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43"/>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Lst>
  <p:sldSz cx="18288000" cy="10287000"/>
  <p:notesSz cx="6858000" cy="9144000"/>
  <p:embeddedFontLst>
    <p:embeddedFont>
      <p:font typeface="Canva Sans" panose="020B0604020202020204" charset="0"/>
      <p:regular r:id="rId44"/>
    </p:embeddedFont>
    <p:embeddedFont>
      <p:font typeface="Century Gothic Paneuropean" panose="020B0604020202020204" charset="0"/>
      <p:regular r:id="rId45"/>
    </p:embeddedFont>
    <p:embeddedFont>
      <p:font typeface="Century Gothic Paneuropean Bold" panose="020B0604020202020204" charset="0"/>
      <p:regular r:id="rId46"/>
    </p:embeddedFont>
    <p:embeddedFont>
      <p:font typeface="Century Gothic Paneuropean Italics" panose="020B0604020202020204" charset="0"/>
      <p:regular r:id="rId47"/>
    </p:embeddedFont>
    <p:embeddedFont>
      <p:font typeface="Comic Sans" panose="020B0604020202020204" charset="0"/>
      <p:regular r:id="rId48"/>
    </p:embeddedFont>
    <p:embeddedFont>
      <p:font typeface="Comic Sans Bold" panose="020B0604020202020204" charset="0"/>
      <p:regular r:id="rId4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89" autoAdjust="0"/>
    <p:restoredTop sz="55085" autoAdjust="0"/>
  </p:normalViewPr>
  <p:slideViewPr>
    <p:cSldViewPr>
      <p:cViewPr varScale="1">
        <p:scale>
          <a:sx n="41" d="100"/>
          <a:sy n="41" d="100"/>
        </p:scale>
        <p:origin x="1368" y="66"/>
      </p:cViewPr>
      <p:guideLst>
        <p:guide orient="horz" pos="2160"/>
        <p:guide pos="2880"/>
      </p:guideLst>
    </p:cSldViewPr>
  </p:slideViewPr>
  <p:outlineViewPr>
    <p:cViewPr>
      <p:scale>
        <a:sx n="33" d="100"/>
        <a:sy n="33" d="100"/>
      </p:scale>
      <p:origin x="0" y="-336"/>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font" Target="fonts/font4.fntdata"/><Relationship Id="rId50"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font" Target="fonts/font2.fntdata"/><Relationship Id="rId53"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font" Target="fonts/font1.fntdata"/><Relationship Id="rId52"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notesMaster" Target="notesMasters/notesMaster1.xml"/><Relationship Id="rId48" Type="http://schemas.openxmlformats.org/officeDocument/2006/relationships/font" Target="fonts/font5.fntdata"/><Relationship Id="rId8" Type="http://schemas.openxmlformats.org/officeDocument/2006/relationships/slide" Target="slides/slide4.xml"/><Relationship Id="rId51"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font" Target="fonts/font3.fntdata"/><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font" Target="fonts/font6.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17.04.2026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71B2431-D351-4C6E-A3CF-9DFAC0E3E050}" type="slidenum">
              <a:rPr lang="cs-CZ" smtClean="0"/>
              <a:t>1</a:t>
            </a:fld>
            <a:endParaRPr lang="cs-CZ"/>
          </a:p>
        </p:txBody>
      </p:sp>
    </p:spTree>
    <p:extLst>
      <p:ext uri="{BB962C8B-B14F-4D97-AF65-F5344CB8AC3E}">
        <p14:creationId xmlns:p14="http://schemas.microsoft.com/office/powerpoint/2010/main" val="25029187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Suggested teacher notes:</a:t>
            </a:r>
          </a:p>
          <a:p>
            <a:endParaRPr lang="en-US" dirty="0"/>
          </a:p>
          <a:p>
            <a:r>
              <a:rPr lang="en-US" dirty="0"/>
              <a:t>Say: "Your mission, should you choose to accept it...is to figure out the problems. Talk to your partner - what makes this so difficult? What would you need to think about? You've got 2 minutes."</a:t>
            </a:r>
          </a:p>
          <a:p>
            <a:endParaRPr lang="en-US" dirty="0"/>
          </a:p>
          <a:p>
            <a:r>
              <a:rPr lang="en-US" dirty="0"/>
              <a:t>Let them discuss, then write/gather ideas on flip chart paper or on screen.</a:t>
            </a:r>
          </a:p>
          <a:p>
            <a:endParaRPr lang="en-US" dirty="0"/>
          </a:p>
          <a:p>
            <a:r>
              <a:rPr lang="en-US" dirty="0"/>
              <a:t>They might come up with:</a:t>
            </a:r>
          </a:p>
          <a:p>
            <a:endParaRPr lang="en-US" dirty="0"/>
          </a:p>
          <a:p>
            <a:r>
              <a:rPr lang="en-US" dirty="0"/>
              <a:t>Different languages - how do you compare?</a:t>
            </a:r>
          </a:p>
          <a:p>
            <a:r>
              <a:rPr lang="en-US" dirty="0"/>
              <a:t>Different alphabets</a:t>
            </a:r>
          </a:p>
          <a:p>
            <a:r>
              <a:rPr lang="en-US" dirty="0"/>
              <a:t>Some countries have lots of books, some don't</a:t>
            </a:r>
          </a:p>
          <a:p>
            <a:r>
              <a:rPr lang="en-US" dirty="0"/>
              <a:t>Teachers teach differently everywhere</a:t>
            </a:r>
          </a:p>
          <a:p>
            <a:r>
              <a:rPr lang="en-US" dirty="0"/>
              <a:t>Can't visit every school</a:t>
            </a:r>
          </a:p>
          <a:p>
            <a:r>
              <a:rPr lang="en-US" dirty="0"/>
              <a:t>Some children might be nervous</a:t>
            </a:r>
          </a:p>
          <a:p>
            <a:r>
              <a:rPr lang="en-US" dirty="0"/>
              <a:t>How do you make it fair?</a:t>
            </a:r>
          </a:p>
          <a:p>
            <a:r>
              <a:rPr lang="en-US" dirty="0"/>
              <a:t>Who's going to </a:t>
            </a:r>
            <a:r>
              <a:rPr lang="en-US" dirty="0" err="1"/>
              <a:t>organise</a:t>
            </a:r>
            <a:r>
              <a:rPr lang="en-US" dirty="0"/>
              <a:t> all of it?</a:t>
            </a:r>
          </a:p>
          <a:p>
            <a:r>
              <a:rPr lang="en-US" dirty="0"/>
              <a:t>How long would it take?</a:t>
            </a:r>
          </a:p>
          <a:p>
            <a:endParaRPr lang="en-US" dirty="0"/>
          </a:p>
          <a:p>
            <a:r>
              <a:rPr lang="en-US" dirty="0"/>
              <a:t>Say: "Look at this list. Every single problem you've just identified? Real people had to solve them. And the solution they came up with is something called PIRLS.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As you move </a:t>
            </a:r>
            <a:r>
              <a:rPr lang="en-US" dirty="0"/>
              <a:t>through the slides, say: "PIRLS stands for Progress in International Reading Literacy Study and today we are going to find out a bit more about it and why it is important for us."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The following section introduces learners to key vocabulary with a child-friendly definition and accompanying image. </a:t>
            </a:r>
          </a:p>
          <a:p>
            <a:endParaRPr lang="en-US" dirty="0"/>
          </a:p>
          <a:p>
            <a:r>
              <a:rPr lang="en-US" dirty="0"/>
              <a:t>Say: "But before we can learn more about PIRLS, there is some key vocabulary we need to explore."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Move through the slides, one at a time and have learners choral read the vocabulary and the child-friendly definition.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Call My Bluff: This is a quick game to explore the vocabulary introduced. </a:t>
            </a:r>
          </a:p>
          <a:p>
            <a:endParaRPr lang="en-US" dirty="0"/>
          </a:p>
          <a:p>
            <a:r>
              <a:rPr lang="en-US" dirty="0"/>
              <a:t>Learners choral read the scenario and then decide upon the correct definition for the word displayed in bold.</a:t>
            </a:r>
          </a:p>
          <a:p>
            <a:endParaRPr lang="en-US" dirty="0"/>
          </a:p>
          <a:p>
            <a:r>
              <a:rPr lang="en-US" dirty="0"/>
              <a:t>Learners can work with a partner to decide and simply feedback by writing A, B or C on a mini-whiteboard or by voting with their hands.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71B2431-D351-4C6E-A3CF-9DFAC0E3E050}" type="slidenum">
              <a:rPr lang="cs-CZ" smtClean="0"/>
              <a:t>17</a:t>
            </a:fld>
            <a:endParaRPr lang="cs-CZ"/>
          </a:p>
        </p:txBody>
      </p:sp>
    </p:spTree>
    <p:extLst>
      <p:ext uri="{BB962C8B-B14F-4D97-AF65-F5344CB8AC3E}">
        <p14:creationId xmlns:p14="http://schemas.microsoft.com/office/powerpoint/2010/main" val="25116712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71B2431-D351-4C6E-A3CF-9DFAC0E3E050}" type="slidenum">
              <a:rPr lang="cs-CZ" smtClean="0"/>
              <a:t>18</a:t>
            </a:fld>
            <a:endParaRPr lang="cs-CZ"/>
          </a:p>
        </p:txBody>
      </p:sp>
    </p:spTree>
    <p:extLst>
      <p:ext uri="{BB962C8B-B14F-4D97-AF65-F5344CB8AC3E}">
        <p14:creationId xmlns:p14="http://schemas.microsoft.com/office/powerpoint/2010/main" val="23167013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71B2431-D351-4C6E-A3CF-9DFAC0E3E050}" type="slidenum">
              <a:rPr lang="cs-CZ" smtClean="0"/>
              <a:t>19</a:t>
            </a:fld>
            <a:endParaRPr lang="cs-CZ"/>
          </a:p>
        </p:txBody>
      </p:sp>
    </p:spTree>
    <p:extLst>
      <p:ext uri="{BB962C8B-B14F-4D97-AF65-F5344CB8AC3E}">
        <p14:creationId xmlns:p14="http://schemas.microsoft.com/office/powerpoint/2010/main" val="2536963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71B2431-D351-4C6E-A3CF-9DFAC0E3E050}" type="slidenum">
              <a:rPr lang="cs-CZ" smtClean="0"/>
              <a:t>20</a:t>
            </a:fld>
            <a:endParaRPr lang="cs-CZ"/>
          </a:p>
        </p:txBody>
      </p:sp>
    </p:spTree>
    <p:extLst>
      <p:ext uri="{BB962C8B-B14F-4D97-AF65-F5344CB8AC3E}">
        <p14:creationId xmlns:p14="http://schemas.microsoft.com/office/powerpoint/2010/main" val="15615358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‘Connect It’: a further task to help learners connect the vocabulary to real contexts… </a:t>
            </a:r>
          </a:p>
          <a:p>
            <a:endParaRPr lang="en-US" dirty="0"/>
          </a:p>
          <a:p>
            <a:r>
              <a:rPr lang="en-US" dirty="0"/>
              <a:t>After reading the scenario learners work together to make connections between the vocabulary and the definitions. </a:t>
            </a:r>
          </a:p>
          <a:p>
            <a:endParaRPr lang="en-US" dirty="0"/>
          </a:p>
          <a:p>
            <a:r>
              <a:rPr lang="en-US" dirty="0"/>
              <a:t>For example, in this scenario the participants are children, and it is international because it includes participants from 12 countries etc.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This example outlines what PIRLS is all about. </a:t>
            </a:r>
          </a:p>
          <a:p>
            <a:endParaRPr lang="en-US" dirty="0"/>
          </a:p>
          <a:p>
            <a:r>
              <a:rPr lang="en-US" dirty="0"/>
              <a:t>Once learners have made the connections, explain to them that this is what PIRLS is about. Scotland will be one of the 62 countries, and they will be the participants etc.</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Here, </a:t>
            </a:r>
            <a:r>
              <a:rPr lang="en-US" b="0" dirty="0" err="1"/>
              <a:t>emphasise</a:t>
            </a:r>
            <a:r>
              <a:rPr lang="en-US" b="0" dirty="0"/>
              <a:t> that PIRLS is an online study and that they will therefore answer questions using a digital device e.g. a laptop or computer.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P</a:t>
            </a:r>
            <a:r>
              <a:rPr lang="en-GB" b="0" dirty="0"/>
              <a:t>oint out that some of the PIRLS texts will reflect reading digitally (e.g. web pages with hyperlinks and other multimedia features that require pupils to navigate, find information and connect ideas), while other texts, like stories, are presented on-screen in a more conventional format.</a:t>
            </a:r>
          </a:p>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Watch the short video </a:t>
            </a:r>
            <a:r>
              <a:rPr lang="en-US"/>
              <a:t>for learners https://youtu.be/oNBH5sHyW4o?list=PLcD2TdZ4bXSlHigGt_XIi0QetYn9ixFqd</a:t>
            </a:r>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After watching the video display this slide. </a:t>
            </a:r>
          </a:p>
          <a:p>
            <a:endParaRPr lang="en-US" dirty="0"/>
          </a:p>
          <a:p>
            <a:r>
              <a:rPr lang="en-US" dirty="0"/>
              <a:t>Say: “Look at the three images. What links them all? Talk to your partner - what's the connection?“</a:t>
            </a:r>
          </a:p>
          <a:p>
            <a:endParaRPr lang="en-US" dirty="0"/>
          </a:p>
          <a:p>
            <a:r>
              <a:rPr lang="en-US" dirty="0"/>
              <a:t>After a short discussion, take ideas. The answer is PIRLS, but also could be ‘research’, ‘study’, ‘international’.</a:t>
            </a:r>
          </a:p>
          <a:p>
            <a:endParaRPr lang="en-US" dirty="0"/>
          </a:p>
          <a:p>
            <a:r>
              <a:rPr lang="en-US" dirty="0"/>
              <a:t>Probe: Why does that image link to PIRLS? What did the video say?</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Introduce the analogy of a pizza to learners. </a:t>
            </a:r>
          </a:p>
          <a:p>
            <a:endParaRPr lang="en-US" dirty="0"/>
          </a:p>
          <a:p>
            <a:r>
              <a:rPr lang="en-US" dirty="0"/>
              <a:t>Say:</a:t>
            </a:r>
          </a:p>
          <a:p>
            <a:r>
              <a:rPr lang="en-US" dirty="0"/>
              <a:t>“Imagine you’ve invented a brand‑new pizza. You think it’s delicious, but before you start selling it everywhere, you need to find out what people really think. So you invite lots of different customers to try it and tell you about their experience”.</a:t>
            </a:r>
          </a:p>
          <a:p>
            <a:endParaRPr lang="en-US" dirty="0"/>
          </a:p>
          <a:p>
            <a:r>
              <a:rPr lang="en-US" dirty="0"/>
              <a:t>Why collect feedback? Because everyone is different, and their opinions help you understand what’s working and what needs to change.</a:t>
            </a:r>
          </a:p>
          <a:p>
            <a:endParaRPr lang="en-US" dirty="0"/>
          </a:p>
          <a:p>
            <a:r>
              <a:rPr lang="en-US" dirty="0"/>
              <a:t>Some people might say, “This pizza is amazing!”  </a:t>
            </a:r>
          </a:p>
          <a:p>
            <a:r>
              <a:rPr lang="en-US" dirty="0"/>
              <a:t>That tells you you’re on the right track.</a:t>
            </a:r>
          </a:p>
          <a:p>
            <a:endParaRPr lang="en-US" dirty="0"/>
          </a:p>
          <a:p>
            <a:r>
              <a:rPr lang="en-US" dirty="0"/>
              <a:t>Some might say, “I like it, but I wish it had more cheese.”  </a:t>
            </a:r>
          </a:p>
          <a:p>
            <a:r>
              <a:rPr lang="en-US" dirty="0"/>
              <a:t>That helps you improve the recipe.</a:t>
            </a:r>
          </a:p>
          <a:p>
            <a:endParaRPr lang="en-US" dirty="0"/>
          </a:p>
          <a:p>
            <a:r>
              <a:rPr lang="en-US" dirty="0"/>
              <a:t>Others might say, “I can’t eat this because I need a gluten‑free or dairy‑free option.”  </a:t>
            </a:r>
          </a:p>
          <a:p>
            <a:r>
              <a:rPr lang="en-US" dirty="0"/>
              <a:t>That shows you need different versions so everyone can enjoy it.</a:t>
            </a:r>
          </a:p>
          <a:p>
            <a:endParaRPr lang="en-US" dirty="0"/>
          </a:p>
          <a:p>
            <a:r>
              <a:rPr lang="en-US" dirty="0"/>
              <a:t>A few might say, “I don’t like spicy toppings.”  </a:t>
            </a:r>
          </a:p>
          <a:p>
            <a:r>
              <a:rPr lang="en-US" dirty="0"/>
              <a:t>That helps you offer more choices.</a:t>
            </a:r>
          </a:p>
          <a:p>
            <a:endParaRPr lang="en-US" dirty="0"/>
          </a:p>
          <a:p>
            <a:r>
              <a:rPr lang="en-US" dirty="0"/>
              <a:t>What do you do with all that information?</a:t>
            </a:r>
          </a:p>
          <a:p>
            <a:r>
              <a:rPr lang="en-US" dirty="0"/>
              <a:t>You look at the results from everyone, not just one person. When you put all the feedback together, you can make smart decisions e.g.:</a:t>
            </a:r>
          </a:p>
          <a:p>
            <a:endParaRPr lang="en-US" dirty="0"/>
          </a:p>
          <a:p>
            <a:r>
              <a:rPr lang="en-US" dirty="0"/>
              <a:t>Add new topping choices.</a:t>
            </a:r>
          </a:p>
          <a:p>
            <a:r>
              <a:rPr lang="en-US" dirty="0"/>
              <a:t>Create gluten‑free or dairy‑free versions.</a:t>
            </a:r>
          </a:p>
          <a:p>
            <a:r>
              <a:rPr lang="en-US" dirty="0"/>
              <a:t>Adjust the recipe.</a:t>
            </a:r>
          </a:p>
          <a:p>
            <a:r>
              <a:rPr lang="en-US" dirty="0"/>
              <a:t>Make the pizza better for more people.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PIRLS works the same way.</a:t>
            </a:r>
          </a:p>
          <a:p>
            <a:endParaRPr lang="en-US" dirty="0"/>
          </a:p>
          <a:p>
            <a:r>
              <a:rPr lang="en-US" dirty="0"/>
              <a:t>Instead of pizza, researchers are collecting information about how children read.</a:t>
            </a:r>
          </a:p>
          <a:p>
            <a:endParaRPr lang="en-US" dirty="0"/>
          </a:p>
          <a:p>
            <a:r>
              <a:rPr lang="en-US" dirty="0"/>
              <a:t>Your answers show what helps you understand a text.</a:t>
            </a:r>
          </a:p>
          <a:p>
            <a:endParaRPr lang="en-US" dirty="0"/>
          </a:p>
          <a:p>
            <a:r>
              <a:rPr lang="en-US" dirty="0"/>
              <a:t>Other children’s answers show what helps them.</a:t>
            </a:r>
          </a:p>
          <a:p>
            <a:endParaRPr lang="en-US" dirty="0"/>
          </a:p>
          <a:p>
            <a:r>
              <a:rPr lang="en-US" dirty="0"/>
              <a:t>When all the information is put together, adults can make reading lessons better for everyone.</a:t>
            </a:r>
          </a:p>
          <a:p>
            <a:endParaRPr lang="en-US" dirty="0"/>
          </a:p>
          <a:p>
            <a:r>
              <a:rPr lang="en-US" dirty="0"/>
              <a:t>Just like improving a pizza recipe, PIRLS helps improve reading education by listening to lots of different voices.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Read the statement on the slide. </a:t>
            </a:r>
          </a:p>
          <a:p>
            <a:endParaRPr lang="en-US" dirty="0"/>
          </a:p>
          <a:p>
            <a:r>
              <a:rPr lang="en-US" dirty="0"/>
              <a:t>Say: “I wonder why the children are given the SAME reading activities? Talk to your partner.“</a:t>
            </a:r>
          </a:p>
          <a:p>
            <a:endParaRPr lang="en-US" dirty="0"/>
          </a:p>
          <a:p>
            <a:r>
              <a:rPr lang="en-US" dirty="0"/>
              <a:t>Take ideas e.g.:</a:t>
            </a:r>
          </a:p>
          <a:p>
            <a:r>
              <a:rPr lang="en-US" dirty="0"/>
              <a:t>To be fair.</a:t>
            </a:r>
          </a:p>
          <a:p>
            <a:r>
              <a:rPr lang="en-US" dirty="0"/>
              <a:t>So you can compare properly.</a:t>
            </a:r>
          </a:p>
          <a:p>
            <a:r>
              <a:rPr lang="en-US" dirty="0"/>
              <a:t>So the data means something.</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Now focus on the second part. </a:t>
            </a:r>
          </a:p>
          <a:p>
            <a:endParaRPr lang="en-US" dirty="0"/>
          </a:p>
          <a:p>
            <a:r>
              <a:rPr lang="en-US" dirty="0"/>
              <a:t>Say: “Why give a questionnaire about how you feel about reading and what you read at home? What could researchers learn from that?“</a:t>
            </a:r>
          </a:p>
          <a:p>
            <a:endParaRPr lang="en-US" dirty="0"/>
          </a:p>
          <a:p>
            <a:r>
              <a:rPr lang="en-US" dirty="0"/>
              <a:t>Take ideas e.g.:</a:t>
            </a:r>
          </a:p>
          <a:p>
            <a:r>
              <a:rPr lang="en-US" dirty="0"/>
              <a:t>Maybe children who enjoy reading more do better.</a:t>
            </a:r>
          </a:p>
          <a:p>
            <a:r>
              <a:rPr lang="en-US" dirty="0"/>
              <a:t>Maybe having books at home makes a difference.</a:t>
            </a:r>
          </a:p>
          <a:p>
            <a:r>
              <a:rPr lang="en-US" dirty="0"/>
              <a:t>Maybe some countries read more for fun than others.</a:t>
            </a:r>
          </a:p>
          <a:p>
            <a:r>
              <a:rPr lang="en-US" dirty="0"/>
              <a:t>It helps explain WHY some countries score higher.</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Explain the two parts of PIRLS e.g.: </a:t>
            </a:r>
          </a:p>
          <a:p>
            <a:endParaRPr lang="en-US" dirty="0"/>
          </a:p>
          <a:p>
            <a:r>
              <a:rPr lang="en-US" dirty="0"/>
              <a:t>"The reading activities that you will complete tell researchers WHAT is happening - what children are doing well and what they find challenging. The questionnaire helps them understand WHY. Both together give the full picture"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Now look at the statement on this slide. Say: "Talk to your partner. Why is that important?“.  “ Why is PIRLS called a STUDY and not a test?”</a:t>
            </a:r>
          </a:p>
          <a:p>
            <a:endParaRPr lang="en-US" dirty="0"/>
          </a:p>
          <a:p>
            <a:r>
              <a:rPr lang="en-US" dirty="0"/>
              <a:t>Take ideas e.g.:</a:t>
            </a:r>
          </a:p>
          <a:p>
            <a:r>
              <a:rPr lang="en-US" dirty="0"/>
              <a:t>So you don't worry.</a:t>
            </a:r>
          </a:p>
          <a:p>
            <a:r>
              <a:rPr lang="en-US" dirty="0"/>
              <a:t>Because it’s not a test of them personally, but an online study on reading achievement generally.</a:t>
            </a:r>
          </a:p>
          <a:p>
            <a:r>
              <a:rPr lang="en-US" dirty="0"/>
              <a:t>So that it feels more normal.</a:t>
            </a:r>
          </a:p>
          <a:p>
            <a:r>
              <a:rPr lang="en-US" dirty="0"/>
              <a:t>To make sure the results are an accurate reflection of pupils’ reading in each country.</a:t>
            </a:r>
          </a:p>
          <a:p>
            <a:r>
              <a:rPr lang="en-US" dirty="0"/>
              <a:t>So that it's fair for everyone.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Final plenary/reflection:</a:t>
            </a:r>
          </a:p>
          <a:p>
            <a:endParaRPr lang="en-US" dirty="0"/>
          </a:p>
          <a:p>
            <a:r>
              <a:rPr lang="en-US" dirty="0"/>
              <a:t>Explain the task on the slide and ask learners to discuss their ideas with their partner. </a:t>
            </a:r>
          </a:p>
          <a:p>
            <a:endParaRPr lang="en-US" dirty="0"/>
          </a:p>
          <a:p>
            <a:r>
              <a:rPr lang="en-US" dirty="0"/>
              <a:t>For “</a:t>
            </a:r>
            <a:r>
              <a:rPr lang="en-GB" dirty="0"/>
              <a:t>One attitude I’ll bring when I take part is...”</a:t>
            </a:r>
            <a:r>
              <a:rPr lang="en-US" dirty="0"/>
              <a:t>, pupils might think of things like:</a:t>
            </a:r>
          </a:p>
          <a:p>
            <a:r>
              <a:rPr lang="en-US" dirty="0"/>
              <a:t>Curiosity</a:t>
            </a:r>
          </a:p>
          <a:p>
            <a:r>
              <a:rPr lang="en-US" dirty="0"/>
              <a:t>Calmness</a:t>
            </a:r>
          </a:p>
          <a:p>
            <a:r>
              <a:rPr lang="en-US" dirty="0"/>
              <a:t>Thoughtfulness</a:t>
            </a:r>
          </a:p>
          <a:p>
            <a:r>
              <a:rPr lang="en-US" dirty="0"/>
              <a:t>Determination</a:t>
            </a:r>
          </a:p>
          <a:p>
            <a:r>
              <a:rPr lang="en-US" dirty="0"/>
              <a:t>Open‑mindedness</a:t>
            </a:r>
          </a:p>
          <a:p>
            <a:r>
              <a:rPr lang="en-US" dirty="0"/>
              <a:t>Patience</a:t>
            </a:r>
          </a:p>
          <a:p>
            <a:endParaRPr lang="en-US" dirty="0"/>
          </a:p>
          <a:p>
            <a:r>
              <a:rPr lang="en-US" dirty="0"/>
              <a:t>Learners hold up one finger, two fingers, or three fingers to show their reflection.</a:t>
            </a:r>
          </a:p>
          <a:p>
            <a:r>
              <a:rPr lang="en-US" dirty="0"/>
              <a:t>Ask them to share with their partner or take 3–4 quick shout‑outs.</a:t>
            </a:r>
          </a:p>
          <a:p>
            <a:endParaRPr lang="en-US" dirty="0"/>
          </a:p>
          <a:p>
            <a:r>
              <a:rPr lang="en-US" dirty="0"/>
              <a:t>Reinforce the message that PIRLS is about mindset, not performance.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Follow up activities for teachers/schools who want to dive deeper into PIRLS…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 Starter prompt</a:t>
            </a:r>
          </a:p>
          <a:p>
            <a:r>
              <a:rPr lang="en-US" dirty="0"/>
              <a:t>“PIRLS is a worldwide study. Children your age are taking part in lots of different countries. Let’s find out where in the world they are!”</a:t>
            </a:r>
          </a:p>
          <a:p>
            <a:endParaRPr lang="en-US" dirty="0"/>
          </a:p>
          <a:p>
            <a:r>
              <a:rPr lang="en-US" dirty="0"/>
              <a:t>https://www.iea.nl/studies/iea/pirls/2026</a:t>
            </a:r>
          </a:p>
          <a:p>
            <a:endParaRPr lang="en-US" dirty="0"/>
          </a:p>
          <a:p>
            <a:r>
              <a:rPr lang="en-US" dirty="0"/>
              <a:t>🗺️ Task (2–3 minutes)</a:t>
            </a:r>
          </a:p>
          <a:p>
            <a:r>
              <a:rPr lang="en-US" dirty="0"/>
              <a:t>Show a world map (on a slide or printed) and give learners a short list of participating countries. Ask them to:</a:t>
            </a:r>
          </a:p>
          <a:p>
            <a:endParaRPr lang="en-US" dirty="0"/>
          </a:p>
          <a:p>
            <a:r>
              <a:rPr lang="en-US" dirty="0"/>
              <a:t>Locate as many countries as they can on the map.</a:t>
            </a:r>
          </a:p>
          <a:p>
            <a:endParaRPr lang="en-US" dirty="0"/>
          </a:p>
          <a:p>
            <a:r>
              <a:rPr lang="en-US" dirty="0"/>
              <a:t>Point, stand, or move to show where they think each country is.</a:t>
            </a:r>
          </a:p>
          <a:p>
            <a:endParaRPr lang="en-US" dirty="0"/>
          </a:p>
          <a:p>
            <a:r>
              <a:rPr lang="en-US" dirty="0"/>
              <a:t>Call out what they already know about any of the places (climate, languages, landmarks, etc.).</a:t>
            </a:r>
          </a:p>
          <a:p>
            <a:endParaRPr lang="en-US" dirty="0"/>
          </a:p>
          <a:p>
            <a:r>
              <a:rPr lang="en-US" dirty="0"/>
              <a:t>You could choose a small, manageable set such as:</a:t>
            </a:r>
          </a:p>
          <a:p>
            <a:endParaRPr lang="en-US" dirty="0"/>
          </a:p>
          <a:p>
            <a:r>
              <a:rPr lang="en-US" dirty="0"/>
              <a:t>Scotland</a:t>
            </a:r>
          </a:p>
          <a:p>
            <a:r>
              <a:rPr lang="en-US" dirty="0"/>
              <a:t>USA</a:t>
            </a:r>
          </a:p>
          <a:p>
            <a:r>
              <a:rPr lang="en-US" dirty="0"/>
              <a:t>France</a:t>
            </a:r>
          </a:p>
          <a:p>
            <a:r>
              <a:rPr lang="en-US" dirty="0"/>
              <a:t>Saudi Arabia</a:t>
            </a:r>
          </a:p>
          <a:p>
            <a:r>
              <a:rPr lang="en-US" dirty="0"/>
              <a:t>South Africa</a:t>
            </a:r>
          </a:p>
          <a:p>
            <a:r>
              <a:rPr lang="en-US" dirty="0"/>
              <a:t>Australia</a:t>
            </a:r>
          </a:p>
          <a:p>
            <a:r>
              <a:rPr lang="en-US" dirty="0"/>
              <a:t>Singapore</a:t>
            </a:r>
          </a:p>
          <a:p>
            <a:r>
              <a:rPr lang="en-US" dirty="0"/>
              <a:t>Norway</a:t>
            </a:r>
          </a:p>
          <a:p>
            <a:r>
              <a:rPr lang="en-US" dirty="0"/>
              <a:t>Italy</a:t>
            </a:r>
          </a:p>
          <a:p>
            <a:r>
              <a:rPr lang="en-US" dirty="0"/>
              <a:t>Canada</a:t>
            </a:r>
          </a:p>
          <a:p>
            <a:endParaRPr lang="en-US" dirty="0"/>
          </a:p>
          <a:p>
            <a:r>
              <a:rPr lang="en-US" dirty="0"/>
              <a:t>💬 Discussion prompt:</a:t>
            </a:r>
          </a:p>
          <a:p>
            <a:r>
              <a:rPr lang="en-US" dirty="0"/>
              <a:t>“What do you notice about where these countries are? Are they close together? Far apart? Spread across different continents?”</a:t>
            </a:r>
          </a:p>
          <a:p>
            <a:endParaRPr lang="en-US" dirty="0"/>
          </a:p>
          <a:p>
            <a:r>
              <a:rPr lang="en-US" dirty="0"/>
              <a:t>This helps pupils see the global scale of PIRLS.</a:t>
            </a:r>
          </a:p>
          <a:p>
            <a:endParaRPr lang="en-US" dirty="0"/>
          </a:p>
          <a:p>
            <a:r>
              <a:rPr lang="en-US" dirty="0"/>
              <a:t>🌐 Connection to PIRLS</a:t>
            </a:r>
          </a:p>
          <a:p>
            <a:r>
              <a:rPr lang="en-US" dirty="0"/>
              <a:t>Bring it back to the purpose:</a:t>
            </a:r>
          </a:p>
          <a:p>
            <a:endParaRPr lang="en-US" dirty="0"/>
          </a:p>
          <a:p>
            <a:r>
              <a:rPr lang="en-US" dirty="0"/>
              <a:t>“Children in all these places will read the same stories as you. When researchers look at everyone’s answers together, they can understand how reading works around the world. You’re part of a global reading team.”</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Country Detective activity:</a:t>
            </a:r>
          </a:p>
          <a:p>
            <a:endParaRPr lang="en-US" dirty="0"/>
          </a:p>
          <a:p>
            <a:r>
              <a:rPr lang="en-US" dirty="0"/>
              <a:t>Each learner/pair/group picks a country from the PIRLS list and investigates:</a:t>
            </a:r>
          </a:p>
          <a:p>
            <a:r>
              <a:rPr lang="en-US" dirty="0"/>
              <a:t>What language do they speak?</a:t>
            </a:r>
          </a:p>
          <a:p>
            <a:r>
              <a:rPr lang="en-US" dirty="0"/>
              <a:t>What's school like there -start age, school day length, uniform?</a:t>
            </a:r>
          </a:p>
          <a:p>
            <a:r>
              <a:rPr lang="en-US" dirty="0"/>
              <a:t>What do children read for fun there? Any popular authors or books?</a:t>
            </a:r>
          </a:p>
          <a:p>
            <a:r>
              <a:rPr lang="en-US" dirty="0"/>
              <a:t>How does Scotland compare?</a:t>
            </a:r>
          </a:p>
          <a:p>
            <a:r>
              <a:rPr lang="en-US" dirty="0"/>
              <a:t>Make it exciting: Learners could create a class "Passport" booklet. Each country they research gets a stamp.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30 Second Pitch</a:t>
            </a:r>
          </a:p>
          <a:p>
            <a:endParaRPr lang="en-US" dirty="0"/>
          </a:p>
          <a:p>
            <a:r>
              <a:rPr lang="en-US" dirty="0"/>
              <a:t>Say: "Your job: PIRLS needs a new TV advert to explain to other kids what it's about. You've got 10 minutes in class to create a 30 second pitch."</a:t>
            </a:r>
          </a:p>
          <a:p>
            <a:endParaRPr lang="en-US" dirty="0"/>
          </a:p>
          <a:p>
            <a:r>
              <a:rPr lang="en-US" dirty="0"/>
              <a:t>On screen, put up the must-include: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It’s called a study, not a test.</a:t>
            </a:r>
          </a:p>
          <a:p>
            <a:r>
              <a:rPr lang="en-US" dirty="0"/>
              <a:t>62 countries take part.</a:t>
            </a:r>
          </a:p>
          <a:p>
            <a:r>
              <a:rPr lang="en-US" dirty="0"/>
              <a:t>You read and answer questions.</a:t>
            </a:r>
          </a:p>
          <a:p>
            <a:r>
              <a:rPr lang="en-US" dirty="0"/>
              <a:t>It helps make reading better for children everywhere.</a:t>
            </a:r>
          </a:p>
          <a:p>
            <a:endParaRPr lang="en-US" dirty="0"/>
          </a:p>
          <a:p>
            <a:r>
              <a:rPr lang="en-US" dirty="0"/>
              <a:t>Say: "Make it exciting. Make people want to be part of it. You'll share them with the class."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The PIRLS Playlist</a:t>
            </a:r>
          </a:p>
          <a:p>
            <a:endParaRPr lang="en-US" dirty="0"/>
          </a:p>
          <a:p>
            <a:r>
              <a:rPr lang="en-US" dirty="0"/>
              <a:t>Brainstorm a criteria list and ask learners to work together to create their playlists. Some ideas below:</a:t>
            </a:r>
          </a:p>
          <a:p>
            <a:endParaRPr lang="en-US" dirty="0"/>
          </a:p>
          <a:p>
            <a:r>
              <a:rPr lang="en-US" dirty="0"/>
              <a:t>The book that made me laugh most.</a:t>
            </a:r>
          </a:p>
          <a:p>
            <a:r>
              <a:rPr lang="en-US" dirty="0"/>
              <a:t>The book I couldn't put down.</a:t>
            </a:r>
          </a:p>
          <a:p>
            <a:r>
              <a:rPr lang="en-US" dirty="0"/>
              <a:t>A character I'd want as a friend.</a:t>
            </a:r>
          </a:p>
          <a:p>
            <a:r>
              <a:rPr lang="en-US" dirty="0"/>
              <a:t>A place from a book I'd visit. </a:t>
            </a:r>
          </a:p>
          <a:p>
            <a:r>
              <a:rPr lang="en-US" dirty="0"/>
              <a:t>A fact I learned from a book that I’ll never forget.</a:t>
            </a:r>
          </a:p>
          <a:p>
            <a:r>
              <a:rPr lang="en-US" dirty="0"/>
              <a:t>A real person I’d like to meet after reading about them.</a:t>
            </a:r>
          </a:p>
          <a:p>
            <a:r>
              <a:rPr lang="en-US" dirty="0"/>
              <a:t>A topic I want to explore more because of a book.</a:t>
            </a:r>
          </a:p>
          <a:p>
            <a:r>
              <a:rPr lang="en-US" dirty="0"/>
              <a:t>A non‑fiction book that changed how I see something.</a:t>
            </a:r>
          </a:p>
          <a:p>
            <a:r>
              <a:rPr lang="en-US" dirty="0"/>
              <a:t>A true story that inspired me.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4/17/2026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4/17/2026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4/17/2026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4/17/2026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4/17/2026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4/17/2026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sv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svg"/><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sv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6.png"/><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9.png"/><Relationship Id="rId2" Type="http://schemas.openxmlformats.org/officeDocument/2006/relationships/image" Target="../media/image5.svg"/><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10.png"/><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1.png"/><Relationship Id="rId7"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8.png"/><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4.png"/><Relationship Id="rId7"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11.png"/><Relationship Id="rId10" Type="http://schemas.openxmlformats.org/officeDocument/2006/relationships/image" Target="../media/image9.png"/><Relationship Id="rId4" Type="http://schemas.openxmlformats.org/officeDocument/2006/relationships/image" Target="../media/image5.svg"/><Relationship Id="rId9" Type="http://schemas.openxmlformats.org/officeDocument/2006/relationships/image" Target="../media/image6.png"/></Relationships>
</file>

<file path=ppt/slides/_rels/slide2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4.png"/><Relationship Id="rId7"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11.png"/><Relationship Id="rId10" Type="http://schemas.openxmlformats.org/officeDocument/2006/relationships/image" Target="../media/image9.png"/><Relationship Id="rId4" Type="http://schemas.openxmlformats.org/officeDocument/2006/relationships/image" Target="../media/image5.svg"/><Relationship Id="rId9" Type="http://schemas.openxmlformats.org/officeDocument/2006/relationships/image" Target="../media/image6.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video" Target="https://www.youtube.com/embed/oNBH5sHyW4o?list=PLcD2TdZ4bXSlHigGt_XIi0QetYn9ixFqd" TargetMode="External"/><Relationship Id="rId4" Type="http://schemas.openxmlformats.org/officeDocument/2006/relationships/image" Target="../media/image15.jpeg"/></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2.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1.png"/></Relationships>
</file>

<file path=ppt/slides/_rels/slide2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3.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1.png"/></Relationships>
</file>

<file path=ppt/slides/_rels/slide3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3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2.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svg"/><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image" Target="../media/image26.svg"/><Relationship Id="rId5" Type="http://schemas.openxmlformats.org/officeDocument/2006/relationships/image" Target="../media/image25.png"/><Relationship Id="rId4" Type="http://schemas.openxmlformats.org/officeDocument/2006/relationships/image" Target="../media/image24.svg"/><Relationship Id="rId9" Type="http://schemas.openxmlformats.org/officeDocument/2006/relationships/image" Target="../media/image29.png"/></Relationships>
</file>

<file path=ppt/slides/_rels/slide3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35.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DF5D7"/>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F838C07-E8BC-2E0E-0BF9-80C7E39294C2}"/>
              </a:ext>
            </a:extLst>
          </p:cNvPr>
          <p:cNvSpPr>
            <a:spLocks noGrp="1"/>
          </p:cNvSpPr>
          <p:nvPr>
            <p:ph type="title" idx="4294967295"/>
          </p:nvPr>
        </p:nvSpPr>
        <p:spPr>
          <a:xfrm>
            <a:off x="457200" y="-1143000"/>
            <a:ext cx="8229600" cy="1143000"/>
          </a:xfrm>
        </p:spPr>
        <p:txBody>
          <a:bodyPr vert="horz" lIns="91440" tIns="45720" rIns="91440" bIns="45720" rtlCol="0" anchor="b">
            <a:normAutofit/>
          </a:bodyPr>
          <a:lstStyle/>
          <a:p>
            <a:r>
              <a:rPr lang="en-GB" dirty="0"/>
              <a:t>About this resource</a:t>
            </a:r>
          </a:p>
        </p:txBody>
      </p:sp>
      <p:sp>
        <p:nvSpPr>
          <p:cNvPr id="2" name="TextBox 2"/>
          <p:cNvSpPr txBox="1"/>
          <p:nvPr/>
        </p:nvSpPr>
        <p:spPr>
          <a:xfrm>
            <a:off x="177234" y="494030"/>
            <a:ext cx="18110766" cy="9408345"/>
          </a:xfrm>
          <a:prstGeom prst="rect">
            <a:avLst/>
          </a:prstGeom>
        </p:spPr>
        <p:txBody>
          <a:bodyPr lIns="0" tIns="0" rIns="0" bIns="0" rtlCol="0" anchor="t">
            <a:spAutoFit/>
          </a:bodyPr>
          <a:lstStyle/>
          <a:p>
            <a:pPr algn="l">
              <a:lnSpc>
                <a:spcPts val="4060"/>
              </a:lnSpc>
              <a:spcBef>
                <a:spcPct val="0"/>
              </a:spcBef>
            </a:pPr>
            <a:r>
              <a:rPr lang="en-US" sz="2300" dirty="0">
                <a:solidFill>
                  <a:srgbClr val="000000"/>
                </a:solidFill>
                <a:latin typeface="Comic Sans"/>
                <a:ea typeface="Comic Sans"/>
                <a:cs typeface="Comic Sans"/>
                <a:sym typeface="Comic Sans"/>
              </a:rPr>
              <a:t>🌟 </a:t>
            </a:r>
            <a:r>
              <a:rPr lang="en-US" sz="2350" b="1" dirty="0">
                <a:solidFill>
                  <a:srgbClr val="000000"/>
                </a:solidFill>
                <a:latin typeface="Comic Sans Bold"/>
                <a:ea typeface="Comic Sans Bold"/>
                <a:cs typeface="Comic Sans Bold"/>
                <a:sym typeface="Comic Sans Bold"/>
              </a:rPr>
              <a:t>What this session is for</a:t>
            </a:r>
          </a:p>
          <a:p>
            <a:pPr algn="l">
              <a:lnSpc>
                <a:spcPts val="4060"/>
              </a:lnSpc>
              <a:spcBef>
                <a:spcPct val="0"/>
              </a:spcBef>
            </a:pPr>
            <a:r>
              <a:rPr lang="en-US" sz="2350" dirty="0">
                <a:solidFill>
                  <a:srgbClr val="000000"/>
                </a:solidFill>
                <a:latin typeface="Comic Sans"/>
                <a:ea typeface="Comic Sans"/>
                <a:cs typeface="Comic Sans"/>
                <a:sym typeface="Comic Sans"/>
              </a:rPr>
              <a:t>This resource is designed to introduce Primary 5 learners to </a:t>
            </a:r>
            <a:r>
              <a:rPr lang="en-US" sz="2350" b="1" dirty="0">
                <a:solidFill>
                  <a:srgbClr val="000000"/>
                </a:solidFill>
                <a:latin typeface="Comic Sans Bold"/>
                <a:ea typeface="Comic Sans Bold"/>
                <a:cs typeface="Comic Sans Bold"/>
                <a:sym typeface="Comic Sans Bold"/>
              </a:rPr>
              <a:t>PIRLS 2026</a:t>
            </a:r>
            <a:r>
              <a:rPr lang="en-US" sz="2350" dirty="0">
                <a:solidFill>
                  <a:srgbClr val="000000"/>
                </a:solidFill>
                <a:latin typeface="Comic Sans"/>
                <a:ea typeface="Comic Sans"/>
                <a:cs typeface="Comic Sans"/>
                <a:sym typeface="Comic Sans"/>
              </a:rPr>
              <a:t> on-screen assessment in a way that is positive, clear, and confidence‑building. It can be used as either an </a:t>
            </a:r>
            <a:r>
              <a:rPr lang="en-US" sz="2350" b="1" dirty="0">
                <a:solidFill>
                  <a:srgbClr val="000000"/>
                </a:solidFill>
                <a:latin typeface="Comic Sans Bold"/>
                <a:ea typeface="Comic Sans Bold"/>
                <a:cs typeface="Comic Sans Bold"/>
                <a:sym typeface="Comic Sans Bold"/>
              </a:rPr>
              <a:t>assembly</a:t>
            </a:r>
            <a:r>
              <a:rPr lang="en-US" sz="2350" dirty="0">
                <a:solidFill>
                  <a:srgbClr val="000000"/>
                </a:solidFill>
                <a:latin typeface="Comic Sans"/>
                <a:ea typeface="Comic Sans"/>
                <a:cs typeface="Comic Sans"/>
                <a:sym typeface="Comic Sans"/>
              </a:rPr>
              <a:t> or a </a:t>
            </a:r>
            <a:r>
              <a:rPr lang="en-US" sz="2350" b="1" dirty="0">
                <a:solidFill>
                  <a:srgbClr val="000000"/>
                </a:solidFill>
                <a:latin typeface="Comic Sans Bold"/>
                <a:ea typeface="Comic Sans Bold"/>
                <a:cs typeface="Comic Sans Bold"/>
                <a:sym typeface="Comic Sans Bold"/>
              </a:rPr>
              <a:t>classroom lesson</a:t>
            </a:r>
            <a:r>
              <a:rPr lang="en-US" sz="2350" dirty="0">
                <a:solidFill>
                  <a:srgbClr val="000000"/>
                </a:solidFill>
                <a:latin typeface="Comic Sans"/>
                <a:ea typeface="Comic Sans"/>
                <a:cs typeface="Comic Sans"/>
                <a:sym typeface="Comic Sans"/>
              </a:rPr>
              <a:t>, depending on what works best for your setting.</a:t>
            </a:r>
          </a:p>
          <a:p>
            <a:pPr algn="l">
              <a:lnSpc>
                <a:spcPts val="4060"/>
              </a:lnSpc>
              <a:spcBef>
                <a:spcPct val="0"/>
              </a:spcBef>
            </a:pPr>
            <a:endParaRPr lang="en-US" sz="2350" dirty="0">
              <a:solidFill>
                <a:srgbClr val="000000"/>
              </a:solidFill>
              <a:latin typeface="Comic Sans"/>
              <a:ea typeface="Comic Sans"/>
              <a:cs typeface="Comic Sans"/>
              <a:sym typeface="Comic Sans"/>
            </a:endParaRPr>
          </a:p>
          <a:p>
            <a:pPr algn="l">
              <a:lnSpc>
                <a:spcPts val="4060"/>
              </a:lnSpc>
              <a:spcBef>
                <a:spcPct val="0"/>
              </a:spcBef>
            </a:pPr>
            <a:r>
              <a:rPr lang="en-US" sz="2350" b="1" dirty="0">
                <a:solidFill>
                  <a:srgbClr val="000000"/>
                </a:solidFill>
                <a:latin typeface="Comic Sans Bold"/>
                <a:ea typeface="Comic Sans Bold"/>
                <a:cs typeface="Comic Sans Bold"/>
                <a:sym typeface="Comic Sans Bold"/>
              </a:rPr>
              <a:t>📘 What the message aims to do</a:t>
            </a:r>
          </a:p>
          <a:p>
            <a:pPr algn="l">
              <a:lnSpc>
                <a:spcPts val="4060"/>
              </a:lnSpc>
              <a:spcBef>
                <a:spcPct val="0"/>
              </a:spcBef>
            </a:pPr>
            <a:r>
              <a:rPr lang="en-US" sz="2350" dirty="0">
                <a:solidFill>
                  <a:srgbClr val="000000"/>
                </a:solidFill>
                <a:latin typeface="Comic Sans"/>
                <a:ea typeface="Comic Sans"/>
                <a:cs typeface="Comic Sans"/>
                <a:sym typeface="Comic Sans"/>
              </a:rPr>
              <a:t>Help pupils understand </a:t>
            </a:r>
            <a:r>
              <a:rPr lang="en-US" sz="2350" b="1" dirty="0">
                <a:solidFill>
                  <a:srgbClr val="000000"/>
                </a:solidFill>
                <a:latin typeface="Comic Sans Bold"/>
                <a:ea typeface="Comic Sans Bold"/>
                <a:cs typeface="Comic Sans Bold"/>
                <a:sym typeface="Comic Sans Bold"/>
              </a:rPr>
              <a:t>what PIRLS is</a:t>
            </a:r>
            <a:r>
              <a:rPr lang="en-US" sz="2350" dirty="0">
                <a:solidFill>
                  <a:srgbClr val="000000"/>
                </a:solidFill>
                <a:latin typeface="Comic Sans"/>
                <a:ea typeface="Comic Sans"/>
                <a:cs typeface="Comic Sans"/>
                <a:sym typeface="Comic Sans"/>
              </a:rPr>
              <a:t> and why they have been chosen to take part.</a:t>
            </a:r>
          </a:p>
          <a:p>
            <a:pPr algn="l">
              <a:lnSpc>
                <a:spcPts val="4060"/>
              </a:lnSpc>
              <a:spcBef>
                <a:spcPct val="0"/>
              </a:spcBef>
            </a:pPr>
            <a:r>
              <a:rPr lang="en-US" sz="2350" dirty="0">
                <a:solidFill>
                  <a:srgbClr val="000000"/>
                </a:solidFill>
                <a:latin typeface="Comic Sans"/>
                <a:ea typeface="Comic Sans"/>
                <a:cs typeface="Comic Sans"/>
                <a:sym typeface="Comic Sans"/>
              </a:rPr>
              <a:t>Build a sense of </a:t>
            </a:r>
            <a:r>
              <a:rPr lang="en-US" sz="2350" b="1" dirty="0">
                <a:solidFill>
                  <a:srgbClr val="000000"/>
                </a:solidFill>
                <a:latin typeface="Comic Sans Bold"/>
                <a:ea typeface="Comic Sans Bold"/>
                <a:cs typeface="Comic Sans Bold"/>
                <a:sym typeface="Comic Sans Bold"/>
              </a:rPr>
              <a:t>pride, purpose</a:t>
            </a:r>
            <a:r>
              <a:rPr lang="en-US" sz="2350" dirty="0">
                <a:solidFill>
                  <a:srgbClr val="000000"/>
                </a:solidFill>
                <a:latin typeface="Comic Sans"/>
                <a:ea typeface="Comic Sans"/>
                <a:cs typeface="Comic Sans"/>
                <a:sym typeface="Comic Sans"/>
              </a:rPr>
              <a:t>, and </a:t>
            </a:r>
            <a:r>
              <a:rPr lang="en-US" sz="2350" b="1" dirty="0">
                <a:solidFill>
                  <a:srgbClr val="000000"/>
                </a:solidFill>
                <a:latin typeface="Comic Sans Bold"/>
                <a:ea typeface="Comic Sans Bold"/>
                <a:cs typeface="Comic Sans Bold"/>
                <a:sym typeface="Comic Sans Bold"/>
              </a:rPr>
              <a:t>global connection</a:t>
            </a:r>
            <a:r>
              <a:rPr lang="en-US" sz="2350" dirty="0">
                <a:solidFill>
                  <a:srgbClr val="000000"/>
                </a:solidFill>
                <a:latin typeface="Comic Sans"/>
                <a:ea typeface="Comic Sans"/>
                <a:cs typeface="Comic Sans"/>
                <a:sym typeface="Comic Sans"/>
              </a:rPr>
              <a:t>.</a:t>
            </a:r>
          </a:p>
          <a:p>
            <a:pPr algn="l">
              <a:lnSpc>
                <a:spcPts val="4060"/>
              </a:lnSpc>
              <a:spcBef>
                <a:spcPct val="0"/>
              </a:spcBef>
            </a:pPr>
            <a:r>
              <a:rPr lang="en-GB" sz="2350" dirty="0">
                <a:solidFill>
                  <a:srgbClr val="000000"/>
                </a:solidFill>
                <a:latin typeface="Comic Sans"/>
                <a:ea typeface="Comic Sans"/>
                <a:cs typeface="Comic Sans"/>
                <a:sym typeface="Comic Sans"/>
              </a:rPr>
              <a:t>Reassure pupils that PIRLS is not a test that they pass or fail, but is a chance for them to show how they think when they read.</a:t>
            </a:r>
            <a:endParaRPr lang="en-US" sz="2350" dirty="0">
              <a:solidFill>
                <a:srgbClr val="000000"/>
              </a:solidFill>
              <a:latin typeface="Comic Sans"/>
              <a:ea typeface="Comic Sans"/>
              <a:cs typeface="Comic Sans"/>
              <a:sym typeface="Comic Sans"/>
            </a:endParaRPr>
          </a:p>
          <a:p>
            <a:pPr algn="l">
              <a:lnSpc>
                <a:spcPts val="4060"/>
              </a:lnSpc>
              <a:spcBef>
                <a:spcPct val="0"/>
              </a:spcBef>
            </a:pPr>
            <a:r>
              <a:rPr lang="en-US" sz="2350" dirty="0">
                <a:solidFill>
                  <a:srgbClr val="000000"/>
                </a:solidFill>
                <a:latin typeface="Comic Sans"/>
                <a:ea typeface="Comic Sans"/>
                <a:cs typeface="Comic Sans"/>
                <a:sym typeface="Comic Sans"/>
              </a:rPr>
              <a:t>Give them a simple, memorable analogy for what a study is.</a:t>
            </a:r>
          </a:p>
          <a:p>
            <a:pPr algn="l">
              <a:lnSpc>
                <a:spcPts val="4060"/>
              </a:lnSpc>
              <a:spcBef>
                <a:spcPct val="0"/>
              </a:spcBef>
            </a:pPr>
            <a:r>
              <a:rPr lang="en-US" sz="2350" dirty="0">
                <a:solidFill>
                  <a:srgbClr val="000000"/>
                </a:solidFill>
                <a:latin typeface="Comic Sans"/>
                <a:ea typeface="Comic Sans"/>
                <a:cs typeface="Comic Sans"/>
                <a:sym typeface="Comic Sans"/>
              </a:rPr>
              <a:t>Encourage a </a:t>
            </a:r>
            <a:r>
              <a:rPr lang="en-US" sz="2350" b="1" dirty="0">
                <a:solidFill>
                  <a:srgbClr val="000000"/>
                </a:solidFill>
                <a:latin typeface="Comic Sans Bold"/>
                <a:ea typeface="Comic Sans Bold"/>
                <a:cs typeface="Comic Sans Bold"/>
                <a:sym typeface="Comic Sans Bold"/>
              </a:rPr>
              <a:t>positive reading attitude</a:t>
            </a:r>
            <a:r>
              <a:rPr lang="en-US" sz="2350" dirty="0">
                <a:solidFill>
                  <a:srgbClr val="000000"/>
                </a:solidFill>
                <a:latin typeface="Comic Sans"/>
                <a:ea typeface="Comic Sans"/>
                <a:cs typeface="Comic Sans"/>
                <a:sym typeface="Comic Sans"/>
              </a:rPr>
              <a:t> as they approach the study.</a:t>
            </a:r>
          </a:p>
          <a:p>
            <a:pPr algn="l">
              <a:lnSpc>
                <a:spcPts val="4060"/>
              </a:lnSpc>
              <a:spcBef>
                <a:spcPct val="0"/>
              </a:spcBef>
            </a:pPr>
            <a:endParaRPr lang="en-US" sz="2350" dirty="0">
              <a:solidFill>
                <a:srgbClr val="000000"/>
              </a:solidFill>
              <a:latin typeface="Comic Sans"/>
              <a:ea typeface="Comic Sans"/>
              <a:cs typeface="Comic Sans"/>
              <a:sym typeface="Comic Sans"/>
            </a:endParaRPr>
          </a:p>
          <a:p>
            <a:pPr algn="l">
              <a:lnSpc>
                <a:spcPts val="4060"/>
              </a:lnSpc>
              <a:spcBef>
                <a:spcPct val="0"/>
              </a:spcBef>
            </a:pPr>
            <a:r>
              <a:rPr lang="en-US" sz="2350" dirty="0">
                <a:solidFill>
                  <a:srgbClr val="000000"/>
                </a:solidFill>
                <a:latin typeface="Comic Sans"/>
                <a:ea typeface="Comic Sans"/>
                <a:cs typeface="Comic Sans"/>
                <a:sym typeface="Comic Sans"/>
              </a:rPr>
              <a:t>🧩</a:t>
            </a:r>
            <a:r>
              <a:rPr lang="en-US" sz="2350" b="1" dirty="0">
                <a:solidFill>
                  <a:srgbClr val="000000"/>
                </a:solidFill>
                <a:latin typeface="Comic Sans Bold"/>
                <a:ea typeface="Comic Sans Bold"/>
                <a:cs typeface="Comic Sans Bold"/>
                <a:sym typeface="Comic Sans Bold"/>
              </a:rPr>
              <a:t> What’s included</a:t>
            </a:r>
          </a:p>
          <a:p>
            <a:pPr algn="l">
              <a:lnSpc>
                <a:spcPts val="4060"/>
              </a:lnSpc>
              <a:spcBef>
                <a:spcPct val="0"/>
              </a:spcBef>
            </a:pPr>
            <a:r>
              <a:rPr lang="en-US" sz="2350" dirty="0">
                <a:solidFill>
                  <a:srgbClr val="000000"/>
                </a:solidFill>
                <a:latin typeface="Comic Sans"/>
                <a:ea typeface="Comic Sans"/>
                <a:cs typeface="Comic Sans"/>
                <a:sym typeface="Comic Sans"/>
              </a:rPr>
              <a:t>A PowerPoint presentation, with teacher</a:t>
            </a:r>
            <a:r>
              <a:rPr lang="en-US" sz="2350" b="1" dirty="0">
                <a:solidFill>
                  <a:srgbClr val="000000"/>
                </a:solidFill>
                <a:latin typeface="Comic Sans Bold"/>
                <a:ea typeface="Comic Sans Bold"/>
                <a:cs typeface="Comic Sans Bold"/>
                <a:sym typeface="Comic Sans Bold"/>
              </a:rPr>
              <a:t> guidance provided in the notes section</a:t>
            </a:r>
            <a:r>
              <a:rPr lang="en-US" sz="2350" dirty="0">
                <a:solidFill>
                  <a:srgbClr val="000000"/>
                </a:solidFill>
                <a:latin typeface="Comic Sans"/>
                <a:ea typeface="Comic Sans"/>
                <a:cs typeface="Comic Sans"/>
                <a:sym typeface="Comic Sans"/>
              </a:rPr>
              <a:t> to support delivery.</a:t>
            </a:r>
          </a:p>
          <a:p>
            <a:pPr algn="l">
              <a:lnSpc>
                <a:spcPts val="4060"/>
              </a:lnSpc>
              <a:spcBef>
                <a:spcPct val="0"/>
              </a:spcBef>
            </a:pPr>
            <a:r>
              <a:rPr lang="en-US" sz="2350" dirty="0">
                <a:solidFill>
                  <a:srgbClr val="000000"/>
                </a:solidFill>
                <a:latin typeface="Comic Sans"/>
                <a:ea typeface="Comic Sans"/>
                <a:cs typeface="Comic Sans"/>
                <a:sym typeface="Comic Sans"/>
              </a:rPr>
              <a:t>Quick, interactive </a:t>
            </a:r>
            <a:r>
              <a:rPr lang="en-US" sz="2350" b="1" dirty="0">
                <a:solidFill>
                  <a:srgbClr val="000000"/>
                </a:solidFill>
                <a:latin typeface="Comic Sans Bold"/>
                <a:ea typeface="Comic Sans Bold"/>
                <a:cs typeface="Comic Sans Bold"/>
                <a:sym typeface="Comic Sans Bold"/>
              </a:rPr>
              <a:t>vocabulary and discussion tasks</a:t>
            </a:r>
            <a:r>
              <a:rPr lang="en-US" sz="2350" dirty="0">
                <a:solidFill>
                  <a:srgbClr val="000000"/>
                </a:solidFill>
                <a:latin typeface="Comic Sans"/>
                <a:ea typeface="Comic Sans"/>
                <a:cs typeface="Comic Sans"/>
                <a:sym typeface="Comic Sans"/>
              </a:rPr>
              <a:t> to keep learners engaged.</a:t>
            </a:r>
          </a:p>
          <a:p>
            <a:pPr algn="l">
              <a:lnSpc>
                <a:spcPts val="4060"/>
              </a:lnSpc>
              <a:spcBef>
                <a:spcPct val="0"/>
              </a:spcBef>
            </a:pPr>
            <a:r>
              <a:rPr lang="en-US" sz="2350" dirty="0">
                <a:solidFill>
                  <a:srgbClr val="000000"/>
                </a:solidFill>
                <a:latin typeface="Comic Sans"/>
                <a:ea typeface="Comic Sans"/>
                <a:cs typeface="Comic Sans"/>
                <a:sym typeface="Comic Sans"/>
              </a:rPr>
              <a:t>A</a:t>
            </a:r>
            <a:r>
              <a:rPr lang="en-US" sz="2350" b="1" dirty="0">
                <a:solidFill>
                  <a:srgbClr val="000000"/>
                </a:solidFill>
                <a:latin typeface="Comic Sans Bold"/>
                <a:ea typeface="Comic Sans Bold"/>
                <a:cs typeface="Comic Sans Bold"/>
                <a:sym typeface="Comic Sans Bold"/>
              </a:rPr>
              <a:t> short video</a:t>
            </a:r>
            <a:r>
              <a:rPr lang="en-US" sz="2350" dirty="0">
                <a:solidFill>
                  <a:srgbClr val="000000"/>
                </a:solidFill>
                <a:latin typeface="Comic Sans"/>
                <a:ea typeface="Comic Sans"/>
                <a:cs typeface="Comic Sans"/>
                <a:sym typeface="Comic Sans"/>
              </a:rPr>
              <a:t> to spark curiosity and pride.</a:t>
            </a:r>
          </a:p>
          <a:p>
            <a:pPr algn="l">
              <a:lnSpc>
                <a:spcPts val="4060"/>
              </a:lnSpc>
              <a:spcBef>
                <a:spcPct val="0"/>
              </a:spcBef>
            </a:pPr>
            <a:r>
              <a:rPr lang="en-US" sz="2350" dirty="0">
                <a:solidFill>
                  <a:srgbClr val="000000"/>
                </a:solidFill>
                <a:latin typeface="Comic Sans"/>
                <a:ea typeface="Comic Sans"/>
                <a:cs typeface="Comic Sans"/>
                <a:sym typeface="Comic Sans"/>
              </a:rPr>
              <a:t>A short </a:t>
            </a:r>
            <a:r>
              <a:rPr lang="en-US" sz="2350" b="1" dirty="0">
                <a:solidFill>
                  <a:srgbClr val="000000"/>
                </a:solidFill>
                <a:latin typeface="Comic Sans Bold"/>
                <a:ea typeface="Comic Sans Bold"/>
                <a:cs typeface="Comic Sans Bold"/>
                <a:sym typeface="Comic Sans Bold"/>
              </a:rPr>
              <a:t>plenary/reflection activity</a:t>
            </a:r>
            <a:r>
              <a:rPr lang="en-US" sz="2350" dirty="0">
                <a:solidFill>
                  <a:srgbClr val="000000"/>
                </a:solidFill>
                <a:latin typeface="Comic Sans"/>
                <a:ea typeface="Comic Sans"/>
                <a:cs typeface="Comic Sans"/>
                <a:sym typeface="Comic Sans"/>
              </a:rPr>
              <a:t> to help them consolidate the message.</a:t>
            </a:r>
          </a:p>
          <a:p>
            <a:pPr algn="l">
              <a:lnSpc>
                <a:spcPts val="4060"/>
              </a:lnSpc>
              <a:spcBef>
                <a:spcPct val="0"/>
              </a:spcBef>
            </a:pPr>
            <a:r>
              <a:rPr lang="en-US" sz="2350" b="1" dirty="0">
                <a:solidFill>
                  <a:srgbClr val="000000"/>
                </a:solidFill>
                <a:latin typeface="Comic Sans Bold"/>
                <a:ea typeface="Comic Sans Bold"/>
                <a:cs typeface="Comic Sans Bold"/>
                <a:sym typeface="Comic Sans Bold"/>
              </a:rPr>
              <a:t>Optional follow‑up activities</a:t>
            </a:r>
            <a:r>
              <a:rPr lang="en-US" sz="2350" dirty="0">
                <a:solidFill>
                  <a:srgbClr val="000000"/>
                </a:solidFill>
                <a:latin typeface="Comic Sans"/>
                <a:ea typeface="Comic Sans"/>
                <a:cs typeface="Comic Sans"/>
                <a:sym typeface="Comic Sans"/>
              </a:rPr>
              <a:t> for classes who want to explore PIRLS in more depth.</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DF5D7"/>
        </a:solidFill>
        <a:effectLst/>
      </p:bgPr>
    </p:bg>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399316" y="190413"/>
            <a:ext cx="4247335" cy="4323180"/>
            <a:chOff x="0" y="0"/>
            <a:chExt cx="711200" cy="723900"/>
          </a:xfrm>
        </p:grpSpPr>
        <p:sp>
          <p:nvSpPr>
            <p:cNvPr id="3" name="Freeform 3"/>
            <p:cNvSpPr/>
            <p:nvPr/>
          </p:nvSpPr>
          <p:spPr>
            <a:xfrm>
              <a:off x="0" y="0"/>
              <a:ext cx="711200" cy="716280"/>
            </a:xfrm>
            <a:custGeom>
              <a:avLst/>
              <a:gdLst/>
              <a:ahLst/>
              <a:cxnLst/>
              <a:rect l="l" t="t" r="r" b="b"/>
              <a:pathLst>
                <a:path w="711200" h="716280">
                  <a:moveTo>
                    <a:pt x="355600" y="0"/>
                  </a:moveTo>
                  <a:lnTo>
                    <a:pt x="393700" y="43180"/>
                  </a:lnTo>
                  <a:lnTo>
                    <a:pt x="441960" y="10160"/>
                  </a:lnTo>
                  <a:lnTo>
                    <a:pt x="468630" y="60960"/>
                  </a:lnTo>
                  <a:lnTo>
                    <a:pt x="521970" y="40640"/>
                  </a:lnTo>
                  <a:lnTo>
                    <a:pt x="535940" y="96520"/>
                  </a:lnTo>
                  <a:lnTo>
                    <a:pt x="593090" y="90170"/>
                  </a:lnTo>
                  <a:lnTo>
                    <a:pt x="593090" y="147320"/>
                  </a:lnTo>
                  <a:lnTo>
                    <a:pt x="650240" y="154940"/>
                  </a:lnTo>
                  <a:lnTo>
                    <a:pt x="637540" y="210820"/>
                  </a:lnTo>
                  <a:lnTo>
                    <a:pt x="690880" y="231140"/>
                  </a:lnTo>
                  <a:lnTo>
                    <a:pt x="664210" y="281940"/>
                  </a:lnTo>
                  <a:lnTo>
                    <a:pt x="711200" y="314960"/>
                  </a:lnTo>
                  <a:lnTo>
                    <a:pt x="673100" y="358140"/>
                  </a:lnTo>
                  <a:lnTo>
                    <a:pt x="711200" y="401320"/>
                  </a:lnTo>
                  <a:lnTo>
                    <a:pt x="664210" y="434340"/>
                  </a:lnTo>
                  <a:lnTo>
                    <a:pt x="690880" y="485140"/>
                  </a:lnTo>
                  <a:lnTo>
                    <a:pt x="637540" y="505460"/>
                  </a:lnTo>
                  <a:lnTo>
                    <a:pt x="650240" y="561340"/>
                  </a:lnTo>
                  <a:lnTo>
                    <a:pt x="593090" y="568960"/>
                  </a:lnTo>
                  <a:lnTo>
                    <a:pt x="593090" y="626110"/>
                  </a:lnTo>
                  <a:lnTo>
                    <a:pt x="535940" y="619760"/>
                  </a:lnTo>
                  <a:lnTo>
                    <a:pt x="521970" y="675640"/>
                  </a:lnTo>
                  <a:lnTo>
                    <a:pt x="468630" y="655320"/>
                  </a:lnTo>
                  <a:lnTo>
                    <a:pt x="441960" y="706120"/>
                  </a:lnTo>
                  <a:lnTo>
                    <a:pt x="393700" y="673100"/>
                  </a:lnTo>
                  <a:lnTo>
                    <a:pt x="355600" y="716280"/>
                  </a:lnTo>
                  <a:lnTo>
                    <a:pt x="317500" y="673100"/>
                  </a:lnTo>
                  <a:lnTo>
                    <a:pt x="269240" y="706120"/>
                  </a:lnTo>
                  <a:lnTo>
                    <a:pt x="242570" y="655320"/>
                  </a:lnTo>
                  <a:lnTo>
                    <a:pt x="189230" y="675640"/>
                  </a:lnTo>
                  <a:lnTo>
                    <a:pt x="175260" y="619760"/>
                  </a:lnTo>
                  <a:lnTo>
                    <a:pt x="118110" y="626110"/>
                  </a:lnTo>
                  <a:lnTo>
                    <a:pt x="118110" y="568960"/>
                  </a:lnTo>
                  <a:lnTo>
                    <a:pt x="60960" y="561340"/>
                  </a:lnTo>
                  <a:lnTo>
                    <a:pt x="73660" y="505460"/>
                  </a:lnTo>
                  <a:lnTo>
                    <a:pt x="20320" y="485140"/>
                  </a:lnTo>
                  <a:lnTo>
                    <a:pt x="46990" y="434340"/>
                  </a:lnTo>
                  <a:lnTo>
                    <a:pt x="0" y="401320"/>
                  </a:lnTo>
                  <a:lnTo>
                    <a:pt x="38100" y="358140"/>
                  </a:lnTo>
                  <a:lnTo>
                    <a:pt x="0" y="314960"/>
                  </a:lnTo>
                  <a:lnTo>
                    <a:pt x="46990" y="281940"/>
                  </a:lnTo>
                  <a:lnTo>
                    <a:pt x="20320" y="231140"/>
                  </a:lnTo>
                  <a:lnTo>
                    <a:pt x="73660" y="210820"/>
                  </a:lnTo>
                  <a:lnTo>
                    <a:pt x="60960" y="154940"/>
                  </a:lnTo>
                  <a:lnTo>
                    <a:pt x="118110" y="147320"/>
                  </a:lnTo>
                  <a:lnTo>
                    <a:pt x="118110" y="90170"/>
                  </a:lnTo>
                  <a:lnTo>
                    <a:pt x="175260" y="96520"/>
                  </a:lnTo>
                  <a:lnTo>
                    <a:pt x="189230" y="40640"/>
                  </a:lnTo>
                  <a:lnTo>
                    <a:pt x="242570" y="60960"/>
                  </a:lnTo>
                  <a:lnTo>
                    <a:pt x="269240" y="10160"/>
                  </a:lnTo>
                  <a:lnTo>
                    <a:pt x="317500" y="43180"/>
                  </a:lnTo>
                  <a:close/>
                </a:path>
              </a:pathLst>
            </a:custGeom>
            <a:solidFill>
              <a:srgbClr val="80B2BB"/>
            </a:solidFill>
          </p:spPr>
          <p:txBody>
            <a:bodyPr/>
            <a:lstStyle/>
            <a:p>
              <a:endParaRPr lang="en-GB"/>
            </a:p>
          </p:txBody>
        </p:sp>
        <p:sp>
          <p:nvSpPr>
            <p:cNvPr id="4" name="TextBox 4"/>
            <p:cNvSpPr txBox="1"/>
            <p:nvPr/>
          </p:nvSpPr>
          <p:spPr>
            <a:xfrm>
              <a:off x="38100" y="9525"/>
              <a:ext cx="635000" cy="663575"/>
            </a:xfrm>
            <a:prstGeom prst="rect">
              <a:avLst/>
            </a:prstGeom>
          </p:spPr>
          <p:txBody>
            <a:bodyPr lIns="50800" tIns="50800" rIns="50800" bIns="50800" rtlCol="0" anchor="ctr"/>
            <a:lstStyle/>
            <a:p>
              <a:pPr algn="ctr">
                <a:lnSpc>
                  <a:spcPts val="2013"/>
                </a:lnSpc>
              </a:pPr>
              <a:endParaRPr/>
            </a:p>
          </p:txBody>
        </p:sp>
      </p:grpSp>
      <p:sp>
        <p:nvSpPr>
          <p:cNvPr id="5" name="Freeform 5">
            <a:extLst>
              <a:ext uri="{C183D7F6-B498-43B3-948B-1728B52AA6E4}">
                <adec:decorative xmlns:adec="http://schemas.microsoft.com/office/drawing/2017/decorative" val="1"/>
              </a:ext>
            </a:extLst>
          </p:cNvPr>
          <p:cNvSpPr/>
          <p:nvPr/>
        </p:nvSpPr>
        <p:spPr>
          <a:xfrm>
            <a:off x="1649183" y="2352003"/>
            <a:ext cx="1747603" cy="1365315"/>
          </a:xfrm>
          <a:custGeom>
            <a:avLst/>
            <a:gdLst/>
            <a:ahLst/>
            <a:cxnLst/>
            <a:rect l="l" t="t" r="r" b="b"/>
            <a:pathLst>
              <a:path w="1747603" h="1365315">
                <a:moveTo>
                  <a:pt x="0" y="0"/>
                </a:moveTo>
                <a:lnTo>
                  <a:pt x="1747603" y="0"/>
                </a:lnTo>
                <a:lnTo>
                  <a:pt x="1747603" y="1365315"/>
                </a:lnTo>
                <a:lnTo>
                  <a:pt x="0" y="1365315"/>
                </a:lnTo>
                <a:lnTo>
                  <a:pt x="0" y="0"/>
                </a:lnTo>
                <a:close/>
              </a:path>
            </a:pathLst>
          </a:custGeom>
          <a:blipFill>
            <a:blip r:embed="rId3"/>
            <a:stretch>
              <a:fillRect/>
            </a:stretch>
          </a:blipFill>
        </p:spPr>
        <p:txBody>
          <a:bodyPr/>
          <a:lstStyle/>
          <a:p>
            <a:endParaRPr lang="en-GB"/>
          </a:p>
        </p:txBody>
      </p:sp>
      <p:grpSp>
        <p:nvGrpSpPr>
          <p:cNvPr id="6" name="Group 6">
            <a:extLst>
              <a:ext uri="{C183D7F6-B498-43B3-948B-1728B52AA6E4}">
                <adec:decorative xmlns:adec="http://schemas.microsoft.com/office/drawing/2017/decorative" val="1"/>
              </a:ext>
            </a:extLst>
          </p:cNvPr>
          <p:cNvGrpSpPr/>
          <p:nvPr/>
        </p:nvGrpSpPr>
        <p:grpSpPr>
          <a:xfrm>
            <a:off x="5805660" y="2505164"/>
            <a:ext cx="6676680" cy="4536241"/>
            <a:chOff x="0" y="0"/>
            <a:chExt cx="8902240" cy="6048321"/>
          </a:xfrm>
        </p:grpSpPr>
        <p:grpSp>
          <p:nvGrpSpPr>
            <p:cNvPr id="7" name="Group 7"/>
            <p:cNvGrpSpPr/>
            <p:nvPr/>
          </p:nvGrpSpPr>
          <p:grpSpPr>
            <a:xfrm>
              <a:off x="320370" y="1014549"/>
              <a:ext cx="8581870" cy="5033772"/>
              <a:chOff x="0" y="0"/>
              <a:chExt cx="1972214" cy="1156820"/>
            </a:xfrm>
          </p:grpSpPr>
          <p:sp>
            <p:nvSpPr>
              <p:cNvPr id="8" name="Freeform 8"/>
              <p:cNvSpPr/>
              <p:nvPr/>
            </p:nvSpPr>
            <p:spPr>
              <a:xfrm>
                <a:off x="0" y="0"/>
                <a:ext cx="1972214" cy="1156820"/>
              </a:xfrm>
              <a:custGeom>
                <a:avLst/>
                <a:gdLst/>
                <a:ahLst/>
                <a:cxnLst/>
                <a:rect l="l" t="t" r="r" b="b"/>
                <a:pathLst>
                  <a:path w="1972214" h="1156820">
                    <a:moveTo>
                      <a:pt x="44505" y="0"/>
                    </a:moveTo>
                    <a:lnTo>
                      <a:pt x="1927709" y="0"/>
                    </a:lnTo>
                    <a:cubicBezTo>
                      <a:pt x="1952289" y="0"/>
                      <a:pt x="1972214" y="19925"/>
                      <a:pt x="1972214" y="44505"/>
                    </a:cubicBezTo>
                    <a:lnTo>
                      <a:pt x="1972214" y="1112315"/>
                    </a:lnTo>
                    <a:cubicBezTo>
                      <a:pt x="1972214" y="1136894"/>
                      <a:pt x="1952289" y="1156820"/>
                      <a:pt x="1927709" y="1156820"/>
                    </a:cubicBezTo>
                    <a:lnTo>
                      <a:pt x="44505" y="1156820"/>
                    </a:lnTo>
                    <a:cubicBezTo>
                      <a:pt x="19925" y="1156820"/>
                      <a:pt x="0" y="1136894"/>
                      <a:pt x="0" y="1112315"/>
                    </a:cubicBezTo>
                    <a:lnTo>
                      <a:pt x="0" y="44505"/>
                    </a:lnTo>
                    <a:cubicBezTo>
                      <a:pt x="0" y="19925"/>
                      <a:pt x="19925" y="0"/>
                      <a:pt x="44505" y="0"/>
                    </a:cubicBezTo>
                    <a:close/>
                  </a:path>
                </a:pathLst>
              </a:custGeom>
              <a:solidFill>
                <a:srgbClr val="EFCE72"/>
              </a:solidFill>
            </p:spPr>
            <p:txBody>
              <a:bodyPr/>
              <a:lstStyle/>
              <a:p>
                <a:endParaRPr lang="en-GB"/>
              </a:p>
            </p:txBody>
          </p:sp>
          <p:sp>
            <p:nvSpPr>
              <p:cNvPr id="9" name="TextBox 9"/>
              <p:cNvSpPr txBox="1"/>
              <p:nvPr/>
            </p:nvSpPr>
            <p:spPr>
              <a:xfrm>
                <a:off x="0" y="-104775"/>
                <a:ext cx="1972214" cy="1261595"/>
              </a:xfrm>
              <a:prstGeom prst="rect">
                <a:avLst/>
              </a:prstGeom>
            </p:spPr>
            <p:txBody>
              <a:bodyPr lIns="75026" tIns="75026" rIns="75026" bIns="75026" rtlCol="0" anchor="ctr"/>
              <a:lstStyle/>
              <a:p>
                <a:pPr algn="ctr">
                  <a:lnSpc>
                    <a:spcPts val="7613"/>
                  </a:lnSpc>
                </a:pPr>
                <a:endParaRPr/>
              </a:p>
              <a:p>
                <a:pPr algn="ctr">
                  <a:lnSpc>
                    <a:spcPts val="2013"/>
                  </a:lnSpc>
                </a:pPr>
                <a:endParaRPr/>
              </a:p>
            </p:txBody>
          </p:sp>
        </p:grpSp>
        <p:sp>
          <p:nvSpPr>
            <p:cNvPr id="10" name="Freeform 10"/>
            <p:cNvSpPr/>
            <p:nvPr/>
          </p:nvSpPr>
          <p:spPr>
            <a:xfrm>
              <a:off x="0" y="0"/>
              <a:ext cx="1148977" cy="2029099"/>
            </a:xfrm>
            <a:custGeom>
              <a:avLst/>
              <a:gdLst/>
              <a:ahLst/>
              <a:cxnLst/>
              <a:rect l="l" t="t" r="r" b="b"/>
              <a:pathLst>
                <a:path w="1148977" h="2029099">
                  <a:moveTo>
                    <a:pt x="0" y="0"/>
                  </a:moveTo>
                  <a:lnTo>
                    <a:pt x="1148977" y="0"/>
                  </a:lnTo>
                  <a:lnTo>
                    <a:pt x="1148977" y="2029099"/>
                  </a:lnTo>
                  <a:lnTo>
                    <a:pt x="0" y="2029099"/>
                  </a:lnTo>
                  <a:lnTo>
                    <a:pt x="0" y="0"/>
                  </a:lnTo>
                  <a:close/>
                </a:path>
              </a:pathLst>
            </a:custGeom>
            <a:blipFill>
              <a:blip r:embed="rId4"/>
              <a:stretch>
                <a:fillRect/>
              </a:stretch>
            </a:blipFill>
          </p:spPr>
          <p:txBody>
            <a:bodyPr/>
            <a:lstStyle/>
            <a:p>
              <a:endParaRPr lang="en-GB"/>
            </a:p>
          </p:txBody>
        </p:sp>
        <p:sp>
          <p:nvSpPr>
            <p:cNvPr id="11" name="TextBox 11"/>
            <p:cNvSpPr txBox="1"/>
            <p:nvPr/>
          </p:nvSpPr>
          <p:spPr>
            <a:xfrm>
              <a:off x="574489" y="1148325"/>
              <a:ext cx="8073632" cy="3767014"/>
            </a:xfrm>
            <a:prstGeom prst="rect">
              <a:avLst/>
            </a:prstGeom>
          </p:spPr>
          <p:txBody>
            <a:bodyPr lIns="0" tIns="0" rIns="0" bIns="0" rtlCol="0" anchor="t">
              <a:spAutoFit/>
            </a:bodyPr>
            <a:lstStyle/>
            <a:p>
              <a:pPr algn="ctr">
                <a:lnSpc>
                  <a:spcPts val="5599"/>
                </a:lnSpc>
                <a:spcBef>
                  <a:spcPct val="0"/>
                </a:spcBef>
              </a:pPr>
              <a:r>
                <a:rPr lang="en-US" sz="3999" b="1" dirty="0">
                  <a:solidFill>
                    <a:srgbClr val="000000"/>
                  </a:solidFill>
                  <a:latin typeface="Century Gothic Paneuropean Bold"/>
                  <a:ea typeface="Century Gothic Paneuropean Bold"/>
                  <a:cs typeface="Century Gothic Paneuropean Bold"/>
                  <a:sym typeface="Century Gothic Paneuropean Bold"/>
                </a:rPr>
                <a:t>Imagine you were asked to find out how well Primary 5 children across the world read</a:t>
              </a:r>
            </a:p>
          </p:txBody>
        </p:sp>
      </p:grpSp>
      <p:grpSp>
        <p:nvGrpSpPr>
          <p:cNvPr id="12" name="Group 12">
            <a:extLst>
              <a:ext uri="{C183D7F6-B498-43B3-948B-1728B52AA6E4}">
                <adec:decorative xmlns:adec="http://schemas.microsoft.com/office/drawing/2017/decorative" val="1"/>
              </a:ext>
            </a:extLst>
          </p:cNvPr>
          <p:cNvGrpSpPr/>
          <p:nvPr/>
        </p:nvGrpSpPr>
        <p:grpSpPr>
          <a:xfrm>
            <a:off x="13178133" y="5143500"/>
            <a:ext cx="4689121" cy="4703618"/>
            <a:chOff x="0" y="0"/>
            <a:chExt cx="711200" cy="723900"/>
          </a:xfrm>
        </p:grpSpPr>
        <p:sp>
          <p:nvSpPr>
            <p:cNvPr id="13" name="Freeform 13"/>
            <p:cNvSpPr/>
            <p:nvPr/>
          </p:nvSpPr>
          <p:spPr>
            <a:xfrm>
              <a:off x="0" y="0"/>
              <a:ext cx="711200" cy="716280"/>
            </a:xfrm>
            <a:custGeom>
              <a:avLst/>
              <a:gdLst/>
              <a:ahLst/>
              <a:cxnLst/>
              <a:rect l="l" t="t" r="r" b="b"/>
              <a:pathLst>
                <a:path w="711200" h="716280">
                  <a:moveTo>
                    <a:pt x="355600" y="0"/>
                  </a:moveTo>
                  <a:lnTo>
                    <a:pt x="393700" y="43180"/>
                  </a:lnTo>
                  <a:lnTo>
                    <a:pt x="441960" y="10160"/>
                  </a:lnTo>
                  <a:lnTo>
                    <a:pt x="468630" y="60960"/>
                  </a:lnTo>
                  <a:lnTo>
                    <a:pt x="521970" y="40640"/>
                  </a:lnTo>
                  <a:lnTo>
                    <a:pt x="535940" y="96520"/>
                  </a:lnTo>
                  <a:lnTo>
                    <a:pt x="593090" y="90170"/>
                  </a:lnTo>
                  <a:lnTo>
                    <a:pt x="593090" y="147320"/>
                  </a:lnTo>
                  <a:lnTo>
                    <a:pt x="650240" y="154940"/>
                  </a:lnTo>
                  <a:lnTo>
                    <a:pt x="637540" y="210820"/>
                  </a:lnTo>
                  <a:lnTo>
                    <a:pt x="690880" y="231140"/>
                  </a:lnTo>
                  <a:lnTo>
                    <a:pt x="664210" y="281940"/>
                  </a:lnTo>
                  <a:lnTo>
                    <a:pt x="711200" y="314960"/>
                  </a:lnTo>
                  <a:lnTo>
                    <a:pt x="673100" y="358140"/>
                  </a:lnTo>
                  <a:lnTo>
                    <a:pt x="711200" y="401320"/>
                  </a:lnTo>
                  <a:lnTo>
                    <a:pt x="664210" y="434340"/>
                  </a:lnTo>
                  <a:lnTo>
                    <a:pt x="690880" y="485140"/>
                  </a:lnTo>
                  <a:lnTo>
                    <a:pt x="637540" y="505460"/>
                  </a:lnTo>
                  <a:lnTo>
                    <a:pt x="650240" y="561340"/>
                  </a:lnTo>
                  <a:lnTo>
                    <a:pt x="593090" y="568960"/>
                  </a:lnTo>
                  <a:lnTo>
                    <a:pt x="593090" y="626110"/>
                  </a:lnTo>
                  <a:lnTo>
                    <a:pt x="535940" y="619760"/>
                  </a:lnTo>
                  <a:lnTo>
                    <a:pt x="521970" y="675640"/>
                  </a:lnTo>
                  <a:lnTo>
                    <a:pt x="468630" y="655320"/>
                  </a:lnTo>
                  <a:lnTo>
                    <a:pt x="441960" y="706120"/>
                  </a:lnTo>
                  <a:lnTo>
                    <a:pt x="393700" y="673100"/>
                  </a:lnTo>
                  <a:lnTo>
                    <a:pt x="355600" y="716280"/>
                  </a:lnTo>
                  <a:lnTo>
                    <a:pt x="317500" y="673100"/>
                  </a:lnTo>
                  <a:lnTo>
                    <a:pt x="269240" y="706120"/>
                  </a:lnTo>
                  <a:lnTo>
                    <a:pt x="242570" y="655320"/>
                  </a:lnTo>
                  <a:lnTo>
                    <a:pt x="189230" y="675640"/>
                  </a:lnTo>
                  <a:lnTo>
                    <a:pt x="175260" y="619760"/>
                  </a:lnTo>
                  <a:lnTo>
                    <a:pt x="118110" y="626110"/>
                  </a:lnTo>
                  <a:lnTo>
                    <a:pt x="118110" y="568960"/>
                  </a:lnTo>
                  <a:lnTo>
                    <a:pt x="60960" y="561340"/>
                  </a:lnTo>
                  <a:lnTo>
                    <a:pt x="73660" y="505460"/>
                  </a:lnTo>
                  <a:lnTo>
                    <a:pt x="20320" y="485140"/>
                  </a:lnTo>
                  <a:lnTo>
                    <a:pt x="46990" y="434340"/>
                  </a:lnTo>
                  <a:lnTo>
                    <a:pt x="0" y="401320"/>
                  </a:lnTo>
                  <a:lnTo>
                    <a:pt x="38100" y="358140"/>
                  </a:lnTo>
                  <a:lnTo>
                    <a:pt x="0" y="314960"/>
                  </a:lnTo>
                  <a:lnTo>
                    <a:pt x="46990" y="281940"/>
                  </a:lnTo>
                  <a:lnTo>
                    <a:pt x="20320" y="231140"/>
                  </a:lnTo>
                  <a:lnTo>
                    <a:pt x="73660" y="210820"/>
                  </a:lnTo>
                  <a:lnTo>
                    <a:pt x="60960" y="154940"/>
                  </a:lnTo>
                  <a:lnTo>
                    <a:pt x="118110" y="147320"/>
                  </a:lnTo>
                  <a:lnTo>
                    <a:pt x="118110" y="90170"/>
                  </a:lnTo>
                  <a:lnTo>
                    <a:pt x="175260" y="96520"/>
                  </a:lnTo>
                  <a:lnTo>
                    <a:pt x="189230" y="40640"/>
                  </a:lnTo>
                  <a:lnTo>
                    <a:pt x="242570" y="60960"/>
                  </a:lnTo>
                  <a:lnTo>
                    <a:pt x="269240" y="10160"/>
                  </a:lnTo>
                  <a:lnTo>
                    <a:pt x="317500" y="43180"/>
                  </a:lnTo>
                  <a:close/>
                </a:path>
              </a:pathLst>
            </a:custGeom>
            <a:solidFill>
              <a:srgbClr val="87ADB4"/>
            </a:solidFill>
          </p:spPr>
          <p:txBody>
            <a:bodyPr/>
            <a:lstStyle/>
            <a:p>
              <a:endParaRPr lang="en-GB"/>
            </a:p>
          </p:txBody>
        </p:sp>
        <p:sp>
          <p:nvSpPr>
            <p:cNvPr id="14" name="TextBox 14"/>
            <p:cNvSpPr txBox="1"/>
            <p:nvPr/>
          </p:nvSpPr>
          <p:spPr>
            <a:xfrm>
              <a:off x="38100" y="9525"/>
              <a:ext cx="635000" cy="663575"/>
            </a:xfrm>
            <a:prstGeom prst="rect">
              <a:avLst/>
            </a:prstGeom>
          </p:spPr>
          <p:txBody>
            <a:bodyPr lIns="50800" tIns="50800" rIns="50800" bIns="50800" rtlCol="0" anchor="ctr"/>
            <a:lstStyle/>
            <a:p>
              <a:pPr algn="ctr">
                <a:lnSpc>
                  <a:spcPts val="2013"/>
                </a:lnSpc>
              </a:pPr>
              <a:endParaRPr/>
            </a:p>
          </p:txBody>
        </p:sp>
      </p:grpSp>
      <p:sp>
        <p:nvSpPr>
          <p:cNvPr id="15" name="Freeform 15">
            <a:extLst>
              <a:ext uri="{C183D7F6-B498-43B3-948B-1728B52AA6E4}">
                <adec:decorative xmlns:adec="http://schemas.microsoft.com/office/drawing/2017/decorative" val="1"/>
              </a:ext>
            </a:extLst>
          </p:cNvPr>
          <p:cNvSpPr/>
          <p:nvPr/>
        </p:nvSpPr>
        <p:spPr>
          <a:xfrm>
            <a:off x="16685102" y="8776355"/>
            <a:ext cx="1182152" cy="1281466"/>
          </a:xfrm>
          <a:custGeom>
            <a:avLst/>
            <a:gdLst/>
            <a:ahLst/>
            <a:cxnLst/>
            <a:rect l="l" t="t" r="r" b="b"/>
            <a:pathLst>
              <a:path w="1182152" h="1281466">
                <a:moveTo>
                  <a:pt x="0" y="0"/>
                </a:moveTo>
                <a:lnTo>
                  <a:pt x="1182153" y="0"/>
                </a:lnTo>
                <a:lnTo>
                  <a:pt x="1182153" y="1281466"/>
                </a:lnTo>
                <a:lnTo>
                  <a:pt x="0" y="1281466"/>
                </a:lnTo>
                <a:lnTo>
                  <a:pt x="0" y="0"/>
                </a:lnTo>
                <a:close/>
              </a:path>
            </a:pathLst>
          </a:custGeom>
          <a:blipFill>
            <a:blip r:embed="rId5"/>
            <a:stretch>
              <a:fillRect/>
            </a:stretch>
          </a:blipFill>
        </p:spPr>
        <p:txBody>
          <a:bodyPr/>
          <a:lstStyle/>
          <a:p>
            <a:endParaRPr lang="en-GB"/>
          </a:p>
        </p:txBody>
      </p:sp>
      <p:sp>
        <p:nvSpPr>
          <p:cNvPr id="16" name="TextBox 16"/>
          <p:cNvSpPr txBox="1">
            <a:spLocks noGrp="1"/>
          </p:cNvSpPr>
          <p:nvPr>
            <p:ph type="title" idx="4294967295"/>
          </p:nvPr>
        </p:nvSpPr>
        <p:spPr>
          <a:xfrm>
            <a:off x="1046638" y="887320"/>
            <a:ext cx="3207987" cy="133134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5342"/>
              </a:lnSpc>
              <a:spcBef>
                <a:spcPct val="0"/>
              </a:spcBef>
              <a:spcAft>
                <a:spcPts val="0"/>
              </a:spcAft>
              <a:buClrTx/>
              <a:buSzTx/>
              <a:buFontTx/>
              <a:buNone/>
              <a:tabLst/>
              <a:defRPr/>
            </a:pPr>
            <a:r>
              <a:rPr kumimoji="0" lang="en-US" sz="3815" b="1" i="0" u="none" strike="noStrike" kern="1200" cap="none" spc="0" normalizeH="0" baseline="0" noProof="0" dirty="0">
                <a:ln>
                  <a:noFill/>
                </a:ln>
                <a:solidFill>
                  <a:srgbClr val="000000"/>
                </a:solidFill>
                <a:effectLst/>
                <a:uLnTx/>
                <a:uFillTx/>
                <a:latin typeface="Century Gothic Paneuropean Bold"/>
                <a:ea typeface="Century Gothic Paneuropean Bold"/>
                <a:cs typeface="Century Gothic Paneuropean Bold"/>
                <a:sym typeface="Century Gothic Paneuropean Bold"/>
              </a:rPr>
              <a:t>Mission Impossible?</a:t>
            </a:r>
          </a:p>
        </p:txBody>
      </p:sp>
      <p:sp>
        <p:nvSpPr>
          <p:cNvPr id="17" name="TextBox 17"/>
          <p:cNvSpPr txBox="1"/>
          <p:nvPr/>
        </p:nvSpPr>
        <p:spPr>
          <a:xfrm>
            <a:off x="13623323" y="6191668"/>
            <a:ext cx="3675134" cy="2657587"/>
          </a:xfrm>
          <a:prstGeom prst="rect">
            <a:avLst/>
          </a:prstGeom>
        </p:spPr>
        <p:txBody>
          <a:bodyPr wrap="square" lIns="0" tIns="0" rIns="0" bIns="0" rtlCol="0" anchor="t">
            <a:spAutoFit/>
          </a:bodyPr>
          <a:lstStyle/>
          <a:p>
            <a:pPr algn="ctr">
              <a:lnSpc>
                <a:spcPts val="4200"/>
              </a:lnSpc>
              <a:spcBef>
                <a:spcPct val="0"/>
              </a:spcBef>
            </a:pPr>
            <a:r>
              <a:rPr lang="en-US" sz="3000" b="1" dirty="0">
                <a:solidFill>
                  <a:srgbClr val="000000"/>
                </a:solidFill>
                <a:latin typeface="Century Gothic Paneuropean Bold"/>
                <a:ea typeface="Century Gothic Paneuropean Bold"/>
                <a:cs typeface="Century Gothic Paneuropean Bold"/>
                <a:sym typeface="Century Gothic Paneuropean Bold"/>
              </a:rPr>
              <a:t>Talk to your partner - what makes this so difficult? What would you need to think about?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DF5D7"/>
        </a:solidFill>
        <a:effectLst/>
      </p:bgPr>
    </p:bg>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2778986" y="3266076"/>
            <a:ext cx="12946970" cy="3775329"/>
            <a:chOff x="0" y="0"/>
            <a:chExt cx="3967153" cy="1156820"/>
          </a:xfrm>
        </p:grpSpPr>
        <p:sp>
          <p:nvSpPr>
            <p:cNvPr id="3" name="Freeform 3"/>
            <p:cNvSpPr/>
            <p:nvPr/>
          </p:nvSpPr>
          <p:spPr>
            <a:xfrm>
              <a:off x="0" y="0"/>
              <a:ext cx="3967153" cy="1156820"/>
            </a:xfrm>
            <a:custGeom>
              <a:avLst/>
              <a:gdLst/>
              <a:ahLst/>
              <a:cxnLst/>
              <a:rect l="l" t="t" r="r" b="b"/>
              <a:pathLst>
                <a:path w="3967153" h="1156820">
                  <a:moveTo>
                    <a:pt x="22125" y="0"/>
                  </a:moveTo>
                  <a:lnTo>
                    <a:pt x="3945028" y="0"/>
                  </a:lnTo>
                  <a:cubicBezTo>
                    <a:pt x="3957248" y="0"/>
                    <a:pt x="3967153" y="9906"/>
                    <a:pt x="3967153" y="22125"/>
                  </a:cubicBezTo>
                  <a:lnTo>
                    <a:pt x="3967153" y="1134695"/>
                  </a:lnTo>
                  <a:cubicBezTo>
                    <a:pt x="3967153" y="1146914"/>
                    <a:pt x="3957248" y="1156820"/>
                    <a:pt x="3945028" y="1156820"/>
                  </a:cubicBezTo>
                  <a:lnTo>
                    <a:pt x="22125" y="1156820"/>
                  </a:lnTo>
                  <a:cubicBezTo>
                    <a:pt x="9906" y="1156820"/>
                    <a:pt x="0" y="1146914"/>
                    <a:pt x="0" y="1134695"/>
                  </a:cubicBezTo>
                  <a:lnTo>
                    <a:pt x="0" y="22125"/>
                  </a:lnTo>
                  <a:cubicBezTo>
                    <a:pt x="0" y="9906"/>
                    <a:pt x="9906" y="0"/>
                    <a:pt x="22125" y="0"/>
                  </a:cubicBezTo>
                  <a:close/>
                </a:path>
              </a:pathLst>
            </a:custGeom>
            <a:solidFill>
              <a:srgbClr val="82BAC4"/>
            </a:solidFill>
          </p:spPr>
          <p:txBody>
            <a:bodyPr/>
            <a:lstStyle/>
            <a:p>
              <a:endParaRPr lang="en-GB"/>
            </a:p>
          </p:txBody>
        </p:sp>
        <p:sp>
          <p:nvSpPr>
            <p:cNvPr id="4" name="TextBox 4"/>
            <p:cNvSpPr txBox="1"/>
            <p:nvPr/>
          </p:nvSpPr>
          <p:spPr>
            <a:xfrm>
              <a:off x="0" y="-104775"/>
              <a:ext cx="3967153" cy="1261595"/>
            </a:xfrm>
            <a:prstGeom prst="rect">
              <a:avLst/>
            </a:prstGeom>
          </p:spPr>
          <p:txBody>
            <a:bodyPr lIns="75026" tIns="75026" rIns="75026" bIns="75026" rtlCol="0" anchor="ctr"/>
            <a:lstStyle/>
            <a:p>
              <a:pPr algn="ctr">
                <a:lnSpc>
                  <a:spcPts val="7613"/>
                </a:lnSpc>
              </a:pPr>
              <a:endParaRPr/>
            </a:p>
            <a:p>
              <a:pPr algn="ctr">
                <a:lnSpc>
                  <a:spcPts val="2013"/>
                </a:lnSpc>
              </a:pPr>
              <a:endParaRPr/>
            </a:p>
          </p:txBody>
        </p:sp>
      </p:grpSp>
      <p:sp>
        <p:nvSpPr>
          <p:cNvPr id="5" name="TextBox 5"/>
          <p:cNvSpPr txBox="1">
            <a:spLocks noGrp="1"/>
          </p:cNvSpPr>
          <p:nvPr>
            <p:ph type="title" idx="4294967295"/>
          </p:nvPr>
        </p:nvSpPr>
        <p:spPr>
          <a:xfrm>
            <a:off x="3246138" y="3250329"/>
            <a:ext cx="11795724" cy="342582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28000"/>
              </a:lnSpc>
              <a:spcBef>
                <a:spcPct val="0"/>
              </a:spcBef>
              <a:spcAft>
                <a:spcPts val="0"/>
              </a:spcAft>
              <a:buClrTx/>
              <a:buSzTx/>
              <a:buFontTx/>
              <a:buNone/>
              <a:tabLst/>
              <a:defRPr/>
            </a:pPr>
            <a:r>
              <a:rPr kumimoji="0" lang="en-US" sz="20000" b="1" i="0" u="none" strike="noStrike" kern="1200" cap="none" spc="8740" normalizeH="0" baseline="0" noProof="0" dirty="0" err="1">
                <a:ln>
                  <a:noFill/>
                </a:ln>
                <a:solidFill>
                  <a:srgbClr val="000000"/>
                </a:solidFill>
                <a:effectLst/>
                <a:uLnTx/>
                <a:uFillTx/>
                <a:latin typeface="Century Gothic Paneuropean Bold"/>
                <a:ea typeface="Century Gothic Paneuropean Bold"/>
                <a:cs typeface="Century Gothic Paneuropean Bold"/>
                <a:sym typeface="Century Gothic Paneuropean Bold"/>
              </a:rPr>
              <a:t>PIRLS</a:t>
            </a:r>
            <a:endParaRPr kumimoji="0" lang="en-US" sz="20000" b="1" i="0" u="none" strike="noStrike" kern="1200" cap="none" spc="8740" normalizeH="0" baseline="0" noProof="0" dirty="0">
              <a:ln>
                <a:noFill/>
              </a:ln>
              <a:solidFill>
                <a:srgbClr val="000000"/>
              </a:solidFill>
              <a:effectLst/>
              <a:uLnTx/>
              <a:uFillTx/>
              <a:latin typeface="Century Gothic Paneuropean Bold"/>
              <a:ea typeface="Century Gothic Paneuropean Bold"/>
              <a:cs typeface="Century Gothic Paneuropean Bold"/>
              <a:sym typeface="Century Gothic Paneuropean Bold"/>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DF5D7"/>
        </a:solidFill>
        <a:effectLst/>
      </p:bgPr>
    </p:bg>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2778986" y="3266076"/>
            <a:ext cx="12946970" cy="3775329"/>
            <a:chOff x="0" y="0"/>
            <a:chExt cx="3967153" cy="1156820"/>
          </a:xfrm>
        </p:grpSpPr>
        <p:sp>
          <p:nvSpPr>
            <p:cNvPr id="3" name="Freeform 3"/>
            <p:cNvSpPr/>
            <p:nvPr/>
          </p:nvSpPr>
          <p:spPr>
            <a:xfrm>
              <a:off x="0" y="0"/>
              <a:ext cx="3967153" cy="1156820"/>
            </a:xfrm>
            <a:custGeom>
              <a:avLst/>
              <a:gdLst/>
              <a:ahLst/>
              <a:cxnLst/>
              <a:rect l="l" t="t" r="r" b="b"/>
              <a:pathLst>
                <a:path w="3967153" h="1156820">
                  <a:moveTo>
                    <a:pt x="22125" y="0"/>
                  </a:moveTo>
                  <a:lnTo>
                    <a:pt x="3945028" y="0"/>
                  </a:lnTo>
                  <a:cubicBezTo>
                    <a:pt x="3957248" y="0"/>
                    <a:pt x="3967153" y="9906"/>
                    <a:pt x="3967153" y="22125"/>
                  </a:cubicBezTo>
                  <a:lnTo>
                    <a:pt x="3967153" y="1134695"/>
                  </a:lnTo>
                  <a:cubicBezTo>
                    <a:pt x="3967153" y="1146914"/>
                    <a:pt x="3957248" y="1156820"/>
                    <a:pt x="3945028" y="1156820"/>
                  </a:cubicBezTo>
                  <a:lnTo>
                    <a:pt x="22125" y="1156820"/>
                  </a:lnTo>
                  <a:cubicBezTo>
                    <a:pt x="9906" y="1156820"/>
                    <a:pt x="0" y="1146914"/>
                    <a:pt x="0" y="1134695"/>
                  </a:cubicBezTo>
                  <a:lnTo>
                    <a:pt x="0" y="22125"/>
                  </a:lnTo>
                  <a:cubicBezTo>
                    <a:pt x="0" y="9906"/>
                    <a:pt x="9906" y="0"/>
                    <a:pt x="22125" y="0"/>
                  </a:cubicBezTo>
                  <a:close/>
                </a:path>
              </a:pathLst>
            </a:custGeom>
            <a:solidFill>
              <a:srgbClr val="82BAC4"/>
            </a:solidFill>
          </p:spPr>
          <p:txBody>
            <a:bodyPr/>
            <a:lstStyle/>
            <a:p>
              <a:endParaRPr lang="en-GB"/>
            </a:p>
          </p:txBody>
        </p:sp>
        <p:sp>
          <p:nvSpPr>
            <p:cNvPr id="4" name="TextBox 4"/>
            <p:cNvSpPr txBox="1"/>
            <p:nvPr/>
          </p:nvSpPr>
          <p:spPr>
            <a:xfrm>
              <a:off x="0" y="-104775"/>
              <a:ext cx="3967153" cy="1261595"/>
            </a:xfrm>
            <a:prstGeom prst="rect">
              <a:avLst/>
            </a:prstGeom>
          </p:spPr>
          <p:txBody>
            <a:bodyPr lIns="75026" tIns="75026" rIns="75026" bIns="75026" rtlCol="0" anchor="ctr"/>
            <a:lstStyle/>
            <a:p>
              <a:pPr algn="ctr">
                <a:lnSpc>
                  <a:spcPts val="7613"/>
                </a:lnSpc>
              </a:pPr>
              <a:endParaRPr/>
            </a:p>
            <a:p>
              <a:pPr algn="ctr">
                <a:lnSpc>
                  <a:spcPts val="2013"/>
                </a:lnSpc>
              </a:pPr>
              <a:endParaRPr/>
            </a:p>
          </p:txBody>
        </p:sp>
      </p:grpSp>
      <p:sp>
        <p:nvSpPr>
          <p:cNvPr id="5" name="TextBox 5"/>
          <p:cNvSpPr txBox="1">
            <a:spLocks noGrp="1"/>
          </p:cNvSpPr>
          <p:nvPr>
            <p:ph type="title" idx="4294967295"/>
          </p:nvPr>
        </p:nvSpPr>
        <p:spPr>
          <a:xfrm>
            <a:off x="3246138" y="3250329"/>
            <a:ext cx="11795724" cy="342582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28000"/>
              </a:lnSpc>
              <a:spcBef>
                <a:spcPct val="0"/>
              </a:spcBef>
              <a:spcAft>
                <a:spcPts val="0"/>
              </a:spcAft>
              <a:buClrTx/>
              <a:buSzTx/>
              <a:buFontTx/>
              <a:buNone/>
              <a:tabLst/>
              <a:defRPr/>
            </a:pPr>
            <a:r>
              <a:rPr kumimoji="0" lang="en-US" sz="20000" b="1" i="0" u="none" strike="noStrike" kern="1200" cap="none" spc="8740" normalizeH="0" baseline="0" noProof="0" dirty="0" err="1">
                <a:ln>
                  <a:noFill/>
                </a:ln>
                <a:solidFill>
                  <a:srgbClr val="000000"/>
                </a:solidFill>
                <a:effectLst/>
                <a:uLnTx/>
                <a:uFillTx/>
                <a:latin typeface="Century Gothic Paneuropean Bold"/>
                <a:ea typeface="Century Gothic Paneuropean Bold"/>
                <a:cs typeface="Century Gothic Paneuropean Bold"/>
                <a:sym typeface="Century Gothic Paneuropean Bold"/>
              </a:rPr>
              <a:t>PIRLS</a:t>
            </a:r>
            <a:endParaRPr kumimoji="0" lang="en-US" sz="20000" b="1" i="0" u="none" strike="noStrike" kern="1200" cap="none" spc="8740" normalizeH="0" baseline="0" noProof="0" dirty="0">
              <a:ln>
                <a:noFill/>
              </a:ln>
              <a:solidFill>
                <a:srgbClr val="000000"/>
              </a:solidFill>
              <a:effectLst/>
              <a:uLnTx/>
              <a:uFillTx/>
              <a:latin typeface="Century Gothic Paneuropean Bold"/>
              <a:ea typeface="Century Gothic Paneuropean Bold"/>
              <a:cs typeface="Century Gothic Paneuropean Bold"/>
              <a:sym typeface="Century Gothic Paneuropean Bold"/>
            </a:endParaRPr>
          </a:p>
        </p:txBody>
      </p:sp>
      <p:sp>
        <p:nvSpPr>
          <p:cNvPr id="6" name="Freeform 6">
            <a:extLst>
              <a:ext uri="{C183D7F6-B498-43B3-948B-1728B52AA6E4}">
                <adec:decorative xmlns:adec="http://schemas.microsoft.com/office/drawing/2017/decorative" val="1"/>
              </a:ext>
            </a:extLst>
          </p:cNvPr>
          <p:cNvSpPr/>
          <p:nvPr/>
        </p:nvSpPr>
        <p:spPr>
          <a:xfrm rot="5477100">
            <a:off x="3612723" y="6923686"/>
            <a:ext cx="1355042" cy="235439"/>
          </a:xfrm>
          <a:custGeom>
            <a:avLst/>
            <a:gdLst/>
            <a:ahLst/>
            <a:cxnLst/>
            <a:rect l="l" t="t" r="r" b="b"/>
            <a:pathLst>
              <a:path w="1355042" h="235439">
                <a:moveTo>
                  <a:pt x="0" y="0"/>
                </a:moveTo>
                <a:lnTo>
                  <a:pt x="1355042" y="0"/>
                </a:lnTo>
                <a:lnTo>
                  <a:pt x="1355042" y="235439"/>
                </a:lnTo>
                <a:lnTo>
                  <a:pt x="0" y="23543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7" name="TextBox 7"/>
          <p:cNvSpPr txBox="1"/>
          <p:nvPr/>
        </p:nvSpPr>
        <p:spPr>
          <a:xfrm>
            <a:off x="3246138" y="7991056"/>
            <a:ext cx="1630662" cy="505244"/>
          </a:xfrm>
          <a:prstGeom prst="rect">
            <a:avLst/>
          </a:prstGeom>
        </p:spPr>
        <p:txBody>
          <a:bodyPr wrap="square" lIns="0" tIns="0" rIns="0" bIns="0" rtlCol="0" anchor="t">
            <a:spAutoFit/>
          </a:bodyPr>
          <a:lstStyle/>
          <a:p>
            <a:pPr algn="ctr">
              <a:lnSpc>
                <a:spcPts val="4200"/>
              </a:lnSpc>
              <a:spcBef>
                <a:spcPct val="0"/>
              </a:spcBef>
            </a:pPr>
            <a:r>
              <a:rPr lang="en-US" sz="3000" b="1" dirty="0">
                <a:solidFill>
                  <a:srgbClr val="000000"/>
                </a:solidFill>
                <a:latin typeface="Century Gothic Paneuropean Bold"/>
                <a:ea typeface="Century Gothic Paneuropean Bold"/>
                <a:cs typeface="Century Gothic Paneuropean Bold"/>
                <a:sym typeface="Century Gothic Paneuropean Bold"/>
              </a:rPr>
              <a:t>Progress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DF5D7"/>
        </a:solidFill>
        <a:effectLst/>
      </p:bgPr>
    </p:bg>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2778986" y="3266076"/>
            <a:ext cx="12946970" cy="3775329"/>
            <a:chOff x="0" y="0"/>
            <a:chExt cx="3967153" cy="1156820"/>
          </a:xfrm>
        </p:grpSpPr>
        <p:sp>
          <p:nvSpPr>
            <p:cNvPr id="3" name="Freeform 3"/>
            <p:cNvSpPr/>
            <p:nvPr/>
          </p:nvSpPr>
          <p:spPr>
            <a:xfrm>
              <a:off x="0" y="0"/>
              <a:ext cx="3967153" cy="1156820"/>
            </a:xfrm>
            <a:custGeom>
              <a:avLst/>
              <a:gdLst/>
              <a:ahLst/>
              <a:cxnLst/>
              <a:rect l="l" t="t" r="r" b="b"/>
              <a:pathLst>
                <a:path w="3967153" h="1156820">
                  <a:moveTo>
                    <a:pt x="22125" y="0"/>
                  </a:moveTo>
                  <a:lnTo>
                    <a:pt x="3945028" y="0"/>
                  </a:lnTo>
                  <a:cubicBezTo>
                    <a:pt x="3957248" y="0"/>
                    <a:pt x="3967153" y="9906"/>
                    <a:pt x="3967153" y="22125"/>
                  </a:cubicBezTo>
                  <a:lnTo>
                    <a:pt x="3967153" y="1134695"/>
                  </a:lnTo>
                  <a:cubicBezTo>
                    <a:pt x="3967153" y="1146914"/>
                    <a:pt x="3957248" y="1156820"/>
                    <a:pt x="3945028" y="1156820"/>
                  </a:cubicBezTo>
                  <a:lnTo>
                    <a:pt x="22125" y="1156820"/>
                  </a:lnTo>
                  <a:cubicBezTo>
                    <a:pt x="9906" y="1156820"/>
                    <a:pt x="0" y="1146914"/>
                    <a:pt x="0" y="1134695"/>
                  </a:cubicBezTo>
                  <a:lnTo>
                    <a:pt x="0" y="22125"/>
                  </a:lnTo>
                  <a:cubicBezTo>
                    <a:pt x="0" y="9906"/>
                    <a:pt x="9906" y="0"/>
                    <a:pt x="22125" y="0"/>
                  </a:cubicBezTo>
                  <a:close/>
                </a:path>
              </a:pathLst>
            </a:custGeom>
            <a:solidFill>
              <a:srgbClr val="82BAC4"/>
            </a:solidFill>
          </p:spPr>
          <p:txBody>
            <a:bodyPr/>
            <a:lstStyle/>
            <a:p>
              <a:endParaRPr lang="en-GB"/>
            </a:p>
          </p:txBody>
        </p:sp>
        <p:sp>
          <p:nvSpPr>
            <p:cNvPr id="4" name="TextBox 4"/>
            <p:cNvSpPr txBox="1"/>
            <p:nvPr/>
          </p:nvSpPr>
          <p:spPr>
            <a:xfrm>
              <a:off x="0" y="-104775"/>
              <a:ext cx="3967153" cy="1261595"/>
            </a:xfrm>
            <a:prstGeom prst="rect">
              <a:avLst/>
            </a:prstGeom>
          </p:spPr>
          <p:txBody>
            <a:bodyPr lIns="75026" tIns="75026" rIns="75026" bIns="75026" rtlCol="0" anchor="ctr"/>
            <a:lstStyle/>
            <a:p>
              <a:pPr algn="ctr">
                <a:lnSpc>
                  <a:spcPts val="7613"/>
                </a:lnSpc>
              </a:pPr>
              <a:endParaRPr/>
            </a:p>
            <a:p>
              <a:pPr algn="ctr">
                <a:lnSpc>
                  <a:spcPts val="2013"/>
                </a:lnSpc>
              </a:pPr>
              <a:endParaRPr/>
            </a:p>
          </p:txBody>
        </p:sp>
      </p:grpSp>
      <p:sp>
        <p:nvSpPr>
          <p:cNvPr id="5" name="TextBox 5"/>
          <p:cNvSpPr txBox="1">
            <a:spLocks noGrp="1"/>
          </p:cNvSpPr>
          <p:nvPr>
            <p:ph type="title" idx="4294967295"/>
          </p:nvPr>
        </p:nvSpPr>
        <p:spPr>
          <a:xfrm>
            <a:off x="3246138" y="3250329"/>
            <a:ext cx="11795724" cy="342582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28000"/>
              </a:lnSpc>
              <a:spcBef>
                <a:spcPct val="0"/>
              </a:spcBef>
              <a:spcAft>
                <a:spcPts val="0"/>
              </a:spcAft>
              <a:buClrTx/>
              <a:buSzTx/>
              <a:buFontTx/>
              <a:buNone/>
              <a:tabLst/>
              <a:defRPr/>
            </a:pPr>
            <a:r>
              <a:rPr kumimoji="0" lang="en-US" sz="20000" b="1" i="0" u="none" strike="noStrike" kern="1200" cap="none" spc="8740" normalizeH="0" baseline="0" noProof="0" dirty="0" err="1">
                <a:ln>
                  <a:noFill/>
                </a:ln>
                <a:solidFill>
                  <a:srgbClr val="000000"/>
                </a:solidFill>
                <a:effectLst/>
                <a:uLnTx/>
                <a:uFillTx/>
                <a:latin typeface="Century Gothic Paneuropean Bold"/>
                <a:ea typeface="Century Gothic Paneuropean Bold"/>
                <a:cs typeface="Century Gothic Paneuropean Bold"/>
                <a:sym typeface="Century Gothic Paneuropean Bold"/>
              </a:rPr>
              <a:t>PIRLS</a:t>
            </a:r>
            <a:endParaRPr kumimoji="0" lang="en-US" sz="20000" b="1" i="0" u="none" strike="noStrike" kern="1200" cap="none" spc="8740" normalizeH="0" baseline="0" noProof="0" dirty="0">
              <a:ln>
                <a:noFill/>
              </a:ln>
              <a:solidFill>
                <a:srgbClr val="000000"/>
              </a:solidFill>
              <a:effectLst/>
              <a:uLnTx/>
              <a:uFillTx/>
              <a:latin typeface="Century Gothic Paneuropean Bold"/>
              <a:ea typeface="Century Gothic Paneuropean Bold"/>
              <a:cs typeface="Century Gothic Paneuropean Bold"/>
              <a:sym typeface="Century Gothic Paneuropean Bold"/>
            </a:endParaRPr>
          </a:p>
        </p:txBody>
      </p:sp>
      <p:sp>
        <p:nvSpPr>
          <p:cNvPr id="6" name="Freeform 6">
            <a:extLst>
              <a:ext uri="{C183D7F6-B498-43B3-948B-1728B52AA6E4}">
                <adec:decorative xmlns:adec="http://schemas.microsoft.com/office/drawing/2017/decorative" val="1"/>
              </a:ext>
            </a:extLst>
          </p:cNvPr>
          <p:cNvSpPr/>
          <p:nvPr/>
        </p:nvSpPr>
        <p:spPr>
          <a:xfrm rot="5477100">
            <a:off x="3612723" y="6923686"/>
            <a:ext cx="1355042" cy="235439"/>
          </a:xfrm>
          <a:custGeom>
            <a:avLst/>
            <a:gdLst/>
            <a:ahLst/>
            <a:cxnLst/>
            <a:rect l="l" t="t" r="r" b="b"/>
            <a:pathLst>
              <a:path w="1355042" h="235439">
                <a:moveTo>
                  <a:pt x="0" y="0"/>
                </a:moveTo>
                <a:lnTo>
                  <a:pt x="1355042" y="0"/>
                </a:lnTo>
                <a:lnTo>
                  <a:pt x="1355042" y="235439"/>
                </a:lnTo>
                <a:lnTo>
                  <a:pt x="0" y="23543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7" name="TextBox 7"/>
          <p:cNvSpPr txBox="1"/>
          <p:nvPr/>
        </p:nvSpPr>
        <p:spPr>
          <a:xfrm>
            <a:off x="3246138" y="7991056"/>
            <a:ext cx="1630662" cy="514350"/>
          </a:xfrm>
          <a:prstGeom prst="rect">
            <a:avLst/>
          </a:prstGeom>
        </p:spPr>
        <p:txBody>
          <a:bodyPr wrap="square" lIns="0" tIns="0" rIns="0" bIns="0" rtlCol="0" anchor="t">
            <a:spAutoFit/>
          </a:bodyPr>
          <a:lstStyle/>
          <a:p>
            <a:pPr algn="ctr">
              <a:lnSpc>
                <a:spcPts val="4200"/>
              </a:lnSpc>
              <a:spcBef>
                <a:spcPct val="0"/>
              </a:spcBef>
            </a:pPr>
            <a:r>
              <a:rPr lang="en-US" sz="3000" b="1" dirty="0">
                <a:solidFill>
                  <a:srgbClr val="000000"/>
                </a:solidFill>
                <a:latin typeface="Century Gothic Paneuropean Bold"/>
                <a:ea typeface="Century Gothic Paneuropean Bold"/>
                <a:cs typeface="Century Gothic Paneuropean Bold"/>
                <a:sym typeface="Century Gothic Paneuropean Bold"/>
              </a:rPr>
              <a:t>Progress</a:t>
            </a:r>
          </a:p>
        </p:txBody>
      </p:sp>
      <p:sp>
        <p:nvSpPr>
          <p:cNvPr id="8" name="TextBox 8"/>
          <p:cNvSpPr txBox="1"/>
          <p:nvPr/>
        </p:nvSpPr>
        <p:spPr>
          <a:xfrm>
            <a:off x="5152030" y="7991056"/>
            <a:ext cx="2787848" cy="514350"/>
          </a:xfrm>
          <a:prstGeom prst="rect">
            <a:avLst/>
          </a:prstGeom>
        </p:spPr>
        <p:txBody>
          <a:bodyPr lIns="0" tIns="0" rIns="0" bIns="0" rtlCol="0" anchor="t">
            <a:spAutoFit/>
          </a:bodyPr>
          <a:lstStyle/>
          <a:p>
            <a:pPr algn="ctr">
              <a:lnSpc>
                <a:spcPts val="4200"/>
              </a:lnSpc>
              <a:spcBef>
                <a:spcPct val="0"/>
              </a:spcBef>
            </a:pPr>
            <a:r>
              <a:rPr lang="en-US" sz="3000" b="1">
                <a:solidFill>
                  <a:srgbClr val="000000"/>
                </a:solidFill>
                <a:latin typeface="Century Gothic Paneuropean Bold"/>
                <a:ea typeface="Century Gothic Paneuropean Bold"/>
                <a:cs typeface="Century Gothic Paneuropean Bold"/>
                <a:sym typeface="Century Gothic Paneuropean Bold"/>
              </a:rPr>
              <a:t>in International</a:t>
            </a:r>
          </a:p>
        </p:txBody>
      </p:sp>
      <p:sp>
        <p:nvSpPr>
          <p:cNvPr id="9" name="Freeform 9">
            <a:extLst>
              <a:ext uri="{C183D7F6-B498-43B3-948B-1728B52AA6E4}">
                <adec:decorative xmlns:adec="http://schemas.microsoft.com/office/drawing/2017/decorative" val="1"/>
              </a:ext>
            </a:extLst>
          </p:cNvPr>
          <p:cNvSpPr/>
          <p:nvPr/>
        </p:nvSpPr>
        <p:spPr>
          <a:xfrm rot="5477100">
            <a:off x="6164664" y="6923686"/>
            <a:ext cx="1355042" cy="235439"/>
          </a:xfrm>
          <a:custGeom>
            <a:avLst/>
            <a:gdLst/>
            <a:ahLst/>
            <a:cxnLst/>
            <a:rect l="l" t="t" r="r" b="b"/>
            <a:pathLst>
              <a:path w="1355042" h="235439">
                <a:moveTo>
                  <a:pt x="0" y="0"/>
                </a:moveTo>
                <a:lnTo>
                  <a:pt x="1355043" y="0"/>
                </a:lnTo>
                <a:lnTo>
                  <a:pt x="1355043" y="235439"/>
                </a:lnTo>
                <a:lnTo>
                  <a:pt x="0" y="23543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DF5D7"/>
        </a:solidFill>
        <a:effectLst/>
      </p:bgPr>
    </p:bg>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2778986" y="3266076"/>
            <a:ext cx="12946970" cy="3775329"/>
            <a:chOff x="0" y="0"/>
            <a:chExt cx="3967153" cy="1156820"/>
          </a:xfrm>
        </p:grpSpPr>
        <p:sp>
          <p:nvSpPr>
            <p:cNvPr id="3" name="Freeform 3"/>
            <p:cNvSpPr/>
            <p:nvPr/>
          </p:nvSpPr>
          <p:spPr>
            <a:xfrm>
              <a:off x="0" y="0"/>
              <a:ext cx="3967153" cy="1156820"/>
            </a:xfrm>
            <a:custGeom>
              <a:avLst/>
              <a:gdLst/>
              <a:ahLst/>
              <a:cxnLst/>
              <a:rect l="l" t="t" r="r" b="b"/>
              <a:pathLst>
                <a:path w="3967153" h="1156820">
                  <a:moveTo>
                    <a:pt x="22125" y="0"/>
                  </a:moveTo>
                  <a:lnTo>
                    <a:pt x="3945028" y="0"/>
                  </a:lnTo>
                  <a:cubicBezTo>
                    <a:pt x="3957248" y="0"/>
                    <a:pt x="3967153" y="9906"/>
                    <a:pt x="3967153" y="22125"/>
                  </a:cubicBezTo>
                  <a:lnTo>
                    <a:pt x="3967153" y="1134695"/>
                  </a:lnTo>
                  <a:cubicBezTo>
                    <a:pt x="3967153" y="1146914"/>
                    <a:pt x="3957248" y="1156820"/>
                    <a:pt x="3945028" y="1156820"/>
                  </a:cubicBezTo>
                  <a:lnTo>
                    <a:pt x="22125" y="1156820"/>
                  </a:lnTo>
                  <a:cubicBezTo>
                    <a:pt x="9906" y="1156820"/>
                    <a:pt x="0" y="1146914"/>
                    <a:pt x="0" y="1134695"/>
                  </a:cubicBezTo>
                  <a:lnTo>
                    <a:pt x="0" y="22125"/>
                  </a:lnTo>
                  <a:cubicBezTo>
                    <a:pt x="0" y="9906"/>
                    <a:pt x="9906" y="0"/>
                    <a:pt x="22125" y="0"/>
                  </a:cubicBezTo>
                  <a:close/>
                </a:path>
              </a:pathLst>
            </a:custGeom>
            <a:solidFill>
              <a:srgbClr val="82BAC4"/>
            </a:solidFill>
          </p:spPr>
          <p:txBody>
            <a:bodyPr/>
            <a:lstStyle/>
            <a:p>
              <a:endParaRPr lang="en-GB"/>
            </a:p>
          </p:txBody>
        </p:sp>
        <p:sp>
          <p:nvSpPr>
            <p:cNvPr id="4" name="TextBox 4"/>
            <p:cNvSpPr txBox="1"/>
            <p:nvPr/>
          </p:nvSpPr>
          <p:spPr>
            <a:xfrm>
              <a:off x="0" y="-104775"/>
              <a:ext cx="3967153" cy="1261595"/>
            </a:xfrm>
            <a:prstGeom prst="rect">
              <a:avLst/>
            </a:prstGeom>
          </p:spPr>
          <p:txBody>
            <a:bodyPr lIns="75026" tIns="75026" rIns="75026" bIns="75026" rtlCol="0" anchor="ctr"/>
            <a:lstStyle/>
            <a:p>
              <a:pPr algn="ctr">
                <a:lnSpc>
                  <a:spcPts val="7613"/>
                </a:lnSpc>
              </a:pPr>
              <a:endParaRPr/>
            </a:p>
            <a:p>
              <a:pPr algn="ctr">
                <a:lnSpc>
                  <a:spcPts val="2013"/>
                </a:lnSpc>
              </a:pPr>
              <a:endParaRPr/>
            </a:p>
          </p:txBody>
        </p:sp>
      </p:grpSp>
      <p:sp>
        <p:nvSpPr>
          <p:cNvPr id="5" name="TextBox 5"/>
          <p:cNvSpPr txBox="1">
            <a:spLocks noGrp="1"/>
          </p:cNvSpPr>
          <p:nvPr>
            <p:ph type="title" idx="4294967295"/>
          </p:nvPr>
        </p:nvSpPr>
        <p:spPr>
          <a:xfrm>
            <a:off x="3246138" y="3250329"/>
            <a:ext cx="11795724" cy="342582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28000"/>
              </a:lnSpc>
              <a:spcBef>
                <a:spcPct val="0"/>
              </a:spcBef>
              <a:spcAft>
                <a:spcPts val="0"/>
              </a:spcAft>
              <a:buClrTx/>
              <a:buSzTx/>
              <a:buFontTx/>
              <a:buNone/>
              <a:tabLst/>
              <a:defRPr/>
            </a:pPr>
            <a:r>
              <a:rPr kumimoji="0" lang="en-US" sz="20000" b="1" i="0" u="none" strike="noStrike" kern="1200" cap="none" spc="8740" normalizeH="0" baseline="0" noProof="0" dirty="0" err="1">
                <a:ln>
                  <a:noFill/>
                </a:ln>
                <a:solidFill>
                  <a:srgbClr val="000000"/>
                </a:solidFill>
                <a:effectLst/>
                <a:uLnTx/>
                <a:uFillTx/>
                <a:latin typeface="Century Gothic Paneuropean Bold"/>
                <a:ea typeface="Century Gothic Paneuropean Bold"/>
                <a:cs typeface="Century Gothic Paneuropean Bold"/>
                <a:sym typeface="Century Gothic Paneuropean Bold"/>
              </a:rPr>
              <a:t>PIRLS</a:t>
            </a:r>
            <a:endParaRPr kumimoji="0" lang="en-US" sz="20000" b="1" i="0" u="none" strike="noStrike" kern="1200" cap="none" spc="8740" normalizeH="0" baseline="0" noProof="0" dirty="0">
              <a:ln>
                <a:noFill/>
              </a:ln>
              <a:solidFill>
                <a:srgbClr val="000000"/>
              </a:solidFill>
              <a:effectLst/>
              <a:uLnTx/>
              <a:uFillTx/>
              <a:latin typeface="Century Gothic Paneuropean Bold"/>
              <a:ea typeface="Century Gothic Paneuropean Bold"/>
              <a:cs typeface="Century Gothic Paneuropean Bold"/>
              <a:sym typeface="Century Gothic Paneuropean Bold"/>
            </a:endParaRPr>
          </a:p>
        </p:txBody>
      </p:sp>
      <p:sp>
        <p:nvSpPr>
          <p:cNvPr id="6" name="Freeform 6">
            <a:extLst>
              <a:ext uri="{C183D7F6-B498-43B3-948B-1728B52AA6E4}">
                <adec:decorative xmlns:adec="http://schemas.microsoft.com/office/drawing/2017/decorative" val="1"/>
              </a:ext>
            </a:extLst>
          </p:cNvPr>
          <p:cNvSpPr/>
          <p:nvPr/>
        </p:nvSpPr>
        <p:spPr>
          <a:xfrm rot="5477100">
            <a:off x="3612723" y="6923686"/>
            <a:ext cx="1355042" cy="235439"/>
          </a:xfrm>
          <a:custGeom>
            <a:avLst/>
            <a:gdLst/>
            <a:ahLst/>
            <a:cxnLst/>
            <a:rect l="l" t="t" r="r" b="b"/>
            <a:pathLst>
              <a:path w="1355042" h="235439">
                <a:moveTo>
                  <a:pt x="0" y="0"/>
                </a:moveTo>
                <a:lnTo>
                  <a:pt x="1355042" y="0"/>
                </a:lnTo>
                <a:lnTo>
                  <a:pt x="1355042" y="235439"/>
                </a:lnTo>
                <a:lnTo>
                  <a:pt x="0" y="23543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7" name="TextBox 7"/>
          <p:cNvSpPr txBox="1"/>
          <p:nvPr/>
        </p:nvSpPr>
        <p:spPr>
          <a:xfrm>
            <a:off x="3246138" y="7991056"/>
            <a:ext cx="1630662" cy="514350"/>
          </a:xfrm>
          <a:prstGeom prst="rect">
            <a:avLst/>
          </a:prstGeom>
        </p:spPr>
        <p:txBody>
          <a:bodyPr wrap="square" lIns="0" tIns="0" rIns="0" bIns="0" rtlCol="0" anchor="t">
            <a:spAutoFit/>
          </a:bodyPr>
          <a:lstStyle/>
          <a:p>
            <a:pPr algn="ctr">
              <a:lnSpc>
                <a:spcPts val="4200"/>
              </a:lnSpc>
              <a:spcBef>
                <a:spcPct val="0"/>
              </a:spcBef>
            </a:pPr>
            <a:r>
              <a:rPr lang="en-US" sz="3000" b="1" dirty="0">
                <a:solidFill>
                  <a:srgbClr val="000000"/>
                </a:solidFill>
                <a:latin typeface="Century Gothic Paneuropean Bold"/>
                <a:ea typeface="Century Gothic Paneuropean Bold"/>
                <a:cs typeface="Century Gothic Paneuropean Bold"/>
                <a:sym typeface="Century Gothic Paneuropean Bold"/>
              </a:rPr>
              <a:t>Progress</a:t>
            </a:r>
          </a:p>
        </p:txBody>
      </p:sp>
      <p:sp>
        <p:nvSpPr>
          <p:cNvPr id="8" name="TextBox 8"/>
          <p:cNvSpPr txBox="1"/>
          <p:nvPr/>
        </p:nvSpPr>
        <p:spPr>
          <a:xfrm>
            <a:off x="5152030" y="7991056"/>
            <a:ext cx="2787848" cy="514350"/>
          </a:xfrm>
          <a:prstGeom prst="rect">
            <a:avLst/>
          </a:prstGeom>
        </p:spPr>
        <p:txBody>
          <a:bodyPr lIns="0" tIns="0" rIns="0" bIns="0" rtlCol="0" anchor="t">
            <a:spAutoFit/>
          </a:bodyPr>
          <a:lstStyle/>
          <a:p>
            <a:pPr algn="ctr">
              <a:lnSpc>
                <a:spcPts val="4200"/>
              </a:lnSpc>
              <a:spcBef>
                <a:spcPct val="0"/>
              </a:spcBef>
            </a:pPr>
            <a:r>
              <a:rPr lang="en-US" sz="3000" b="1">
                <a:solidFill>
                  <a:srgbClr val="000000"/>
                </a:solidFill>
                <a:latin typeface="Century Gothic Paneuropean Bold"/>
                <a:ea typeface="Century Gothic Paneuropean Bold"/>
                <a:cs typeface="Century Gothic Paneuropean Bold"/>
                <a:sym typeface="Century Gothic Paneuropean Bold"/>
              </a:rPr>
              <a:t>in International</a:t>
            </a:r>
          </a:p>
        </p:txBody>
      </p:sp>
      <p:sp>
        <p:nvSpPr>
          <p:cNvPr id="9" name="Freeform 9">
            <a:extLst>
              <a:ext uri="{C183D7F6-B498-43B3-948B-1728B52AA6E4}">
                <adec:decorative xmlns:adec="http://schemas.microsoft.com/office/drawing/2017/decorative" val="1"/>
              </a:ext>
            </a:extLst>
          </p:cNvPr>
          <p:cNvSpPr/>
          <p:nvPr/>
        </p:nvSpPr>
        <p:spPr>
          <a:xfrm rot="5477100">
            <a:off x="6164664" y="6923686"/>
            <a:ext cx="1355042" cy="235439"/>
          </a:xfrm>
          <a:custGeom>
            <a:avLst/>
            <a:gdLst/>
            <a:ahLst/>
            <a:cxnLst/>
            <a:rect l="l" t="t" r="r" b="b"/>
            <a:pathLst>
              <a:path w="1355042" h="235439">
                <a:moveTo>
                  <a:pt x="0" y="0"/>
                </a:moveTo>
                <a:lnTo>
                  <a:pt x="1355043" y="0"/>
                </a:lnTo>
                <a:lnTo>
                  <a:pt x="1355043" y="235439"/>
                </a:lnTo>
                <a:lnTo>
                  <a:pt x="0" y="23543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10" name="TextBox 10"/>
          <p:cNvSpPr txBox="1"/>
          <p:nvPr/>
        </p:nvSpPr>
        <p:spPr>
          <a:xfrm>
            <a:off x="8377982" y="7991056"/>
            <a:ext cx="1604218" cy="514350"/>
          </a:xfrm>
          <a:prstGeom prst="rect">
            <a:avLst/>
          </a:prstGeom>
        </p:spPr>
        <p:txBody>
          <a:bodyPr wrap="square" lIns="0" tIns="0" rIns="0" bIns="0" rtlCol="0" anchor="t">
            <a:spAutoFit/>
          </a:bodyPr>
          <a:lstStyle/>
          <a:p>
            <a:pPr algn="ctr">
              <a:lnSpc>
                <a:spcPts val="4200"/>
              </a:lnSpc>
              <a:spcBef>
                <a:spcPct val="0"/>
              </a:spcBef>
            </a:pPr>
            <a:r>
              <a:rPr lang="en-US" sz="3000" b="1" dirty="0">
                <a:solidFill>
                  <a:srgbClr val="000000"/>
                </a:solidFill>
                <a:latin typeface="Century Gothic Paneuropean Bold"/>
                <a:ea typeface="Century Gothic Paneuropean Bold"/>
                <a:cs typeface="Century Gothic Paneuropean Bold"/>
                <a:sym typeface="Century Gothic Paneuropean Bold"/>
              </a:rPr>
              <a:t>Reading</a:t>
            </a:r>
          </a:p>
        </p:txBody>
      </p:sp>
      <p:sp>
        <p:nvSpPr>
          <p:cNvPr id="11" name="Freeform 11">
            <a:extLst>
              <a:ext uri="{C183D7F6-B498-43B3-948B-1728B52AA6E4}">
                <adec:decorative xmlns:adec="http://schemas.microsoft.com/office/drawing/2017/decorative" val="1"/>
              </a:ext>
            </a:extLst>
          </p:cNvPr>
          <p:cNvSpPr/>
          <p:nvPr/>
        </p:nvSpPr>
        <p:spPr>
          <a:xfrm rot="5477100">
            <a:off x="8333595" y="6923686"/>
            <a:ext cx="1355042" cy="235439"/>
          </a:xfrm>
          <a:custGeom>
            <a:avLst/>
            <a:gdLst/>
            <a:ahLst/>
            <a:cxnLst/>
            <a:rect l="l" t="t" r="r" b="b"/>
            <a:pathLst>
              <a:path w="1355042" h="235439">
                <a:moveTo>
                  <a:pt x="0" y="0"/>
                </a:moveTo>
                <a:lnTo>
                  <a:pt x="1355043" y="0"/>
                </a:lnTo>
                <a:lnTo>
                  <a:pt x="1355043" y="235439"/>
                </a:lnTo>
                <a:lnTo>
                  <a:pt x="0" y="23543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DF5D7"/>
        </a:solidFill>
        <a:effectLst/>
      </p:bgPr>
    </p:bg>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2778986" y="3266076"/>
            <a:ext cx="12946970" cy="3775329"/>
            <a:chOff x="0" y="0"/>
            <a:chExt cx="3967153" cy="1156820"/>
          </a:xfrm>
        </p:grpSpPr>
        <p:sp>
          <p:nvSpPr>
            <p:cNvPr id="3" name="Freeform 3"/>
            <p:cNvSpPr/>
            <p:nvPr/>
          </p:nvSpPr>
          <p:spPr>
            <a:xfrm>
              <a:off x="0" y="0"/>
              <a:ext cx="3967153" cy="1156820"/>
            </a:xfrm>
            <a:custGeom>
              <a:avLst/>
              <a:gdLst/>
              <a:ahLst/>
              <a:cxnLst/>
              <a:rect l="l" t="t" r="r" b="b"/>
              <a:pathLst>
                <a:path w="3967153" h="1156820">
                  <a:moveTo>
                    <a:pt x="22125" y="0"/>
                  </a:moveTo>
                  <a:lnTo>
                    <a:pt x="3945028" y="0"/>
                  </a:lnTo>
                  <a:cubicBezTo>
                    <a:pt x="3957248" y="0"/>
                    <a:pt x="3967153" y="9906"/>
                    <a:pt x="3967153" y="22125"/>
                  </a:cubicBezTo>
                  <a:lnTo>
                    <a:pt x="3967153" y="1134695"/>
                  </a:lnTo>
                  <a:cubicBezTo>
                    <a:pt x="3967153" y="1146914"/>
                    <a:pt x="3957248" y="1156820"/>
                    <a:pt x="3945028" y="1156820"/>
                  </a:cubicBezTo>
                  <a:lnTo>
                    <a:pt x="22125" y="1156820"/>
                  </a:lnTo>
                  <a:cubicBezTo>
                    <a:pt x="9906" y="1156820"/>
                    <a:pt x="0" y="1146914"/>
                    <a:pt x="0" y="1134695"/>
                  </a:cubicBezTo>
                  <a:lnTo>
                    <a:pt x="0" y="22125"/>
                  </a:lnTo>
                  <a:cubicBezTo>
                    <a:pt x="0" y="9906"/>
                    <a:pt x="9906" y="0"/>
                    <a:pt x="22125" y="0"/>
                  </a:cubicBezTo>
                  <a:close/>
                </a:path>
              </a:pathLst>
            </a:custGeom>
            <a:solidFill>
              <a:srgbClr val="82BAC4"/>
            </a:solidFill>
          </p:spPr>
          <p:txBody>
            <a:bodyPr/>
            <a:lstStyle/>
            <a:p>
              <a:endParaRPr lang="en-GB"/>
            </a:p>
          </p:txBody>
        </p:sp>
        <p:sp>
          <p:nvSpPr>
            <p:cNvPr id="4" name="TextBox 4"/>
            <p:cNvSpPr txBox="1"/>
            <p:nvPr/>
          </p:nvSpPr>
          <p:spPr>
            <a:xfrm>
              <a:off x="0" y="-104775"/>
              <a:ext cx="3967153" cy="1261595"/>
            </a:xfrm>
            <a:prstGeom prst="rect">
              <a:avLst/>
            </a:prstGeom>
          </p:spPr>
          <p:txBody>
            <a:bodyPr lIns="75026" tIns="75026" rIns="75026" bIns="75026" rtlCol="0" anchor="ctr"/>
            <a:lstStyle/>
            <a:p>
              <a:pPr algn="ctr">
                <a:lnSpc>
                  <a:spcPts val="7613"/>
                </a:lnSpc>
              </a:pPr>
              <a:endParaRPr/>
            </a:p>
            <a:p>
              <a:pPr algn="ctr">
                <a:lnSpc>
                  <a:spcPts val="2013"/>
                </a:lnSpc>
              </a:pPr>
              <a:endParaRPr/>
            </a:p>
          </p:txBody>
        </p:sp>
      </p:grpSp>
      <p:sp>
        <p:nvSpPr>
          <p:cNvPr id="5" name="TextBox 5"/>
          <p:cNvSpPr txBox="1">
            <a:spLocks noGrp="1"/>
          </p:cNvSpPr>
          <p:nvPr>
            <p:ph type="title" idx="4294967295"/>
          </p:nvPr>
        </p:nvSpPr>
        <p:spPr>
          <a:xfrm>
            <a:off x="3246138" y="3250329"/>
            <a:ext cx="11795724" cy="342582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28000"/>
              </a:lnSpc>
              <a:spcBef>
                <a:spcPct val="0"/>
              </a:spcBef>
              <a:spcAft>
                <a:spcPts val="0"/>
              </a:spcAft>
              <a:buClrTx/>
              <a:buSzTx/>
              <a:buFontTx/>
              <a:buNone/>
              <a:tabLst/>
              <a:defRPr/>
            </a:pPr>
            <a:r>
              <a:rPr kumimoji="0" lang="en-US" sz="20000" b="1" i="0" u="none" strike="noStrike" kern="1200" cap="none" spc="8740" normalizeH="0" baseline="0" noProof="0" dirty="0" err="1">
                <a:ln>
                  <a:noFill/>
                </a:ln>
                <a:solidFill>
                  <a:srgbClr val="000000"/>
                </a:solidFill>
                <a:effectLst/>
                <a:uLnTx/>
                <a:uFillTx/>
                <a:latin typeface="Century Gothic Paneuropean Bold"/>
                <a:ea typeface="Century Gothic Paneuropean Bold"/>
                <a:cs typeface="Century Gothic Paneuropean Bold"/>
                <a:sym typeface="Century Gothic Paneuropean Bold"/>
              </a:rPr>
              <a:t>PIRLS</a:t>
            </a:r>
            <a:endParaRPr kumimoji="0" lang="en-US" sz="20000" b="1" i="0" u="none" strike="noStrike" kern="1200" cap="none" spc="8740" normalizeH="0" baseline="0" noProof="0" dirty="0">
              <a:ln>
                <a:noFill/>
              </a:ln>
              <a:solidFill>
                <a:srgbClr val="000000"/>
              </a:solidFill>
              <a:effectLst/>
              <a:uLnTx/>
              <a:uFillTx/>
              <a:latin typeface="Century Gothic Paneuropean Bold"/>
              <a:ea typeface="Century Gothic Paneuropean Bold"/>
              <a:cs typeface="Century Gothic Paneuropean Bold"/>
              <a:sym typeface="Century Gothic Paneuropean Bold"/>
            </a:endParaRPr>
          </a:p>
        </p:txBody>
      </p:sp>
      <p:sp>
        <p:nvSpPr>
          <p:cNvPr id="6" name="Freeform 6">
            <a:extLst>
              <a:ext uri="{C183D7F6-B498-43B3-948B-1728B52AA6E4}">
                <adec:decorative xmlns:adec="http://schemas.microsoft.com/office/drawing/2017/decorative" val="1"/>
              </a:ext>
            </a:extLst>
          </p:cNvPr>
          <p:cNvSpPr/>
          <p:nvPr/>
        </p:nvSpPr>
        <p:spPr>
          <a:xfrm rot="5477100">
            <a:off x="3612723" y="6923686"/>
            <a:ext cx="1355042" cy="235439"/>
          </a:xfrm>
          <a:custGeom>
            <a:avLst/>
            <a:gdLst/>
            <a:ahLst/>
            <a:cxnLst/>
            <a:rect l="l" t="t" r="r" b="b"/>
            <a:pathLst>
              <a:path w="1355042" h="235439">
                <a:moveTo>
                  <a:pt x="0" y="0"/>
                </a:moveTo>
                <a:lnTo>
                  <a:pt x="1355042" y="0"/>
                </a:lnTo>
                <a:lnTo>
                  <a:pt x="1355042" y="235439"/>
                </a:lnTo>
                <a:lnTo>
                  <a:pt x="0" y="23543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7" name="TextBox 7"/>
          <p:cNvSpPr txBox="1"/>
          <p:nvPr/>
        </p:nvSpPr>
        <p:spPr>
          <a:xfrm>
            <a:off x="3246138" y="7991056"/>
            <a:ext cx="1706862" cy="503151"/>
          </a:xfrm>
          <a:prstGeom prst="rect">
            <a:avLst/>
          </a:prstGeom>
        </p:spPr>
        <p:txBody>
          <a:bodyPr wrap="square" lIns="0" tIns="0" rIns="0" bIns="0" rtlCol="0" anchor="t">
            <a:spAutoFit/>
          </a:bodyPr>
          <a:lstStyle/>
          <a:p>
            <a:pPr algn="ctr">
              <a:lnSpc>
                <a:spcPts val="4200"/>
              </a:lnSpc>
              <a:spcBef>
                <a:spcPct val="0"/>
              </a:spcBef>
            </a:pPr>
            <a:r>
              <a:rPr lang="en-US" sz="3000" b="1" dirty="0">
                <a:solidFill>
                  <a:srgbClr val="000000"/>
                </a:solidFill>
                <a:latin typeface="Century Gothic Paneuropean Bold"/>
                <a:ea typeface="Century Gothic Paneuropean Bold"/>
                <a:cs typeface="Century Gothic Paneuropean Bold"/>
                <a:sym typeface="Century Gothic Paneuropean Bold"/>
              </a:rPr>
              <a:t>Progress</a:t>
            </a:r>
          </a:p>
        </p:txBody>
      </p:sp>
      <p:sp>
        <p:nvSpPr>
          <p:cNvPr id="8" name="TextBox 8"/>
          <p:cNvSpPr txBox="1"/>
          <p:nvPr/>
        </p:nvSpPr>
        <p:spPr>
          <a:xfrm>
            <a:off x="5152030" y="7991056"/>
            <a:ext cx="2787848" cy="514350"/>
          </a:xfrm>
          <a:prstGeom prst="rect">
            <a:avLst/>
          </a:prstGeom>
        </p:spPr>
        <p:txBody>
          <a:bodyPr lIns="0" tIns="0" rIns="0" bIns="0" rtlCol="0" anchor="t">
            <a:spAutoFit/>
          </a:bodyPr>
          <a:lstStyle/>
          <a:p>
            <a:pPr algn="ctr">
              <a:lnSpc>
                <a:spcPts val="4200"/>
              </a:lnSpc>
              <a:spcBef>
                <a:spcPct val="0"/>
              </a:spcBef>
            </a:pPr>
            <a:r>
              <a:rPr lang="en-US" sz="3000" b="1">
                <a:solidFill>
                  <a:srgbClr val="000000"/>
                </a:solidFill>
                <a:latin typeface="Century Gothic Paneuropean Bold"/>
                <a:ea typeface="Century Gothic Paneuropean Bold"/>
                <a:cs typeface="Century Gothic Paneuropean Bold"/>
                <a:sym typeface="Century Gothic Paneuropean Bold"/>
              </a:rPr>
              <a:t>in International</a:t>
            </a:r>
          </a:p>
        </p:txBody>
      </p:sp>
      <p:sp>
        <p:nvSpPr>
          <p:cNvPr id="9" name="Freeform 9">
            <a:extLst>
              <a:ext uri="{C183D7F6-B498-43B3-948B-1728B52AA6E4}">
                <adec:decorative xmlns:adec="http://schemas.microsoft.com/office/drawing/2017/decorative" val="1"/>
              </a:ext>
            </a:extLst>
          </p:cNvPr>
          <p:cNvSpPr/>
          <p:nvPr/>
        </p:nvSpPr>
        <p:spPr>
          <a:xfrm rot="5477100">
            <a:off x="6164664" y="6923686"/>
            <a:ext cx="1355042" cy="235439"/>
          </a:xfrm>
          <a:custGeom>
            <a:avLst/>
            <a:gdLst/>
            <a:ahLst/>
            <a:cxnLst/>
            <a:rect l="l" t="t" r="r" b="b"/>
            <a:pathLst>
              <a:path w="1355042" h="235439">
                <a:moveTo>
                  <a:pt x="0" y="0"/>
                </a:moveTo>
                <a:lnTo>
                  <a:pt x="1355043" y="0"/>
                </a:lnTo>
                <a:lnTo>
                  <a:pt x="1355043" y="235439"/>
                </a:lnTo>
                <a:lnTo>
                  <a:pt x="0" y="23543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10" name="TextBox 10"/>
          <p:cNvSpPr txBox="1"/>
          <p:nvPr/>
        </p:nvSpPr>
        <p:spPr>
          <a:xfrm>
            <a:off x="8377982" y="7991056"/>
            <a:ext cx="1680418" cy="503151"/>
          </a:xfrm>
          <a:prstGeom prst="rect">
            <a:avLst/>
          </a:prstGeom>
        </p:spPr>
        <p:txBody>
          <a:bodyPr wrap="square" lIns="0" tIns="0" rIns="0" bIns="0" rtlCol="0" anchor="t">
            <a:spAutoFit/>
          </a:bodyPr>
          <a:lstStyle/>
          <a:p>
            <a:pPr algn="ctr">
              <a:lnSpc>
                <a:spcPts val="4200"/>
              </a:lnSpc>
              <a:spcBef>
                <a:spcPct val="0"/>
              </a:spcBef>
            </a:pPr>
            <a:r>
              <a:rPr lang="en-US" sz="3000" b="1" dirty="0">
                <a:solidFill>
                  <a:srgbClr val="000000"/>
                </a:solidFill>
                <a:latin typeface="Century Gothic Paneuropean Bold"/>
                <a:ea typeface="Century Gothic Paneuropean Bold"/>
                <a:cs typeface="Century Gothic Paneuropean Bold"/>
                <a:sym typeface="Century Gothic Paneuropean Bold"/>
              </a:rPr>
              <a:t>Reading</a:t>
            </a:r>
          </a:p>
        </p:txBody>
      </p:sp>
      <p:sp>
        <p:nvSpPr>
          <p:cNvPr id="11" name="Freeform 11">
            <a:extLst>
              <a:ext uri="{C183D7F6-B498-43B3-948B-1728B52AA6E4}">
                <adec:decorative xmlns:adec="http://schemas.microsoft.com/office/drawing/2017/decorative" val="1"/>
              </a:ext>
            </a:extLst>
          </p:cNvPr>
          <p:cNvSpPr/>
          <p:nvPr/>
        </p:nvSpPr>
        <p:spPr>
          <a:xfrm rot="5477100">
            <a:off x="8333595" y="6923686"/>
            <a:ext cx="1355042" cy="235439"/>
          </a:xfrm>
          <a:custGeom>
            <a:avLst/>
            <a:gdLst/>
            <a:ahLst/>
            <a:cxnLst/>
            <a:rect l="l" t="t" r="r" b="b"/>
            <a:pathLst>
              <a:path w="1355042" h="235439">
                <a:moveTo>
                  <a:pt x="0" y="0"/>
                </a:moveTo>
                <a:lnTo>
                  <a:pt x="1355043" y="0"/>
                </a:lnTo>
                <a:lnTo>
                  <a:pt x="1355043" y="235439"/>
                </a:lnTo>
                <a:lnTo>
                  <a:pt x="0" y="23543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12" name="TextBox 12"/>
          <p:cNvSpPr txBox="1"/>
          <p:nvPr/>
        </p:nvSpPr>
        <p:spPr>
          <a:xfrm>
            <a:off x="10694828" y="7991056"/>
            <a:ext cx="1497172" cy="503151"/>
          </a:xfrm>
          <a:prstGeom prst="rect">
            <a:avLst/>
          </a:prstGeom>
        </p:spPr>
        <p:txBody>
          <a:bodyPr wrap="square" lIns="0" tIns="0" rIns="0" bIns="0" rtlCol="0" anchor="t">
            <a:spAutoFit/>
          </a:bodyPr>
          <a:lstStyle/>
          <a:p>
            <a:pPr algn="ctr">
              <a:lnSpc>
                <a:spcPts val="4200"/>
              </a:lnSpc>
              <a:spcBef>
                <a:spcPct val="0"/>
              </a:spcBef>
            </a:pPr>
            <a:r>
              <a:rPr lang="en-US" sz="3000" b="1" dirty="0">
                <a:solidFill>
                  <a:srgbClr val="000000"/>
                </a:solidFill>
                <a:latin typeface="Century Gothic Paneuropean Bold"/>
                <a:ea typeface="Century Gothic Paneuropean Bold"/>
                <a:cs typeface="Century Gothic Paneuropean Bold"/>
                <a:sym typeface="Century Gothic Paneuropean Bold"/>
              </a:rPr>
              <a:t>Literacy</a:t>
            </a:r>
          </a:p>
        </p:txBody>
      </p:sp>
      <p:sp>
        <p:nvSpPr>
          <p:cNvPr id="13" name="Freeform 13">
            <a:extLst>
              <a:ext uri="{C183D7F6-B498-43B3-948B-1728B52AA6E4}">
                <adec:decorative xmlns:adec="http://schemas.microsoft.com/office/drawing/2017/decorative" val="1"/>
              </a:ext>
            </a:extLst>
          </p:cNvPr>
          <p:cNvSpPr/>
          <p:nvPr/>
        </p:nvSpPr>
        <p:spPr>
          <a:xfrm rot="5477100">
            <a:off x="10742397" y="6923686"/>
            <a:ext cx="1355042" cy="235439"/>
          </a:xfrm>
          <a:custGeom>
            <a:avLst/>
            <a:gdLst/>
            <a:ahLst/>
            <a:cxnLst/>
            <a:rect l="l" t="t" r="r" b="b"/>
            <a:pathLst>
              <a:path w="1355042" h="235439">
                <a:moveTo>
                  <a:pt x="0" y="0"/>
                </a:moveTo>
                <a:lnTo>
                  <a:pt x="1355043" y="0"/>
                </a:lnTo>
                <a:lnTo>
                  <a:pt x="1355043" y="235439"/>
                </a:lnTo>
                <a:lnTo>
                  <a:pt x="0" y="23543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DF5D7"/>
        </a:solidFill>
        <a:effectLst/>
      </p:bgPr>
    </p:bg>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2778986" y="3266076"/>
            <a:ext cx="12946970" cy="3775329"/>
            <a:chOff x="0" y="0"/>
            <a:chExt cx="3967153" cy="1156820"/>
          </a:xfrm>
        </p:grpSpPr>
        <p:sp>
          <p:nvSpPr>
            <p:cNvPr id="3" name="Freeform 3"/>
            <p:cNvSpPr/>
            <p:nvPr/>
          </p:nvSpPr>
          <p:spPr>
            <a:xfrm>
              <a:off x="0" y="0"/>
              <a:ext cx="3967153" cy="1156820"/>
            </a:xfrm>
            <a:custGeom>
              <a:avLst/>
              <a:gdLst/>
              <a:ahLst/>
              <a:cxnLst/>
              <a:rect l="l" t="t" r="r" b="b"/>
              <a:pathLst>
                <a:path w="3967153" h="1156820">
                  <a:moveTo>
                    <a:pt x="22125" y="0"/>
                  </a:moveTo>
                  <a:lnTo>
                    <a:pt x="3945028" y="0"/>
                  </a:lnTo>
                  <a:cubicBezTo>
                    <a:pt x="3957248" y="0"/>
                    <a:pt x="3967153" y="9906"/>
                    <a:pt x="3967153" y="22125"/>
                  </a:cubicBezTo>
                  <a:lnTo>
                    <a:pt x="3967153" y="1134695"/>
                  </a:lnTo>
                  <a:cubicBezTo>
                    <a:pt x="3967153" y="1146914"/>
                    <a:pt x="3957248" y="1156820"/>
                    <a:pt x="3945028" y="1156820"/>
                  </a:cubicBezTo>
                  <a:lnTo>
                    <a:pt x="22125" y="1156820"/>
                  </a:lnTo>
                  <a:cubicBezTo>
                    <a:pt x="9906" y="1156820"/>
                    <a:pt x="0" y="1146914"/>
                    <a:pt x="0" y="1134695"/>
                  </a:cubicBezTo>
                  <a:lnTo>
                    <a:pt x="0" y="22125"/>
                  </a:lnTo>
                  <a:cubicBezTo>
                    <a:pt x="0" y="9906"/>
                    <a:pt x="9906" y="0"/>
                    <a:pt x="22125" y="0"/>
                  </a:cubicBezTo>
                  <a:close/>
                </a:path>
              </a:pathLst>
            </a:custGeom>
            <a:solidFill>
              <a:srgbClr val="82BAC4"/>
            </a:solidFill>
          </p:spPr>
          <p:txBody>
            <a:bodyPr/>
            <a:lstStyle/>
            <a:p>
              <a:endParaRPr lang="en-GB"/>
            </a:p>
          </p:txBody>
        </p:sp>
        <p:sp>
          <p:nvSpPr>
            <p:cNvPr id="4" name="TextBox 4"/>
            <p:cNvSpPr txBox="1"/>
            <p:nvPr/>
          </p:nvSpPr>
          <p:spPr>
            <a:xfrm>
              <a:off x="0" y="-104775"/>
              <a:ext cx="3967153" cy="1261595"/>
            </a:xfrm>
            <a:prstGeom prst="rect">
              <a:avLst/>
            </a:prstGeom>
          </p:spPr>
          <p:txBody>
            <a:bodyPr lIns="75026" tIns="75026" rIns="75026" bIns="75026" rtlCol="0" anchor="ctr"/>
            <a:lstStyle/>
            <a:p>
              <a:pPr algn="ctr">
                <a:lnSpc>
                  <a:spcPts val="7613"/>
                </a:lnSpc>
              </a:pPr>
              <a:endParaRPr/>
            </a:p>
            <a:p>
              <a:pPr algn="ctr">
                <a:lnSpc>
                  <a:spcPts val="2013"/>
                </a:lnSpc>
              </a:pPr>
              <a:endParaRPr/>
            </a:p>
          </p:txBody>
        </p:sp>
      </p:grpSp>
      <p:sp>
        <p:nvSpPr>
          <p:cNvPr id="5" name="TextBox 5"/>
          <p:cNvSpPr txBox="1">
            <a:spLocks noGrp="1"/>
          </p:cNvSpPr>
          <p:nvPr>
            <p:ph type="title" idx="4294967295"/>
          </p:nvPr>
        </p:nvSpPr>
        <p:spPr>
          <a:xfrm>
            <a:off x="3246138" y="3250329"/>
            <a:ext cx="11795724" cy="342582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28000"/>
              </a:lnSpc>
              <a:spcBef>
                <a:spcPct val="0"/>
              </a:spcBef>
              <a:spcAft>
                <a:spcPts val="0"/>
              </a:spcAft>
              <a:buClrTx/>
              <a:buSzTx/>
              <a:buFontTx/>
              <a:buNone/>
              <a:tabLst/>
              <a:defRPr/>
            </a:pPr>
            <a:r>
              <a:rPr kumimoji="0" lang="en-US" sz="20000" b="1" i="0" u="none" strike="noStrike" kern="1200" cap="none" spc="8740" normalizeH="0" baseline="0" noProof="0" dirty="0" err="1">
                <a:ln>
                  <a:noFill/>
                </a:ln>
                <a:solidFill>
                  <a:srgbClr val="000000"/>
                </a:solidFill>
                <a:effectLst/>
                <a:uLnTx/>
                <a:uFillTx/>
                <a:latin typeface="Century Gothic Paneuropean Bold"/>
                <a:ea typeface="Century Gothic Paneuropean Bold"/>
                <a:cs typeface="Century Gothic Paneuropean Bold"/>
                <a:sym typeface="Century Gothic Paneuropean Bold"/>
              </a:rPr>
              <a:t>PIRLS</a:t>
            </a:r>
            <a:endParaRPr kumimoji="0" lang="en-US" sz="20000" b="1" i="0" u="none" strike="noStrike" kern="1200" cap="none" spc="8740" normalizeH="0" baseline="0" noProof="0" dirty="0">
              <a:ln>
                <a:noFill/>
              </a:ln>
              <a:solidFill>
                <a:srgbClr val="000000"/>
              </a:solidFill>
              <a:effectLst/>
              <a:uLnTx/>
              <a:uFillTx/>
              <a:latin typeface="Century Gothic Paneuropean Bold"/>
              <a:ea typeface="Century Gothic Paneuropean Bold"/>
              <a:cs typeface="Century Gothic Paneuropean Bold"/>
              <a:sym typeface="Century Gothic Paneuropean Bold"/>
            </a:endParaRPr>
          </a:p>
        </p:txBody>
      </p:sp>
      <p:sp>
        <p:nvSpPr>
          <p:cNvPr id="6" name="Freeform 6">
            <a:extLst>
              <a:ext uri="{C183D7F6-B498-43B3-948B-1728B52AA6E4}">
                <adec:decorative xmlns:adec="http://schemas.microsoft.com/office/drawing/2017/decorative" val="1"/>
              </a:ext>
            </a:extLst>
          </p:cNvPr>
          <p:cNvSpPr/>
          <p:nvPr/>
        </p:nvSpPr>
        <p:spPr>
          <a:xfrm rot="5477100">
            <a:off x="3612723" y="6923686"/>
            <a:ext cx="1355042" cy="235439"/>
          </a:xfrm>
          <a:custGeom>
            <a:avLst/>
            <a:gdLst/>
            <a:ahLst/>
            <a:cxnLst/>
            <a:rect l="l" t="t" r="r" b="b"/>
            <a:pathLst>
              <a:path w="1355042" h="235439">
                <a:moveTo>
                  <a:pt x="0" y="0"/>
                </a:moveTo>
                <a:lnTo>
                  <a:pt x="1355042" y="0"/>
                </a:lnTo>
                <a:lnTo>
                  <a:pt x="1355042" y="235439"/>
                </a:lnTo>
                <a:lnTo>
                  <a:pt x="0" y="23543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7" name="TextBox 7"/>
          <p:cNvSpPr txBox="1"/>
          <p:nvPr/>
        </p:nvSpPr>
        <p:spPr>
          <a:xfrm>
            <a:off x="3246138" y="7991056"/>
            <a:ext cx="1706862" cy="503151"/>
          </a:xfrm>
          <a:prstGeom prst="rect">
            <a:avLst/>
          </a:prstGeom>
        </p:spPr>
        <p:txBody>
          <a:bodyPr wrap="square" lIns="0" tIns="0" rIns="0" bIns="0" rtlCol="0" anchor="t">
            <a:spAutoFit/>
          </a:bodyPr>
          <a:lstStyle/>
          <a:p>
            <a:pPr algn="ctr">
              <a:lnSpc>
                <a:spcPts val="4200"/>
              </a:lnSpc>
              <a:spcBef>
                <a:spcPct val="0"/>
              </a:spcBef>
            </a:pPr>
            <a:r>
              <a:rPr lang="en-US" sz="3000" b="1" dirty="0">
                <a:solidFill>
                  <a:srgbClr val="000000"/>
                </a:solidFill>
                <a:latin typeface="Century Gothic Paneuropean Bold"/>
                <a:ea typeface="Century Gothic Paneuropean Bold"/>
                <a:cs typeface="Century Gothic Paneuropean Bold"/>
                <a:sym typeface="Century Gothic Paneuropean Bold"/>
              </a:rPr>
              <a:t>Progress</a:t>
            </a:r>
          </a:p>
        </p:txBody>
      </p:sp>
      <p:sp>
        <p:nvSpPr>
          <p:cNvPr id="8" name="TextBox 8"/>
          <p:cNvSpPr txBox="1"/>
          <p:nvPr/>
        </p:nvSpPr>
        <p:spPr>
          <a:xfrm>
            <a:off x="5152030" y="7991056"/>
            <a:ext cx="2787848" cy="514350"/>
          </a:xfrm>
          <a:prstGeom prst="rect">
            <a:avLst/>
          </a:prstGeom>
        </p:spPr>
        <p:txBody>
          <a:bodyPr lIns="0" tIns="0" rIns="0" bIns="0" rtlCol="0" anchor="t">
            <a:spAutoFit/>
          </a:bodyPr>
          <a:lstStyle/>
          <a:p>
            <a:pPr algn="ctr">
              <a:lnSpc>
                <a:spcPts val="4200"/>
              </a:lnSpc>
              <a:spcBef>
                <a:spcPct val="0"/>
              </a:spcBef>
            </a:pPr>
            <a:r>
              <a:rPr lang="en-US" sz="3000" b="1">
                <a:solidFill>
                  <a:srgbClr val="000000"/>
                </a:solidFill>
                <a:latin typeface="Century Gothic Paneuropean Bold"/>
                <a:ea typeface="Century Gothic Paneuropean Bold"/>
                <a:cs typeface="Century Gothic Paneuropean Bold"/>
                <a:sym typeface="Century Gothic Paneuropean Bold"/>
              </a:rPr>
              <a:t>in International</a:t>
            </a:r>
          </a:p>
        </p:txBody>
      </p:sp>
      <p:sp>
        <p:nvSpPr>
          <p:cNvPr id="9" name="Freeform 9">
            <a:extLst>
              <a:ext uri="{C183D7F6-B498-43B3-948B-1728B52AA6E4}">
                <adec:decorative xmlns:adec="http://schemas.microsoft.com/office/drawing/2017/decorative" val="1"/>
              </a:ext>
            </a:extLst>
          </p:cNvPr>
          <p:cNvSpPr/>
          <p:nvPr/>
        </p:nvSpPr>
        <p:spPr>
          <a:xfrm rot="5477100">
            <a:off x="6164664" y="6923686"/>
            <a:ext cx="1355042" cy="235439"/>
          </a:xfrm>
          <a:custGeom>
            <a:avLst/>
            <a:gdLst/>
            <a:ahLst/>
            <a:cxnLst/>
            <a:rect l="l" t="t" r="r" b="b"/>
            <a:pathLst>
              <a:path w="1355042" h="235439">
                <a:moveTo>
                  <a:pt x="0" y="0"/>
                </a:moveTo>
                <a:lnTo>
                  <a:pt x="1355043" y="0"/>
                </a:lnTo>
                <a:lnTo>
                  <a:pt x="1355043" y="235439"/>
                </a:lnTo>
                <a:lnTo>
                  <a:pt x="0" y="23543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10" name="TextBox 10"/>
          <p:cNvSpPr txBox="1"/>
          <p:nvPr/>
        </p:nvSpPr>
        <p:spPr>
          <a:xfrm>
            <a:off x="8377982" y="7991056"/>
            <a:ext cx="1604218" cy="503151"/>
          </a:xfrm>
          <a:prstGeom prst="rect">
            <a:avLst/>
          </a:prstGeom>
        </p:spPr>
        <p:txBody>
          <a:bodyPr wrap="square" lIns="0" tIns="0" rIns="0" bIns="0" rtlCol="0" anchor="t">
            <a:spAutoFit/>
          </a:bodyPr>
          <a:lstStyle/>
          <a:p>
            <a:pPr algn="ctr">
              <a:lnSpc>
                <a:spcPts val="4200"/>
              </a:lnSpc>
              <a:spcBef>
                <a:spcPct val="0"/>
              </a:spcBef>
            </a:pPr>
            <a:r>
              <a:rPr lang="en-US" sz="3000" b="1" dirty="0">
                <a:solidFill>
                  <a:srgbClr val="000000"/>
                </a:solidFill>
                <a:latin typeface="Century Gothic Paneuropean Bold"/>
                <a:ea typeface="Century Gothic Paneuropean Bold"/>
                <a:cs typeface="Century Gothic Paneuropean Bold"/>
                <a:sym typeface="Century Gothic Paneuropean Bold"/>
              </a:rPr>
              <a:t>Reading</a:t>
            </a:r>
          </a:p>
        </p:txBody>
      </p:sp>
      <p:sp>
        <p:nvSpPr>
          <p:cNvPr id="11" name="Freeform 11">
            <a:extLst>
              <a:ext uri="{C183D7F6-B498-43B3-948B-1728B52AA6E4}">
                <adec:decorative xmlns:adec="http://schemas.microsoft.com/office/drawing/2017/decorative" val="1"/>
              </a:ext>
            </a:extLst>
          </p:cNvPr>
          <p:cNvSpPr/>
          <p:nvPr/>
        </p:nvSpPr>
        <p:spPr>
          <a:xfrm rot="5477100">
            <a:off x="8333595" y="6923686"/>
            <a:ext cx="1355042" cy="235439"/>
          </a:xfrm>
          <a:custGeom>
            <a:avLst/>
            <a:gdLst/>
            <a:ahLst/>
            <a:cxnLst/>
            <a:rect l="l" t="t" r="r" b="b"/>
            <a:pathLst>
              <a:path w="1355042" h="235439">
                <a:moveTo>
                  <a:pt x="0" y="0"/>
                </a:moveTo>
                <a:lnTo>
                  <a:pt x="1355043" y="0"/>
                </a:lnTo>
                <a:lnTo>
                  <a:pt x="1355043" y="235439"/>
                </a:lnTo>
                <a:lnTo>
                  <a:pt x="0" y="23543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12" name="TextBox 12"/>
          <p:cNvSpPr txBox="1"/>
          <p:nvPr/>
        </p:nvSpPr>
        <p:spPr>
          <a:xfrm>
            <a:off x="10694828" y="7991056"/>
            <a:ext cx="1604218" cy="503151"/>
          </a:xfrm>
          <a:prstGeom prst="rect">
            <a:avLst/>
          </a:prstGeom>
        </p:spPr>
        <p:txBody>
          <a:bodyPr wrap="square" lIns="0" tIns="0" rIns="0" bIns="0" rtlCol="0" anchor="t">
            <a:spAutoFit/>
          </a:bodyPr>
          <a:lstStyle/>
          <a:p>
            <a:pPr algn="ctr">
              <a:lnSpc>
                <a:spcPts val="4200"/>
              </a:lnSpc>
              <a:spcBef>
                <a:spcPct val="0"/>
              </a:spcBef>
            </a:pPr>
            <a:r>
              <a:rPr lang="en-US" sz="3000" b="1" dirty="0">
                <a:solidFill>
                  <a:srgbClr val="000000"/>
                </a:solidFill>
                <a:latin typeface="Century Gothic Paneuropean Bold"/>
                <a:ea typeface="Century Gothic Paneuropean Bold"/>
                <a:cs typeface="Century Gothic Paneuropean Bold"/>
                <a:sym typeface="Century Gothic Paneuropean Bold"/>
              </a:rPr>
              <a:t>Literacy</a:t>
            </a:r>
          </a:p>
        </p:txBody>
      </p:sp>
      <p:sp>
        <p:nvSpPr>
          <p:cNvPr id="13" name="Freeform 13">
            <a:extLst>
              <a:ext uri="{C183D7F6-B498-43B3-948B-1728B52AA6E4}">
                <adec:decorative xmlns:adec="http://schemas.microsoft.com/office/drawing/2017/decorative" val="1"/>
              </a:ext>
            </a:extLst>
          </p:cNvPr>
          <p:cNvSpPr/>
          <p:nvPr/>
        </p:nvSpPr>
        <p:spPr>
          <a:xfrm rot="5477100">
            <a:off x="10742397" y="6923686"/>
            <a:ext cx="1355042" cy="235439"/>
          </a:xfrm>
          <a:custGeom>
            <a:avLst/>
            <a:gdLst/>
            <a:ahLst/>
            <a:cxnLst/>
            <a:rect l="l" t="t" r="r" b="b"/>
            <a:pathLst>
              <a:path w="1355042" h="235439">
                <a:moveTo>
                  <a:pt x="0" y="0"/>
                </a:moveTo>
                <a:lnTo>
                  <a:pt x="1355043" y="0"/>
                </a:lnTo>
                <a:lnTo>
                  <a:pt x="1355043" y="235439"/>
                </a:lnTo>
                <a:lnTo>
                  <a:pt x="0" y="23543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14" name="TextBox 14"/>
          <p:cNvSpPr txBox="1"/>
          <p:nvPr/>
        </p:nvSpPr>
        <p:spPr>
          <a:xfrm>
            <a:off x="13144762" y="7991056"/>
            <a:ext cx="1104638" cy="503151"/>
          </a:xfrm>
          <a:prstGeom prst="rect">
            <a:avLst/>
          </a:prstGeom>
        </p:spPr>
        <p:txBody>
          <a:bodyPr wrap="square" lIns="0" tIns="0" rIns="0" bIns="0" rtlCol="0" anchor="t">
            <a:spAutoFit/>
          </a:bodyPr>
          <a:lstStyle/>
          <a:p>
            <a:pPr algn="ctr">
              <a:lnSpc>
                <a:spcPts val="4200"/>
              </a:lnSpc>
              <a:spcBef>
                <a:spcPct val="0"/>
              </a:spcBef>
            </a:pPr>
            <a:r>
              <a:rPr lang="en-US" sz="3000" b="1" dirty="0">
                <a:solidFill>
                  <a:srgbClr val="000000"/>
                </a:solidFill>
                <a:latin typeface="Century Gothic Paneuropean Bold"/>
                <a:ea typeface="Century Gothic Paneuropean Bold"/>
                <a:cs typeface="Century Gothic Paneuropean Bold"/>
                <a:sym typeface="Century Gothic Paneuropean Bold"/>
              </a:rPr>
              <a:t>Study</a:t>
            </a:r>
          </a:p>
        </p:txBody>
      </p:sp>
      <p:sp>
        <p:nvSpPr>
          <p:cNvPr id="15" name="Freeform 15">
            <a:extLst>
              <a:ext uri="{C183D7F6-B498-43B3-948B-1728B52AA6E4}">
                <adec:decorative xmlns:adec="http://schemas.microsoft.com/office/drawing/2017/decorative" val="1"/>
              </a:ext>
            </a:extLst>
          </p:cNvPr>
          <p:cNvSpPr/>
          <p:nvPr/>
        </p:nvSpPr>
        <p:spPr>
          <a:xfrm rot="5477100">
            <a:off x="13106512" y="6923686"/>
            <a:ext cx="1355042" cy="235439"/>
          </a:xfrm>
          <a:custGeom>
            <a:avLst/>
            <a:gdLst/>
            <a:ahLst/>
            <a:cxnLst/>
            <a:rect l="l" t="t" r="r" b="b"/>
            <a:pathLst>
              <a:path w="1355042" h="235439">
                <a:moveTo>
                  <a:pt x="0" y="0"/>
                </a:moveTo>
                <a:lnTo>
                  <a:pt x="1355042" y="0"/>
                </a:lnTo>
                <a:lnTo>
                  <a:pt x="1355042" y="235439"/>
                </a:lnTo>
                <a:lnTo>
                  <a:pt x="0" y="23543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DF5D7"/>
        </a:solidFill>
        <a:effectLst/>
      </p:bgPr>
    </p:bg>
    <p:spTree>
      <p:nvGrpSpPr>
        <p:cNvPr id="1" name=""/>
        <p:cNvGrpSpPr/>
        <p:nvPr/>
      </p:nvGrpSpPr>
      <p:grpSpPr>
        <a:xfrm>
          <a:off x="0" y="0"/>
          <a:ext cx="0" cy="0"/>
          <a:chOff x="0" y="0"/>
          <a:chExt cx="0" cy="0"/>
        </a:xfrm>
      </p:grpSpPr>
      <p:sp>
        <p:nvSpPr>
          <p:cNvPr id="2" name="Freeform 2">
            <a:extLst>
              <a:ext uri="{C183D7F6-B498-43B3-948B-1728B52AA6E4}">
                <adec:decorative xmlns:adec="http://schemas.microsoft.com/office/drawing/2017/decorative" val="1"/>
              </a:ext>
            </a:extLst>
          </p:cNvPr>
          <p:cNvSpPr/>
          <p:nvPr/>
        </p:nvSpPr>
        <p:spPr>
          <a:xfrm>
            <a:off x="1423637" y="1786819"/>
            <a:ext cx="155980" cy="5199342"/>
          </a:xfrm>
          <a:custGeom>
            <a:avLst/>
            <a:gdLst/>
            <a:ahLst/>
            <a:cxnLst/>
            <a:rect l="l" t="t" r="r" b="b"/>
            <a:pathLst>
              <a:path w="155980" h="5199342">
                <a:moveTo>
                  <a:pt x="0" y="0"/>
                </a:moveTo>
                <a:lnTo>
                  <a:pt x="155980" y="0"/>
                </a:lnTo>
                <a:lnTo>
                  <a:pt x="155980" y="5199342"/>
                </a:lnTo>
                <a:lnTo>
                  <a:pt x="0" y="519934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grpSp>
        <p:nvGrpSpPr>
          <p:cNvPr id="3" name="Group 3">
            <a:extLst>
              <a:ext uri="{C183D7F6-B498-43B3-948B-1728B52AA6E4}">
                <adec:decorative xmlns:adec="http://schemas.microsoft.com/office/drawing/2017/decorative" val="1"/>
              </a:ext>
            </a:extLst>
          </p:cNvPr>
          <p:cNvGrpSpPr/>
          <p:nvPr/>
        </p:nvGrpSpPr>
        <p:grpSpPr>
          <a:xfrm>
            <a:off x="450119" y="450175"/>
            <a:ext cx="2258582" cy="2258582"/>
            <a:chOff x="0" y="0"/>
            <a:chExt cx="812800" cy="812800"/>
          </a:xfrm>
        </p:grpSpPr>
        <p:sp>
          <p:nvSpPr>
            <p:cNvPr id="4" name="Freeform 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FCE72"/>
            </a:solidFill>
          </p:spPr>
          <p:txBody>
            <a:bodyPr/>
            <a:lstStyle/>
            <a:p>
              <a:endParaRPr lang="en-GB"/>
            </a:p>
          </p:txBody>
        </p:sp>
        <p:sp>
          <p:nvSpPr>
            <p:cNvPr id="5" name="TextBox 5"/>
            <p:cNvSpPr txBox="1"/>
            <p:nvPr/>
          </p:nvSpPr>
          <p:spPr>
            <a:xfrm>
              <a:off x="76200" y="47625"/>
              <a:ext cx="660400" cy="688975"/>
            </a:xfrm>
            <a:prstGeom prst="rect">
              <a:avLst/>
            </a:prstGeom>
          </p:spPr>
          <p:txBody>
            <a:bodyPr lIns="50800" tIns="50800" rIns="50800" bIns="50800" rtlCol="0" anchor="ctr"/>
            <a:lstStyle/>
            <a:p>
              <a:pPr algn="ctr">
                <a:lnSpc>
                  <a:spcPts val="2013"/>
                </a:lnSpc>
              </a:pPr>
              <a:endParaRPr/>
            </a:p>
          </p:txBody>
        </p:sp>
      </p:grpSp>
      <p:grpSp>
        <p:nvGrpSpPr>
          <p:cNvPr id="6" name="Group 6">
            <a:extLst>
              <a:ext uri="{C183D7F6-B498-43B3-948B-1728B52AA6E4}">
                <adec:decorative xmlns:adec="http://schemas.microsoft.com/office/drawing/2017/decorative" val="1"/>
              </a:ext>
            </a:extLst>
          </p:cNvPr>
          <p:cNvGrpSpPr/>
          <p:nvPr/>
        </p:nvGrpSpPr>
        <p:grpSpPr>
          <a:xfrm>
            <a:off x="247905" y="4780249"/>
            <a:ext cx="2663012" cy="1301267"/>
            <a:chOff x="0" y="0"/>
            <a:chExt cx="513762" cy="251047"/>
          </a:xfrm>
        </p:grpSpPr>
        <p:sp>
          <p:nvSpPr>
            <p:cNvPr id="7" name="Freeform 7"/>
            <p:cNvSpPr/>
            <p:nvPr/>
          </p:nvSpPr>
          <p:spPr>
            <a:xfrm>
              <a:off x="0" y="0"/>
              <a:ext cx="513762" cy="251047"/>
            </a:xfrm>
            <a:custGeom>
              <a:avLst/>
              <a:gdLst/>
              <a:ahLst/>
              <a:cxnLst/>
              <a:rect l="l" t="t" r="r" b="b"/>
              <a:pathLst>
                <a:path w="513762" h="251047">
                  <a:moveTo>
                    <a:pt x="56781" y="0"/>
                  </a:moveTo>
                  <a:lnTo>
                    <a:pt x="456980" y="0"/>
                  </a:lnTo>
                  <a:cubicBezTo>
                    <a:pt x="472040" y="0"/>
                    <a:pt x="486482" y="5982"/>
                    <a:pt x="497131" y="16631"/>
                  </a:cubicBezTo>
                  <a:cubicBezTo>
                    <a:pt x="507779" y="27279"/>
                    <a:pt x="513762" y="41722"/>
                    <a:pt x="513762" y="56781"/>
                  </a:cubicBezTo>
                  <a:lnTo>
                    <a:pt x="513762" y="194266"/>
                  </a:lnTo>
                  <a:cubicBezTo>
                    <a:pt x="513762" y="209325"/>
                    <a:pt x="507779" y="223768"/>
                    <a:pt x="497131" y="234416"/>
                  </a:cubicBezTo>
                  <a:cubicBezTo>
                    <a:pt x="486482" y="245065"/>
                    <a:pt x="472040" y="251047"/>
                    <a:pt x="456980" y="251047"/>
                  </a:cubicBezTo>
                  <a:lnTo>
                    <a:pt x="56781" y="251047"/>
                  </a:lnTo>
                  <a:cubicBezTo>
                    <a:pt x="41722" y="251047"/>
                    <a:pt x="27279" y="245065"/>
                    <a:pt x="16631" y="234416"/>
                  </a:cubicBezTo>
                  <a:cubicBezTo>
                    <a:pt x="5982" y="223768"/>
                    <a:pt x="0" y="209325"/>
                    <a:pt x="0" y="194266"/>
                  </a:cubicBezTo>
                  <a:lnTo>
                    <a:pt x="0" y="56781"/>
                  </a:lnTo>
                  <a:cubicBezTo>
                    <a:pt x="0" y="41722"/>
                    <a:pt x="5982" y="27279"/>
                    <a:pt x="16631" y="16631"/>
                  </a:cubicBezTo>
                  <a:cubicBezTo>
                    <a:pt x="27279" y="5982"/>
                    <a:pt x="41722" y="0"/>
                    <a:pt x="56781" y="0"/>
                  </a:cubicBezTo>
                  <a:close/>
                </a:path>
              </a:pathLst>
            </a:custGeom>
            <a:solidFill>
              <a:srgbClr val="82BAC4"/>
            </a:solidFill>
          </p:spPr>
          <p:txBody>
            <a:bodyPr/>
            <a:lstStyle/>
            <a:p>
              <a:endParaRPr lang="en-GB"/>
            </a:p>
          </p:txBody>
        </p:sp>
        <p:sp>
          <p:nvSpPr>
            <p:cNvPr id="8" name="TextBox 8"/>
            <p:cNvSpPr txBox="1"/>
            <p:nvPr/>
          </p:nvSpPr>
          <p:spPr>
            <a:xfrm>
              <a:off x="0" y="-28575"/>
              <a:ext cx="513762" cy="279622"/>
            </a:xfrm>
            <a:prstGeom prst="rect">
              <a:avLst/>
            </a:prstGeom>
          </p:spPr>
          <p:txBody>
            <a:bodyPr lIns="50800" tIns="50800" rIns="50800" bIns="50800" rtlCol="0" anchor="ctr"/>
            <a:lstStyle/>
            <a:p>
              <a:pPr algn="ctr">
                <a:lnSpc>
                  <a:spcPts val="2013"/>
                </a:lnSpc>
              </a:pPr>
              <a:endParaRPr/>
            </a:p>
          </p:txBody>
        </p:sp>
      </p:grpSp>
      <p:grpSp>
        <p:nvGrpSpPr>
          <p:cNvPr id="9" name="Group 9">
            <a:extLst>
              <a:ext uri="{C183D7F6-B498-43B3-948B-1728B52AA6E4}">
                <adec:decorative xmlns:adec="http://schemas.microsoft.com/office/drawing/2017/decorative" val="1"/>
              </a:ext>
            </a:extLst>
          </p:cNvPr>
          <p:cNvGrpSpPr/>
          <p:nvPr/>
        </p:nvGrpSpPr>
        <p:grpSpPr>
          <a:xfrm>
            <a:off x="247905" y="6986161"/>
            <a:ext cx="2663012" cy="3004748"/>
            <a:chOff x="0" y="0"/>
            <a:chExt cx="513762" cy="579691"/>
          </a:xfrm>
        </p:grpSpPr>
        <p:sp>
          <p:nvSpPr>
            <p:cNvPr id="10" name="Freeform 10"/>
            <p:cNvSpPr/>
            <p:nvPr/>
          </p:nvSpPr>
          <p:spPr>
            <a:xfrm>
              <a:off x="0" y="0"/>
              <a:ext cx="513762" cy="579691"/>
            </a:xfrm>
            <a:custGeom>
              <a:avLst/>
              <a:gdLst/>
              <a:ahLst/>
              <a:cxnLst/>
              <a:rect l="l" t="t" r="r" b="b"/>
              <a:pathLst>
                <a:path w="513762" h="579691">
                  <a:moveTo>
                    <a:pt x="56781" y="0"/>
                  </a:moveTo>
                  <a:lnTo>
                    <a:pt x="456980" y="0"/>
                  </a:lnTo>
                  <a:cubicBezTo>
                    <a:pt x="472040" y="0"/>
                    <a:pt x="486482" y="5982"/>
                    <a:pt x="497131" y="16631"/>
                  </a:cubicBezTo>
                  <a:cubicBezTo>
                    <a:pt x="507779" y="27279"/>
                    <a:pt x="513762" y="41722"/>
                    <a:pt x="513762" y="56781"/>
                  </a:cubicBezTo>
                  <a:lnTo>
                    <a:pt x="513762" y="522910"/>
                  </a:lnTo>
                  <a:cubicBezTo>
                    <a:pt x="513762" y="554269"/>
                    <a:pt x="488340" y="579691"/>
                    <a:pt x="456980" y="579691"/>
                  </a:cubicBezTo>
                  <a:lnTo>
                    <a:pt x="56781" y="579691"/>
                  </a:lnTo>
                  <a:cubicBezTo>
                    <a:pt x="41722" y="579691"/>
                    <a:pt x="27279" y="573709"/>
                    <a:pt x="16631" y="563060"/>
                  </a:cubicBezTo>
                  <a:cubicBezTo>
                    <a:pt x="5982" y="552412"/>
                    <a:pt x="0" y="537969"/>
                    <a:pt x="0" y="522910"/>
                  </a:cubicBezTo>
                  <a:lnTo>
                    <a:pt x="0" y="56781"/>
                  </a:lnTo>
                  <a:cubicBezTo>
                    <a:pt x="0" y="41722"/>
                    <a:pt x="5982" y="27279"/>
                    <a:pt x="16631" y="16631"/>
                  </a:cubicBezTo>
                  <a:cubicBezTo>
                    <a:pt x="27279" y="5982"/>
                    <a:pt x="41722" y="0"/>
                    <a:pt x="56781" y="0"/>
                  </a:cubicBezTo>
                  <a:close/>
                </a:path>
              </a:pathLst>
            </a:custGeom>
            <a:solidFill>
              <a:srgbClr val="EFCE72"/>
            </a:solidFill>
          </p:spPr>
          <p:txBody>
            <a:bodyPr/>
            <a:lstStyle/>
            <a:p>
              <a:endParaRPr lang="en-GB"/>
            </a:p>
          </p:txBody>
        </p:sp>
        <p:sp>
          <p:nvSpPr>
            <p:cNvPr id="11" name="TextBox 11"/>
            <p:cNvSpPr txBox="1"/>
            <p:nvPr/>
          </p:nvSpPr>
          <p:spPr>
            <a:xfrm>
              <a:off x="0" y="-28575"/>
              <a:ext cx="513762" cy="608266"/>
            </a:xfrm>
            <a:prstGeom prst="rect">
              <a:avLst/>
            </a:prstGeom>
          </p:spPr>
          <p:txBody>
            <a:bodyPr lIns="50800" tIns="50800" rIns="50800" bIns="50800" rtlCol="0" anchor="ctr"/>
            <a:lstStyle/>
            <a:p>
              <a:pPr algn="ctr">
                <a:lnSpc>
                  <a:spcPts val="2013"/>
                </a:lnSpc>
              </a:pPr>
              <a:endParaRPr/>
            </a:p>
          </p:txBody>
        </p:sp>
      </p:grpSp>
      <p:sp>
        <p:nvSpPr>
          <p:cNvPr id="13" name="Title 12">
            <a:extLst>
              <a:ext uri="{FF2B5EF4-FFF2-40B4-BE49-F238E27FC236}">
                <a16:creationId xmlns:a16="http://schemas.microsoft.com/office/drawing/2014/main" id="{59B6FC1B-F0A1-A80C-0BF5-639266979F68}"/>
              </a:ext>
            </a:extLst>
          </p:cNvPr>
          <p:cNvSpPr>
            <a:spLocks noGrp="1"/>
          </p:cNvSpPr>
          <p:nvPr>
            <p:ph type="title" idx="4294967295"/>
          </p:nvPr>
        </p:nvSpPr>
        <p:spPr>
          <a:xfrm>
            <a:off x="268687" y="-1355700"/>
            <a:ext cx="8229600" cy="1143000"/>
          </a:xfrm>
        </p:spPr>
        <p:txBody>
          <a:bodyPr vert="horz" lIns="91440" tIns="45720" rIns="91440" bIns="45720" rtlCol="0" anchor="b">
            <a:normAutofit/>
          </a:bodyPr>
          <a:lstStyle/>
          <a:p>
            <a:r>
              <a:rPr lang="en-GB" dirty="0"/>
              <a:t>Key vocabulary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DF5D7"/>
        </a:solidFill>
        <a:effectLst/>
      </p:bgPr>
    </p:bg>
    <p:spTree>
      <p:nvGrpSpPr>
        <p:cNvPr id="1" name=""/>
        <p:cNvGrpSpPr/>
        <p:nvPr/>
      </p:nvGrpSpPr>
      <p:grpSpPr>
        <a:xfrm>
          <a:off x="0" y="0"/>
          <a:ext cx="0" cy="0"/>
          <a:chOff x="0" y="0"/>
          <a:chExt cx="0" cy="0"/>
        </a:xfrm>
      </p:grpSpPr>
      <p:sp>
        <p:nvSpPr>
          <p:cNvPr id="2" name="Freeform 2">
            <a:extLst>
              <a:ext uri="{C183D7F6-B498-43B3-948B-1728B52AA6E4}">
                <adec:decorative xmlns:adec="http://schemas.microsoft.com/office/drawing/2017/decorative" val="1"/>
              </a:ext>
            </a:extLst>
          </p:cNvPr>
          <p:cNvSpPr/>
          <p:nvPr/>
        </p:nvSpPr>
        <p:spPr>
          <a:xfrm>
            <a:off x="1423637" y="1786819"/>
            <a:ext cx="155980" cy="5199342"/>
          </a:xfrm>
          <a:custGeom>
            <a:avLst/>
            <a:gdLst/>
            <a:ahLst/>
            <a:cxnLst/>
            <a:rect l="l" t="t" r="r" b="b"/>
            <a:pathLst>
              <a:path w="155980" h="5199342">
                <a:moveTo>
                  <a:pt x="0" y="0"/>
                </a:moveTo>
                <a:lnTo>
                  <a:pt x="155980" y="0"/>
                </a:lnTo>
                <a:lnTo>
                  <a:pt x="155980" y="5199342"/>
                </a:lnTo>
                <a:lnTo>
                  <a:pt x="0" y="519934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grpSp>
        <p:nvGrpSpPr>
          <p:cNvPr id="3" name="Group 3">
            <a:extLst>
              <a:ext uri="{C183D7F6-B498-43B3-948B-1728B52AA6E4}">
                <adec:decorative xmlns:adec="http://schemas.microsoft.com/office/drawing/2017/decorative" val="1"/>
              </a:ext>
            </a:extLst>
          </p:cNvPr>
          <p:cNvGrpSpPr/>
          <p:nvPr/>
        </p:nvGrpSpPr>
        <p:grpSpPr>
          <a:xfrm>
            <a:off x="450119" y="450175"/>
            <a:ext cx="2258582" cy="2258582"/>
            <a:chOff x="0" y="0"/>
            <a:chExt cx="812800" cy="812800"/>
          </a:xfrm>
        </p:grpSpPr>
        <p:sp>
          <p:nvSpPr>
            <p:cNvPr id="4" name="Freeform 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FCE72"/>
            </a:solidFill>
          </p:spPr>
          <p:txBody>
            <a:bodyPr/>
            <a:lstStyle/>
            <a:p>
              <a:endParaRPr lang="en-GB"/>
            </a:p>
          </p:txBody>
        </p:sp>
        <p:sp>
          <p:nvSpPr>
            <p:cNvPr id="5" name="TextBox 5"/>
            <p:cNvSpPr txBox="1"/>
            <p:nvPr/>
          </p:nvSpPr>
          <p:spPr>
            <a:xfrm>
              <a:off x="76200" y="47625"/>
              <a:ext cx="660400" cy="688975"/>
            </a:xfrm>
            <a:prstGeom prst="rect">
              <a:avLst/>
            </a:prstGeom>
          </p:spPr>
          <p:txBody>
            <a:bodyPr lIns="50800" tIns="50800" rIns="50800" bIns="50800" rtlCol="0" anchor="ctr"/>
            <a:lstStyle/>
            <a:p>
              <a:pPr algn="ctr">
                <a:lnSpc>
                  <a:spcPts val="2013"/>
                </a:lnSpc>
              </a:pPr>
              <a:endParaRPr/>
            </a:p>
          </p:txBody>
        </p:sp>
      </p:grpSp>
      <p:grpSp>
        <p:nvGrpSpPr>
          <p:cNvPr id="6" name="Group 6">
            <a:extLst>
              <a:ext uri="{C183D7F6-B498-43B3-948B-1728B52AA6E4}">
                <adec:decorative xmlns:adec="http://schemas.microsoft.com/office/drawing/2017/decorative" val="1"/>
              </a:ext>
            </a:extLst>
          </p:cNvPr>
          <p:cNvGrpSpPr/>
          <p:nvPr/>
        </p:nvGrpSpPr>
        <p:grpSpPr>
          <a:xfrm>
            <a:off x="247905" y="4780249"/>
            <a:ext cx="2663012" cy="1301267"/>
            <a:chOff x="0" y="0"/>
            <a:chExt cx="513762" cy="251047"/>
          </a:xfrm>
        </p:grpSpPr>
        <p:sp>
          <p:nvSpPr>
            <p:cNvPr id="7" name="Freeform 7"/>
            <p:cNvSpPr/>
            <p:nvPr/>
          </p:nvSpPr>
          <p:spPr>
            <a:xfrm>
              <a:off x="0" y="0"/>
              <a:ext cx="513762" cy="251047"/>
            </a:xfrm>
            <a:custGeom>
              <a:avLst/>
              <a:gdLst/>
              <a:ahLst/>
              <a:cxnLst/>
              <a:rect l="l" t="t" r="r" b="b"/>
              <a:pathLst>
                <a:path w="513762" h="251047">
                  <a:moveTo>
                    <a:pt x="56781" y="0"/>
                  </a:moveTo>
                  <a:lnTo>
                    <a:pt x="456980" y="0"/>
                  </a:lnTo>
                  <a:cubicBezTo>
                    <a:pt x="472040" y="0"/>
                    <a:pt x="486482" y="5982"/>
                    <a:pt x="497131" y="16631"/>
                  </a:cubicBezTo>
                  <a:cubicBezTo>
                    <a:pt x="507779" y="27279"/>
                    <a:pt x="513762" y="41722"/>
                    <a:pt x="513762" y="56781"/>
                  </a:cubicBezTo>
                  <a:lnTo>
                    <a:pt x="513762" y="194266"/>
                  </a:lnTo>
                  <a:cubicBezTo>
                    <a:pt x="513762" y="209325"/>
                    <a:pt x="507779" y="223768"/>
                    <a:pt x="497131" y="234416"/>
                  </a:cubicBezTo>
                  <a:cubicBezTo>
                    <a:pt x="486482" y="245065"/>
                    <a:pt x="472040" y="251047"/>
                    <a:pt x="456980" y="251047"/>
                  </a:cubicBezTo>
                  <a:lnTo>
                    <a:pt x="56781" y="251047"/>
                  </a:lnTo>
                  <a:cubicBezTo>
                    <a:pt x="41722" y="251047"/>
                    <a:pt x="27279" y="245065"/>
                    <a:pt x="16631" y="234416"/>
                  </a:cubicBezTo>
                  <a:cubicBezTo>
                    <a:pt x="5982" y="223768"/>
                    <a:pt x="0" y="209325"/>
                    <a:pt x="0" y="194266"/>
                  </a:cubicBezTo>
                  <a:lnTo>
                    <a:pt x="0" y="56781"/>
                  </a:lnTo>
                  <a:cubicBezTo>
                    <a:pt x="0" y="41722"/>
                    <a:pt x="5982" y="27279"/>
                    <a:pt x="16631" y="16631"/>
                  </a:cubicBezTo>
                  <a:cubicBezTo>
                    <a:pt x="27279" y="5982"/>
                    <a:pt x="41722" y="0"/>
                    <a:pt x="56781" y="0"/>
                  </a:cubicBezTo>
                  <a:close/>
                </a:path>
              </a:pathLst>
            </a:custGeom>
            <a:solidFill>
              <a:srgbClr val="82BAC4"/>
            </a:solidFill>
          </p:spPr>
          <p:txBody>
            <a:bodyPr/>
            <a:lstStyle/>
            <a:p>
              <a:endParaRPr lang="en-GB"/>
            </a:p>
          </p:txBody>
        </p:sp>
        <p:sp>
          <p:nvSpPr>
            <p:cNvPr id="8" name="TextBox 8"/>
            <p:cNvSpPr txBox="1"/>
            <p:nvPr/>
          </p:nvSpPr>
          <p:spPr>
            <a:xfrm>
              <a:off x="0" y="-28575"/>
              <a:ext cx="513762" cy="279622"/>
            </a:xfrm>
            <a:prstGeom prst="rect">
              <a:avLst/>
            </a:prstGeom>
          </p:spPr>
          <p:txBody>
            <a:bodyPr lIns="50800" tIns="50800" rIns="50800" bIns="50800" rtlCol="0" anchor="ctr"/>
            <a:lstStyle/>
            <a:p>
              <a:pPr algn="ctr">
                <a:lnSpc>
                  <a:spcPts val="2013"/>
                </a:lnSpc>
              </a:pPr>
              <a:endParaRPr/>
            </a:p>
          </p:txBody>
        </p:sp>
      </p:grpSp>
      <p:grpSp>
        <p:nvGrpSpPr>
          <p:cNvPr id="9" name="Group 9">
            <a:extLst>
              <a:ext uri="{C183D7F6-B498-43B3-948B-1728B52AA6E4}">
                <adec:decorative xmlns:adec="http://schemas.microsoft.com/office/drawing/2017/decorative" val="1"/>
              </a:ext>
            </a:extLst>
          </p:cNvPr>
          <p:cNvGrpSpPr/>
          <p:nvPr/>
        </p:nvGrpSpPr>
        <p:grpSpPr>
          <a:xfrm>
            <a:off x="247905" y="6986161"/>
            <a:ext cx="2663012" cy="3004748"/>
            <a:chOff x="0" y="0"/>
            <a:chExt cx="513762" cy="579691"/>
          </a:xfrm>
        </p:grpSpPr>
        <p:sp>
          <p:nvSpPr>
            <p:cNvPr id="10" name="Freeform 10"/>
            <p:cNvSpPr/>
            <p:nvPr/>
          </p:nvSpPr>
          <p:spPr>
            <a:xfrm>
              <a:off x="0" y="0"/>
              <a:ext cx="513762" cy="579691"/>
            </a:xfrm>
            <a:custGeom>
              <a:avLst/>
              <a:gdLst/>
              <a:ahLst/>
              <a:cxnLst/>
              <a:rect l="l" t="t" r="r" b="b"/>
              <a:pathLst>
                <a:path w="513762" h="579691">
                  <a:moveTo>
                    <a:pt x="56781" y="0"/>
                  </a:moveTo>
                  <a:lnTo>
                    <a:pt x="456980" y="0"/>
                  </a:lnTo>
                  <a:cubicBezTo>
                    <a:pt x="472040" y="0"/>
                    <a:pt x="486482" y="5982"/>
                    <a:pt x="497131" y="16631"/>
                  </a:cubicBezTo>
                  <a:cubicBezTo>
                    <a:pt x="507779" y="27279"/>
                    <a:pt x="513762" y="41722"/>
                    <a:pt x="513762" y="56781"/>
                  </a:cubicBezTo>
                  <a:lnTo>
                    <a:pt x="513762" y="522910"/>
                  </a:lnTo>
                  <a:cubicBezTo>
                    <a:pt x="513762" y="554269"/>
                    <a:pt x="488340" y="579691"/>
                    <a:pt x="456980" y="579691"/>
                  </a:cubicBezTo>
                  <a:lnTo>
                    <a:pt x="56781" y="579691"/>
                  </a:lnTo>
                  <a:cubicBezTo>
                    <a:pt x="41722" y="579691"/>
                    <a:pt x="27279" y="573709"/>
                    <a:pt x="16631" y="563060"/>
                  </a:cubicBezTo>
                  <a:cubicBezTo>
                    <a:pt x="5982" y="552412"/>
                    <a:pt x="0" y="537969"/>
                    <a:pt x="0" y="522910"/>
                  </a:cubicBezTo>
                  <a:lnTo>
                    <a:pt x="0" y="56781"/>
                  </a:lnTo>
                  <a:cubicBezTo>
                    <a:pt x="0" y="41722"/>
                    <a:pt x="5982" y="27279"/>
                    <a:pt x="16631" y="16631"/>
                  </a:cubicBezTo>
                  <a:cubicBezTo>
                    <a:pt x="27279" y="5982"/>
                    <a:pt x="41722" y="0"/>
                    <a:pt x="56781" y="0"/>
                  </a:cubicBezTo>
                  <a:close/>
                </a:path>
              </a:pathLst>
            </a:custGeom>
            <a:solidFill>
              <a:srgbClr val="EFCE72"/>
            </a:solidFill>
          </p:spPr>
          <p:txBody>
            <a:bodyPr/>
            <a:lstStyle/>
            <a:p>
              <a:endParaRPr lang="en-GB"/>
            </a:p>
          </p:txBody>
        </p:sp>
        <p:sp>
          <p:nvSpPr>
            <p:cNvPr id="11" name="TextBox 11"/>
            <p:cNvSpPr txBox="1"/>
            <p:nvPr/>
          </p:nvSpPr>
          <p:spPr>
            <a:xfrm>
              <a:off x="0" y="-28575"/>
              <a:ext cx="513762" cy="608266"/>
            </a:xfrm>
            <a:prstGeom prst="rect">
              <a:avLst/>
            </a:prstGeom>
          </p:spPr>
          <p:txBody>
            <a:bodyPr lIns="50800" tIns="50800" rIns="50800" bIns="50800" rtlCol="0" anchor="ctr"/>
            <a:lstStyle/>
            <a:p>
              <a:pPr algn="ctr">
                <a:lnSpc>
                  <a:spcPts val="2013"/>
                </a:lnSpc>
              </a:pPr>
              <a:endParaRPr/>
            </a:p>
          </p:txBody>
        </p:sp>
      </p:grpSp>
      <p:sp>
        <p:nvSpPr>
          <p:cNvPr id="12" name="Freeform 12">
            <a:extLst>
              <a:ext uri="{C183D7F6-B498-43B3-948B-1728B52AA6E4}">
                <adec:decorative xmlns:adec="http://schemas.microsoft.com/office/drawing/2017/decorative" val="1"/>
              </a:ext>
            </a:extLst>
          </p:cNvPr>
          <p:cNvSpPr/>
          <p:nvPr/>
        </p:nvSpPr>
        <p:spPr>
          <a:xfrm>
            <a:off x="775069" y="879510"/>
            <a:ext cx="1609096" cy="1399913"/>
          </a:xfrm>
          <a:custGeom>
            <a:avLst/>
            <a:gdLst/>
            <a:ahLst/>
            <a:cxnLst/>
            <a:rect l="l" t="t" r="r" b="b"/>
            <a:pathLst>
              <a:path w="1609096" h="1399913">
                <a:moveTo>
                  <a:pt x="0" y="0"/>
                </a:moveTo>
                <a:lnTo>
                  <a:pt x="1609096" y="0"/>
                </a:lnTo>
                <a:lnTo>
                  <a:pt x="1609096" y="1399913"/>
                </a:lnTo>
                <a:lnTo>
                  <a:pt x="0" y="1399913"/>
                </a:lnTo>
                <a:lnTo>
                  <a:pt x="0" y="0"/>
                </a:lnTo>
                <a:close/>
              </a:path>
            </a:pathLst>
          </a:custGeom>
          <a:blipFill>
            <a:blip r:embed="rId4"/>
            <a:stretch>
              <a:fillRect/>
            </a:stretch>
          </a:blipFill>
        </p:spPr>
        <p:txBody>
          <a:bodyPr/>
          <a:lstStyle/>
          <a:p>
            <a:endParaRPr lang="en-GB"/>
          </a:p>
        </p:txBody>
      </p:sp>
      <p:sp>
        <p:nvSpPr>
          <p:cNvPr id="15" name="Title 14">
            <a:extLst>
              <a:ext uri="{FF2B5EF4-FFF2-40B4-BE49-F238E27FC236}">
                <a16:creationId xmlns:a16="http://schemas.microsoft.com/office/drawing/2014/main" id="{F53DEA94-F1DB-0E89-6523-F6C1BC521491}"/>
              </a:ext>
            </a:extLst>
          </p:cNvPr>
          <p:cNvSpPr>
            <a:spLocks noGrp="1"/>
          </p:cNvSpPr>
          <p:nvPr>
            <p:ph type="title" idx="4294967295"/>
          </p:nvPr>
        </p:nvSpPr>
        <p:spPr>
          <a:xfrm>
            <a:off x="457200" y="-1143000"/>
            <a:ext cx="8229600" cy="1143000"/>
          </a:xfrm>
        </p:spPr>
        <p:txBody>
          <a:bodyPr vert="horz" lIns="91440" tIns="45720" rIns="91440" bIns="45720" rtlCol="0" anchor="b">
            <a:normAutofit/>
          </a:bodyPr>
          <a:lstStyle/>
          <a:p>
            <a:r>
              <a:rPr lang="en-GB" dirty="0"/>
              <a:t>Key vocabulary - research</a:t>
            </a:r>
          </a:p>
        </p:txBody>
      </p:sp>
      <p:sp>
        <p:nvSpPr>
          <p:cNvPr id="13" name="TextBox 13"/>
          <p:cNvSpPr txBox="1"/>
          <p:nvPr/>
        </p:nvSpPr>
        <p:spPr>
          <a:xfrm>
            <a:off x="775069" y="5145132"/>
            <a:ext cx="1721890" cy="503151"/>
          </a:xfrm>
          <a:prstGeom prst="rect">
            <a:avLst/>
          </a:prstGeom>
        </p:spPr>
        <p:txBody>
          <a:bodyPr wrap="square" lIns="0" tIns="0" rIns="0" bIns="0" rtlCol="0" anchor="t">
            <a:spAutoFit/>
          </a:bodyPr>
          <a:lstStyle/>
          <a:p>
            <a:pPr algn="ctr">
              <a:lnSpc>
                <a:spcPts val="4200"/>
              </a:lnSpc>
              <a:spcBef>
                <a:spcPct val="0"/>
              </a:spcBef>
            </a:pPr>
            <a:r>
              <a:rPr lang="en-US" sz="3000" b="1" dirty="0">
                <a:solidFill>
                  <a:srgbClr val="000000"/>
                </a:solidFill>
                <a:latin typeface="Century Gothic Paneuropean Bold"/>
                <a:ea typeface="Century Gothic Paneuropean Bold"/>
                <a:cs typeface="Century Gothic Paneuropean Bold"/>
                <a:sym typeface="Century Gothic Paneuropean Bold"/>
              </a:rPr>
              <a:t>research</a:t>
            </a:r>
          </a:p>
        </p:txBody>
      </p:sp>
      <p:sp>
        <p:nvSpPr>
          <p:cNvPr id="14" name="TextBox 14"/>
          <p:cNvSpPr txBox="1"/>
          <p:nvPr/>
        </p:nvSpPr>
        <p:spPr>
          <a:xfrm>
            <a:off x="612594" y="7531100"/>
            <a:ext cx="1933633" cy="1727200"/>
          </a:xfrm>
          <a:prstGeom prst="rect">
            <a:avLst/>
          </a:prstGeom>
        </p:spPr>
        <p:txBody>
          <a:bodyPr lIns="0" tIns="0" rIns="0" bIns="0" rtlCol="0" anchor="t">
            <a:spAutoFit/>
          </a:bodyPr>
          <a:lstStyle/>
          <a:p>
            <a:pPr algn="ctr">
              <a:lnSpc>
                <a:spcPts val="3499"/>
              </a:lnSpc>
              <a:spcBef>
                <a:spcPct val="0"/>
              </a:spcBef>
            </a:pPr>
            <a:r>
              <a:rPr lang="en-US" sz="2499" b="1">
                <a:solidFill>
                  <a:srgbClr val="000000"/>
                </a:solidFill>
                <a:latin typeface="Century Gothic Paneuropean Bold"/>
                <a:ea typeface="Century Gothic Paneuropean Bold"/>
                <a:cs typeface="Century Gothic Paneuropean Bold"/>
                <a:sym typeface="Century Gothic Paneuropean Bold"/>
              </a:rPr>
              <a:t>Finding out information to answer a question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DF5D7"/>
        </a:solidFill>
        <a:effectLst/>
      </p:bgPr>
    </p:bg>
    <p:spTree>
      <p:nvGrpSpPr>
        <p:cNvPr id="1" name=""/>
        <p:cNvGrpSpPr/>
        <p:nvPr/>
      </p:nvGrpSpPr>
      <p:grpSpPr>
        <a:xfrm>
          <a:off x="0" y="0"/>
          <a:ext cx="0" cy="0"/>
          <a:chOff x="0" y="0"/>
          <a:chExt cx="0" cy="0"/>
        </a:xfrm>
      </p:grpSpPr>
      <p:sp>
        <p:nvSpPr>
          <p:cNvPr id="2" name="Freeform 2">
            <a:extLst>
              <a:ext uri="{C183D7F6-B498-43B3-948B-1728B52AA6E4}">
                <adec:decorative xmlns:adec="http://schemas.microsoft.com/office/drawing/2017/decorative" val="1"/>
              </a:ext>
            </a:extLst>
          </p:cNvPr>
          <p:cNvSpPr/>
          <p:nvPr/>
        </p:nvSpPr>
        <p:spPr>
          <a:xfrm>
            <a:off x="1423637" y="1786819"/>
            <a:ext cx="155980" cy="5199342"/>
          </a:xfrm>
          <a:custGeom>
            <a:avLst/>
            <a:gdLst/>
            <a:ahLst/>
            <a:cxnLst/>
            <a:rect l="l" t="t" r="r" b="b"/>
            <a:pathLst>
              <a:path w="155980" h="5199342">
                <a:moveTo>
                  <a:pt x="0" y="0"/>
                </a:moveTo>
                <a:lnTo>
                  <a:pt x="155980" y="0"/>
                </a:lnTo>
                <a:lnTo>
                  <a:pt x="155980" y="5199342"/>
                </a:lnTo>
                <a:lnTo>
                  <a:pt x="0" y="519934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grpSp>
        <p:nvGrpSpPr>
          <p:cNvPr id="3" name="Group 3">
            <a:extLst>
              <a:ext uri="{C183D7F6-B498-43B3-948B-1728B52AA6E4}">
                <adec:decorative xmlns:adec="http://schemas.microsoft.com/office/drawing/2017/decorative" val="1"/>
              </a:ext>
            </a:extLst>
          </p:cNvPr>
          <p:cNvGrpSpPr/>
          <p:nvPr/>
        </p:nvGrpSpPr>
        <p:grpSpPr>
          <a:xfrm>
            <a:off x="450119" y="450175"/>
            <a:ext cx="2258582" cy="2258582"/>
            <a:chOff x="0" y="0"/>
            <a:chExt cx="812800" cy="812800"/>
          </a:xfrm>
        </p:grpSpPr>
        <p:sp>
          <p:nvSpPr>
            <p:cNvPr id="4" name="Freeform 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FCE72"/>
            </a:solidFill>
          </p:spPr>
          <p:txBody>
            <a:bodyPr/>
            <a:lstStyle/>
            <a:p>
              <a:endParaRPr lang="en-GB"/>
            </a:p>
          </p:txBody>
        </p:sp>
        <p:sp>
          <p:nvSpPr>
            <p:cNvPr id="5" name="TextBox 5"/>
            <p:cNvSpPr txBox="1"/>
            <p:nvPr/>
          </p:nvSpPr>
          <p:spPr>
            <a:xfrm>
              <a:off x="76200" y="47625"/>
              <a:ext cx="660400" cy="688975"/>
            </a:xfrm>
            <a:prstGeom prst="rect">
              <a:avLst/>
            </a:prstGeom>
          </p:spPr>
          <p:txBody>
            <a:bodyPr lIns="50800" tIns="50800" rIns="50800" bIns="50800" rtlCol="0" anchor="ctr"/>
            <a:lstStyle/>
            <a:p>
              <a:pPr algn="ctr">
                <a:lnSpc>
                  <a:spcPts val="2013"/>
                </a:lnSpc>
              </a:pPr>
              <a:endParaRPr/>
            </a:p>
          </p:txBody>
        </p:sp>
      </p:grpSp>
      <p:sp>
        <p:nvSpPr>
          <p:cNvPr id="6" name="Freeform 6">
            <a:extLst>
              <a:ext uri="{C183D7F6-B498-43B3-948B-1728B52AA6E4}">
                <adec:decorative xmlns:adec="http://schemas.microsoft.com/office/drawing/2017/decorative" val="1"/>
              </a:ext>
            </a:extLst>
          </p:cNvPr>
          <p:cNvSpPr/>
          <p:nvPr/>
        </p:nvSpPr>
        <p:spPr>
          <a:xfrm>
            <a:off x="4507412" y="2130233"/>
            <a:ext cx="155980" cy="5199342"/>
          </a:xfrm>
          <a:custGeom>
            <a:avLst/>
            <a:gdLst/>
            <a:ahLst/>
            <a:cxnLst/>
            <a:rect l="l" t="t" r="r" b="b"/>
            <a:pathLst>
              <a:path w="155980" h="5199342">
                <a:moveTo>
                  <a:pt x="0" y="0"/>
                </a:moveTo>
                <a:lnTo>
                  <a:pt x="155981" y="0"/>
                </a:lnTo>
                <a:lnTo>
                  <a:pt x="155981" y="5199342"/>
                </a:lnTo>
                <a:lnTo>
                  <a:pt x="0" y="519934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grpSp>
        <p:nvGrpSpPr>
          <p:cNvPr id="7" name="Group 7">
            <a:extLst>
              <a:ext uri="{C183D7F6-B498-43B3-948B-1728B52AA6E4}">
                <adec:decorative xmlns:adec="http://schemas.microsoft.com/office/drawing/2017/decorative" val="1"/>
              </a:ext>
            </a:extLst>
          </p:cNvPr>
          <p:cNvGrpSpPr/>
          <p:nvPr/>
        </p:nvGrpSpPr>
        <p:grpSpPr>
          <a:xfrm>
            <a:off x="3456112" y="450175"/>
            <a:ext cx="2258582" cy="2258582"/>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FCE72"/>
            </a:solidFill>
          </p:spPr>
          <p:txBody>
            <a:bodyPr/>
            <a:lstStyle/>
            <a:p>
              <a:endParaRPr lang="en-GB"/>
            </a:p>
          </p:txBody>
        </p:sp>
        <p:sp>
          <p:nvSpPr>
            <p:cNvPr id="9" name="TextBox 9"/>
            <p:cNvSpPr txBox="1"/>
            <p:nvPr/>
          </p:nvSpPr>
          <p:spPr>
            <a:xfrm>
              <a:off x="76200" y="47625"/>
              <a:ext cx="660400" cy="688975"/>
            </a:xfrm>
            <a:prstGeom prst="rect">
              <a:avLst/>
            </a:prstGeom>
          </p:spPr>
          <p:txBody>
            <a:bodyPr lIns="50800" tIns="50800" rIns="50800" bIns="50800" rtlCol="0" anchor="ctr"/>
            <a:lstStyle/>
            <a:p>
              <a:pPr algn="ctr">
                <a:lnSpc>
                  <a:spcPts val="2013"/>
                </a:lnSpc>
              </a:pPr>
              <a:endParaRPr/>
            </a:p>
          </p:txBody>
        </p:sp>
      </p:grpSp>
      <p:grpSp>
        <p:nvGrpSpPr>
          <p:cNvPr id="10" name="Group 10">
            <a:extLst>
              <a:ext uri="{C183D7F6-B498-43B3-948B-1728B52AA6E4}">
                <adec:decorative xmlns:adec="http://schemas.microsoft.com/office/drawing/2017/decorative" val="1"/>
              </a:ext>
            </a:extLst>
          </p:cNvPr>
          <p:cNvGrpSpPr/>
          <p:nvPr/>
        </p:nvGrpSpPr>
        <p:grpSpPr>
          <a:xfrm>
            <a:off x="247905" y="4780249"/>
            <a:ext cx="2663012" cy="1301267"/>
            <a:chOff x="0" y="0"/>
            <a:chExt cx="513762" cy="251047"/>
          </a:xfrm>
        </p:grpSpPr>
        <p:sp>
          <p:nvSpPr>
            <p:cNvPr id="11" name="Freeform 11"/>
            <p:cNvSpPr/>
            <p:nvPr/>
          </p:nvSpPr>
          <p:spPr>
            <a:xfrm>
              <a:off x="0" y="0"/>
              <a:ext cx="513762" cy="251047"/>
            </a:xfrm>
            <a:custGeom>
              <a:avLst/>
              <a:gdLst/>
              <a:ahLst/>
              <a:cxnLst/>
              <a:rect l="l" t="t" r="r" b="b"/>
              <a:pathLst>
                <a:path w="513762" h="251047">
                  <a:moveTo>
                    <a:pt x="56781" y="0"/>
                  </a:moveTo>
                  <a:lnTo>
                    <a:pt x="456980" y="0"/>
                  </a:lnTo>
                  <a:cubicBezTo>
                    <a:pt x="472040" y="0"/>
                    <a:pt x="486482" y="5982"/>
                    <a:pt x="497131" y="16631"/>
                  </a:cubicBezTo>
                  <a:cubicBezTo>
                    <a:pt x="507779" y="27279"/>
                    <a:pt x="513762" y="41722"/>
                    <a:pt x="513762" y="56781"/>
                  </a:cubicBezTo>
                  <a:lnTo>
                    <a:pt x="513762" y="194266"/>
                  </a:lnTo>
                  <a:cubicBezTo>
                    <a:pt x="513762" y="209325"/>
                    <a:pt x="507779" y="223768"/>
                    <a:pt x="497131" y="234416"/>
                  </a:cubicBezTo>
                  <a:cubicBezTo>
                    <a:pt x="486482" y="245065"/>
                    <a:pt x="472040" y="251047"/>
                    <a:pt x="456980" y="251047"/>
                  </a:cubicBezTo>
                  <a:lnTo>
                    <a:pt x="56781" y="251047"/>
                  </a:lnTo>
                  <a:cubicBezTo>
                    <a:pt x="41722" y="251047"/>
                    <a:pt x="27279" y="245065"/>
                    <a:pt x="16631" y="234416"/>
                  </a:cubicBezTo>
                  <a:cubicBezTo>
                    <a:pt x="5982" y="223768"/>
                    <a:pt x="0" y="209325"/>
                    <a:pt x="0" y="194266"/>
                  </a:cubicBezTo>
                  <a:lnTo>
                    <a:pt x="0" y="56781"/>
                  </a:lnTo>
                  <a:cubicBezTo>
                    <a:pt x="0" y="41722"/>
                    <a:pt x="5982" y="27279"/>
                    <a:pt x="16631" y="16631"/>
                  </a:cubicBezTo>
                  <a:cubicBezTo>
                    <a:pt x="27279" y="5982"/>
                    <a:pt x="41722" y="0"/>
                    <a:pt x="56781" y="0"/>
                  </a:cubicBezTo>
                  <a:close/>
                </a:path>
              </a:pathLst>
            </a:custGeom>
            <a:solidFill>
              <a:srgbClr val="82BAC4"/>
            </a:solidFill>
          </p:spPr>
          <p:txBody>
            <a:bodyPr/>
            <a:lstStyle/>
            <a:p>
              <a:endParaRPr lang="en-GB"/>
            </a:p>
          </p:txBody>
        </p:sp>
        <p:sp>
          <p:nvSpPr>
            <p:cNvPr id="12" name="TextBox 12"/>
            <p:cNvSpPr txBox="1"/>
            <p:nvPr/>
          </p:nvSpPr>
          <p:spPr>
            <a:xfrm>
              <a:off x="0" y="-28575"/>
              <a:ext cx="513762" cy="279622"/>
            </a:xfrm>
            <a:prstGeom prst="rect">
              <a:avLst/>
            </a:prstGeom>
          </p:spPr>
          <p:txBody>
            <a:bodyPr lIns="50800" tIns="50800" rIns="50800" bIns="50800" rtlCol="0" anchor="ctr"/>
            <a:lstStyle/>
            <a:p>
              <a:pPr algn="ctr">
                <a:lnSpc>
                  <a:spcPts val="2013"/>
                </a:lnSpc>
              </a:pPr>
              <a:endParaRPr/>
            </a:p>
          </p:txBody>
        </p:sp>
      </p:grpSp>
      <p:grpSp>
        <p:nvGrpSpPr>
          <p:cNvPr id="13" name="Group 13">
            <a:extLst>
              <a:ext uri="{C183D7F6-B498-43B3-948B-1728B52AA6E4}">
                <adec:decorative xmlns:adec="http://schemas.microsoft.com/office/drawing/2017/decorative" val="1"/>
              </a:ext>
            </a:extLst>
          </p:cNvPr>
          <p:cNvGrpSpPr/>
          <p:nvPr/>
        </p:nvGrpSpPr>
        <p:grpSpPr>
          <a:xfrm>
            <a:off x="3253897" y="4780249"/>
            <a:ext cx="2663012" cy="1301267"/>
            <a:chOff x="0" y="0"/>
            <a:chExt cx="513762" cy="251047"/>
          </a:xfrm>
        </p:grpSpPr>
        <p:sp>
          <p:nvSpPr>
            <p:cNvPr id="14" name="Freeform 14"/>
            <p:cNvSpPr/>
            <p:nvPr/>
          </p:nvSpPr>
          <p:spPr>
            <a:xfrm>
              <a:off x="0" y="0"/>
              <a:ext cx="513762" cy="251047"/>
            </a:xfrm>
            <a:custGeom>
              <a:avLst/>
              <a:gdLst/>
              <a:ahLst/>
              <a:cxnLst/>
              <a:rect l="l" t="t" r="r" b="b"/>
              <a:pathLst>
                <a:path w="513762" h="251047">
                  <a:moveTo>
                    <a:pt x="56781" y="0"/>
                  </a:moveTo>
                  <a:lnTo>
                    <a:pt x="456980" y="0"/>
                  </a:lnTo>
                  <a:cubicBezTo>
                    <a:pt x="472040" y="0"/>
                    <a:pt x="486482" y="5982"/>
                    <a:pt x="497131" y="16631"/>
                  </a:cubicBezTo>
                  <a:cubicBezTo>
                    <a:pt x="507779" y="27279"/>
                    <a:pt x="513762" y="41722"/>
                    <a:pt x="513762" y="56781"/>
                  </a:cubicBezTo>
                  <a:lnTo>
                    <a:pt x="513762" y="194266"/>
                  </a:lnTo>
                  <a:cubicBezTo>
                    <a:pt x="513762" y="209325"/>
                    <a:pt x="507779" y="223768"/>
                    <a:pt x="497131" y="234416"/>
                  </a:cubicBezTo>
                  <a:cubicBezTo>
                    <a:pt x="486482" y="245065"/>
                    <a:pt x="472040" y="251047"/>
                    <a:pt x="456980" y="251047"/>
                  </a:cubicBezTo>
                  <a:lnTo>
                    <a:pt x="56781" y="251047"/>
                  </a:lnTo>
                  <a:cubicBezTo>
                    <a:pt x="41722" y="251047"/>
                    <a:pt x="27279" y="245065"/>
                    <a:pt x="16631" y="234416"/>
                  </a:cubicBezTo>
                  <a:cubicBezTo>
                    <a:pt x="5982" y="223768"/>
                    <a:pt x="0" y="209325"/>
                    <a:pt x="0" y="194266"/>
                  </a:cubicBezTo>
                  <a:lnTo>
                    <a:pt x="0" y="56781"/>
                  </a:lnTo>
                  <a:cubicBezTo>
                    <a:pt x="0" y="41722"/>
                    <a:pt x="5982" y="27279"/>
                    <a:pt x="16631" y="16631"/>
                  </a:cubicBezTo>
                  <a:cubicBezTo>
                    <a:pt x="27279" y="5982"/>
                    <a:pt x="41722" y="0"/>
                    <a:pt x="56781" y="0"/>
                  </a:cubicBezTo>
                  <a:close/>
                </a:path>
              </a:pathLst>
            </a:custGeom>
            <a:solidFill>
              <a:srgbClr val="82BAC4"/>
            </a:solidFill>
          </p:spPr>
          <p:txBody>
            <a:bodyPr/>
            <a:lstStyle/>
            <a:p>
              <a:endParaRPr lang="en-GB"/>
            </a:p>
          </p:txBody>
        </p:sp>
        <p:sp>
          <p:nvSpPr>
            <p:cNvPr id="15" name="TextBox 15"/>
            <p:cNvSpPr txBox="1"/>
            <p:nvPr/>
          </p:nvSpPr>
          <p:spPr>
            <a:xfrm>
              <a:off x="0" y="-28575"/>
              <a:ext cx="513762" cy="279622"/>
            </a:xfrm>
            <a:prstGeom prst="rect">
              <a:avLst/>
            </a:prstGeom>
          </p:spPr>
          <p:txBody>
            <a:bodyPr lIns="50800" tIns="50800" rIns="50800" bIns="50800" rtlCol="0" anchor="ctr"/>
            <a:lstStyle/>
            <a:p>
              <a:pPr algn="ctr">
                <a:lnSpc>
                  <a:spcPts val="2013"/>
                </a:lnSpc>
              </a:pPr>
              <a:endParaRPr/>
            </a:p>
          </p:txBody>
        </p:sp>
      </p:grpSp>
      <p:grpSp>
        <p:nvGrpSpPr>
          <p:cNvPr id="16" name="Group 16">
            <a:extLst>
              <a:ext uri="{C183D7F6-B498-43B3-948B-1728B52AA6E4}">
                <adec:decorative xmlns:adec="http://schemas.microsoft.com/office/drawing/2017/decorative" val="1"/>
              </a:ext>
            </a:extLst>
          </p:cNvPr>
          <p:cNvGrpSpPr/>
          <p:nvPr/>
        </p:nvGrpSpPr>
        <p:grpSpPr>
          <a:xfrm>
            <a:off x="247905" y="6986161"/>
            <a:ext cx="2663012" cy="3004748"/>
            <a:chOff x="0" y="0"/>
            <a:chExt cx="513762" cy="579691"/>
          </a:xfrm>
        </p:grpSpPr>
        <p:sp>
          <p:nvSpPr>
            <p:cNvPr id="17" name="Freeform 17"/>
            <p:cNvSpPr/>
            <p:nvPr/>
          </p:nvSpPr>
          <p:spPr>
            <a:xfrm>
              <a:off x="0" y="0"/>
              <a:ext cx="513762" cy="579691"/>
            </a:xfrm>
            <a:custGeom>
              <a:avLst/>
              <a:gdLst/>
              <a:ahLst/>
              <a:cxnLst/>
              <a:rect l="l" t="t" r="r" b="b"/>
              <a:pathLst>
                <a:path w="513762" h="579691">
                  <a:moveTo>
                    <a:pt x="56781" y="0"/>
                  </a:moveTo>
                  <a:lnTo>
                    <a:pt x="456980" y="0"/>
                  </a:lnTo>
                  <a:cubicBezTo>
                    <a:pt x="472040" y="0"/>
                    <a:pt x="486482" y="5982"/>
                    <a:pt x="497131" y="16631"/>
                  </a:cubicBezTo>
                  <a:cubicBezTo>
                    <a:pt x="507779" y="27279"/>
                    <a:pt x="513762" y="41722"/>
                    <a:pt x="513762" y="56781"/>
                  </a:cubicBezTo>
                  <a:lnTo>
                    <a:pt x="513762" y="522910"/>
                  </a:lnTo>
                  <a:cubicBezTo>
                    <a:pt x="513762" y="554269"/>
                    <a:pt x="488340" y="579691"/>
                    <a:pt x="456980" y="579691"/>
                  </a:cubicBezTo>
                  <a:lnTo>
                    <a:pt x="56781" y="579691"/>
                  </a:lnTo>
                  <a:cubicBezTo>
                    <a:pt x="41722" y="579691"/>
                    <a:pt x="27279" y="573709"/>
                    <a:pt x="16631" y="563060"/>
                  </a:cubicBezTo>
                  <a:cubicBezTo>
                    <a:pt x="5982" y="552412"/>
                    <a:pt x="0" y="537969"/>
                    <a:pt x="0" y="522910"/>
                  </a:cubicBezTo>
                  <a:lnTo>
                    <a:pt x="0" y="56781"/>
                  </a:lnTo>
                  <a:cubicBezTo>
                    <a:pt x="0" y="41722"/>
                    <a:pt x="5982" y="27279"/>
                    <a:pt x="16631" y="16631"/>
                  </a:cubicBezTo>
                  <a:cubicBezTo>
                    <a:pt x="27279" y="5982"/>
                    <a:pt x="41722" y="0"/>
                    <a:pt x="56781" y="0"/>
                  </a:cubicBezTo>
                  <a:close/>
                </a:path>
              </a:pathLst>
            </a:custGeom>
            <a:solidFill>
              <a:srgbClr val="EFCE72"/>
            </a:solidFill>
          </p:spPr>
          <p:txBody>
            <a:bodyPr/>
            <a:lstStyle/>
            <a:p>
              <a:endParaRPr lang="en-GB"/>
            </a:p>
          </p:txBody>
        </p:sp>
        <p:sp>
          <p:nvSpPr>
            <p:cNvPr id="18" name="TextBox 18"/>
            <p:cNvSpPr txBox="1"/>
            <p:nvPr/>
          </p:nvSpPr>
          <p:spPr>
            <a:xfrm>
              <a:off x="0" y="-28575"/>
              <a:ext cx="513762" cy="608266"/>
            </a:xfrm>
            <a:prstGeom prst="rect">
              <a:avLst/>
            </a:prstGeom>
          </p:spPr>
          <p:txBody>
            <a:bodyPr lIns="50800" tIns="50800" rIns="50800" bIns="50800" rtlCol="0" anchor="ctr"/>
            <a:lstStyle/>
            <a:p>
              <a:pPr algn="ctr">
                <a:lnSpc>
                  <a:spcPts val="2013"/>
                </a:lnSpc>
              </a:pPr>
              <a:endParaRPr/>
            </a:p>
          </p:txBody>
        </p:sp>
      </p:grpSp>
      <p:grpSp>
        <p:nvGrpSpPr>
          <p:cNvPr id="19" name="Group 19">
            <a:extLst>
              <a:ext uri="{C183D7F6-B498-43B3-948B-1728B52AA6E4}">
                <adec:decorative xmlns:adec="http://schemas.microsoft.com/office/drawing/2017/decorative" val="1"/>
              </a:ext>
            </a:extLst>
          </p:cNvPr>
          <p:cNvGrpSpPr/>
          <p:nvPr/>
        </p:nvGrpSpPr>
        <p:grpSpPr>
          <a:xfrm>
            <a:off x="3253897" y="6986161"/>
            <a:ext cx="2663012" cy="3004748"/>
            <a:chOff x="0" y="0"/>
            <a:chExt cx="513762" cy="579691"/>
          </a:xfrm>
        </p:grpSpPr>
        <p:sp>
          <p:nvSpPr>
            <p:cNvPr id="20" name="Freeform 20"/>
            <p:cNvSpPr/>
            <p:nvPr/>
          </p:nvSpPr>
          <p:spPr>
            <a:xfrm>
              <a:off x="0" y="0"/>
              <a:ext cx="513762" cy="579691"/>
            </a:xfrm>
            <a:custGeom>
              <a:avLst/>
              <a:gdLst/>
              <a:ahLst/>
              <a:cxnLst/>
              <a:rect l="l" t="t" r="r" b="b"/>
              <a:pathLst>
                <a:path w="513762" h="579691">
                  <a:moveTo>
                    <a:pt x="56781" y="0"/>
                  </a:moveTo>
                  <a:lnTo>
                    <a:pt x="456980" y="0"/>
                  </a:lnTo>
                  <a:cubicBezTo>
                    <a:pt x="472040" y="0"/>
                    <a:pt x="486482" y="5982"/>
                    <a:pt x="497131" y="16631"/>
                  </a:cubicBezTo>
                  <a:cubicBezTo>
                    <a:pt x="507779" y="27279"/>
                    <a:pt x="513762" y="41722"/>
                    <a:pt x="513762" y="56781"/>
                  </a:cubicBezTo>
                  <a:lnTo>
                    <a:pt x="513762" y="522910"/>
                  </a:lnTo>
                  <a:cubicBezTo>
                    <a:pt x="513762" y="554269"/>
                    <a:pt x="488340" y="579691"/>
                    <a:pt x="456980" y="579691"/>
                  </a:cubicBezTo>
                  <a:lnTo>
                    <a:pt x="56781" y="579691"/>
                  </a:lnTo>
                  <a:cubicBezTo>
                    <a:pt x="41722" y="579691"/>
                    <a:pt x="27279" y="573709"/>
                    <a:pt x="16631" y="563060"/>
                  </a:cubicBezTo>
                  <a:cubicBezTo>
                    <a:pt x="5982" y="552412"/>
                    <a:pt x="0" y="537969"/>
                    <a:pt x="0" y="522910"/>
                  </a:cubicBezTo>
                  <a:lnTo>
                    <a:pt x="0" y="56781"/>
                  </a:lnTo>
                  <a:cubicBezTo>
                    <a:pt x="0" y="41722"/>
                    <a:pt x="5982" y="27279"/>
                    <a:pt x="16631" y="16631"/>
                  </a:cubicBezTo>
                  <a:cubicBezTo>
                    <a:pt x="27279" y="5982"/>
                    <a:pt x="41722" y="0"/>
                    <a:pt x="56781" y="0"/>
                  </a:cubicBezTo>
                  <a:close/>
                </a:path>
              </a:pathLst>
            </a:custGeom>
            <a:solidFill>
              <a:srgbClr val="EFCE72"/>
            </a:solidFill>
          </p:spPr>
          <p:txBody>
            <a:bodyPr/>
            <a:lstStyle/>
            <a:p>
              <a:endParaRPr lang="en-GB"/>
            </a:p>
          </p:txBody>
        </p:sp>
        <p:sp>
          <p:nvSpPr>
            <p:cNvPr id="21" name="TextBox 21"/>
            <p:cNvSpPr txBox="1"/>
            <p:nvPr/>
          </p:nvSpPr>
          <p:spPr>
            <a:xfrm>
              <a:off x="0" y="-28575"/>
              <a:ext cx="513762" cy="608266"/>
            </a:xfrm>
            <a:prstGeom prst="rect">
              <a:avLst/>
            </a:prstGeom>
          </p:spPr>
          <p:txBody>
            <a:bodyPr lIns="50800" tIns="50800" rIns="50800" bIns="50800" rtlCol="0" anchor="ctr"/>
            <a:lstStyle/>
            <a:p>
              <a:pPr algn="ctr">
                <a:lnSpc>
                  <a:spcPts val="2013"/>
                </a:lnSpc>
              </a:pPr>
              <a:endParaRPr/>
            </a:p>
          </p:txBody>
        </p:sp>
      </p:grpSp>
      <p:sp>
        <p:nvSpPr>
          <p:cNvPr id="22" name="Freeform 22">
            <a:extLst>
              <a:ext uri="{C183D7F6-B498-43B3-948B-1728B52AA6E4}">
                <adec:decorative xmlns:adec="http://schemas.microsoft.com/office/drawing/2017/decorative" val="1"/>
              </a:ext>
            </a:extLst>
          </p:cNvPr>
          <p:cNvSpPr/>
          <p:nvPr/>
        </p:nvSpPr>
        <p:spPr>
          <a:xfrm>
            <a:off x="4007635" y="992155"/>
            <a:ext cx="1155535" cy="1174623"/>
          </a:xfrm>
          <a:custGeom>
            <a:avLst/>
            <a:gdLst/>
            <a:ahLst/>
            <a:cxnLst/>
            <a:rect l="l" t="t" r="r" b="b"/>
            <a:pathLst>
              <a:path w="1155535" h="1174623">
                <a:moveTo>
                  <a:pt x="0" y="0"/>
                </a:moveTo>
                <a:lnTo>
                  <a:pt x="1155535" y="0"/>
                </a:lnTo>
                <a:lnTo>
                  <a:pt x="1155535" y="1174623"/>
                </a:lnTo>
                <a:lnTo>
                  <a:pt x="0" y="1174623"/>
                </a:lnTo>
                <a:lnTo>
                  <a:pt x="0" y="0"/>
                </a:lnTo>
                <a:close/>
              </a:path>
            </a:pathLst>
          </a:custGeom>
          <a:blipFill>
            <a:blip r:embed="rId3"/>
            <a:stretch>
              <a:fillRect/>
            </a:stretch>
          </a:blipFill>
        </p:spPr>
        <p:txBody>
          <a:bodyPr/>
          <a:lstStyle/>
          <a:p>
            <a:endParaRPr lang="en-GB"/>
          </a:p>
        </p:txBody>
      </p:sp>
      <p:sp>
        <p:nvSpPr>
          <p:cNvPr id="23" name="Freeform 23">
            <a:extLst>
              <a:ext uri="{C183D7F6-B498-43B3-948B-1728B52AA6E4}">
                <adec:decorative xmlns:adec="http://schemas.microsoft.com/office/drawing/2017/decorative" val="1"/>
              </a:ext>
            </a:extLst>
          </p:cNvPr>
          <p:cNvSpPr/>
          <p:nvPr/>
        </p:nvSpPr>
        <p:spPr>
          <a:xfrm>
            <a:off x="775069" y="879510"/>
            <a:ext cx="1609096" cy="1399913"/>
          </a:xfrm>
          <a:custGeom>
            <a:avLst/>
            <a:gdLst/>
            <a:ahLst/>
            <a:cxnLst/>
            <a:rect l="l" t="t" r="r" b="b"/>
            <a:pathLst>
              <a:path w="1609096" h="1399913">
                <a:moveTo>
                  <a:pt x="0" y="0"/>
                </a:moveTo>
                <a:lnTo>
                  <a:pt x="1609096" y="0"/>
                </a:lnTo>
                <a:lnTo>
                  <a:pt x="1609096" y="1399913"/>
                </a:lnTo>
                <a:lnTo>
                  <a:pt x="0" y="1399913"/>
                </a:lnTo>
                <a:lnTo>
                  <a:pt x="0" y="0"/>
                </a:lnTo>
                <a:close/>
              </a:path>
            </a:pathLst>
          </a:custGeom>
          <a:blipFill>
            <a:blip r:embed="rId4"/>
            <a:stretch>
              <a:fillRect/>
            </a:stretch>
          </a:blipFill>
        </p:spPr>
        <p:txBody>
          <a:bodyPr/>
          <a:lstStyle/>
          <a:p>
            <a:endParaRPr lang="en-GB"/>
          </a:p>
        </p:txBody>
      </p:sp>
      <p:sp>
        <p:nvSpPr>
          <p:cNvPr id="28" name="Title 27">
            <a:extLst>
              <a:ext uri="{FF2B5EF4-FFF2-40B4-BE49-F238E27FC236}">
                <a16:creationId xmlns:a16="http://schemas.microsoft.com/office/drawing/2014/main" id="{A7E90928-C005-2AD7-6D45-785671066377}"/>
              </a:ext>
            </a:extLst>
          </p:cNvPr>
          <p:cNvSpPr>
            <a:spLocks noGrp="1"/>
          </p:cNvSpPr>
          <p:nvPr>
            <p:ph type="title" idx="4294967295"/>
          </p:nvPr>
        </p:nvSpPr>
        <p:spPr>
          <a:xfrm>
            <a:off x="457200" y="-1143000"/>
            <a:ext cx="8229600" cy="1143000"/>
          </a:xfrm>
        </p:spPr>
        <p:txBody>
          <a:bodyPr vert="horz" lIns="91440" tIns="45720" rIns="91440" bIns="45720" rtlCol="0" anchor="b">
            <a:normAutofit/>
          </a:bodyPr>
          <a:lstStyle/>
          <a:p>
            <a:r>
              <a:rPr lang="en-GB" dirty="0"/>
              <a:t>Key vocabulary - international</a:t>
            </a:r>
          </a:p>
        </p:txBody>
      </p:sp>
      <p:sp>
        <p:nvSpPr>
          <p:cNvPr id="24" name="TextBox 24"/>
          <p:cNvSpPr txBox="1"/>
          <p:nvPr/>
        </p:nvSpPr>
        <p:spPr>
          <a:xfrm>
            <a:off x="775069" y="5145132"/>
            <a:ext cx="1639268" cy="514350"/>
          </a:xfrm>
          <a:prstGeom prst="rect">
            <a:avLst/>
          </a:prstGeom>
        </p:spPr>
        <p:txBody>
          <a:bodyPr wrap="square" lIns="0" tIns="0" rIns="0" bIns="0" rtlCol="0" anchor="t">
            <a:spAutoFit/>
          </a:bodyPr>
          <a:lstStyle/>
          <a:p>
            <a:pPr algn="ctr">
              <a:lnSpc>
                <a:spcPts val="4200"/>
              </a:lnSpc>
              <a:spcBef>
                <a:spcPct val="0"/>
              </a:spcBef>
            </a:pPr>
            <a:r>
              <a:rPr lang="en-US" sz="3000" b="1" dirty="0">
                <a:solidFill>
                  <a:srgbClr val="000000"/>
                </a:solidFill>
                <a:latin typeface="Century Gothic Paneuropean Bold"/>
                <a:ea typeface="Century Gothic Paneuropean Bold"/>
                <a:cs typeface="Century Gothic Paneuropean Bold"/>
                <a:sym typeface="Century Gothic Paneuropean Bold"/>
              </a:rPr>
              <a:t>research</a:t>
            </a:r>
          </a:p>
        </p:txBody>
      </p:sp>
      <p:sp>
        <p:nvSpPr>
          <p:cNvPr id="26" name="TextBox 26"/>
          <p:cNvSpPr txBox="1"/>
          <p:nvPr/>
        </p:nvSpPr>
        <p:spPr>
          <a:xfrm>
            <a:off x="612594" y="7531100"/>
            <a:ext cx="1933633" cy="1727200"/>
          </a:xfrm>
          <a:prstGeom prst="rect">
            <a:avLst/>
          </a:prstGeom>
        </p:spPr>
        <p:txBody>
          <a:bodyPr lIns="0" tIns="0" rIns="0" bIns="0" rtlCol="0" anchor="t">
            <a:spAutoFit/>
          </a:bodyPr>
          <a:lstStyle/>
          <a:p>
            <a:pPr algn="ctr">
              <a:lnSpc>
                <a:spcPts val="3499"/>
              </a:lnSpc>
              <a:spcBef>
                <a:spcPct val="0"/>
              </a:spcBef>
            </a:pPr>
            <a:r>
              <a:rPr lang="en-US" sz="2499" b="1">
                <a:solidFill>
                  <a:srgbClr val="000000"/>
                </a:solidFill>
                <a:latin typeface="Century Gothic Paneuropean Bold"/>
                <a:ea typeface="Century Gothic Paneuropean Bold"/>
                <a:cs typeface="Century Gothic Paneuropean Bold"/>
                <a:sym typeface="Century Gothic Paneuropean Bold"/>
              </a:rPr>
              <a:t>Finding out information to answer a question</a:t>
            </a:r>
          </a:p>
        </p:txBody>
      </p:sp>
      <p:sp>
        <p:nvSpPr>
          <p:cNvPr id="25" name="TextBox 25"/>
          <p:cNvSpPr txBox="1"/>
          <p:nvPr/>
        </p:nvSpPr>
        <p:spPr>
          <a:xfrm>
            <a:off x="3387855" y="5145132"/>
            <a:ext cx="2496607" cy="514350"/>
          </a:xfrm>
          <a:prstGeom prst="rect">
            <a:avLst/>
          </a:prstGeom>
        </p:spPr>
        <p:txBody>
          <a:bodyPr wrap="square" lIns="0" tIns="0" rIns="0" bIns="0" rtlCol="0" anchor="t">
            <a:spAutoFit/>
          </a:bodyPr>
          <a:lstStyle/>
          <a:p>
            <a:pPr algn="ctr">
              <a:lnSpc>
                <a:spcPts val="4200"/>
              </a:lnSpc>
              <a:spcBef>
                <a:spcPct val="0"/>
              </a:spcBef>
            </a:pPr>
            <a:r>
              <a:rPr lang="en-US" sz="3000" b="1" dirty="0">
                <a:solidFill>
                  <a:srgbClr val="000000"/>
                </a:solidFill>
                <a:latin typeface="Century Gothic Paneuropean Bold"/>
                <a:ea typeface="Century Gothic Paneuropean Bold"/>
                <a:cs typeface="Century Gothic Paneuropean Bold"/>
                <a:sym typeface="Century Gothic Paneuropean Bold"/>
              </a:rPr>
              <a:t>international</a:t>
            </a:r>
          </a:p>
        </p:txBody>
      </p:sp>
      <p:sp>
        <p:nvSpPr>
          <p:cNvPr id="27" name="TextBox 27"/>
          <p:cNvSpPr txBox="1"/>
          <p:nvPr/>
        </p:nvSpPr>
        <p:spPr>
          <a:xfrm>
            <a:off x="3611801" y="7167735"/>
            <a:ext cx="1933633" cy="2603500"/>
          </a:xfrm>
          <a:prstGeom prst="rect">
            <a:avLst/>
          </a:prstGeom>
        </p:spPr>
        <p:txBody>
          <a:bodyPr lIns="0" tIns="0" rIns="0" bIns="0" rtlCol="0" anchor="t">
            <a:spAutoFit/>
          </a:bodyPr>
          <a:lstStyle/>
          <a:p>
            <a:pPr algn="ctr">
              <a:lnSpc>
                <a:spcPts val="3499"/>
              </a:lnSpc>
              <a:spcBef>
                <a:spcPct val="0"/>
              </a:spcBef>
            </a:pPr>
            <a:r>
              <a:rPr lang="en-US" sz="2499" b="1">
                <a:solidFill>
                  <a:srgbClr val="000000"/>
                </a:solidFill>
                <a:latin typeface="Century Gothic Paneuropean Bold"/>
                <a:ea typeface="Century Gothic Paneuropean Bold"/>
                <a:cs typeface="Century Gothic Paneuropean Bold"/>
                <a:sym typeface="Century Gothic Paneuropean Bold"/>
              </a:rPr>
              <a:t>Involving lots of different countries around the world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DF5D7"/>
        </a:solidFill>
        <a:effectLst/>
      </p:bgPr>
    </p:bg>
    <p:spTree>
      <p:nvGrpSpPr>
        <p:cNvPr id="1" name=""/>
        <p:cNvGrpSpPr/>
        <p:nvPr/>
      </p:nvGrpSpPr>
      <p:grpSpPr>
        <a:xfrm>
          <a:off x="0" y="0"/>
          <a:ext cx="0" cy="0"/>
          <a:chOff x="0" y="0"/>
          <a:chExt cx="0" cy="0"/>
        </a:xfrm>
      </p:grpSpPr>
      <p:sp>
        <p:nvSpPr>
          <p:cNvPr id="2" name="Freeform 2">
            <a:extLst>
              <a:ext uri="{C183D7F6-B498-43B3-948B-1728B52AA6E4}">
                <adec:decorative xmlns:adec="http://schemas.microsoft.com/office/drawing/2017/decorative" val="1"/>
              </a:ext>
            </a:extLst>
          </p:cNvPr>
          <p:cNvSpPr/>
          <p:nvPr/>
        </p:nvSpPr>
        <p:spPr>
          <a:xfrm>
            <a:off x="1423637" y="1786819"/>
            <a:ext cx="155980" cy="5199342"/>
          </a:xfrm>
          <a:custGeom>
            <a:avLst/>
            <a:gdLst/>
            <a:ahLst/>
            <a:cxnLst/>
            <a:rect l="l" t="t" r="r" b="b"/>
            <a:pathLst>
              <a:path w="155980" h="5199342">
                <a:moveTo>
                  <a:pt x="0" y="0"/>
                </a:moveTo>
                <a:lnTo>
                  <a:pt x="155980" y="0"/>
                </a:lnTo>
                <a:lnTo>
                  <a:pt x="155980" y="5199342"/>
                </a:lnTo>
                <a:lnTo>
                  <a:pt x="0" y="519934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grpSp>
        <p:nvGrpSpPr>
          <p:cNvPr id="3" name="Group 3">
            <a:extLst>
              <a:ext uri="{C183D7F6-B498-43B3-948B-1728B52AA6E4}">
                <adec:decorative xmlns:adec="http://schemas.microsoft.com/office/drawing/2017/decorative" val="1"/>
              </a:ext>
            </a:extLst>
          </p:cNvPr>
          <p:cNvGrpSpPr/>
          <p:nvPr/>
        </p:nvGrpSpPr>
        <p:grpSpPr>
          <a:xfrm>
            <a:off x="450119" y="450175"/>
            <a:ext cx="2258582" cy="2258582"/>
            <a:chOff x="0" y="0"/>
            <a:chExt cx="812800" cy="812800"/>
          </a:xfrm>
        </p:grpSpPr>
        <p:sp>
          <p:nvSpPr>
            <p:cNvPr id="4" name="Freeform 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FCE72"/>
            </a:solidFill>
          </p:spPr>
          <p:txBody>
            <a:bodyPr/>
            <a:lstStyle/>
            <a:p>
              <a:endParaRPr lang="en-GB"/>
            </a:p>
          </p:txBody>
        </p:sp>
        <p:sp>
          <p:nvSpPr>
            <p:cNvPr id="5" name="TextBox 5"/>
            <p:cNvSpPr txBox="1"/>
            <p:nvPr/>
          </p:nvSpPr>
          <p:spPr>
            <a:xfrm>
              <a:off x="76200" y="47625"/>
              <a:ext cx="660400" cy="688975"/>
            </a:xfrm>
            <a:prstGeom prst="rect">
              <a:avLst/>
            </a:prstGeom>
          </p:spPr>
          <p:txBody>
            <a:bodyPr lIns="50800" tIns="50800" rIns="50800" bIns="50800" rtlCol="0" anchor="ctr"/>
            <a:lstStyle/>
            <a:p>
              <a:pPr algn="ctr">
                <a:lnSpc>
                  <a:spcPts val="2013"/>
                </a:lnSpc>
              </a:pPr>
              <a:endParaRPr/>
            </a:p>
          </p:txBody>
        </p:sp>
      </p:grpSp>
      <p:sp>
        <p:nvSpPr>
          <p:cNvPr id="6" name="Freeform 6">
            <a:extLst>
              <a:ext uri="{C183D7F6-B498-43B3-948B-1728B52AA6E4}">
                <adec:decorative xmlns:adec="http://schemas.microsoft.com/office/drawing/2017/decorative" val="1"/>
              </a:ext>
            </a:extLst>
          </p:cNvPr>
          <p:cNvSpPr/>
          <p:nvPr/>
        </p:nvSpPr>
        <p:spPr>
          <a:xfrm>
            <a:off x="4507412" y="2130233"/>
            <a:ext cx="155980" cy="5199342"/>
          </a:xfrm>
          <a:custGeom>
            <a:avLst/>
            <a:gdLst/>
            <a:ahLst/>
            <a:cxnLst/>
            <a:rect l="l" t="t" r="r" b="b"/>
            <a:pathLst>
              <a:path w="155980" h="5199342">
                <a:moveTo>
                  <a:pt x="0" y="0"/>
                </a:moveTo>
                <a:lnTo>
                  <a:pt x="155981" y="0"/>
                </a:lnTo>
                <a:lnTo>
                  <a:pt x="155981" y="5199342"/>
                </a:lnTo>
                <a:lnTo>
                  <a:pt x="0" y="519934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grpSp>
        <p:nvGrpSpPr>
          <p:cNvPr id="7" name="Group 7">
            <a:extLst>
              <a:ext uri="{C183D7F6-B498-43B3-948B-1728B52AA6E4}">
                <adec:decorative xmlns:adec="http://schemas.microsoft.com/office/drawing/2017/decorative" val="1"/>
              </a:ext>
            </a:extLst>
          </p:cNvPr>
          <p:cNvGrpSpPr/>
          <p:nvPr/>
        </p:nvGrpSpPr>
        <p:grpSpPr>
          <a:xfrm>
            <a:off x="3456112" y="450175"/>
            <a:ext cx="2258582" cy="2258582"/>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FCE72"/>
            </a:solidFill>
          </p:spPr>
          <p:txBody>
            <a:bodyPr/>
            <a:lstStyle/>
            <a:p>
              <a:endParaRPr lang="en-GB"/>
            </a:p>
          </p:txBody>
        </p:sp>
        <p:sp>
          <p:nvSpPr>
            <p:cNvPr id="9" name="TextBox 9"/>
            <p:cNvSpPr txBox="1"/>
            <p:nvPr/>
          </p:nvSpPr>
          <p:spPr>
            <a:xfrm>
              <a:off x="76200" y="47625"/>
              <a:ext cx="660400" cy="688975"/>
            </a:xfrm>
            <a:prstGeom prst="rect">
              <a:avLst/>
            </a:prstGeom>
          </p:spPr>
          <p:txBody>
            <a:bodyPr lIns="50800" tIns="50800" rIns="50800" bIns="50800" rtlCol="0" anchor="ctr"/>
            <a:lstStyle/>
            <a:p>
              <a:pPr algn="ctr">
                <a:lnSpc>
                  <a:spcPts val="2013"/>
                </a:lnSpc>
              </a:pPr>
              <a:endParaRPr/>
            </a:p>
          </p:txBody>
        </p:sp>
      </p:grpSp>
      <p:sp>
        <p:nvSpPr>
          <p:cNvPr id="10" name="Freeform 10">
            <a:extLst>
              <a:ext uri="{C183D7F6-B498-43B3-948B-1728B52AA6E4}">
                <adec:decorative xmlns:adec="http://schemas.microsoft.com/office/drawing/2017/decorative" val="1"/>
              </a:ext>
            </a:extLst>
          </p:cNvPr>
          <p:cNvSpPr/>
          <p:nvPr/>
        </p:nvSpPr>
        <p:spPr>
          <a:xfrm>
            <a:off x="7572514" y="2354018"/>
            <a:ext cx="155980" cy="5199342"/>
          </a:xfrm>
          <a:custGeom>
            <a:avLst/>
            <a:gdLst/>
            <a:ahLst/>
            <a:cxnLst/>
            <a:rect l="l" t="t" r="r" b="b"/>
            <a:pathLst>
              <a:path w="155980" h="5199342">
                <a:moveTo>
                  <a:pt x="0" y="0"/>
                </a:moveTo>
                <a:lnTo>
                  <a:pt x="155980" y="0"/>
                </a:lnTo>
                <a:lnTo>
                  <a:pt x="155980" y="5199342"/>
                </a:lnTo>
                <a:lnTo>
                  <a:pt x="0" y="519934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grpSp>
        <p:nvGrpSpPr>
          <p:cNvPr id="11" name="Group 11">
            <a:extLst>
              <a:ext uri="{C183D7F6-B498-43B3-948B-1728B52AA6E4}">
                <adec:decorative xmlns:adec="http://schemas.microsoft.com/office/drawing/2017/decorative" val="1"/>
              </a:ext>
            </a:extLst>
          </p:cNvPr>
          <p:cNvGrpSpPr/>
          <p:nvPr/>
        </p:nvGrpSpPr>
        <p:grpSpPr>
          <a:xfrm>
            <a:off x="6521213" y="450175"/>
            <a:ext cx="2258582" cy="2258582"/>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FCE72"/>
            </a:solidFill>
          </p:spPr>
          <p:txBody>
            <a:bodyPr/>
            <a:lstStyle/>
            <a:p>
              <a:endParaRPr lang="en-GB"/>
            </a:p>
          </p:txBody>
        </p:sp>
        <p:sp>
          <p:nvSpPr>
            <p:cNvPr id="13" name="TextBox 13"/>
            <p:cNvSpPr txBox="1"/>
            <p:nvPr/>
          </p:nvSpPr>
          <p:spPr>
            <a:xfrm>
              <a:off x="76200" y="47625"/>
              <a:ext cx="660400" cy="688975"/>
            </a:xfrm>
            <a:prstGeom prst="rect">
              <a:avLst/>
            </a:prstGeom>
          </p:spPr>
          <p:txBody>
            <a:bodyPr lIns="50800" tIns="50800" rIns="50800" bIns="50800" rtlCol="0" anchor="ctr"/>
            <a:lstStyle/>
            <a:p>
              <a:pPr algn="ctr">
                <a:lnSpc>
                  <a:spcPts val="2013"/>
                </a:lnSpc>
              </a:pPr>
              <a:endParaRPr/>
            </a:p>
          </p:txBody>
        </p:sp>
      </p:grpSp>
      <p:grpSp>
        <p:nvGrpSpPr>
          <p:cNvPr id="14" name="Group 14">
            <a:extLst>
              <a:ext uri="{C183D7F6-B498-43B3-948B-1728B52AA6E4}">
                <adec:decorative xmlns:adec="http://schemas.microsoft.com/office/drawing/2017/decorative" val="1"/>
              </a:ext>
            </a:extLst>
          </p:cNvPr>
          <p:cNvGrpSpPr/>
          <p:nvPr/>
        </p:nvGrpSpPr>
        <p:grpSpPr>
          <a:xfrm>
            <a:off x="247905" y="4780249"/>
            <a:ext cx="2663012" cy="1301267"/>
            <a:chOff x="0" y="0"/>
            <a:chExt cx="513762" cy="251047"/>
          </a:xfrm>
        </p:grpSpPr>
        <p:sp>
          <p:nvSpPr>
            <p:cNvPr id="15" name="Freeform 15"/>
            <p:cNvSpPr/>
            <p:nvPr/>
          </p:nvSpPr>
          <p:spPr>
            <a:xfrm>
              <a:off x="0" y="0"/>
              <a:ext cx="513762" cy="251047"/>
            </a:xfrm>
            <a:custGeom>
              <a:avLst/>
              <a:gdLst/>
              <a:ahLst/>
              <a:cxnLst/>
              <a:rect l="l" t="t" r="r" b="b"/>
              <a:pathLst>
                <a:path w="513762" h="251047">
                  <a:moveTo>
                    <a:pt x="56781" y="0"/>
                  </a:moveTo>
                  <a:lnTo>
                    <a:pt x="456980" y="0"/>
                  </a:lnTo>
                  <a:cubicBezTo>
                    <a:pt x="472040" y="0"/>
                    <a:pt x="486482" y="5982"/>
                    <a:pt x="497131" y="16631"/>
                  </a:cubicBezTo>
                  <a:cubicBezTo>
                    <a:pt x="507779" y="27279"/>
                    <a:pt x="513762" y="41722"/>
                    <a:pt x="513762" y="56781"/>
                  </a:cubicBezTo>
                  <a:lnTo>
                    <a:pt x="513762" y="194266"/>
                  </a:lnTo>
                  <a:cubicBezTo>
                    <a:pt x="513762" y="209325"/>
                    <a:pt x="507779" y="223768"/>
                    <a:pt x="497131" y="234416"/>
                  </a:cubicBezTo>
                  <a:cubicBezTo>
                    <a:pt x="486482" y="245065"/>
                    <a:pt x="472040" y="251047"/>
                    <a:pt x="456980" y="251047"/>
                  </a:cubicBezTo>
                  <a:lnTo>
                    <a:pt x="56781" y="251047"/>
                  </a:lnTo>
                  <a:cubicBezTo>
                    <a:pt x="41722" y="251047"/>
                    <a:pt x="27279" y="245065"/>
                    <a:pt x="16631" y="234416"/>
                  </a:cubicBezTo>
                  <a:cubicBezTo>
                    <a:pt x="5982" y="223768"/>
                    <a:pt x="0" y="209325"/>
                    <a:pt x="0" y="194266"/>
                  </a:cubicBezTo>
                  <a:lnTo>
                    <a:pt x="0" y="56781"/>
                  </a:lnTo>
                  <a:cubicBezTo>
                    <a:pt x="0" y="41722"/>
                    <a:pt x="5982" y="27279"/>
                    <a:pt x="16631" y="16631"/>
                  </a:cubicBezTo>
                  <a:cubicBezTo>
                    <a:pt x="27279" y="5982"/>
                    <a:pt x="41722" y="0"/>
                    <a:pt x="56781" y="0"/>
                  </a:cubicBezTo>
                  <a:close/>
                </a:path>
              </a:pathLst>
            </a:custGeom>
            <a:solidFill>
              <a:srgbClr val="82BAC4"/>
            </a:solidFill>
          </p:spPr>
          <p:txBody>
            <a:bodyPr/>
            <a:lstStyle/>
            <a:p>
              <a:endParaRPr lang="en-GB"/>
            </a:p>
          </p:txBody>
        </p:sp>
        <p:sp>
          <p:nvSpPr>
            <p:cNvPr id="16" name="TextBox 16"/>
            <p:cNvSpPr txBox="1"/>
            <p:nvPr/>
          </p:nvSpPr>
          <p:spPr>
            <a:xfrm>
              <a:off x="0" y="-28575"/>
              <a:ext cx="513762" cy="279622"/>
            </a:xfrm>
            <a:prstGeom prst="rect">
              <a:avLst/>
            </a:prstGeom>
          </p:spPr>
          <p:txBody>
            <a:bodyPr lIns="50800" tIns="50800" rIns="50800" bIns="50800" rtlCol="0" anchor="ctr"/>
            <a:lstStyle/>
            <a:p>
              <a:pPr algn="ctr">
                <a:lnSpc>
                  <a:spcPts val="2013"/>
                </a:lnSpc>
              </a:pPr>
              <a:endParaRPr/>
            </a:p>
          </p:txBody>
        </p:sp>
      </p:grpSp>
      <p:grpSp>
        <p:nvGrpSpPr>
          <p:cNvPr id="17" name="Group 17">
            <a:extLst>
              <a:ext uri="{C183D7F6-B498-43B3-948B-1728B52AA6E4}">
                <adec:decorative xmlns:adec="http://schemas.microsoft.com/office/drawing/2017/decorative" val="1"/>
              </a:ext>
            </a:extLst>
          </p:cNvPr>
          <p:cNvGrpSpPr/>
          <p:nvPr/>
        </p:nvGrpSpPr>
        <p:grpSpPr>
          <a:xfrm>
            <a:off x="3253897" y="4780249"/>
            <a:ext cx="2663012" cy="1301267"/>
            <a:chOff x="0" y="0"/>
            <a:chExt cx="513762" cy="251047"/>
          </a:xfrm>
        </p:grpSpPr>
        <p:sp>
          <p:nvSpPr>
            <p:cNvPr id="18" name="Freeform 18"/>
            <p:cNvSpPr/>
            <p:nvPr/>
          </p:nvSpPr>
          <p:spPr>
            <a:xfrm>
              <a:off x="0" y="0"/>
              <a:ext cx="513762" cy="251047"/>
            </a:xfrm>
            <a:custGeom>
              <a:avLst/>
              <a:gdLst/>
              <a:ahLst/>
              <a:cxnLst/>
              <a:rect l="l" t="t" r="r" b="b"/>
              <a:pathLst>
                <a:path w="513762" h="251047">
                  <a:moveTo>
                    <a:pt x="56781" y="0"/>
                  </a:moveTo>
                  <a:lnTo>
                    <a:pt x="456980" y="0"/>
                  </a:lnTo>
                  <a:cubicBezTo>
                    <a:pt x="472040" y="0"/>
                    <a:pt x="486482" y="5982"/>
                    <a:pt x="497131" y="16631"/>
                  </a:cubicBezTo>
                  <a:cubicBezTo>
                    <a:pt x="507779" y="27279"/>
                    <a:pt x="513762" y="41722"/>
                    <a:pt x="513762" y="56781"/>
                  </a:cubicBezTo>
                  <a:lnTo>
                    <a:pt x="513762" y="194266"/>
                  </a:lnTo>
                  <a:cubicBezTo>
                    <a:pt x="513762" y="209325"/>
                    <a:pt x="507779" y="223768"/>
                    <a:pt x="497131" y="234416"/>
                  </a:cubicBezTo>
                  <a:cubicBezTo>
                    <a:pt x="486482" y="245065"/>
                    <a:pt x="472040" y="251047"/>
                    <a:pt x="456980" y="251047"/>
                  </a:cubicBezTo>
                  <a:lnTo>
                    <a:pt x="56781" y="251047"/>
                  </a:lnTo>
                  <a:cubicBezTo>
                    <a:pt x="41722" y="251047"/>
                    <a:pt x="27279" y="245065"/>
                    <a:pt x="16631" y="234416"/>
                  </a:cubicBezTo>
                  <a:cubicBezTo>
                    <a:pt x="5982" y="223768"/>
                    <a:pt x="0" y="209325"/>
                    <a:pt x="0" y="194266"/>
                  </a:cubicBezTo>
                  <a:lnTo>
                    <a:pt x="0" y="56781"/>
                  </a:lnTo>
                  <a:cubicBezTo>
                    <a:pt x="0" y="41722"/>
                    <a:pt x="5982" y="27279"/>
                    <a:pt x="16631" y="16631"/>
                  </a:cubicBezTo>
                  <a:cubicBezTo>
                    <a:pt x="27279" y="5982"/>
                    <a:pt x="41722" y="0"/>
                    <a:pt x="56781" y="0"/>
                  </a:cubicBezTo>
                  <a:close/>
                </a:path>
              </a:pathLst>
            </a:custGeom>
            <a:solidFill>
              <a:srgbClr val="82BAC4"/>
            </a:solidFill>
          </p:spPr>
          <p:txBody>
            <a:bodyPr/>
            <a:lstStyle/>
            <a:p>
              <a:endParaRPr lang="en-GB"/>
            </a:p>
          </p:txBody>
        </p:sp>
        <p:sp>
          <p:nvSpPr>
            <p:cNvPr id="19" name="TextBox 19"/>
            <p:cNvSpPr txBox="1"/>
            <p:nvPr/>
          </p:nvSpPr>
          <p:spPr>
            <a:xfrm>
              <a:off x="0" y="-28575"/>
              <a:ext cx="513762" cy="279622"/>
            </a:xfrm>
            <a:prstGeom prst="rect">
              <a:avLst/>
            </a:prstGeom>
          </p:spPr>
          <p:txBody>
            <a:bodyPr lIns="50800" tIns="50800" rIns="50800" bIns="50800" rtlCol="0" anchor="ctr"/>
            <a:lstStyle/>
            <a:p>
              <a:pPr algn="ctr">
                <a:lnSpc>
                  <a:spcPts val="2013"/>
                </a:lnSpc>
              </a:pPr>
              <a:endParaRPr/>
            </a:p>
          </p:txBody>
        </p:sp>
      </p:grpSp>
      <p:grpSp>
        <p:nvGrpSpPr>
          <p:cNvPr id="20" name="Group 20">
            <a:extLst>
              <a:ext uri="{C183D7F6-B498-43B3-948B-1728B52AA6E4}">
                <adec:decorative xmlns:adec="http://schemas.microsoft.com/office/drawing/2017/decorative" val="1"/>
              </a:ext>
            </a:extLst>
          </p:cNvPr>
          <p:cNvGrpSpPr/>
          <p:nvPr/>
        </p:nvGrpSpPr>
        <p:grpSpPr>
          <a:xfrm>
            <a:off x="6259889" y="4780249"/>
            <a:ext cx="2663012" cy="1301267"/>
            <a:chOff x="0" y="0"/>
            <a:chExt cx="513762" cy="251047"/>
          </a:xfrm>
        </p:grpSpPr>
        <p:sp>
          <p:nvSpPr>
            <p:cNvPr id="21" name="Freeform 21"/>
            <p:cNvSpPr/>
            <p:nvPr/>
          </p:nvSpPr>
          <p:spPr>
            <a:xfrm>
              <a:off x="0" y="0"/>
              <a:ext cx="513762" cy="251047"/>
            </a:xfrm>
            <a:custGeom>
              <a:avLst/>
              <a:gdLst/>
              <a:ahLst/>
              <a:cxnLst/>
              <a:rect l="l" t="t" r="r" b="b"/>
              <a:pathLst>
                <a:path w="513762" h="251047">
                  <a:moveTo>
                    <a:pt x="56781" y="0"/>
                  </a:moveTo>
                  <a:lnTo>
                    <a:pt x="456980" y="0"/>
                  </a:lnTo>
                  <a:cubicBezTo>
                    <a:pt x="472040" y="0"/>
                    <a:pt x="486482" y="5982"/>
                    <a:pt x="497131" y="16631"/>
                  </a:cubicBezTo>
                  <a:cubicBezTo>
                    <a:pt x="507779" y="27279"/>
                    <a:pt x="513762" y="41722"/>
                    <a:pt x="513762" y="56781"/>
                  </a:cubicBezTo>
                  <a:lnTo>
                    <a:pt x="513762" y="194266"/>
                  </a:lnTo>
                  <a:cubicBezTo>
                    <a:pt x="513762" y="209325"/>
                    <a:pt x="507779" y="223768"/>
                    <a:pt x="497131" y="234416"/>
                  </a:cubicBezTo>
                  <a:cubicBezTo>
                    <a:pt x="486482" y="245065"/>
                    <a:pt x="472040" y="251047"/>
                    <a:pt x="456980" y="251047"/>
                  </a:cubicBezTo>
                  <a:lnTo>
                    <a:pt x="56781" y="251047"/>
                  </a:lnTo>
                  <a:cubicBezTo>
                    <a:pt x="41722" y="251047"/>
                    <a:pt x="27279" y="245065"/>
                    <a:pt x="16631" y="234416"/>
                  </a:cubicBezTo>
                  <a:cubicBezTo>
                    <a:pt x="5982" y="223768"/>
                    <a:pt x="0" y="209325"/>
                    <a:pt x="0" y="194266"/>
                  </a:cubicBezTo>
                  <a:lnTo>
                    <a:pt x="0" y="56781"/>
                  </a:lnTo>
                  <a:cubicBezTo>
                    <a:pt x="0" y="41722"/>
                    <a:pt x="5982" y="27279"/>
                    <a:pt x="16631" y="16631"/>
                  </a:cubicBezTo>
                  <a:cubicBezTo>
                    <a:pt x="27279" y="5982"/>
                    <a:pt x="41722" y="0"/>
                    <a:pt x="56781" y="0"/>
                  </a:cubicBezTo>
                  <a:close/>
                </a:path>
              </a:pathLst>
            </a:custGeom>
            <a:solidFill>
              <a:srgbClr val="82BAC4"/>
            </a:solidFill>
          </p:spPr>
          <p:txBody>
            <a:bodyPr/>
            <a:lstStyle/>
            <a:p>
              <a:endParaRPr lang="en-GB"/>
            </a:p>
          </p:txBody>
        </p:sp>
        <p:sp>
          <p:nvSpPr>
            <p:cNvPr id="22" name="TextBox 22"/>
            <p:cNvSpPr txBox="1"/>
            <p:nvPr/>
          </p:nvSpPr>
          <p:spPr>
            <a:xfrm>
              <a:off x="0" y="-28575"/>
              <a:ext cx="513762" cy="279622"/>
            </a:xfrm>
            <a:prstGeom prst="rect">
              <a:avLst/>
            </a:prstGeom>
          </p:spPr>
          <p:txBody>
            <a:bodyPr lIns="50800" tIns="50800" rIns="50800" bIns="50800" rtlCol="0" anchor="ctr"/>
            <a:lstStyle/>
            <a:p>
              <a:pPr algn="ctr">
                <a:lnSpc>
                  <a:spcPts val="2013"/>
                </a:lnSpc>
              </a:pPr>
              <a:endParaRPr/>
            </a:p>
          </p:txBody>
        </p:sp>
      </p:grpSp>
      <p:grpSp>
        <p:nvGrpSpPr>
          <p:cNvPr id="23" name="Group 23">
            <a:extLst>
              <a:ext uri="{C183D7F6-B498-43B3-948B-1728B52AA6E4}">
                <adec:decorative xmlns:adec="http://schemas.microsoft.com/office/drawing/2017/decorative" val="1"/>
              </a:ext>
            </a:extLst>
          </p:cNvPr>
          <p:cNvGrpSpPr/>
          <p:nvPr/>
        </p:nvGrpSpPr>
        <p:grpSpPr>
          <a:xfrm>
            <a:off x="247905" y="6986161"/>
            <a:ext cx="2663012" cy="3004748"/>
            <a:chOff x="0" y="0"/>
            <a:chExt cx="513762" cy="579691"/>
          </a:xfrm>
        </p:grpSpPr>
        <p:sp>
          <p:nvSpPr>
            <p:cNvPr id="24" name="Freeform 24"/>
            <p:cNvSpPr/>
            <p:nvPr/>
          </p:nvSpPr>
          <p:spPr>
            <a:xfrm>
              <a:off x="0" y="0"/>
              <a:ext cx="513762" cy="579691"/>
            </a:xfrm>
            <a:custGeom>
              <a:avLst/>
              <a:gdLst/>
              <a:ahLst/>
              <a:cxnLst/>
              <a:rect l="l" t="t" r="r" b="b"/>
              <a:pathLst>
                <a:path w="513762" h="579691">
                  <a:moveTo>
                    <a:pt x="56781" y="0"/>
                  </a:moveTo>
                  <a:lnTo>
                    <a:pt x="456980" y="0"/>
                  </a:lnTo>
                  <a:cubicBezTo>
                    <a:pt x="472040" y="0"/>
                    <a:pt x="486482" y="5982"/>
                    <a:pt x="497131" y="16631"/>
                  </a:cubicBezTo>
                  <a:cubicBezTo>
                    <a:pt x="507779" y="27279"/>
                    <a:pt x="513762" y="41722"/>
                    <a:pt x="513762" y="56781"/>
                  </a:cubicBezTo>
                  <a:lnTo>
                    <a:pt x="513762" y="522910"/>
                  </a:lnTo>
                  <a:cubicBezTo>
                    <a:pt x="513762" y="554269"/>
                    <a:pt x="488340" y="579691"/>
                    <a:pt x="456980" y="579691"/>
                  </a:cubicBezTo>
                  <a:lnTo>
                    <a:pt x="56781" y="579691"/>
                  </a:lnTo>
                  <a:cubicBezTo>
                    <a:pt x="41722" y="579691"/>
                    <a:pt x="27279" y="573709"/>
                    <a:pt x="16631" y="563060"/>
                  </a:cubicBezTo>
                  <a:cubicBezTo>
                    <a:pt x="5982" y="552412"/>
                    <a:pt x="0" y="537969"/>
                    <a:pt x="0" y="522910"/>
                  </a:cubicBezTo>
                  <a:lnTo>
                    <a:pt x="0" y="56781"/>
                  </a:lnTo>
                  <a:cubicBezTo>
                    <a:pt x="0" y="41722"/>
                    <a:pt x="5982" y="27279"/>
                    <a:pt x="16631" y="16631"/>
                  </a:cubicBezTo>
                  <a:cubicBezTo>
                    <a:pt x="27279" y="5982"/>
                    <a:pt x="41722" y="0"/>
                    <a:pt x="56781" y="0"/>
                  </a:cubicBezTo>
                  <a:close/>
                </a:path>
              </a:pathLst>
            </a:custGeom>
            <a:solidFill>
              <a:srgbClr val="EFCE72"/>
            </a:solidFill>
          </p:spPr>
          <p:txBody>
            <a:bodyPr/>
            <a:lstStyle/>
            <a:p>
              <a:endParaRPr lang="en-GB"/>
            </a:p>
          </p:txBody>
        </p:sp>
        <p:sp>
          <p:nvSpPr>
            <p:cNvPr id="25" name="TextBox 25"/>
            <p:cNvSpPr txBox="1"/>
            <p:nvPr/>
          </p:nvSpPr>
          <p:spPr>
            <a:xfrm>
              <a:off x="0" y="-28575"/>
              <a:ext cx="513762" cy="608266"/>
            </a:xfrm>
            <a:prstGeom prst="rect">
              <a:avLst/>
            </a:prstGeom>
          </p:spPr>
          <p:txBody>
            <a:bodyPr lIns="50800" tIns="50800" rIns="50800" bIns="50800" rtlCol="0" anchor="ctr"/>
            <a:lstStyle/>
            <a:p>
              <a:pPr algn="ctr">
                <a:lnSpc>
                  <a:spcPts val="2013"/>
                </a:lnSpc>
              </a:pPr>
              <a:endParaRPr/>
            </a:p>
          </p:txBody>
        </p:sp>
      </p:grpSp>
      <p:grpSp>
        <p:nvGrpSpPr>
          <p:cNvPr id="26" name="Group 26">
            <a:extLst>
              <a:ext uri="{C183D7F6-B498-43B3-948B-1728B52AA6E4}">
                <adec:decorative xmlns:adec="http://schemas.microsoft.com/office/drawing/2017/decorative" val="1"/>
              </a:ext>
            </a:extLst>
          </p:cNvPr>
          <p:cNvGrpSpPr/>
          <p:nvPr/>
        </p:nvGrpSpPr>
        <p:grpSpPr>
          <a:xfrm>
            <a:off x="3253897" y="6986161"/>
            <a:ext cx="2663012" cy="3004748"/>
            <a:chOff x="0" y="0"/>
            <a:chExt cx="513762" cy="579691"/>
          </a:xfrm>
        </p:grpSpPr>
        <p:sp>
          <p:nvSpPr>
            <p:cNvPr id="27" name="Freeform 27"/>
            <p:cNvSpPr/>
            <p:nvPr/>
          </p:nvSpPr>
          <p:spPr>
            <a:xfrm>
              <a:off x="0" y="0"/>
              <a:ext cx="513762" cy="579691"/>
            </a:xfrm>
            <a:custGeom>
              <a:avLst/>
              <a:gdLst/>
              <a:ahLst/>
              <a:cxnLst/>
              <a:rect l="l" t="t" r="r" b="b"/>
              <a:pathLst>
                <a:path w="513762" h="579691">
                  <a:moveTo>
                    <a:pt x="56781" y="0"/>
                  </a:moveTo>
                  <a:lnTo>
                    <a:pt x="456980" y="0"/>
                  </a:lnTo>
                  <a:cubicBezTo>
                    <a:pt x="472040" y="0"/>
                    <a:pt x="486482" y="5982"/>
                    <a:pt x="497131" y="16631"/>
                  </a:cubicBezTo>
                  <a:cubicBezTo>
                    <a:pt x="507779" y="27279"/>
                    <a:pt x="513762" y="41722"/>
                    <a:pt x="513762" y="56781"/>
                  </a:cubicBezTo>
                  <a:lnTo>
                    <a:pt x="513762" y="522910"/>
                  </a:lnTo>
                  <a:cubicBezTo>
                    <a:pt x="513762" y="554269"/>
                    <a:pt x="488340" y="579691"/>
                    <a:pt x="456980" y="579691"/>
                  </a:cubicBezTo>
                  <a:lnTo>
                    <a:pt x="56781" y="579691"/>
                  </a:lnTo>
                  <a:cubicBezTo>
                    <a:pt x="41722" y="579691"/>
                    <a:pt x="27279" y="573709"/>
                    <a:pt x="16631" y="563060"/>
                  </a:cubicBezTo>
                  <a:cubicBezTo>
                    <a:pt x="5982" y="552412"/>
                    <a:pt x="0" y="537969"/>
                    <a:pt x="0" y="522910"/>
                  </a:cubicBezTo>
                  <a:lnTo>
                    <a:pt x="0" y="56781"/>
                  </a:lnTo>
                  <a:cubicBezTo>
                    <a:pt x="0" y="41722"/>
                    <a:pt x="5982" y="27279"/>
                    <a:pt x="16631" y="16631"/>
                  </a:cubicBezTo>
                  <a:cubicBezTo>
                    <a:pt x="27279" y="5982"/>
                    <a:pt x="41722" y="0"/>
                    <a:pt x="56781" y="0"/>
                  </a:cubicBezTo>
                  <a:close/>
                </a:path>
              </a:pathLst>
            </a:custGeom>
            <a:solidFill>
              <a:srgbClr val="EFCE72"/>
            </a:solidFill>
          </p:spPr>
          <p:txBody>
            <a:bodyPr/>
            <a:lstStyle/>
            <a:p>
              <a:endParaRPr lang="en-GB"/>
            </a:p>
          </p:txBody>
        </p:sp>
        <p:sp>
          <p:nvSpPr>
            <p:cNvPr id="28" name="TextBox 28"/>
            <p:cNvSpPr txBox="1"/>
            <p:nvPr/>
          </p:nvSpPr>
          <p:spPr>
            <a:xfrm>
              <a:off x="0" y="-28575"/>
              <a:ext cx="513762" cy="608266"/>
            </a:xfrm>
            <a:prstGeom prst="rect">
              <a:avLst/>
            </a:prstGeom>
          </p:spPr>
          <p:txBody>
            <a:bodyPr lIns="50800" tIns="50800" rIns="50800" bIns="50800" rtlCol="0" anchor="ctr"/>
            <a:lstStyle/>
            <a:p>
              <a:pPr algn="ctr">
                <a:lnSpc>
                  <a:spcPts val="2013"/>
                </a:lnSpc>
              </a:pPr>
              <a:endParaRPr/>
            </a:p>
          </p:txBody>
        </p:sp>
      </p:grpSp>
      <p:grpSp>
        <p:nvGrpSpPr>
          <p:cNvPr id="29" name="Group 29">
            <a:extLst>
              <a:ext uri="{C183D7F6-B498-43B3-948B-1728B52AA6E4}">
                <adec:decorative xmlns:adec="http://schemas.microsoft.com/office/drawing/2017/decorative" val="1"/>
              </a:ext>
            </a:extLst>
          </p:cNvPr>
          <p:cNvGrpSpPr/>
          <p:nvPr/>
        </p:nvGrpSpPr>
        <p:grpSpPr>
          <a:xfrm>
            <a:off x="6259809" y="6986161"/>
            <a:ext cx="2663012" cy="3004748"/>
            <a:chOff x="0" y="0"/>
            <a:chExt cx="513762" cy="579691"/>
          </a:xfrm>
        </p:grpSpPr>
        <p:sp>
          <p:nvSpPr>
            <p:cNvPr id="30" name="Freeform 30"/>
            <p:cNvSpPr/>
            <p:nvPr/>
          </p:nvSpPr>
          <p:spPr>
            <a:xfrm>
              <a:off x="0" y="0"/>
              <a:ext cx="513762" cy="579691"/>
            </a:xfrm>
            <a:custGeom>
              <a:avLst/>
              <a:gdLst/>
              <a:ahLst/>
              <a:cxnLst/>
              <a:rect l="l" t="t" r="r" b="b"/>
              <a:pathLst>
                <a:path w="513762" h="579691">
                  <a:moveTo>
                    <a:pt x="56781" y="0"/>
                  </a:moveTo>
                  <a:lnTo>
                    <a:pt x="456980" y="0"/>
                  </a:lnTo>
                  <a:cubicBezTo>
                    <a:pt x="472040" y="0"/>
                    <a:pt x="486482" y="5982"/>
                    <a:pt x="497131" y="16631"/>
                  </a:cubicBezTo>
                  <a:cubicBezTo>
                    <a:pt x="507779" y="27279"/>
                    <a:pt x="513762" y="41722"/>
                    <a:pt x="513762" y="56781"/>
                  </a:cubicBezTo>
                  <a:lnTo>
                    <a:pt x="513762" y="522910"/>
                  </a:lnTo>
                  <a:cubicBezTo>
                    <a:pt x="513762" y="554269"/>
                    <a:pt x="488340" y="579691"/>
                    <a:pt x="456980" y="579691"/>
                  </a:cubicBezTo>
                  <a:lnTo>
                    <a:pt x="56781" y="579691"/>
                  </a:lnTo>
                  <a:cubicBezTo>
                    <a:pt x="41722" y="579691"/>
                    <a:pt x="27279" y="573709"/>
                    <a:pt x="16631" y="563060"/>
                  </a:cubicBezTo>
                  <a:cubicBezTo>
                    <a:pt x="5982" y="552412"/>
                    <a:pt x="0" y="537969"/>
                    <a:pt x="0" y="522910"/>
                  </a:cubicBezTo>
                  <a:lnTo>
                    <a:pt x="0" y="56781"/>
                  </a:lnTo>
                  <a:cubicBezTo>
                    <a:pt x="0" y="41722"/>
                    <a:pt x="5982" y="27279"/>
                    <a:pt x="16631" y="16631"/>
                  </a:cubicBezTo>
                  <a:cubicBezTo>
                    <a:pt x="27279" y="5982"/>
                    <a:pt x="41722" y="0"/>
                    <a:pt x="56781" y="0"/>
                  </a:cubicBezTo>
                  <a:close/>
                </a:path>
              </a:pathLst>
            </a:custGeom>
            <a:solidFill>
              <a:srgbClr val="EFCE72"/>
            </a:solidFill>
          </p:spPr>
          <p:txBody>
            <a:bodyPr/>
            <a:lstStyle/>
            <a:p>
              <a:endParaRPr lang="en-GB"/>
            </a:p>
          </p:txBody>
        </p:sp>
        <p:sp>
          <p:nvSpPr>
            <p:cNvPr id="31" name="TextBox 31"/>
            <p:cNvSpPr txBox="1"/>
            <p:nvPr/>
          </p:nvSpPr>
          <p:spPr>
            <a:xfrm>
              <a:off x="0" y="-28575"/>
              <a:ext cx="513762" cy="608266"/>
            </a:xfrm>
            <a:prstGeom prst="rect">
              <a:avLst/>
            </a:prstGeom>
          </p:spPr>
          <p:txBody>
            <a:bodyPr lIns="50800" tIns="50800" rIns="50800" bIns="50800" rtlCol="0" anchor="ctr"/>
            <a:lstStyle/>
            <a:p>
              <a:pPr algn="ctr">
                <a:lnSpc>
                  <a:spcPts val="2013"/>
                </a:lnSpc>
              </a:pPr>
              <a:endParaRPr/>
            </a:p>
          </p:txBody>
        </p:sp>
      </p:grpSp>
      <p:sp>
        <p:nvSpPr>
          <p:cNvPr id="32" name="Freeform 32">
            <a:extLst>
              <a:ext uri="{C183D7F6-B498-43B3-948B-1728B52AA6E4}">
                <adec:decorative xmlns:adec="http://schemas.microsoft.com/office/drawing/2017/decorative" val="1"/>
              </a:ext>
            </a:extLst>
          </p:cNvPr>
          <p:cNvSpPr/>
          <p:nvPr/>
        </p:nvSpPr>
        <p:spPr>
          <a:xfrm>
            <a:off x="4007635" y="992155"/>
            <a:ext cx="1155535" cy="1174623"/>
          </a:xfrm>
          <a:custGeom>
            <a:avLst/>
            <a:gdLst/>
            <a:ahLst/>
            <a:cxnLst/>
            <a:rect l="l" t="t" r="r" b="b"/>
            <a:pathLst>
              <a:path w="1155535" h="1174623">
                <a:moveTo>
                  <a:pt x="0" y="0"/>
                </a:moveTo>
                <a:lnTo>
                  <a:pt x="1155535" y="0"/>
                </a:lnTo>
                <a:lnTo>
                  <a:pt x="1155535" y="1174623"/>
                </a:lnTo>
                <a:lnTo>
                  <a:pt x="0" y="1174623"/>
                </a:lnTo>
                <a:lnTo>
                  <a:pt x="0" y="0"/>
                </a:lnTo>
                <a:close/>
              </a:path>
            </a:pathLst>
          </a:custGeom>
          <a:blipFill>
            <a:blip r:embed="rId3"/>
            <a:stretch>
              <a:fillRect/>
            </a:stretch>
          </a:blipFill>
        </p:spPr>
        <p:txBody>
          <a:bodyPr/>
          <a:lstStyle/>
          <a:p>
            <a:endParaRPr lang="en-GB"/>
          </a:p>
        </p:txBody>
      </p:sp>
      <p:sp>
        <p:nvSpPr>
          <p:cNvPr id="33" name="Freeform 33">
            <a:extLst>
              <a:ext uri="{C183D7F6-B498-43B3-948B-1728B52AA6E4}">
                <adec:decorative xmlns:adec="http://schemas.microsoft.com/office/drawing/2017/decorative" val="1"/>
              </a:ext>
            </a:extLst>
          </p:cNvPr>
          <p:cNvSpPr/>
          <p:nvPr/>
        </p:nvSpPr>
        <p:spPr>
          <a:xfrm>
            <a:off x="6833213" y="992155"/>
            <a:ext cx="1634582" cy="1138078"/>
          </a:xfrm>
          <a:custGeom>
            <a:avLst/>
            <a:gdLst/>
            <a:ahLst/>
            <a:cxnLst/>
            <a:rect l="l" t="t" r="r" b="b"/>
            <a:pathLst>
              <a:path w="1634582" h="1138078">
                <a:moveTo>
                  <a:pt x="0" y="0"/>
                </a:moveTo>
                <a:lnTo>
                  <a:pt x="1634582" y="0"/>
                </a:lnTo>
                <a:lnTo>
                  <a:pt x="1634582" y="1138078"/>
                </a:lnTo>
                <a:lnTo>
                  <a:pt x="0" y="1138078"/>
                </a:lnTo>
                <a:lnTo>
                  <a:pt x="0" y="0"/>
                </a:lnTo>
                <a:close/>
              </a:path>
            </a:pathLst>
          </a:custGeom>
          <a:blipFill>
            <a:blip r:embed="rId4"/>
            <a:stretch>
              <a:fillRect/>
            </a:stretch>
          </a:blipFill>
        </p:spPr>
        <p:txBody>
          <a:bodyPr/>
          <a:lstStyle/>
          <a:p>
            <a:endParaRPr lang="en-GB"/>
          </a:p>
        </p:txBody>
      </p:sp>
      <p:sp>
        <p:nvSpPr>
          <p:cNvPr id="34" name="Freeform 34">
            <a:extLst>
              <a:ext uri="{C183D7F6-B498-43B3-948B-1728B52AA6E4}">
                <adec:decorative xmlns:adec="http://schemas.microsoft.com/office/drawing/2017/decorative" val="1"/>
              </a:ext>
            </a:extLst>
          </p:cNvPr>
          <p:cNvSpPr/>
          <p:nvPr/>
        </p:nvSpPr>
        <p:spPr>
          <a:xfrm>
            <a:off x="775069" y="879510"/>
            <a:ext cx="1609096" cy="1399913"/>
          </a:xfrm>
          <a:custGeom>
            <a:avLst/>
            <a:gdLst/>
            <a:ahLst/>
            <a:cxnLst/>
            <a:rect l="l" t="t" r="r" b="b"/>
            <a:pathLst>
              <a:path w="1609096" h="1399913">
                <a:moveTo>
                  <a:pt x="0" y="0"/>
                </a:moveTo>
                <a:lnTo>
                  <a:pt x="1609096" y="0"/>
                </a:lnTo>
                <a:lnTo>
                  <a:pt x="1609096" y="1399913"/>
                </a:lnTo>
                <a:lnTo>
                  <a:pt x="0" y="1399913"/>
                </a:lnTo>
                <a:lnTo>
                  <a:pt x="0" y="0"/>
                </a:lnTo>
                <a:close/>
              </a:path>
            </a:pathLst>
          </a:custGeom>
          <a:blipFill>
            <a:blip r:embed="rId5"/>
            <a:stretch>
              <a:fillRect/>
            </a:stretch>
          </a:blipFill>
        </p:spPr>
        <p:txBody>
          <a:bodyPr/>
          <a:lstStyle/>
          <a:p>
            <a:endParaRPr lang="en-GB"/>
          </a:p>
        </p:txBody>
      </p:sp>
      <p:sp>
        <p:nvSpPr>
          <p:cNvPr id="42" name="Title 27">
            <a:extLst>
              <a:ext uri="{FF2B5EF4-FFF2-40B4-BE49-F238E27FC236}">
                <a16:creationId xmlns:a16="http://schemas.microsoft.com/office/drawing/2014/main" id="{C1B94034-3185-DFAE-7374-50138EE75056}"/>
              </a:ext>
            </a:extLst>
          </p:cNvPr>
          <p:cNvSpPr>
            <a:spLocks noGrp="1"/>
          </p:cNvSpPr>
          <p:nvPr>
            <p:ph type="title" idx="4294967295"/>
          </p:nvPr>
        </p:nvSpPr>
        <p:spPr>
          <a:xfrm>
            <a:off x="457200" y="-1143000"/>
            <a:ext cx="8229600" cy="1143000"/>
          </a:xfrm>
        </p:spPr>
        <p:txBody>
          <a:bodyPr vert="horz" lIns="91440" tIns="45720" rIns="91440" bIns="45720" rtlCol="0" anchor="b">
            <a:normAutofit/>
          </a:bodyPr>
          <a:lstStyle/>
          <a:p>
            <a:r>
              <a:rPr lang="en-GB" dirty="0"/>
              <a:t>Key vocabulary - participant</a:t>
            </a:r>
          </a:p>
        </p:txBody>
      </p:sp>
      <p:sp>
        <p:nvSpPr>
          <p:cNvPr id="35" name="TextBox 35"/>
          <p:cNvSpPr txBox="1"/>
          <p:nvPr/>
        </p:nvSpPr>
        <p:spPr>
          <a:xfrm>
            <a:off x="775069" y="5145132"/>
            <a:ext cx="1721890" cy="514350"/>
          </a:xfrm>
          <a:prstGeom prst="rect">
            <a:avLst/>
          </a:prstGeom>
        </p:spPr>
        <p:txBody>
          <a:bodyPr wrap="square" lIns="0" tIns="0" rIns="0" bIns="0" rtlCol="0" anchor="t">
            <a:spAutoFit/>
          </a:bodyPr>
          <a:lstStyle/>
          <a:p>
            <a:pPr algn="ctr">
              <a:lnSpc>
                <a:spcPts val="4200"/>
              </a:lnSpc>
              <a:spcBef>
                <a:spcPct val="0"/>
              </a:spcBef>
            </a:pPr>
            <a:r>
              <a:rPr lang="en-US" sz="3000" b="1" dirty="0">
                <a:solidFill>
                  <a:srgbClr val="000000"/>
                </a:solidFill>
                <a:latin typeface="Century Gothic Paneuropean Bold"/>
                <a:ea typeface="Century Gothic Paneuropean Bold"/>
                <a:cs typeface="Century Gothic Paneuropean Bold"/>
                <a:sym typeface="Century Gothic Paneuropean Bold"/>
              </a:rPr>
              <a:t>research</a:t>
            </a:r>
          </a:p>
        </p:txBody>
      </p:sp>
      <p:sp>
        <p:nvSpPr>
          <p:cNvPr id="38" name="TextBox 38"/>
          <p:cNvSpPr txBox="1"/>
          <p:nvPr/>
        </p:nvSpPr>
        <p:spPr>
          <a:xfrm>
            <a:off x="612594" y="7531100"/>
            <a:ext cx="1933633" cy="1727200"/>
          </a:xfrm>
          <a:prstGeom prst="rect">
            <a:avLst/>
          </a:prstGeom>
        </p:spPr>
        <p:txBody>
          <a:bodyPr lIns="0" tIns="0" rIns="0" bIns="0" rtlCol="0" anchor="t">
            <a:spAutoFit/>
          </a:bodyPr>
          <a:lstStyle/>
          <a:p>
            <a:pPr algn="ctr">
              <a:lnSpc>
                <a:spcPts val="3499"/>
              </a:lnSpc>
              <a:spcBef>
                <a:spcPct val="0"/>
              </a:spcBef>
            </a:pPr>
            <a:r>
              <a:rPr lang="en-US" sz="2499" b="1">
                <a:solidFill>
                  <a:srgbClr val="000000"/>
                </a:solidFill>
                <a:latin typeface="Century Gothic Paneuropean Bold"/>
                <a:ea typeface="Century Gothic Paneuropean Bold"/>
                <a:cs typeface="Century Gothic Paneuropean Bold"/>
                <a:sym typeface="Century Gothic Paneuropean Bold"/>
              </a:rPr>
              <a:t>Finding out information to answer a question</a:t>
            </a:r>
          </a:p>
        </p:txBody>
      </p:sp>
      <p:sp>
        <p:nvSpPr>
          <p:cNvPr id="36" name="TextBox 36"/>
          <p:cNvSpPr txBox="1"/>
          <p:nvPr/>
        </p:nvSpPr>
        <p:spPr>
          <a:xfrm>
            <a:off x="3323432" y="5136968"/>
            <a:ext cx="2496607" cy="514350"/>
          </a:xfrm>
          <a:prstGeom prst="rect">
            <a:avLst/>
          </a:prstGeom>
        </p:spPr>
        <p:txBody>
          <a:bodyPr wrap="square" lIns="0" tIns="0" rIns="0" bIns="0" rtlCol="0" anchor="t">
            <a:spAutoFit/>
          </a:bodyPr>
          <a:lstStyle/>
          <a:p>
            <a:pPr algn="ctr">
              <a:lnSpc>
                <a:spcPts val="4200"/>
              </a:lnSpc>
              <a:spcBef>
                <a:spcPct val="0"/>
              </a:spcBef>
            </a:pPr>
            <a:r>
              <a:rPr lang="en-US" sz="3000" b="1" dirty="0">
                <a:solidFill>
                  <a:srgbClr val="000000"/>
                </a:solidFill>
                <a:latin typeface="Century Gothic Paneuropean Bold"/>
                <a:ea typeface="Century Gothic Paneuropean Bold"/>
                <a:cs typeface="Century Gothic Paneuropean Bold"/>
                <a:sym typeface="Century Gothic Paneuropean Bold"/>
              </a:rPr>
              <a:t>international</a:t>
            </a:r>
          </a:p>
        </p:txBody>
      </p:sp>
      <p:sp>
        <p:nvSpPr>
          <p:cNvPr id="39" name="TextBox 39"/>
          <p:cNvSpPr txBox="1"/>
          <p:nvPr/>
        </p:nvSpPr>
        <p:spPr>
          <a:xfrm>
            <a:off x="3611801" y="7167735"/>
            <a:ext cx="1933633" cy="2603500"/>
          </a:xfrm>
          <a:prstGeom prst="rect">
            <a:avLst/>
          </a:prstGeom>
        </p:spPr>
        <p:txBody>
          <a:bodyPr lIns="0" tIns="0" rIns="0" bIns="0" rtlCol="0" anchor="t">
            <a:spAutoFit/>
          </a:bodyPr>
          <a:lstStyle/>
          <a:p>
            <a:pPr algn="ctr">
              <a:lnSpc>
                <a:spcPts val="3499"/>
              </a:lnSpc>
              <a:spcBef>
                <a:spcPct val="0"/>
              </a:spcBef>
            </a:pPr>
            <a:r>
              <a:rPr lang="en-US" sz="2499" b="1">
                <a:solidFill>
                  <a:srgbClr val="000000"/>
                </a:solidFill>
                <a:latin typeface="Century Gothic Paneuropean Bold"/>
                <a:ea typeface="Century Gothic Paneuropean Bold"/>
                <a:cs typeface="Century Gothic Paneuropean Bold"/>
                <a:sym typeface="Century Gothic Paneuropean Bold"/>
              </a:rPr>
              <a:t>Involving lots of different countries around the world</a:t>
            </a:r>
          </a:p>
        </p:txBody>
      </p:sp>
      <p:sp>
        <p:nvSpPr>
          <p:cNvPr id="37" name="TextBox 37"/>
          <p:cNvSpPr txBox="1"/>
          <p:nvPr/>
        </p:nvSpPr>
        <p:spPr>
          <a:xfrm>
            <a:off x="6573032" y="5145132"/>
            <a:ext cx="2036564" cy="514350"/>
          </a:xfrm>
          <a:prstGeom prst="rect">
            <a:avLst/>
          </a:prstGeom>
        </p:spPr>
        <p:txBody>
          <a:bodyPr lIns="0" tIns="0" rIns="0" bIns="0" rtlCol="0" anchor="t">
            <a:spAutoFit/>
          </a:bodyPr>
          <a:lstStyle/>
          <a:p>
            <a:pPr algn="ctr">
              <a:lnSpc>
                <a:spcPts val="4200"/>
              </a:lnSpc>
              <a:spcBef>
                <a:spcPct val="0"/>
              </a:spcBef>
            </a:pPr>
            <a:r>
              <a:rPr lang="en-US" sz="3000" b="1">
                <a:solidFill>
                  <a:srgbClr val="000000"/>
                </a:solidFill>
                <a:latin typeface="Century Gothic Paneuropean Bold"/>
                <a:ea typeface="Century Gothic Paneuropean Bold"/>
                <a:cs typeface="Century Gothic Paneuropean Bold"/>
                <a:sym typeface="Century Gothic Paneuropean Bold"/>
              </a:rPr>
              <a:t>participant</a:t>
            </a:r>
          </a:p>
        </p:txBody>
      </p:sp>
      <p:sp>
        <p:nvSpPr>
          <p:cNvPr id="40" name="TextBox 40"/>
          <p:cNvSpPr txBox="1"/>
          <p:nvPr/>
        </p:nvSpPr>
        <p:spPr>
          <a:xfrm>
            <a:off x="6624578" y="7531100"/>
            <a:ext cx="1933633" cy="1727200"/>
          </a:xfrm>
          <a:prstGeom prst="rect">
            <a:avLst/>
          </a:prstGeom>
        </p:spPr>
        <p:txBody>
          <a:bodyPr lIns="0" tIns="0" rIns="0" bIns="0" rtlCol="0" anchor="t">
            <a:spAutoFit/>
          </a:bodyPr>
          <a:lstStyle/>
          <a:p>
            <a:pPr algn="ctr">
              <a:lnSpc>
                <a:spcPts val="3499"/>
              </a:lnSpc>
              <a:spcBef>
                <a:spcPct val="0"/>
              </a:spcBef>
            </a:pPr>
            <a:r>
              <a:rPr lang="en-US" sz="2499" b="1">
                <a:solidFill>
                  <a:srgbClr val="000000"/>
                </a:solidFill>
                <a:latin typeface="Century Gothic Paneuropean Bold"/>
                <a:ea typeface="Century Gothic Paneuropean Bold"/>
                <a:cs typeface="Century Gothic Paneuropean Bold"/>
                <a:sym typeface="Century Gothic Paneuropean Bold"/>
              </a:rPr>
              <a:t>Someone who takes part in something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DF5D7"/>
        </a:solidFill>
        <a:effectLst/>
      </p:bgPr>
    </p:bg>
    <p:spTree>
      <p:nvGrpSpPr>
        <p:cNvPr id="1" name=""/>
        <p:cNvGrpSpPr/>
        <p:nvPr/>
      </p:nvGrpSpPr>
      <p:grpSpPr>
        <a:xfrm>
          <a:off x="0" y="0"/>
          <a:ext cx="0" cy="0"/>
          <a:chOff x="0" y="0"/>
          <a:chExt cx="0" cy="0"/>
        </a:xfrm>
      </p:grpSpPr>
      <p:sp>
        <p:nvSpPr>
          <p:cNvPr id="2" name="Freeform 2">
            <a:extLst>
              <a:ext uri="{C183D7F6-B498-43B3-948B-1728B52AA6E4}">
                <adec:decorative xmlns:adec="http://schemas.microsoft.com/office/drawing/2017/decorative" val="1"/>
              </a:ext>
            </a:extLst>
          </p:cNvPr>
          <p:cNvSpPr/>
          <p:nvPr/>
        </p:nvSpPr>
        <p:spPr>
          <a:xfrm>
            <a:off x="1423637" y="1786819"/>
            <a:ext cx="155980" cy="5199342"/>
          </a:xfrm>
          <a:custGeom>
            <a:avLst/>
            <a:gdLst/>
            <a:ahLst/>
            <a:cxnLst/>
            <a:rect l="l" t="t" r="r" b="b"/>
            <a:pathLst>
              <a:path w="155980" h="5199342">
                <a:moveTo>
                  <a:pt x="0" y="0"/>
                </a:moveTo>
                <a:lnTo>
                  <a:pt x="155980" y="0"/>
                </a:lnTo>
                <a:lnTo>
                  <a:pt x="155980" y="5199342"/>
                </a:lnTo>
                <a:lnTo>
                  <a:pt x="0" y="519934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grpSp>
        <p:nvGrpSpPr>
          <p:cNvPr id="3" name="Group 3">
            <a:extLst>
              <a:ext uri="{C183D7F6-B498-43B3-948B-1728B52AA6E4}">
                <adec:decorative xmlns:adec="http://schemas.microsoft.com/office/drawing/2017/decorative" val="1"/>
              </a:ext>
            </a:extLst>
          </p:cNvPr>
          <p:cNvGrpSpPr/>
          <p:nvPr/>
        </p:nvGrpSpPr>
        <p:grpSpPr>
          <a:xfrm>
            <a:off x="450119" y="450175"/>
            <a:ext cx="2258582" cy="2258582"/>
            <a:chOff x="0" y="0"/>
            <a:chExt cx="812800" cy="812800"/>
          </a:xfrm>
        </p:grpSpPr>
        <p:sp>
          <p:nvSpPr>
            <p:cNvPr id="4" name="Freeform 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FCE72"/>
            </a:solidFill>
          </p:spPr>
          <p:txBody>
            <a:bodyPr/>
            <a:lstStyle/>
            <a:p>
              <a:endParaRPr lang="en-GB"/>
            </a:p>
          </p:txBody>
        </p:sp>
        <p:sp>
          <p:nvSpPr>
            <p:cNvPr id="5" name="TextBox 5"/>
            <p:cNvSpPr txBox="1"/>
            <p:nvPr/>
          </p:nvSpPr>
          <p:spPr>
            <a:xfrm>
              <a:off x="76200" y="47625"/>
              <a:ext cx="660400" cy="688975"/>
            </a:xfrm>
            <a:prstGeom prst="rect">
              <a:avLst/>
            </a:prstGeom>
          </p:spPr>
          <p:txBody>
            <a:bodyPr lIns="50800" tIns="50800" rIns="50800" bIns="50800" rtlCol="0" anchor="ctr"/>
            <a:lstStyle/>
            <a:p>
              <a:pPr algn="ctr">
                <a:lnSpc>
                  <a:spcPts val="2013"/>
                </a:lnSpc>
              </a:pPr>
              <a:endParaRPr/>
            </a:p>
          </p:txBody>
        </p:sp>
      </p:grpSp>
      <p:sp>
        <p:nvSpPr>
          <p:cNvPr id="6" name="Freeform 6">
            <a:extLst>
              <a:ext uri="{C183D7F6-B498-43B3-948B-1728B52AA6E4}">
                <adec:decorative xmlns:adec="http://schemas.microsoft.com/office/drawing/2017/decorative" val="1"/>
              </a:ext>
            </a:extLst>
          </p:cNvPr>
          <p:cNvSpPr/>
          <p:nvPr/>
        </p:nvSpPr>
        <p:spPr>
          <a:xfrm>
            <a:off x="4507412" y="2130233"/>
            <a:ext cx="155980" cy="5199342"/>
          </a:xfrm>
          <a:custGeom>
            <a:avLst/>
            <a:gdLst/>
            <a:ahLst/>
            <a:cxnLst/>
            <a:rect l="l" t="t" r="r" b="b"/>
            <a:pathLst>
              <a:path w="155980" h="5199342">
                <a:moveTo>
                  <a:pt x="0" y="0"/>
                </a:moveTo>
                <a:lnTo>
                  <a:pt x="155981" y="0"/>
                </a:lnTo>
                <a:lnTo>
                  <a:pt x="155981" y="5199342"/>
                </a:lnTo>
                <a:lnTo>
                  <a:pt x="0" y="519934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grpSp>
        <p:nvGrpSpPr>
          <p:cNvPr id="7" name="Group 7">
            <a:extLst>
              <a:ext uri="{C183D7F6-B498-43B3-948B-1728B52AA6E4}">
                <adec:decorative xmlns:adec="http://schemas.microsoft.com/office/drawing/2017/decorative" val="1"/>
              </a:ext>
            </a:extLst>
          </p:cNvPr>
          <p:cNvGrpSpPr/>
          <p:nvPr/>
        </p:nvGrpSpPr>
        <p:grpSpPr>
          <a:xfrm>
            <a:off x="3456112" y="450175"/>
            <a:ext cx="2258582" cy="2258582"/>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FCE72"/>
            </a:solidFill>
          </p:spPr>
          <p:txBody>
            <a:bodyPr/>
            <a:lstStyle/>
            <a:p>
              <a:endParaRPr lang="en-GB"/>
            </a:p>
          </p:txBody>
        </p:sp>
        <p:sp>
          <p:nvSpPr>
            <p:cNvPr id="9" name="TextBox 9"/>
            <p:cNvSpPr txBox="1"/>
            <p:nvPr/>
          </p:nvSpPr>
          <p:spPr>
            <a:xfrm>
              <a:off x="76200" y="47625"/>
              <a:ext cx="660400" cy="688975"/>
            </a:xfrm>
            <a:prstGeom prst="rect">
              <a:avLst/>
            </a:prstGeom>
          </p:spPr>
          <p:txBody>
            <a:bodyPr lIns="50800" tIns="50800" rIns="50800" bIns="50800" rtlCol="0" anchor="ctr"/>
            <a:lstStyle/>
            <a:p>
              <a:pPr algn="ctr">
                <a:lnSpc>
                  <a:spcPts val="2013"/>
                </a:lnSpc>
              </a:pPr>
              <a:endParaRPr/>
            </a:p>
          </p:txBody>
        </p:sp>
      </p:grpSp>
      <p:sp>
        <p:nvSpPr>
          <p:cNvPr id="10" name="Freeform 10">
            <a:extLst>
              <a:ext uri="{C183D7F6-B498-43B3-948B-1728B52AA6E4}">
                <adec:decorative xmlns:adec="http://schemas.microsoft.com/office/drawing/2017/decorative" val="1"/>
              </a:ext>
            </a:extLst>
          </p:cNvPr>
          <p:cNvSpPr/>
          <p:nvPr/>
        </p:nvSpPr>
        <p:spPr>
          <a:xfrm>
            <a:off x="7572514" y="2354018"/>
            <a:ext cx="155980" cy="5199342"/>
          </a:xfrm>
          <a:custGeom>
            <a:avLst/>
            <a:gdLst/>
            <a:ahLst/>
            <a:cxnLst/>
            <a:rect l="l" t="t" r="r" b="b"/>
            <a:pathLst>
              <a:path w="155980" h="5199342">
                <a:moveTo>
                  <a:pt x="0" y="0"/>
                </a:moveTo>
                <a:lnTo>
                  <a:pt x="155980" y="0"/>
                </a:lnTo>
                <a:lnTo>
                  <a:pt x="155980" y="5199342"/>
                </a:lnTo>
                <a:lnTo>
                  <a:pt x="0" y="519934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grpSp>
        <p:nvGrpSpPr>
          <p:cNvPr id="11" name="Group 11">
            <a:extLst>
              <a:ext uri="{C183D7F6-B498-43B3-948B-1728B52AA6E4}">
                <adec:decorative xmlns:adec="http://schemas.microsoft.com/office/drawing/2017/decorative" val="1"/>
              </a:ext>
            </a:extLst>
          </p:cNvPr>
          <p:cNvGrpSpPr/>
          <p:nvPr/>
        </p:nvGrpSpPr>
        <p:grpSpPr>
          <a:xfrm>
            <a:off x="6521213" y="450175"/>
            <a:ext cx="2258582" cy="2258582"/>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FCE72"/>
            </a:solidFill>
          </p:spPr>
          <p:txBody>
            <a:bodyPr/>
            <a:lstStyle/>
            <a:p>
              <a:endParaRPr lang="en-GB"/>
            </a:p>
          </p:txBody>
        </p:sp>
        <p:sp>
          <p:nvSpPr>
            <p:cNvPr id="13" name="TextBox 13"/>
            <p:cNvSpPr txBox="1"/>
            <p:nvPr/>
          </p:nvSpPr>
          <p:spPr>
            <a:xfrm>
              <a:off x="76200" y="47625"/>
              <a:ext cx="660400" cy="688975"/>
            </a:xfrm>
            <a:prstGeom prst="rect">
              <a:avLst/>
            </a:prstGeom>
          </p:spPr>
          <p:txBody>
            <a:bodyPr lIns="50800" tIns="50800" rIns="50800" bIns="50800" rtlCol="0" anchor="ctr"/>
            <a:lstStyle/>
            <a:p>
              <a:pPr algn="ctr">
                <a:lnSpc>
                  <a:spcPts val="2013"/>
                </a:lnSpc>
              </a:pPr>
              <a:endParaRPr/>
            </a:p>
          </p:txBody>
        </p:sp>
      </p:grpSp>
      <p:sp>
        <p:nvSpPr>
          <p:cNvPr id="14" name="Freeform 14">
            <a:extLst>
              <a:ext uri="{C183D7F6-B498-43B3-948B-1728B52AA6E4}">
                <adec:decorative xmlns:adec="http://schemas.microsoft.com/office/drawing/2017/decorative" val="1"/>
              </a:ext>
            </a:extLst>
          </p:cNvPr>
          <p:cNvSpPr/>
          <p:nvPr/>
        </p:nvSpPr>
        <p:spPr>
          <a:xfrm>
            <a:off x="10569048" y="2428613"/>
            <a:ext cx="155980" cy="5199342"/>
          </a:xfrm>
          <a:custGeom>
            <a:avLst/>
            <a:gdLst/>
            <a:ahLst/>
            <a:cxnLst/>
            <a:rect l="l" t="t" r="r" b="b"/>
            <a:pathLst>
              <a:path w="155980" h="5199342">
                <a:moveTo>
                  <a:pt x="0" y="0"/>
                </a:moveTo>
                <a:lnTo>
                  <a:pt x="155980" y="0"/>
                </a:lnTo>
                <a:lnTo>
                  <a:pt x="155980" y="5199343"/>
                </a:lnTo>
                <a:lnTo>
                  <a:pt x="0" y="519934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grpSp>
        <p:nvGrpSpPr>
          <p:cNvPr id="15" name="Group 15">
            <a:extLst>
              <a:ext uri="{C183D7F6-B498-43B3-948B-1728B52AA6E4}">
                <adec:decorative xmlns:adec="http://schemas.microsoft.com/office/drawing/2017/decorative" val="1"/>
              </a:ext>
            </a:extLst>
          </p:cNvPr>
          <p:cNvGrpSpPr/>
          <p:nvPr/>
        </p:nvGrpSpPr>
        <p:grpSpPr>
          <a:xfrm>
            <a:off x="9468096" y="450175"/>
            <a:ext cx="2258582" cy="2258582"/>
            <a:chOff x="0" y="0"/>
            <a:chExt cx="812800" cy="812800"/>
          </a:xfrm>
        </p:grpSpPr>
        <p:sp>
          <p:nvSpPr>
            <p:cNvPr id="16" name="Freeform 1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FCE72"/>
            </a:solidFill>
          </p:spPr>
          <p:txBody>
            <a:bodyPr/>
            <a:lstStyle/>
            <a:p>
              <a:endParaRPr lang="en-GB"/>
            </a:p>
          </p:txBody>
        </p:sp>
        <p:sp>
          <p:nvSpPr>
            <p:cNvPr id="17" name="TextBox 17"/>
            <p:cNvSpPr txBox="1"/>
            <p:nvPr/>
          </p:nvSpPr>
          <p:spPr>
            <a:xfrm>
              <a:off x="76200" y="47625"/>
              <a:ext cx="660400" cy="688975"/>
            </a:xfrm>
            <a:prstGeom prst="rect">
              <a:avLst/>
            </a:prstGeom>
          </p:spPr>
          <p:txBody>
            <a:bodyPr lIns="50800" tIns="50800" rIns="50800" bIns="50800" rtlCol="0" anchor="ctr"/>
            <a:lstStyle/>
            <a:p>
              <a:pPr algn="ctr">
                <a:lnSpc>
                  <a:spcPts val="2013"/>
                </a:lnSpc>
              </a:pPr>
              <a:endParaRPr/>
            </a:p>
          </p:txBody>
        </p:sp>
      </p:grpSp>
      <p:grpSp>
        <p:nvGrpSpPr>
          <p:cNvPr id="18" name="Group 18">
            <a:extLst>
              <a:ext uri="{C183D7F6-B498-43B3-948B-1728B52AA6E4}">
                <adec:decorative xmlns:adec="http://schemas.microsoft.com/office/drawing/2017/decorative" val="1"/>
              </a:ext>
            </a:extLst>
          </p:cNvPr>
          <p:cNvGrpSpPr/>
          <p:nvPr/>
        </p:nvGrpSpPr>
        <p:grpSpPr>
          <a:xfrm>
            <a:off x="247905" y="4780249"/>
            <a:ext cx="2663012" cy="1301267"/>
            <a:chOff x="0" y="0"/>
            <a:chExt cx="513762" cy="251047"/>
          </a:xfrm>
        </p:grpSpPr>
        <p:sp>
          <p:nvSpPr>
            <p:cNvPr id="19" name="Freeform 19"/>
            <p:cNvSpPr/>
            <p:nvPr/>
          </p:nvSpPr>
          <p:spPr>
            <a:xfrm>
              <a:off x="0" y="0"/>
              <a:ext cx="513762" cy="251047"/>
            </a:xfrm>
            <a:custGeom>
              <a:avLst/>
              <a:gdLst/>
              <a:ahLst/>
              <a:cxnLst/>
              <a:rect l="l" t="t" r="r" b="b"/>
              <a:pathLst>
                <a:path w="513762" h="251047">
                  <a:moveTo>
                    <a:pt x="56781" y="0"/>
                  </a:moveTo>
                  <a:lnTo>
                    <a:pt x="456980" y="0"/>
                  </a:lnTo>
                  <a:cubicBezTo>
                    <a:pt x="472040" y="0"/>
                    <a:pt x="486482" y="5982"/>
                    <a:pt x="497131" y="16631"/>
                  </a:cubicBezTo>
                  <a:cubicBezTo>
                    <a:pt x="507779" y="27279"/>
                    <a:pt x="513762" y="41722"/>
                    <a:pt x="513762" y="56781"/>
                  </a:cubicBezTo>
                  <a:lnTo>
                    <a:pt x="513762" y="194266"/>
                  </a:lnTo>
                  <a:cubicBezTo>
                    <a:pt x="513762" y="209325"/>
                    <a:pt x="507779" y="223768"/>
                    <a:pt x="497131" y="234416"/>
                  </a:cubicBezTo>
                  <a:cubicBezTo>
                    <a:pt x="486482" y="245065"/>
                    <a:pt x="472040" y="251047"/>
                    <a:pt x="456980" y="251047"/>
                  </a:cubicBezTo>
                  <a:lnTo>
                    <a:pt x="56781" y="251047"/>
                  </a:lnTo>
                  <a:cubicBezTo>
                    <a:pt x="41722" y="251047"/>
                    <a:pt x="27279" y="245065"/>
                    <a:pt x="16631" y="234416"/>
                  </a:cubicBezTo>
                  <a:cubicBezTo>
                    <a:pt x="5982" y="223768"/>
                    <a:pt x="0" y="209325"/>
                    <a:pt x="0" y="194266"/>
                  </a:cubicBezTo>
                  <a:lnTo>
                    <a:pt x="0" y="56781"/>
                  </a:lnTo>
                  <a:cubicBezTo>
                    <a:pt x="0" y="41722"/>
                    <a:pt x="5982" y="27279"/>
                    <a:pt x="16631" y="16631"/>
                  </a:cubicBezTo>
                  <a:cubicBezTo>
                    <a:pt x="27279" y="5982"/>
                    <a:pt x="41722" y="0"/>
                    <a:pt x="56781" y="0"/>
                  </a:cubicBezTo>
                  <a:close/>
                </a:path>
              </a:pathLst>
            </a:custGeom>
            <a:solidFill>
              <a:srgbClr val="82BAC4"/>
            </a:solidFill>
          </p:spPr>
          <p:txBody>
            <a:bodyPr/>
            <a:lstStyle/>
            <a:p>
              <a:endParaRPr lang="en-GB"/>
            </a:p>
          </p:txBody>
        </p:sp>
        <p:sp>
          <p:nvSpPr>
            <p:cNvPr id="20" name="TextBox 20"/>
            <p:cNvSpPr txBox="1"/>
            <p:nvPr/>
          </p:nvSpPr>
          <p:spPr>
            <a:xfrm>
              <a:off x="0" y="-28575"/>
              <a:ext cx="513762" cy="279622"/>
            </a:xfrm>
            <a:prstGeom prst="rect">
              <a:avLst/>
            </a:prstGeom>
          </p:spPr>
          <p:txBody>
            <a:bodyPr lIns="50800" tIns="50800" rIns="50800" bIns="50800" rtlCol="0" anchor="ctr"/>
            <a:lstStyle/>
            <a:p>
              <a:pPr algn="ctr">
                <a:lnSpc>
                  <a:spcPts val="2013"/>
                </a:lnSpc>
              </a:pPr>
              <a:endParaRPr/>
            </a:p>
          </p:txBody>
        </p:sp>
      </p:grpSp>
      <p:grpSp>
        <p:nvGrpSpPr>
          <p:cNvPr id="21" name="Group 21">
            <a:extLst>
              <a:ext uri="{C183D7F6-B498-43B3-948B-1728B52AA6E4}">
                <adec:decorative xmlns:adec="http://schemas.microsoft.com/office/drawing/2017/decorative" val="1"/>
              </a:ext>
            </a:extLst>
          </p:cNvPr>
          <p:cNvGrpSpPr/>
          <p:nvPr/>
        </p:nvGrpSpPr>
        <p:grpSpPr>
          <a:xfrm>
            <a:off x="3253897" y="4780249"/>
            <a:ext cx="2663012" cy="1301267"/>
            <a:chOff x="0" y="0"/>
            <a:chExt cx="513762" cy="251047"/>
          </a:xfrm>
        </p:grpSpPr>
        <p:sp>
          <p:nvSpPr>
            <p:cNvPr id="22" name="Freeform 22"/>
            <p:cNvSpPr/>
            <p:nvPr/>
          </p:nvSpPr>
          <p:spPr>
            <a:xfrm>
              <a:off x="0" y="0"/>
              <a:ext cx="513762" cy="251047"/>
            </a:xfrm>
            <a:custGeom>
              <a:avLst/>
              <a:gdLst/>
              <a:ahLst/>
              <a:cxnLst/>
              <a:rect l="l" t="t" r="r" b="b"/>
              <a:pathLst>
                <a:path w="513762" h="251047">
                  <a:moveTo>
                    <a:pt x="56781" y="0"/>
                  </a:moveTo>
                  <a:lnTo>
                    <a:pt x="456980" y="0"/>
                  </a:lnTo>
                  <a:cubicBezTo>
                    <a:pt x="472040" y="0"/>
                    <a:pt x="486482" y="5982"/>
                    <a:pt x="497131" y="16631"/>
                  </a:cubicBezTo>
                  <a:cubicBezTo>
                    <a:pt x="507779" y="27279"/>
                    <a:pt x="513762" y="41722"/>
                    <a:pt x="513762" y="56781"/>
                  </a:cubicBezTo>
                  <a:lnTo>
                    <a:pt x="513762" y="194266"/>
                  </a:lnTo>
                  <a:cubicBezTo>
                    <a:pt x="513762" y="209325"/>
                    <a:pt x="507779" y="223768"/>
                    <a:pt x="497131" y="234416"/>
                  </a:cubicBezTo>
                  <a:cubicBezTo>
                    <a:pt x="486482" y="245065"/>
                    <a:pt x="472040" y="251047"/>
                    <a:pt x="456980" y="251047"/>
                  </a:cubicBezTo>
                  <a:lnTo>
                    <a:pt x="56781" y="251047"/>
                  </a:lnTo>
                  <a:cubicBezTo>
                    <a:pt x="41722" y="251047"/>
                    <a:pt x="27279" y="245065"/>
                    <a:pt x="16631" y="234416"/>
                  </a:cubicBezTo>
                  <a:cubicBezTo>
                    <a:pt x="5982" y="223768"/>
                    <a:pt x="0" y="209325"/>
                    <a:pt x="0" y="194266"/>
                  </a:cubicBezTo>
                  <a:lnTo>
                    <a:pt x="0" y="56781"/>
                  </a:lnTo>
                  <a:cubicBezTo>
                    <a:pt x="0" y="41722"/>
                    <a:pt x="5982" y="27279"/>
                    <a:pt x="16631" y="16631"/>
                  </a:cubicBezTo>
                  <a:cubicBezTo>
                    <a:pt x="27279" y="5982"/>
                    <a:pt x="41722" y="0"/>
                    <a:pt x="56781" y="0"/>
                  </a:cubicBezTo>
                  <a:close/>
                </a:path>
              </a:pathLst>
            </a:custGeom>
            <a:solidFill>
              <a:srgbClr val="82BAC4"/>
            </a:solidFill>
          </p:spPr>
          <p:txBody>
            <a:bodyPr/>
            <a:lstStyle/>
            <a:p>
              <a:endParaRPr lang="en-GB"/>
            </a:p>
          </p:txBody>
        </p:sp>
        <p:sp>
          <p:nvSpPr>
            <p:cNvPr id="23" name="TextBox 23"/>
            <p:cNvSpPr txBox="1"/>
            <p:nvPr/>
          </p:nvSpPr>
          <p:spPr>
            <a:xfrm>
              <a:off x="0" y="-28575"/>
              <a:ext cx="513762" cy="279622"/>
            </a:xfrm>
            <a:prstGeom prst="rect">
              <a:avLst/>
            </a:prstGeom>
          </p:spPr>
          <p:txBody>
            <a:bodyPr lIns="50800" tIns="50800" rIns="50800" bIns="50800" rtlCol="0" anchor="ctr"/>
            <a:lstStyle/>
            <a:p>
              <a:pPr algn="ctr">
                <a:lnSpc>
                  <a:spcPts val="2013"/>
                </a:lnSpc>
              </a:pPr>
              <a:endParaRPr/>
            </a:p>
          </p:txBody>
        </p:sp>
      </p:grpSp>
      <p:grpSp>
        <p:nvGrpSpPr>
          <p:cNvPr id="24" name="Group 24">
            <a:extLst>
              <a:ext uri="{C183D7F6-B498-43B3-948B-1728B52AA6E4}">
                <adec:decorative xmlns:adec="http://schemas.microsoft.com/office/drawing/2017/decorative" val="1"/>
              </a:ext>
            </a:extLst>
          </p:cNvPr>
          <p:cNvGrpSpPr/>
          <p:nvPr/>
        </p:nvGrpSpPr>
        <p:grpSpPr>
          <a:xfrm>
            <a:off x="6259889" y="4780249"/>
            <a:ext cx="2663012" cy="1301267"/>
            <a:chOff x="0" y="0"/>
            <a:chExt cx="513762" cy="251047"/>
          </a:xfrm>
        </p:grpSpPr>
        <p:sp>
          <p:nvSpPr>
            <p:cNvPr id="25" name="Freeform 25"/>
            <p:cNvSpPr/>
            <p:nvPr/>
          </p:nvSpPr>
          <p:spPr>
            <a:xfrm>
              <a:off x="0" y="0"/>
              <a:ext cx="513762" cy="251047"/>
            </a:xfrm>
            <a:custGeom>
              <a:avLst/>
              <a:gdLst/>
              <a:ahLst/>
              <a:cxnLst/>
              <a:rect l="l" t="t" r="r" b="b"/>
              <a:pathLst>
                <a:path w="513762" h="251047">
                  <a:moveTo>
                    <a:pt x="56781" y="0"/>
                  </a:moveTo>
                  <a:lnTo>
                    <a:pt x="456980" y="0"/>
                  </a:lnTo>
                  <a:cubicBezTo>
                    <a:pt x="472040" y="0"/>
                    <a:pt x="486482" y="5982"/>
                    <a:pt x="497131" y="16631"/>
                  </a:cubicBezTo>
                  <a:cubicBezTo>
                    <a:pt x="507779" y="27279"/>
                    <a:pt x="513762" y="41722"/>
                    <a:pt x="513762" y="56781"/>
                  </a:cubicBezTo>
                  <a:lnTo>
                    <a:pt x="513762" y="194266"/>
                  </a:lnTo>
                  <a:cubicBezTo>
                    <a:pt x="513762" y="209325"/>
                    <a:pt x="507779" y="223768"/>
                    <a:pt x="497131" y="234416"/>
                  </a:cubicBezTo>
                  <a:cubicBezTo>
                    <a:pt x="486482" y="245065"/>
                    <a:pt x="472040" y="251047"/>
                    <a:pt x="456980" y="251047"/>
                  </a:cubicBezTo>
                  <a:lnTo>
                    <a:pt x="56781" y="251047"/>
                  </a:lnTo>
                  <a:cubicBezTo>
                    <a:pt x="41722" y="251047"/>
                    <a:pt x="27279" y="245065"/>
                    <a:pt x="16631" y="234416"/>
                  </a:cubicBezTo>
                  <a:cubicBezTo>
                    <a:pt x="5982" y="223768"/>
                    <a:pt x="0" y="209325"/>
                    <a:pt x="0" y="194266"/>
                  </a:cubicBezTo>
                  <a:lnTo>
                    <a:pt x="0" y="56781"/>
                  </a:lnTo>
                  <a:cubicBezTo>
                    <a:pt x="0" y="41722"/>
                    <a:pt x="5982" y="27279"/>
                    <a:pt x="16631" y="16631"/>
                  </a:cubicBezTo>
                  <a:cubicBezTo>
                    <a:pt x="27279" y="5982"/>
                    <a:pt x="41722" y="0"/>
                    <a:pt x="56781" y="0"/>
                  </a:cubicBezTo>
                  <a:close/>
                </a:path>
              </a:pathLst>
            </a:custGeom>
            <a:solidFill>
              <a:srgbClr val="82BAC4"/>
            </a:solidFill>
          </p:spPr>
          <p:txBody>
            <a:bodyPr/>
            <a:lstStyle/>
            <a:p>
              <a:endParaRPr lang="en-GB"/>
            </a:p>
          </p:txBody>
        </p:sp>
        <p:sp>
          <p:nvSpPr>
            <p:cNvPr id="26" name="TextBox 26"/>
            <p:cNvSpPr txBox="1"/>
            <p:nvPr/>
          </p:nvSpPr>
          <p:spPr>
            <a:xfrm>
              <a:off x="0" y="-28575"/>
              <a:ext cx="513762" cy="279622"/>
            </a:xfrm>
            <a:prstGeom prst="rect">
              <a:avLst/>
            </a:prstGeom>
          </p:spPr>
          <p:txBody>
            <a:bodyPr lIns="50800" tIns="50800" rIns="50800" bIns="50800" rtlCol="0" anchor="ctr"/>
            <a:lstStyle/>
            <a:p>
              <a:pPr algn="ctr">
                <a:lnSpc>
                  <a:spcPts val="2013"/>
                </a:lnSpc>
              </a:pPr>
              <a:endParaRPr/>
            </a:p>
          </p:txBody>
        </p:sp>
      </p:grpSp>
      <p:grpSp>
        <p:nvGrpSpPr>
          <p:cNvPr id="27" name="Group 27">
            <a:extLst>
              <a:ext uri="{C183D7F6-B498-43B3-948B-1728B52AA6E4}">
                <adec:decorative xmlns:adec="http://schemas.microsoft.com/office/drawing/2017/decorative" val="1"/>
              </a:ext>
            </a:extLst>
          </p:cNvPr>
          <p:cNvGrpSpPr/>
          <p:nvPr/>
        </p:nvGrpSpPr>
        <p:grpSpPr>
          <a:xfrm>
            <a:off x="9265881" y="4780249"/>
            <a:ext cx="2663012" cy="1301267"/>
            <a:chOff x="0" y="0"/>
            <a:chExt cx="513762" cy="251047"/>
          </a:xfrm>
        </p:grpSpPr>
        <p:sp>
          <p:nvSpPr>
            <p:cNvPr id="28" name="Freeform 28"/>
            <p:cNvSpPr/>
            <p:nvPr/>
          </p:nvSpPr>
          <p:spPr>
            <a:xfrm>
              <a:off x="0" y="0"/>
              <a:ext cx="513762" cy="251047"/>
            </a:xfrm>
            <a:custGeom>
              <a:avLst/>
              <a:gdLst/>
              <a:ahLst/>
              <a:cxnLst/>
              <a:rect l="l" t="t" r="r" b="b"/>
              <a:pathLst>
                <a:path w="513762" h="251047">
                  <a:moveTo>
                    <a:pt x="56781" y="0"/>
                  </a:moveTo>
                  <a:lnTo>
                    <a:pt x="456980" y="0"/>
                  </a:lnTo>
                  <a:cubicBezTo>
                    <a:pt x="472040" y="0"/>
                    <a:pt x="486482" y="5982"/>
                    <a:pt x="497131" y="16631"/>
                  </a:cubicBezTo>
                  <a:cubicBezTo>
                    <a:pt x="507779" y="27279"/>
                    <a:pt x="513762" y="41722"/>
                    <a:pt x="513762" y="56781"/>
                  </a:cubicBezTo>
                  <a:lnTo>
                    <a:pt x="513762" y="194266"/>
                  </a:lnTo>
                  <a:cubicBezTo>
                    <a:pt x="513762" y="209325"/>
                    <a:pt x="507779" y="223768"/>
                    <a:pt x="497131" y="234416"/>
                  </a:cubicBezTo>
                  <a:cubicBezTo>
                    <a:pt x="486482" y="245065"/>
                    <a:pt x="472040" y="251047"/>
                    <a:pt x="456980" y="251047"/>
                  </a:cubicBezTo>
                  <a:lnTo>
                    <a:pt x="56781" y="251047"/>
                  </a:lnTo>
                  <a:cubicBezTo>
                    <a:pt x="41722" y="251047"/>
                    <a:pt x="27279" y="245065"/>
                    <a:pt x="16631" y="234416"/>
                  </a:cubicBezTo>
                  <a:cubicBezTo>
                    <a:pt x="5982" y="223768"/>
                    <a:pt x="0" y="209325"/>
                    <a:pt x="0" y="194266"/>
                  </a:cubicBezTo>
                  <a:lnTo>
                    <a:pt x="0" y="56781"/>
                  </a:lnTo>
                  <a:cubicBezTo>
                    <a:pt x="0" y="41722"/>
                    <a:pt x="5982" y="27279"/>
                    <a:pt x="16631" y="16631"/>
                  </a:cubicBezTo>
                  <a:cubicBezTo>
                    <a:pt x="27279" y="5982"/>
                    <a:pt x="41722" y="0"/>
                    <a:pt x="56781" y="0"/>
                  </a:cubicBezTo>
                  <a:close/>
                </a:path>
              </a:pathLst>
            </a:custGeom>
            <a:solidFill>
              <a:srgbClr val="82BAC4"/>
            </a:solidFill>
          </p:spPr>
          <p:txBody>
            <a:bodyPr/>
            <a:lstStyle/>
            <a:p>
              <a:endParaRPr lang="en-GB"/>
            </a:p>
          </p:txBody>
        </p:sp>
        <p:sp>
          <p:nvSpPr>
            <p:cNvPr id="29" name="TextBox 29"/>
            <p:cNvSpPr txBox="1"/>
            <p:nvPr/>
          </p:nvSpPr>
          <p:spPr>
            <a:xfrm>
              <a:off x="0" y="-28575"/>
              <a:ext cx="513762" cy="279622"/>
            </a:xfrm>
            <a:prstGeom prst="rect">
              <a:avLst/>
            </a:prstGeom>
          </p:spPr>
          <p:txBody>
            <a:bodyPr lIns="50800" tIns="50800" rIns="50800" bIns="50800" rtlCol="0" anchor="ctr"/>
            <a:lstStyle/>
            <a:p>
              <a:pPr algn="ctr">
                <a:lnSpc>
                  <a:spcPts val="2013"/>
                </a:lnSpc>
              </a:pPr>
              <a:endParaRPr/>
            </a:p>
          </p:txBody>
        </p:sp>
      </p:grpSp>
      <p:grpSp>
        <p:nvGrpSpPr>
          <p:cNvPr id="30" name="Group 30">
            <a:extLst>
              <a:ext uri="{C183D7F6-B498-43B3-948B-1728B52AA6E4}">
                <adec:decorative xmlns:adec="http://schemas.microsoft.com/office/drawing/2017/decorative" val="1"/>
              </a:ext>
            </a:extLst>
          </p:cNvPr>
          <p:cNvGrpSpPr/>
          <p:nvPr/>
        </p:nvGrpSpPr>
        <p:grpSpPr>
          <a:xfrm>
            <a:off x="247905" y="6986161"/>
            <a:ext cx="2663012" cy="3004748"/>
            <a:chOff x="0" y="0"/>
            <a:chExt cx="513762" cy="579691"/>
          </a:xfrm>
        </p:grpSpPr>
        <p:sp>
          <p:nvSpPr>
            <p:cNvPr id="31" name="Freeform 31"/>
            <p:cNvSpPr/>
            <p:nvPr/>
          </p:nvSpPr>
          <p:spPr>
            <a:xfrm>
              <a:off x="0" y="0"/>
              <a:ext cx="513762" cy="579691"/>
            </a:xfrm>
            <a:custGeom>
              <a:avLst/>
              <a:gdLst/>
              <a:ahLst/>
              <a:cxnLst/>
              <a:rect l="l" t="t" r="r" b="b"/>
              <a:pathLst>
                <a:path w="513762" h="579691">
                  <a:moveTo>
                    <a:pt x="56781" y="0"/>
                  </a:moveTo>
                  <a:lnTo>
                    <a:pt x="456980" y="0"/>
                  </a:lnTo>
                  <a:cubicBezTo>
                    <a:pt x="472040" y="0"/>
                    <a:pt x="486482" y="5982"/>
                    <a:pt x="497131" y="16631"/>
                  </a:cubicBezTo>
                  <a:cubicBezTo>
                    <a:pt x="507779" y="27279"/>
                    <a:pt x="513762" y="41722"/>
                    <a:pt x="513762" y="56781"/>
                  </a:cubicBezTo>
                  <a:lnTo>
                    <a:pt x="513762" y="522910"/>
                  </a:lnTo>
                  <a:cubicBezTo>
                    <a:pt x="513762" y="554269"/>
                    <a:pt x="488340" y="579691"/>
                    <a:pt x="456980" y="579691"/>
                  </a:cubicBezTo>
                  <a:lnTo>
                    <a:pt x="56781" y="579691"/>
                  </a:lnTo>
                  <a:cubicBezTo>
                    <a:pt x="41722" y="579691"/>
                    <a:pt x="27279" y="573709"/>
                    <a:pt x="16631" y="563060"/>
                  </a:cubicBezTo>
                  <a:cubicBezTo>
                    <a:pt x="5982" y="552412"/>
                    <a:pt x="0" y="537969"/>
                    <a:pt x="0" y="522910"/>
                  </a:cubicBezTo>
                  <a:lnTo>
                    <a:pt x="0" y="56781"/>
                  </a:lnTo>
                  <a:cubicBezTo>
                    <a:pt x="0" y="41722"/>
                    <a:pt x="5982" y="27279"/>
                    <a:pt x="16631" y="16631"/>
                  </a:cubicBezTo>
                  <a:cubicBezTo>
                    <a:pt x="27279" y="5982"/>
                    <a:pt x="41722" y="0"/>
                    <a:pt x="56781" y="0"/>
                  </a:cubicBezTo>
                  <a:close/>
                </a:path>
              </a:pathLst>
            </a:custGeom>
            <a:solidFill>
              <a:srgbClr val="EFCE72"/>
            </a:solidFill>
          </p:spPr>
          <p:txBody>
            <a:bodyPr/>
            <a:lstStyle/>
            <a:p>
              <a:endParaRPr lang="en-GB"/>
            </a:p>
          </p:txBody>
        </p:sp>
        <p:sp>
          <p:nvSpPr>
            <p:cNvPr id="32" name="TextBox 32"/>
            <p:cNvSpPr txBox="1"/>
            <p:nvPr/>
          </p:nvSpPr>
          <p:spPr>
            <a:xfrm>
              <a:off x="0" y="-28575"/>
              <a:ext cx="513762" cy="608266"/>
            </a:xfrm>
            <a:prstGeom prst="rect">
              <a:avLst/>
            </a:prstGeom>
          </p:spPr>
          <p:txBody>
            <a:bodyPr lIns="50800" tIns="50800" rIns="50800" bIns="50800" rtlCol="0" anchor="ctr"/>
            <a:lstStyle/>
            <a:p>
              <a:pPr algn="ctr">
                <a:lnSpc>
                  <a:spcPts val="2013"/>
                </a:lnSpc>
              </a:pPr>
              <a:endParaRPr/>
            </a:p>
          </p:txBody>
        </p:sp>
      </p:grpSp>
      <p:grpSp>
        <p:nvGrpSpPr>
          <p:cNvPr id="33" name="Group 33">
            <a:extLst>
              <a:ext uri="{C183D7F6-B498-43B3-948B-1728B52AA6E4}">
                <adec:decorative xmlns:adec="http://schemas.microsoft.com/office/drawing/2017/decorative" val="1"/>
              </a:ext>
            </a:extLst>
          </p:cNvPr>
          <p:cNvGrpSpPr/>
          <p:nvPr/>
        </p:nvGrpSpPr>
        <p:grpSpPr>
          <a:xfrm>
            <a:off x="3253897" y="6986161"/>
            <a:ext cx="2663012" cy="3004748"/>
            <a:chOff x="0" y="0"/>
            <a:chExt cx="513762" cy="579691"/>
          </a:xfrm>
        </p:grpSpPr>
        <p:sp>
          <p:nvSpPr>
            <p:cNvPr id="34" name="Freeform 34"/>
            <p:cNvSpPr/>
            <p:nvPr/>
          </p:nvSpPr>
          <p:spPr>
            <a:xfrm>
              <a:off x="0" y="0"/>
              <a:ext cx="513762" cy="579691"/>
            </a:xfrm>
            <a:custGeom>
              <a:avLst/>
              <a:gdLst/>
              <a:ahLst/>
              <a:cxnLst/>
              <a:rect l="l" t="t" r="r" b="b"/>
              <a:pathLst>
                <a:path w="513762" h="579691">
                  <a:moveTo>
                    <a:pt x="56781" y="0"/>
                  </a:moveTo>
                  <a:lnTo>
                    <a:pt x="456980" y="0"/>
                  </a:lnTo>
                  <a:cubicBezTo>
                    <a:pt x="472040" y="0"/>
                    <a:pt x="486482" y="5982"/>
                    <a:pt x="497131" y="16631"/>
                  </a:cubicBezTo>
                  <a:cubicBezTo>
                    <a:pt x="507779" y="27279"/>
                    <a:pt x="513762" y="41722"/>
                    <a:pt x="513762" y="56781"/>
                  </a:cubicBezTo>
                  <a:lnTo>
                    <a:pt x="513762" y="522910"/>
                  </a:lnTo>
                  <a:cubicBezTo>
                    <a:pt x="513762" y="554269"/>
                    <a:pt x="488340" y="579691"/>
                    <a:pt x="456980" y="579691"/>
                  </a:cubicBezTo>
                  <a:lnTo>
                    <a:pt x="56781" y="579691"/>
                  </a:lnTo>
                  <a:cubicBezTo>
                    <a:pt x="41722" y="579691"/>
                    <a:pt x="27279" y="573709"/>
                    <a:pt x="16631" y="563060"/>
                  </a:cubicBezTo>
                  <a:cubicBezTo>
                    <a:pt x="5982" y="552412"/>
                    <a:pt x="0" y="537969"/>
                    <a:pt x="0" y="522910"/>
                  </a:cubicBezTo>
                  <a:lnTo>
                    <a:pt x="0" y="56781"/>
                  </a:lnTo>
                  <a:cubicBezTo>
                    <a:pt x="0" y="41722"/>
                    <a:pt x="5982" y="27279"/>
                    <a:pt x="16631" y="16631"/>
                  </a:cubicBezTo>
                  <a:cubicBezTo>
                    <a:pt x="27279" y="5982"/>
                    <a:pt x="41722" y="0"/>
                    <a:pt x="56781" y="0"/>
                  </a:cubicBezTo>
                  <a:close/>
                </a:path>
              </a:pathLst>
            </a:custGeom>
            <a:solidFill>
              <a:srgbClr val="EFCE72"/>
            </a:solidFill>
          </p:spPr>
          <p:txBody>
            <a:bodyPr/>
            <a:lstStyle/>
            <a:p>
              <a:endParaRPr lang="en-GB"/>
            </a:p>
          </p:txBody>
        </p:sp>
        <p:sp>
          <p:nvSpPr>
            <p:cNvPr id="35" name="TextBox 35"/>
            <p:cNvSpPr txBox="1"/>
            <p:nvPr/>
          </p:nvSpPr>
          <p:spPr>
            <a:xfrm>
              <a:off x="0" y="-28575"/>
              <a:ext cx="513762" cy="608266"/>
            </a:xfrm>
            <a:prstGeom prst="rect">
              <a:avLst/>
            </a:prstGeom>
          </p:spPr>
          <p:txBody>
            <a:bodyPr lIns="50800" tIns="50800" rIns="50800" bIns="50800" rtlCol="0" anchor="ctr"/>
            <a:lstStyle/>
            <a:p>
              <a:pPr algn="ctr">
                <a:lnSpc>
                  <a:spcPts val="2013"/>
                </a:lnSpc>
              </a:pPr>
              <a:endParaRPr/>
            </a:p>
          </p:txBody>
        </p:sp>
      </p:grpSp>
      <p:grpSp>
        <p:nvGrpSpPr>
          <p:cNvPr id="36" name="Group 36">
            <a:extLst>
              <a:ext uri="{C183D7F6-B498-43B3-948B-1728B52AA6E4}">
                <adec:decorative xmlns:adec="http://schemas.microsoft.com/office/drawing/2017/decorative" val="1"/>
              </a:ext>
            </a:extLst>
          </p:cNvPr>
          <p:cNvGrpSpPr/>
          <p:nvPr/>
        </p:nvGrpSpPr>
        <p:grpSpPr>
          <a:xfrm>
            <a:off x="6259809" y="6986161"/>
            <a:ext cx="2663012" cy="3004748"/>
            <a:chOff x="0" y="0"/>
            <a:chExt cx="513762" cy="579691"/>
          </a:xfrm>
        </p:grpSpPr>
        <p:sp>
          <p:nvSpPr>
            <p:cNvPr id="37" name="Freeform 37"/>
            <p:cNvSpPr/>
            <p:nvPr/>
          </p:nvSpPr>
          <p:spPr>
            <a:xfrm>
              <a:off x="0" y="0"/>
              <a:ext cx="513762" cy="579691"/>
            </a:xfrm>
            <a:custGeom>
              <a:avLst/>
              <a:gdLst/>
              <a:ahLst/>
              <a:cxnLst/>
              <a:rect l="l" t="t" r="r" b="b"/>
              <a:pathLst>
                <a:path w="513762" h="579691">
                  <a:moveTo>
                    <a:pt x="56781" y="0"/>
                  </a:moveTo>
                  <a:lnTo>
                    <a:pt x="456980" y="0"/>
                  </a:lnTo>
                  <a:cubicBezTo>
                    <a:pt x="472040" y="0"/>
                    <a:pt x="486482" y="5982"/>
                    <a:pt x="497131" y="16631"/>
                  </a:cubicBezTo>
                  <a:cubicBezTo>
                    <a:pt x="507779" y="27279"/>
                    <a:pt x="513762" y="41722"/>
                    <a:pt x="513762" y="56781"/>
                  </a:cubicBezTo>
                  <a:lnTo>
                    <a:pt x="513762" y="522910"/>
                  </a:lnTo>
                  <a:cubicBezTo>
                    <a:pt x="513762" y="554269"/>
                    <a:pt x="488340" y="579691"/>
                    <a:pt x="456980" y="579691"/>
                  </a:cubicBezTo>
                  <a:lnTo>
                    <a:pt x="56781" y="579691"/>
                  </a:lnTo>
                  <a:cubicBezTo>
                    <a:pt x="41722" y="579691"/>
                    <a:pt x="27279" y="573709"/>
                    <a:pt x="16631" y="563060"/>
                  </a:cubicBezTo>
                  <a:cubicBezTo>
                    <a:pt x="5982" y="552412"/>
                    <a:pt x="0" y="537969"/>
                    <a:pt x="0" y="522910"/>
                  </a:cubicBezTo>
                  <a:lnTo>
                    <a:pt x="0" y="56781"/>
                  </a:lnTo>
                  <a:cubicBezTo>
                    <a:pt x="0" y="41722"/>
                    <a:pt x="5982" y="27279"/>
                    <a:pt x="16631" y="16631"/>
                  </a:cubicBezTo>
                  <a:cubicBezTo>
                    <a:pt x="27279" y="5982"/>
                    <a:pt x="41722" y="0"/>
                    <a:pt x="56781" y="0"/>
                  </a:cubicBezTo>
                  <a:close/>
                </a:path>
              </a:pathLst>
            </a:custGeom>
            <a:solidFill>
              <a:srgbClr val="EFCE72"/>
            </a:solidFill>
          </p:spPr>
          <p:txBody>
            <a:bodyPr/>
            <a:lstStyle/>
            <a:p>
              <a:endParaRPr lang="en-GB"/>
            </a:p>
          </p:txBody>
        </p:sp>
        <p:sp>
          <p:nvSpPr>
            <p:cNvPr id="38" name="TextBox 38"/>
            <p:cNvSpPr txBox="1"/>
            <p:nvPr/>
          </p:nvSpPr>
          <p:spPr>
            <a:xfrm>
              <a:off x="0" y="-28575"/>
              <a:ext cx="513762" cy="608266"/>
            </a:xfrm>
            <a:prstGeom prst="rect">
              <a:avLst/>
            </a:prstGeom>
          </p:spPr>
          <p:txBody>
            <a:bodyPr lIns="50800" tIns="50800" rIns="50800" bIns="50800" rtlCol="0" anchor="ctr"/>
            <a:lstStyle/>
            <a:p>
              <a:pPr algn="ctr">
                <a:lnSpc>
                  <a:spcPts val="2013"/>
                </a:lnSpc>
              </a:pPr>
              <a:endParaRPr/>
            </a:p>
          </p:txBody>
        </p:sp>
      </p:grpSp>
      <p:grpSp>
        <p:nvGrpSpPr>
          <p:cNvPr id="39" name="Group 39">
            <a:extLst>
              <a:ext uri="{C183D7F6-B498-43B3-948B-1728B52AA6E4}">
                <adec:decorative xmlns:adec="http://schemas.microsoft.com/office/drawing/2017/decorative" val="1"/>
              </a:ext>
            </a:extLst>
          </p:cNvPr>
          <p:cNvGrpSpPr/>
          <p:nvPr/>
        </p:nvGrpSpPr>
        <p:grpSpPr>
          <a:xfrm>
            <a:off x="9265881" y="6986161"/>
            <a:ext cx="2663012" cy="3004748"/>
            <a:chOff x="0" y="0"/>
            <a:chExt cx="513762" cy="579691"/>
          </a:xfrm>
        </p:grpSpPr>
        <p:sp>
          <p:nvSpPr>
            <p:cNvPr id="40" name="Freeform 40"/>
            <p:cNvSpPr/>
            <p:nvPr/>
          </p:nvSpPr>
          <p:spPr>
            <a:xfrm>
              <a:off x="0" y="0"/>
              <a:ext cx="513762" cy="579691"/>
            </a:xfrm>
            <a:custGeom>
              <a:avLst/>
              <a:gdLst/>
              <a:ahLst/>
              <a:cxnLst/>
              <a:rect l="l" t="t" r="r" b="b"/>
              <a:pathLst>
                <a:path w="513762" h="579691">
                  <a:moveTo>
                    <a:pt x="56781" y="0"/>
                  </a:moveTo>
                  <a:lnTo>
                    <a:pt x="456980" y="0"/>
                  </a:lnTo>
                  <a:cubicBezTo>
                    <a:pt x="472040" y="0"/>
                    <a:pt x="486482" y="5982"/>
                    <a:pt x="497131" y="16631"/>
                  </a:cubicBezTo>
                  <a:cubicBezTo>
                    <a:pt x="507779" y="27279"/>
                    <a:pt x="513762" y="41722"/>
                    <a:pt x="513762" y="56781"/>
                  </a:cubicBezTo>
                  <a:lnTo>
                    <a:pt x="513762" y="522910"/>
                  </a:lnTo>
                  <a:cubicBezTo>
                    <a:pt x="513762" y="554269"/>
                    <a:pt x="488340" y="579691"/>
                    <a:pt x="456980" y="579691"/>
                  </a:cubicBezTo>
                  <a:lnTo>
                    <a:pt x="56781" y="579691"/>
                  </a:lnTo>
                  <a:cubicBezTo>
                    <a:pt x="41722" y="579691"/>
                    <a:pt x="27279" y="573709"/>
                    <a:pt x="16631" y="563060"/>
                  </a:cubicBezTo>
                  <a:cubicBezTo>
                    <a:pt x="5982" y="552412"/>
                    <a:pt x="0" y="537969"/>
                    <a:pt x="0" y="522910"/>
                  </a:cubicBezTo>
                  <a:lnTo>
                    <a:pt x="0" y="56781"/>
                  </a:lnTo>
                  <a:cubicBezTo>
                    <a:pt x="0" y="41722"/>
                    <a:pt x="5982" y="27279"/>
                    <a:pt x="16631" y="16631"/>
                  </a:cubicBezTo>
                  <a:cubicBezTo>
                    <a:pt x="27279" y="5982"/>
                    <a:pt x="41722" y="0"/>
                    <a:pt x="56781" y="0"/>
                  </a:cubicBezTo>
                  <a:close/>
                </a:path>
              </a:pathLst>
            </a:custGeom>
            <a:solidFill>
              <a:srgbClr val="EFCE72"/>
            </a:solidFill>
          </p:spPr>
          <p:txBody>
            <a:bodyPr/>
            <a:lstStyle/>
            <a:p>
              <a:endParaRPr lang="en-GB"/>
            </a:p>
          </p:txBody>
        </p:sp>
        <p:sp>
          <p:nvSpPr>
            <p:cNvPr id="41" name="TextBox 41"/>
            <p:cNvSpPr txBox="1"/>
            <p:nvPr/>
          </p:nvSpPr>
          <p:spPr>
            <a:xfrm>
              <a:off x="0" y="-28575"/>
              <a:ext cx="513762" cy="608266"/>
            </a:xfrm>
            <a:prstGeom prst="rect">
              <a:avLst/>
            </a:prstGeom>
          </p:spPr>
          <p:txBody>
            <a:bodyPr lIns="50800" tIns="50800" rIns="50800" bIns="50800" rtlCol="0" anchor="ctr"/>
            <a:lstStyle/>
            <a:p>
              <a:pPr algn="ctr">
                <a:lnSpc>
                  <a:spcPts val="2013"/>
                </a:lnSpc>
              </a:pPr>
              <a:endParaRPr/>
            </a:p>
          </p:txBody>
        </p:sp>
      </p:grpSp>
      <p:sp>
        <p:nvSpPr>
          <p:cNvPr id="42" name="Freeform 42">
            <a:extLst>
              <a:ext uri="{C183D7F6-B498-43B3-948B-1728B52AA6E4}">
                <adec:decorative xmlns:adec="http://schemas.microsoft.com/office/drawing/2017/decorative" val="1"/>
              </a:ext>
            </a:extLst>
          </p:cNvPr>
          <p:cNvSpPr/>
          <p:nvPr/>
        </p:nvSpPr>
        <p:spPr>
          <a:xfrm>
            <a:off x="4007635" y="992155"/>
            <a:ext cx="1155535" cy="1174623"/>
          </a:xfrm>
          <a:custGeom>
            <a:avLst/>
            <a:gdLst/>
            <a:ahLst/>
            <a:cxnLst/>
            <a:rect l="l" t="t" r="r" b="b"/>
            <a:pathLst>
              <a:path w="1155535" h="1174623">
                <a:moveTo>
                  <a:pt x="0" y="0"/>
                </a:moveTo>
                <a:lnTo>
                  <a:pt x="1155535" y="0"/>
                </a:lnTo>
                <a:lnTo>
                  <a:pt x="1155535" y="1174623"/>
                </a:lnTo>
                <a:lnTo>
                  <a:pt x="0" y="1174623"/>
                </a:lnTo>
                <a:lnTo>
                  <a:pt x="0" y="0"/>
                </a:lnTo>
                <a:close/>
              </a:path>
            </a:pathLst>
          </a:custGeom>
          <a:blipFill>
            <a:blip r:embed="rId3"/>
            <a:stretch>
              <a:fillRect/>
            </a:stretch>
          </a:blipFill>
        </p:spPr>
        <p:txBody>
          <a:bodyPr/>
          <a:lstStyle/>
          <a:p>
            <a:endParaRPr lang="en-GB"/>
          </a:p>
        </p:txBody>
      </p:sp>
      <p:sp>
        <p:nvSpPr>
          <p:cNvPr id="43" name="Freeform 43">
            <a:extLst>
              <a:ext uri="{C183D7F6-B498-43B3-948B-1728B52AA6E4}">
                <adec:decorative xmlns:adec="http://schemas.microsoft.com/office/drawing/2017/decorative" val="1"/>
              </a:ext>
            </a:extLst>
          </p:cNvPr>
          <p:cNvSpPr/>
          <p:nvPr/>
        </p:nvSpPr>
        <p:spPr>
          <a:xfrm>
            <a:off x="6833213" y="992155"/>
            <a:ext cx="1634582" cy="1138078"/>
          </a:xfrm>
          <a:custGeom>
            <a:avLst/>
            <a:gdLst/>
            <a:ahLst/>
            <a:cxnLst/>
            <a:rect l="l" t="t" r="r" b="b"/>
            <a:pathLst>
              <a:path w="1634582" h="1138078">
                <a:moveTo>
                  <a:pt x="0" y="0"/>
                </a:moveTo>
                <a:lnTo>
                  <a:pt x="1634582" y="0"/>
                </a:lnTo>
                <a:lnTo>
                  <a:pt x="1634582" y="1138078"/>
                </a:lnTo>
                <a:lnTo>
                  <a:pt x="0" y="1138078"/>
                </a:lnTo>
                <a:lnTo>
                  <a:pt x="0" y="0"/>
                </a:lnTo>
                <a:close/>
              </a:path>
            </a:pathLst>
          </a:custGeom>
          <a:blipFill>
            <a:blip r:embed="rId4"/>
            <a:stretch>
              <a:fillRect/>
            </a:stretch>
          </a:blipFill>
        </p:spPr>
        <p:txBody>
          <a:bodyPr/>
          <a:lstStyle/>
          <a:p>
            <a:endParaRPr lang="en-GB"/>
          </a:p>
        </p:txBody>
      </p:sp>
      <p:sp>
        <p:nvSpPr>
          <p:cNvPr id="44" name="Freeform 44">
            <a:extLst>
              <a:ext uri="{C183D7F6-B498-43B3-948B-1728B52AA6E4}">
                <adec:decorative xmlns:adec="http://schemas.microsoft.com/office/drawing/2017/decorative" val="1"/>
              </a:ext>
            </a:extLst>
          </p:cNvPr>
          <p:cNvSpPr/>
          <p:nvPr/>
        </p:nvSpPr>
        <p:spPr>
          <a:xfrm>
            <a:off x="775069" y="879510"/>
            <a:ext cx="1609096" cy="1399913"/>
          </a:xfrm>
          <a:custGeom>
            <a:avLst/>
            <a:gdLst/>
            <a:ahLst/>
            <a:cxnLst/>
            <a:rect l="l" t="t" r="r" b="b"/>
            <a:pathLst>
              <a:path w="1609096" h="1399913">
                <a:moveTo>
                  <a:pt x="0" y="0"/>
                </a:moveTo>
                <a:lnTo>
                  <a:pt x="1609096" y="0"/>
                </a:lnTo>
                <a:lnTo>
                  <a:pt x="1609096" y="1399913"/>
                </a:lnTo>
                <a:lnTo>
                  <a:pt x="0" y="1399913"/>
                </a:lnTo>
                <a:lnTo>
                  <a:pt x="0" y="0"/>
                </a:lnTo>
                <a:close/>
              </a:path>
            </a:pathLst>
          </a:custGeom>
          <a:blipFill>
            <a:blip r:embed="rId5"/>
            <a:stretch>
              <a:fillRect/>
            </a:stretch>
          </a:blipFill>
        </p:spPr>
        <p:txBody>
          <a:bodyPr/>
          <a:lstStyle/>
          <a:p>
            <a:endParaRPr lang="en-GB"/>
          </a:p>
        </p:txBody>
      </p:sp>
      <p:sp>
        <p:nvSpPr>
          <p:cNvPr id="45" name="Freeform 45">
            <a:extLst>
              <a:ext uri="{C183D7F6-B498-43B3-948B-1728B52AA6E4}">
                <adec:decorative xmlns:adec="http://schemas.microsoft.com/office/drawing/2017/decorative" val="1"/>
              </a:ext>
            </a:extLst>
          </p:cNvPr>
          <p:cNvSpPr/>
          <p:nvPr/>
        </p:nvSpPr>
        <p:spPr>
          <a:xfrm>
            <a:off x="9894220" y="804915"/>
            <a:ext cx="1349657" cy="1549104"/>
          </a:xfrm>
          <a:custGeom>
            <a:avLst/>
            <a:gdLst/>
            <a:ahLst/>
            <a:cxnLst/>
            <a:rect l="l" t="t" r="r" b="b"/>
            <a:pathLst>
              <a:path w="1349657" h="1549104">
                <a:moveTo>
                  <a:pt x="0" y="0"/>
                </a:moveTo>
                <a:lnTo>
                  <a:pt x="1349656" y="0"/>
                </a:lnTo>
                <a:lnTo>
                  <a:pt x="1349656" y="1549103"/>
                </a:lnTo>
                <a:lnTo>
                  <a:pt x="0" y="1549103"/>
                </a:lnTo>
                <a:lnTo>
                  <a:pt x="0" y="0"/>
                </a:lnTo>
                <a:close/>
              </a:path>
            </a:pathLst>
          </a:custGeom>
          <a:blipFill>
            <a:blip r:embed="rId6"/>
            <a:stretch>
              <a:fillRect/>
            </a:stretch>
          </a:blipFill>
        </p:spPr>
        <p:txBody>
          <a:bodyPr/>
          <a:lstStyle/>
          <a:p>
            <a:endParaRPr lang="en-GB"/>
          </a:p>
        </p:txBody>
      </p:sp>
      <p:sp>
        <p:nvSpPr>
          <p:cNvPr id="55" name="Title 27">
            <a:extLst>
              <a:ext uri="{FF2B5EF4-FFF2-40B4-BE49-F238E27FC236}">
                <a16:creationId xmlns:a16="http://schemas.microsoft.com/office/drawing/2014/main" id="{5B60BC3E-B378-033A-0F33-2F184F9713E5}"/>
              </a:ext>
            </a:extLst>
          </p:cNvPr>
          <p:cNvSpPr>
            <a:spLocks noGrp="1"/>
          </p:cNvSpPr>
          <p:nvPr>
            <p:ph type="title" idx="4294967295"/>
          </p:nvPr>
        </p:nvSpPr>
        <p:spPr>
          <a:xfrm>
            <a:off x="457200" y="-1143000"/>
            <a:ext cx="8229600" cy="1143000"/>
          </a:xfrm>
        </p:spPr>
        <p:txBody>
          <a:bodyPr vert="horz" lIns="91440" tIns="45720" rIns="91440" bIns="45720" rtlCol="0" anchor="b">
            <a:normAutofit/>
          </a:bodyPr>
          <a:lstStyle/>
          <a:p>
            <a:r>
              <a:rPr lang="en-GB" dirty="0"/>
              <a:t>Key vocabulary - data</a:t>
            </a:r>
          </a:p>
        </p:txBody>
      </p:sp>
      <p:sp>
        <p:nvSpPr>
          <p:cNvPr id="46" name="TextBox 46"/>
          <p:cNvSpPr txBox="1"/>
          <p:nvPr/>
        </p:nvSpPr>
        <p:spPr>
          <a:xfrm>
            <a:off x="775069" y="5145132"/>
            <a:ext cx="1746593" cy="514350"/>
          </a:xfrm>
          <a:prstGeom prst="rect">
            <a:avLst/>
          </a:prstGeom>
        </p:spPr>
        <p:txBody>
          <a:bodyPr wrap="square" lIns="0" tIns="0" rIns="0" bIns="0" rtlCol="0" anchor="t">
            <a:spAutoFit/>
          </a:bodyPr>
          <a:lstStyle/>
          <a:p>
            <a:pPr algn="ctr">
              <a:lnSpc>
                <a:spcPts val="4200"/>
              </a:lnSpc>
              <a:spcBef>
                <a:spcPct val="0"/>
              </a:spcBef>
            </a:pPr>
            <a:r>
              <a:rPr lang="en-US" sz="3000" b="1" dirty="0">
                <a:solidFill>
                  <a:srgbClr val="000000"/>
                </a:solidFill>
                <a:latin typeface="Century Gothic Paneuropean Bold"/>
                <a:ea typeface="Century Gothic Paneuropean Bold"/>
                <a:cs typeface="Century Gothic Paneuropean Bold"/>
                <a:sym typeface="Century Gothic Paneuropean Bold"/>
              </a:rPr>
              <a:t>research</a:t>
            </a:r>
          </a:p>
        </p:txBody>
      </p:sp>
      <p:sp>
        <p:nvSpPr>
          <p:cNvPr id="50" name="TextBox 50"/>
          <p:cNvSpPr txBox="1"/>
          <p:nvPr/>
        </p:nvSpPr>
        <p:spPr>
          <a:xfrm>
            <a:off x="612594" y="7531100"/>
            <a:ext cx="1933633" cy="1727200"/>
          </a:xfrm>
          <a:prstGeom prst="rect">
            <a:avLst/>
          </a:prstGeom>
        </p:spPr>
        <p:txBody>
          <a:bodyPr lIns="0" tIns="0" rIns="0" bIns="0" rtlCol="0" anchor="t">
            <a:spAutoFit/>
          </a:bodyPr>
          <a:lstStyle/>
          <a:p>
            <a:pPr algn="ctr">
              <a:lnSpc>
                <a:spcPts val="3499"/>
              </a:lnSpc>
              <a:spcBef>
                <a:spcPct val="0"/>
              </a:spcBef>
            </a:pPr>
            <a:r>
              <a:rPr lang="en-US" sz="2499" b="1">
                <a:solidFill>
                  <a:srgbClr val="000000"/>
                </a:solidFill>
                <a:latin typeface="Century Gothic Paneuropean Bold"/>
                <a:ea typeface="Century Gothic Paneuropean Bold"/>
                <a:cs typeface="Century Gothic Paneuropean Bold"/>
                <a:sym typeface="Century Gothic Paneuropean Bold"/>
              </a:rPr>
              <a:t>Finding out information to answer a question</a:t>
            </a:r>
          </a:p>
        </p:txBody>
      </p:sp>
      <p:sp>
        <p:nvSpPr>
          <p:cNvPr id="47" name="TextBox 47"/>
          <p:cNvSpPr txBox="1"/>
          <p:nvPr/>
        </p:nvSpPr>
        <p:spPr>
          <a:xfrm>
            <a:off x="3283438" y="5145132"/>
            <a:ext cx="2467066" cy="514350"/>
          </a:xfrm>
          <a:prstGeom prst="rect">
            <a:avLst/>
          </a:prstGeom>
        </p:spPr>
        <p:txBody>
          <a:bodyPr wrap="square" lIns="0" tIns="0" rIns="0" bIns="0" rtlCol="0" anchor="t">
            <a:spAutoFit/>
          </a:bodyPr>
          <a:lstStyle/>
          <a:p>
            <a:pPr algn="ctr">
              <a:lnSpc>
                <a:spcPts val="4200"/>
              </a:lnSpc>
              <a:spcBef>
                <a:spcPct val="0"/>
              </a:spcBef>
            </a:pPr>
            <a:r>
              <a:rPr lang="en-US" sz="3000" b="1" dirty="0">
                <a:solidFill>
                  <a:srgbClr val="000000"/>
                </a:solidFill>
                <a:latin typeface="Century Gothic Paneuropean Bold"/>
                <a:ea typeface="Century Gothic Paneuropean Bold"/>
                <a:cs typeface="Century Gothic Paneuropean Bold"/>
                <a:sym typeface="Century Gothic Paneuropean Bold"/>
              </a:rPr>
              <a:t>international</a:t>
            </a:r>
          </a:p>
        </p:txBody>
      </p:sp>
      <p:sp>
        <p:nvSpPr>
          <p:cNvPr id="52" name="TextBox 52"/>
          <p:cNvSpPr txBox="1"/>
          <p:nvPr/>
        </p:nvSpPr>
        <p:spPr>
          <a:xfrm>
            <a:off x="3611801" y="7167735"/>
            <a:ext cx="1933633" cy="2603500"/>
          </a:xfrm>
          <a:prstGeom prst="rect">
            <a:avLst/>
          </a:prstGeom>
        </p:spPr>
        <p:txBody>
          <a:bodyPr lIns="0" tIns="0" rIns="0" bIns="0" rtlCol="0" anchor="t">
            <a:spAutoFit/>
          </a:bodyPr>
          <a:lstStyle/>
          <a:p>
            <a:pPr algn="ctr">
              <a:lnSpc>
                <a:spcPts val="3499"/>
              </a:lnSpc>
              <a:spcBef>
                <a:spcPct val="0"/>
              </a:spcBef>
            </a:pPr>
            <a:r>
              <a:rPr lang="en-US" sz="2499" b="1">
                <a:solidFill>
                  <a:srgbClr val="000000"/>
                </a:solidFill>
                <a:latin typeface="Century Gothic Paneuropean Bold"/>
                <a:ea typeface="Century Gothic Paneuropean Bold"/>
                <a:cs typeface="Century Gothic Paneuropean Bold"/>
                <a:sym typeface="Century Gothic Paneuropean Bold"/>
              </a:rPr>
              <a:t>Involving lots of different countries around the world</a:t>
            </a:r>
          </a:p>
        </p:txBody>
      </p:sp>
      <p:sp>
        <p:nvSpPr>
          <p:cNvPr id="49" name="TextBox 49"/>
          <p:cNvSpPr txBox="1"/>
          <p:nvPr/>
        </p:nvSpPr>
        <p:spPr>
          <a:xfrm>
            <a:off x="6573032" y="5145132"/>
            <a:ext cx="2036564" cy="514350"/>
          </a:xfrm>
          <a:prstGeom prst="rect">
            <a:avLst/>
          </a:prstGeom>
        </p:spPr>
        <p:txBody>
          <a:bodyPr lIns="0" tIns="0" rIns="0" bIns="0" rtlCol="0" anchor="t">
            <a:spAutoFit/>
          </a:bodyPr>
          <a:lstStyle/>
          <a:p>
            <a:pPr algn="ctr">
              <a:lnSpc>
                <a:spcPts val="4200"/>
              </a:lnSpc>
              <a:spcBef>
                <a:spcPct val="0"/>
              </a:spcBef>
            </a:pPr>
            <a:r>
              <a:rPr lang="en-US" sz="3000" b="1">
                <a:solidFill>
                  <a:srgbClr val="000000"/>
                </a:solidFill>
                <a:latin typeface="Century Gothic Paneuropean Bold"/>
                <a:ea typeface="Century Gothic Paneuropean Bold"/>
                <a:cs typeface="Century Gothic Paneuropean Bold"/>
                <a:sym typeface="Century Gothic Paneuropean Bold"/>
              </a:rPr>
              <a:t>participant</a:t>
            </a:r>
          </a:p>
        </p:txBody>
      </p:sp>
      <p:sp>
        <p:nvSpPr>
          <p:cNvPr id="53" name="TextBox 53"/>
          <p:cNvSpPr txBox="1"/>
          <p:nvPr/>
        </p:nvSpPr>
        <p:spPr>
          <a:xfrm>
            <a:off x="6624578" y="7531100"/>
            <a:ext cx="1933633" cy="1727200"/>
          </a:xfrm>
          <a:prstGeom prst="rect">
            <a:avLst/>
          </a:prstGeom>
        </p:spPr>
        <p:txBody>
          <a:bodyPr lIns="0" tIns="0" rIns="0" bIns="0" rtlCol="0" anchor="t">
            <a:spAutoFit/>
          </a:bodyPr>
          <a:lstStyle/>
          <a:p>
            <a:pPr algn="ctr">
              <a:lnSpc>
                <a:spcPts val="3499"/>
              </a:lnSpc>
              <a:spcBef>
                <a:spcPct val="0"/>
              </a:spcBef>
            </a:pPr>
            <a:r>
              <a:rPr lang="en-US" sz="2499" b="1">
                <a:solidFill>
                  <a:srgbClr val="000000"/>
                </a:solidFill>
                <a:latin typeface="Century Gothic Paneuropean Bold"/>
                <a:ea typeface="Century Gothic Paneuropean Bold"/>
                <a:cs typeface="Century Gothic Paneuropean Bold"/>
                <a:sym typeface="Century Gothic Paneuropean Bold"/>
              </a:rPr>
              <a:t>Someone who takes part in something</a:t>
            </a:r>
          </a:p>
        </p:txBody>
      </p:sp>
      <p:sp>
        <p:nvSpPr>
          <p:cNvPr id="48" name="TextBox 48"/>
          <p:cNvSpPr txBox="1"/>
          <p:nvPr/>
        </p:nvSpPr>
        <p:spPr>
          <a:xfrm>
            <a:off x="10058400" y="5145132"/>
            <a:ext cx="971853" cy="514350"/>
          </a:xfrm>
          <a:prstGeom prst="rect">
            <a:avLst/>
          </a:prstGeom>
        </p:spPr>
        <p:txBody>
          <a:bodyPr wrap="square" lIns="0" tIns="0" rIns="0" bIns="0" rtlCol="0" anchor="t">
            <a:spAutoFit/>
          </a:bodyPr>
          <a:lstStyle/>
          <a:p>
            <a:pPr algn="ctr">
              <a:lnSpc>
                <a:spcPts val="4200"/>
              </a:lnSpc>
              <a:spcBef>
                <a:spcPct val="0"/>
              </a:spcBef>
            </a:pPr>
            <a:r>
              <a:rPr lang="en-US" sz="3000" b="1" dirty="0">
                <a:solidFill>
                  <a:srgbClr val="000000"/>
                </a:solidFill>
                <a:latin typeface="Century Gothic Paneuropean Bold"/>
                <a:ea typeface="Century Gothic Paneuropean Bold"/>
                <a:cs typeface="Century Gothic Paneuropean Bold"/>
                <a:sym typeface="Century Gothic Paneuropean Bold"/>
              </a:rPr>
              <a:t>data</a:t>
            </a:r>
          </a:p>
        </p:txBody>
      </p:sp>
      <p:sp>
        <p:nvSpPr>
          <p:cNvPr id="51" name="TextBox 51"/>
          <p:cNvSpPr txBox="1"/>
          <p:nvPr/>
        </p:nvSpPr>
        <p:spPr>
          <a:xfrm>
            <a:off x="9440125" y="7167735"/>
            <a:ext cx="2286553" cy="2603500"/>
          </a:xfrm>
          <a:prstGeom prst="rect">
            <a:avLst/>
          </a:prstGeom>
        </p:spPr>
        <p:txBody>
          <a:bodyPr lIns="0" tIns="0" rIns="0" bIns="0" rtlCol="0" anchor="t">
            <a:spAutoFit/>
          </a:bodyPr>
          <a:lstStyle/>
          <a:p>
            <a:pPr algn="ctr">
              <a:lnSpc>
                <a:spcPts val="3499"/>
              </a:lnSpc>
              <a:spcBef>
                <a:spcPct val="0"/>
              </a:spcBef>
            </a:pPr>
            <a:r>
              <a:rPr lang="en-US" sz="2499" b="1">
                <a:solidFill>
                  <a:srgbClr val="000000"/>
                </a:solidFill>
                <a:latin typeface="Century Gothic Paneuropean Bold"/>
                <a:ea typeface="Century Gothic Paneuropean Bold"/>
                <a:cs typeface="Century Gothic Paneuropean Bold"/>
                <a:sym typeface="Century Gothic Paneuropean Bold"/>
              </a:rPr>
              <a:t>Facts and information collected to help us understand something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DF5D7"/>
        </a:solidFill>
        <a:effectLst/>
      </p:bgPr>
    </p:bg>
    <p:spTree>
      <p:nvGrpSpPr>
        <p:cNvPr id="1" name=""/>
        <p:cNvGrpSpPr/>
        <p:nvPr/>
      </p:nvGrpSpPr>
      <p:grpSpPr>
        <a:xfrm>
          <a:off x="0" y="0"/>
          <a:ext cx="0" cy="0"/>
          <a:chOff x="0" y="0"/>
          <a:chExt cx="0" cy="0"/>
        </a:xfrm>
      </p:grpSpPr>
      <p:sp>
        <p:nvSpPr>
          <p:cNvPr id="2" name="Freeform 2">
            <a:extLst>
              <a:ext uri="{C183D7F6-B498-43B3-948B-1728B52AA6E4}">
                <adec:decorative xmlns:adec="http://schemas.microsoft.com/office/drawing/2017/decorative" val="1"/>
              </a:ext>
            </a:extLst>
          </p:cNvPr>
          <p:cNvSpPr/>
          <p:nvPr/>
        </p:nvSpPr>
        <p:spPr>
          <a:xfrm>
            <a:off x="1423637" y="1786819"/>
            <a:ext cx="155980" cy="5199342"/>
          </a:xfrm>
          <a:custGeom>
            <a:avLst/>
            <a:gdLst/>
            <a:ahLst/>
            <a:cxnLst/>
            <a:rect l="l" t="t" r="r" b="b"/>
            <a:pathLst>
              <a:path w="155980" h="5199342">
                <a:moveTo>
                  <a:pt x="0" y="0"/>
                </a:moveTo>
                <a:lnTo>
                  <a:pt x="155980" y="0"/>
                </a:lnTo>
                <a:lnTo>
                  <a:pt x="155980" y="5199342"/>
                </a:lnTo>
                <a:lnTo>
                  <a:pt x="0" y="519934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grpSp>
        <p:nvGrpSpPr>
          <p:cNvPr id="3" name="Group 3">
            <a:extLst>
              <a:ext uri="{C183D7F6-B498-43B3-948B-1728B52AA6E4}">
                <adec:decorative xmlns:adec="http://schemas.microsoft.com/office/drawing/2017/decorative" val="1"/>
              </a:ext>
            </a:extLst>
          </p:cNvPr>
          <p:cNvGrpSpPr/>
          <p:nvPr/>
        </p:nvGrpSpPr>
        <p:grpSpPr>
          <a:xfrm>
            <a:off x="450119" y="450175"/>
            <a:ext cx="2258582" cy="2258582"/>
            <a:chOff x="0" y="0"/>
            <a:chExt cx="812800" cy="812800"/>
          </a:xfrm>
        </p:grpSpPr>
        <p:sp>
          <p:nvSpPr>
            <p:cNvPr id="4" name="Freeform 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FCE72"/>
            </a:solidFill>
          </p:spPr>
          <p:txBody>
            <a:bodyPr/>
            <a:lstStyle/>
            <a:p>
              <a:endParaRPr lang="en-GB"/>
            </a:p>
          </p:txBody>
        </p:sp>
        <p:sp>
          <p:nvSpPr>
            <p:cNvPr id="5" name="TextBox 5"/>
            <p:cNvSpPr txBox="1"/>
            <p:nvPr/>
          </p:nvSpPr>
          <p:spPr>
            <a:xfrm>
              <a:off x="76200" y="47625"/>
              <a:ext cx="660400" cy="688975"/>
            </a:xfrm>
            <a:prstGeom prst="rect">
              <a:avLst/>
            </a:prstGeom>
          </p:spPr>
          <p:txBody>
            <a:bodyPr lIns="50800" tIns="50800" rIns="50800" bIns="50800" rtlCol="0" anchor="ctr"/>
            <a:lstStyle/>
            <a:p>
              <a:pPr algn="ctr">
                <a:lnSpc>
                  <a:spcPts val="2013"/>
                </a:lnSpc>
              </a:pPr>
              <a:endParaRPr/>
            </a:p>
          </p:txBody>
        </p:sp>
      </p:grpSp>
      <p:sp>
        <p:nvSpPr>
          <p:cNvPr id="6" name="Freeform 6">
            <a:extLst>
              <a:ext uri="{C183D7F6-B498-43B3-948B-1728B52AA6E4}">
                <adec:decorative xmlns:adec="http://schemas.microsoft.com/office/drawing/2017/decorative" val="1"/>
              </a:ext>
            </a:extLst>
          </p:cNvPr>
          <p:cNvSpPr/>
          <p:nvPr/>
        </p:nvSpPr>
        <p:spPr>
          <a:xfrm>
            <a:off x="4507412" y="2130233"/>
            <a:ext cx="155980" cy="5199342"/>
          </a:xfrm>
          <a:custGeom>
            <a:avLst/>
            <a:gdLst/>
            <a:ahLst/>
            <a:cxnLst/>
            <a:rect l="l" t="t" r="r" b="b"/>
            <a:pathLst>
              <a:path w="155980" h="5199342">
                <a:moveTo>
                  <a:pt x="0" y="0"/>
                </a:moveTo>
                <a:lnTo>
                  <a:pt x="155981" y="0"/>
                </a:lnTo>
                <a:lnTo>
                  <a:pt x="155981" y="5199342"/>
                </a:lnTo>
                <a:lnTo>
                  <a:pt x="0" y="519934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grpSp>
        <p:nvGrpSpPr>
          <p:cNvPr id="7" name="Group 7">
            <a:extLst>
              <a:ext uri="{C183D7F6-B498-43B3-948B-1728B52AA6E4}">
                <adec:decorative xmlns:adec="http://schemas.microsoft.com/office/drawing/2017/decorative" val="1"/>
              </a:ext>
            </a:extLst>
          </p:cNvPr>
          <p:cNvGrpSpPr/>
          <p:nvPr/>
        </p:nvGrpSpPr>
        <p:grpSpPr>
          <a:xfrm>
            <a:off x="3456112" y="450175"/>
            <a:ext cx="2258582" cy="2258582"/>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FCE72"/>
            </a:solidFill>
          </p:spPr>
          <p:txBody>
            <a:bodyPr/>
            <a:lstStyle/>
            <a:p>
              <a:endParaRPr lang="en-GB"/>
            </a:p>
          </p:txBody>
        </p:sp>
        <p:sp>
          <p:nvSpPr>
            <p:cNvPr id="9" name="TextBox 9"/>
            <p:cNvSpPr txBox="1"/>
            <p:nvPr/>
          </p:nvSpPr>
          <p:spPr>
            <a:xfrm>
              <a:off x="76200" y="47625"/>
              <a:ext cx="660400" cy="688975"/>
            </a:xfrm>
            <a:prstGeom prst="rect">
              <a:avLst/>
            </a:prstGeom>
          </p:spPr>
          <p:txBody>
            <a:bodyPr lIns="50800" tIns="50800" rIns="50800" bIns="50800" rtlCol="0" anchor="ctr"/>
            <a:lstStyle/>
            <a:p>
              <a:pPr algn="ctr">
                <a:lnSpc>
                  <a:spcPts val="2013"/>
                </a:lnSpc>
              </a:pPr>
              <a:endParaRPr/>
            </a:p>
          </p:txBody>
        </p:sp>
      </p:grpSp>
      <p:sp>
        <p:nvSpPr>
          <p:cNvPr id="10" name="Freeform 10">
            <a:extLst>
              <a:ext uri="{C183D7F6-B498-43B3-948B-1728B52AA6E4}">
                <adec:decorative xmlns:adec="http://schemas.microsoft.com/office/drawing/2017/decorative" val="1"/>
              </a:ext>
            </a:extLst>
          </p:cNvPr>
          <p:cNvSpPr/>
          <p:nvPr/>
        </p:nvSpPr>
        <p:spPr>
          <a:xfrm>
            <a:off x="7572514" y="2354018"/>
            <a:ext cx="155980" cy="5199342"/>
          </a:xfrm>
          <a:custGeom>
            <a:avLst/>
            <a:gdLst/>
            <a:ahLst/>
            <a:cxnLst/>
            <a:rect l="l" t="t" r="r" b="b"/>
            <a:pathLst>
              <a:path w="155980" h="5199342">
                <a:moveTo>
                  <a:pt x="0" y="0"/>
                </a:moveTo>
                <a:lnTo>
                  <a:pt x="155980" y="0"/>
                </a:lnTo>
                <a:lnTo>
                  <a:pt x="155980" y="5199342"/>
                </a:lnTo>
                <a:lnTo>
                  <a:pt x="0" y="519934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grpSp>
        <p:nvGrpSpPr>
          <p:cNvPr id="11" name="Group 11">
            <a:extLst>
              <a:ext uri="{C183D7F6-B498-43B3-948B-1728B52AA6E4}">
                <adec:decorative xmlns:adec="http://schemas.microsoft.com/office/drawing/2017/decorative" val="1"/>
              </a:ext>
            </a:extLst>
          </p:cNvPr>
          <p:cNvGrpSpPr/>
          <p:nvPr/>
        </p:nvGrpSpPr>
        <p:grpSpPr>
          <a:xfrm>
            <a:off x="6521213" y="450175"/>
            <a:ext cx="2258582" cy="2258582"/>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FCE72"/>
            </a:solidFill>
          </p:spPr>
          <p:txBody>
            <a:bodyPr/>
            <a:lstStyle/>
            <a:p>
              <a:endParaRPr lang="en-GB"/>
            </a:p>
          </p:txBody>
        </p:sp>
        <p:sp>
          <p:nvSpPr>
            <p:cNvPr id="13" name="TextBox 13"/>
            <p:cNvSpPr txBox="1"/>
            <p:nvPr/>
          </p:nvSpPr>
          <p:spPr>
            <a:xfrm>
              <a:off x="76200" y="47625"/>
              <a:ext cx="660400" cy="688975"/>
            </a:xfrm>
            <a:prstGeom prst="rect">
              <a:avLst/>
            </a:prstGeom>
          </p:spPr>
          <p:txBody>
            <a:bodyPr lIns="50800" tIns="50800" rIns="50800" bIns="50800" rtlCol="0" anchor="ctr"/>
            <a:lstStyle/>
            <a:p>
              <a:pPr algn="ctr">
                <a:lnSpc>
                  <a:spcPts val="2013"/>
                </a:lnSpc>
              </a:pPr>
              <a:endParaRPr/>
            </a:p>
          </p:txBody>
        </p:sp>
      </p:grpSp>
      <p:sp>
        <p:nvSpPr>
          <p:cNvPr id="14" name="Freeform 14">
            <a:extLst>
              <a:ext uri="{C183D7F6-B498-43B3-948B-1728B52AA6E4}">
                <adec:decorative xmlns:adec="http://schemas.microsoft.com/office/drawing/2017/decorative" val="1"/>
              </a:ext>
            </a:extLst>
          </p:cNvPr>
          <p:cNvSpPr/>
          <p:nvPr/>
        </p:nvSpPr>
        <p:spPr>
          <a:xfrm>
            <a:off x="10569048" y="2428613"/>
            <a:ext cx="155980" cy="5199342"/>
          </a:xfrm>
          <a:custGeom>
            <a:avLst/>
            <a:gdLst/>
            <a:ahLst/>
            <a:cxnLst/>
            <a:rect l="l" t="t" r="r" b="b"/>
            <a:pathLst>
              <a:path w="155980" h="5199342">
                <a:moveTo>
                  <a:pt x="0" y="0"/>
                </a:moveTo>
                <a:lnTo>
                  <a:pt x="155980" y="0"/>
                </a:lnTo>
                <a:lnTo>
                  <a:pt x="155980" y="5199343"/>
                </a:lnTo>
                <a:lnTo>
                  <a:pt x="0" y="519934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grpSp>
        <p:nvGrpSpPr>
          <p:cNvPr id="15" name="Group 15">
            <a:extLst>
              <a:ext uri="{C183D7F6-B498-43B3-948B-1728B52AA6E4}">
                <adec:decorative xmlns:adec="http://schemas.microsoft.com/office/drawing/2017/decorative" val="1"/>
              </a:ext>
            </a:extLst>
          </p:cNvPr>
          <p:cNvGrpSpPr/>
          <p:nvPr/>
        </p:nvGrpSpPr>
        <p:grpSpPr>
          <a:xfrm>
            <a:off x="9468096" y="450175"/>
            <a:ext cx="2258582" cy="2258582"/>
            <a:chOff x="0" y="0"/>
            <a:chExt cx="812800" cy="812800"/>
          </a:xfrm>
        </p:grpSpPr>
        <p:sp>
          <p:nvSpPr>
            <p:cNvPr id="16" name="Freeform 1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FCE72"/>
            </a:solidFill>
          </p:spPr>
          <p:txBody>
            <a:bodyPr/>
            <a:lstStyle/>
            <a:p>
              <a:endParaRPr lang="en-GB"/>
            </a:p>
          </p:txBody>
        </p:sp>
        <p:sp>
          <p:nvSpPr>
            <p:cNvPr id="17" name="TextBox 17"/>
            <p:cNvSpPr txBox="1"/>
            <p:nvPr/>
          </p:nvSpPr>
          <p:spPr>
            <a:xfrm>
              <a:off x="76200" y="47625"/>
              <a:ext cx="660400" cy="688975"/>
            </a:xfrm>
            <a:prstGeom prst="rect">
              <a:avLst/>
            </a:prstGeom>
          </p:spPr>
          <p:txBody>
            <a:bodyPr lIns="50800" tIns="50800" rIns="50800" bIns="50800" rtlCol="0" anchor="ctr"/>
            <a:lstStyle/>
            <a:p>
              <a:pPr algn="ctr">
                <a:lnSpc>
                  <a:spcPts val="2013"/>
                </a:lnSpc>
              </a:pPr>
              <a:endParaRPr/>
            </a:p>
          </p:txBody>
        </p:sp>
      </p:grpSp>
      <p:sp>
        <p:nvSpPr>
          <p:cNvPr id="18" name="Freeform 18">
            <a:extLst>
              <a:ext uri="{C183D7F6-B498-43B3-948B-1728B52AA6E4}">
                <adec:decorative xmlns:adec="http://schemas.microsoft.com/office/drawing/2017/decorative" val="1"/>
              </a:ext>
            </a:extLst>
          </p:cNvPr>
          <p:cNvSpPr/>
          <p:nvPr/>
        </p:nvSpPr>
        <p:spPr>
          <a:xfrm>
            <a:off x="13658510" y="2602611"/>
            <a:ext cx="155980" cy="5199342"/>
          </a:xfrm>
          <a:custGeom>
            <a:avLst/>
            <a:gdLst/>
            <a:ahLst/>
            <a:cxnLst/>
            <a:rect l="l" t="t" r="r" b="b"/>
            <a:pathLst>
              <a:path w="155980" h="5199342">
                <a:moveTo>
                  <a:pt x="0" y="0"/>
                </a:moveTo>
                <a:lnTo>
                  <a:pt x="155980" y="0"/>
                </a:lnTo>
                <a:lnTo>
                  <a:pt x="155980" y="5199342"/>
                </a:lnTo>
                <a:lnTo>
                  <a:pt x="0" y="519934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grpSp>
        <p:nvGrpSpPr>
          <p:cNvPr id="19" name="Group 19">
            <a:extLst>
              <a:ext uri="{C183D7F6-B498-43B3-948B-1728B52AA6E4}">
                <adec:decorative xmlns:adec="http://schemas.microsoft.com/office/drawing/2017/decorative" val="1"/>
              </a:ext>
            </a:extLst>
          </p:cNvPr>
          <p:cNvGrpSpPr/>
          <p:nvPr/>
        </p:nvGrpSpPr>
        <p:grpSpPr>
          <a:xfrm>
            <a:off x="12529219" y="450175"/>
            <a:ext cx="2258582" cy="2258582"/>
            <a:chOff x="0" y="0"/>
            <a:chExt cx="812800" cy="812800"/>
          </a:xfrm>
        </p:grpSpPr>
        <p:sp>
          <p:nvSpPr>
            <p:cNvPr id="20" name="Freeform 2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FCE72"/>
            </a:solidFill>
          </p:spPr>
          <p:txBody>
            <a:bodyPr/>
            <a:lstStyle/>
            <a:p>
              <a:endParaRPr lang="en-GB"/>
            </a:p>
          </p:txBody>
        </p:sp>
        <p:sp>
          <p:nvSpPr>
            <p:cNvPr id="21" name="TextBox 21"/>
            <p:cNvSpPr txBox="1"/>
            <p:nvPr/>
          </p:nvSpPr>
          <p:spPr>
            <a:xfrm>
              <a:off x="76200" y="47625"/>
              <a:ext cx="660400" cy="688975"/>
            </a:xfrm>
            <a:prstGeom prst="rect">
              <a:avLst/>
            </a:prstGeom>
          </p:spPr>
          <p:txBody>
            <a:bodyPr lIns="50800" tIns="50800" rIns="50800" bIns="50800" rtlCol="0" anchor="ctr"/>
            <a:lstStyle/>
            <a:p>
              <a:pPr algn="ctr">
                <a:lnSpc>
                  <a:spcPts val="2013"/>
                </a:lnSpc>
              </a:pPr>
              <a:endParaRPr/>
            </a:p>
          </p:txBody>
        </p:sp>
      </p:grpSp>
      <p:grpSp>
        <p:nvGrpSpPr>
          <p:cNvPr id="22" name="Group 22">
            <a:extLst>
              <a:ext uri="{C183D7F6-B498-43B3-948B-1728B52AA6E4}">
                <adec:decorative xmlns:adec="http://schemas.microsoft.com/office/drawing/2017/decorative" val="1"/>
              </a:ext>
            </a:extLst>
          </p:cNvPr>
          <p:cNvGrpSpPr/>
          <p:nvPr/>
        </p:nvGrpSpPr>
        <p:grpSpPr>
          <a:xfrm>
            <a:off x="247905" y="4780249"/>
            <a:ext cx="2663012" cy="1301267"/>
            <a:chOff x="0" y="0"/>
            <a:chExt cx="513762" cy="251047"/>
          </a:xfrm>
        </p:grpSpPr>
        <p:sp>
          <p:nvSpPr>
            <p:cNvPr id="23" name="Freeform 23"/>
            <p:cNvSpPr/>
            <p:nvPr/>
          </p:nvSpPr>
          <p:spPr>
            <a:xfrm>
              <a:off x="0" y="0"/>
              <a:ext cx="513762" cy="251047"/>
            </a:xfrm>
            <a:custGeom>
              <a:avLst/>
              <a:gdLst/>
              <a:ahLst/>
              <a:cxnLst/>
              <a:rect l="l" t="t" r="r" b="b"/>
              <a:pathLst>
                <a:path w="513762" h="251047">
                  <a:moveTo>
                    <a:pt x="56781" y="0"/>
                  </a:moveTo>
                  <a:lnTo>
                    <a:pt x="456980" y="0"/>
                  </a:lnTo>
                  <a:cubicBezTo>
                    <a:pt x="472040" y="0"/>
                    <a:pt x="486482" y="5982"/>
                    <a:pt x="497131" y="16631"/>
                  </a:cubicBezTo>
                  <a:cubicBezTo>
                    <a:pt x="507779" y="27279"/>
                    <a:pt x="513762" y="41722"/>
                    <a:pt x="513762" y="56781"/>
                  </a:cubicBezTo>
                  <a:lnTo>
                    <a:pt x="513762" y="194266"/>
                  </a:lnTo>
                  <a:cubicBezTo>
                    <a:pt x="513762" y="209325"/>
                    <a:pt x="507779" y="223768"/>
                    <a:pt x="497131" y="234416"/>
                  </a:cubicBezTo>
                  <a:cubicBezTo>
                    <a:pt x="486482" y="245065"/>
                    <a:pt x="472040" y="251047"/>
                    <a:pt x="456980" y="251047"/>
                  </a:cubicBezTo>
                  <a:lnTo>
                    <a:pt x="56781" y="251047"/>
                  </a:lnTo>
                  <a:cubicBezTo>
                    <a:pt x="41722" y="251047"/>
                    <a:pt x="27279" y="245065"/>
                    <a:pt x="16631" y="234416"/>
                  </a:cubicBezTo>
                  <a:cubicBezTo>
                    <a:pt x="5982" y="223768"/>
                    <a:pt x="0" y="209325"/>
                    <a:pt x="0" y="194266"/>
                  </a:cubicBezTo>
                  <a:lnTo>
                    <a:pt x="0" y="56781"/>
                  </a:lnTo>
                  <a:cubicBezTo>
                    <a:pt x="0" y="41722"/>
                    <a:pt x="5982" y="27279"/>
                    <a:pt x="16631" y="16631"/>
                  </a:cubicBezTo>
                  <a:cubicBezTo>
                    <a:pt x="27279" y="5982"/>
                    <a:pt x="41722" y="0"/>
                    <a:pt x="56781" y="0"/>
                  </a:cubicBezTo>
                  <a:close/>
                </a:path>
              </a:pathLst>
            </a:custGeom>
            <a:solidFill>
              <a:srgbClr val="82BAC4"/>
            </a:solidFill>
          </p:spPr>
          <p:txBody>
            <a:bodyPr/>
            <a:lstStyle/>
            <a:p>
              <a:endParaRPr lang="en-GB"/>
            </a:p>
          </p:txBody>
        </p:sp>
        <p:sp>
          <p:nvSpPr>
            <p:cNvPr id="24" name="TextBox 24"/>
            <p:cNvSpPr txBox="1"/>
            <p:nvPr/>
          </p:nvSpPr>
          <p:spPr>
            <a:xfrm>
              <a:off x="0" y="-28575"/>
              <a:ext cx="513762" cy="279622"/>
            </a:xfrm>
            <a:prstGeom prst="rect">
              <a:avLst/>
            </a:prstGeom>
          </p:spPr>
          <p:txBody>
            <a:bodyPr lIns="50800" tIns="50800" rIns="50800" bIns="50800" rtlCol="0" anchor="ctr"/>
            <a:lstStyle/>
            <a:p>
              <a:pPr algn="ctr">
                <a:lnSpc>
                  <a:spcPts val="2013"/>
                </a:lnSpc>
              </a:pPr>
              <a:endParaRPr/>
            </a:p>
          </p:txBody>
        </p:sp>
      </p:grpSp>
      <p:grpSp>
        <p:nvGrpSpPr>
          <p:cNvPr id="25" name="Group 25">
            <a:extLst>
              <a:ext uri="{C183D7F6-B498-43B3-948B-1728B52AA6E4}">
                <adec:decorative xmlns:adec="http://schemas.microsoft.com/office/drawing/2017/decorative" val="1"/>
              </a:ext>
            </a:extLst>
          </p:cNvPr>
          <p:cNvGrpSpPr/>
          <p:nvPr/>
        </p:nvGrpSpPr>
        <p:grpSpPr>
          <a:xfrm>
            <a:off x="3253897" y="4780249"/>
            <a:ext cx="2663012" cy="1301267"/>
            <a:chOff x="0" y="0"/>
            <a:chExt cx="513762" cy="251047"/>
          </a:xfrm>
        </p:grpSpPr>
        <p:sp>
          <p:nvSpPr>
            <p:cNvPr id="26" name="Freeform 26"/>
            <p:cNvSpPr/>
            <p:nvPr/>
          </p:nvSpPr>
          <p:spPr>
            <a:xfrm>
              <a:off x="0" y="0"/>
              <a:ext cx="513762" cy="251047"/>
            </a:xfrm>
            <a:custGeom>
              <a:avLst/>
              <a:gdLst/>
              <a:ahLst/>
              <a:cxnLst/>
              <a:rect l="l" t="t" r="r" b="b"/>
              <a:pathLst>
                <a:path w="513762" h="251047">
                  <a:moveTo>
                    <a:pt x="56781" y="0"/>
                  </a:moveTo>
                  <a:lnTo>
                    <a:pt x="456980" y="0"/>
                  </a:lnTo>
                  <a:cubicBezTo>
                    <a:pt x="472040" y="0"/>
                    <a:pt x="486482" y="5982"/>
                    <a:pt x="497131" y="16631"/>
                  </a:cubicBezTo>
                  <a:cubicBezTo>
                    <a:pt x="507779" y="27279"/>
                    <a:pt x="513762" y="41722"/>
                    <a:pt x="513762" y="56781"/>
                  </a:cubicBezTo>
                  <a:lnTo>
                    <a:pt x="513762" y="194266"/>
                  </a:lnTo>
                  <a:cubicBezTo>
                    <a:pt x="513762" y="209325"/>
                    <a:pt x="507779" y="223768"/>
                    <a:pt x="497131" y="234416"/>
                  </a:cubicBezTo>
                  <a:cubicBezTo>
                    <a:pt x="486482" y="245065"/>
                    <a:pt x="472040" y="251047"/>
                    <a:pt x="456980" y="251047"/>
                  </a:cubicBezTo>
                  <a:lnTo>
                    <a:pt x="56781" y="251047"/>
                  </a:lnTo>
                  <a:cubicBezTo>
                    <a:pt x="41722" y="251047"/>
                    <a:pt x="27279" y="245065"/>
                    <a:pt x="16631" y="234416"/>
                  </a:cubicBezTo>
                  <a:cubicBezTo>
                    <a:pt x="5982" y="223768"/>
                    <a:pt x="0" y="209325"/>
                    <a:pt x="0" y="194266"/>
                  </a:cubicBezTo>
                  <a:lnTo>
                    <a:pt x="0" y="56781"/>
                  </a:lnTo>
                  <a:cubicBezTo>
                    <a:pt x="0" y="41722"/>
                    <a:pt x="5982" y="27279"/>
                    <a:pt x="16631" y="16631"/>
                  </a:cubicBezTo>
                  <a:cubicBezTo>
                    <a:pt x="27279" y="5982"/>
                    <a:pt x="41722" y="0"/>
                    <a:pt x="56781" y="0"/>
                  </a:cubicBezTo>
                  <a:close/>
                </a:path>
              </a:pathLst>
            </a:custGeom>
            <a:solidFill>
              <a:srgbClr val="82BAC4"/>
            </a:solidFill>
          </p:spPr>
          <p:txBody>
            <a:bodyPr/>
            <a:lstStyle/>
            <a:p>
              <a:endParaRPr lang="en-GB"/>
            </a:p>
          </p:txBody>
        </p:sp>
        <p:sp>
          <p:nvSpPr>
            <p:cNvPr id="27" name="TextBox 27"/>
            <p:cNvSpPr txBox="1"/>
            <p:nvPr/>
          </p:nvSpPr>
          <p:spPr>
            <a:xfrm>
              <a:off x="0" y="-28575"/>
              <a:ext cx="513762" cy="279622"/>
            </a:xfrm>
            <a:prstGeom prst="rect">
              <a:avLst/>
            </a:prstGeom>
          </p:spPr>
          <p:txBody>
            <a:bodyPr lIns="50800" tIns="50800" rIns="50800" bIns="50800" rtlCol="0" anchor="ctr"/>
            <a:lstStyle/>
            <a:p>
              <a:pPr algn="ctr">
                <a:lnSpc>
                  <a:spcPts val="2013"/>
                </a:lnSpc>
              </a:pPr>
              <a:endParaRPr/>
            </a:p>
          </p:txBody>
        </p:sp>
      </p:grpSp>
      <p:grpSp>
        <p:nvGrpSpPr>
          <p:cNvPr id="28" name="Group 28">
            <a:extLst>
              <a:ext uri="{C183D7F6-B498-43B3-948B-1728B52AA6E4}">
                <adec:decorative xmlns:adec="http://schemas.microsoft.com/office/drawing/2017/decorative" val="1"/>
              </a:ext>
            </a:extLst>
          </p:cNvPr>
          <p:cNvGrpSpPr/>
          <p:nvPr/>
        </p:nvGrpSpPr>
        <p:grpSpPr>
          <a:xfrm>
            <a:off x="6259889" y="4780249"/>
            <a:ext cx="2663012" cy="1301267"/>
            <a:chOff x="0" y="0"/>
            <a:chExt cx="513762" cy="251047"/>
          </a:xfrm>
        </p:grpSpPr>
        <p:sp>
          <p:nvSpPr>
            <p:cNvPr id="29" name="Freeform 29"/>
            <p:cNvSpPr/>
            <p:nvPr/>
          </p:nvSpPr>
          <p:spPr>
            <a:xfrm>
              <a:off x="0" y="0"/>
              <a:ext cx="513762" cy="251047"/>
            </a:xfrm>
            <a:custGeom>
              <a:avLst/>
              <a:gdLst/>
              <a:ahLst/>
              <a:cxnLst/>
              <a:rect l="l" t="t" r="r" b="b"/>
              <a:pathLst>
                <a:path w="513762" h="251047">
                  <a:moveTo>
                    <a:pt x="56781" y="0"/>
                  </a:moveTo>
                  <a:lnTo>
                    <a:pt x="456980" y="0"/>
                  </a:lnTo>
                  <a:cubicBezTo>
                    <a:pt x="472040" y="0"/>
                    <a:pt x="486482" y="5982"/>
                    <a:pt x="497131" y="16631"/>
                  </a:cubicBezTo>
                  <a:cubicBezTo>
                    <a:pt x="507779" y="27279"/>
                    <a:pt x="513762" y="41722"/>
                    <a:pt x="513762" y="56781"/>
                  </a:cubicBezTo>
                  <a:lnTo>
                    <a:pt x="513762" y="194266"/>
                  </a:lnTo>
                  <a:cubicBezTo>
                    <a:pt x="513762" y="209325"/>
                    <a:pt x="507779" y="223768"/>
                    <a:pt x="497131" y="234416"/>
                  </a:cubicBezTo>
                  <a:cubicBezTo>
                    <a:pt x="486482" y="245065"/>
                    <a:pt x="472040" y="251047"/>
                    <a:pt x="456980" y="251047"/>
                  </a:cubicBezTo>
                  <a:lnTo>
                    <a:pt x="56781" y="251047"/>
                  </a:lnTo>
                  <a:cubicBezTo>
                    <a:pt x="41722" y="251047"/>
                    <a:pt x="27279" y="245065"/>
                    <a:pt x="16631" y="234416"/>
                  </a:cubicBezTo>
                  <a:cubicBezTo>
                    <a:pt x="5982" y="223768"/>
                    <a:pt x="0" y="209325"/>
                    <a:pt x="0" y="194266"/>
                  </a:cubicBezTo>
                  <a:lnTo>
                    <a:pt x="0" y="56781"/>
                  </a:lnTo>
                  <a:cubicBezTo>
                    <a:pt x="0" y="41722"/>
                    <a:pt x="5982" y="27279"/>
                    <a:pt x="16631" y="16631"/>
                  </a:cubicBezTo>
                  <a:cubicBezTo>
                    <a:pt x="27279" y="5982"/>
                    <a:pt x="41722" y="0"/>
                    <a:pt x="56781" y="0"/>
                  </a:cubicBezTo>
                  <a:close/>
                </a:path>
              </a:pathLst>
            </a:custGeom>
            <a:solidFill>
              <a:srgbClr val="82BAC4"/>
            </a:solidFill>
          </p:spPr>
          <p:txBody>
            <a:bodyPr/>
            <a:lstStyle/>
            <a:p>
              <a:endParaRPr lang="en-GB"/>
            </a:p>
          </p:txBody>
        </p:sp>
        <p:sp>
          <p:nvSpPr>
            <p:cNvPr id="30" name="TextBox 30"/>
            <p:cNvSpPr txBox="1"/>
            <p:nvPr/>
          </p:nvSpPr>
          <p:spPr>
            <a:xfrm>
              <a:off x="0" y="-28575"/>
              <a:ext cx="513762" cy="279622"/>
            </a:xfrm>
            <a:prstGeom prst="rect">
              <a:avLst/>
            </a:prstGeom>
          </p:spPr>
          <p:txBody>
            <a:bodyPr lIns="50800" tIns="50800" rIns="50800" bIns="50800" rtlCol="0" anchor="ctr"/>
            <a:lstStyle/>
            <a:p>
              <a:pPr algn="ctr">
                <a:lnSpc>
                  <a:spcPts val="2013"/>
                </a:lnSpc>
              </a:pPr>
              <a:endParaRPr/>
            </a:p>
          </p:txBody>
        </p:sp>
      </p:grpSp>
      <p:grpSp>
        <p:nvGrpSpPr>
          <p:cNvPr id="31" name="Group 31">
            <a:extLst>
              <a:ext uri="{C183D7F6-B498-43B3-948B-1728B52AA6E4}">
                <adec:decorative xmlns:adec="http://schemas.microsoft.com/office/drawing/2017/decorative" val="1"/>
              </a:ext>
            </a:extLst>
          </p:cNvPr>
          <p:cNvGrpSpPr/>
          <p:nvPr/>
        </p:nvGrpSpPr>
        <p:grpSpPr>
          <a:xfrm>
            <a:off x="9265881" y="4780249"/>
            <a:ext cx="2663012" cy="1301267"/>
            <a:chOff x="0" y="0"/>
            <a:chExt cx="513762" cy="251047"/>
          </a:xfrm>
        </p:grpSpPr>
        <p:sp>
          <p:nvSpPr>
            <p:cNvPr id="32" name="Freeform 32"/>
            <p:cNvSpPr/>
            <p:nvPr/>
          </p:nvSpPr>
          <p:spPr>
            <a:xfrm>
              <a:off x="0" y="0"/>
              <a:ext cx="513762" cy="251047"/>
            </a:xfrm>
            <a:custGeom>
              <a:avLst/>
              <a:gdLst/>
              <a:ahLst/>
              <a:cxnLst/>
              <a:rect l="l" t="t" r="r" b="b"/>
              <a:pathLst>
                <a:path w="513762" h="251047">
                  <a:moveTo>
                    <a:pt x="56781" y="0"/>
                  </a:moveTo>
                  <a:lnTo>
                    <a:pt x="456980" y="0"/>
                  </a:lnTo>
                  <a:cubicBezTo>
                    <a:pt x="472040" y="0"/>
                    <a:pt x="486482" y="5982"/>
                    <a:pt x="497131" y="16631"/>
                  </a:cubicBezTo>
                  <a:cubicBezTo>
                    <a:pt x="507779" y="27279"/>
                    <a:pt x="513762" y="41722"/>
                    <a:pt x="513762" y="56781"/>
                  </a:cubicBezTo>
                  <a:lnTo>
                    <a:pt x="513762" y="194266"/>
                  </a:lnTo>
                  <a:cubicBezTo>
                    <a:pt x="513762" y="209325"/>
                    <a:pt x="507779" y="223768"/>
                    <a:pt x="497131" y="234416"/>
                  </a:cubicBezTo>
                  <a:cubicBezTo>
                    <a:pt x="486482" y="245065"/>
                    <a:pt x="472040" y="251047"/>
                    <a:pt x="456980" y="251047"/>
                  </a:cubicBezTo>
                  <a:lnTo>
                    <a:pt x="56781" y="251047"/>
                  </a:lnTo>
                  <a:cubicBezTo>
                    <a:pt x="41722" y="251047"/>
                    <a:pt x="27279" y="245065"/>
                    <a:pt x="16631" y="234416"/>
                  </a:cubicBezTo>
                  <a:cubicBezTo>
                    <a:pt x="5982" y="223768"/>
                    <a:pt x="0" y="209325"/>
                    <a:pt x="0" y="194266"/>
                  </a:cubicBezTo>
                  <a:lnTo>
                    <a:pt x="0" y="56781"/>
                  </a:lnTo>
                  <a:cubicBezTo>
                    <a:pt x="0" y="41722"/>
                    <a:pt x="5982" y="27279"/>
                    <a:pt x="16631" y="16631"/>
                  </a:cubicBezTo>
                  <a:cubicBezTo>
                    <a:pt x="27279" y="5982"/>
                    <a:pt x="41722" y="0"/>
                    <a:pt x="56781" y="0"/>
                  </a:cubicBezTo>
                  <a:close/>
                </a:path>
              </a:pathLst>
            </a:custGeom>
            <a:solidFill>
              <a:srgbClr val="82BAC4"/>
            </a:solidFill>
          </p:spPr>
          <p:txBody>
            <a:bodyPr/>
            <a:lstStyle/>
            <a:p>
              <a:endParaRPr lang="en-GB"/>
            </a:p>
          </p:txBody>
        </p:sp>
        <p:sp>
          <p:nvSpPr>
            <p:cNvPr id="33" name="TextBox 33"/>
            <p:cNvSpPr txBox="1"/>
            <p:nvPr/>
          </p:nvSpPr>
          <p:spPr>
            <a:xfrm>
              <a:off x="0" y="-28575"/>
              <a:ext cx="513762" cy="279622"/>
            </a:xfrm>
            <a:prstGeom prst="rect">
              <a:avLst/>
            </a:prstGeom>
          </p:spPr>
          <p:txBody>
            <a:bodyPr lIns="50800" tIns="50800" rIns="50800" bIns="50800" rtlCol="0" anchor="ctr"/>
            <a:lstStyle/>
            <a:p>
              <a:pPr algn="ctr">
                <a:lnSpc>
                  <a:spcPts val="2013"/>
                </a:lnSpc>
              </a:pPr>
              <a:endParaRPr/>
            </a:p>
          </p:txBody>
        </p:sp>
      </p:grpSp>
      <p:grpSp>
        <p:nvGrpSpPr>
          <p:cNvPr id="34" name="Group 34">
            <a:extLst>
              <a:ext uri="{C183D7F6-B498-43B3-948B-1728B52AA6E4}">
                <adec:decorative xmlns:adec="http://schemas.microsoft.com/office/drawing/2017/decorative" val="1"/>
              </a:ext>
            </a:extLst>
          </p:cNvPr>
          <p:cNvGrpSpPr/>
          <p:nvPr/>
        </p:nvGrpSpPr>
        <p:grpSpPr>
          <a:xfrm>
            <a:off x="12271873" y="4780249"/>
            <a:ext cx="2663012" cy="1301267"/>
            <a:chOff x="0" y="0"/>
            <a:chExt cx="513762" cy="251047"/>
          </a:xfrm>
        </p:grpSpPr>
        <p:sp>
          <p:nvSpPr>
            <p:cNvPr id="35" name="Freeform 35"/>
            <p:cNvSpPr/>
            <p:nvPr/>
          </p:nvSpPr>
          <p:spPr>
            <a:xfrm>
              <a:off x="0" y="0"/>
              <a:ext cx="513762" cy="251047"/>
            </a:xfrm>
            <a:custGeom>
              <a:avLst/>
              <a:gdLst/>
              <a:ahLst/>
              <a:cxnLst/>
              <a:rect l="l" t="t" r="r" b="b"/>
              <a:pathLst>
                <a:path w="513762" h="251047">
                  <a:moveTo>
                    <a:pt x="56781" y="0"/>
                  </a:moveTo>
                  <a:lnTo>
                    <a:pt x="456980" y="0"/>
                  </a:lnTo>
                  <a:cubicBezTo>
                    <a:pt x="472040" y="0"/>
                    <a:pt x="486482" y="5982"/>
                    <a:pt x="497131" y="16631"/>
                  </a:cubicBezTo>
                  <a:cubicBezTo>
                    <a:pt x="507779" y="27279"/>
                    <a:pt x="513762" y="41722"/>
                    <a:pt x="513762" y="56781"/>
                  </a:cubicBezTo>
                  <a:lnTo>
                    <a:pt x="513762" y="194266"/>
                  </a:lnTo>
                  <a:cubicBezTo>
                    <a:pt x="513762" y="209325"/>
                    <a:pt x="507779" y="223768"/>
                    <a:pt x="497131" y="234416"/>
                  </a:cubicBezTo>
                  <a:cubicBezTo>
                    <a:pt x="486482" y="245065"/>
                    <a:pt x="472040" y="251047"/>
                    <a:pt x="456980" y="251047"/>
                  </a:cubicBezTo>
                  <a:lnTo>
                    <a:pt x="56781" y="251047"/>
                  </a:lnTo>
                  <a:cubicBezTo>
                    <a:pt x="41722" y="251047"/>
                    <a:pt x="27279" y="245065"/>
                    <a:pt x="16631" y="234416"/>
                  </a:cubicBezTo>
                  <a:cubicBezTo>
                    <a:pt x="5982" y="223768"/>
                    <a:pt x="0" y="209325"/>
                    <a:pt x="0" y="194266"/>
                  </a:cubicBezTo>
                  <a:lnTo>
                    <a:pt x="0" y="56781"/>
                  </a:lnTo>
                  <a:cubicBezTo>
                    <a:pt x="0" y="41722"/>
                    <a:pt x="5982" y="27279"/>
                    <a:pt x="16631" y="16631"/>
                  </a:cubicBezTo>
                  <a:cubicBezTo>
                    <a:pt x="27279" y="5982"/>
                    <a:pt x="41722" y="0"/>
                    <a:pt x="56781" y="0"/>
                  </a:cubicBezTo>
                  <a:close/>
                </a:path>
              </a:pathLst>
            </a:custGeom>
            <a:solidFill>
              <a:srgbClr val="82BAC4"/>
            </a:solidFill>
          </p:spPr>
          <p:txBody>
            <a:bodyPr/>
            <a:lstStyle/>
            <a:p>
              <a:endParaRPr lang="en-GB"/>
            </a:p>
          </p:txBody>
        </p:sp>
        <p:sp>
          <p:nvSpPr>
            <p:cNvPr id="36" name="TextBox 36"/>
            <p:cNvSpPr txBox="1"/>
            <p:nvPr/>
          </p:nvSpPr>
          <p:spPr>
            <a:xfrm>
              <a:off x="0" y="-28575"/>
              <a:ext cx="513762" cy="279622"/>
            </a:xfrm>
            <a:prstGeom prst="rect">
              <a:avLst/>
            </a:prstGeom>
          </p:spPr>
          <p:txBody>
            <a:bodyPr lIns="50800" tIns="50800" rIns="50800" bIns="50800" rtlCol="0" anchor="ctr"/>
            <a:lstStyle/>
            <a:p>
              <a:pPr algn="ctr">
                <a:lnSpc>
                  <a:spcPts val="2013"/>
                </a:lnSpc>
              </a:pPr>
              <a:endParaRPr/>
            </a:p>
          </p:txBody>
        </p:sp>
      </p:grpSp>
      <p:grpSp>
        <p:nvGrpSpPr>
          <p:cNvPr id="37" name="Group 37">
            <a:extLst>
              <a:ext uri="{C183D7F6-B498-43B3-948B-1728B52AA6E4}">
                <adec:decorative xmlns:adec="http://schemas.microsoft.com/office/drawing/2017/decorative" val="1"/>
              </a:ext>
            </a:extLst>
          </p:cNvPr>
          <p:cNvGrpSpPr/>
          <p:nvPr/>
        </p:nvGrpSpPr>
        <p:grpSpPr>
          <a:xfrm>
            <a:off x="247905" y="6986161"/>
            <a:ext cx="2663012" cy="3004748"/>
            <a:chOff x="0" y="0"/>
            <a:chExt cx="513762" cy="579691"/>
          </a:xfrm>
        </p:grpSpPr>
        <p:sp>
          <p:nvSpPr>
            <p:cNvPr id="38" name="Freeform 38"/>
            <p:cNvSpPr/>
            <p:nvPr/>
          </p:nvSpPr>
          <p:spPr>
            <a:xfrm>
              <a:off x="0" y="0"/>
              <a:ext cx="513762" cy="579691"/>
            </a:xfrm>
            <a:custGeom>
              <a:avLst/>
              <a:gdLst/>
              <a:ahLst/>
              <a:cxnLst/>
              <a:rect l="l" t="t" r="r" b="b"/>
              <a:pathLst>
                <a:path w="513762" h="579691">
                  <a:moveTo>
                    <a:pt x="56781" y="0"/>
                  </a:moveTo>
                  <a:lnTo>
                    <a:pt x="456980" y="0"/>
                  </a:lnTo>
                  <a:cubicBezTo>
                    <a:pt x="472040" y="0"/>
                    <a:pt x="486482" y="5982"/>
                    <a:pt x="497131" y="16631"/>
                  </a:cubicBezTo>
                  <a:cubicBezTo>
                    <a:pt x="507779" y="27279"/>
                    <a:pt x="513762" y="41722"/>
                    <a:pt x="513762" y="56781"/>
                  </a:cubicBezTo>
                  <a:lnTo>
                    <a:pt x="513762" y="522910"/>
                  </a:lnTo>
                  <a:cubicBezTo>
                    <a:pt x="513762" y="554269"/>
                    <a:pt x="488340" y="579691"/>
                    <a:pt x="456980" y="579691"/>
                  </a:cubicBezTo>
                  <a:lnTo>
                    <a:pt x="56781" y="579691"/>
                  </a:lnTo>
                  <a:cubicBezTo>
                    <a:pt x="41722" y="579691"/>
                    <a:pt x="27279" y="573709"/>
                    <a:pt x="16631" y="563060"/>
                  </a:cubicBezTo>
                  <a:cubicBezTo>
                    <a:pt x="5982" y="552412"/>
                    <a:pt x="0" y="537969"/>
                    <a:pt x="0" y="522910"/>
                  </a:cubicBezTo>
                  <a:lnTo>
                    <a:pt x="0" y="56781"/>
                  </a:lnTo>
                  <a:cubicBezTo>
                    <a:pt x="0" y="41722"/>
                    <a:pt x="5982" y="27279"/>
                    <a:pt x="16631" y="16631"/>
                  </a:cubicBezTo>
                  <a:cubicBezTo>
                    <a:pt x="27279" y="5982"/>
                    <a:pt x="41722" y="0"/>
                    <a:pt x="56781" y="0"/>
                  </a:cubicBezTo>
                  <a:close/>
                </a:path>
              </a:pathLst>
            </a:custGeom>
            <a:solidFill>
              <a:srgbClr val="EFCE72"/>
            </a:solidFill>
          </p:spPr>
          <p:txBody>
            <a:bodyPr/>
            <a:lstStyle/>
            <a:p>
              <a:endParaRPr lang="en-GB"/>
            </a:p>
          </p:txBody>
        </p:sp>
        <p:sp>
          <p:nvSpPr>
            <p:cNvPr id="39" name="TextBox 39"/>
            <p:cNvSpPr txBox="1"/>
            <p:nvPr/>
          </p:nvSpPr>
          <p:spPr>
            <a:xfrm>
              <a:off x="0" y="-28575"/>
              <a:ext cx="513762" cy="608266"/>
            </a:xfrm>
            <a:prstGeom prst="rect">
              <a:avLst/>
            </a:prstGeom>
          </p:spPr>
          <p:txBody>
            <a:bodyPr lIns="50800" tIns="50800" rIns="50800" bIns="50800" rtlCol="0" anchor="ctr"/>
            <a:lstStyle/>
            <a:p>
              <a:pPr algn="ctr">
                <a:lnSpc>
                  <a:spcPts val="2013"/>
                </a:lnSpc>
              </a:pPr>
              <a:endParaRPr/>
            </a:p>
          </p:txBody>
        </p:sp>
      </p:grpSp>
      <p:grpSp>
        <p:nvGrpSpPr>
          <p:cNvPr id="40" name="Group 40">
            <a:extLst>
              <a:ext uri="{C183D7F6-B498-43B3-948B-1728B52AA6E4}">
                <adec:decorative xmlns:adec="http://schemas.microsoft.com/office/drawing/2017/decorative" val="1"/>
              </a:ext>
            </a:extLst>
          </p:cNvPr>
          <p:cNvGrpSpPr/>
          <p:nvPr/>
        </p:nvGrpSpPr>
        <p:grpSpPr>
          <a:xfrm>
            <a:off x="3253897" y="6986161"/>
            <a:ext cx="2663012" cy="3004748"/>
            <a:chOff x="0" y="0"/>
            <a:chExt cx="513762" cy="579691"/>
          </a:xfrm>
        </p:grpSpPr>
        <p:sp>
          <p:nvSpPr>
            <p:cNvPr id="41" name="Freeform 41"/>
            <p:cNvSpPr/>
            <p:nvPr/>
          </p:nvSpPr>
          <p:spPr>
            <a:xfrm>
              <a:off x="0" y="0"/>
              <a:ext cx="513762" cy="579691"/>
            </a:xfrm>
            <a:custGeom>
              <a:avLst/>
              <a:gdLst/>
              <a:ahLst/>
              <a:cxnLst/>
              <a:rect l="l" t="t" r="r" b="b"/>
              <a:pathLst>
                <a:path w="513762" h="579691">
                  <a:moveTo>
                    <a:pt x="56781" y="0"/>
                  </a:moveTo>
                  <a:lnTo>
                    <a:pt x="456980" y="0"/>
                  </a:lnTo>
                  <a:cubicBezTo>
                    <a:pt x="472040" y="0"/>
                    <a:pt x="486482" y="5982"/>
                    <a:pt x="497131" y="16631"/>
                  </a:cubicBezTo>
                  <a:cubicBezTo>
                    <a:pt x="507779" y="27279"/>
                    <a:pt x="513762" y="41722"/>
                    <a:pt x="513762" y="56781"/>
                  </a:cubicBezTo>
                  <a:lnTo>
                    <a:pt x="513762" y="522910"/>
                  </a:lnTo>
                  <a:cubicBezTo>
                    <a:pt x="513762" y="554269"/>
                    <a:pt x="488340" y="579691"/>
                    <a:pt x="456980" y="579691"/>
                  </a:cubicBezTo>
                  <a:lnTo>
                    <a:pt x="56781" y="579691"/>
                  </a:lnTo>
                  <a:cubicBezTo>
                    <a:pt x="41722" y="579691"/>
                    <a:pt x="27279" y="573709"/>
                    <a:pt x="16631" y="563060"/>
                  </a:cubicBezTo>
                  <a:cubicBezTo>
                    <a:pt x="5982" y="552412"/>
                    <a:pt x="0" y="537969"/>
                    <a:pt x="0" y="522910"/>
                  </a:cubicBezTo>
                  <a:lnTo>
                    <a:pt x="0" y="56781"/>
                  </a:lnTo>
                  <a:cubicBezTo>
                    <a:pt x="0" y="41722"/>
                    <a:pt x="5982" y="27279"/>
                    <a:pt x="16631" y="16631"/>
                  </a:cubicBezTo>
                  <a:cubicBezTo>
                    <a:pt x="27279" y="5982"/>
                    <a:pt x="41722" y="0"/>
                    <a:pt x="56781" y="0"/>
                  </a:cubicBezTo>
                  <a:close/>
                </a:path>
              </a:pathLst>
            </a:custGeom>
            <a:solidFill>
              <a:srgbClr val="EFCE72"/>
            </a:solidFill>
          </p:spPr>
          <p:txBody>
            <a:bodyPr/>
            <a:lstStyle/>
            <a:p>
              <a:endParaRPr lang="en-GB"/>
            </a:p>
          </p:txBody>
        </p:sp>
        <p:sp>
          <p:nvSpPr>
            <p:cNvPr id="42" name="TextBox 42"/>
            <p:cNvSpPr txBox="1"/>
            <p:nvPr/>
          </p:nvSpPr>
          <p:spPr>
            <a:xfrm>
              <a:off x="0" y="-28575"/>
              <a:ext cx="513762" cy="608266"/>
            </a:xfrm>
            <a:prstGeom prst="rect">
              <a:avLst/>
            </a:prstGeom>
          </p:spPr>
          <p:txBody>
            <a:bodyPr lIns="50800" tIns="50800" rIns="50800" bIns="50800" rtlCol="0" anchor="ctr"/>
            <a:lstStyle/>
            <a:p>
              <a:pPr algn="ctr">
                <a:lnSpc>
                  <a:spcPts val="2013"/>
                </a:lnSpc>
              </a:pPr>
              <a:endParaRPr/>
            </a:p>
          </p:txBody>
        </p:sp>
      </p:grpSp>
      <p:grpSp>
        <p:nvGrpSpPr>
          <p:cNvPr id="43" name="Group 43">
            <a:extLst>
              <a:ext uri="{C183D7F6-B498-43B3-948B-1728B52AA6E4}">
                <adec:decorative xmlns:adec="http://schemas.microsoft.com/office/drawing/2017/decorative" val="1"/>
              </a:ext>
            </a:extLst>
          </p:cNvPr>
          <p:cNvGrpSpPr/>
          <p:nvPr/>
        </p:nvGrpSpPr>
        <p:grpSpPr>
          <a:xfrm>
            <a:off x="6259809" y="6986161"/>
            <a:ext cx="2663012" cy="3004748"/>
            <a:chOff x="0" y="0"/>
            <a:chExt cx="513762" cy="579691"/>
          </a:xfrm>
        </p:grpSpPr>
        <p:sp>
          <p:nvSpPr>
            <p:cNvPr id="44" name="Freeform 44"/>
            <p:cNvSpPr/>
            <p:nvPr/>
          </p:nvSpPr>
          <p:spPr>
            <a:xfrm>
              <a:off x="0" y="0"/>
              <a:ext cx="513762" cy="579691"/>
            </a:xfrm>
            <a:custGeom>
              <a:avLst/>
              <a:gdLst/>
              <a:ahLst/>
              <a:cxnLst/>
              <a:rect l="l" t="t" r="r" b="b"/>
              <a:pathLst>
                <a:path w="513762" h="579691">
                  <a:moveTo>
                    <a:pt x="56781" y="0"/>
                  </a:moveTo>
                  <a:lnTo>
                    <a:pt x="456980" y="0"/>
                  </a:lnTo>
                  <a:cubicBezTo>
                    <a:pt x="472040" y="0"/>
                    <a:pt x="486482" y="5982"/>
                    <a:pt x="497131" y="16631"/>
                  </a:cubicBezTo>
                  <a:cubicBezTo>
                    <a:pt x="507779" y="27279"/>
                    <a:pt x="513762" y="41722"/>
                    <a:pt x="513762" y="56781"/>
                  </a:cubicBezTo>
                  <a:lnTo>
                    <a:pt x="513762" y="522910"/>
                  </a:lnTo>
                  <a:cubicBezTo>
                    <a:pt x="513762" y="554269"/>
                    <a:pt x="488340" y="579691"/>
                    <a:pt x="456980" y="579691"/>
                  </a:cubicBezTo>
                  <a:lnTo>
                    <a:pt x="56781" y="579691"/>
                  </a:lnTo>
                  <a:cubicBezTo>
                    <a:pt x="41722" y="579691"/>
                    <a:pt x="27279" y="573709"/>
                    <a:pt x="16631" y="563060"/>
                  </a:cubicBezTo>
                  <a:cubicBezTo>
                    <a:pt x="5982" y="552412"/>
                    <a:pt x="0" y="537969"/>
                    <a:pt x="0" y="522910"/>
                  </a:cubicBezTo>
                  <a:lnTo>
                    <a:pt x="0" y="56781"/>
                  </a:lnTo>
                  <a:cubicBezTo>
                    <a:pt x="0" y="41722"/>
                    <a:pt x="5982" y="27279"/>
                    <a:pt x="16631" y="16631"/>
                  </a:cubicBezTo>
                  <a:cubicBezTo>
                    <a:pt x="27279" y="5982"/>
                    <a:pt x="41722" y="0"/>
                    <a:pt x="56781" y="0"/>
                  </a:cubicBezTo>
                  <a:close/>
                </a:path>
              </a:pathLst>
            </a:custGeom>
            <a:solidFill>
              <a:srgbClr val="EFCE72"/>
            </a:solidFill>
          </p:spPr>
          <p:txBody>
            <a:bodyPr/>
            <a:lstStyle/>
            <a:p>
              <a:endParaRPr lang="en-GB"/>
            </a:p>
          </p:txBody>
        </p:sp>
        <p:sp>
          <p:nvSpPr>
            <p:cNvPr id="45" name="TextBox 45"/>
            <p:cNvSpPr txBox="1"/>
            <p:nvPr/>
          </p:nvSpPr>
          <p:spPr>
            <a:xfrm>
              <a:off x="0" y="-28575"/>
              <a:ext cx="513762" cy="608266"/>
            </a:xfrm>
            <a:prstGeom prst="rect">
              <a:avLst/>
            </a:prstGeom>
          </p:spPr>
          <p:txBody>
            <a:bodyPr lIns="50800" tIns="50800" rIns="50800" bIns="50800" rtlCol="0" anchor="ctr"/>
            <a:lstStyle/>
            <a:p>
              <a:pPr algn="ctr">
                <a:lnSpc>
                  <a:spcPts val="2013"/>
                </a:lnSpc>
              </a:pPr>
              <a:endParaRPr/>
            </a:p>
          </p:txBody>
        </p:sp>
      </p:grpSp>
      <p:grpSp>
        <p:nvGrpSpPr>
          <p:cNvPr id="46" name="Group 46">
            <a:extLst>
              <a:ext uri="{C183D7F6-B498-43B3-948B-1728B52AA6E4}">
                <adec:decorative xmlns:adec="http://schemas.microsoft.com/office/drawing/2017/decorative" val="1"/>
              </a:ext>
            </a:extLst>
          </p:cNvPr>
          <p:cNvGrpSpPr/>
          <p:nvPr/>
        </p:nvGrpSpPr>
        <p:grpSpPr>
          <a:xfrm>
            <a:off x="9265881" y="6986161"/>
            <a:ext cx="2663012" cy="3004748"/>
            <a:chOff x="0" y="0"/>
            <a:chExt cx="513762" cy="579691"/>
          </a:xfrm>
        </p:grpSpPr>
        <p:sp>
          <p:nvSpPr>
            <p:cNvPr id="47" name="Freeform 47"/>
            <p:cNvSpPr/>
            <p:nvPr/>
          </p:nvSpPr>
          <p:spPr>
            <a:xfrm>
              <a:off x="0" y="0"/>
              <a:ext cx="513762" cy="579691"/>
            </a:xfrm>
            <a:custGeom>
              <a:avLst/>
              <a:gdLst/>
              <a:ahLst/>
              <a:cxnLst/>
              <a:rect l="l" t="t" r="r" b="b"/>
              <a:pathLst>
                <a:path w="513762" h="579691">
                  <a:moveTo>
                    <a:pt x="56781" y="0"/>
                  </a:moveTo>
                  <a:lnTo>
                    <a:pt x="456980" y="0"/>
                  </a:lnTo>
                  <a:cubicBezTo>
                    <a:pt x="472040" y="0"/>
                    <a:pt x="486482" y="5982"/>
                    <a:pt x="497131" y="16631"/>
                  </a:cubicBezTo>
                  <a:cubicBezTo>
                    <a:pt x="507779" y="27279"/>
                    <a:pt x="513762" y="41722"/>
                    <a:pt x="513762" y="56781"/>
                  </a:cubicBezTo>
                  <a:lnTo>
                    <a:pt x="513762" y="522910"/>
                  </a:lnTo>
                  <a:cubicBezTo>
                    <a:pt x="513762" y="554269"/>
                    <a:pt x="488340" y="579691"/>
                    <a:pt x="456980" y="579691"/>
                  </a:cubicBezTo>
                  <a:lnTo>
                    <a:pt x="56781" y="579691"/>
                  </a:lnTo>
                  <a:cubicBezTo>
                    <a:pt x="41722" y="579691"/>
                    <a:pt x="27279" y="573709"/>
                    <a:pt x="16631" y="563060"/>
                  </a:cubicBezTo>
                  <a:cubicBezTo>
                    <a:pt x="5982" y="552412"/>
                    <a:pt x="0" y="537969"/>
                    <a:pt x="0" y="522910"/>
                  </a:cubicBezTo>
                  <a:lnTo>
                    <a:pt x="0" y="56781"/>
                  </a:lnTo>
                  <a:cubicBezTo>
                    <a:pt x="0" y="41722"/>
                    <a:pt x="5982" y="27279"/>
                    <a:pt x="16631" y="16631"/>
                  </a:cubicBezTo>
                  <a:cubicBezTo>
                    <a:pt x="27279" y="5982"/>
                    <a:pt x="41722" y="0"/>
                    <a:pt x="56781" y="0"/>
                  </a:cubicBezTo>
                  <a:close/>
                </a:path>
              </a:pathLst>
            </a:custGeom>
            <a:solidFill>
              <a:srgbClr val="EFCE72"/>
            </a:solidFill>
          </p:spPr>
          <p:txBody>
            <a:bodyPr/>
            <a:lstStyle/>
            <a:p>
              <a:endParaRPr lang="en-GB"/>
            </a:p>
          </p:txBody>
        </p:sp>
        <p:sp>
          <p:nvSpPr>
            <p:cNvPr id="48" name="TextBox 48"/>
            <p:cNvSpPr txBox="1"/>
            <p:nvPr/>
          </p:nvSpPr>
          <p:spPr>
            <a:xfrm>
              <a:off x="0" y="-28575"/>
              <a:ext cx="513762" cy="608266"/>
            </a:xfrm>
            <a:prstGeom prst="rect">
              <a:avLst/>
            </a:prstGeom>
          </p:spPr>
          <p:txBody>
            <a:bodyPr lIns="50800" tIns="50800" rIns="50800" bIns="50800" rtlCol="0" anchor="ctr"/>
            <a:lstStyle/>
            <a:p>
              <a:pPr algn="ctr">
                <a:lnSpc>
                  <a:spcPts val="2013"/>
                </a:lnSpc>
              </a:pPr>
              <a:endParaRPr/>
            </a:p>
          </p:txBody>
        </p:sp>
      </p:grpSp>
      <p:grpSp>
        <p:nvGrpSpPr>
          <p:cNvPr id="49" name="Group 49">
            <a:extLst>
              <a:ext uri="{C183D7F6-B498-43B3-948B-1728B52AA6E4}">
                <adec:decorative xmlns:adec="http://schemas.microsoft.com/office/drawing/2017/decorative" val="1"/>
              </a:ext>
            </a:extLst>
          </p:cNvPr>
          <p:cNvGrpSpPr/>
          <p:nvPr/>
        </p:nvGrpSpPr>
        <p:grpSpPr>
          <a:xfrm>
            <a:off x="12271793" y="6986161"/>
            <a:ext cx="2663012" cy="3004748"/>
            <a:chOff x="0" y="0"/>
            <a:chExt cx="513762" cy="579691"/>
          </a:xfrm>
        </p:grpSpPr>
        <p:sp>
          <p:nvSpPr>
            <p:cNvPr id="50" name="Freeform 50"/>
            <p:cNvSpPr/>
            <p:nvPr/>
          </p:nvSpPr>
          <p:spPr>
            <a:xfrm>
              <a:off x="0" y="0"/>
              <a:ext cx="513762" cy="579691"/>
            </a:xfrm>
            <a:custGeom>
              <a:avLst/>
              <a:gdLst/>
              <a:ahLst/>
              <a:cxnLst/>
              <a:rect l="l" t="t" r="r" b="b"/>
              <a:pathLst>
                <a:path w="513762" h="579691">
                  <a:moveTo>
                    <a:pt x="56781" y="0"/>
                  </a:moveTo>
                  <a:lnTo>
                    <a:pt x="456980" y="0"/>
                  </a:lnTo>
                  <a:cubicBezTo>
                    <a:pt x="472040" y="0"/>
                    <a:pt x="486482" y="5982"/>
                    <a:pt x="497131" y="16631"/>
                  </a:cubicBezTo>
                  <a:cubicBezTo>
                    <a:pt x="507779" y="27279"/>
                    <a:pt x="513762" y="41722"/>
                    <a:pt x="513762" y="56781"/>
                  </a:cubicBezTo>
                  <a:lnTo>
                    <a:pt x="513762" y="522910"/>
                  </a:lnTo>
                  <a:cubicBezTo>
                    <a:pt x="513762" y="554269"/>
                    <a:pt x="488340" y="579691"/>
                    <a:pt x="456980" y="579691"/>
                  </a:cubicBezTo>
                  <a:lnTo>
                    <a:pt x="56781" y="579691"/>
                  </a:lnTo>
                  <a:cubicBezTo>
                    <a:pt x="41722" y="579691"/>
                    <a:pt x="27279" y="573709"/>
                    <a:pt x="16631" y="563060"/>
                  </a:cubicBezTo>
                  <a:cubicBezTo>
                    <a:pt x="5982" y="552412"/>
                    <a:pt x="0" y="537969"/>
                    <a:pt x="0" y="522910"/>
                  </a:cubicBezTo>
                  <a:lnTo>
                    <a:pt x="0" y="56781"/>
                  </a:lnTo>
                  <a:cubicBezTo>
                    <a:pt x="0" y="41722"/>
                    <a:pt x="5982" y="27279"/>
                    <a:pt x="16631" y="16631"/>
                  </a:cubicBezTo>
                  <a:cubicBezTo>
                    <a:pt x="27279" y="5982"/>
                    <a:pt x="41722" y="0"/>
                    <a:pt x="56781" y="0"/>
                  </a:cubicBezTo>
                  <a:close/>
                </a:path>
              </a:pathLst>
            </a:custGeom>
            <a:solidFill>
              <a:srgbClr val="EFCE72"/>
            </a:solidFill>
          </p:spPr>
          <p:txBody>
            <a:bodyPr/>
            <a:lstStyle/>
            <a:p>
              <a:endParaRPr lang="en-GB"/>
            </a:p>
          </p:txBody>
        </p:sp>
        <p:sp>
          <p:nvSpPr>
            <p:cNvPr id="51" name="TextBox 51"/>
            <p:cNvSpPr txBox="1"/>
            <p:nvPr/>
          </p:nvSpPr>
          <p:spPr>
            <a:xfrm>
              <a:off x="0" y="-28575"/>
              <a:ext cx="513762" cy="608266"/>
            </a:xfrm>
            <a:prstGeom prst="rect">
              <a:avLst/>
            </a:prstGeom>
          </p:spPr>
          <p:txBody>
            <a:bodyPr lIns="50800" tIns="50800" rIns="50800" bIns="50800" rtlCol="0" anchor="ctr"/>
            <a:lstStyle/>
            <a:p>
              <a:pPr algn="ctr">
                <a:lnSpc>
                  <a:spcPts val="2013"/>
                </a:lnSpc>
              </a:pPr>
              <a:endParaRPr/>
            </a:p>
          </p:txBody>
        </p:sp>
      </p:grpSp>
      <p:sp>
        <p:nvSpPr>
          <p:cNvPr id="52" name="Freeform 52">
            <a:extLst>
              <a:ext uri="{C183D7F6-B498-43B3-948B-1728B52AA6E4}">
                <adec:decorative xmlns:adec="http://schemas.microsoft.com/office/drawing/2017/decorative" val="1"/>
              </a:ext>
            </a:extLst>
          </p:cNvPr>
          <p:cNvSpPr/>
          <p:nvPr/>
        </p:nvSpPr>
        <p:spPr>
          <a:xfrm>
            <a:off x="4007635" y="992155"/>
            <a:ext cx="1155535" cy="1174623"/>
          </a:xfrm>
          <a:custGeom>
            <a:avLst/>
            <a:gdLst/>
            <a:ahLst/>
            <a:cxnLst/>
            <a:rect l="l" t="t" r="r" b="b"/>
            <a:pathLst>
              <a:path w="1155535" h="1174623">
                <a:moveTo>
                  <a:pt x="0" y="0"/>
                </a:moveTo>
                <a:lnTo>
                  <a:pt x="1155535" y="0"/>
                </a:lnTo>
                <a:lnTo>
                  <a:pt x="1155535" y="1174623"/>
                </a:lnTo>
                <a:lnTo>
                  <a:pt x="0" y="1174623"/>
                </a:lnTo>
                <a:lnTo>
                  <a:pt x="0" y="0"/>
                </a:lnTo>
                <a:close/>
              </a:path>
            </a:pathLst>
          </a:custGeom>
          <a:blipFill>
            <a:blip r:embed="rId3"/>
            <a:stretch>
              <a:fillRect/>
            </a:stretch>
          </a:blipFill>
        </p:spPr>
        <p:txBody>
          <a:bodyPr/>
          <a:lstStyle/>
          <a:p>
            <a:endParaRPr lang="en-GB"/>
          </a:p>
        </p:txBody>
      </p:sp>
      <p:sp>
        <p:nvSpPr>
          <p:cNvPr id="53" name="Freeform 53">
            <a:extLst>
              <a:ext uri="{C183D7F6-B498-43B3-948B-1728B52AA6E4}">
                <adec:decorative xmlns:adec="http://schemas.microsoft.com/office/drawing/2017/decorative" val="1"/>
              </a:ext>
            </a:extLst>
          </p:cNvPr>
          <p:cNvSpPr/>
          <p:nvPr/>
        </p:nvSpPr>
        <p:spPr>
          <a:xfrm>
            <a:off x="6833213" y="992155"/>
            <a:ext cx="1634582" cy="1138078"/>
          </a:xfrm>
          <a:custGeom>
            <a:avLst/>
            <a:gdLst/>
            <a:ahLst/>
            <a:cxnLst/>
            <a:rect l="l" t="t" r="r" b="b"/>
            <a:pathLst>
              <a:path w="1634582" h="1138078">
                <a:moveTo>
                  <a:pt x="0" y="0"/>
                </a:moveTo>
                <a:lnTo>
                  <a:pt x="1634582" y="0"/>
                </a:lnTo>
                <a:lnTo>
                  <a:pt x="1634582" y="1138078"/>
                </a:lnTo>
                <a:lnTo>
                  <a:pt x="0" y="1138078"/>
                </a:lnTo>
                <a:lnTo>
                  <a:pt x="0" y="0"/>
                </a:lnTo>
                <a:close/>
              </a:path>
            </a:pathLst>
          </a:custGeom>
          <a:blipFill>
            <a:blip r:embed="rId4"/>
            <a:stretch>
              <a:fillRect/>
            </a:stretch>
          </a:blipFill>
        </p:spPr>
        <p:txBody>
          <a:bodyPr/>
          <a:lstStyle/>
          <a:p>
            <a:endParaRPr lang="en-GB"/>
          </a:p>
        </p:txBody>
      </p:sp>
      <p:sp>
        <p:nvSpPr>
          <p:cNvPr id="54" name="Freeform 54">
            <a:extLst>
              <a:ext uri="{C183D7F6-B498-43B3-948B-1728B52AA6E4}">
                <adec:decorative xmlns:adec="http://schemas.microsoft.com/office/drawing/2017/decorative" val="1"/>
              </a:ext>
            </a:extLst>
          </p:cNvPr>
          <p:cNvSpPr/>
          <p:nvPr/>
        </p:nvSpPr>
        <p:spPr>
          <a:xfrm>
            <a:off x="12886062" y="879510"/>
            <a:ext cx="1564149" cy="1399913"/>
          </a:xfrm>
          <a:custGeom>
            <a:avLst/>
            <a:gdLst/>
            <a:ahLst/>
            <a:cxnLst/>
            <a:rect l="l" t="t" r="r" b="b"/>
            <a:pathLst>
              <a:path w="1564149" h="1399913">
                <a:moveTo>
                  <a:pt x="0" y="0"/>
                </a:moveTo>
                <a:lnTo>
                  <a:pt x="1564149" y="0"/>
                </a:lnTo>
                <a:lnTo>
                  <a:pt x="1564149" y="1399913"/>
                </a:lnTo>
                <a:lnTo>
                  <a:pt x="0" y="1399913"/>
                </a:lnTo>
                <a:lnTo>
                  <a:pt x="0" y="0"/>
                </a:lnTo>
                <a:close/>
              </a:path>
            </a:pathLst>
          </a:custGeom>
          <a:blipFill>
            <a:blip r:embed="rId5"/>
            <a:stretch>
              <a:fillRect/>
            </a:stretch>
          </a:blipFill>
        </p:spPr>
        <p:txBody>
          <a:bodyPr/>
          <a:lstStyle/>
          <a:p>
            <a:endParaRPr lang="en-GB"/>
          </a:p>
        </p:txBody>
      </p:sp>
      <p:sp>
        <p:nvSpPr>
          <p:cNvPr id="55" name="Freeform 55">
            <a:extLst>
              <a:ext uri="{C183D7F6-B498-43B3-948B-1728B52AA6E4}">
                <adec:decorative xmlns:adec="http://schemas.microsoft.com/office/drawing/2017/decorative" val="1"/>
              </a:ext>
            </a:extLst>
          </p:cNvPr>
          <p:cNvSpPr/>
          <p:nvPr/>
        </p:nvSpPr>
        <p:spPr>
          <a:xfrm>
            <a:off x="775069" y="879510"/>
            <a:ext cx="1609096" cy="1399913"/>
          </a:xfrm>
          <a:custGeom>
            <a:avLst/>
            <a:gdLst/>
            <a:ahLst/>
            <a:cxnLst/>
            <a:rect l="l" t="t" r="r" b="b"/>
            <a:pathLst>
              <a:path w="1609096" h="1399913">
                <a:moveTo>
                  <a:pt x="0" y="0"/>
                </a:moveTo>
                <a:lnTo>
                  <a:pt x="1609096" y="0"/>
                </a:lnTo>
                <a:lnTo>
                  <a:pt x="1609096" y="1399913"/>
                </a:lnTo>
                <a:lnTo>
                  <a:pt x="0" y="1399913"/>
                </a:lnTo>
                <a:lnTo>
                  <a:pt x="0" y="0"/>
                </a:lnTo>
                <a:close/>
              </a:path>
            </a:pathLst>
          </a:custGeom>
          <a:blipFill>
            <a:blip r:embed="rId6"/>
            <a:stretch>
              <a:fillRect/>
            </a:stretch>
          </a:blipFill>
        </p:spPr>
        <p:txBody>
          <a:bodyPr/>
          <a:lstStyle/>
          <a:p>
            <a:endParaRPr lang="en-GB"/>
          </a:p>
        </p:txBody>
      </p:sp>
      <p:sp>
        <p:nvSpPr>
          <p:cNvPr id="56" name="Freeform 56">
            <a:extLst>
              <a:ext uri="{C183D7F6-B498-43B3-948B-1728B52AA6E4}">
                <adec:decorative xmlns:adec="http://schemas.microsoft.com/office/drawing/2017/decorative" val="1"/>
              </a:ext>
            </a:extLst>
          </p:cNvPr>
          <p:cNvSpPr/>
          <p:nvPr/>
        </p:nvSpPr>
        <p:spPr>
          <a:xfrm>
            <a:off x="9894220" y="804915"/>
            <a:ext cx="1349657" cy="1549104"/>
          </a:xfrm>
          <a:custGeom>
            <a:avLst/>
            <a:gdLst/>
            <a:ahLst/>
            <a:cxnLst/>
            <a:rect l="l" t="t" r="r" b="b"/>
            <a:pathLst>
              <a:path w="1349657" h="1549104">
                <a:moveTo>
                  <a:pt x="0" y="0"/>
                </a:moveTo>
                <a:lnTo>
                  <a:pt x="1349656" y="0"/>
                </a:lnTo>
                <a:lnTo>
                  <a:pt x="1349656" y="1549103"/>
                </a:lnTo>
                <a:lnTo>
                  <a:pt x="0" y="1549103"/>
                </a:lnTo>
                <a:lnTo>
                  <a:pt x="0" y="0"/>
                </a:lnTo>
                <a:close/>
              </a:path>
            </a:pathLst>
          </a:custGeom>
          <a:blipFill>
            <a:blip r:embed="rId7"/>
            <a:stretch>
              <a:fillRect/>
            </a:stretch>
          </a:blipFill>
        </p:spPr>
        <p:txBody>
          <a:bodyPr/>
          <a:lstStyle/>
          <a:p>
            <a:endParaRPr lang="en-GB"/>
          </a:p>
        </p:txBody>
      </p:sp>
      <p:sp>
        <p:nvSpPr>
          <p:cNvPr id="68" name="Title 27">
            <a:extLst>
              <a:ext uri="{FF2B5EF4-FFF2-40B4-BE49-F238E27FC236}">
                <a16:creationId xmlns:a16="http://schemas.microsoft.com/office/drawing/2014/main" id="{EC4E062C-4FDA-BD5E-86A2-2B55F5CB9B97}"/>
              </a:ext>
            </a:extLst>
          </p:cNvPr>
          <p:cNvSpPr>
            <a:spLocks noGrp="1"/>
          </p:cNvSpPr>
          <p:nvPr>
            <p:ph type="title" idx="4294967295"/>
          </p:nvPr>
        </p:nvSpPr>
        <p:spPr>
          <a:xfrm>
            <a:off x="457200" y="-1143000"/>
            <a:ext cx="8229600" cy="1143000"/>
          </a:xfrm>
        </p:spPr>
        <p:txBody>
          <a:bodyPr vert="horz" lIns="91440" tIns="45720" rIns="91440" bIns="45720" rtlCol="0" anchor="b">
            <a:normAutofit/>
          </a:bodyPr>
          <a:lstStyle/>
          <a:p>
            <a:r>
              <a:rPr lang="en-GB" dirty="0"/>
              <a:t>Key vocabulary - compare</a:t>
            </a:r>
          </a:p>
        </p:txBody>
      </p:sp>
      <p:sp>
        <p:nvSpPr>
          <p:cNvPr id="57" name="TextBox 57"/>
          <p:cNvSpPr txBox="1"/>
          <p:nvPr/>
        </p:nvSpPr>
        <p:spPr>
          <a:xfrm>
            <a:off x="775069" y="5145132"/>
            <a:ext cx="1671922" cy="514350"/>
          </a:xfrm>
          <a:prstGeom prst="rect">
            <a:avLst/>
          </a:prstGeom>
        </p:spPr>
        <p:txBody>
          <a:bodyPr wrap="square" lIns="0" tIns="0" rIns="0" bIns="0" rtlCol="0" anchor="t">
            <a:spAutoFit/>
          </a:bodyPr>
          <a:lstStyle/>
          <a:p>
            <a:pPr algn="ctr">
              <a:lnSpc>
                <a:spcPts val="4200"/>
              </a:lnSpc>
              <a:spcBef>
                <a:spcPct val="0"/>
              </a:spcBef>
            </a:pPr>
            <a:r>
              <a:rPr lang="en-US" sz="3000" b="1" dirty="0">
                <a:solidFill>
                  <a:srgbClr val="000000"/>
                </a:solidFill>
                <a:latin typeface="Century Gothic Paneuropean Bold"/>
                <a:ea typeface="Century Gothic Paneuropean Bold"/>
                <a:cs typeface="Century Gothic Paneuropean Bold"/>
                <a:sym typeface="Century Gothic Paneuropean Bold"/>
              </a:rPr>
              <a:t>research</a:t>
            </a:r>
          </a:p>
        </p:txBody>
      </p:sp>
      <p:sp>
        <p:nvSpPr>
          <p:cNvPr id="62" name="TextBox 62"/>
          <p:cNvSpPr txBox="1"/>
          <p:nvPr/>
        </p:nvSpPr>
        <p:spPr>
          <a:xfrm>
            <a:off x="612594" y="7531100"/>
            <a:ext cx="1933633" cy="1727200"/>
          </a:xfrm>
          <a:prstGeom prst="rect">
            <a:avLst/>
          </a:prstGeom>
        </p:spPr>
        <p:txBody>
          <a:bodyPr lIns="0" tIns="0" rIns="0" bIns="0" rtlCol="0" anchor="t">
            <a:spAutoFit/>
          </a:bodyPr>
          <a:lstStyle/>
          <a:p>
            <a:pPr algn="ctr">
              <a:lnSpc>
                <a:spcPts val="3499"/>
              </a:lnSpc>
              <a:spcBef>
                <a:spcPct val="0"/>
              </a:spcBef>
            </a:pPr>
            <a:r>
              <a:rPr lang="en-US" sz="2499" b="1">
                <a:solidFill>
                  <a:srgbClr val="000000"/>
                </a:solidFill>
                <a:latin typeface="Century Gothic Paneuropean Bold"/>
                <a:ea typeface="Century Gothic Paneuropean Bold"/>
                <a:cs typeface="Century Gothic Paneuropean Bold"/>
                <a:sym typeface="Century Gothic Paneuropean Bold"/>
              </a:rPr>
              <a:t>Finding out information to answer a question</a:t>
            </a:r>
          </a:p>
        </p:txBody>
      </p:sp>
      <p:sp>
        <p:nvSpPr>
          <p:cNvPr id="58" name="TextBox 58"/>
          <p:cNvSpPr txBox="1"/>
          <p:nvPr/>
        </p:nvSpPr>
        <p:spPr>
          <a:xfrm>
            <a:off x="3286550" y="5145132"/>
            <a:ext cx="2463954" cy="514350"/>
          </a:xfrm>
          <a:prstGeom prst="rect">
            <a:avLst/>
          </a:prstGeom>
        </p:spPr>
        <p:txBody>
          <a:bodyPr wrap="square" lIns="0" tIns="0" rIns="0" bIns="0" rtlCol="0" anchor="t">
            <a:spAutoFit/>
          </a:bodyPr>
          <a:lstStyle/>
          <a:p>
            <a:pPr algn="ctr">
              <a:lnSpc>
                <a:spcPts val="4200"/>
              </a:lnSpc>
              <a:spcBef>
                <a:spcPct val="0"/>
              </a:spcBef>
            </a:pPr>
            <a:r>
              <a:rPr lang="en-US" sz="3000" b="1" dirty="0">
                <a:solidFill>
                  <a:srgbClr val="000000"/>
                </a:solidFill>
                <a:latin typeface="Century Gothic Paneuropean Bold"/>
                <a:ea typeface="Century Gothic Paneuropean Bold"/>
                <a:cs typeface="Century Gothic Paneuropean Bold"/>
                <a:sym typeface="Century Gothic Paneuropean Bold"/>
              </a:rPr>
              <a:t>international</a:t>
            </a:r>
          </a:p>
        </p:txBody>
      </p:sp>
      <p:sp>
        <p:nvSpPr>
          <p:cNvPr id="65" name="TextBox 65"/>
          <p:cNvSpPr txBox="1"/>
          <p:nvPr/>
        </p:nvSpPr>
        <p:spPr>
          <a:xfrm>
            <a:off x="3611801" y="7167735"/>
            <a:ext cx="1933633" cy="2603500"/>
          </a:xfrm>
          <a:prstGeom prst="rect">
            <a:avLst/>
          </a:prstGeom>
        </p:spPr>
        <p:txBody>
          <a:bodyPr lIns="0" tIns="0" rIns="0" bIns="0" rtlCol="0" anchor="t">
            <a:spAutoFit/>
          </a:bodyPr>
          <a:lstStyle/>
          <a:p>
            <a:pPr algn="ctr">
              <a:lnSpc>
                <a:spcPts val="3499"/>
              </a:lnSpc>
              <a:spcBef>
                <a:spcPct val="0"/>
              </a:spcBef>
            </a:pPr>
            <a:r>
              <a:rPr lang="en-US" sz="2499" b="1">
                <a:solidFill>
                  <a:srgbClr val="000000"/>
                </a:solidFill>
                <a:latin typeface="Century Gothic Paneuropean Bold"/>
                <a:ea typeface="Century Gothic Paneuropean Bold"/>
                <a:cs typeface="Century Gothic Paneuropean Bold"/>
                <a:sym typeface="Century Gothic Paneuropean Bold"/>
              </a:rPr>
              <a:t>Involving lots of different countries around the world</a:t>
            </a:r>
          </a:p>
        </p:txBody>
      </p:sp>
      <p:sp>
        <p:nvSpPr>
          <p:cNvPr id="61" name="TextBox 61"/>
          <p:cNvSpPr txBox="1"/>
          <p:nvPr/>
        </p:nvSpPr>
        <p:spPr>
          <a:xfrm>
            <a:off x="6573032" y="5145132"/>
            <a:ext cx="2036564" cy="514350"/>
          </a:xfrm>
          <a:prstGeom prst="rect">
            <a:avLst/>
          </a:prstGeom>
        </p:spPr>
        <p:txBody>
          <a:bodyPr lIns="0" tIns="0" rIns="0" bIns="0" rtlCol="0" anchor="t">
            <a:spAutoFit/>
          </a:bodyPr>
          <a:lstStyle/>
          <a:p>
            <a:pPr algn="ctr">
              <a:lnSpc>
                <a:spcPts val="4200"/>
              </a:lnSpc>
              <a:spcBef>
                <a:spcPct val="0"/>
              </a:spcBef>
            </a:pPr>
            <a:r>
              <a:rPr lang="en-US" sz="3000" b="1">
                <a:solidFill>
                  <a:srgbClr val="000000"/>
                </a:solidFill>
                <a:latin typeface="Century Gothic Paneuropean Bold"/>
                <a:ea typeface="Century Gothic Paneuropean Bold"/>
                <a:cs typeface="Century Gothic Paneuropean Bold"/>
                <a:sym typeface="Century Gothic Paneuropean Bold"/>
              </a:rPr>
              <a:t>participant</a:t>
            </a:r>
          </a:p>
        </p:txBody>
      </p:sp>
      <p:sp>
        <p:nvSpPr>
          <p:cNvPr id="66" name="TextBox 66"/>
          <p:cNvSpPr txBox="1"/>
          <p:nvPr/>
        </p:nvSpPr>
        <p:spPr>
          <a:xfrm>
            <a:off x="6624578" y="7531100"/>
            <a:ext cx="1933633" cy="1727200"/>
          </a:xfrm>
          <a:prstGeom prst="rect">
            <a:avLst/>
          </a:prstGeom>
        </p:spPr>
        <p:txBody>
          <a:bodyPr lIns="0" tIns="0" rIns="0" bIns="0" rtlCol="0" anchor="t">
            <a:spAutoFit/>
          </a:bodyPr>
          <a:lstStyle/>
          <a:p>
            <a:pPr algn="ctr">
              <a:lnSpc>
                <a:spcPts val="3499"/>
              </a:lnSpc>
              <a:spcBef>
                <a:spcPct val="0"/>
              </a:spcBef>
            </a:pPr>
            <a:r>
              <a:rPr lang="en-US" sz="2499" b="1">
                <a:solidFill>
                  <a:srgbClr val="000000"/>
                </a:solidFill>
                <a:latin typeface="Century Gothic Paneuropean Bold"/>
                <a:ea typeface="Century Gothic Paneuropean Bold"/>
                <a:cs typeface="Century Gothic Paneuropean Bold"/>
                <a:sym typeface="Century Gothic Paneuropean Bold"/>
              </a:rPr>
              <a:t>Someone who takes part in something</a:t>
            </a:r>
          </a:p>
        </p:txBody>
      </p:sp>
      <p:sp>
        <p:nvSpPr>
          <p:cNvPr id="60" name="TextBox 60"/>
          <p:cNvSpPr txBox="1"/>
          <p:nvPr/>
        </p:nvSpPr>
        <p:spPr>
          <a:xfrm>
            <a:off x="9996234" y="5145132"/>
            <a:ext cx="1034020" cy="514350"/>
          </a:xfrm>
          <a:prstGeom prst="rect">
            <a:avLst/>
          </a:prstGeom>
        </p:spPr>
        <p:txBody>
          <a:bodyPr wrap="square" lIns="0" tIns="0" rIns="0" bIns="0" rtlCol="0" anchor="t">
            <a:spAutoFit/>
          </a:bodyPr>
          <a:lstStyle/>
          <a:p>
            <a:pPr algn="ctr">
              <a:lnSpc>
                <a:spcPts val="4200"/>
              </a:lnSpc>
              <a:spcBef>
                <a:spcPct val="0"/>
              </a:spcBef>
            </a:pPr>
            <a:r>
              <a:rPr lang="en-US" sz="3000" b="1" dirty="0">
                <a:solidFill>
                  <a:srgbClr val="000000"/>
                </a:solidFill>
                <a:latin typeface="Century Gothic Paneuropean Bold"/>
                <a:ea typeface="Century Gothic Paneuropean Bold"/>
                <a:cs typeface="Century Gothic Paneuropean Bold"/>
                <a:sym typeface="Century Gothic Paneuropean Bold"/>
              </a:rPr>
              <a:t>data</a:t>
            </a:r>
          </a:p>
        </p:txBody>
      </p:sp>
      <p:sp>
        <p:nvSpPr>
          <p:cNvPr id="63" name="TextBox 63"/>
          <p:cNvSpPr txBox="1"/>
          <p:nvPr/>
        </p:nvSpPr>
        <p:spPr>
          <a:xfrm>
            <a:off x="9440125" y="7167735"/>
            <a:ext cx="2286553" cy="2603500"/>
          </a:xfrm>
          <a:prstGeom prst="rect">
            <a:avLst/>
          </a:prstGeom>
        </p:spPr>
        <p:txBody>
          <a:bodyPr lIns="0" tIns="0" rIns="0" bIns="0" rtlCol="0" anchor="t">
            <a:spAutoFit/>
          </a:bodyPr>
          <a:lstStyle/>
          <a:p>
            <a:pPr algn="ctr">
              <a:lnSpc>
                <a:spcPts val="3499"/>
              </a:lnSpc>
              <a:spcBef>
                <a:spcPct val="0"/>
              </a:spcBef>
            </a:pPr>
            <a:r>
              <a:rPr lang="en-US" sz="2499" b="1">
                <a:solidFill>
                  <a:srgbClr val="000000"/>
                </a:solidFill>
                <a:latin typeface="Century Gothic Paneuropean Bold"/>
                <a:ea typeface="Century Gothic Paneuropean Bold"/>
                <a:cs typeface="Century Gothic Paneuropean Bold"/>
                <a:sym typeface="Century Gothic Paneuropean Bold"/>
              </a:rPr>
              <a:t>Facts and information collected to help us understand something</a:t>
            </a:r>
          </a:p>
        </p:txBody>
      </p:sp>
      <p:sp>
        <p:nvSpPr>
          <p:cNvPr id="59" name="TextBox 59"/>
          <p:cNvSpPr txBox="1"/>
          <p:nvPr/>
        </p:nvSpPr>
        <p:spPr>
          <a:xfrm>
            <a:off x="12676401" y="5145132"/>
            <a:ext cx="1773810" cy="503151"/>
          </a:xfrm>
          <a:prstGeom prst="rect">
            <a:avLst/>
          </a:prstGeom>
        </p:spPr>
        <p:txBody>
          <a:bodyPr wrap="square" lIns="0" tIns="0" rIns="0" bIns="0" rtlCol="0" anchor="t">
            <a:spAutoFit/>
          </a:bodyPr>
          <a:lstStyle/>
          <a:p>
            <a:pPr algn="ctr">
              <a:lnSpc>
                <a:spcPts val="4200"/>
              </a:lnSpc>
              <a:spcBef>
                <a:spcPct val="0"/>
              </a:spcBef>
            </a:pPr>
            <a:r>
              <a:rPr lang="en-US" sz="3000" b="1" dirty="0">
                <a:solidFill>
                  <a:srgbClr val="000000"/>
                </a:solidFill>
                <a:latin typeface="Century Gothic Paneuropean Bold"/>
                <a:ea typeface="Century Gothic Paneuropean Bold"/>
                <a:cs typeface="Century Gothic Paneuropean Bold"/>
                <a:sym typeface="Century Gothic Paneuropean Bold"/>
              </a:rPr>
              <a:t>compare</a:t>
            </a:r>
          </a:p>
        </p:txBody>
      </p:sp>
      <p:sp>
        <p:nvSpPr>
          <p:cNvPr id="64" name="TextBox 64"/>
          <p:cNvSpPr txBox="1"/>
          <p:nvPr/>
        </p:nvSpPr>
        <p:spPr>
          <a:xfrm>
            <a:off x="12443243" y="7167735"/>
            <a:ext cx="2392212" cy="2165350"/>
          </a:xfrm>
          <a:prstGeom prst="rect">
            <a:avLst/>
          </a:prstGeom>
        </p:spPr>
        <p:txBody>
          <a:bodyPr lIns="0" tIns="0" rIns="0" bIns="0" rtlCol="0" anchor="t">
            <a:spAutoFit/>
          </a:bodyPr>
          <a:lstStyle/>
          <a:p>
            <a:pPr algn="ctr">
              <a:lnSpc>
                <a:spcPts val="3499"/>
              </a:lnSpc>
              <a:spcBef>
                <a:spcPct val="0"/>
              </a:spcBef>
            </a:pPr>
            <a:r>
              <a:rPr lang="en-US" sz="2499" b="1">
                <a:solidFill>
                  <a:srgbClr val="000000"/>
                </a:solidFill>
                <a:latin typeface="Century Gothic Paneuropean Bold"/>
                <a:ea typeface="Century Gothic Paneuropean Bold"/>
                <a:cs typeface="Century Gothic Paneuropean Bold"/>
                <a:sym typeface="Century Gothic Paneuropean Bold"/>
              </a:rPr>
              <a:t>Looking at two or more things to see what's the same and what's different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DF5D7"/>
        </a:solidFill>
        <a:effectLst/>
      </p:bgPr>
    </p:bg>
    <p:spTree>
      <p:nvGrpSpPr>
        <p:cNvPr id="1" name=""/>
        <p:cNvGrpSpPr/>
        <p:nvPr/>
      </p:nvGrpSpPr>
      <p:grpSpPr>
        <a:xfrm>
          <a:off x="0" y="0"/>
          <a:ext cx="0" cy="0"/>
          <a:chOff x="0" y="0"/>
          <a:chExt cx="0" cy="0"/>
        </a:xfrm>
      </p:grpSpPr>
      <p:grpSp>
        <p:nvGrpSpPr>
          <p:cNvPr id="3" name="Group 3">
            <a:extLst>
              <a:ext uri="{C183D7F6-B498-43B3-948B-1728B52AA6E4}">
                <adec:decorative xmlns:adec="http://schemas.microsoft.com/office/drawing/2017/decorative" val="1"/>
              </a:ext>
            </a:extLst>
          </p:cNvPr>
          <p:cNvGrpSpPr/>
          <p:nvPr/>
        </p:nvGrpSpPr>
        <p:grpSpPr>
          <a:xfrm>
            <a:off x="0" y="6955085"/>
            <a:ext cx="2663012" cy="3004748"/>
            <a:chOff x="0" y="0"/>
            <a:chExt cx="513762" cy="579691"/>
          </a:xfrm>
        </p:grpSpPr>
        <p:sp>
          <p:nvSpPr>
            <p:cNvPr id="4" name="Freeform 4"/>
            <p:cNvSpPr/>
            <p:nvPr/>
          </p:nvSpPr>
          <p:spPr>
            <a:xfrm>
              <a:off x="0" y="0"/>
              <a:ext cx="513762" cy="579691"/>
            </a:xfrm>
            <a:custGeom>
              <a:avLst/>
              <a:gdLst/>
              <a:ahLst/>
              <a:cxnLst/>
              <a:rect l="l" t="t" r="r" b="b"/>
              <a:pathLst>
                <a:path w="513762" h="579691">
                  <a:moveTo>
                    <a:pt x="56781" y="0"/>
                  </a:moveTo>
                  <a:lnTo>
                    <a:pt x="456980" y="0"/>
                  </a:lnTo>
                  <a:cubicBezTo>
                    <a:pt x="472040" y="0"/>
                    <a:pt x="486482" y="5982"/>
                    <a:pt x="497131" y="16631"/>
                  </a:cubicBezTo>
                  <a:cubicBezTo>
                    <a:pt x="507779" y="27279"/>
                    <a:pt x="513762" y="41722"/>
                    <a:pt x="513762" y="56781"/>
                  </a:cubicBezTo>
                  <a:lnTo>
                    <a:pt x="513762" y="522910"/>
                  </a:lnTo>
                  <a:cubicBezTo>
                    <a:pt x="513762" y="554269"/>
                    <a:pt x="488340" y="579691"/>
                    <a:pt x="456980" y="579691"/>
                  </a:cubicBezTo>
                  <a:lnTo>
                    <a:pt x="56781" y="579691"/>
                  </a:lnTo>
                  <a:cubicBezTo>
                    <a:pt x="41722" y="579691"/>
                    <a:pt x="27279" y="573709"/>
                    <a:pt x="16631" y="563060"/>
                  </a:cubicBezTo>
                  <a:cubicBezTo>
                    <a:pt x="5982" y="552412"/>
                    <a:pt x="0" y="537969"/>
                    <a:pt x="0" y="522910"/>
                  </a:cubicBezTo>
                  <a:lnTo>
                    <a:pt x="0" y="56781"/>
                  </a:lnTo>
                  <a:cubicBezTo>
                    <a:pt x="0" y="41722"/>
                    <a:pt x="5982" y="27279"/>
                    <a:pt x="16631" y="16631"/>
                  </a:cubicBezTo>
                  <a:cubicBezTo>
                    <a:pt x="27279" y="5982"/>
                    <a:pt x="41722" y="0"/>
                    <a:pt x="56781" y="0"/>
                  </a:cubicBezTo>
                  <a:close/>
                </a:path>
              </a:pathLst>
            </a:custGeom>
            <a:solidFill>
              <a:srgbClr val="EFCE72"/>
            </a:solidFill>
          </p:spPr>
          <p:txBody>
            <a:bodyPr/>
            <a:lstStyle/>
            <a:p>
              <a:endParaRPr lang="en-GB"/>
            </a:p>
          </p:txBody>
        </p:sp>
        <p:sp>
          <p:nvSpPr>
            <p:cNvPr id="5" name="TextBox 5"/>
            <p:cNvSpPr txBox="1"/>
            <p:nvPr/>
          </p:nvSpPr>
          <p:spPr>
            <a:xfrm>
              <a:off x="0" y="-28575"/>
              <a:ext cx="513762" cy="608266"/>
            </a:xfrm>
            <a:prstGeom prst="rect">
              <a:avLst/>
            </a:prstGeom>
          </p:spPr>
          <p:txBody>
            <a:bodyPr lIns="50800" tIns="50800" rIns="50800" bIns="50800" rtlCol="0" anchor="ctr"/>
            <a:lstStyle/>
            <a:p>
              <a:pPr algn="ctr">
                <a:lnSpc>
                  <a:spcPts val="2013"/>
                </a:lnSpc>
              </a:pPr>
              <a:endParaRPr/>
            </a:p>
          </p:txBody>
        </p:sp>
      </p:grpSp>
      <p:sp>
        <p:nvSpPr>
          <p:cNvPr id="6" name="Freeform 6">
            <a:extLst>
              <a:ext uri="{C183D7F6-B498-43B3-948B-1728B52AA6E4}">
                <adec:decorative xmlns:adec="http://schemas.microsoft.com/office/drawing/2017/decorative" val="1"/>
              </a:ext>
            </a:extLst>
          </p:cNvPr>
          <p:cNvSpPr/>
          <p:nvPr/>
        </p:nvSpPr>
        <p:spPr>
          <a:xfrm>
            <a:off x="4259508" y="2099158"/>
            <a:ext cx="155981" cy="5199342"/>
          </a:xfrm>
          <a:custGeom>
            <a:avLst/>
            <a:gdLst/>
            <a:ahLst/>
            <a:cxnLst/>
            <a:rect l="l" t="t" r="r" b="b"/>
            <a:pathLst>
              <a:path w="207974" h="6932456">
                <a:moveTo>
                  <a:pt x="0" y="0"/>
                </a:moveTo>
                <a:lnTo>
                  <a:pt x="207974" y="0"/>
                </a:lnTo>
                <a:lnTo>
                  <a:pt x="207974" y="6932456"/>
                </a:lnTo>
                <a:lnTo>
                  <a:pt x="0" y="693245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grpSp>
        <p:nvGrpSpPr>
          <p:cNvPr id="7" name="Group 7">
            <a:extLst>
              <a:ext uri="{C183D7F6-B498-43B3-948B-1728B52AA6E4}">
                <adec:decorative xmlns:adec="http://schemas.microsoft.com/office/drawing/2017/decorative" val="1"/>
              </a:ext>
            </a:extLst>
          </p:cNvPr>
          <p:cNvGrpSpPr/>
          <p:nvPr/>
        </p:nvGrpSpPr>
        <p:grpSpPr>
          <a:xfrm>
            <a:off x="3005993" y="6955085"/>
            <a:ext cx="2663012" cy="3004748"/>
            <a:chOff x="0" y="0"/>
            <a:chExt cx="513762" cy="579691"/>
          </a:xfrm>
        </p:grpSpPr>
        <p:sp>
          <p:nvSpPr>
            <p:cNvPr id="8" name="Freeform 8"/>
            <p:cNvSpPr/>
            <p:nvPr/>
          </p:nvSpPr>
          <p:spPr>
            <a:xfrm>
              <a:off x="0" y="0"/>
              <a:ext cx="513762" cy="579691"/>
            </a:xfrm>
            <a:custGeom>
              <a:avLst/>
              <a:gdLst/>
              <a:ahLst/>
              <a:cxnLst/>
              <a:rect l="l" t="t" r="r" b="b"/>
              <a:pathLst>
                <a:path w="513762" h="579691">
                  <a:moveTo>
                    <a:pt x="56781" y="0"/>
                  </a:moveTo>
                  <a:lnTo>
                    <a:pt x="456980" y="0"/>
                  </a:lnTo>
                  <a:cubicBezTo>
                    <a:pt x="472040" y="0"/>
                    <a:pt x="486482" y="5982"/>
                    <a:pt x="497131" y="16631"/>
                  </a:cubicBezTo>
                  <a:cubicBezTo>
                    <a:pt x="507779" y="27279"/>
                    <a:pt x="513762" y="41722"/>
                    <a:pt x="513762" y="56781"/>
                  </a:cubicBezTo>
                  <a:lnTo>
                    <a:pt x="513762" y="522910"/>
                  </a:lnTo>
                  <a:cubicBezTo>
                    <a:pt x="513762" y="554269"/>
                    <a:pt x="488340" y="579691"/>
                    <a:pt x="456980" y="579691"/>
                  </a:cubicBezTo>
                  <a:lnTo>
                    <a:pt x="56781" y="579691"/>
                  </a:lnTo>
                  <a:cubicBezTo>
                    <a:pt x="41722" y="579691"/>
                    <a:pt x="27279" y="573709"/>
                    <a:pt x="16631" y="563060"/>
                  </a:cubicBezTo>
                  <a:cubicBezTo>
                    <a:pt x="5982" y="552412"/>
                    <a:pt x="0" y="537969"/>
                    <a:pt x="0" y="522910"/>
                  </a:cubicBezTo>
                  <a:lnTo>
                    <a:pt x="0" y="56781"/>
                  </a:lnTo>
                  <a:cubicBezTo>
                    <a:pt x="0" y="41722"/>
                    <a:pt x="5982" y="27279"/>
                    <a:pt x="16631" y="16631"/>
                  </a:cubicBezTo>
                  <a:cubicBezTo>
                    <a:pt x="27279" y="5982"/>
                    <a:pt x="41722" y="0"/>
                    <a:pt x="56781" y="0"/>
                  </a:cubicBezTo>
                  <a:close/>
                </a:path>
              </a:pathLst>
            </a:custGeom>
            <a:solidFill>
              <a:srgbClr val="EFCE72"/>
            </a:solidFill>
          </p:spPr>
          <p:txBody>
            <a:bodyPr/>
            <a:lstStyle/>
            <a:p>
              <a:endParaRPr lang="en-GB"/>
            </a:p>
          </p:txBody>
        </p:sp>
        <p:sp>
          <p:nvSpPr>
            <p:cNvPr id="9" name="TextBox 9"/>
            <p:cNvSpPr txBox="1"/>
            <p:nvPr/>
          </p:nvSpPr>
          <p:spPr>
            <a:xfrm>
              <a:off x="0" y="-28575"/>
              <a:ext cx="513762" cy="608266"/>
            </a:xfrm>
            <a:prstGeom prst="rect">
              <a:avLst/>
            </a:prstGeom>
          </p:spPr>
          <p:txBody>
            <a:bodyPr lIns="50800" tIns="50800" rIns="50800" bIns="50800" rtlCol="0" anchor="ctr"/>
            <a:lstStyle/>
            <a:p>
              <a:pPr algn="ctr">
                <a:lnSpc>
                  <a:spcPts val="2013"/>
                </a:lnSpc>
              </a:pPr>
              <a:endParaRPr/>
            </a:p>
          </p:txBody>
        </p:sp>
      </p:grpSp>
      <p:sp>
        <p:nvSpPr>
          <p:cNvPr id="10" name="Freeform 10">
            <a:extLst>
              <a:ext uri="{C183D7F6-B498-43B3-948B-1728B52AA6E4}">
                <adec:decorative xmlns:adec="http://schemas.microsoft.com/office/drawing/2017/decorative" val="1"/>
              </a:ext>
            </a:extLst>
          </p:cNvPr>
          <p:cNvSpPr/>
          <p:nvPr/>
        </p:nvSpPr>
        <p:spPr>
          <a:xfrm>
            <a:off x="7324609" y="2322943"/>
            <a:ext cx="155981" cy="5199342"/>
          </a:xfrm>
          <a:custGeom>
            <a:avLst/>
            <a:gdLst/>
            <a:ahLst/>
            <a:cxnLst/>
            <a:rect l="l" t="t" r="r" b="b"/>
            <a:pathLst>
              <a:path w="207974" h="6932456">
                <a:moveTo>
                  <a:pt x="0" y="0"/>
                </a:moveTo>
                <a:lnTo>
                  <a:pt x="207974" y="0"/>
                </a:lnTo>
                <a:lnTo>
                  <a:pt x="207974" y="6932456"/>
                </a:lnTo>
                <a:lnTo>
                  <a:pt x="0" y="693245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grpSp>
        <p:nvGrpSpPr>
          <p:cNvPr id="11" name="Group 11">
            <a:extLst>
              <a:ext uri="{C183D7F6-B498-43B3-948B-1728B52AA6E4}">
                <adec:decorative xmlns:adec="http://schemas.microsoft.com/office/drawing/2017/decorative" val="1"/>
              </a:ext>
            </a:extLst>
          </p:cNvPr>
          <p:cNvGrpSpPr/>
          <p:nvPr/>
        </p:nvGrpSpPr>
        <p:grpSpPr>
          <a:xfrm>
            <a:off x="6011904" y="6955085"/>
            <a:ext cx="2663012" cy="3004748"/>
            <a:chOff x="0" y="0"/>
            <a:chExt cx="513762" cy="579691"/>
          </a:xfrm>
        </p:grpSpPr>
        <p:sp>
          <p:nvSpPr>
            <p:cNvPr id="12" name="Freeform 12"/>
            <p:cNvSpPr/>
            <p:nvPr/>
          </p:nvSpPr>
          <p:spPr>
            <a:xfrm>
              <a:off x="0" y="0"/>
              <a:ext cx="513762" cy="579691"/>
            </a:xfrm>
            <a:custGeom>
              <a:avLst/>
              <a:gdLst/>
              <a:ahLst/>
              <a:cxnLst/>
              <a:rect l="l" t="t" r="r" b="b"/>
              <a:pathLst>
                <a:path w="513762" h="579691">
                  <a:moveTo>
                    <a:pt x="56781" y="0"/>
                  </a:moveTo>
                  <a:lnTo>
                    <a:pt x="456980" y="0"/>
                  </a:lnTo>
                  <a:cubicBezTo>
                    <a:pt x="472040" y="0"/>
                    <a:pt x="486482" y="5982"/>
                    <a:pt x="497131" y="16631"/>
                  </a:cubicBezTo>
                  <a:cubicBezTo>
                    <a:pt x="507779" y="27279"/>
                    <a:pt x="513762" y="41722"/>
                    <a:pt x="513762" y="56781"/>
                  </a:cubicBezTo>
                  <a:lnTo>
                    <a:pt x="513762" y="522910"/>
                  </a:lnTo>
                  <a:cubicBezTo>
                    <a:pt x="513762" y="554269"/>
                    <a:pt x="488340" y="579691"/>
                    <a:pt x="456980" y="579691"/>
                  </a:cubicBezTo>
                  <a:lnTo>
                    <a:pt x="56781" y="579691"/>
                  </a:lnTo>
                  <a:cubicBezTo>
                    <a:pt x="41722" y="579691"/>
                    <a:pt x="27279" y="573709"/>
                    <a:pt x="16631" y="563060"/>
                  </a:cubicBezTo>
                  <a:cubicBezTo>
                    <a:pt x="5982" y="552412"/>
                    <a:pt x="0" y="537969"/>
                    <a:pt x="0" y="522910"/>
                  </a:cubicBezTo>
                  <a:lnTo>
                    <a:pt x="0" y="56781"/>
                  </a:lnTo>
                  <a:cubicBezTo>
                    <a:pt x="0" y="41722"/>
                    <a:pt x="5982" y="27279"/>
                    <a:pt x="16631" y="16631"/>
                  </a:cubicBezTo>
                  <a:cubicBezTo>
                    <a:pt x="27279" y="5982"/>
                    <a:pt x="41722" y="0"/>
                    <a:pt x="56781" y="0"/>
                  </a:cubicBezTo>
                  <a:close/>
                </a:path>
              </a:pathLst>
            </a:custGeom>
            <a:solidFill>
              <a:srgbClr val="EFCE72"/>
            </a:solidFill>
          </p:spPr>
          <p:txBody>
            <a:bodyPr/>
            <a:lstStyle/>
            <a:p>
              <a:endParaRPr lang="en-GB"/>
            </a:p>
          </p:txBody>
        </p:sp>
        <p:sp>
          <p:nvSpPr>
            <p:cNvPr id="13" name="TextBox 13"/>
            <p:cNvSpPr txBox="1"/>
            <p:nvPr/>
          </p:nvSpPr>
          <p:spPr>
            <a:xfrm>
              <a:off x="0" y="-28575"/>
              <a:ext cx="513762" cy="608266"/>
            </a:xfrm>
            <a:prstGeom prst="rect">
              <a:avLst/>
            </a:prstGeom>
          </p:spPr>
          <p:txBody>
            <a:bodyPr lIns="50800" tIns="50800" rIns="50800" bIns="50800" rtlCol="0" anchor="ctr"/>
            <a:lstStyle/>
            <a:p>
              <a:pPr algn="ctr">
                <a:lnSpc>
                  <a:spcPts val="2013"/>
                </a:lnSpc>
              </a:pPr>
              <a:endParaRPr/>
            </a:p>
          </p:txBody>
        </p:sp>
      </p:grpSp>
      <p:sp>
        <p:nvSpPr>
          <p:cNvPr id="14" name="Freeform 14">
            <a:extLst>
              <a:ext uri="{C183D7F6-B498-43B3-948B-1728B52AA6E4}">
                <adec:decorative xmlns:adec="http://schemas.microsoft.com/office/drawing/2017/decorative" val="1"/>
              </a:ext>
            </a:extLst>
          </p:cNvPr>
          <p:cNvSpPr/>
          <p:nvPr/>
        </p:nvSpPr>
        <p:spPr>
          <a:xfrm>
            <a:off x="10321144" y="2397538"/>
            <a:ext cx="155981" cy="5199342"/>
          </a:xfrm>
          <a:custGeom>
            <a:avLst/>
            <a:gdLst/>
            <a:ahLst/>
            <a:cxnLst/>
            <a:rect l="l" t="t" r="r" b="b"/>
            <a:pathLst>
              <a:path w="207974" h="6932456">
                <a:moveTo>
                  <a:pt x="0" y="0"/>
                </a:moveTo>
                <a:lnTo>
                  <a:pt x="207973" y="0"/>
                </a:lnTo>
                <a:lnTo>
                  <a:pt x="207973" y="6932456"/>
                </a:lnTo>
                <a:lnTo>
                  <a:pt x="0" y="693245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grpSp>
        <p:nvGrpSpPr>
          <p:cNvPr id="15" name="Group 15">
            <a:extLst>
              <a:ext uri="{C183D7F6-B498-43B3-948B-1728B52AA6E4}">
                <adec:decorative xmlns:adec="http://schemas.microsoft.com/office/drawing/2017/decorative" val="1"/>
              </a:ext>
            </a:extLst>
          </p:cNvPr>
          <p:cNvGrpSpPr/>
          <p:nvPr/>
        </p:nvGrpSpPr>
        <p:grpSpPr>
          <a:xfrm>
            <a:off x="9017977" y="6955085"/>
            <a:ext cx="2663012" cy="3004748"/>
            <a:chOff x="0" y="0"/>
            <a:chExt cx="513762" cy="579691"/>
          </a:xfrm>
        </p:grpSpPr>
        <p:sp>
          <p:nvSpPr>
            <p:cNvPr id="16" name="Freeform 16"/>
            <p:cNvSpPr/>
            <p:nvPr/>
          </p:nvSpPr>
          <p:spPr>
            <a:xfrm>
              <a:off x="0" y="0"/>
              <a:ext cx="513762" cy="579691"/>
            </a:xfrm>
            <a:custGeom>
              <a:avLst/>
              <a:gdLst/>
              <a:ahLst/>
              <a:cxnLst/>
              <a:rect l="l" t="t" r="r" b="b"/>
              <a:pathLst>
                <a:path w="513762" h="579691">
                  <a:moveTo>
                    <a:pt x="56781" y="0"/>
                  </a:moveTo>
                  <a:lnTo>
                    <a:pt x="456980" y="0"/>
                  </a:lnTo>
                  <a:cubicBezTo>
                    <a:pt x="472040" y="0"/>
                    <a:pt x="486482" y="5982"/>
                    <a:pt x="497131" y="16631"/>
                  </a:cubicBezTo>
                  <a:cubicBezTo>
                    <a:pt x="507779" y="27279"/>
                    <a:pt x="513762" y="41722"/>
                    <a:pt x="513762" y="56781"/>
                  </a:cubicBezTo>
                  <a:lnTo>
                    <a:pt x="513762" y="522910"/>
                  </a:lnTo>
                  <a:cubicBezTo>
                    <a:pt x="513762" y="554269"/>
                    <a:pt x="488340" y="579691"/>
                    <a:pt x="456980" y="579691"/>
                  </a:cubicBezTo>
                  <a:lnTo>
                    <a:pt x="56781" y="579691"/>
                  </a:lnTo>
                  <a:cubicBezTo>
                    <a:pt x="41722" y="579691"/>
                    <a:pt x="27279" y="573709"/>
                    <a:pt x="16631" y="563060"/>
                  </a:cubicBezTo>
                  <a:cubicBezTo>
                    <a:pt x="5982" y="552412"/>
                    <a:pt x="0" y="537969"/>
                    <a:pt x="0" y="522910"/>
                  </a:cubicBezTo>
                  <a:lnTo>
                    <a:pt x="0" y="56781"/>
                  </a:lnTo>
                  <a:cubicBezTo>
                    <a:pt x="0" y="41722"/>
                    <a:pt x="5982" y="27279"/>
                    <a:pt x="16631" y="16631"/>
                  </a:cubicBezTo>
                  <a:cubicBezTo>
                    <a:pt x="27279" y="5982"/>
                    <a:pt x="41722" y="0"/>
                    <a:pt x="56781" y="0"/>
                  </a:cubicBezTo>
                  <a:close/>
                </a:path>
              </a:pathLst>
            </a:custGeom>
            <a:solidFill>
              <a:srgbClr val="EFCE72"/>
            </a:solidFill>
          </p:spPr>
          <p:txBody>
            <a:bodyPr/>
            <a:lstStyle/>
            <a:p>
              <a:endParaRPr lang="en-GB"/>
            </a:p>
          </p:txBody>
        </p:sp>
        <p:sp>
          <p:nvSpPr>
            <p:cNvPr id="17" name="TextBox 17"/>
            <p:cNvSpPr txBox="1"/>
            <p:nvPr/>
          </p:nvSpPr>
          <p:spPr>
            <a:xfrm>
              <a:off x="0" y="-28575"/>
              <a:ext cx="513762" cy="608266"/>
            </a:xfrm>
            <a:prstGeom prst="rect">
              <a:avLst/>
            </a:prstGeom>
          </p:spPr>
          <p:txBody>
            <a:bodyPr lIns="50800" tIns="50800" rIns="50800" bIns="50800" rtlCol="0" anchor="ctr"/>
            <a:lstStyle/>
            <a:p>
              <a:pPr algn="ctr">
                <a:lnSpc>
                  <a:spcPts val="2013"/>
                </a:lnSpc>
              </a:pPr>
              <a:endParaRPr/>
            </a:p>
          </p:txBody>
        </p:sp>
      </p:grpSp>
      <p:sp>
        <p:nvSpPr>
          <p:cNvPr id="18" name="Freeform 18">
            <a:extLst>
              <a:ext uri="{C183D7F6-B498-43B3-948B-1728B52AA6E4}">
                <adec:decorative xmlns:adec="http://schemas.microsoft.com/office/drawing/2017/decorative" val="1"/>
              </a:ext>
            </a:extLst>
          </p:cNvPr>
          <p:cNvSpPr/>
          <p:nvPr/>
        </p:nvSpPr>
        <p:spPr>
          <a:xfrm>
            <a:off x="13410606" y="2571535"/>
            <a:ext cx="155981" cy="5199342"/>
          </a:xfrm>
          <a:custGeom>
            <a:avLst/>
            <a:gdLst/>
            <a:ahLst/>
            <a:cxnLst/>
            <a:rect l="l" t="t" r="r" b="b"/>
            <a:pathLst>
              <a:path w="207974" h="6932456">
                <a:moveTo>
                  <a:pt x="0" y="0"/>
                </a:moveTo>
                <a:lnTo>
                  <a:pt x="207974" y="0"/>
                </a:lnTo>
                <a:lnTo>
                  <a:pt x="207974" y="6932456"/>
                </a:lnTo>
                <a:lnTo>
                  <a:pt x="0" y="693245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grpSp>
        <p:nvGrpSpPr>
          <p:cNvPr id="19" name="Group 19">
            <a:extLst>
              <a:ext uri="{C183D7F6-B498-43B3-948B-1728B52AA6E4}">
                <adec:decorative xmlns:adec="http://schemas.microsoft.com/office/drawing/2017/decorative" val="1"/>
              </a:ext>
            </a:extLst>
          </p:cNvPr>
          <p:cNvGrpSpPr/>
          <p:nvPr/>
        </p:nvGrpSpPr>
        <p:grpSpPr>
          <a:xfrm>
            <a:off x="12023889" y="6955085"/>
            <a:ext cx="2663012" cy="3004748"/>
            <a:chOff x="0" y="0"/>
            <a:chExt cx="513762" cy="579691"/>
          </a:xfrm>
        </p:grpSpPr>
        <p:sp>
          <p:nvSpPr>
            <p:cNvPr id="20" name="Freeform 20"/>
            <p:cNvSpPr/>
            <p:nvPr/>
          </p:nvSpPr>
          <p:spPr>
            <a:xfrm>
              <a:off x="0" y="0"/>
              <a:ext cx="513762" cy="579691"/>
            </a:xfrm>
            <a:custGeom>
              <a:avLst/>
              <a:gdLst/>
              <a:ahLst/>
              <a:cxnLst/>
              <a:rect l="l" t="t" r="r" b="b"/>
              <a:pathLst>
                <a:path w="513762" h="579691">
                  <a:moveTo>
                    <a:pt x="56781" y="0"/>
                  </a:moveTo>
                  <a:lnTo>
                    <a:pt x="456980" y="0"/>
                  </a:lnTo>
                  <a:cubicBezTo>
                    <a:pt x="472040" y="0"/>
                    <a:pt x="486482" y="5982"/>
                    <a:pt x="497131" y="16631"/>
                  </a:cubicBezTo>
                  <a:cubicBezTo>
                    <a:pt x="507779" y="27279"/>
                    <a:pt x="513762" y="41722"/>
                    <a:pt x="513762" y="56781"/>
                  </a:cubicBezTo>
                  <a:lnTo>
                    <a:pt x="513762" y="522910"/>
                  </a:lnTo>
                  <a:cubicBezTo>
                    <a:pt x="513762" y="554269"/>
                    <a:pt x="488340" y="579691"/>
                    <a:pt x="456980" y="579691"/>
                  </a:cubicBezTo>
                  <a:lnTo>
                    <a:pt x="56781" y="579691"/>
                  </a:lnTo>
                  <a:cubicBezTo>
                    <a:pt x="41722" y="579691"/>
                    <a:pt x="27279" y="573709"/>
                    <a:pt x="16631" y="563060"/>
                  </a:cubicBezTo>
                  <a:cubicBezTo>
                    <a:pt x="5982" y="552412"/>
                    <a:pt x="0" y="537969"/>
                    <a:pt x="0" y="522910"/>
                  </a:cubicBezTo>
                  <a:lnTo>
                    <a:pt x="0" y="56781"/>
                  </a:lnTo>
                  <a:cubicBezTo>
                    <a:pt x="0" y="41722"/>
                    <a:pt x="5982" y="27279"/>
                    <a:pt x="16631" y="16631"/>
                  </a:cubicBezTo>
                  <a:cubicBezTo>
                    <a:pt x="27279" y="5982"/>
                    <a:pt x="41722" y="0"/>
                    <a:pt x="56781" y="0"/>
                  </a:cubicBezTo>
                  <a:close/>
                </a:path>
              </a:pathLst>
            </a:custGeom>
            <a:solidFill>
              <a:srgbClr val="EFCE72"/>
            </a:solidFill>
          </p:spPr>
          <p:txBody>
            <a:bodyPr/>
            <a:lstStyle/>
            <a:p>
              <a:endParaRPr lang="en-GB"/>
            </a:p>
          </p:txBody>
        </p:sp>
        <p:sp>
          <p:nvSpPr>
            <p:cNvPr id="21" name="TextBox 21"/>
            <p:cNvSpPr txBox="1"/>
            <p:nvPr/>
          </p:nvSpPr>
          <p:spPr>
            <a:xfrm>
              <a:off x="0" y="-28575"/>
              <a:ext cx="513762" cy="608266"/>
            </a:xfrm>
            <a:prstGeom prst="rect">
              <a:avLst/>
            </a:prstGeom>
          </p:spPr>
          <p:txBody>
            <a:bodyPr lIns="50800" tIns="50800" rIns="50800" bIns="50800" rtlCol="0" anchor="ctr"/>
            <a:lstStyle/>
            <a:p>
              <a:pPr algn="ctr">
                <a:lnSpc>
                  <a:spcPts val="2013"/>
                </a:lnSpc>
              </a:pPr>
              <a:endParaRPr/>
            </a:p>
          </p:txBody>
        </p:sp>
      </p:grpSp>
      <p:sp>
        <p:nvSpPr>
          <p:cNvPr id="22" name="Freeform 22">
            <a:extLst>
              <a:ext uri="{C183D7F6-B498-43B3-948B-1728B52AA6E4}">
                <adec:decorative xmlns:adec="http://schemas.microsoft.com/office/drawing/2017/decorative" val="1"/>
              </a:ext>
            </a:extLst>
          </p:cNvPr>
          <p:cNvSpPr/>
          <p:nvPr/>
        </p:nvSpPr>
        <p:spPr>
          <a:xfrm>
            <a:off x="16411006" y="2397538"/>
            <a:ext cx="155981" cy="5199342"/>
          </a:xfrm>
          <a:custGeom>
            <a:avLst/>
            <a:gdLst/>
            <a:ahLst/>
            <a:cxnLst/>
            <a:rect l="l" t="t" r="r" b="b"/>
            <a:pathLst>
              <a:path w="207974" h="6932456">
                <a:moveTo>
                  <a:pt x="0" y="0"/>
                </a:moveTo>
                <a:lnTo>
                  <a:pt x="207973" y="0"/>
                </a:lnTo>
                <a:lnTo>
                  <a:pt x="207973" y="6932456"/>
                </a:lnTo>
                <a:lnTo>
                  <a:pt x="0" y="693245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grpSp>
        <p:nvGrpSpPr>
          <p:cNvPr id="23" name="Group 23">
            <a:extLst>
              <a:ext uri="{C183D7F6-B498-43B3-948B-1728B52AA6E4}">
                <adec:decorative xmlns:adec="http://schemas.microsoft.com/office/drawing/2017/decorative" val="1"/>
              </a:ext>
            </a:extLst>
          </p:cNvPr>
          <p:cNvGrpSpPr/>
          <p:nvPr/>
        </p:nvGrpSpPr>
        <p:grpSpPr>
          <a:xfrm>
            <a:off x="15129180" y="6955085"/>
            <a:ext cx="2663012" cy="3004748"/>
            <a:chOff x="0" y="0"/>
            <a:chExt cx="513762" cy="579691"/>
          </a:xfrm>
        </p:grpSpPr>
        <p:sp>
          <p:nvSpPr>
            <p:cNvPr id="24" name="Freeform 24"/>
            <p:cNvSpPr/>
            <p:nvPr/>
          </p:nvSpPr>
          <p:spPr>
            <a:xfrm>
              <a:off x="0" y="0"/>
              <a:ext cx="513762" cy="579691"/>
            </a:xfrm>
            <a:custGeom>
              <a:avLst/>
              <a:gdLst/>
              <a:ahLst/>
              <a:cxnLst/>
              <a:rect l="l" t="t" r="r" b="b"/>
              <a:pathLst>
                <a:path w="513762" h="579691">
                  <a:moveTo>
                    <a:pt x="56781" y="0"/>
                  </a:moveTo>
                  <a:lnTo>
                    <a:pt x="456980" y="0"/>
                  </a:lnTo>
                  <a:cubicBezTo>
                    <a:pt x="472040" y="0"/>
                    <a:pt x="486482" y="5982"/>
                    <a:pt x="497131" y="16631"/>
                  </a:cubicBezTo>
                  <a:cubicBezTo>
                    <a:pt x="507779" y="27279"/>
                    <a:pt x="513762" y="41722"/>
                    <a:pt x="513762" y="56781"/>
                  </a:cubicBezTo>
                  <a:lnTo>
                    <a:pt x="513762" y="522910"/>
                  </a:lnTo>
                  <a:cubicBezTo>
                    <a:pt x="513762" y="554269"/>
                    <a:pt x="488340" y="579691"/>
                    <a:pt x="456980" y="579691"/>
                  </a:cubicBezTo>
                  <a:lnTo>
                    <a:pt x="56781" y="579691"/>
                  </a:lnTo>
                  <a:cubicBezTo>
                    <a:pt x="41722" y="579691"/>
                    <a:pt x="27279" y="573709"/>
                    <a:pt x="16631" y="563060"/>
                  </a:cubicBezTo>
                  <a:cubicBezTo>
                    <a:pt x="5982" y="552412"/>
                    <a:pt x="0" y="537969"/>
                    <a:pt x="0" y="522910"/>
                  </a:cubicBezTo>
                  <a:lnTo>
                    <a:pt x="0" y="56781"/>
                  </a:lnTo>
                  <a:cubicBezTo>
                    <a:pt x="0" y="41722"/>
                    <a:pt x="5982" y="27279"/>
                    <a:pt x="16631" y="16631"/>
                  </a:cubicBezTo>
                  <a:cubicBezTo>
                    <a:pt x="27279" y="5982"/>
                    <a:pt x="41722" y="0"/>
                    <a:pt x="56781" y="0"/>
                  </a:cubicBezTo>
                  <a:close/>
                </a:path>
              </a:pathLst>
            </a:custGeom>
            <a:solidFill>
              <a:srgbClr val="EFCE72"/>
            </a:solidFill>
          </p:spPr>
          <p:txBody>
            <a:bodyPr/>
            <a:lstStyle/>
            <a:p>
              <a:endParaRPr lang="en-GB"/>
            </a:p>
          </p:txBody>
        </p:sp>
        <p:sp>
          <p:nvSpPr>
            <p:cNvPr id="25" name="TextBox 25"/>
            <p:cNvSpPr txBox="1"/>
            <p:nvPr/>
          </p:nvSpPr>
          <p:spPr>
            <a:xfrm>
              <a:off x="0" y="-28575"/>
              <a:ext cx="513762" cy="608266"/>
            </a:xfrm>
            <a:prstGeom prst="rect">
              <a:avLst/>
            </a:prstGeom>
          </p:spPr>
          <p:txBody>
            <a:bodyPr lIns="50800" tIns="50800" rIns="50800" bIns="50800" rtlCol="0" anchor="ctr"/>
            <a:lstStyle/>
            <a:p>
              <a:pPr algn="ctr">
                <a:lnSpc>
                  <a:spcPts val="2013"/>
                </a:lnSpc>
              </a:pPr>
              <a:endParaRPr/>
            </a:p>
          </p:txBody>
        </p:sp>
      </p:grpSp>
      <p:sp>
        <p:nvSpPr>
          <p:cNvPr id="26" name="Freeform 26">
            <a:extLst>
              <a:ext uri="{C183D7F6-B498-43B3-948B-1728B52AA6E4}">
                <adec:decorative xmlns:adec="http://schemas.microsoft.com/office/drawing/2017/decorative" val="1"/>
              </a:ext>
            </a:extLst>
          </p:cNvPr>
          <p:cNvSpPr/>
          <p:nvPr/>
        </p:nvSpPr>
        <p:spPr>
          <a:xfrm>
            <a:off x="1175732" y="1755743"/>
            <a:ext cx="155981" cy="5199342"/>
          </a:xfrm>
          <a:custGeom>
            <a:avLst/>
            <a:gdLst/>
            <a:ahLst/>
            <a:cxnLst/>
            <a:rect l="l" t="t" r="r" b="b"/>
            <a:pathLst>
              <a:path w="207974" h="6932456">
                <a:moveTo>
                  <a:pt x="0" y="0"/>
                </a:moveTo>
                <a:lnTo>
                  <a:pt x="207973" y="0"/>
                </a:lnTo>
                <a:lnTo>
                  <a:pt x="207973" y="6932456"/>
                </a:lnTo>
                <a:lnTo>
                  <a:pt x="0" y="693245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grpSp>
        <p:nvGrpSpPr>
          <p:cNvPr id="27" name="Group 27">
            <a:extLst>
              <a:ext uri="{C183D7F6-B498-43B3-948B-1728B52AA6E4}">
                <adec:decorative xmlns:adec="http://schemas.microsoft.com/office/drawing/2017/decorative" val="1"/>
              </a:ext>
            </a:extLst>
          </p:cNvPr>
          <p:cNvGrpSpPr/>
          <p:nvPr/>
        </p:nvGrpSpPr>
        <p:grpSpPr>
          <a:xfrm>
            <a:off x="202215" y="419100"/>
            <a:ext cx="2258582" cy="2258582"/>
            <a:chOff x="0" y="0"/>
            <a:chExt cx="812800" cy="812800"/>
          </a:xfrm>
        </p:grpSpPr>
        <p:sp>
          <p:nvSpPr>
            <p:cNvPr id="28" name="Freeform 2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FCE72"/>
            </a:solidFill>
          </p:spPr>
          <p:txBody>
            <a:bodyPr/>
            <a:lstStyle/>
            <a:p>
              <a:endParaRPr lang="en-GB"/>
            </a:p>
          </p:txBody>
        </p:sp>
        <p:sp>
          <p:nvSpPr>
            <p:cNvPr id="29" name="TextBox 29"/>
            <p:cNvSpPr txBox="1"/>
            <p:nvPr/>
          </p:nvSpPr>
          <p:spPr>
            <a:xfrm>
              <a:off x="76200" y="47625"/>
              <a:ext cx="660400" cy="688975"/>
            </a:xfrm>
            <a:prstGeom prst="rect">
              <a:avLst/>
            </a:prstGeom>
          </p:spPr>
          <p:txBody>
            <a:bodyPr lIns="50800" tIns="50800" rIns="50800" bIns="50800" rtlCol="0" anchor="ctr"/>
            <a:lstStyle/>
            <a:p>
              <a:pPr algn="ctr">
                <a:lnSpc>
                  <a:spcPts val="2013"/>
                </a:lnSpc>
              </a:pPr>
              <a:endParaRPr/>
            </a:p>
          </p:txBody>
        </p:sp>
      </p:grpSp>
      <p:grpSp>
        <p:nvGrpSpPr>
          <p:cNvPr id="30" name="Group 30">
            <a:extLst>
              <a:ext uri="{C183D7F6-B498-43B3-948B-1728B52AA6E4}">
                <adec:decorative xmlns:adec="http://schemas.microsoft.com/office/drawing/2017/decorative" val="1"/>
              </a:ext>
            </a:extLst>
          </p:cNvPr>
          <p:cNvGrpSpPr/>
          <p:nvPr/>
        </p:nvGrpSpPr>
        <p:grpSpPr>
          <a:xfrm>
            <a:off x="3208207" y="419100"/>
            <a:ext cx="2258582" cy="2258582"/>
            <a:chOff x="0" y="0"/>
            <a:chExt cx="812800" cy="812800"/>
          </a:xfrm>
        </p:grpSpPr>
        <p:sp>
          <p:nvSpPr>
            <p:cNvPr id="31" name="Freeform 3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FCE72"/>
            </a:solidFill>
          </p:spPr>
          <p:txBody>
            <a:bodyPr/>
            <a:lstStyle/>
            <a:p>
              <a:endParaRPr lang="en-GB"/>
            </a:p>
          </p:txBody>
        </p:sp>
        <p:sp>
          <p:nvSpPr>
            <p:cNvPr id="32" name="TextBox 32"/>
            <p:cNvSpPr txBox="1"/>
            <p:nvPr/>
          </p:nvSpPr>
          <p:spPr>
            <a:xfrm>
              <a:off x="76200" y="47625"/>
              <a:ext cx="660400" cy="688975"/>
            </a:xfrm>
            <a:prstGeom prst="rect">
              <a:avLst/>
            </a:prstGeom>
          </p:spPr>
          <p:txBody>
            <a:bodyPr lIns="50800" tIns="50800" rIns="50800" bIns="50800" rtlCol="0" anchor="ctr"/>
            <a:lstStyle/>
            <a:p>
              <a:pPr algn="ctr">
                <a:lnSpc>
                  <a:spcPts val="2013"/>
                </a:lnSpc>
              </a:pPr>
              <a:endParaRPr/>
            </a:p>
          </p:txBody>
        </p:sp>
      </p:grpSp>
      <p:grpSp>
        <p:nvGrpSpPr>
          <p:cNvPr id="33" name="Group 33">
            <a:extLst>
              <a:ext uri="{C183D7F6-B498-43B3-948B-1728B52AA6E4}">
                <adec:decorative xmlns:adec="http://schemas.microsoft.com/office/drawing/2017/decorative" val="1"/>
              </a:ext>
            </a:extLst>
          </p:cNvPr>
          <p:cNvGrpSpPr/>
          <p:nvPr/>
        </p:nvGrpSpPr>
        <p:grpSpPr>
          <a:xfrm>
            <a:off x="6273308" y="419100"/>
            <a:ext cx="2258582" cy="2258582"/>
            <a:chOff x="0" y="0"/>
            <a:chExt cx="812800" cy="812800"/>
          </a:xfrm>
        </p:grpSpPr>
        <p:sp>
          <p:nvSpPr>
            <p:cNvPr id="34" name="Freeform 3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FCE72"/>
            </a:solidFill>
          </p:spPr>
          <p:txBody>
            <a:bodyPr/>
            <a:lstStyle/>
            <a:p>
              <a:endParaRPr lang="en-GB"/>
            </a:p>
          </p:txBody>
        </p:sp>
        <p:sp>
          <p:nvSpPr>
            <p:cNvPr id="35" name="TextBox 35"/>
            <p:cNvSpPr txBox="1"/>
            <p:nvPr/>
          </p:nvSpPr>
          <p:spPr>
            <a:xfrm>
              <a:off x="76200" y="47625"/>
              <a:ext cx="660400" cy="688975"/>
            </a:xfrm>
            <a:prstGeom prst="rect">
              <a:avLst/>
            </a:prstGeom>
          </p:spPr>
          <p:txBody>
            <a:bodyPr lIns="50800" tIns="50800" rIns="50800" bIns="50800" rtlCol="0" anchor="ctr"/>
            <a:lstStyle/>
            <a:p>
              <a:pPr algn="ctr">
                <a:lnSpc>
                  <a:spcPts val="2013"/>
                </a:lnSpc>
              </a:pPr>
              <a:endParaRPr/>
            </a:p>
          </p:txBody>
        </p:sp>
      </p:grpSp>
      <p:grpSp>
        <p:nvGrpSpPr>
          <p:cNvPr id="36" name="Group 36">
            <a:extLst>
              <a:ext uri="{C183D7F6-B498-43B3-948B-1728B52AA6E4}">
                <adec:decorative xmlns:adec="http://schemas.microsoft.com/office/drawing/2017/decorative" val="1"/>
              </a:ext>
            </a:extLst>
          </p:cNvPr>
          <p:cNvGrpSpPr/>
          <p:nvPr/>
        </p:nvGrpSpPr>
        <p:grpSpPr>
          <a:xfrm>
            <a:off x="9220191" y="419100"/>
            <a:ext cx="2258582" cy="2258582"/>
            <a:chOff x="0" y="0"/>
            <a:chExt cx="812800" cy="812800"/>
          </a:xfrm>
        </p:grpSpPr>
        <p:sp>
          <p:nvSpPr>
            <p:cNvPr id="37" name="Freeform 3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FCE72"/>
            </a:solidFill>
          </p:spPr>
          <p:txBody>
            <a:bodyPr/>
            <a:lstStyle/>
            <a:p>
              <a:endParaRPr lang="en-GB"/>
            </a:p>
          </p:txBody>
        </p:sp>
        <p:sp>
          <p:nvSpPr>
            <p:cNvPr id="38" name="TextBox 38"/>
            <p:cNvSpPr txBox="1"/>
            <p:nvPr/>
          </p:nvSpPr>
          <p:spPr>
            <a:xfrm>
              <a:off x="76200" y="47625"/>
              <a:ext cx="660400" cy="688975"/>
            </a:xfrm>
            <a:prstGeom prst="rect">
              <a:avLst/>
            </a:prstGeom>
          </p:spPr>
          <p:txBody>
            <a:bodyPr lIns="50800" tIns="50800" rIns="50800" bIns="50800" rtlCol="0" anchor="ctr"/>
            <a:lstStyle/>
            <a:p>
              <a:pPr algn="ctr">
                <a:lnSpc>
                  <a:spcPts val="2013"/>
                </a:lnSpc>
              </a:pPr>
              <a:endParaRPr/>
            </a:p>
          </p:txBody>
        </p:sp>
      </p:grpSp>
      <p:grpSp>
        <p:nvGrpSpPr>
          <p:cNvPr id="39" name="Group 39">
            <a:extLst>
              <a:ext uri="{C183D7F6-B498-43B3-948B-1728B52AA6E4}">
                <adec:decorative xmlns:adec="http://schemas.microsoft.com/office/drawing/2017/decorative" val="1"/>
              </a:ext>
            </a:extLst>
          </p:cNvPr>
          <p:cNvGrpSpPr/>
          <p:nvPr/>
        </p:nvGrpSpPr>
        <p:grpSpPr>
          <a:xfrm>
            <a:off x="12281315" y="419100"/>
            <a:ext cx="2258582" cy="2258582"/>
            <a:chOff x="0" y="0"/>
            <a:chExt cx="812800" cy="812800"/>
          </a:xfrm>
        </p:grpSpPr>
        <p:sp>
          <p:nvSpPr>
            <p:cNvPr id="40" name="Freeform 4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FCE72"/>
            </a:solidFill>
          </p:spPr>
          <p:txBody>
            <a:bodyPr/>
            <a:lstStyle/>
            <a:p>
              <a:endParaRPr lang="en-GB"/>
            </a:p>
          </p:txBody>
        </p:sp>
        <p:sp>
          <p:nvSpPr>
            <p:cNvPr id="41" name="TextBox 41"/>
            <p:cNvSpPr txBox="1"/>
            <p:nvPr/>
          </p:nvSpPr>
          <p:spPr>
            <a:xfrm>
              <a:off x="76200" y="47625"/>
              <a:ext cx="660400" cy="688975"/>
            </a:xfrm>
            <a:prstGeom prst="rect">
              <a:avLst/>
            </a:prstGeom>
          </p:spPr>
          <p:txBody>
            <a:bodyPr lIns="50800" tIns="50800" rIns="50800" bIns="50800" rtlCol="0" anchor="ctr"/>
            <a:lstStyle/>
            <a:p>
              <a:pPr algn="ctr">
                <a:lnSpc>
                  <a:spcPts val="2013"/>
                </a:lnSpc>
              </a:pPr>
              <a:endParaRPr/>
            </a:p>
          </p:txBody>
        </p:sp>
      </p:grpSp>
      <p:grpSp>
        <p:nvGrpSpPr>
          <p:cNvPr id="42" name="Group 42">
            <a:extLst>
              <a:ext uri="{C183D7F6-B498-43B3-948B-1728B52AA6E4}">
                <adec:decorative xmlns:adec="http://schemas.microsoft.com/office/drawing/2017/decorative" val="1"/>
              </a:ext>
            </a:extLst>
          </p:cNvPr>
          <p:cNvGrpSpPr/>
          <p:nvPr/>
        </p:nvGrpSpPr>
        <p:grpSpPr>
          <a:xfrm>
            <a:off x="15331395" y="419100"/>
            <a:ext cx="2258582" cy="2258582"/>
            <a:chOff x="0" y="0"/>
            <a:chExt cx="812800" cy="812800"/>
          </a:xfrm>
        </p:grpSpPr>
        <p:sp>
          <p:nvSpPr>
            <p:cNvPr id="43" name="Freeform 4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FCE72"/>
            </a:solidFill>
          </p:spPr>
          <p:txBody>
            <a:bodyPr/>
            <a:lstStyle/>
            <a:p>
              <a:endParaRPr lang="en-GB"/>
            </a:p>
          </p:txBody>
        </p:sp>
        <p:sp>
          <p:nvSpPr>
            <p:cNvPr id="44" name="TextBox 44"/>
            <p:cNvSpPr txBox="1"/>
            <p:nvPr/>
          </p:nvSpPr>
          <p:spPr>
            <a:xfrm>
              <a:off x="76200" y="47625"/>
              <a:ext cx="660400" cy="688975"/>
            </a:xfrm>
            <a:prstGeom prst="rect">
              <a:avLst/>
            </a:prstGeom>
          </p:spPr>
          <p:txBody>
            <a:bodyPr lIns="50800" tIns="50800" rIns="50800" bIns="50800" rtlCol="0" anchor="ctr"/>
            <a:lstStyle/>
            <a:p>
              <a:pPr algn="ctr">
                <a:lnSpc>
                  <a:spcPts val="2013"/>
                </a:lnSpc>
              </a:pPr>
              <a:endParaRPr/>
            </a:p>
          </p:txBody>
        </p:sp>
      </p:grpSp>
      <p:grpSp>
        <p:nvGrpSpPr>
          <p:cNvPr id="45" name="Group 45">
            <a:extLst>
              <a:ext uri="{C183D7F6-B498-43B3-948B-1728B52AA6E4}">
                <adec:decorative xmlns:adec="http://schemas.microsoft.com/office/drawing/2017/decorative" val="1"/>
              </a:ext>
            </a:extLst>
          </p:cNvPr>
          <p:cNvGrpSpPr/>
          <p:nvPr/>
        </p:nvGrpSpPr>
        <p:grpSpPr>
          <a:xfrm>
            <a:off x="0" y="4749173"/>
            <a:ext cx="2663012" cy="1301266"/>
            <a:chOff x="0" y="0"/>
            <a:chExt cx="513762" cy="251047"/>
          </a:xfrm>
        </p:grpSpPr>
        <p:sp>
          <p:nvSpPr>
            <p:cNvPr id="46" name="Freeform 46"/>
            <p:cNvSpPr/>
            <p:nvPr/>
          </p:nvSpPr>
          <p:spPr>
            <a:xfrm>
              <a:off x="0" y="0"/>
              <a:ext cx="513762" cy="251047"/>
            </a:xfrm>
            <a:custGeom>
              <a:avLst/>
              <a:gdLst/>
              <a:ahLst/>
              <a:cxnLst/>
              <a:rect l="l" t="t" r="r" b="b"/>
              <a:pathLst>
                <a:path w="513762" h="251047">
                  <a:moveTo>
                    <a:pt x="56781" y="0"/>
                  </a:moveTo>
                  <a:lnTo>
                    <a:pt x="456980" y="0"/>
                  </a:lnTo>
                  <a:cubicBezTo>
                    <a:pt x="472040" y="0"/>
                    <a:pt x="486482" y="5982"/>
                    <a:pt x="497131" y="16631"/>
                  </a:cubicBezTo>
                  <a:cubicBezTo>
                    <a:pt x="507779" y="27279"/>
                    <a:pt x="513762" y="41722"/>
                    <a:pt x="513762" y="56781"/>
                  </a:cubicBezTo>
                  <a:lnTo>
                    <a:pt x="513762" y="194266"/>
                  </a:lnTo>
                  <a:cubicBezTo>
                    <a:pt x="513762" y="209325"/>
                    <a:pt x="507779" y="223768"/>
                    <a:pt x="497131" y="234416"/>
                  </a:cubicBezTo>
                  <a:cubicBezTo>
                    <a:pt x="486482" y="245065"/>
                    <a:pt x="472040" y="251047"/>
                    <a:pt x="456980" y="251047"/>
                  </a:cubicBezTo>
                  <a:lnTo>
                    <a:pt x="56781" y="251047"/>
                  </a:lnTo>
                  <a:cubicBezTo>
                    <a:pt x="41722" y="251047"/>
                    <a:pt x="27279" y="245065"/>
                    <a:pt x="16631" y="234416"/>
                  </a:cubicBezTo>
                  <a:cubicBezTo>
                    <a:pt x="5982" y="223768"/>
                    <a:pt x="0" y="209325"/>
                    <a:pt x="0" y="194266"/>
                  </a:cubicBezTo>
                  <a:lnTo>
                    <a:pt x="0" y="56781"/>
                  </a:lnTo>
                  <a:cubicBezTo>
                    <a:pt x="0" y="41722"/>
                    <a:pt x="5982" y="27279"/>
                    <a:pt x="16631" y="16631"/>
                  </a:cubicBezTo>
                  <a:cubicBezTo>
                    <a:pt x="27279" y="5982"/>
                    <a:pt x="41722" y="0"/>
                    <a:pt x="56781" y="0"/>
                  </a:cubicBezTo>
                  <a:close/>
                </a:path>
              </a:pathLst>
            </a:custGeom>
            <a:solidFill>
              <a:srgbClr val="82BAC4"/>
            </a:solidFill>
          </p:spPr>
          <p:txBody>
            <a:bodyPr/>
            <a:lstStyle/>
            <a:p>
              <a:endParaRPr lang="en-GB"/>
            </a:p>
          </p:txBody>
        </p:sp>
        <p:sp>
          <p:nvSpPr>
            <p:cNvPr id="47" name="TextBox 47"/>
            <p:cNvSpPr txBox="1"/>
            <p:nvPr/>
          </p:nvSpPr>
          <p:spPr>
            <a:xfrm>
              <a:off x="0" y="-28575"/>
              <a:ext cx="513762" cy="279622"/>
            </a:xfrm>
            <a:prstGeom prst="rect">
              <a:avLst/>
            </a:prstGeom>
          </p:spPr>
          <p:txBody>
            <a:bodyPr lIns="50800" tIns="50800" rIns="50800" bIns="50800" rtlCol="0" anchor="ctr"/>
            <a:lstStyle/>
            <a:p>
              <a:pPr algn="ctr">
                <a:lnSpc>
                  <a:spcPts val="2013"/>
                </a:lnSpc>
              </a:pPr>
              <a:endParaRPr/>
            </a:p>
          </p:txBody>
        </p:sp>
      </p:grpSp>
      <p:grpSp>
        <p:nvGrpSpPr>
          <p:cNvPr id="48" name="Group 48">
            <a:extLst>
              <a:ext uri="{C183D7F6-B498-43B3-948B-1728B52AA6E4}">
                <adec:decorative xmlns:adec="http://schemas.microsoft.com/office/drawing/2017/decorative" val="1"/>
              </a:ext>
            </a:extLst>
          </p:cNvPr>
          <p:cNvGrpSpPr/>
          <p:nvPr/>
        </p:nvGrpSpPr>
        <p:grpSpPr>
          <a:xfrm>
            <a:off x="3005993" y="4749173"/>
            <a:ext cx="2663012" cy="1301266"/>
            <a:chOff x="0" y="0"/>
            <a:chExt cx="513762" cy="251047"/>
          </a:xfrm>
        </p:grpSpPr>
        <p:sp>
          <p:nvSpPr>
            <p:cNvPr id="49" name="Freeform 49"/>
            <p:cNvSpPr/>
            <p:nvPr/>
          </p:nvSpPr>
          <p:spPr>
            <a:xfrm>
              <a:off x="0" y="0"/>
              <a:ext cx="513762" cy="251047"/>
            </a:xfrm>
            <a:custGeom>
              <a:avLst/>
              <a:gdLst/>
              <a:ahLst/>
              <a:cxnLst/>
              <a:rect l="l" t="t" r="r" b="b"/>
              <a:pathLst>
                <a:path w="513762" h="251047">
                  <a:moveTo>
                    <a:pt x="56781" y="0"/>
                  </a:moveTo>
                  <a:lnTo>
                    <a:pt x="456980" y="0"/>
                  </a:lnTo>
                  <a:cubicBezTo>
                    <a:pt x="472040" y="0"/>
                    <a:pt x="486482" y="5982"/>
                    <a:pt x="497131" y="16631"/>
                  </a:cubicBezTo>
                  <a:cubicBezTo>
                    <a:pt x="507779" y="27279"/>
                    <a:pt x="513762" y="41722"/>
                    <a:pt x="513762" y="56781"/>
                  </a:cubicBezTo>
                  <a:lnTo>
                    <a:pt x="513762" y="194266"/>
                  </a:lnTo>
                  <a:cubicBezTo>
                    <a:pt x="513762" y="209325"/>
                    <a:pt x="507779" y="223768"/>
                    <a:pt x="497131" y="234416"/>
                  </a:cubicBezTo>
                  <a:cubicBezTo>
                    <a:pt x="486482" y="245065"/>
                    <a:pt x="472040" y="251047"/>
                    <a:pt x="456980" y="251047"/>
                  </a:cubicBezTo>
                  <a:lnTo>
                    <a:pt x="56781" y="251047"/>
                  </a:lnTo>
                  <a:cubicBezTo>
                    <a:pt x="41722" y="251047"/>
                    <a:pt x="27279" y="245065"/>
                    <a:pt x="16631" y="234416"/>
                  </a:cubicBezTo>
                  <a:cubicBezTo>
                    <a:pt x="5982" y="223768"/>
                    <a:pt x="0" y="209325"/>
                    <a:pt x="0" y="194266"/>
                  </a:cubicBezTo>
                  <a:lnTo>
                    <a:pt x="0" y="56781"/>
                  </a:lnTo>
                  <a:cubicBezTo>
                    <a:pt x="0" y="41722"/>
                    <a:pt x="5982" y="27279"/>
                    <a:pt x="16631" y="16631"/>
                  </a:cubicBezTo>
                  <a:cubicBezTo>
                    <a:pt x="27279" y="5982"/>
                    <a:pt x="41722" y="0"/>
                    <a:pt x="56781" y="0"/>
                  </a:cubicBezTo>
                  <a:close/>
                </a:path>
              </a:pathLst>
            </a:custGeom>
            <a:solidFill>
              <a:srgbClr val="82BAC4"/>
            </a:solidFill>
          </p:spPr>
          <p:txBody>
            <a:bodyPr/>
            <a:lstStyle/>
            <a:p>
              <a:endParaRPr lang="en-GB"/>
            </a:p>
          </p:txBody>
        </p:sp>
        <p:sp>
          <p:nvSpPr>
            <p:cNvPr id="50" name="TextBox 50"/>
            <p:cNvSpPr txBox="1"/>
            <p:nvPr/>
          </p:nvSpPr>
          <p:spPr>
            <a:xfrm>
              <a:off x="0" y="-28575"/>
              <a:ext cx="513762" cy="279622"/>
            </a:xfrm>
            <a:prstGeom prst="rect">
              <a:avLst/>
            </a:prstGeom>
          </p:spPr>
          <p:txBody>
            <a:bodyPr lIns="50800" tIns="50800" rIns="50800" bIns="50800" rtlCol="0" anchor="ctr"/>
            <a:lstStyle/>
            <a:p>
              <a:pPr algn="ctr">
                <a:lnSpc>
                  <a:spcPts val="2013"/>
                </a:lnSpc>
              </a:pPr>
              <a:endParaRPr/>
            </a:p>
          </p:txBody>
        </p:sp>
      </p:grpSp>
      <p:grpSp>
        <p:nvGrpSpPr>
          <p:cNvPr id="51" name="Group 51">
            <a:extLst>
              <a:ext uri="{C183D7F6-B498-43B3-948B-1728B52AA6E4}">
                <adec:decorative xmlns:adec="http://schemas.microsoft.com/office/drawing/2017/decorative" val="1"/>
              </a:ext>
            </a:extLst>
          </p:cNvPr>
          <p:cNvGrpSpPr/>
          <p:nvPr/>
        </p:nvGrpSpPr>
        <p:grpSpPr>
          <a:xfrm>
            <a:off x="6011984" y="4749173"/>
            <a:ext cx="2663012" cy="1301266"/>
            <a:chOff x="0" y="0"/>
            <a:chExt cx="513762" cy="251047"/>
          </a:xfrm>
        </p:grpSpPr>
        <p:sp>
          <p:nvSpPr>
            <p:cNvPr id="52" name="Freeform 52"/>
            <p:cNvSpPr/>
            <p:nvPr/>
          </p:nvSpPr>
          <p:spPr>
            <a:xfrm>
              <a:off x="0" y="0"/>
              <a:ext cx="513762" cy="251047"/>
            </a:xfrm>
            <a:custGeom>
              <a:avLst/>
              <a:gdLst/>
              <a:ahLst/>
              <a:cxnLst/>
              <a:rect l="l" t="t" r="r" b="b"/>
              <a:pathLst>
                <a:path w="513762" h="251047">
                  <a:moveTo>
                    <a:pt x="56781" y="0"/>
                  </a:moveTo>
                  <a:lnTo>
                    <a:pt x="456980" y="0"/>
                  </a:lnTo>
                  <a:cubicBezTo>
                    <a:pt x="472040" y="0"/>
                    <a:pt x="486482" y="5982"/>
                    <a:pt x="497131" y="16631"/>
                  </a:cubicBezTo>
                  <a:cubicBezTo>
                    <a:pt x="507779" y="27279"/>
                    <a:pt x="513762" y="41722"/>
                    <a:pt x="513762" y="56781"/>
                  </a:cubicBezTo>
                  <a:lnTo>
                    <a:pt x="513762" y="194266"/>
                  </a:lnTo>
                  <a:cubicBezTo>
                    <a:pt x="513762" y="209325"/>
                    <a:pt x="507779" y="223768"/>
                    <a:pt x="497131" y="234416"/>
                  </a:cubicBezTo>
                  <a:cubicBezTo>
                    <a:pt x="486482" y="245065"/>
                    <a:pt x="472040" y="251047"/>
                    <a:pt x="456980" y="251047"/>
                  </a:cubicBezTo>
                  <a:lnTo>
                    <a:pt x="56781" y="251047"/>
                  </a:lnTo>
                  <a:cubicBezTo>
                    <a:pt x="41722" y="251047"/>
                    <a:pt x="27279" y="245065"/>
                    <a:pt x="16631" y="234416"/>
                  </a:cubicBezTo>
                  <a:cubicBezTo>
                    <a:pt x="5982" y="223768"/>
                    <a:pt x="0" y="209325"/>
                    <a:pt x="0" y="194266"/>
                  </a:cubicBezTo>
                  <a:lnTo>
                    <a:pt x="0" y="56781"/>
                  </a:lnTo>
                  <a:cubicBezTo>
                    <a:pt x="0" y="41722"/>
                    <a:pt x="5982" y="27279"/>
                    <a:pt x="16631" y="16631"/>
                  </a:cubicBezTo>
                  <a:cubicBezTo>
                    <a:pt x="27279" y="5982"/>
                    <a:pt x="41722" y="0"/>
                    <a:pt x="56781" y="0"/>
                  </a:cubicBezTo>
                  <a:close/>
                </a:path>
              </a:pathLst>
            </a:custGeom>
            <a:solidFill>
              <a:srgbClr val="82BAC4"/>
            </a:solidFill>
          </p:spPr>
          <p:txBody>
            <a:bodyPr/>
            <a:lstStyle/>
            <a:p>
              <a:endParaRPr lang="en-GB"/>
            </a:p>
          </p:txBody>
        </p:sp>
        <p:sp>
          <p:nvSpPr>
            <p:cNvPr id="53" name="TextBox 53"/>
            <p:cNvSpPr txBox="1"/>
            <p:nvPr/>
          </p:nvSpPr>
          <p:spPr>
            <a:xfrm>
              <a:off x="0" y="-28575"/>
              <a:ext cx="513762" cy="279622"/>
            </a:xfrm>
            <a:prstGeom prst="rect">
              <a:avLst/>
            </a:prstGeom>
          </p:spPr>
          <p:txBody>
            <a:bodyPr lIns="50800" tIns="50800" rIns="50800" bIns="50800" rtlCol="0" anchor="ctr"/>
            <a:lstStyle/>
            <a:p>
              <a:pPr algn="ctr">
                <a:lnSpc>
                  <a:spcPts val="2013"/>
                </a:lnSpc>
              </a:pPr>
              <a:endParaRPr/>
            </a:p>
          </p:txBody>
        </p:sp>
      </p:grpSp>
      <p:grpSp>
        <p:nvGrpSpPr>
          <p:cNvPr id="54" name="Group 54">
            <a:extLst>
              <a:ext uri="{C183D7F6-B498-43B3-948B-1728B52AA6E4}">
                <adec:decorative xmlns:adec="http://schemas.microsoft.com/office/drawing/2017/decorative" val="1"/>
              </a:ext>
            </a:extLst>
          </p:cNvPr>
          <p:cNvGrpSpPr/>
          <p:nvPr/>
        </p:nvGrpSpPr>
        <p:grpSpPr>
          <a:xfrm>
            <a:off x="9017977" y="4749173"/>
            <a:ext cx="2663012" cy="1301266"/>
            <a:chOff x="0" y="0"/>
            <a:chExt cx="513762" cy="251047"/>
          </a:xfrm>
        </p:grpSpPr>
        <p:sp>
          <p:nvSpPr>
            <p:cNvPr id="55" name="Freeform 55"/>
            <p:cNvSpPr/>
            <p:nvPr/>
          </p:nvSpPr>
          <p:spPr>
            <a:xfrm>
              <a:off x="0" y="0"/>
              <a:ext cx="513762" cy="251047"/>
            </a:xfrm>
            <a:custGeom>
              <a:avLst/>
              <a:gdLst/>
              <a:ahLst/>
              <a:cxnLst/>
              <a:rect l="l" t="t" r="r" b="b"/>
              <a:pathLst>
                <a:path w="513762" h="251047">
                  <a:moveTo>
                    <a:pt x="56781" y="0"/>
                  </a:moveTo>
                  <a:lnTo>
                    <a:pt x="456980" y="0"/>
                  </a:lnTo>
                  <a:cubicBezTo>
                    <a:pt x="472040" y="0"/>
                    <a:pt x="486482" y="5982"/>
                    <a:pt x="497131" y="16631"/>
                  </a:cubicBezTo>
                  <a:cubicBezTo>
                    <a:pt x="507779" y="27279"/>
                    <a:pt x="513762" y="41722"/>
                    <a:pt x="513762" y="56781"/>
                  </a:cubicBezTo>
                  <a:lnTo>
                    <a:pt x="513762" y="194266"/>
                  </a:lnTo>
                  <a:cubicBezTo>
                    <a:pt x="513762" y="209325"/>
                    <a:pt x="507779" y="223768"/>
                    <a:pt x="497131" y="234416"/>
                  </a:cubicBezTo>
                  <a:cubicBezTo>
                    <a:pt x="486482" y="245065"/>
                    <a:pt x="472040" y="251047"/>
                    <a:pt x="456980" y="251047"/>
                  </a:cubicBezTo>
                  <a:lnTo>
                    <a:pt x="56781" y="251047"/>
                  </a:lnTo>
                  <a:cubicBezTo>
                    <a:pt x="41722" y="251047"/>
                    <a:pt x="27279" y="245065"/>
                    <a:pt x="16631" y="234416"/>
                  </a:cubicBezTo>
                  <a:cubicBezTo>
                    <a:pt x="5982" y="223768"/>
                    <a:pt x="0" y="209325"/>
                    <a:pt x="0" y="194266"/>
                  </a:cubicBezTo>
                  <a:lnTo>
                    <a:pt x="0" y="56781"/>
                  </a:lnTo>
                  <a:cubicBezTo>
                    <a:pt x="0" y="41722"/>
                    <a:pt x="5982" y="27279"/>
                    <a:pt x="16631" y="16631"/>
                  </a:cubicBezTo>
                  <a:cubicBezTo>
                    <a:pt x="27279" y="5982"/>
                    <a:pt x="41722" y="0"/>
                    <a:pt x="56781" y="0"/>
                  </a:cubicBezTo>
                  <a:close/>
                </a:path>
              </a:pathLst>
            </a:custGeom>
            <a:solidFill>
              <a:srgbClr val="82BAC4"/>
            </a:solidFill>
          </p:spPr>
          <p:txBody>
            <a:bodyPr/>
            <a:lstStyle/>
            <a:p>
              <a:endParaRPr lang="en-GB"/>
            </a:p>
          </p:txBody>
        </p:sp>
        <p:sp>
          <p:nvSpPr>
            <p:cNvPr id="56" name="TextBox 56"/>
            <p:cNvSpPr txBox="1"/>
            <p:nvPr/>
          </p:nvSpPr>
          <p:spPr>
            <a:xfrm>
              <a:off x="0" y="-28575"/>
              <a:ext cx="513762" cy="279622"/>
            </a:xfrm>
            <a:prstGeom prst="rect">
              <a:avLst/>
            </a:prstGeom>
          </p:spPr>
          <p:txBody>
            <a:bodyPr lIns="50800" tIns="50800" rIns="50800" bIns="50800" rtlCol="0" anchor="ctr"/>
            <a:lstStyle/>
            <a:p>
              <a:pPr algn="ctr">
                <a:lnSpc>
                  <a:spcPts val="2013"/>
                </a:lnSpc>
              </a:pPr>
              <a:endParaRPr/>
            </a:p>
          </p:txBody>
        </p:sp>
      </p:grpSp>
      <p:grpSp>
        <p:nvGrpSpPr>
          <p:cNvPr id="57" name="Group 57">
            <a:extLst>
              <a:ext uri="{C183D7F6-B498-43B3-948B-1728B52AA6E4}">
                <adec:decorative xmlns:adec="http://schemas.microsoft.com/office/drawing/2017/decorative" val="1"/>
              </a:ext>
            </a:extLst>
          </p:cNvPr>
          <p:cNvGrpSpPr/>
          <p:nvPr/>
        </p:nvGrpSpPr>
        <p:grpSpPr>
          <a:xfrm>
            <a:off x="12023969" y="4749173"/>
            <a:ext cx="2663012" cy="1301266"/>
            <a:chOff x="0" y="0"/>
            <a:chExt cx="513762" cy="251047"/>
          </a:xfrm>
        </p:grpSpPr>
        <p:sp>
          <p:nvSpPr>
            <p:cNvPr id="58" name="Freeform 58"/>
            <p:cNvSpPr/>
            <p:nvPr/>
          </p:nvSpPr>
          <p:spPr>
            <a:xfrm>
              <a:off x="0" y="0"/>
              <a:ext cx="513762" cy="251047"/>
            </a:xfrm>
            <a:custGeom>
              <a:avLst/>
              <a:gdLst/>
              <a:ahLst/>
              <a:cxnLst/>
              <a:rect l="l" t="t" r="r" b="b"/>
              <a:pathLst>
                <a:path w="513762" h="251047">
                  <a:moveTo>
                    <a:pt x="56781" y="0"/>
                  </a:moveTo>
                  <a:lnTo>
                    <a:pt x="456980" y="0"/>
                  </a:lnTo>
                  <a:cubicBezTo>
                    <a:pt x="472040" y="0"/>
                    <a:pt x="486482" y="5982"/>
                    <a:pt x="497131" y="16631"/>
                  </a:cubicBezTo>
                  <a:cubicBezTo>
                    <a:pt x="507779" y="27279"/>
                    <a:pt x="513762" y="41722"/>
                    <a:pt x="513762" y="56781"/>
                  </a:cubicBezTo>
                  <a:lnTo>
                    <a:pt x="513762" y="194266"/>
                  </a:lnTo>
                  <a:cubicBezTo>
                    <a:pt x="513762" y="209325"/>
                    <a:pt x="507779" y="223768"/>
                    <a:pt x="497131" y="234416"/>
                  </a:cubicBezTo>
                  <a:cubicBezTo>
                    <a:pt x="486482" y="245065"/>
                    <a:pt x="472040" y="251047"/>
                    <a:pt x="456980" y="251047"/>
                  </a:cubicBezTo>
                  <a:lnTo>
                    <a:pt x="56781" y="251047"/>
                  </a:lnTo>
                  <a:cubicBezTo>
                    <a:pt x="41722" y="251047"/>
                    <a:pt x="27279" y="245065"/>
                    <a:pt x="16631" y="234416"/>
                  </a:cubicBezTo>
                  <a:cubicBezTo>
                    <a:pt x="5982" y="223768"/>
                    <a:pt x="0" y="209325"/>
                    <a:pt x="0" y="194266"/>
                  </a:cubicBezTo>
                  <a:lnTo>
                    <a:pt x="0" y="56781"/>
                  </a:lnTo>
                  <a:cubicBezTo>
                    <a:pt x="0" y="41722"/>
                    <a:pt x="5982" y="27279"/>
                    <a:pt x="16631" y="16631"/>
                  </a:cubicBezTo>
                  <a:cubicBezTo>
                    <a:pt x="27279" y="5982"/>
                    <a:pt x="41722" y="0"/>
                    <a:pt x="56781" y="0"/>
                  </a:cubicBezTo>
                  <a:close/>
                </a:path>
              </a:pathLst>
            </a:custGeom>
            <a:solidFill>
              <a:srgbClr val="82BAC4"/>
            </a:solidFill>
          </p:spPr>
          <p:txBody>
            <a:bodyPr/>
            <a:lstStyle/>
            <a:p>
              <a:endParaRPr lang="en-GB"/>
            </a:p>
          </p:txBody>
        </p:sp>
        <p:sp>
          <p:nvSpPr>
            <p:cNvPr id="59" name="TextBox 59"/>
            <p:cNvSpPr txBox="1"/>
            <p:nvPr/>
          </p:nvSpPr>
          <p:spPr>
            <a:xfrm>
              <a:off x="0" y="-28575"/>
              <a:ext cx="513762" cy="279622"/>
            </a:xfrm>
            <a:prstGeom prst="rect">
              <a:avLst/>
            </a:prstGeom>
          </p:spPr>
          <p:txBody>
            <a:bodyPr lIns="50800" tIns="50800" rIns="50800" bIns="50800" rtlCol="0" anchor="ctr"/>
            <a:lstStyle/>
            <a:p>
              <a:pPr algn="ctr">
                <a:lnSpc>
                  <a:spcPts val="2013"/>
                </a:lnSpc>
              </a:pPr>
              <a:endParaRPr/>
            </a:p>
          </p:txBody>
        </p:sp>
      </p:grpSp>
      <p:grpSp>
        <p:nvGrpSpPr>
          <p:cNvPr id="60" name="Group 60">
            <a:extLst>
              <a:ext uri="{C183D7F6-B498-43B3-948B-1728B52AA6E4}">
                <adec:decorative xmlns:adec="http://schemas.microsoft.com/office/drawing/2017/decorative" val="1"/>
              </a:ext>
            </a:extLst>
          </p:cNvPr>
          <p:cNvGrpSpPr/>
          <p:nvPr/>
        </p:nvGrpSpPr>
        <p:grpSpPr>
          <a:xfrm>
            <a:off x="15129180" y="4749173"/>
            <a:ext cx="2663012" cy="1301266"/>
            <a:chOff x="0" y="0"/>
            <a:chExt cx="513762" cy="251047"/>
          </a:xfrm>
        </p:grpSpPr>
        <p:sp>
          <p:nvSpPr>
            <p:cNvPr id="61" name="Freeform 61"/>
            <p:cNvSpPr/>
            <p:nvPr/>
          </p:nvSpPr>
          <p:spPr>
            <a:xfrm>
              <a:off x="0" y="0"/>
              <a:ext cx="513762" cy="251047"/>
            </a:xfrm>
            <a:custGeom>
              <a:avLst/>
              <a:gdLst/>
              <a:ahLst/>
              <a:cxnLst/>
              <a:rect l="l" t="t" r="r" b="b"/>
              <a:pathLst>
                <a:path w="513762" h="251047">
                  <a:moveTo>
                    <a:pt x="56781" y="0"/>
                  </a:moveTo>
                  <a:lnTo>
                    <a:pt x="456980" y="0"/>
                  </a:lnTo>
                  <a:cubicBezTo>
                    <a:pt x="472040" y="0"/>
                    <a:pt x="486482" y="5982"/>
                    <a:pt x="497131" y="16631"/>
                  </a:cubicBezTo>
                  <a:cubicBezTo>
                    <a:pt x="507779" y="27279"/>
                    <a:pt x="513762" y="41722"/>
                    <a:pt x="513762" y="56781"/>
                  </a:cubicBezTo>
                  <a:lnTo>
                    <a:pt x="513762" y="194266"/>
                  </a:lnTo>
                  <a:cubicBezTo>
                    <a:pt x="513762" y="209325"/>
                    <a:pt x="507779" y="223768"/>
                    <a:pt x="497131" y="234416"/>
                  </a:cubicBezTo>
                  <a:cubicBezTo>
                    <a:pt x="486482" y="245065"/>
                    <a:pt x="472040" y="251047"/>
                    <a:pt x="456980" y="251047"/>
                  </a:cubicBezTo>
                  <a:lnTo>
                    <a:pt x="56781" y="251047"/>
                  </a:lnTo>
                  <a:cubicBezTo>
                    <a:pt x="41722" y="251047"/>
                    <a:pt x="27279" y="245065"/>
                    <a:pt x="16631" y="234416"/>
                  </a:cubicBezTo>
                  <a:cubicBezTo>
                    <a:pt x="5982" y="223768"/>
                    <a:pt x="0" y="209325"/>
                    <a:pt x="0" y="194266"/>
                  </a:cubicBezTo>
                  <a:lnTo>
                    <a:pt x="0" y="56781"/>
                  </a:lnTo>
                  <a:cubicBezTo>
                    <a:pt x="0" y="41722"/>
                    <a:pt x="5982" y="27279"/>
                    <a:pt x="16631" y="16631"/>
                  </a:cubicBezTo>
                  <a:cubicBezTo>
                    <a:pt x="27279" y="5982"/>
                    <a:pt x="41722" y="0"/>
                    <a:pt x="56781" y="0"/>
                  </a:cubicBezTo>
                  <a:close/>
                </a:path>
              </a:pathLst>
            </a:custGeom>
            <a:solidFill>
              <a:srgbClr val="82BAC4"/>
            </a:solidFill>
          </p:spPr>
          <p:txBody>
            <a:bodyPr/>
            <a:lstStyle/>
            <a:p>
              <a:endParaRPr lang="en-GB"/>
            </a:p>
          </p:txBody>
        </p:sp>
        <p:sp>
          <p:nvSpPr>
            <p:cNvPr id="62" name="TextBox 62"/>
            <p:cNvSpPr txBox="1"/>
            <p:nvPr/>
          </p:nvSpPr>
          <p:spPr>
            <a:xfrm>
              <a:off x="0" y="-28575"/>
              <a:ext cx="513762" cy="279622"/>
            </a:xfrm>
            <a:prstGeom prst="rect">
              <a:avLst/>
            </a:prstGeom>
          </p:spPr>
          <p:txBody>
            <a:bodyPr lIns="50800" tIns="50800" rIns="50800" bIns="50800" rtlCol="0" anchor="ctr"/>
            <a:lstStyle/>
            <a:p>
              <a:pPr algn="ctr">
                <a:lnSpc>
                  <a:spcPts val="2013"/>
                </a:lnSpc>
              </a:pPr>
              <a:endParaRPr/>
            </a:p>
          </p:txBody>
        </p:sp>
      </p:grpSp>
      <p:sp>
        <p:nvSpPr>
          <p:cNvPr id="63" name="Freeform 63">
            <a:extLst>
              <a:ext uri="{C183D7F6-B498-43B3-948B-1728B52AA6E4}">
                <adec:decorative xmlns:adec="http://schemas.microsoft.com/office/drawing/2017/decorative" val="1"/>
              </a:ext>
            </a:extLst>
          </p:cNvPr>
          <p:cNvSpPr/>
          <p:nvPr/>
        </p:nvSpPr>
        <p:spPr>
          <a:xfrm>
            <a:off x="15915108" y="699244"/>
            <a:ext cx="1091154" cy="1698294"/>
          </a:xfrm>
          <a:custGeom>
            <a:avLst/>
            <a:gdLst/>
            <a:ahLst/>
            <a:cxnLst/>
            <a:rect l="l" t="t" r="r" b="b"/>
            <a:pathLst>
              <a:path w="1454872" h="2264392">
                <a:moveTo>
                  <a:pt x="0" y="0"/>
                </a:moveTo>
                <a:lnTo>
                  <a:pt x="1454872" y="0"/>
                </a:lnTo>
                <a:lnTo>
                  <a:pt x="1454872" y="2264391"/>
                </a:lnTo>
                <a:lnTo>
                  <a:pt x="0" y="2264391"/>
                </a:lnTo>
                <a:lnTo>
                  <a:pt x="0" y="0"/>
                </a:lnTo>
                <a:close/>
              </a:path>
            </a:pathLst>
          </a:custGeom>
          <a:blipFill>
            <a:blip r:embed="rId3"/>
            <a:stretch>
              <a:fillRect/>
            </a:stretch>
          </a:blipFill>
        </p:spPr>
        <p:txBody>
          <a:bodyPr/>
          <a:lstStyle/>
          <a:p>
            <a:endParaRPr lang="en-GB"/>
          </a:p>
        </p:txBody>
      </p:sp>
      <p:sp>
        <p:nvSpPr>
          <p:cNvPr id="64" name="Freeform 64">
            <a:extLst>
              <a:ext uri="{C183D7F6-B498-43B3-948B-1728B52AA6E4}">
                <adec:decorative xmlns:adec="http://schemas.microsoft.com/office/drawing/2017/decorative" val="1"/>
              </a:ext>
            </a:extLst>
          </p:cNvPr>
          <p:cNvSpPr/>
          <p:nvPr/>
        </p:nvSpPr>
        <p:spPr>
          <a:xfrm>
            <a:off x="3759731" y="961080"/>
            <a:ext cx="1155536" cy="1174623"/>
          </a:xfrm>
          <a:custGeom>
            <a:avLst/>
            <a:gdLst/>
            <a:ahLst/>
            <a:cxnLst/>
            <a:rect l="l" t="t" r="r" b="b"/>
            <a:pathLst>
              <a:path w="1540714" h="1566164">
                <a:moveTo>
                  <a:pt x="0" y="0"/>
                </a:moveTo>
                <a:lnTo>
                  <a:pt x="1540714" y="0"/>
                </a:lnTo>
                <a:lnTo>
                  <a:pt x="1540714" y="1566163"/>
                </a:lnTo>
                <a:lnTo>
                  <a:pt x="0" y="1566163"/>
                </a:lnTo>
                <a:lnTo>
                  <a:pt x="0" y="0"/>
                </a:lnTo>
                <a:close/>
              </a:path>
            </a:pathLst>
          </a:custGeom>
          <a:blipFill>
            <a:blip r:embed="rId4"/>
            <a:stretch>
              <a:fillRect/>
            </a:stretch>
          </a:blipFill>
        </p:spPr>
        <p:txBody>
          <a:bodyPr/>
          <a:lstStyle/>
          <a:p>
            <a:endParaRPr lang="en-GB"/>
          </a:p>
        </p:txBody>
      </p:sp>
      <p:sp>
        <p:nvSpPr>
          <p:cNvPr id="65" name="Freeform 65">
            <a:extLst>
              <a:ext uri="{C183D7F6-B498-43B3-948B-1728B52AA6E4}">
                <adec:decorative xmlns:adec="http://schemas.microsoft.com/office/drawing/2017/decorative" val="1"/>
              </a:ext>
            </a:extLst>
          </p:cNvPr>
          <p:cNvSpPr/>
          <p:nvPr/>
        </p:nvSpPr>
        <p:spPr>
          <a:xfrm>
            <a:off x="6585308" y="961080"/>
            <a:ext cx="1634582" cy="1138078"/>
          </a:xfrm>
          <a:custGeom>
            <a:avLst/>
            <a:gdLst/>
            <a:ahLst/>
            <a:cxnLst/>
            <a:rect l="l" t="t" r="r" b="b"/>
            <a:pathLst>
              <a:path w="2179443" h="1517437">
                <a:moveTo>
                  <a:pt x="0" y="0"/>
                </a:moveTo>
                <a:lnTo>
                  <a:pt x="2179443" y="0"/>
                </a:lnTo>
                <a:lnTo>
                  <a:pt x="2179443" y="1517437"/>
                </a:lnTo>
                <a:lnTo>
                  <a:pt x="0" y="1517437"/>
                </a:lnTo>
                <a:lnTo>
                  <a:pt x="0" y="0"/>
                </a:lnTo>
                <a:close/>
              </a:path>
            </a:pathLst>
          </a:custGeom>
          <a:blipFill>
            <a:blip r:embed="rId5"/>
            <a:stretch>
              <a:fillRect/>
            </a:stretch>
          </a:blipFill>
        </p:spPr>
        <p:txBody>
          <a:bodyPr/>
          <a:lstStyle/>
          <a:p>
            <a:endParaRPr lang="en-GB"/>
          </a:p>
        </p:txBody>
      </p:sp>
      <p:sp>
        <p:nvSpPr>
          <p:cNvPr id="66" name="Freeform 66">
            <a:extLst>
              <a:ext uri="{C183D7F6-B498-43B3-948B-1728B52AA6E4}">
                <adec:decorative xmlns:adec="http://schemas.microsoft.com/office/drawing/2017/decorative" val="1"/>
              </a:ext>
            </a:extLst>
          </p:cNvPr>
          <p:cNvSpPr/>
          <p:nvPr/>
        </p:nvSpPr>
        <p:spPr>
          <a:xfrm>
            <a:off x="12638158" y="848434"/>
            <a:ext cx="1564149" cy="1399913"/>
          </a:xfrm>
          <a:custGeom>
            <a:avLst/>
            <a:gdLst/>
            <a:ahLst/>
            <a:cxnLst/>
            <a:rect l="l" t="t" r="r" b="b"/>
            <a:pathLst>
              <a:path w="2085532" h="1866551">
                <a:moveTo>
                  <a:pt x="0" y="0"/>
                </a:moveTo>
                <a:lnTo>
                  <a:pt x="2085532" y="0"/>
                </a:lnTo>
                <a:lnTo>
                  <a:pt x="2085532" y="1866551"/>
                </a:lnTo>
                <a:lnTo>
                  <a:pt x="0" y="1866551"/>
                </a:lnTo>
                <a:lnTo>
                  <a:pt x="0" y="0"/>
                </a:lnTo>
                <a:close/>
              </a:path>
            </a:pathLst>
          </a:custGeom>
          <a:blipFill>
            <a:blip r:embed="rId6"/>
            <a:stretch>
              <a:fillRect/>
            </a:stretch>
          </a:blipFill>
        </p:spPr>
        <p:txBody>
          <a:bodyPr/>
          <a:lstStyle/>
          <a:p>
            <a:endParaRPr lang="en-GB"/>
          </a:p>
        </p:txBody>
      </p:sp>
      <p:sp>
        <p:nvSpPr>
          <p:cNvPr id="67" name="Freeform 67">
            <a:extLst>
              <a:ext uri="{C183D7F6-B498-43B3-948B-1728B52AA6E4}">
                <adec:decorative xmlns:adec="http://schemas.microsoft.com/office/drawing/2017/decorative" val="1"/>
              </a:ext>
            </a:extLst>
          </p:cNvPr>
          <p:cNvSpPr/>
          <p:nvPr/>
        </p:nvSpPr>
        <p:spPr>
          <a:xfrm>
            <a:off x="527165" y="848434"/>
            <a:ext cx="1609096" cy="1399913"/>
          </a:xfrm>
          <a:custGeom>
            <a:avLst/>
            <a:gdLst/>
            <a:ahLst/>
            <a:cxnLst/>
            <a:rect l="l" t="t" r="r" b="b"/>
            <a:pathLst>
              <a:path w="2145461" h="1866551">
                <a:moveTo>
                  <a:pt x="0" y="0"/>
                </a:moveTo>
                <a:lnTo>
                  <a:pt x="2145461" y="0"/>
                </a:lnTo>
                <a:lnTo>
                  <a:pt x="2145461" y="1866551"/>
                </a:lnTo>
                <a:lnTo>
                  <a:pt x="0" y="1866551"/>
                </a:lnTo>
                <a:lnTo>
                  <a:pt x="0" y="0"/>
                </a:lnTo>
                <a:close/>
              </a:path>
            </a:pathLst>
          </a:custGeom>
          <a:blipFill>
            <a:blip r:embed="rId7"/>
            <a:stretch>
              <a:fillRect/>
            </a:stretch>
          </a:blipFill>
        </p:spPr>
        <p:txBody>
          <a:bodyPr/>
          <a:lstStyle/>
          <a:p>
            <a:endParaRPr lang="en-GB"/>
          </a:p>
        </p:txBody>
      </p:sp>
      <p:sp>
        <p:nvSpPr>
          <p:cNvPr id="68" name="Freeform 68">
            <a:extLst>
              <a:ext uri="{C183D7F6-B498-43B3-948B-1728B52AA6E4}">
                <adec:decorative xmlns:adec="http://schemas.microsoft.com/office/drawing/2017/decorative" val="1"/>
              </a:ext>
            </a:extLst>
          </p:cNvPr>
          <p:cNvSpPr/>
          <p:nvPr/>
        </p:nvSpPr>
        <p:spPr>
          <a:xfrm>
            <a:off x="9646316" y="773839"/>
            <a:ext cx="1349657" cy="1549103"/>
          </a:xfrm>
          <a:custGeom>
            <a:avLst/>
            <a:gdLst/>
            <a:ahLst/>
            <a:cxnLst/>
            <a:rect l="l" t="t" r="r" b="b"/>
            <a:pathLst>
              <a:path w="1799542" h="2065471">
                <a:moveTo>
                  <a:pt x="0" y="0"/>
                </a:moveTo>
                <a:lnTo>
                  <a:pt x="1799542" y="0"/>
                </a:lnTo>
                <a:lnTo>
                  <a:pt x="1799542" y="2065471"/>
                </a:lnTo>
                <a:lnTo>
                  <a:pt x="0" y="2065471"/>
                </a:lnTo>
                <a:lnTo>
                  <a:pt x="0" y="0"/>
                </a:lnTo>
                <a:close/>
              </a:path>
            </a:pathLst>
          </a:custGeom>
          <a:blipFill>
            <a:blip r:embed="rId8"/>
            <a:stretch>
              <a:fillRect/>
            </a:stretch>
          </a:blipFill>
        </p:spPr>
        <p:txBody>
          <a:bodyPr/>
          <a:lstStyle/>
          <a:p>
            <a:endParaRPr lang="en-GB"/>
          </a:p>
        </p:txBody>
      </p:sp>
      <p:sp>
        <p:nvSpPr>
          <p:cNvPr id="82" name="Title 27">
            <a:extLst>
              <a:ext uri="{FF2B5EF4-FFF2-40B4-BE49-F238E27FC236}">
                <a16:creationId xmlns:a16="http://schemas.microsoft.com/office/drawing/2014/main" id="{2F432489-55E3-7EA7-6BE7-5B44F597CBB0}"/>
              </a:ext>
              <a:ext uri="{C183D7F6-B498-43B3-948B-1728B52AA6E4}">
                <adec:decorative xmlns:adec="http://schemas.microsoft.com/office/drawing/2017/decorative" val="0"/>
              </a:ext>
            </a:extLst>
          </p:cNvPr>
          <p:cNvSpPr>
            <a:spLocks noGrp="1"/>
          </p:cNvSpPr>
          <p:nvPr>
            <p:ph type="title" idx="4294967295"/>
          </p:nvPr>
        </p:nvSpPr>
        <p:spPr>
          <a:xfrm>
            <a:off x="457200" y="-1143000"/>
            <a:ext cx="8229600" cy="1143000"/>
          </a:xfrm>
        </p:spPr>
        <p:txBody>
          <a:bodyPr vert="horz" lIns="91440" tIns="45720" rIns="91440" bIns="45720" rtlCol="0" anchor="b">
            <a:normAutofit/>
          </a:bodyPr>
          <a:lstStyle/>
          <a:p>
            <a:r>
              <a:rPr lang="en-GB" dirty="0"/>
              <a:t>Key vocabulary - study</a:t>
            </a:r>
          </a:p>
        </p:txBody>
      </p:sp>
      <p:sp>
        <p:nvSpPr>
          <p:cNvPr id="69" name="TextBox 69"/>
          <p:cNvSpPr txBox="1"/>
          <p:nvPr/>
        </p:nvSpPr>
        <p:spPr>
          <a:xfrm>
            <a:off x="527165" y="5128344"/>
            <a:ext cx="1763192" cy="500063"/>
          </a:xfrm>
          <a:prstGeom prst="rect">
            <a:avLst/>
          </a:prstGeom>
        </p:spPr>
        <p:txBody>
          <a:bodyPr wrap="square" lIns="0" tIns="0" rIns="0" bIns="0" rtlCol="0" anchor="t">
            <a:spAutoFit/>
          </a:bodyPr>
          <a:lstStyle/>
          <a:p>
            <a:pPr algn="ctr">
              <a:lnSpc>
                <a:spcPts val="4200"/>
              </a:lnSpc>
              <a:spcBef>
                <a:spcPct val="0"/>
              </a:spcBef>
            </a:pPr>
            <a:r>
              <a:rPr lang="en-US" sz="3000" b="1" dirty="0">
                <a:solidFill>
                  <a:srgbClr val="000000"/>
                </a:solidFill>
                <a:latin typeface="Century Gothic Paneuropean Bold"/>
                <a:ea typeface="Century Gothic Paneuropean Bold"/>
                <a:cs typeface="Century Gothic Paneuropean Bold"/>
                <a:sym typeface="Century Gothic Paneuropean Bold"/>
              </a:rPr>
              <a:t>research</a:t>
            </a:r>
          </a:p>
        </p:txBody>
      </p:sp>
      <p:sp>
        <p:nvSpPr>
          <p:cNvPr id="75" name="TextBox 75"/>
          <p:cNvSpPr txBox="1"/>
          <p:nvPr/>
        </p:nvSpPr>
        <p:spPr>
          <a:xfrm>
            <a:off x="364690" y="7509550"/>
            <a:ext cx="1933633" cy="1717675"/>
          </a:xfrm>
          <a:prstGeom prst="rect">
            <a:avLst/>
          </a:prstGeom>
        </p:spPr>
        <p:txBody>
          <a:bodyPr lIns="0" tIns="0" rIns="0" bIns="0" rtlCol="0" anchor="t">
            <a:spAutoFit/>
          </a:bodyPr>
          <a:lstStyle/>
          <a:p>
            <a:pPr algn="ctr">
              <a:lnSpc>
                <a:spcPts val="3499"/>
              </a:lnSpc>
              <a:spcBef>
                <a:spcPct val="0"/>
              </a:spcBef>
            </a:pPr>
            <a:r>
              <a:rPr lang="en-US" sz="2499" b="1">
                <a:solidFill>
                  <a:srgbClr val="000000"/>
                </a:solidFill>
                <a:latin typeface="Century Gothic Paneuropean Bold"/>
                <a:ea typeface="Century Gothic Paneuropean Bold"/>
                <a:cs typeface="Century Gothic Paneuropean Bold"/>
                <a:sym typeface="Century Gothic Paneuropean Bold"/>
              </a:rPr>
              <a:t>Finding out information to answer a question</a:t>
            </a:r>
          </a:p>
        </p:txBody>
      </p:sp>
      <p:sp>
        <p:nvSpPr>
          <p:cNvPr id="70" name="TextBox 70"/>
          <p:cNvSpPr txBox="1"/>
          <p:nvPr/>
        </p:nvSpPr>
        <p:spPr>
          <a:xfrm>
            <a:off x="3129916" y="5128344"/>
            <a:ext cx="2372683" cy="500062"/>
          </a:xfrm>
          <a:prstGeom prst="rect">
            <a:avLst/>
          </a:prstGeom>
        </p:spPr>
        <p:txBody>
          <a:bodyPr wrap="square" lIns="0" tIns="0" rIns="0" bIns="0" rtlCol="0" anchor="t">
            <a:spAutoFit/>
          </a:bodyPr>
          <a:lstStyle/>
          <a:p>
            <a:pPr algn="ctr">
              <a:lnSpc>
                <a:spcPts val="4200"/>
              </a:lnSpc>
              <a:spcBef>
                <a:spcPct val="0"/>
              </a:spcBef>
            </a:pPr>
            <a:r>
              <a:rPr lang="en-US" sz="3000" b="1" dirty="0">
                <a:solidFill>
                  <a:srgbClr val="000000"/>
                </a:solidFill>
                <a:latin typeface="Century Gothic Paneuropean Bold"/>
                <a:ea typeface="Century Gothic Paneuropean Bold"/>
                <a:cs typeface="Century Gothic Paneuropean Bold"/>
                <a:sym typeface="Century Gothic Paneuropean Bold"/>
              </a:rPr>
              <a:t>international</a:t>
            </a:r>
          </a:p>
        </p:txBody>
      </p:sp>
      <p:sp>
        <p:nvSpPr>
          <p:cNvPr id="78" name="TextBox 78"/>
          <p:cNvSpPr txBox="1"/>
          <p:nvPr/>
        </p:nvSpPr>
        <p:spPr>
          <a:xfrm>
            <a:off x="3363896" y="7146184"/>
            <a:ext cx="1933633" cy="2593975"/>
          </a:xfrm>
          <a:prstGeom prst="rect">
            <a:avLst/>
          </a:prstGeom>
        </p:spPr>
        <p:txBody>
          <a:bodyPr lIns="0" tIns="0" rIns="0" bIns="0" rtlCol="0" anchor="t">
            <a:spAutoFit/>
          </a:bodyPr>
          <a:lstStyle/>
          <a:p>
            <a:pPr algn="ctr">
              <a:lnSpc>
                <a:spcPts val="3499"/>
              </a:lnSpc>
              <a:spcBef>
                <a:spcPct val="0"/>
              </a:spcBef>
            </a:pPr>
            <a:r>
              <a:rPr lang="en-US" sz="2499" b="1">
                <a:solidFill>
                  <a:srgbClr val="000000"/>
                </a:solidFill>
                <a:latin typeface="Century Gothic Paneuropean Bold"/>
                <a:ea typeface="Century Gothic Paneuropean Bold"/>
                <a:cs typeface="Century Gothic Paneuropean Bold"/>
                <a:sym typeface="Century Gothic Paneuropean Bold"/>
              </a:rPr>
              <a:t>Involving lots of different countries around the world</a:t>
            </a:r>
          </a:p>
        </p:txBody>
      </p:sp>
      <p:sp>
        <p:nvSpPr>
          <p:cNvPr id="73" name="TextBox 73"/>
          <p:cNvSpPr txBox="1"/>
          <p:nvPr/>
        </p:nvSpPr>
        <p:spPr>
          <a:xfrm>
            <a:off x="6325128" y="5128344"/>
            <a:ext cx="2036564" cy="500062"/>
          </a:xfrm>
          <a:prstGeom prst="rect">
            <a:avLst/>
          </a:prstGeom>
        </p:spPr>
        <p:txBody>
          <a:bodyPr lIns="0" tIns="0" rIns="0" bIns="0" rtlCol="0" anchor="t">
            <a:spAutoFit/>
          </a:bodyPr>
          <a:lstStyle/>
          <a:p>
            <a:pPr algn="ctr">
              <a:lnSpc>
                <a:spcPts val="4200"/>
              </a:lnSpc>
              <a:spcBef>
                <a:spcPct val="0"/>
              </a:spcBef>
            </a:pPr>
            <a:r>
              <a:rPr lang="en-US" sz="3000" b="1">
                <a:solidFill>
                  <a:srgbClr val="000000"/>
                </a:solidFill>
                <a:latin typeface="Century Gothic Paneuropean Bold"/>
                <a:ea typeface="Century Gothic Paneuropean Bold"/>
                <a:cs typeface="Century Gothic Paneuropean Bold"/>
                <a:sym typeface="Century Gothic Paneuropean Bold"/>
              </a:rPr>
              <a:t>participant</a:t>
            </a:r>
          </a:p>
        </p:txBody>
      </p:sp>
      <p:sp>
        <p:nvSpPr>
          <p:cNvPr id="79" name="TextBox 79"/>
          <p:cNvSpPr txBox="1"/>
          <p:nvPr/>
        </p:nvSpPr>
        <p:spPr>
          <a:xfrm>
            <a:off x="6376674" y="7509550"/>
            <a:ext cx="1933633" cy="1717675"/>
          </a:xfrm>
          <a:prstGeom prst="rect">
            <a:avLst/>
          </a:prstGeom>
        </p:spPr>
        <p:txBody>
          <a:bodyPr lIns="0" tIns="0" rIns="0" bIns="0" rtlCol="0" anchor="t">
            <a:spAutoFit/>
          </a:bodyPr>
          <a:lstStyle/>
          <a:p>
            <a:pPr algn="ctr">
              <a:lnSpc>
                <a:spcPts val="3499"/>
              </a:lnSpc>
              <a:spcBef>
                <a:spcPct val="0"/>
              </a:spcBef>
            </a:pPr>
            <a:r>
              <a:rPr lang="en-US" sz="2499" b="1">
                <a:solidFill>
                  <a:srgbClr val="000000"/>
                </a:solidFill>
                <a:latin typeface="Century Gothic Paneuropean Bold"/>
                <a:ea typeface="Century Gothic Paneuropean Bold"/>
                <a:cs typeface="Century Gothic Paneuropean Bold"/>
                <a:sym typeface="Century Gothic Paneuropean Bold"/>
              </a:rPr>
              <a:t>Someone who takes part in something</a:t>
            </a:r>
          </a:p>
        </p:txBody>
      </p:sp>
      <p:sp>
        <p:nvSpPr>
          <p:cNvPr id="72" name="TextBox 72"/>
          <p:cNvSpPr txBox="1"/>
          <p:nvPr/>
        </p:nvSpPr>
        <p:spPr>
          <a:xfrm>
            <a:off x="9726298" y="5128344"/>
            <a:ext cx="1056052" cy="500062"/>
          </a:xfrm>
          <a:prstGeom prst="rect">
            <a:avLst/>
          </a:prstGeom>
        </p:spPr>
        <p:txBody>
          <a:bodyPr wrap="square" lIns="0" tIns="0" rIns="0" bIns="0" rtlCol="0" anchor="t">
            <a:spAutoFit/>
          </a:bodyPr>
          <a:lstStyle/>
          <a:p>
            <a:pPr algn="ctr">
              <a:lnSpc>
                <a:spcPts val="4200"/>
              </a:lnSpc>
              <a:spcBef>
                <a:spcPct val="0"/>
              </a:spcBef>
            </a:pPr>
            <a:r>
              <a:rPr lang="en-US" sz="3000" b="1" dirty="0">
                <a:solidFill>
                  <a:srgbClr val="000000"/>
                </a:solidFill>
                <a:latin typeface="Century Gothic Paneuropean Bold"/>
                <a:ea typeface="Century Gothic Paneuropean Bold"/>
                <a:cs typeface="Century Gothic Paneuropean Bold"/>
                <a:sym typeface="Century Gothic Paneuropean Bold"/>
              </a:rPr>
              <a:t>data</a:t>
            </a:r>
          </a:p>
        </p:txBody>
      </p:sp>
      <p:sp>
        <p:nvSpPr>
          <p:cNvPr id="76" name="TextBox 76"/>
          <p:cNvSpPr txBox="1"/>
          <p:nvPr/>
        </p:nvSpPr>
        <p:spPr>
          <a:xfrm>
            <a:off x="9192220" y="7146184"/>
            <a:ext cx="2286554" cy="2593975"/>
          </a:xfrm>
          <a:prstGeom prst="rect">
            <a:avLst/>
          </a:prstGeom>
        </p:spPr>
        <p:txBody>
          <a:bodyPr lIns="0" tIns="0" rIns="0" bIns="0" rtlCol="0" anchor="t">
            <a:spAutoFit/>
          </a:bodyPr>
          <a:lstStyle/>
          <a:p>
            <a:pPr algn="ctr">
              <a:lnSpc>
                <a:spcPts val="3499"/>
              </a:lnSpc>
              <a:spcBef>
                <a:spcPct val="0"/>
              </a:spcBef>
            </a:pPr>
            <a:r>
              <a:rPr lang="en-US" sz="2499" b="1">
                <a:solidFill>
                  <a:srgbClr val="000000"/>
                </a:solidFill>
                <a:latin typeface="Century Gothic Paneuropean Bold"/>
                <a:ea typeface="Century Gothic Paneuropean Bold"/>
                <a:cs typeface="Century Gothic Paneuropean Bold"/>
                <a:sym typeface="Century Gothic Paneuropean Bold"/>
              </a:rPr>
              <a:t>Facts and information collected to help us understand something</a:t>
            </a:r>
          </a:p>
        </p:txBody>
      </p:sp>
      <p:sp>
        <p:nvSpPr>
          <p:cNvPr id="71" name="TextBox 71"/>
          <p:cNvSpPr txBox="1"/>
          <p:nvPr/>
        </p:nvSpPr>
        <p:spPr>
          <a:xfrm>
            <a:off x="12428498" y="5128344"/>
            <a:ext cx="1773809" cy="500062"/>
          </a:xfrm>
          <a:prstGeom prst="rect">
            <a:avLst/>
          </a:prstGeom>
        </p:spPr>
        <p:txBody>
          <a:bodyPr wrap="square" lIns="0" tIns="0" rIns="0" bIns="0" rtlCol="0" anchor="t">
            <a:spAutoFit/>
          </a:bodyPr>
          <a:lstStyle/>
          <a:p>
            <a:pPr algn="ctr">
              <a:lnSpc>
                <a:spcPts val="4200"/>
              </a:lnSpc>
              <a:spcBef>
                <a:spcPct val="0"/>
              </a:spcBef>
            </a:pPr>
            <a:r>
              <a:rPr lang="en-US" sz="3000" b="1" dirty="0">
                <a:solidFill>
                  <a:srgbClr val="000000"/>
                </a:solidFill>
                <a:latin typeface="Century Gothic Paneuropean Bold"/>
                <a:ea typeface="Century Gothic Paneuropean Bold"/>
                <a:cs typeface="Century Gothic Paneuropean Bold"/>
                <a:sym typeface="Century Gothic Paneuropean Bold"/>
              </a:rPr>
              <a:t>compare</a:t>
            </a:r>
          </a:p>
        </p:txBody>
      </p:sp>
      <p:sp>
        <p:nvSpPr>
          <p:cNvPr id="77" name="TextBox 77"/>
          <p:cNvSpPr txBox="1"/>
          <p:nvPr/>
        </p:nvSpPr>
        <p:spPr>
          <a:xfrm>
            <a:off x="12195339" y="7146184"/>
            <a:ext cx="2392212" cy="2155825"/>
          </a:xfrm>
          <a:prstGeom prst="rect">
            <a:avLst/>
          </a:prstGeom>
        </p:spPr>
        <p:txBody>
          <a:bodyPr lIns="0" tIns="0" rIns="0" bIns="0" rtlCol="0" anchor="t">
            <a:spAutoFit/>
          </a:bodyPr>
          <a:lstStyle/>
          <a:p>
            <a:pPr algn="ctr">
              <a:lnSpc>
                <a:spcPts val="3499"/>
              </a:lnSpc>
              <a:spcBef>
                <a:spcPct val="0"/>
              </a:spcBef>
            </a:pPr>
            <a:r>
              <a:rPr lang="en-US" sz="2499" b="1">
                <a:solidFill>
                  <a:srgbClr val="000000"/>
                </a:solidFill>
                <a:latin typeface="Century Gothic Paneuropean Bold"/>
                <a:ea typeface="Century Gothic Paneuropean Bold"/>
                <a:cs typeface="Century Gothic Paneuropean Bold"/>
                <a:sym typeface="Century Gothic Paneuropean Bold"/>
              </a:rPr>
              <a:t>Looking at two or more things to see what's the same and what's different</a:t>
            </a:r>
          </a:p>
        </p:txBody>
      </p:sp>
      <p:sp>
        <p:nvSpPr>
          <p:cNvPr id="74" name="TextBox 74"/>
          <p:cNvSpPr txBox="1"/>
          <p:nvPr/>
        </p:nvSpPr>
        <p:spPr>
          <a:xfrm>
            <a:off x="15902248" y="5128344"/>
            <a:ext cx="1049570" cy="500062"/>
          </a:xfrm>
          <a:prstGeom prst="rect">
            <a:avLst/>
          </a:prstGeom>
        </p:spPr>
        <p:txBody>
          <a:bodyPr wrap="square" lIns="0" tIns="0" rIns="0" bIns="0" rtlCol="0" anchor="t">
            <a:spAutoFit/>
          </a:bodyPr>
          <a:lstStyle/>
          <a:p>
            <a:pPr algn="ctr">
              <a:lnSpc>
                <a:spcPts val="4200"/>
              </a:lnSpc>
              <a:spcBef>
                <a:spcPct val="0"/>
              </a:spcBef>
            </a:pPr>
            <a:r>
              <a:rPr lang="en-US" sz="3000" b="1" dirty="0">
                <a:solidFill>
                  <a:srgbClr val="000000"/>
                </a:solidFill>
                <a:latin typeface="Century Gothic Paneuropean Bold"/>
                <a:ea typeface="Century Gothic Paneuropean Bold"/>
                <a:cs typeface="Century Gothic Paneuropean Bold"/>
                <a:sym typeface="Century Gothic Paneuropean Bold"/>
              </a:rPr>
              <a:t>study</a:t>
            </a:r>
          </a:p>
        </p:txBody>
      </p:sp>
      <p:sp>
        <p:nvSpPr>
          <p:cNvPr id="80" name="TextBox 80"/>
          <p:cNvSpPr txBox="1"/>
          <p:nvPr/>
        </p:nvSpPr>
        <p:spPr>
          <a:xfrm>
            <a:off x="15229826" y="7146184"/>
            <a:ext cx="2460797" cy="3470275"/>
          </a:xfrm>
          <a:prstGeom prst="rect">
            <a:avLst/>
          </a:prstGeom>
        </p:spPr>
        <p:txBody>
          <a:bodyPr lIns="0" tIns="0" rIns="0" bIns="0" rtlCol="0" anchor="t">
            <a:spAutoFit/>
          </a:bodyPr>
          <a:lstStyle/>
          <a:p>
            <a:pPr algn="ctr">
              <a:lnSpc>
                <a:spcPts val="3499"/>
              </a:lnSpc>
              <a:spcBef>
                <a:spcPct val="0"/>
              </a:spcBef>
            </a:pPr>
            <a:r>
              <a:rPr lang="en-US" sz="2499" b="1" dirty="0">
                <a:solidFill>
                  <a:srgbClr val="000000"/>
                </a:solidFill>
                <a:latin typeface="Century Gothic Paneuropean Bold"/>
                <a:ea typeface="Century Gothic Paneuropean Bold"/>
                <a:cs typeface="Century Gothic Paneuropean Bold"/>
                <a:sym typeface="Century Gothic Paneuropean Bold"/>
              </a:rPr>
              <a:t>A project where information is collected to understand something better</a:t>
            </a:r>
          </a:p>
          <a:p>
            <a:pPr algn="ctr">
              <a:lnSpc>
                <a:spcPts val="3499"/>
              </a:lnSpc>
              <a:spcBef>
                <a:spcPct val="0"/>
              </a:spcBef>
            </a:pPr>
            <a:endParaRPr lang="en-US" sz="2499" b="1" dirty="0">
              <a:solidFill>
                <a:srgbClr val="000000"/>
              </a:solidFill>
              <a:latin typeface="Century Gothic Paneuropean Bold"/>
              <a:ea typeface="Century Gothic Paneuropean Bold"/>
              <a:cs typeface="Century Gothic Paneuropean Bold"/>
              <a:sym typeface="Century Gothic Paneuropean Bold"/>
            </a:endParaRPr>
          </a:p>
          <a:p>
            <a:pPr algn="ctr">
              <a:lnSpc>
                <a:spcPts val="3499"/>
              </a:lnSpc>
              <a:spcBef>
                <a:spcPct val="0"/>
              </a:spcBef>
            </a:pPr>
            <a:endParaRPr lang="en-US" sz="2499" b="1" dirty="0">
              <a:solidFill>
                <a:srgbClr val="000000"/>
              </a:solidFill>
              <a:latin typeface="Century Gothic Paneuropean Bold"/>
              <a:ea typeface="Century Gothic Paneuropean Bold"/>
              <a:cs typeface="Century Gothic Paneuropean Bold"/>
              <a:sym typeface="Century Gothic Paneuropean Bold"/>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8F5F2"/>
        </a:solidFill>
        <a:effectLst/>
      </p:bgPr>
    </p:bg>
    <p:spTree>
      <p:nvGrpSpPr>
        <p:cNvPr id="1" name=""/>
        <p:cNvGrpSpPr/>
        <p:nvPr/>
      </p:nvGrpSpPr>
      <p:grpSpPr>
        <a:xfrm>
          <a:off x="0" y="0"/>
          <a:ext cx="0" cy="0"/>
          <a:chOff x="0" y="0"/>
          <a:chExt cx="0" cy="0"/>
        </a:xfrm>
      </p:grpSpPr>
      <p:sp>
        <p:nvSpPr>
          <p:cNvPr id="2" name="Freeform 2">
            <a:extLst>
              <a:ext uri="{C183D7F6-B498-43B3-948B-1728B52AA6E4}">
                <adec:decorative xmlns:adec="http://schemas.microsoft.com/office/drawing/2017/decorative" val="1"/>
              </a:ext>
            </a:extLst>
          </p:cNvPr>
          <p:cNvSpPr/>
          <p:nvPr/>
        </p:nvSpPr>
        <p:spPr>
          <a:xfrm>
            <a:off x="5837351" y="2983915"/>
            <a:ext cx="10373507" cy="3941933"/>
          </a:xfrm>
          <a:custGeom>
            <a:avLst/>
            <a:gdLst/>
            <a:ahLst/>
            <a:cxnLst/>
            <a:rect l="l" t="t" r="r" b="b"/>
            <a:pathLst>
              <a:path w="10373507" h="3941933">
                <a:moveTo>
                  <a:pt x="0" y="0"/>
                </a:moveTo>
                <a:lnTo>
                  <a:pt x="10373508" y="0"/>
                </a:lnTo>
                <a:lnTo>
                  <a:pt x="10373508" y="3941933"/>
                </a:lnTo>
                <a:lnTo>
                  <a:pt x="0" y="3941933"/>
                </a:lnTo>
                <a:lnTo>
                  <a:pt x="0" y="0"/>
                </a:lnTo>
                <a:close/>
              </a:path>
            </a:pathLst>
          </a:custGeom>
          <a:blipFill>
            <a:blip r:embed="rId3"/>
            <a:stretch>
              <a:fillRect/>
            </a:stretch>
          </a:blipFill>
        </p:spPr>
        <p:txBody>
          <a:bodyPr/>
          <a:lstStyle/>
          <a:p>
            <a:endParaRPr lang="en-GB"/>
          </a:p>
        </p:txBody>
      </p:sp>
      <p:grpSp>
        <p:nvGrpSpPr>
          <p:cNvPr id="3" name="Group 3">
            <a:extLst>
              <a:ext uri="{C183D7F6-B498-43B3-948B-1728B52AA6E4}">
                <adec:decorative xmlns:adec="http://schemas.microsoft.com/office/drawing/2017/decorative" val="1"/>
              </a:ext>
            </a:extLst>
          </p:cNvPr>
          <p:cNvGrpSpPr/>
          <p:nvPr/>
        </p:nvGrpSpPr>
        <p:grpSpPr>
          <a:xfrm>
            <a:off x="399317" y="8486811"/>
            <a:ext cx="5214348" cy="1543050"/>
            <a:chOff x="0" y="0"/>
            <a:chExt cx="1373326" cy="406400"/>
          </a:xfrm>
        </p:grpSpPr>
        <p:sp>
          <p:nvSpPr>
            <p:cNvPr id="4" name="Freeform 4"/>
            <p:cNvSpPr/>
            <p:nvPr/>
          </p:nvSpPr>
          <p:spPr>
            <a:xfrm>
              <a:off x="0" y="0"/>
              <a:ext cx="1373326" cy="406400"/>
            </a:xfrm>
            <a:custGeom>
              <a:avLst/>
              <a:gdLst/>
              <a:ahLst/>
              <a:cxnLst/>
              <a:rect l="l" t="t" r="r" b="b"/>
              <a:pathLst>
                <a:path w="1373326" h="406400">
                  <a:moveTo>
                    <a:pt x="1170126" y="0"/>
                  </a:moveTo>
                  <a:cubicBezTo>
                    <a:pt x="1282351" y="0"/>
                    <a:pt x="1373326" y="90976"/>
                    <a:pt x="1373326" y="203200"/>
                  </a:cubicBezTo>
                  <a:cubicBezTo>
                    <a:pt x="1373326" y="315424"/>
                    <a:pt x="1282351" y="406400"/>
                    <a:pt x="1170126" y="406400"/>
                  </a:cubicBezTo>
                  <a:lnTo>
                    <a:pt x="203200" y="406400"/>
                  </a:lnTo>
                  <a:cubicBezTo>
                    <a:pt x="90976" y="406400"/>
                    <a:pt x="0" y="315424"/>
                    <a:pt x="0" y="203200"/>
                  </a:cubicBezTo>
                  <a:cubicBezTo>
                    <a:pt x="0" y="90976"/>
                    <a:pt x="90976" y="0"/>
                    <a:pt x="203200" y="0"/>
                  </a:cubicBezTo>
                  <a:close/>
                </a:path>
              </a:pathLst>
            </a:custGeom>
            <a:solidFill>
              <a:srgbClr val="EFCE72"/>
            </a:solidFill>
          </p:spPr>
          <p:txBody>
            <a:bodyPr/>
            <a:lstStyle/>
            <a:p>
              <a:endParaRPr lang="en-GB"/>
            </a:p>
          </p:txBody>
        </p:sp>
        <p:sp>
          <p:nvSpPr>
            <p:cNvPr id="5" name="TextBox 5"/>
            <p:cNvSpPr txBox="1"/>
            <p:nvPr/>
          </p:nvSpPr>
          <p:spPr>
            <a:xfrm>
              <a:off x="0" y="-28575"/>
              <a:ext cx="1373326" cy="434975"/>
            </a:xfrm>
            <a:prstGeom prst="rect">
              <a:avLst/>
            </a:prstGeom>
          </p:spPr>
          <p:txBody>
            <a:bodyPr lIns="50800" tIns="50800" rIns="50800" bIns="50800" rtlCol="0" anchor="ctr"/>
            <a:lstStyle/>
            <a:p>
              <a:pPr algn="ctr">
                <a:lnSpc>
                  <a:spcPts val="2013"/>
                </a:lnSpc>
              </a:pPr>
              <a:endParaRPr/>
            </a:p>
          </p:txBody>
        </p:sp>
      </p:grpSp>
      <p:grpSp>
        <p:nvGrpSpPr>
          <p:cNvPr id="6" name="Group 6">
            <a:extLst>
              <a:ext uri="{C183D7F6-B498-43B3-948B-1728B52AA6E4}">
                <adec:decorative xmlns:adec="http://schemas.microsoft.com/office/drawing/2017/decorative" val="1"/>
              </a:ext>
            </a:extLst>
          </p:cNvPr>
          <p:cNvGrpSpPr/>
          <p:nvPr/>
        </p:nvGrpSpPr>
        <p:grpSpPr>
          <a:xfrm>
            <a:off x="6567763" y="8486775"/>
            <a:ext cx="5214348" cy="1543050"/>
            <a:chOff x="0" y="0"/>
            <a:chExt cx="1373326" cy="406400"/>
          </a:xfrm>
        </p:grpSpPr>
        <p:sp>
          <p:nvSpPr>
            <p:cNvPr id="7" name="Freeform 7"/>
            <p:cNvSpPr/>
            <p:nvPr/>
          </p:nvSpPr>
          <p:spPr>
            <a:xfrm>
              <a:off x="0" y="0"/>
              <a:ext cx="1373326" cy="406400"/>
            </a:xfrm>
            <a:custGeom>
              <a:avLst/>
              <a:gdLst/>
              <a:ahLst/>
              <a:cxnLst/>
              <a:rect l="l" t="t" r="r" b="b"/>
              <a:pathLst>
                <a:path w="1373326" h="406400">
                  <a:moveTo>
                    <a:pt x="1170126" y="0"/>
                  </a:moveTo>
                  <a:cubicBezTo>
                    <a:pt x="1282351" y="0"/>
                    <a:pt x="1373326" y="90976"/>
                    <a:pt x="1373326" y="203200"/>
                  </a:cubicBezTo>
                  <a:cubicBezTo>
                    <a:pt x="1373326" y="315424"/>
                    <a:pt x="1282351" y="406400"/>
                    <a:pt x="1170126" y="406400"/>
                  </a:cubicBezTo>
                  <a:lnTo>
                    <a:pt x="203200" y="406400"/>
                  </a:lnTo>
                  <a:cubicBezTo>
                    <a:pt x="90976" y="406400"/>
                    <a:pt x="0" y="315424"/>
                    <a:pt x="0" y="203200"/>
                  </a:cubicBezTo>
                  <a:cubicBezTo>
                    <a:pt x="0" y="90976"/>
                    <a:pt x="90976" y="0"/>
                    <a:pt x="203200" y="0"/>
                  </a:cubicBezTo>
                  <a:close/>
                </a:path>
              </a:pathLst>
            </a:custGeom>
            <a:solidFill>
              <a:srgbClr val="EFCE72"/>
            </a:solidFill>
          </p:spPr>
          <p:txBody>
            <a:bodyPr/>
            <a:lstStyle/>
            <a:p>
              <a:endParaRPr lang="en-GB"/>
            </a:p>
          </p:txBody>
        </p:sp>
        <p:sp>
          <p:nvSpPr>
            <p:cNvPr id="8" name="TextBox 8"/>
            <p:cNvSpPr txBox="1"/>
            <p:nvPr/>
          </p:nvSpPr>
          <p:spPr>
            <a:xfrm>
              <a:off x="0" y="-28575"/>
              <a:ext cx="1373326" cy="434975"/>
            </a:xfrm>
            <a:prstGeom prst="rect">
              <a:avLst/>
            </a:prstGeom>
          </p:spPr>
          <p:txBody>
            <a:bodyPr lIns="50800" tIns="50800" rIns="50800" bIns="50800" rtlCol="0" anchor="ctr"/>
            <a:lstStyle/>
            <a:p>
              <a:pPr algn="ctr">
                <a:lnSpc>
                  <a:spcPts val="2013"/>
                </a:lnSpc>
              </a:pPr>
              <a:endParaRPr/>
            </a:p>
          </p:txBody>
        </p:sp>
      </p:grpSp>
      <p:grpSp>
        <p:nvGrpSpPr>
          <p:cNvPr id="9" name="Group 9">
            <a:extLst>
              <a:ext uri="{C183D7F6-B498-43B3-948B-1728B52AA6E4}">
                <adec:decorative xmlns:adec="http://schemas.microsoft.com/office/drawing/2017/decorative" val="1"/>
              </a:ext>
            </a:extLst>
          </p:cNvPr>
          <p:cNvGrpSpPr/>
          <p:nvPr/>
        </p:nvGrpSpPr>
        <p:grpSpPr>
          <a:xfrm>
            <a:off x="12734611" y="8486775"/>
            <a:ext cx="5214348" cy="1543050"/>
            <a:chOff x="0" y="0"/>
            <a:chExt cx="1373326" cy="406400"/>
          </a:xfrm>
        </p:grpSpPr>
        <p:sp>
          <p:nvSpPr>
            <p:cNvPr id="10" name="Freeform 10"/>
            <p:cNvSpPr/>
            <p:nvPr/>
          </p:nvSpPr>
          <p:spPr>
            <a:xfrm>
              <a:off x="0" y="0"/>
              <a:ext cx="1373326" cy="406400"/>
            </a:xfrm>
            <a:custGeom>
              <a:avLst/>
              <a:gdLst/>
              <a:ahLst/>
              <a:cxnLst/>
              <a:rect l="l" t="t" r="r" b="b"/>
              <a:pathLst>
                <a:path w="1373326" h="406400">
                  <a:moveTo>
                    <a:pt x="1170126" y="0"/>
                  </a:moveTo>
                  <a:cubicBezTo>
                    <a:pt x="1282351" y="0"/>
                    <a:pt x="1373326" y="90976"/>
                    <a:pt x="1373326" y="203200"/>
                  </a:cubicBezTo>
                  <a:cubicBezTo>
                    <a:pt x="1373326" y="315424"/>
                    <a:pt x="1282351" y="406400"/>
                    <a:pt x="1170126" y="406400"/>
                  </a:cubicBezTo>
                  <a:lnTo>
                    <a:pt x="203200" y="406400"/>
                  </a:lnTo>
                  <a:cubicBezTo>
                    <a:pt x="90976" y="406400"/>
                    <a:pt x="0" y="315424"/>
                    <a:pt x="0" y="203200"/>
                  </a:cubicBezTo>
                  <a:cubicBezTo>
                    <a:pt x="0" y="90976"/>
                    <a:pt x="90976" y="0"/>
                    <a:pt x="203200" y="0"/>
                  </a:cubicBezTo>
                  <a:close/>
                </a:path>
              </a:pathLst>
            </a:custGeom>
            <a:solidFill>
              <a:srgbClr val="EFCE72"/>
            </a:solidFill>
          </p:spPr>
          <p:txBody>
            <a:bodyPr/>
            <a:lstStyle/>
            <a:p>
              <a:endParaRPr lang="en-GB"/>
            </a:p>
          </p:txBody>
        </p:sp>
        <p:sp>
          <p:nvSpPr>
            <p:cNvPr id="11" name="TextBox 11"/>
            <p:cNvSpPr txBox="1"/>
            <p:nvPr/>
          </p:nvSpPr>
          <p:spPr>
            <a:xfrm>
              <a:off x="0" y="-28575"/>
              <a:ext cx="1373326" cy="434975"/>
            </a:xfrm>
            <a:prstGeom prst="rect">
              <a:avLst/>
            </a:prstGeom>
          </p:spPr>
          <p:txBody>
            <a:bodyPr lIns="50800" tIns="50800" rIns="50800" bIns="50800" rtlCol="0" anchor="ctr"/>
            <a:lstStyle/>
            <a:p>
              <a:pPr algn="ctr">
                <a:lnSpc>
                  <a:spcPts val="2013"/>
                </a:lnSpc>
              </a:pPr>
              <a:endParaRPr/>
            </a:p>
          </p:txBody>
        </p:sp>
      </p:grpSp>
      <p:sp>
        <p:nvSpPr>
          <p:cNvPr id="23" name="Title 22">
            <a:extLst>
              <a:ext uri="{FF2B5EF4-FFF2-40B4-BE49-F238E27FC236}">
                <a16:creationId xmlns:a16="http://schemas.microsoft.com/office/drawing/2014/main" id="{0D1579E6-F031-34A3-AC46-1D982BC7B29A}"/>
              </a:ext>
            </a:extLst>
          </p:cNvPr>
          <p:cNvSpPr>
            <a:spLocks noGrp="1"/>
          </p:cNvSpPr>
          <p:nvPr>
            <p:ph type="title" idx="4294967295"/>
          </p:nvPr>
        </p:nvSpPr>
        <p:spPr>
          <a:xfrm>
            <a:off x="457200" y="-1143000"/>
            <a:ext cx="8229600" cy="1143000"/>
          </a:xfrm>
        </p:spPr>
        <p:txBody>
          <a:bodyPr vert="horz" lIns="91440" tIns="45720" rIns="91440" bIns="45720" rtlCol="0" anchor="b">
            <a:normAutofit/>
          </a:bodyPr>
          <a:lstStyle/>
          <a:p>
            <a:r>
              <a:rPr lang="en-GB" dirty="0"/>
              <a:t>Call my bluff 1</a:t>
            </a:r>
          </a:p>
        </p:txBody>
      </p:sp>
      <p:sp>
        <p:nvSpPr>
          <p:cNvPr id="12" name="TextBox 12"/>
          <p:cNvSpPr txBox="1"/>
          <p:nvPr/>
        </p:nvSpPr>
        <p:spPr>
          <a:xfrm>
            <a:off x="6883030" y="3872207"/>
            <a:ext cx="8458755" cy="2089150"/>
          </a:xfrm>
          <a:prstGeom prst="rect">
            <a:avLst/>
          </a:prstGeom>
        </p:spPr>
        <p:txBody>
          <a:bodyPr lIns="0" tIns="0" rIns="0" bIns="0" rtlCol="0" anchor="t">
            <a:spAutoFit/>
          </a:bodyPr>
          <a:lstStyle/>
          <a:p>
            <a:pPr algn="ctr">
              <a:lnSpc>
                <a:spcPts val="5599"/>
              </a:lnSpc>
              <a:spcBef>
                <a:spcPct val="0"/>
              </a:spcBef>
            </a:pPr>
            <a:r>
              <a:rPr lang="en-US" sz="3999" dirty="0">
                <a:solidFill>
                  <a:srgbClr val="000000"/>
                </a:solidFill>
                <a:latin typeface="Century Gothic Paneuropean"/>
                <a:ea typeface="Century Gothic Paneuropean"/>
                <a:cs typeface="Century Gothic Paneuropean"/>
                <a:sym typeface="Century Gothic Paneuropean"/>
              </a:rPr>
              <a:t>The teacher collected </a:t>
            </a:r>
            <a:r>
              <a:rPr lang="en-US" sz="3999" b="1" dirty="0">
                <a:solidFill>
                  <a:srgbClr val="000000"/>
                </a:solidFill>
                <a:latin typeface="Century Gothic Paneuropean Bold"/>
                <a:ea typeface="Century Gothic Paneuropean Bold"/>
                <a:cs typeface="Century Gothic Paneuropean Bold"/>
                <a:sym typeface="Century Gothic Paneuropean Bold"/>
              </a:rPr>
              <a:t>data</a:t>
            </a:r>
            <a:r>
              <a:rPr lang="en-US" sz="3999" dirty="0">
                <a:solidFill>
                  <a:srgbClr val="000000"/>
                </a:solidFill>
                <a:latin typeface="Century Gothic Paneuropean"/>
                <a:ea typeface="Century Gothic Paneuropean"/>
                <a:cs typeface="Century Gothic Paneuropean"/>
                <a:sym typeface="Century Gothic Paneuropean"/>
              </a:rPr>
              <a:t> on how we get to school - walking, bus, or car</a:t>
            </a:r>
          </a:p>
        </p:txBody>
      </p:sp>
      <p:sp>
        <p:nvSpPr>
          <p:cNvPr id="13" name="TextBox 13"/>
          <p:cNvSpPr txBox="1"/>
          <p:nvPr/>
        </p:nvSpPr>
        <p:spPr>
          <a:xfrm>
            <a:off x="1028700" y="8528050"/>
            <a:ext cx="4584966" cy="1384300"/>
          </a:xfrm>
          <a:prstGeom prst="rect">
            <a:avLst/>
          </a:prstGeom>
        </p:spPr>
        <p:txBody>
          <a:bodyPr lIns="0" tIns="0" rIns="0" bIns="0" rtlCol="0" anchor="t">
            <a:spAutoFit/>
          </a:bodyPr>
          <a:lstStyle/>
          <a:p>
            <a:pPr algn="l">
              <a:lnSpc>
                <a:spcPts val="5599"/>
              </a:lnSpc>
              <a:spcBef>
                <a:spcPct val="0"/>
              </a:spcBef>
            </a:pPr>
            <a:r>
              <a:rPr lang="en-US" sz="3999" dirty="0">
                <a:solidFill>
                  <a:srgbClr val="000000"/>
                </a:solidFill>
                <a:latin typeface="Century Gothic Paneuropean"/>
                <a:ea typeface="Century Gothic Paneuropean"/>
                <a:cs typeface="Century Gothic Paneuropean"/>
                <a:sym typeface="Century Gothic Paneuropean"/>
              </a:rPr>
              <a:t>A.  Eating a special dinner</a:t>
            </a:r>
          </a:p>
        </p:txBody>
      </p:sp>
      <p:sp>
        <p:nvSpPr>
          <p:cNvPr id="14" name="TextBox 14"/>
          <p:cNvSpPr txBox="1"/>
          <p:nvPr/>
        </p:nvSpPr>
        <p:spPr>
          <a:xfrm>
            <a:off x="6989184" y="8578886"/>
            <a:ext cx="4034921" cy="1384300"/>
          </a:xfrm>
          <a:prstGeom prst="rect">
            <a:avLst/>
          </a:prstGeom>
        </p:spPr>
        <p:txBody>
          <a:bodyPr lIns="0" tIns="0" rIns="0" bIns="0" rtlCol="0" anchor="t">
            <a:spAutoFit/>
          </a:bodyPr>
          <a:lstStyle/>
          <a:p>
            <a:pPr algn="ctr">
              <a:lnSpc>
                <a:spcPts val="5599"/>
              </a:lnSpc>
              <a:spcBef>
                <a:spcPct val="0"/>
              </a:spcBef>
            </a:pPr>
            <a:r>
              <a:rPr lang="en-US" sz="3999" dirty="0">
                <a:solidFill>
                  <a:srgbClr val="000000"/>
                </a:solidFill>
                <a:latin typeface="Century Gothic Paneuropean"/>
                <a:ea typeface="Century Gothic Paneuropean"/>
                <a:cs typeface="Century Gothic Paneuropean"/>
                <a:sym typeface="Century Gothic Paneuropean"/>
              </a:rPr>
              <a:t>B. Facts and information </a:t>
            </a:r>
          </a:p>
        </p:txBody>
      </p:sp>
      <p:sp>
        <p:nvSpPr>
          <p:cNvPr id="15" name="TextBox 15"/>
          <p:cNvSpPr txBox="1"/>
          <p:nvPr/>
        </p:nvSpPr>
        <p:spPr>
          <a:xfrm>
            <a:off x="13466650" y="8578886"/>
            <a:ext cx="3750271" cy="1384300"/>
          </a:xfrm>
          <a:prstGeom prst="rect">
            <a:avLst/>
          </a:prstGeom>
        </p:spPr>
        <p:txBody>
          <a:bodyPr lIns="0" tIns="0" rIns="0" bIns="0" rtlCol="0" anchor="t">
            <a:spAutoFit/>
          </a:bodyPr>
          <a:lstStyle/>
          <a:p>
            <a:pPr algn="ctr">
              <a:lnSpc>
                <a:spcPts val="5599"/>
              </a:lnSpc>
            </a:pPr>
            <a:r>
              <a:rPr lang="en-US" sz="3999" dirty="0">
                <a:solidFill>
                  <a:srgbClr val="000000"/>
                </a:solidFill>
                <a:latin typeface="Century Gothic Paneuropean"/>
                <a:ea typeface="Century Gothic Paneuropean"/>
                <a:cs typeface="Century Gothic Paneuropean"/>
                <a:sym typeface="Century Gothic Paneuropean"/>
              </a:rPr>
              <a:t>C. The date on </a:t>
            </a:r>
          </a:p>
          <a:p>
            <a:pPr algn="ctr">
              <a:lnSpc>
                <a:spcPts val="5599"/>
              </a:lnSpc>
              <a:spcBef>
                <a:spcPct val="0"/>
              </a:spcBef>
            </a:pPr>
            <a:r>
              <a:rPr lang="en-US" sz="3999" dirty="0">
                <a:solidFill>
                  <a:srgbClr val="000000"/>
                </a:solidFill>
                <a:latin typeface="Century Gothic Paneuropean"/>
                <a:ea typeface="Century Gothic Paneuropean"/>
                <a:cs typeface="Century Gothic Paneuropean"/>
                <a:sym typeface="Century Gothic Paneuropean"/>
              </a:rPr>
              <a:t>the calendar</a:t>
            </a:r>
          </a:p>
        </p:txBody>
      </p:sp>
      <p:grpSp>
        <p:nvGrpSpPr>
          <p:cNvPr id="16" name="Group 16">
            <a:extLst>
              <a:ext uri="{C183D7F6-B498-43B3-948B-1728B52AA6E4}">
                <adec:decorative xmlns:adec="http://schemas.microsoft.com/office/drawing/2017/decorative" val="1"/>
              </a:ext>
            </a:extLst>
          </p:cNvPr>
          <p:cNvGrpSpPr/>
          <p:nvPr/>
        </p:nvGrpSpPr>
        <p:grpSpPr>
          <a:xfrm>
            <a:off x="452527" y="0"/>
            <a:ext cx="4386657" cy="4323180"/>
            <a:chOff x="0" y="0"/>
            <a:chExt cx="5848876" cy="5764240"/>
          </a:xfrm>
        </p:grpSpPr>
        <p:grpSp>
          <p:nvGrpSpPr>
            <p:cNvPr id="17" name="Group 17"/>
            <p:cNvGrpSpPr/>
            <p:nvPr/>
          </p:nvGrpSpPr>
          <p:grpSpPr>
            <a:xfrm>
              <a:off x="0" y="0"/>
              <a:ext cx="5663113" cy="5764240"/>
              <a:chOff x="0" y="0"/>
              <a:chExt cx="711200" cy="723900"/>
            </a:xfrm>
          </p:grpSpPr>
          <p:sp>
            <p:nvSpPr>
              <p:cNvPr id="18" name="Freeform 18"/>
              <p:cNvSpPr/>
              <p:nvPr/>
            </p:nvSpPr>
            <p:spPr>
              <a:xfrm>
                <a:off x="0" y="0"/>
                <a:ext cx="711200" cy="716280"/>
              </a:xfrm>
              <a:custGeom>
                <a:avLst/>
                <a:gdLst/>
                <a:ahLst/>
                <a:cxnLst/>
                <a:rect l="l" t="t" r="r" b="b"/>
                <a:pathLst>
                  <a:path w="711200" h="716280">
                    <a:moveTo>
                      <a:pt x="355600" y="0"/>
                    </a:moveTo>
                    <a:lnTo>
                      <a:pt x="393700" y="43180"/>
                    </a:lnTo>
                    <a:lnTo>
                      <a:pt x="441960" y="10160"/>
                    </a:lnTo>
                    <a:lnTo>
                      <a:pt x="468630" y="60960"/>
                    </a:lnTo>
                    <a:lnTo>
                      <a:pt x="521970" y="40640"/>
                    </a:lnTo>
                    <a:lnTo>
                      <a:pt x="535940" y="96520"/>
                    </a:lnTo>
                    <a:lnTo>
                      <a:pt x="593090" y="90170"/>
                    </a:lnTo>
                    <a:lnTo>
                      <a:pt x="593090" y="147320"/>
                    </a:lnTo>
                    <a:lnTo>
                      <a:pt x="650240" y="154940"/>
                    </a:lnTo>
                    <a:lnTo>
                      <a:pt x="637540" y="210820"/>
                    </a:lnTo>
                    <a:lnTo>
                      <a:pt x="690880" y="231140"/>
                    </a:lnTo>
                    <a:lnTo>
                      <a:pt x="664210" y="281940"/>
                    </a:lnTo>
                    <a:lnTo>
                      <a:pt x="711200" y="314960"/>
                    </a:lnTo>
                    <a:lnTo>
                      <a:pt x="673100" y="358140"/>
                    </a:lnTo>
                    <a:lnTo>
                      <a:pt x="711200" y="401320"/>
                    </a:lnTo>
                    <a:lnTo>
                      <a:pt x="664210" y="434340"/>
                    </a:lnTo>
                    <a:lnTo>
                      <a:pt x="690880" y="485140"/>
                    </a:lnTo>
                    <a:lnTo>
                      <a:pt x="637540" y="505460"/>
                    </a:lnTo>
                    <a:lnTo>
                      <a:pt x="650240" y="561340"/>
                    </a:lnTo>
                    <a:lnTo>
                      <a:pt x="593090" y="568960"/>
                    </a:lnTo>
                    <a:lnTo>
                      <a:pt x="593090" y="626110"/>
                    </a:lnTo>
                    <a:lnTo>
                      <a:pt x="535940" y="619760"/>
                    </a:lnTo>
                    <a:lnTo>
                      <a:pt x="521970" y="675640"/>
                    </a:lnTo>
                    <a:lnTo>
                      <a:pt x="468630" y="655320"/>
                    </a:lnTo>
                    <a:lnTo>
                      <a:pt x="441960" y="706120"/>
                    </a:lnTo>
                    <a:lnTo>
                      <a:pt x="393700" y="673100"/>
                    </a:lnTo>
                    <a:lnTo>
                      <a:pt x="355600" y="716280"/>
                    </a:lnTo>
                    <a:lnTo>
                      <a:pt x="317500" y="673100"/>
                    </a:lnTo>
                    <a:lnTo>
                      <a:pt x="269240" y="706120"/>
                    </a:lnTo>
                    <a:lnTo>
                      <a:pt x="242570" y="655320"/>
                    </a:lnTo>
                    <a:lnTo>
                      <a:pt x="189230" y="675640"/>
                    </a:lnTo>
                    <a:lnTo>
                      <a:pt x="175260" y="619760"/>
                    </a:lnTo>
                    <a:lnTo>
                      <a:pt x="118110" y="626110"/>
                    </a:lnTo>
                    <a:lnTo>
                      <a:pt x="118110" y="568960"/>
                    </a:lnTo>
                    <a:lnTo>
                      <a:pt x="60960" y="561340"/>
                    </a:lnTo>
                    <a:lnTo>
                      <a:pt x="73660" y="505460"/>
                    </a:lnTo>
                    <a:lnTo>
                      <a:pt x="20320" y="485140"/>
                    </a:lnTo>
                    <a:lnTo>
                      <a:pt x="46990" y="434340"/>
                    </a:lnTo>
                    <a:lnTo>
                      <a:pt x="0" y="401320"/>
                    </a:lnTo>
                    <a:lnTo>
                      <a:pt x="38100" y="358140"/>
                    </a:lnTo>
                    <a:lnTo>
                      <a:pt x="0" y="314960"/>
                    </a:lnTo>
                    <a:lnTo>
                      <a:pt x="46990" y="281940"/>
                    </a:lnTo>
                    <a:lnTo>
                      <a:pt x="20320" y="231140"/>
                    </a:lnTo>
                    <a:lnTo>
                      <a:pt x="73660" y="210820"/>
                    </a:lnTo>
                    <a:lnTo>
                      <a:pt x="60960" y="154940"/>
                    </a:lnTo>
                    <a:lnTo>
                      <a:pt x="118110" y="147320"/>
                    </a:lnTo>
                    <a:lnTo>
                      <a:pt x="118110" y="90170"/>
                    </a:lnTo>
                    <a:lnTo>
                      <a:pt x="175260" y="96520"/>
                    </a:lnTo>
                    <a:lnTo>
                      <a:pt x="189230" y="40640"/>
                    </a:lnTo>
                    <a:lnTo>
                      <a:pt x="242570" y="60960"/>
                    </a:lnTo>
                    <a:lnTo>
                      <a:pt x="269240" y="10160"/>
                    </a:lnTo>
                    <a:lnTo>
                      <a:pt x="317500" y="43180"/>
                    </a:lnTo>
                    <a:close/>
                  </a:path>
                </a:pathLst>
              </a:custGeom>
              <a:solidFill>
                <a:srgbClr val="EFCE72"/>
              </a:solidFill>
            </p:spPr>
            <p:txBody>
              <a:bodyPr/>
              <a:lstStyle/>
              <a:p>
                <a:endParaRPr lang="en-GB"/>
              </a:p>
            </p:txBody>
          </p:sp>
          <p:sp>
            <p:nvSpPr>
              <p:cNvPr id="19" name="TextBox 19"/>
              <p:cNvSpPr txBox="1"/>
              <p:nvPr/>
            </p:nvSpPr>
            <p:spPr>
              <a:xfrm>
                <a:off x="38100" y="9525"/>
                <a:ext cx="635000" cy="663575"/>
              </a:xfrm>
              <a:prstGeom prst="rect">
                <a:avLst/>
              </a:prstGeom>
            </p:spPr>
            <p:txBody>
              <a:bodyPr lIns="50800" tIns="50800" rIns="50800" bIns="50800" rtlCol="0" anchor="ctr"/>
              <a:lstStyle/>
              <a:p>
                <a:pPr algn="ctr">
                  <a:lnSpc>
                    <a:spcPts val="2013"/>
                  </a:lnSpc>
                </a:pPr>
                <a:endParaRPr/>
              </a:p>
            </p:txBody>
          </p:sp>
        </p:grpSp>
        <p:sp>
          <p:nvSpPr>
            <p:cNvPr id="20" name="Freeform 20"/>
            <p:cNvSpPr/>
            <p:nvPr/>
          </p:nvSpPr>
          <p:spPr>
            <a:xfrm flipV="1">
              <a:off x="1216447" y="3222005"/>
              <a:ext cx="1544163" cy="1355227"/>
            </a:xfrm>
            <a:custGeom>
              <a:avLst/>
              <a:gdLst/>
              <a:ahLst/>
              <a:cxnLst/>
              <a:rect l="l" t="t" r="r" b="b"/>
              <a:pathLst>
                <a:path w="1544163" h="1355227">
                  <a:moveTo>
                    <a:pt x="0" y="1355226"/>
                  </a:moveTo>
                  <a:lnTo>
                    <a:pt x="1544163" y="1355226"/>
                  </a:lnTo>
                  <a:lnTo>
                    <a:pt x="1544163" y="0"/>
                  </a:lnTo>
                  <a:lnTo>
                    <a:pt x="0" y="0"/>
                  </a:lnTo>
                  <a:lnTo>
                    <a:pt x="0" y="1355226"/>
                  </a:lnTo>
                  <a:close/>
                </a:path>
              </a:pathLst>
            </a:custGeom>
            <a:blipFill>
              <a:blip r:embed="rId4"/>
              <a:stretch>
                <a:fillRect/>
              </a:stretch>
            </a:blipFill>
          </p:spPr>
          <p:txBody>
            <a:bodyPr/>
            <a:lstStyle/>
            <a:p>
              <a:endParaRPr lang="en-GB"/>
            </a:p>
          </p:txBody>
        </p:sp>
        <p:sp>
          <p:nvSpPr>
            <p:cNvPr id="21" name="TextBox 21"/>
            <p:cNvSpPr txBox="1"/>
            <p:nvPr/>
          </p:nvSpPr>
          <p:spPr>
            <a:xfrm>
              <a:off x="256709" y="943412"/>
              <a:ext cx="5592167" cy="2278593"/>
            </a:xfrm>
            <a:prstGeom prst="rect">
              <a:avLst/>
            </a:prstGeom>
          </p:spPr>
          <p:txBody>
            <a:bodyPr lIns="0" tIns="0" rIns="0" bIns="0" rtlCol="0" anchor="t">
              <a:spAutoFit/>
            </a:bodyPr>
            <a:lstStyle/>
            <a:p>
              <a:pPr algn="ctr">
                <a:lnSpc>
                  <a:spcPts val="6999"/>
                </a:lnSpc>
              </a:pPr>
              <a:r>
                <a:rPr lang="en-US" sz="4999" b="1" dirty="0">
                  <a:solidFill>
                    <a:srgbClr val="000000"/>
                  </a:solidFill>
                  <a:latin typeface="Century Gothic Paneuropean Bold"/>
                  <a:ea typeface="Century Gothic Paneuropean Bold"/>
                  <a:cs typeface="Century Gothic Paneuropean Bold"/>
                  <a:sym typeface="Century Gothic Paneuropean Bold"/>
                </a:rPr>
                <a:t>Call My </a:t>
              </a:r>
            </a:p>
            <a:p>
              <a:pPr algn="ctr">
                <a:lnSpc>
                  <a:spcPts val="6999"/>
                </a:lnSpc>
                <a:spcBef>
                  <a:spcPct val="0"/>
                </a:spcBef>
              </a:pPr>
              <a:r>
                <a:rPr lang="en-US" sz="4999" b="1" dirty="0">
                  <a:solidFill>
                    <a:srgbClr val="000000"/>
                  </a:solidFill>
                  <a:latin typeface="Century Gothic Paneuropean Bold"/>
                  <a:ea typeface="Century Gothic Paneuropean Bold"/>
                  <a:cs typeface="Century Gothic Paneuropean Bold"/>
                  <a:sym typeface="Century Gothic Paneuropean Bold"/>
                </a:rPr>
                <a:t>Bluff</a:t>
              </a:r>
            </a:p>
          </p:txBody>
        </p:sp>
        <p:sp>
          <p:nvSpPr>
            <p:cNvPr id="22" name="Freeform 22"/>
            <p:cNvSpPr/>
            <p:nvPr/>
          </p:nvSpPr>
          <p:spPr>
            <a:xfrm flipH="1">
              <a:off x="3052793" y="3590861"/>
              <a:ext cx="1544163" cy="1355227"/>
            </a:xfrm>
            <a:custGeom>
              <a:avLst/>
              <a:gdLst/>
              <a:ahLst/>
              <a:cxnLst/>
              <a:rect l="l" t="t" r="r" b="b"/>
              <a:pathLst>
                <a:path w="1544163" h="1355227">
                  <a:moveTo>
                    <a:pt x="1544163" y="0"/>
                  </a:moveTo>
                  <a:lnTo>
                    <a:pt x="0" y="0"/>
                  </a:lnTo>
                  <a:lnTo>
                    <a:pt x="0" y="1355227"/>
                  </a:lnTo>
                  <a:lnTo>
                    <a:pt x="1544163" y="1355227"/>
                  </a:lnTo>
                  <a:lnTo>
                    <a:pt x="1544163" y="0"/>
                  </a:lnTo>
                  <a:close/>
                </a:path>
              </a:pathLst>
            </a:custGeom>
            <a:blipFill>
              <a:blip r:embed="rId4"/>
              <a:stretch>
                <a:fillRect/>
              </a:stretch>
            </a:blipFill>
          </p:spPr>
          <p:txBody>
            <a:bodyPr/>
            <a:lstStyle/>
            <a:p>
              <a:endParaRPr lang="en-GB"/>
            </a:p>
          </p:txBody>
        </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8F5F2"/>
        </a:solidFill>
        <a:effectLst/>
      </p:bgPr>
    </p:bg>
    <p:spTree>
      <p:nvGrpSpPr>
        <p:cNvPr id="1" name=""/>
        <p:cNvGrpSpPr/>
        <p:nvPr/>
      </p:nvGrpSpPr>
      <p:grpSpPr>
        <a:xfrm>
          <a:off x="0" y="0"/>
          <a:ext cx="0" cy="0"/>
          <a:chOff x="0" y="0"/>
          <a:chExt cx="0" cy="0"/>
        </a:xfrm>
      </p:grpSpPr>
      <p:sp>
        <p:nvSpPr>
          <p:cNvPr id="2" name="Freeform 2">
            <a:extLst>
              <a:ext uri="{C183D7F6-B498-43B3-948B-1728B52AA6E4}">
                <adec:decorative xmlns:adec="http://schemas.microsoft.com/office/drawing/2017/decorative" val="1"/>
              </a:ext>
            </a:extLst>
          </p:cNvPr>
          <p:cNvSpPr/>
          <p:nvPr/>
        </p:nvSpPr>
        <p:spPr>
          <a:xfrm>
            <a:off x="5837351" y="2983915"/>
            <a:ext cx="10373507" cy="3941933"/>
          </a:xfrm>
          <a:custGeom>
            <a:avLst/>
            <a:gdLst/>
            <a:ahLst/>
            <a:cxnLst/>
            <a:rect l="l" t="t" r="r" b="b"/>
            <a:pathLst>
              <a:path w="10373507" h="3941933">
                <a:moveTo>
                  <a:pt x="0" y="0"/>
                </a:moveTo>
                <a:lnTo>
                  <a:pt x="10373508" y="0"/>
                </a:lnTo>
                <a:lnTo>
                  <a:pt x="10373508" y="3941933"/>
                </a:lnTo>
                <a:lnTo>
                  <a:pt x="0" y="3941933"/>
                </a:lnTo>
                <a:lnTo>
                  <a:pt x="0" y="0"/>
                </a:lnTo>
                <a:close/>
              </a:path>
            </a:pathLst>
          </a:custGeom>
          <a:blipFill>
            <a:blip r:embed="rId3"/>
            <a:stretch>
              <a:fillRect/>
            </a:stretch>
          </a:blipFill>
        </p:spPr>
        <p:txBody>
          <a:bodyPr/>
          <a:lstStyle/>
          <a:p>
            <a:endParaRPr lang="en-GB"/>
          </a:p>
        </p:txBody>
      </p:sp>
      <p:grpSp>
        <p:nvGrpSpPr>
          <p:cNvPr id="3" name="Group 3">
            <a:extLst>
              <a:ext uri="{C183D7F6-B498-43B3-948B-1728B52AA6E4}">
                <adec:decorative xmlns:adec="http://schemas.microsoft.com/office/drawing/2017/decorative" val="1"/>
              </a:ext>
            </a:extLst>
          </p:cNvPr>
          <p:cNvGrpSpPr/>
          <p:nvPr/>
        </p:nvGrpSpPr>
        <p:grpSpPr>
          <a:xfrm>
            <a:off x="452527" y="0"/>
            <a:ext cx="4247335" cy="4323180"/>
            <a:chOff x="0" y="0"/>
            <a:chExt cx="711200" cy="723900"/>
          </a:xfrm>
        </p:grpSpPr>
        <p:sp>
          <p:nvSpPr>
            <p:cNvPr id="4" name="Freeform 4"/>
            <p:cNvSpPr/>
            <p:nvPr/>
          </p:nvSpPr>
          <p:spPr>
            <a:xfrm>
              <a:off x="0" y="0"/>
              <a:ext cx="711200" cy="716280"/>
            </a:xfrm>
            <a:custGeom>
              <a:avLst/>
              <a:gdLst/>
              <a:ahLst/>
              <a:cxnLst/>
              <a:rect l="l" t="t" r="r" b="b"/>
              <a:pathLst>
                <a:path w="711200" h="716280">
                  <a:moveTo>
                    <a:pt x="355600" y="0"/>
                  </a:moveTo>
                  <a:lnTo>
                    <a:pt x="393700" y="43180"/>
                  </a:lnTo>
                  <a:lnTo>
                    <a:pt x="441960" y="10160"/>
                  </a:lnTo>
                  <a:lnTo>
                    <a:pt x="468630" y="60960"/>
                  </a:lnTo>
                  <a:lnTo>
                    <a:pt x="521970" y="40640"/>
                  </a:lnTo>
                  <a:lnTo>
                    <a:pt x="535940" y="96520"/>
                  </a:lnTo>
                  <a:lnTo>
                    <a:pt x="593090" y="90170"/>
                  </a:lnTo>
                  <a:lnTo>
                    <a:pt x="593090" y="147320"/>
                  </a:lnTo>
                  <a:lnTo>
                    <a:pt x="650240" y="154940"/>
                  </a:lnTo>
                  <a:lnTo>
                    <a:pt x="637540" y="210820"/>
                  </a:lnTo>
                  <a:lnTo>
                    <a:pt x="690880" y="231140"/>
                  </a:lnTo>
                  <a:lnTo>
                    <a:pt x="664210" y="281940"/>
                  </a:lnTo>
                  <a:lnTo>
                    <a:pt x="711200" y="314960"/>
                  </a:lnTo>
                  <a:lnTo>
                    <a:pt x="673100" y="358140"/>
                  </a:lnTo>
                  <a:lnTo>
                    <a:pt x="711200" y="401320"/>
                  </a:lnTo>
                  <a:lnTo>
                    <a:pt x="664210" y="434340"/>
                  </a:lnTo>
                  <a:lnTo>
                    <a:pt x="690880" y="485140"/>
                  </a:lnTo>
                  <a:lnTo>
                    <a:pt x="637540" y="505460"/>
                  </a:lnTo>
                  <a:lnTo>
                    <a:pt x="650240" y="561340"/>
                  </a:lnTo>
                  <a:lnTo>
                    <a:pt x="593090" y="568960"/>
                  </a:lnTo>
                  <a:lnTo>
                    <a:pt x="593090" y="626110"/>
                  </a:lnTo>
                  <a:lnTo>
                    <a:pt x="535940" y="619760"/>
                  </a:lnTo>
                  <a:lnTo>
                    <a:pt x="521970" y="675640"/>
                  </a:lnTo>
                  <a:lnTo>
                    <a:pt x="468630" y="655320"/>
                  </a:lnTo>
                  <a:lnTo>
                    <a:pt x="441960" y="706120"/>
                  </a:lnTo>
                  <a:lnTo>
                    <a:pt x="393700" y="673100"/>
                  </a:lnTo>
                  <a:lnTo>
                    <a:pt x="355600" y="716280"/>
                  </a:lnTo>
                  <a:lnTo>
                    <a:pt x="317500" y="673100"/>
                  </a:lnTo>
                  <a:lnTo>
                    <a:pt x="269240" y="706120"/>
                  </a:lnTo>
                  <a:lnTo>
                    <a:pt x="242570" y="655320"/>
                  </a:lnTo>
                  <a:lnTo>
                    <a:pt x="189230" y="675640"/>
                  </a:lnTo>
                  <a:lnTo>
                    <a:pt x="175260" y="619760"/>
                  </a:lnTo>
                  <a:lnTo>
                    <a:pt x="118110" y="626110"/>
                  </a:lnTo>
                  <a:lnTo>
                    <a:pt x="118110" y="568960"/>
                  </a:lnTo>
                  <a:lnTo>
                    <a:pt x="60960" y="561340"/>
                  </a:lnTo>
                  <a:lnTo>
                    <a:pt x="73660" y="505460"/>
                  </a:lnTo>
                  <a:lnTo>
                    <a:pt x="20320" y="485140"/>
                  </a:lnTo>
                  <a:lnTo>
                    <a:pt x="46990" y="434340"/>
                  </a:lnTo>
                  <a:lnTo>
                    <a:pt x="0" y="401320"/>
                  </a:lnTo>
                  <a:lnTo>
                    <a:pt x="38100" y="358140"/>
                  </a:lnTo>
                  <a:lnTo>
                    <a:pt x="0" y="314960"/>
                  </a:lnTo>
                  <a:lnTo>
                    <a:pt x="46990" y="281940"/>
                  </a:lnTo>
                  <a:lnTo>
                    <a:pt x="20320" y="231140"/>
                  </a:lnTo>
                  <a:lnTo>
                    <a:pt x="73660" y="210820"/>
                  </a:lnTo>
                  <a:lnTo>
                    <a:pt x="60960" y="154940"/>
                  </a:lnTo>
                  <a:lnTo>
                    <a:pt x="118110" y="147320"/>
                  </a:lnTo>
                  <a:lnTo>
                    <a:pt x="118110" y="90170"/>
                  </a:lnTo>
                  <a:lnTo>
                    <a:pt x="175260" y="96520"/>
                  </a:lnTo>
                  <a:lnTo>
                    <a:pt x="189230" y="40640"/>
                  </a:lnTo>
                  <a:lnTo>
                    <a:pt x="242570" y="60960"/>
                  </a:lnTo>
                  <a:lnTo>
                    <a:pt x="269240" y="10160"/>
                  </a:lnTo>
                  <a:lnTo>
                    <a:pt x="317500" y="43180"/>
                  </a:lnTo>
                  <a:close/>
                </a:path>
              </a:pathLst>
            </a:custGeom>
            <a:solidFill>
              <a:srgbClr val="EFCE72"/>
            </a:solidFill>
          </p:spPr>
          <p:txBody>
            <a:bodyPr/>
            <a:lstStyle/>
            <a:p>
              <a:endParaRPr lang="en-GB"/>
            </a:p>
          </p:txBody>
        </p:sp>
        <p:sp>
          <p:nvSpPr>
            <p:cNvPr id="5" name="TextBox 5"/>
            <p:cNvSpPr txBox="1"/>
            <p:nvPr/>
          </p:nvSpPr>
          <p:spPr>
            <a:xfrm>
              <a:off x="38100" y="9525"/>
              <a:ext cx="635000" cy="663575"/>
            </a:xfrm>
            <a:prstGeom prst="rect">
              <a:avLst/>
            </a:prstGeom>
          </p:spPr>
          <p:txBody>
            <a:bodyPr lIns="50800" tIns="50800" rIns="50800" bIns="50800" rtlCol="0" anchor="ctr"/>
            <a:lstStyle/>
            <a:p>
              <a:pPr algn="ctr">
                <a:lnSpc>
                  <a:spcPts val="2013"/>
                </a:lnSpc>
              </a:pPr>
              <a:endParaRPr/>
            </a:p>
          </p:txBody>
        </p:sp>
      </p:grpSp>
      <p:grpSp>
        <p:nvGrpSpPr>
          <p:cNvPr id="6" name="Group 6">
            <a:extLst>
              <a:ext uri="{C183D7F6-B498-43B3-948B-1728B52AA6E4}">
                <adec:decorative xmlns:adec="http://schemas.microsoft.com/office/drawing/2017/decorative" val="1"/>
              </a:ext>
            </a:extLst>
          </p:cNvPr>
          <p:cNvGrpSpPr/>
          <p:nvPr/>
        </p:nvGrpSpPr>
        <p:grpSpPr>
          <a:xfrm>
            <a:off x="399317" y="8486811"/>
            <a:ext cx="5214348" cy="1543050"/>
            <a:chOff x="0" y="0"/>
            <a:chExt cx="1373326" cy="406400"/>
          </a:xfrm>
        </p:grpSpPr>
        <p:sp>
          <p:nvSpPr>
            <p:cNvPr id="7" name="Freeform 7"/>
            <p:cNvSpPr/>
            <p:nvPr/>
          </p:nvSpPr>
          <p:spPr>
            <a:xfrm>
              <a:off x="0" y="0"/>
              <a:ext cx="1373326" cy="406400"/>
            </a:xfrm>
            <a:custGeom>
              <a:avLst/>
              <a:gdLst/>
              <a:ahLst/>
              <a:cxnLst/>
              <a:rect l="l" t="t" r="r" b="b"/>
              <a:pathLst>
                <a:path w="1373326" h="406400">
                  <a:moveTo>
                    <a:pt x="1170126" y="0"/>
                  </a:moveTo>
                  <a:cubicBezTo>
                    <a:pt x="1282351" y="0"/>
                    <a:pt x="1373326" y="90976"/>
                    <a:pt x="1373326" y="203200"/>
                  </a:cubicBezTo>
                  <a:cubicBezTo>
                    <a:pt x="1373326" y="315424"/>
                    <a:pt x="1282351" y="406400"/>
                    <a:pt x="1170126" y="406400"/>
                  </a:cubicBezTo>
                  <a:lnTo>
                    <a:pt x="203200" y="406400"/>
                  </a:lnTo>
                  <a:cubicBezTo>
                    <a:pt x="90976" y="406400"/>
                    <a:pt x="0" y="315424"/>
                    <a:pt x="0" y="203200"/>
                  </a:cubicBezTo>
                  <a:cubicBezTo>
                    <a:pt x="0" y="90976"/>
                    <a:pt x="90976" y="0"/>
                    <a:pt x="203200" y="0"/>
                  </a:cubicBezTo>
                  <a:close/>
                </a:path>
              </a:pathLst>
            </a:custGeom>
            <a:solidFill>
              <a:srgbClr val="EFCE72"/>
            </a:solidFill>
          </p:spPr>
          <p:txBody>
            <a:bodyPr/>
            <a:lstStyle/>
            <a:p>
              <a:endParaRPr lang="en-GB"/>
            </a:p>
          </p:txBody>
        </p:sp>
        <p:sp>
          <p:nvSpPr>
            <p:cNvPr id="8" name="TextBox 8"/>
            <p:cNvSpPr txBox="1"/>
            <p:nvPr/>
          </p:nvSpPr>
          <p:spPr>
            <a:xfrm>
              <a:off x="0" y="-28575"/>
              <a:ext cx="1373326" cy="434975"/>
            </a:xfrm>
            <a:prstGeom prst="rect">
              <a:avLst/>
            </a:prstGeom>
          </p:spPr>
          <p:txBody>
            <a:bodyPr lIns="50800" tIns="50800" rIns="50800" bIns="50800" rtlCol="0" anchor="ctr"/>
            <a:lstStyle/>
            <a:p>
              <a:pPr algn="ctr">
                <a:lnSpc>
                  <a:spcPts val="2013"/>
                </a:lnSpc>
              </a:pPr>
              <a:endParaRPr/>
            </a:p>
          </p:txBody>
        </p:sp>
      </p:grpSp>
      <p:grpSp>
        <p:nvGrpSpPr>
          <p:cNvPr id="9" name="Group 9">
            <a:extLst>
              <a:ext uri="{C183D7F6-B498-43B3-948B-1728B52AA6E4}">
                <adec:decorative xmlns:adec="http://schemas.microsoft.com/office/drawing/2017/decorative" val="1"/>
              </a:ext>
            </a:extLst>
          </p:cNvPr>
          <p:cNvGrpSpPr/>
          <p:nvPr/>
        </p:nvGrpSpPr>
        <p:grpSpPr>
          <a:xfrm>
            <a:off x="6567763" y="8486775"/>
            <a:ext cx="5214348" cy="1543050"/>
            <a:chOff x="0" y="0"/>
            <a:chExt cx="1373326" cy="406400"/>
          </a:xfrm>
        </p:grpSpPr>
        <p:sp>
          <p:nvSpPr>
            <p:cNvPr id="10" name="Freeform 10"/>
            <p:cNvSpPr/>
            <p:nvPr/>
          </p:nvSpPr>
          <p:spPr>
            <a:xfrm>
              <a:off x="0" y="0"/>
              <a:ext cx="1373326" cy="406400"/>
            </a:xfrm>
            <a:custGeom>
              <a:avLst/>
              <a:gdLst/>
              <a:ahLst/>
              <a:cxnLst/>
              <a:rect l="l" t="t" r="r" b="b"/>
              <a:pathLst>
                <a:path w="1373326" h="406400">
                  <a:moveTo>
                    <a:pt x="1170126" y="0"/>
                  </a:moveTo>
                  <a:cubicBezTo>
                    <a:pt x="1282351" y="0"/>
                    <a:pt x="1373326" y="90976"/>
                    <a:pt x="1373326" y="203200"/>
                  </a:cubicBezTo>
                  <a:cubicBezTo>
                    <a:pt x="1373326" y="315424"/>
                    <a:pt x="1282351" y="406400"/>
                    <a:pt x="1170126" y="406400"/>
                  </a:cubicBezTo>
                  <a:lnTo>
                    <a:pt x="203200" y="406400"/>
                  </a:lnTo>
                  <a:cubicBezTo>
                    <a:pt x="90976" y="406400"/>
                    <a:pt x="0" y="315424"/>
                    <a:pt x="0" y="203200"/>
                  </a:cubicBezTo>
                  <a:cubicBezTo>
                    <a:pt x="0" y="90976"/>
                    <a:pt x="90976" y="0"/>
                    <a:pt x="203200" y="0"/>
                  </a:cubicBezTo>
                  <a:close/>
                </a:path>
              </a:pathLst>
            </a:custGeom>
            <a:solidFill>
              <a:srgbClr val="EFCE72"/>
            </a:solidFill>
          </p:spPr>
          <p:txBody>
            <a:bodyPr/>
            <a:lstStyle/>
            <a:p>
              <a:endParaRPr lang="en-GB"/>
            </a:p>
          </p:txBody>
        </p:sp>
        <p:sp>
          <p:nvSpPr>
            <p:cNvPr id="11" name="TextBox 11"/>
            <p:cNvSpPr txBox="1"/>
            <p:nvPr/>
          </p:nvSpPr>
          <p:spPr>
            <a:xfrm>
              <a:off x="0" y="-28575"/>
              <a:ext cx="1373326" cy="434975"/>
            </a:xfrm>
            <a:prstGeom prst="rect">
              <a:avLst/>
            </a:prstGeom>
          </p:spPr>
          <p:txBody>
            <a:bodyPr lIns="50800" tIns="50800" rIns="50800" bIns="50800" rtlCol="0" anchor="ctr"/>
            <a:lstStyle/>
            <a:p>
              <a:pPr algn="ctr">
                <a:lnSpc>
                  <a:spcPts val="2013"/>
                </a:lnSpc>
              </a:pPr>
              <a:endParaRPr/>
            </a:p>
          </p:txBody>
        </p:sp>
      </p:grpSp>
      <p:grpSp>
        <p:nvGrpSpPr>
          <p:cNvPr id="12" name="Group 12">
            <a:extLst>
              <a:ext uri="{C183D7F6-B498-43B3-948B-1728B52AA6E4}">
                <adec:decorative xmlns:adec="http://schemas.microsoft.com/office/drawing/2017/decorative" val="1"/>
              </a:ext>
            </a:extLst>
          </p:cNvPr>
          <p:cNvGrpSpPr/>
          <p:nvPr/>
        </p:nvGrpSpPr>
        <p:grpSpPr>
          <a:xfrm>
            <a:off x="12734611" y="8486775"/>
            <a:ext cx="5214348" cy="1543050"/>
            <a:chOff x="0" y="0"/>
            <a:chExt cx="1373326" cy="406400"/>
          </a:xfrm>
        </p:grpSpPr>
        <p:sp>
          <p:nvSpPr>
            <p:cNvPr id="13" name="Freeform 13"/>
            <p:cNvSpPr/>
            <p:nvPr/>
          </p:nvSpPr>
          <p:spPr>
            <a:xfrm>
              <a:off x="0" y="0"/>
              <a:ext cx="1373326" cy="406400"/>
            </a:xfrm>
            <a:custGeom>
              <a:avLst/>
              <a:gdLst/>
              <a:ahLst/>
              <a:cxnLst/>
              <a:rect l="l" t="t" r="r" b="b"/>
              <a:pathLst>
                <a:path w="1373326" h="406400">
                  <a:moveTo>
                    <a:pt x="1170126" y="0"/>
                  </a:moveTo>
                  <a:cubicBezTo>
                    <a:pt x="1282351" y="0"/>
                    <a:pt x="1373326" y="90976"/>
                    <a:pt x="1373326" y="203200"/>
                  </a:cubicBezTo>
                  <a:cubicBezTo>
                    <a:pt x="1373326" y="315424"/>
                    <a:pt x="1282351" y="406400"/>
                    <a:pt x="1170126" y="406400"/>
                  </a:cubicBezTo>
                  <a:lnTo>
                    <a:pt x="203200" y="406400"/>
                  </a:lnTo>
                  <a:cubicBezTo>
                    <a:pt x="90976" y="406400"/>
                    <a:pt x="0" y="315424"/>
                    <a:pt x="0" y="203200"/>
                  </a:cubicBezTo>
                  <a:cubicBezTo>
                    <a:pt x="0" y="90976"/>
                    <a:pt x="90976" y="0"/>
                    <a:pt x="203200" y="0"/>
                  </a:cubicBezTo>
                  <a:close/>
                </a:path>
              </a:pathLst>
            </a:custGeom>
            <a:solidFill>
              <a:srgbClr val="EFCE72"/>
            </a:solidFill>
          </p:spPr>
          <p:txBody>
            <a:bodyPr/>
            <a:lstStyle/>
            <a:p>
              <a:endParaRPr lang="en-GB"/>
            </a:p>
          </p:txBody>
        </p:sp>
        <p:sp>
          <p:nvSpPr>
            <p:cNvPr id="14" name="TextBox 14"/>
            <p:cNvSpPr txBox="1"/>
            <p:nvPr/>
          </p:nvSpPr>
          <p:spPr>
            <a:xfrm>
              <a:off x="0" y="-28575"/>
              <a:ext cx="1373326" cy="434975"/>
            </a:xfrm>
            <a:prstGeom prst="rect">
              <a:avLst/>
            </a:prstGeom>
          </p:spPr>
          <p:txBody>
            <a:bodyPr lIns="50800" tIns="50800" rIns="50800" bIns="50800" rtlCol="0" anchor="ctr"/>
            <a:lstStyle/>
            <a:p>
              <a:pPr algn="ctr">
                <a:lnSpc>
                  <a:spcPts val="2013"/>
                </a:lnSpc>
              </a:pPr>
              <a:endParaRPr/>
            </a:p>
          </p:txBody>
        </p:sp>
      </p:grpSp>
      <p:sp>
        <p:nvSpPr>
          <p:cNvPr id="15" name="Freeform 15">
            <a:extLst>
              <a:ext uri="{C183D7F6-B498-43B3-948B-1728B52AA6E4}">
                <adec:decorative xmlns:adec="http://schemas.microsoft.com/office/drawing/2017/decorative" val="1"/>
              </a:ext>
            </a:extLst>
          </p:cNvPr>
          <p:cNvSpPr/>
          <p:nvPr/>
        </p:nvSpPr>
        <p:spPr>
          <a:xfrm flipV="1">
            <a:off x="1364863" y="2416503"/>
            <a:ext cx="1158122" cy="1016420"/>
          </a:xfrm>
          <a:custGeom>
            <a:avLst/>
            <a:gdLst/>
            <a:ahLst/>
            <a:cxnLst/>
            <a:rect l="l" t="t" r="r" b="b"/>
            <a:pathLst>
              <a:path w="1158122" h="1016420">
                <a:moveTo>
                  <a:pt x="0" y="1016421"/>
                </a:moveTo>
                <a:lnTo>
                  <a:pt x="1158122" y="1016421"/>
                </a:lnTo>
                <a:lnTo>
                  <a:pt x="1158122" y="0"/>
                </a:lnTo>
                <a:lnTo>
                  <a:pt x="0" y="0"/>
                </a:lnTo>
                <a:lnTo>
                  <a:pt x="0" y="1016421"/>
                </a:lnTo>
                <a:close/>
              </a:path>
            </a:pathLst>
          </a:custGeom>
          <a:blipFill>
            <a:blip r:embed="rId4"/>
            <a:stretch>
              <a:fillRect/>
            </a:stretch>
          </a:blipFill>
        </p:spPr>
        <p:txBody>
          <a:bodyPr/>
          <a:lstStyle/>
          <a:p>
            <a:endParaRPr lang="en-GB"/>
          </a:p>
        </p:txBody>
      </p:sp>
      <p:sp>
        <p:nvSpPr>
          <p:cNvPr id="22" name="Title 21">
            <a:extLst>
              <a:ext uri="{FF2B5EF4-FFF2-40B4-BE49-F238E27FC236}">
                <a16:creationId xmlns:a16="http://schemas.microsoft.com/office/drawing/2014/main" id="{0C840CDA-5096-74B8-F41E-2E9F340D3821}"/>
              </a:ext>
            </a:extLst>
          </p:cNvPr>
          <p:cNvSpPr>
            <a:spLocks noGrp="1"/>
          </p:cNvSpPr>
          <p:nvPr>
            <p:ph type="title" idx="4294967295"/>
          </p:nvPr>
        </p:nvSpPr>
        <p:spPr>
          <a:xfrm>
            <a:off x="457200" y="-1143000"/>
            <a:ext cx="8229600" cy="1143000"/>
          </a:xfrm>
        </p:spPr>
        <p:txBody>
          <a:bodyPr vert="horz" lIns="91440" tIns="45720" rIns="91440" bIns="45720" rtlCol="0" anchor="b">
            <a:normAutofit/>
          </a:bodyPr>
          <a:lstStyle/>
          <a:p>
            <a:r>
              <a:rPr lang="en-GB" dirty="0"/>
              <a:t>Call my bluff 2</a:t>
            </a:r>
          </a:p>
        </p:txBody>
      </p:sp>
      <p:sp>
        <p:nvSpPr>
          <p:cNvPr id="20" name="TextBox 20"/>
          <p:cNvSpPr txBox="1"/>
          <p:nvPr/>
        </p:nvSpPr>
        <p:spPr>
          <a:xfrm>
            <a:off x="645059" y="686128"/>
            <a:ext cx="4194125" cy="1730376"/>
          </a:xfrm>
          <a:prstGeom prst="rect">
            <a:avLst/>
          </a:prstGeom>
        </p:spPr>
        <p:txBody>
          <a:bodyPr lIns="0" tIns="0" rIns="0" bIns="0" rtlCol="0" anchor="t">
            <a:spAutoFit/>
          </a:bodyPr>
          <a:lstStyle/>
          <a:p>
            <a:pPr algn="ctr">
              <a:lnSpc>
                <a:spcPts val="6999"/>
              </a:lnSpc>
            </a:pPr>
            <a:r>
              <a:rPr lang="en-US" sz="4999" b="1">
                <a:solidFill>
                  <a:srgbClr val="000000"/>
                </a:solidFill>
                <a:latin typeface="Century Gothic Paneuropean Bold"/>
                <a:ea typeface="Century Gothic Paneuropean Bold"/>
                <a:cs typeface="Century Gothic Paneuropean Bold"/>
                <a:sym typeface="Century Gothic Paneuropean Bold"/>
              </a:rPr>
              <a:t>Call My </a:t>
            </a:r>
          </a:p>
          <a:p>
            <a:pPr algn="ctr">
              <a:lnSpc>
                <a:spcPts val="6999"/>
              </a:lnSpc>
              <a:spcBef>
                <a:spcPct val="0"/>
              </a:spcBef>
            </a:pPr>
            <a:r>
              <a:rPr lang="en-US" sz="4999" b="1">
                <a:solidFill>
                  <a:srgbClr val="000000"/>
                </a:solidFill>
                <a:latin typeface="Century Gothic Paneuropean Bold"/>
                <a:ea typeface="Century Gothic Paneuropean Bold"/>
                <a:cs typeface="Century Gothic Paneuropean Bold"/>
                <a:sym typeface="Century Gothic Paneuropean Bold"/>
              </a:rPr>
              <a:t>Bluff</a:t>
            </a:r>
          </a:p>
        </p:txBody>
      </p:sp>
      <p:sp>
        <p:nvSpPr>
          <p:cNvPr id="16" name="TextBox 16"/>
          <p:cNvSpPr txBox="1"/>
          <p:nvPr/>
        </p:nvSpPr>
        <p:spPr>
          <a:xfrm>
            <a:off x="6883030" y="4246980"/>
            <a:ext cx="8458755" cy="1384300"/>
          </a:xfrm>
          <a:prstGeom prst="rect">
            <a:avLst/>
          </a:prstGeom>
        </p:spPr>
        <p:txBody>
          <a:bodyPr lIns="0" tIns="0" rIns="0" bIns="0" rtlCol="0" anchor="t">
            <a:spAutoFit/>
          </a:bodyPr>
          <a:lstStyle/>
          <a:p>
            <a:pPr algn="ctr">
              <a:lnSpc>
                <a:spcPts val="5599"/>
              </a:lnSpc>
              <a:spcBef>
                <a:spcPct val="0"/>
              </a:spcBef>
            </a:pPr>
            <a:r>
              <a:rPr lang="en-US" sz="3999" dirty="0">
                <a:solidFill>
                  <a:srgbClr val="000000"/>
                </a:solidFill>
                <a:latin typeface="Century Gothic Paneuropean"/>
                <a:ea typeface="Century Gothic Paneuropean"/>
                <a:cs typeface="Century Gothic Paneuropean"/>
                <a:sym typeface="Century Gothic Paneuropean"/>
              </a:rPr>
              <a:t>Maya did some </a:t>
            </a:r>
            <a:r>
              <a:rPr lang="en-US" sz="3999" b="1" dirty="0">
                <a:solidFill>
                  <a:srgbClr val="000000"/>
                </a:solidFill>
                <a:latin typeface="Century Gothic Paneuropean Bold"/>
                <a:ea typeface="Century Gothic Paneuropean Bold"/>
                <a:cs typeface="Century Gothic Paneuropean Bold"/>
                <a:sym typeface="Century Gothic Paneuropean Bold"/>
              </a:rPr>
              <a:t>research</a:t>
            </a:r>
            <a:r>
              <a:rPr lang="en-US" sz="3999" dirty="0">
                <a:solidFill>
                  <a:srgbClr val="000000"/>
                </a:solidFill>
                <a:latin typeface="Century Gothic Paneuropean"/>
                <a:ea typeface="Century Gothic Paneuropean"/>
                <a:cs typeface="Century Gothic Paneuropean"/>
                <a:sym typeface="Century Gothic Paneuropean"/>
              </a:rPr>
              <a:t> on the solar system</a:t>
            </a:r>
          </a:p>
        </p:txBody>
      </p:sp>
      <p:sp>
        <p:nvSpPr>
          <p:cNvPr id="17" name="TextBox 17"/>
          <p:cNvSpPr txBox="1"/>
          <p:nvPr/>
        </p:nvSpPr>
        <p:spPr>
          <a:xfrm>
            <a:off x="1028700" y="8528050"/>
            <a:ext cx="4584966" cy="1384300"/>
          </a:xfrm>
          <a:prstGeom prst="rect">
            <a:avLst/>
          </a:prstGeom>
        </p:spPr>
        <p:txBody>
          <a:bodyPr lIns="0" tIns="0" rIns="0" bIns="0" rtlCol="0" anchor="t">
            <a:spAutoFit/>
          </a:bodyPr>
          <a:lstStyle/>
          <a:p>
            <a:pPr algn="l">
              <a:lnSpc>
                <a:spcPts val="5599"/>
              </a:lnSpc>
              <a:spcBef>
                <a:spcPct val="0"/>
              </a:spcBef>
            </a:pPr>
            <a:r>
              <a:rPr lang="en-US" sz="3999" dirty="0">
                <a:solidFill>
                  <a:srgbClr val="000000"/>
                </a:solidFill>
                <a:latin typeface="Century Gothic Paneuropean"/>
                <a:ea typeface="Century Gothic Paneuropean"/>
                <a:cs typeface="Century Gothic Paneuropean"/>
                <a:sym typeface="Century Gothic Paneuropean"/>
              </a:rPr>
              <a:t>A.  Finding out information</a:t>
            </a:r>
          </a:p>
        </p:txBody>
      </p:sp>
      <p:sp>
        <p:nvSpPr>
          <p:cNvPr id="18" name="TextBox 18"/>
          <p:cNvSpPr txBox="1"/>
          <p:nvPr/>
        </p:nvSpPr>
        <p:spPr>
          <a:xfrm>
            <a:off x="6989184" y="8578886"/>
            <a:ext cx="4034921" cy="1384300"/>
          </a:xfrm>
          <a:prstGeom prst="rect">
            <a:avLst/>
          </a:prstGeom>
        </p:spPr>
        <p:txBody>
          <a:bodyPr lIns="0" tIns="0" rIns="0" bIns="0" rtlCol="0" anchor="t">
            <a:spAutoFit/>
          </a:bodyPr>
          <a:lstStyle/>
          <a:p>
            <a:pPr algn="ctr">
              <a:lnSpc>
                <a:spcPts val="5599"/>
              </a:lnSpc>
              <a:spcBef>
                <a:spcPct val="0"/>
              </a:spcBef>
            </a:pPr>
            <a:r>
              <a:rPr lang="en-US" sz="3999" dirty="0">
                <a:solidFill>
                  <a:srgbClr val="000000"/>
                </a:solidFill>
                <a:latin typeface="Century Gothic Paneuropean"/>
                <a:ea typeface="Century Gothic Paneuropean"/>
                <a:cs typeface="Century Gothic Paneuropean"/>
                <a:sym typeface="Century Gothic Paneuropean"/>
              </a:rPr>
              <a:t>B. Writing a story about space</a:t>
            </a:r>
          </a:p>
        </p:txBody>
      </p:sp>
      <p:sp>
        <p:nvSpPr>
          <p:cNvPr id="19" name="TextBox 19"/>
          <p:cNvSpPr txBox="1"/>
          <p:nvPr/>
        </p:nvSpPr>
        <p:spPr>
          <a:xfrm>
            <a:off x="12734611" y="8645525"/>
            <a:ext cx="5240108" cy="1388970"/>
          </a:xfrm>
          <a:prstGeom prst="rect">
            <a:avLst/>
          </a:prstGeom>
        </p:spPr>
        <p:txBody>
          <a:bodyPr wrap="square" lIns="0" tIns="0" rIns="0" bIns="0" rtlCol="0" anchor="t">
            <a:spAutoFit/>
          </a:bodyPr>
          <a:lstStyle/>
          <a:p>
            <a:pPr algn="ctr">
              <a:lnSpc>
                <a:spcPts val="5599"/>
              </a:lnSpc>
              <a:spcBef>
                <a:spcPct val="0"/>
              </a:spcBef>
            </a:pPr>
            <a:r>
              <a:rPr lang="en-US" sz="3999" dirty="0">
                <a:solidFill>
                  <a:srgbClr val="000000"/>
                </a:solidFill>
                <a:latin typeface="Century Gothic Paneuropean"/>
                <a:ea typeface="Century Gothic Paneuropean"/>
                <a:cs typeface="Century Gothic Paneuropean"/>
                <a:sym typeface="Century Gothic Paneuropean"/>
              </a:rPr>
              <a:t>C. creating a papier-mâché planet</a:t>
            </a:r>
          </a:p>
        </p:txBody>
      </p:sp>
      <p:sp>
        <p:nvSpPr>
          <p:cNvPr id="21" name="Freeform 21">
            <a:extLst>
              <a:ext uri="{C183D7F6-B498-43B3-948B-1728B52AA6E4}">
                <adec:decorative xmlns:adec="http://schemas.microsoft.com/office/drawing/2017/decorative" val="1"/>
              </a:ext>
            </a:extLst>
          </p:cNvPr>
          <p:cNvSpPr/>
          <p:nvPr/>
        </p:nvSpPr>
        <p:spPr>
          <a:xfrm flipH="1">
            <a:off x="2742122" y="2693146"/>
            <a:ext cx="1158122" cy="1016420"/>
          </a:xfrm>
          <a:custGeom>
            <a:avLst/>
            <a:gdLst/>
            <a:ahLst/>
            <a:cxnLst/>
            <a:rect l="l" t="t" r="r" b="b"/>
            <a:pathLst>
              <a:path w="1158122" h="1016420">
                <a:moveTo>
                  <a:pt x="1158122" y="0"/>
                </a:moveTo>
                <a:lnTo>
                  <a:pt x="0" y="0"/>
                </a:lnTo>
                <a:lnTo>
                  <a:pt x="0" y="1016420"/>
                </a:lnTo>
                <a:lnTo>
                  <a:pt x="1158122" y="1016420"/>
                </a:lnTo>
                <a:lnTo>
                  <a:pt x="1158122" y="0"/>
                </a:lnTo>
                <a:close/>
              </a:path>
            </a:pathLst>
          </a:custGeom>
          <a:blipFill>
            <a:blip r:embed="rId4"/>
            <a:stretch>
              <a:fillRect/>
            </a:stretch>
          </a:blipFill>
        </p:spPr>
        <p:txBody>
          <a:bodyPr/>
          <a:lstStyle/>
          <a:p>
            <a:endParaRPr lang="en-GB"/>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8F5F2"/>
        </a:solidFill>
        <a:effectLst/>
      </p:bgPr>
    </p:bg>
    <p:spTree>
      <p:nvGrpSpPr>
        <p:cNvPr id="1" name=""/>
        <p:cNvGrpSpPr/>
        <p:nvPr/>
      </p:nvGrpSpPr>
      <p:grpSpPr>
        <a:xfrm>
          <a:off x="0" y="0"/>
          <a:ext cx="0" cy="0"/>
          <a:chOff x="0" y="0"/>
          <a:chExt cx="0" cy="0"/>
        </a:xfrm>
      </p:grpSpPr>
      <p:sp>
        <p:nvSpPr>
          <p:cNvPr id="2" name="Freeform 2">
            <a:extLst>
              <a:ext uri="{C183D7F6-B498-43B3-948B-1728B52AA6E4}">
                <adec:decorative xmlns:adec="http://schemas.microsoft.com/office/drawing/2017/decorative" val="1"/>
              </a:ext>
            </a:extLst>
          </p:cNvPr>
          <p:cNvSpPr/>
          <p:nvPr/>
        </p:nvSpPr>
        <p:spPr>
          <a:xfrm>
            <a:off x="5837351" y="2983915"/>
            <a:ext cx="10373507" cy="3941933"/>
          </a:xfrm>
          <a:custGeom>
            <a:avLst/>
            <a:gdLst/>
            <a:ahLst/>
            <a:cxnLst/>
            <a:rect l="l" t="t" r="r" b="b"/>
            <a:pathLst>
              <a:path w="10373507" h="3941933">
                <a:moveTo>
                  <a:pt x="0" y="0"/>
                </a:moveTo>
                <a:lnTo>
                  <a:pt x="10373508" y="0"/>
                </a:lnTo>
                <a:lnTo>
                  <a:pt x="10373508" y="3941933"/>
                </a:lnTo>
                <a:lnTo>
                  <a:pt x="0" y="3941933"/>
                </a:lnTo>
                <a:lnTo>
                  <a:pt x="0" y="0"/>
                </a:lnTo>
                <a:close/>
              </a:path>
            </a:pathLst>
          </a:custGeom>
          <a:blipFill>
            <a:blip r:embed="rId3"/>
            <a:stretch>
              <a:fillRect/>
            </a:stretch>
          </a:blipFill>
        </p:spPr>
        <p:txBody>
          <a:bodyPr/>
          <a:lstStyle/>
          <a:p>
            <a:endParaRPr lang="en-GB"/>
          </a:p>
        </p:txBody>
      </p:sp>
      <p:grpSp>
        <p:nvGrpSpPr>
          <p:cNvPr id="3" name="Group 3">
            <a:extLst>
              <a:ext uri="{C183D7F6-B498-43B3-948B-1728B52AA6E4}">
                <adec:decorative xmlns:adec="http://schemas.microsoft.com/office/drawing/2017/decorative" val="1"/>
              </a:ext>
            </a:extLst>
          </p:cNvPr>
          <p:cNvGrpSpPr/>
          <p:nvPr/>
        </p:nvGrpSpPr>
        <p:grpSpPr>
          <a:xfrm>
            <a:off x="452527" y="0"/>
            <a:ext cx="4247335" cy="4323180"/>
            <a:chOff x="0" y="0"/>
            <a:chExt cx="711200" cy="723900"/>
          </a:xfrm>
        </p:grpSpPr>
        <p:sp>
          <p:nvSpPr>
            <p:cNvPr id="4" name="Freeform 4"/>
            <p:cNvSpPr/>
            <p:nvPr/>
          </p:nvSpPr>
          <p:spPr>
            <a:xfrm>
              <a:off x="0" y="0"/>
              <a:ext cx="711200" cy="716280"/>
            </a:xfrm>
            <a:custGeom>
              <a:avLst/>
              <a:gdLst/>
              <a:ahLst/>
              <a:cxnLst/>
              <a:rect l="l" t="t" r="r" b="b"/>
              <a:pathLst>
                <a:path w="711200" h="716280">
                  <a:moveTo>
                    <a:pt x="355600" y="0"/>
                  </a:moveTo>
                  <a:lnTo>
                    <a:pt x="393700" y="43180"/>
                  </a:lnTo>
                  <a:lnTo>
                    <a:pt x="441960" y="10160"/>
                  </a:lnTo>
                  <a:lnTo>
                    <a:pt x="468630" y="60960"/>
                  </a:lnTo>
                  <a:lnTo>
                    <a:pt x="521970" y="40640"/>
                  </a:lnTo>
                  <a:lnTo>
                    <a:pt x="535940" y="96520"/>
                  </a:lnTo>
                  <a:lnTo>
                    <a:pt x="593090" y="90170"/>
                  </a:lnTo>
                  <a:lnTo>
                    <a:pt x="593090" y="147320"/>
                  </a:lnTo>
                  <a:lnTo>
                    <a:pt x="650240" y="154940"/>
                  </a:lnTo>
                  <a:lnTo>
                    <a:pt x="637540" y="210820"/>
                  </a:lnTo>
                  <a:lnTo>
                    <a:pt x="690880" y="231140"/>
                  </a:lnTo>
                  <a:lnTo>
                    <a:pt x="664210" y="281940"/>
                  </a:lnTo>
                  <a:lnTo>
                    <a:pt x="711200" y="314960"/>
                  </a:lnTo>
                  <a:lnTo>
                    <a:pt x="673100" y="358140"/>
                  </a:lnTo>
                  <a:lnTo>
                    <a:pt x="711200" y="401320"/>
                  </a:lnTo>
                  <a:lnTo>
                    <a:pt x="664210" y="434340"/>
                  </a:lnTo>
                  <a:lnTo>
                    <a:pt x="690880" y="485140"/>
                  </a:lnTo>
                  <a:lnTo>
                    <a:pt x="637540" y="505460"/>
                  </a:lnTo>
                  <a:lnTo>
                    <a:pt x="650240" y="561340"/>
                  </a:lnTo>
                  <a:lnTo>
                    <a:pt x="593090" y="568960"/>
                  </a:lnTo>
                  <a:lnTo>
                    <a:pt x="593090" y="626110"/>
                  </a:lnTo>
                  <a:lnTo>
                    <a:pt x="535940" y="619760"/>
                  </a:lnTo>
                  <a:lnTo>
                    <a:pt x="521970" y="675640"/>
                  </a:lnTo>
                  <a:lnTo>
                    <a:pt x="468630" y="655320"/>
                  </a:lnTo>
                  <a:lnTo>
                    <a:pt x="441960" y="706120"/>
                  </a:lnTo>
                  <a:lnTo>
                    <a:pt x="393700" y="673100"/>
                  </a:lnTo>
                  <a:lnTo>
                    <a:pt x="355600" y="716280"/>
                  </a:lnTo>
                  <a:lnTo>
                    <a:pt x="317500" y="673100"/>
                  </a:lnTo>
                  <a:lnTo>
                    <a:pt x="269240" y="706120"/>
                  </a:lnTo>
                  <a:lnTo>
                    <a:pt x="242570" y="655320"/>
                  </a:lnTo>
                  <a:lnTo>
                    <a:pt x="189230" y="675640"/>
                  </a:lnTo>
                  <a:lnTo>
                    <a:pt x="175260" y="619760"/>
                  </a:lnTo>
                  <a:lnTo>
                    <a:pt x="118110" y="626110"/>
                  </a:lnTo>
                  <a:lnTo>
                    <a:pt x="118110" y="568960"/>
                  </a:lnTo>
                  <a:lnTo>
                    <a:pt x="60960" y="561340"/>
                  </a:lnTo>
                  <a:lnTo>
                    <a:pt x="73660" y="505460"/>
                  </a:lnTo>
                  <a:lnTo>
                    <a:pt x="20320" y="485140"/>
                  </a:lnTo>
                  <a:lnTo>
                    <a:pt x="46990" y="434340"/>
                  </a:lnTo>
                  <a:lnTo>
                    <a:pt x="0" y="401320"/>
                  </a:lnTo>
                  <a:lnTo>
                    <a:pt x="38100" y="358140"/>
                  </a:lnTo>
                  <a:lnTo>
                    <a:pt x="0" y="314960"/>
                  </a:lnTo>
                  <a:lnTo>
                    <a:pt x="46990" y="281940"/>
                  </a:lnTo>
                  <a:lnTo>
                    <a:pt x="20320" y="231140"/>
                  </a:lnTo>
                  <a:lnTo>
                    <a:pt x="73660" y="210820"/>
                  </a:lnTo>
                  <a:lnTo>
                    <a:pt x="60960" y="154940"/>
                  </a:lnTo>
                  <a:lnTo>
                    <a:pt x="118110" y="147320"/>
                  </a:lnTo>
                  <a:lnTo>
                    <a:pt x="118110" y="90170"/>
                  </a:lnTo>
                  <a:lnTo>
                    <a:pt x="175260" y="96520"/>
                  </a:lnTo>
                  <a:lnTo>
                    <a:pt x="189230" y="40640"/>
                  </a:lnTo>
                  <a:lnTo>
                    <a:pt x="242570" y="60960"/>
                  </a:lnTo>
                  <a:lnTo>
                    <a:pt x="269240" y="10160"/>
                  </a:lnTo>
                  <a:lnTo>
                    <a:pt x="317500" y="43180"/>
                  </a:lnTo>
                  <a:close/>
                </a:path>
              </a:pathLst>
            </a:custGeom>
            <a:solidFill>
              <a:srgbClr val="EFCE72"/>
            </a:solidFill>
          </p:spPr>
          <p:txBody>
            <a:bodyPr/>
            <a:lstStyle/>
            <a:p>
              <a:endParaRPr lang="en-GB"/>
            </a:p>
          </p:txBody>
        </p:sp>
        <p:sp>
          <p:nvSpPr>
            <p:cNvPr id="5" name="TextBox 5"/>
            <p:cNvSpPr txBox="1"/>
            <p:nvPr/>
          </p:nvSpPr>
          <p:spPr>
            <a:xfrm>
              <a:off x="38100" y="9525"/>
              <a:ext cx="635000" cy="663575"/>
            </a:xfrm>
            <a:prstGeom prst="rect">
              <a:avLst/>
            </a:prstGeom>
          </p:spPr>
          <p:txBody>
            <a:bodyPr lIns="50800" tIns="50800" rIns="50800" bIns="50800" rtlCol="0" anchor="ctr"/>
            <a:lstStyle/>
            <a:p>
              <a:pPr algn="ctr">
                <a:lnSpc>
                  <a:spcPts val="2013"/>
                </a:lnSpc>
              </a:pPr>
              <a:endParaRPr/>
            </a:p>
          </p:txBody>
        </p:sp>
      </p:grpSp>
      <p:grpSp>
        <p:nvGrpSpPr>
          <p:cNvPr id="6" name="Group 6">
            <a:extLst>
              <a:ext uri="{C183D7F6-B498-43B3-948B-1728B52AA6E4}">
                <adec:decorative xmlns:adec="http://schemas.microsoft.com/office/drawing/2017/decorative" val="1"/>
              </a:ext>
            </a:extLst>
          </p:cNvPr>
          <p:cNvGrpSpPr/>
          <p:nvPr/>
        </p:nvGrpSpPr>
        <p:grpSpPr>
          <a:xfrm>
            <a:off x="399317" y="8486811"/>
            <a:ext cx="5214348" cy="1543050"/>
            <a:chOff x="0" y="0"/>
            <a:chExt cx="1373326" cy="406400"/>
          </a:xfrm>
        </p:grpSpPr>
        <p:sp>
          <p:nvSpPr>
            <p:cNvPr id="7" name="Freeform 7"/>
            <p:cNvSpPr/>
            <p:nvPr/>
          </p:nvSpPr>
          <p:spPr>
            <a:xfrm>
              <a:off x="0" y="0"/>
              <a:ext cx="1373326" cy="406400"/>
            </a:xfrm>
            <a:custGeom>
              <a:avLst/>
              <a:gdLst/>
              <a:ahLst/>
              <a:cxnLst/>
              <a:rect l="l" t="t" r="r" b="b"/>
              <a:pathLst>
                <a:path w="1373326" h="406400">
                  <a:moveTo>
                    <a:pt x="1170126" y="0"/>
                  </a:moveTo>
                  <a:cubicBezTo>
                    <a:pt x="1282351" y="0"/>
                    <a:pt x="1373326" y="90976"/>
                    <a:pt x="1373326" y="203200"/>
                  </a:cubicBezTo>
                  <a:cubicBezTo>
                    <a:pt x="1373326" y="315424"/>
                    <a:pt x="1282351" y="406400"/>
                    <a:pt x="1170126" y="406400"/>
                  </a:cubicBezTo>
                  <a:lnTo>
                    <a:pt x="203200" y="406400"/>
                  </a:lnTo>
                  <a:cubicBezTo>
                    <a:pt x="90976" y="406400"/>
                    <a:pt x="0" y="315424"/>
                    <a:pt x="0" y="203200"/>
                  </a:cubicBezTo>
                  <a:cubicBezTo>
                    <a:pt x="0" y="90976"/>
                    <a:pt x="90976" y="0"/>
                    <a:pt x="203200" y="0"/>
                  </a:cubicBezTo>
                  <a:close/>
                </a:path>
              </a:pathLst>
            </a:custGeom>
            <a:solidFill>
              <a:srgbClr val="EFCE72"/>
            </a:solidFill>
          </p:spPr>
          <p:txBody>
            <a:bodyPr/>
            <a:lstStyle/>
            <a:p>
              <a:endParaRPr lang="en-GB"/>
            </a:p>
          </p:txBody>
        </p:sp>
        <p:sp>
          <p:nvSpPr>
            <p:cNvPr id="8" name="TextBox 8"/>
            <p:cNvSpPr txBox="1"/>
            <p:nvPr/>
          </p:nvSpPr>
          <p:spPr>
            <a:xfrm>
              <a:off x="0" y="-28575"/>
              <a:ext cx="1373326" cy="434975"/>
            </a:xfrm>
            <a:prstGeom prst="rect">
              <a:avLst/>
            </a:prstGeom>
          </p:spPr>
          <p:txBody>
            <a:bodyPr lIns="50800" tIns="50800" rIns="50800" bIns="50800" rtlCol="0" anchor="ctr"/>
            <a:lstStyle/>
            <a:p>
              <a:pPr algn="ctr">
                <a:lnSpc>
                  <a:spcPts val="2013"/>
                </a:lnSpc>
              </a:pPr>
              <a:endParaRPr/>
            </a:p>
          </p:txBody>
        </p:sp>
      </p:grpSp>
      <p:grpSp>
        <p:nvGrpSpPr>
          <p:cNvPr id="9" name="Group 9">
            <a:extLst>
              <a:ext uri="{C183D7F6-B498-43B3-948B-1728B52AA6E4}">
                <adec:decorative xmlns:adec="http://schemas.microsoft.com/office/drawing/2017/decorative" val="1"/>
              </a:ext>
            </a:extLst>
          </p:cNvPr>
          <p:cNvGrpSpPr/>
          <p:nvPr/>
        </p:nvGrpSpPr>
        <p:grpSpPr>
          <a:xfrm>
            <a:off x="6567763" y="8486775"/>
            <a:ext cx="5214348" cy="1543050"/>
            <a:chOff x="0" y="0"/>
            <a:chExt cx="1373326" cy="406400"/>
          </a:xfrm>
        </p:grpSpPr>
        <p:sp>
          <p:nvSpPr>
            <p:cNvPr id="10" name="Freeform 10"/>
            <p:cNvSpPr/>
            <p:nvPr/>
          </p:nvSpPr>
          <p:spPr>
            <a:xfrm>
              <a:off x="0" y="0"/>
              <a:ext cx="1373326" cy="406400"/>
            </a:xfrm>
            <a:custGeom>
              <a:avLst/>
              <a:gdLst/>
              <a:ahLst/>
              <a:cxnLst/>
              <a:rect l="l" t="t" r="r" b="b"/>
              <a:pathLst>
                <a:path w="1373326" h="406400">
                  <a:moveTo>
                    <a:pt x="1170126" y="0"/>
                  </a:moveTo>
                  <a:cubicBezTo>
                    <a:pt x="1282351" y="0"/>
                    <a:pt x="1373326" y="90976"/>
                    <a:pt x="1373326" y="203200"/>
                  </a:cubicBezTo>
                  <a:cubicBezTo>
                    <a:pt x="1373326" y="315424"/>
                    <a:pt x="1282351" y="406400"/>
                    <a:pt x="1170126" y="406400"/>
                  </a:cubicBezTo>
                  <a:lnTo>
                    <a:pt x="203200" y="406400"/>
                  </a:lnTo>
                  <a:cubicBezTo>
                    <a:pt x="90976" y="406400"/>
                    <a:pt x="0" y="315424"/>
                    <a:pt x="0" y="203200"/>
                  </a:cubicBezTo>
                  <a:cubicBezTo>
                    <a:pt x="0" y="90976"/>
                    <a:pt x="90976" y="0"/>
                    <a:pt x="203200" y="0"/>
                  </a:cubicBezTo>
                  <a:close/>
                </a:path>
              </a:pathLst>
            </a:custGeom>
            <a:solidFill>
              <a:srgbClr val="EFCE72"/>
            </a:solidFill>
          </p:spPr>
          <p:txBody>
            <a:bodyPr/>
            <a:lstStyle/>
            <a:p>
              <a:endParaRPr lang="en-GB"/>
            </a:p>
          </p:txBody>
        </p:sp>
        <p:sp>
          <p:nvSpPr>
            <p:cNvPr id="11" name="TextBox 11"/>
            <p:cNvSpPr txBox="1"/>
            <p:nvPr/>
          </p:nvSpPr>
          <p:spPr>
            <a:xfrm>
              <a:off x="0" y="-28575"/>
              <a:ext cx="1373326" cy="434975"/>
            </a:xfrm>
            <a:prstGeom prst="rect">
              <a:avLst/>
            </a:prstGeom>
          </p:spPr>
          <p:txBody>
            <a:bodyPr lIns="50800" tIns="50800" rIns="50800" bIns="50800" rtlCol="0" anchor="ctr"/>
            <a:lstStyle/>
            <a:p>
              <a:pPr algn="ctr">
                <a:lnSpc>
                  <a:spcPts val="2013"/>
                </a:lnSpc>
              </a:pPr>
              <a:endParaRPr/>
            </a:p>
          </p:txBody>
        </p:sp>
      </p:grpSp>
      <p:grpSp>
        <p:nvGrpSpPr>
          <p:cNvPr id="12" name="Group 12">
            <a:extLst>
              <a:ext uri="{C183D7F6-B498-43B3-948B-1728B52AA6E4}">
                <adec:decorative xmlns:adec="http://schemas.microsoft.com/office/drawing/2017/decorative" val="1"/>
              </a:ext>
            </a:extLst>
          </p:cNvPr>
          <p:cNvGrpSpPr/>
          <p:nvPr/>
        </p:nvGrpSpPr>
        <p:grpSpPr>
          <a:xfrm>
            <a:off x="12734611" y="8486775"/>
            <a:ext cx="5214348" cy="1543050"/>
            <a:chOff x="0" y="0"/>
            <a:chExt cx="1373326" cy="406400"/>
          </a:xfrm>
        </p:grpSpPr>
        <p:sp>
          <p:nvSpPr>
            <p:cNvPr id="13" name="Freeform 13"/>
            <p:cNvSpPr/>
            <p:nvPr/>
          </p:nvSpPr>
          <p:spPr>
            <a:xfrm>
              <a:off x="0" y="0"/>
              <a:ext cx="1373326" cy="406400"/>
            </a:xfrm>
            <a:custGeom>
              <a:avLst/>
              <a:gdLst/>
              <a:ahLst/>
              <a:cxnLst/>
              <a:rect l="l" t="t" r="r" b="b"/>
              <a:pathLst>
                <a:path w="1373326" h="406400">
                  <a:moveTo>
                    <a:pt x="1170126" y="0"/>
                  </a:moveTo>
                  <a:cubicBezTo>
                    <a:pt x="1282351" y="0"/>
                    <a:pt x="1373326" y="90976"/>
                    <a:pt x="1373326" y="203200"/>
                  </a:cubicBezTo>
                  <a:cubicBezTo>
                    <a:pt x="1373326" y="315424"/>
                    <a:pt x="1282351" y="406400"/>
                    <a:pt x="1170126" y="406400"/>
                  </a:cubicBezTo>
                  <a:lnTo>
                    <a:pt x="203200" y="406400"/>
                  </a:lnTo>
                  <a:cubicBezTo>
                    <a:pt x="90976" y="406400"/>
                    <a:pt x="0" y="315424"/>
                    <a:pt x="0" y="203200"/>
                  </a:cubicBezTo>
                  <a:cubicBezTo>
                    <a:pt x="0" y="90976"/>
                    <a:pt x="90976" y="0"/>
                    <a:pt x="203200" y="0"/>
                  </a:cubicBezTo>
                  <a:close/>
                </a:path>
              </a:pathLst>
            </a:custGeom>
            <a:solidFill>
              <a:srgbClr val="EFCE72"/>
            </a:solidFill>
          </p:spPr>
          <p:txBody>
            <a:bodyPr/>
            <a:lstStyle/>
            <a:p>
              <a:endParaRPr lang="en-GB"/>
            </a:p>
          </p:txBody>
        </p:sp>
        <p:sp>
          <p:nvSpPr>
            <p:cNvPr id="14" name="TextBox 14"/>
            <p:cNvSpPr txBox="1"/>
            <p:nvPr/>
          </p:nvSpPr>
          <p:spPr>
            <a:xfrm>
              <a:off x="0" y="-28575"/>
              <a:ext cx="1373326" cy="434975"/>
            </a:xfrm>
            <a:prstGeom prst="rect">
              <a:avLst/>
            </a:prstGeom>
          </p:spPr>
          <p:txBody>
            <a:bodyPr lIns="50800" tIns="50800" rIns="50800" bIns="50800" rtlCol="0" anchor="ctr"/>
            <a:lstStyle/>
            <a:p>
              <a:pPr algn="ctr">
                <a:lnSpc>
                  <a:spcPts val="2013"/>
                </a:lnSpc>
              </a:pPr>
              <a:endParaRPr/>
            </a:p>
          </p:txBody>
        </p:sp>
      </p:grpSp>
      <p:sp>
        <p:nvSpPr>
          <p:cNvPr id="15" name="Freeform 15">
            <a:extLst>
              <a:ext uri="{C183D7F6-B498-43B3-948B-1728B52AA6E4}">
                <adec:decorative xmlns:adec="http://schemas.microsoft.com/office/drawing/2017/decorative" val="1"/>
              </a:ext>
            </a:extLst>
          </p:cNvPr>
          <p:cNvSpPr/>
          <p:nvPr/>
        </p:nvSpPr>
        <p:spPr>
          <a:xfrm flipV="1">
            <a:off x="1364863" y="2416503"/>
            <a:ext cx="1158122" cy="1016420"/>
          </a:xfrm>
          <a:custGeom>
            <a:avLst/>
            <a:gdLst/>
            <a:ahLst/>
            <a:cxnLst/>
            <a:rect l="l" t="t" r="r" b="b"/>
            <a:pathLst>
              <a:path w="1158122" h="1016420">
                <a:moveTo>
                  <a:pt x="0" y="1016421"/>
                </a:moveTo>
                <a:lnTo>
                  <a:pt x="1158122" y="1016421"/>
                </a:lnTo>
                <a:lnTo>
                  <a:pt x="1158122" y="0"/>
                </a:lnTo>
                <a:lnTo>
                  <a:pt x="0" y="0"/>
                </a:lnTo>
                <a:lnTo>
                  <a:pt x="0" y="1016421"/>
                </a:lnTo>
                <a:close/>
              </a:path>
            </a:pathLst>
          </a:custGeom>
          <a:blipFill>
            <a:blip r:embed="rId4"/>
            <a:stretch>
              <a:fillRect/>
            </a:stretch>
          </a:blipFill>
        </p:spPr>
        <p:txBody>
          <a:bodyPr/>
          <a:lstStyle/>
          <a:p>
            <a:endParaRPr lang="en-GB"/>
          </a:p>
        </p:txBody>
      </p:sp>
      <p:sp>
        <p:nvSpPr>
          <p:cNvPr id="22" name="Title 21">
            <a:extLst>
              <a:ext uri="{FF2B5EF4-FFF2-40B4-BE49-F238E27FC236}">
                <a16:creationId xmlns:a16="http://schemas.microsoft.com/office/drawing/2014/main" id="{7789FE44-A1A4-28DD-F5DE-5D0F4FDAFA04}"/>
              </a:ext>
            </a:extLst>
          </p:cNvPr>
          <p:cNvSpPr>
            <a:spLocks noGrp="1"/>
          </p:cNvSpPr>
          <p:nvPr>
            <p:ph type="title" idx="4294967295"/>
          </p:nvPr>
        </p:nvSpPr>
        <p:spPr>
          <a:xfrm>
            <a:off x="457200" y="-1143000"/>
            <a:ext cx="8229600" cy="1143000"/>
          </a:xfrm>
        </p:spPr>
        <p:txBody>
          <a:bodyPr vert="horz" lIns="91440" tIns="45720" rIns="91440" bIns="45720" rtlCol="0" anchor="b">
            <a:normAutofit/>
          </a:bodyPr>
          <a:lstStyle/>
          <a:p>
            <a:r>
              <a:rPr lang="en-GB" dirty="0"/>
              <a:t>Call my bluff 3</a:t>
            </a:r>
          </a:p>
        </p:txBody>
      </p:sp>
      <p:sp>
        <p:nvSpPr>
          <p:cNvPr id="20" name="TextBox 20"/>
          <p:cNvSpPr txBox="1"/>
          <p:nvPr/>
        </p:nvSpPr>
        <p:spPr>
          <a:xfrm>
            <a:off x="645059" y="686128"/>
            <a:ext cx="4194125" cy="1730376"/>
          </a:xfrm>
          <a:prstGeom prst="rect">
            <a:avLst/>
          </a:prstGeom>
        </p:spPr>
        <p:txBody>
          <a:bodyPr lIns="0" tIns="0" rIns="0" bIns="0" rtlCol="0" anchor="t">
            <a:spAutoFit/>
          </a:bodyPr>
          <a:lstStyle/>
          <a:p>
            <a:pPr algn="ctr">
              <a:lnSpc>
                <a:spcPts val="6999"/>
              </a:lnSpc>
            </a:pPr>
            <a:r>
              <a:rPr lang="en-US" sz="4999" b="1">
                <a:solidFill>
                  <a:srgbClr val="000000"/>
                </a:solidFill>
                <a:latin typeface="Century Gothic Paneuropean Bold"/>
                <a:ea typeface="Century Gothic Paneuropean Bold"/>
                <a:cs typeface="Century Gothic Paneuropean Bold"/>
                <a:sym typeface="Century Gothic Paneuropean Bold"/>
              </a:rPr>
              <a:t>Call My </a:t>
            </a:r>
          </a:p>
          <a:p>
            <a:pPr algn="ctr">
              <a:lnSpc>
                <a:spcPts val="6999"/>
              </a:lnSpc>
              <a:spcBef>
                <a:spcPct val="0"/>
              </a:spcBef>
            </a:pPr>
            <a:r>
              <a:rPr lang="en-US" sz="4999" b="1">
                <a:solidFill>
                  <a:srgbClr val="000000"/>
                </a:solidFill>
                <a:latin typeface="Century Gothic Paneuropean Bold"/>
                <a:ea typeface="Century Gothic Paneuropean Bold"/>
                <a:cs typeface="Century Gothic Paneuropean Bold"/>
                <a:sym typeface="Century Gothic Paneuropean Bold"/>
              </a:rPr>
              <a:t>Bluff</a:t>
            </a:r>
          </a:p>
        </p:txBody>
      </p:sp>
      <p:sp>
        <p:nvSpPr>
          <p:cNvPr id="16" name="TextBox 16"/>
          <p:cNvSpPr txBox="1"/>
          <p:nvPr/>
        </p:nvSpPr>
        <p:spPr>
          <a:xfrm>
            <a:off x="6883030" y="4246980"/>
            <a:ext cx="8458755" cy="1384300"/>
          </a:xfrm>
          <a:prstGeom prst="rect">
            <a:avLst/>
          </a:prstGeom>
        </p:spPr>
        <p:txBody>
          <a:bodyPr lIns="0" tIns="0" rIns="0" bIns="0" rtlCol="0" anchor="t">
            <a:spAutoFit/>
          </a:bodyPr>
          <a:lstStyle/>
          <a:p>
            <a:pPr algn="ctr">
              <a:lnSpc>
                <a:spcPts val="5599"/>
              </a:lnSpc>
              <a:spcBef>
                <a:spcPct val="0"/>
              </a:spcBef>
            </a:pPr>
            <a:r>
              <a:rPr lang="en-US" sz="3999" dirty="0">
                <a:solidFill>
                  <a:srgbClr val="000000"/>
                </a:solidFill>
                <a:latin typeface="Century Gothic Paneuropean"/>
                <a:ea typeface="Century Gothic Paneuropean"/>
                <a:cs typeface="Century Gothic Paneuropean"/>
                <a:sym typeface="Century Gothic Paneuropean"/>
              </a:rPr>
              <a:t>The football tournament was </a:t>
            </a:r>
            <a:r>
              <a:rPr lang="en-US" sz="3999" b="1" dirty="0">
                <a:solidFill>
                  <a:srgbClr val="000000"/>
                </a:solidFill>
                <a:latin typeface="Century Gothic Paneuropean Bold"/>
                <a:ea typeface="Century Gothic Paneuropean Bold"/>
                <a:cs typeface="Century Gothic Paneuropean Bold"/>
                <a:sym typeface="Century Gothic Paneuropean Bold"/>
              </a:rPr>
              <a:t>international</a:t>
            </a:r>
            <a:endParaRPr lang="en-US" sz="3999" dirty="0">
              <a:solidFill>
                <a:srgbClr val="000000"/>
              </a:solidFill>
              <a:latin typeface="Century Gothic Paneuropean"/>
              <a:ea typeface="Century Gothic Paneuropean"/>
              <a:cs typeface="Century Gothic Paneuropean"/>
              <a:sym typeface="Century Gothic Paneuropean"/>
            </a:endParaRPr>
          </a:p>
        </p:txBody>
      </p:sp>
      <p:sp>
        <p:nvSpPr>
          <p:cNvPr id="17" name="TextBox 17"/>
          <p:cNvSpPr txBox="1"/>
          <p:nvPr/>
        </p:nvSpPr>
        <p:spPr>
          <a:xfrm>
            <a:off x="693252" y="8880511"/>
            <a:ext cx="5144099" cy="679450"/>
          </a:xfrm>
          <a:prstGeom prst="rect">
            <a:avLst/>
          </a:prstGeom>
        </p:spPr>
        <p:txBody>
          <a:bodyPr lIns="0" tIns="0" rIns="0" bIns="0" rtlCol="0" anchor="t">
            <a:spAutoFit/>
          </a:bodyPr>
          <a:lstStyle/>
          <a:p>
            <a:pPr algn="l">
              <a:lnSpc>
                <a:spcPts val="5599"/>
              </a:lnSpc>
              <a:spcBef>
                <a:spcPct val="0"/>
              </a:spcBef>
            </a:pPr>
            <a:r>
              <a:rPr lang="en-US" sz="3999" dirty="0">
                <a:solidFill>
                  <a:srgbClr val="000000"/>
                </a:solidFill>
                <a:latin typeface="Century Gothic Paneuropean"/>
                <a:ea typeface="Century Gothic Paneuropean"/>
                <a:cs typeface="Century Gothic Paneuropean"/>
                <a:sym typeface="Century Gothic Paneuropean"/>
              </a:rPr>
              <a:t>A.  Full of goals</a:t>
            </a:r>
          </a:p>
        </p:txBody>
      </p:sp>
      <p:sp>
        <p:nvSpPr>
          <p:cNvPr id="18" name="TextBox 18"/>
          <p:cNvSpPr txBox="1"/>
          <p:nvPr/>
        </p:nvSpPr>
        <p:spPr>
          <a:xfrm>
            <a:off x="7002161" y="8880475"/>
            <a:ext cx="4345551" cy="679450"/>
          </a:xfrm>
          <a:prstGeom prst="rect">
            <a:avLst/>
          </a:prstGeom>
        </p:spPr>
        <p:txBody>
          <a:bodyPr lIns="0" tIns="0" rIns="0" bIns="0" rtlCol="0" anchor="t">
            <a:spAutoFit/>
          </a:bodyPr>
          <a:lstStyle/>
          <a:p>
            <a:pPr algn="l">
              <a:lnSpc>
                <a:spcPts val="5599"/>
              </a:lnSpc>
              <a:spcBef>
                <a:spcPct val="0"/>
              </a:spcBef>
            </a:pPr>
            <a:r>
              <a:rPr lang="en-US" sz="3999" dirty="0">
                <a:solidFill>
                  <a:srgbClr val="000000"/>
                </a:solidFill>
                <a:latin typeface="Century Gothic Paneuropean"/>
                <a:ea typeface="Century Gothic Paneuropean"/>
                <a:cs typeface="Century Gothic Paneuropean"/>
                <a:sym typeface="Century Gothic Paneuropean"/>
              </a:rPr>
              <a:t>B. A competition</a:t>
            </a:r>
          </a:p>
        </p:txBody>
      </p:sp>
      <p:sp>
        <p:nvSpPr>
          <p:cNvPr id="19" name="TextBox 19"/>
          <p:cNvSpPr txBox="1"/>
          <p:nvPr/>
        </p:nvSpPr>
        <p:spPr>
          <a:xfrm>
            <a:off x="12734611" y="8528086"/>
            <a:ext cx="5240108" cy="1384300"/>
          </a:xfrm>
          <a:prstGeom prst="rect">
            <a:avLst/>
          </a:prstGeom>
        </p:spPr>
        <p:txBody>
          <a:bodyPr lIns="0" tIns="0" rIns="0" bIns="0" rtlCol="0" anchor="t">
            <a:spAutoFit/>
          </a:bodyPr>
          <a:lstStyle/>
          <a:p>
            <a:pPr algn="ctr">
              <a:lnSpc>
                <a:spcPts val="5599"/>
              </a:lnSpc>
              <a:spcBef>
                <a:spcPct val="0"/>
              </a:spcBef>
            </a:pPr>
            <a:r>
              <a:rPr lang="en-US" sz="3999">
                <a:solidFill>
                  <a:srgbClr val="000000"/>
                </a:solidFill>
                <a:latin typeface="Century Gothic Paneuropean"/>
                <a:ea typeface="Century Gothic Paneuropean"/>
                <a:cs typeface="Century Gothic Paneuropean"/>
                <a:sym typeface="Century Gothic Paneuropean"/>
              </a:rPr>
              <a:t>C. Involving lots of different countries</a:t>
            </a:r>
          </a:p>
        </p:txBody>
      </p:sp>
      <p:sp>
        <p:nvSpPr>
          <p:cNvPr id="21" name="Freeform 21">
            <a:extLst>
              <a:ext uri="{C183D7F6-B498-43B3-948B-1728B52AA6E4}">
                <adec:decorative xmlns:adec="http://schemas.microsoft.com/office/drawing/2017/decorative" val="1"/>
              </a:ext>
            </a:extLst>
          </p:cNvPr>
          <p:cNvSpPr/>
          <p:nvPr/>
        </p:nvSpPr>
        <p:spPr>
          <a:xfrm flipH="1">
            <a:off x="2742122" y="2693146"/>
            <a:ext cx="1158122" cy="1016420"/>
          </a:xfrm>
          <a:custGeom>
            <a:avLst/>
            <a:gdLst/>
            <a:ahLst/>
            <a:cxnLst/>
            <a:rect l="l" t="t" r="r" b="b"/>
            <a:pathLst>
              <a:path w="1158122" h="1016420">
                <a:moveTo>
                  <a:pt x="1158122" y="0"/>
                </a:moveTo>
                <a:lnTo>
                  <a:pt x="0" y="0"/>
                </a:lnTo>
                <a:lnTo>
                  <a:pt x="0" y="1016420"/>
                </a:lnTo>
                <a:lnTo>
                  <a:pt x="1158122" y="1016420"/>
                </a:lnTo>
                <a:lnTo>
                  <a:pt x="1158122" y="0"/>
                </a:lnTo>
                <a:close/>
              </a:path>
            </a:pathLst>
          </a:custGeom>
          <a:blipFill>
            <a:blip r:embed="rId4"/>
            <a:stretch>
              <a:fillRect/>
            </a:stretch>
          </a:blipFill>
        </p:spPr>
        <p:txBody>
          <a:bodyPr/>
          <a:lstStyle/>
          <a:p>
            <a:endParaRPr lang="en-GB"/>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8F5F2"/>
        </a:solidFill>
        <a:effectLst/>
      </p:bgPr>
    </p:bg>
    <p:spTree>
      <p:nvGrpSpPr>
        <p:cNvPr id="1" name=""/>
        <p:cNvGrpSpPr/>
        <p:nvPr/>
      </p:nvGrpSpPr>
      <p:grpSpPr>
        <a:xfrm>
          <a:off x="0" y="0"/>
          <a:ext cx="0" cy="0"/>
          <a:chOff x="0" y="0"/>
          <a:chExt cx="0" cy="0"/>
        </a:xfrm>
      </p:grpSpPr>
      <p:sp>
        <p:nvSpPr>
          <p:cNvPr id="2" name="Freeform 2">
            <a:extLst>
              <a:ext uri="{C183D7F6-B498-43B3-948B-1728B52AA6E4}">
                <adec:decorative xmlns:adec="http://schemas.microsoft.com/office/drawing/2017/decorative" val="1"/>
              </a:ext>
            </a:extLst>
          </p:cNvPr>
          <p:cNvSpPr/>
          <p:nvPr/>
        </p:nvSpPr>
        <p:spPr>
          <a:xfrm>
            <a:off x="5837351" y="2983915"/>
            <a:ext cx="10373507" cy="3941933"/>
          </a:xfrm>
          <a:custGeom>
            <a:avLst/>
            <a:gdLst/>
            <a:ahLst/>
            <a:cxnLst/>
            <a:rect l="l" t="t" r="r" b="b"/>
            <a:pathLst>
              <a:path w="10373507" h="3941933">
                <a:moveTo>
                  <a:pt x="0" y="0"/>
                </a:moveTo>
                <a:lnTo>
                  <a:pt x="10373508" y="0"/>
                </a:lnTo>
                <a:lnTo>
                  <a:pt x="10373508" y="3941933"/>
                </a:lnTo>
                <a:lnTo>
                  <a:pt x="0" y="3941933"/>
                </a:lnTo>
                <a:lnTo>
                  <a:pt x="0" y="0"/>
                </a:lnTo>
                <a:close/>
              </a:path>
            </a:pathLst>
          </a:custGeom>
          <a:blipFill>
            <a:blip r:embed="rId3"/>
            <a:stretch>
              <a:fillRect/>
            </a:stretch>
          </a:blipFill>
        </p:spPr>
        <p:txBody>
          <a:bodyPr/>
          <a:lstStyle/>
          <a:p>
            <a:endParaRPr lang="en-GB"/>
          </a:p>
        </p:txBody>
      </p:sp>
      <p:grpSp>
        <p:nvGrpSpPr>
          <p:cNvPr id="3" name="Group 3">
            <a:extLst>
              <a:ext uri="{C183D7F6-B498-43B3-948B-1728B52AA6E4}">
                <adec:decorative xmlns:adec="http://schemas.microsoft.com/office/drawing/2017/decorative" val="1"/>
              </a:ext>
            </a:extLst>
          </p:cNvPr>
          <p:cNvGrpSpPr/>
          <p:nvPr/>
        </p:nvGrpSpPr>
        <p:grpSpPr>
          <a:xfrm>
            <a:off x="452527" y="0"/>
            <a:ext cx="4247335" cy="4323180"/>
            <a:chOff x="0" y="0"/>
            <a:chExt cx="711200" cy="723900"/>
          </a:xfrm>
        </p:grpSpPr>
        <p:sp>
          <p:nvSpPr>
            <p:cNvPr id="4" name="Freeform 4"/>
            <p:cNvSpPr/>
            <p:nvPr/>
          </p:nvSpPr>
          <p:spPr>
            <a:xfrm>
              <a:off x="0" y="0"/>
              <a:ext cx="711200" cy="716280"/>
            </a:xfrm>
            <a:custGeom>
              <a:avLst/>
              <a:gdLst/>
              <a:ahLst/>
              <a:cxnLst/>
              <a:rect l="l" t="t" r="r" b="b"/>
              <a:pathLst>
                <a:path w="711200" h="716280">
                  <a:moveTo>
                    <a:pt x="355600" y="0"/>
                  </a:moveTo>
                  <a:lnTo>
                    <a:pt x="393700" y="43180"/>
                  </a:lnTo>
                  <a:lnTo>
                    <a:pt x="441960" y="10160"/>
                  </a:lnTo>
                  <a:lnTo>
                    <a:pt x="468630" y="60960"/>
                  </a:lnTo>
                  <a:lnTo>
                    <a:pt x="521970" y="40640"/>
                  </a:lnTo>
                  <a:lnTo>
                    <a:pt x="535940" y="96520"/>
                  </a:lnTo>
                  <a:lnTo>
                    <a:pt x="593090" y="90170"/>
                  </a:lnTo>
                  <a:lnTo>
                    <a:pt x="593090" y="147320"/>
                  </a:lnTo>
                  <a:lnTo>
                    <a:pt x="650240" y="154940"/>
                  </a:lnTo>
                  <a:lnTo>
                    <a:pt x="637540" y="210820"/>
                  </a:lnTo>
                  <a:lnTo>
                    <a:pt x="690880" y="231140"/>
                  </a:lnTo>
                  <a:lnTo>
                    <a:pt x="664210" y="281940"/>
                  </a:lnTo>
                  <a:lnTo>
                    <a:pt x="711200" y="314960"/>
                  </a:lnTo>
                  <a:lnTo>
                    <a:pt x="673100" y="358140"/>
                  </a:lnTo>
                  <a:lnTo>
                    <a:pt x="711200" y="401320"/>
                  </a:lnTo>
                  <a:lnTo>
                    <a:pt x="664210" y="434340"/>
                  </a:lnTo>
                  <a:lnTo>
                    <a:pt x="690880" y="485140"/>
                  </a:lnTo>
                  <a:lnTo>
                    <a:pt x="637540" y="505460"/>
                  </a:lnTo>
                  <a:lnTo>
                    <a:pt x="650240" y="561340"/>
                  </a:lnTo>
                  <a:lnTo>
                    <a:pt x="593090" y="568960"/>
                  </a:lnTo>
                  <a:lnTo>
                    <a:pt x="593090" y="626110"/>
                  </a:lnTo>
                  <a:lnTo>
                    <a:pt x="535940" y="619760"/>
                  </a:lnTo>
                  <a:lnTo>
                    <a:pt x="521970" y="675640"/>
                  </a:lnTo>
                  <a:lnTo>
                    <a:pt x="468630" y="655320"/>
                  </a:lnTo>
                  <a:lnTo>
                    <a:pt x="441960" y="706120"/>
                  </a:lnTo>
                  <a:lnTo>
                    <a:pt x="393700" y="673100"/>
                  </a:lnTo>
                  <a:lnTo>
                    <a:pt x="355600" y="716280"/>
                  </a:lnTo>
                  <a:lnTo>
                    <a:pt x="317500" y="673100"/>
                  </a:lnTo>
                  <a:lnTo>
                    <a:pt x="269240" y="706120"/>
                  </a:lnTo>
                  <a:lnTo>
                    <a:pt x="242570" y="655320"/>
                  </a:lnTo>
                  <a:lnTo>
                    <a:pt x="189230" y="675640"/>
                  </a:lnTo>
                  <a:lnTo>
                    <a:pt x="175260" y="619760"/>
                  </a:lnTo>
                  <a:lnTo>
                    <a:pt x="118110" y="626110"/>
                  </a:lnTo>
                  <a:lnTo>
                    <a:pt x="118110" y="568960"/>
                  </a:lnTo>
                  <a:lnTo>
                    <a:pt x="60960" y="561340"/>
                  </a:lnTo>
                  <a:lnTo>
                    <a:pt x="73660" y="505460"/>
                  </a:lnTo>
                  <a:lnTo>
                    <a:pt x="20320" y="485140"/>
                  </a:lnTo>
                  <a:lnTo>
                    <a:pt x="46990" y="434340"/>
                  </a:lnTo>
                  <a:lnTo>
                    <a:pt x="0" y="401320"/>
                  </a:lnTo>
                  <a:lnTo>
                    <a:pt x="38100" y="358140"/>
                  </a:lnTo>
                  <a:lnTo>
                    <a:pt x="0" y="314960"/>
                  </a:lnTo>
                  <a:lnTo>
                    <a:pt x="46990" y="281940"/>
                  </a:lnTo>
                  <a:lnTo>
                    <a:pt x="20320" y="231140"/>
                  </a:lnTo>
                  <a:lnTo>
                    <a:pt x="73660" y="210820"/>
                  </a:lnTo>
                  <a:lnTo>
                    <a:pt x="60960" y="154940"/>
                  </a:lnTo>
                  <a:lnTo>
                    <a:pt x="118110" y="147320"/>
                  </a:lnTo>
                  <a:lnTo>
                    <a:pt x="118110" y="90170"/>
                  </a:lnTo>
                  <a:lnTo>
                    <a:pt x="175260" y="96520"/>
                  </a:lnTo>
                  <a:lnTo>
                    <a:pt x="189230" y="40640"/>
                  </a:lnTo>
                  <a:lnTo>
                    <a:pt x="242570" y="60960"/>
                  </a:lnTo>
                  <a:lnTo>
                    <a:pt x="269240" y="10160"/>
                  </a:lnTo>
                  <a:lnTo>
                    <a:pt x="317500" y="43180"/>
                  </a:lnTo>
                  <a:close/>
                </a:path>
              </a:pathLst>
            </a:custGeom>
            <a:solidFill>
              <a:srgbClr val="EFCE72"/>
            </a:solidFill>
          </p:spPr>
          <p:txBody>
            <a:bodyPr/>
            <a:lstStyle/>
            <a:p>
              <a:endParaRPr lang="en-GB"/>
            </a:p>
          </p:txBody>
        </p:sp>
        <p:sp>
          <p:nvSpPr>
            <p:cNvPr id="5" name="TextBox 5"/>
            <p:cNvSpPr txBox="1"/>
            <p:nvPr/>
          </p:nvSpPr>
          <p:spPr>
            <a:xfrm>
              <a:off x="38100" y="9525"/>
              <a:ext cx="635000" cy="663575"/>
            </a:xfrm>
            <a:prstGeom prst="rect">
              <a:avLst/>
            </a:prstGeom>
          </p:spPr>
          <p:txBody>
            <a:bodyPr lIns="50800" tIns="50800" rIns="50800" bIns="50800" rtlCol="0" anchor="ctr"/>
            <a:lstStyle/>
            <a:p>
              <a:pPr algn="ctr">
                <a:lnSpc>
                  <a:spcPts val="2013"/>
                </a:lnSpc>
              </a:pPr>
              <a:endParaRPr/>
            </a:p>
          </p:txBody>
        </p:sp>
      </p:grpSp>
      <p:grpSp>
        <p:nvGrpSpPr>
          <p:cNvPr id="6" name="Group 6">
            <a:extLst>
              <a:ext uri="{C183D7F6-B498-43B3-948B-1728B52AA6E4}">
                <adec:decorative xmlns:adec="http://schemas.microsoft.com/office/drawing/2017/decorative" val="1"/>
              </a:ext>
            </a:extLst>
          </p:cNvPr>
          <p:cNvGrpSpPr/>
          <p:nvPr/>
        </p:nvGrpSpPr>
        <p:grpSpPr>
          <a:xfrm>
            <a:off x="399317" y="8486811"/>
            <a:ext cx="5214348" cy="1543050"/>
            <a:chOff x="0" y="0"/>
            <a:chExt cx="1373326" cy="406400"/>
          </a:xfrm>
        </p:grpSpPr>
        <p:sp>
          <p:nvSpPr>
            <p:cNvPr id="7" name="Freeform 7"/>
            <p:cNvSpPr/>
            <p:nvPr/>
          </p:nvSpPr>
          <p:spPr>
            <a:xfrm>
              <a:off x="0" y="0"/>
              <a:ext cx="1373326" cy="406400"/>
            </a:xfrm>
            <a:custGeom>
              <a:avLst/>
              <a:gdLst/>
              <a:ahLst/>
              <a:cxnLst/>
              <a:rect l="l" t="t" r="r" b="b"/>
              <a:pathLst>
                <a:path w="1373326" h="406400">
                  <a:moveTo>
                    <a:pt x="1170126" y="0"/>
                  </a:moveTo>
                  <a:cubicBezTo>
                    <a:pt x="1282351" y="0"/>
                    <a:pt x="1373326" y="90976"/>
                    <a:pt x="1373326" y="203200"/>
                  </a:cubicBezTo>
                  <a:cubicBezTo>
                    <a:pt x="1373326" y="315424"/>
                    <a:pt x="1282351" y="406400"/>
                    <a:pt x="1170126" y="406400"/>
                  </a:cubicBezTo>
                  <a:lnTo>
                    <a:pt x="203200" y="406400"/>
                  </a:lnTo>
                  <a:cubicBezTo>
                    <a:pt x="90976" y="406400"/>
                    <a:pt x="0" y="315424"/>
                    <a:pt x="0" y="203200"/>
                  </a:cubicBezTo>
                  <a:cubicBezTo>
                    <a:pt x="0" y="90976"/>
                    <a:pt x="90976" y="0"/>
                    <a:pt x="203200" y="0"/>
                  </a:cubicBezTo>
                  <a:close/>
                </a:path>
              </a:pathLst>
            </a:custGeom>
            <a:solidFill>
              <a:srgbClr val="EFCE72"/>
            </a:solidFill>
          </p:spPr>
          <p:txBody>
            <a:bodyPr/>
            <a:lstStyle/>
            <a:p>
              <a:endParaRPr lang="en-GB"/>
            </a:p>
          </p:txBody>
        </p:sp>
        <p:sp>
          <p:nvSpPr>
            <p:cNvPr id="8" name="TextBox 8"/>
            <p:cNvSpPr txBox="1"/>
            <p:nvPr/>
          </p:nvSpPr>
          <p:spPr>
            <a:xfrm>
              <a:off x="0" y="-28575"/>
              <a:ext cx="1373326" cy="434975"/>
            </a:xfrm>
            <a:prstGeom prst="rect">
              <a:avLst/>
            </a:prstGeom>
          </p:spPr>
          <p:txBody>
            <a:bodyPr lIns="50800" tIns="50800" rIns="50800" bIns="50800" rtlCol="0" anchor="ctr"/>
            <a:lstStyle/>
            <a:p>
              <a:pPr algn="ctr">
                <a:lnSpc>
                  <a:spcPts val="2013"/>
                </a:lnSpc>
              </a:pPr>
              <a:endParaRPr/>
            </a:p>
          </p:txBody>
        </p:sp>
      </p:grpSp>
      <p:grpSp>
        <p:nvGrpSpPr>
          <p:cNvPr id="9" name="Group 9">
            <a:extLst>
              <a:ext uri="{C183D7F6-B498-43B3-948B-1728B52AA6E4}">
                <adec:decorative xmlns:adec="http://schemas.microsoft.com/office/drawing/2017/decorative" val="1"/>
              </a:ext>
            </a:extLst>
          </p:cNvPr>
          <p:cNvGrpSpPr/>
          <p:nvPr/>
        </p:nvGrpSpPr>
        <p:grpSpPr>
          <a:xfrm>
            <a:off x="6567763" y="8486775"/>
            <a:ext cx="5214348" cy="1543050"/>
            <a:chOff x="0" y="0"/>
            <a:chExt cx="1373326" cy="406400"/>
          </a:xfrm>
        </p:grpSpPr>
        <p:sp>
          <p:nvSpPr>
            <p:cNvPr id="10" name="Freeform 10"/>
            <p:cNvSpPr/>
            <p:nvPr/>
          </p:nvSpPr>
          <p:spPr>
            <a:xfrm>
              <a:off x="0" y="0"/>
              <a:ext cx="1373326" cy="406400"/>
            </a:xfrm>
            <a:custGeom>
              <a:avLst/>
              <a:gdLst/>
              <a:ahLst/>
              <a:cxnLst/>
              <a:rect l="l" t="t" r="r" b="b"/>
              <a:pathLst>
                <a:path w="1373326" h="406400">
                  <a:moveTo>
                    <a:pt x="1170126" y="0"/>
                  </a:moveTo>
                  <a:cubicBezTo>
                    <a:pt x="1282351" y="0"/>
                    <a:pt x="1373326" y="90976"/>
                    <a:pt x="1373326" y="203200"/>
                  </a:cubicBezTo>
                  <a:cubicBezTo>
                    <a:pt x="1373326" y="315424"/>
                    <a:pt x="1282351" y="406400"/>
                    <a:pt x="1170126" y="406400"/>
                  </a:cubicBezTo>
                  <a:lnTo>
                    <a:pt x="203200" y="406400"/>
                  </a:lnTo>
                  <a:cubicBezTo>
                    <a:pt x="90976" y="406400"/>
                    <a:pt x="0" y="315424"/>
                    <a:pt x="0" y="203200"/>
                  </a:cubicBezTo>
                  <a:cubicBezTo>
                    <a:pt x="0" y="90976"/>
                    <a:pt x="90976" y="0"/>
                    <a:pt x="203200" y="0"/>
                  </a:cubicBezTo>
                  <a:close/>
                </a:path>
              </a:pathLst>
            </a:custGeom>
            <a:solidFill>
              <a:srgbClr val="EFCE72"/>
            </a:solidFill>
          </p:spPr>
          <p:txBody>
            <a:bodyPr/>
            <a:lstStyle/>
            <a:p>
              <a:endParaRPr lang="en-GB"/>
            </a:p>
          </p:txBody>
        </p:sp>
        <p:sp>
          <p:nvSpPr>
            <p:cNvPr id="11" name="TextBox 11"/>
            <p:cNvSpPr txBox="1"/>
            <p:nvPr/>
          </p:nvSpPr>
          <p:spPr>
            <a:xfrm>
              <a:off x="0" y="-28575"/>
              <a:ext cx="1373326" cy="434975"/>
            </a:xfrm>
            <a:prstGeom prst="rect">
              <a:avLst/>
            </a:prstGeom>
          </p:spPr>
          <p:txBody>
            <a:bodyPr lIns="50800" tIns="50800" rIns="50800" bIns="50800" rtlCol="0" anchor="ctr"/>
            <a:lstStyle/>
            <a:p>
              <a:pPr algn="ctr">
                <a:lnSpc>
                  <a:spcPts val="2013"/>
                </a:lnSpc>
              </a:pPr>
              <a:endParaRPr/>
            </a:p>
          </p:txBody>
        </p:sp>
      </p:grpSp>
      <p:grpSp>
        <p:nvGrpSpPr>
          <p:cNvPr id="12" name="Group 12">
            <a:extLst>
              <a:ext uri="{C183D7F6-B498-43B3-948B-1728B52AA6E4}">
                <adec:decorative xmlns:adec="http://schemas.microsoft.com/office/drawing/2017/decorative" val="1"/>
              </a:ext>
            </a:extLst>
          </p:cNvPr>
          <p:cNvGrpSpPr/>
          <p:nvPr/>
        </p:nvGrpSpPr>
        <p:grpSpPr>
          <a:xfrm>
            <a:off x="12734611" y="8486775"/>
            <a:ext cx="5214348" cy="1543050"/>
            <a:chOff x="0" y="0"/>
            <a:chExt cx="1373326" cy="406400"/>
          </a:xfrm>
        </p:grpSpPr>
        <p:sp>
          <p:nvSpPr>
            <p:cNvPr id="13" name="Freeform 13"/>
            <p:cNvSpPr/>
            <p:nvPr/>
          </p:nvSpPr>
          <p:spPr>
            <a:xfrm>
              <a:off x="0" y="0"/>
              <a:ext cx="1373326" cy="406400"/>
            </a:xfrm>
            <a:custGeom>
              <a:avLst/>
              <a:gdLst/>
              <a:ahLst/>
              <a:cxnLst/>
              <a:rect l="l" t="t" r="r" b="b"/>
              <a:pathLst>
                <a:path w="1373326" h="406400">
                  <a:moveTo>
                    <a:pt x="1170126" y="0"/>
                  </a:moveTo>
                  <a:cubicBezTo>
                    <a:pt x="1282351" y="0"/>
                    <a:pt x="1373326" y="90976"/>
                    <a:pt x="1373326" y="203200"/>
                  </a:cubicBezTo>
                  <a:cubicBezTo>
                    <a:pt x="1373326" y="315424"/>
                    <a:pt x="1282351" y="406400"/>
                    <a:pt x="1170126" y="406400"/>
                  </a:cubicBezTo>
                  <a:lnTo>
                    <a:pt x="203200" y="406400"/>
                  </a:lnTo>
                  <a:cubicBezTo>
                    <a:pt x="90976" y="406400"/>
                    <a:pt x="0" y="315424"/>
                    <a:pt x="0" y="203200"/>
                  </a:cubicBezTo>
                  <a:cubicBezTo>
                    <a:pt x="0" y="90976"/>
                    <a:pt x="90976" y="0"/>
                    <a:pt x="203200" y="0"/>
                  </a:cubicBezTo>
                  <a:close/>
                </a:path>
              </a:pathLst>
            </a:custGeom>
            <a:solidFill>
              <a:srgbClr val="EFCE72"/>
            </a:solidFill>
          </p:spPr>
          <p:txBody>
            <a:bodyPr/>
            <a:lstStyle/>
            <a:p>
              <a:endParaRPr lang="en-GB"/>
            </a:p>
          </p:txBody>
        </p:sp>
        <p:sp>
          <p:nvSpPr>
            <p:cNvPr id="14" name="TextBox 14"/>
            <p:cNvSpPr txBox="1"/>
            <p:nvPr/>
          </p:nvSpPr>
          <p:spPr>
            <a:xfrm>
              <a:off x="0" y="-28575"/>
              <a:ext cx="1373326" cy="434975"/>
            </a:xfrm>
            <a:prstGeom prst="rect">
              <a:avLst/>
            </a:prstGeom>
          </p:spPr>
          <p:txBody>
            <a:bodyPr lIns="50800" tIns="50800" rIns="50800" bIns="50800" rtlCol="0" anchor="ctr"/>
            <a:lstStyle/>
            <a:p>
              <a:pPr algn="ctr">
                <a:lnSpc>
                  <a:spcPts val="2013"/>
                </a:lnSpc>
              </a:pPr>
              <a:endParaRPr/>
            </a:p>
          </p:txBody>
        </p:sp>
      </p:grpSp>
      <p:sp>
        <p:nvSpPr>
          <p:cNvPr id="15" name="Freeform 15">
            <a:extLst>
              <a:ext uri="{C183D7F6-B498-43B3-948B-1728B52AA6E4}">
                <adec:decorative xmlns:adec="http://schemas.microsoft.com/office/drawing/2017/decorative" val="1"/>
              </a:ext>
            </a:extLst>
          </p:cNvPr>
          <p:cNvSpPr/>
          <p:nvPr/>
        </p:nvSpPr>
        <p:spPr>
          <a:xfrm flipV="1">
            <a:off x="1364863" y="2416503"/>
            <a:ext cx="1158122" cy="1016420"/>
          </a:xfrm>
          <a:custGeom>
            <a:avLst/>
            <a:gdLst/>
            <a:ahLst/>
            <a:cxnLst/>
            <a:rect l="l" t="t" r="r" b="b"/>
            <a:pathLst>
              <a:path w="1158122" h="1016420">
                <a:moveTo>
                  <a:pt x="0" y="1016421"/>
                </a:moveTo>
                <a:lnTo>
                  <a:pt x="1158122" y="1016421"/>
                </a:lnTo>
                <a:lnTo>
                  <a:pt x="1158122" y="0"/>
                </a:lnTo>
                <a:lnTo>
                  <a:pt x="0" y="0"/>
                </a:lnTo>
                <a:lnTo>
                  <a:pt x="0" y="1016421"/>
                </a:lnTo>
                <a:close/>
              </a:path>
            </a:pathLst>
          </a:custGeom>
          <a:blipFill>
            <a:blip r:embed="rId4"/>
            <a:stretch>
              <a:fillRect/>
            </a:stretch>
          </a:blipFill>
        </p:spPr>
        <p:txBody>
          <a:bodyPr/>
          <a:lstStyle/>
          <a:p>
            <a:endParaRPr lang="en-GB"/>
          </a:p>
        </p:txBody>
      </p:sp>
      <p:sp>
        <p:nvSpPr>
          <p:cNvPr id="22" name="Title 21">
            <a:extLst>
              <a:ext uri="{FF2B5EF4-FFF2-40B4-BE49-F238E27FC236}">
                <a16:creationId xmlns:a16="http://schemas.microsoft.com/office/drawing/2014/main" id="{4D8C5174-4891-64F1-D7ED-E4C1C4A30730}"/>
              </a:ext>
            </a:extLst>
          </p:cNvPr>
          <p:cNvSpPr>
            <a:spLocks noGrp="1"/>
          </p:cNvSpPr>
          <p:nvPr>
            <p:ph type="title" idx="4294967295"/>
          </p:nvPr>
        </p:nvSpPr>
        <p:spPr>
          <a:xfrm>
            <a:off x="457200" y="-1143000"/>
            <a:ext cx="8229600" cy="1143000"/>
          </a:xfrm>
        </p:spPr>
        <p:txBody>
          <a:bodyPr vert="horz" lIns="91440" tIns="45720" rIns="91440" bIns="45720" rtlCol="0" anchor="b">
            <a:normAutofit/>
          </a:bodyPr>
          <a:lstStyle/>
          <a:p>
            <a:r>
              <a:rPr lang="en-GB" dirty="0"/>
              <a:t>Call my bluff 3</a:t>
            </a:r>
          </a:p>
        </p:txBody>
      </p:sp>
      <p:sp>
        <p:nvSpPr>
          <p:cNvPr id="20" name="TextBox 20"/>
          <p:cNvSpPr txBox="1"/>
          <p:nvPr/>
        </p:nvSpPr>
        <p:spPr>
          <a:xfrm>
            <a:off x="645059" y="686128"/>
            <a:ext cx="4194125" cy="1730376"/>
          </a:xfrm>
          <a:prstGeom prst="rect">
            <a:avLst/>
          </a:prstGeom>
        </p:spPr>
        <p:txBody>
          <a:bodyPr lIns="0" tIns="0" rIns="0" bIns="0" rtlCol="0" anchor="t">
            <a:spAutoFit/>
          </a:bodyPr>
          <a:lstStyle/>
          <a:p>
            <a:pPr algn="ctr">
              <a:lnSpc>
                <a:spcPts val="6999"/>
              </a:lnSpc>
            </a:pPr>
            <a:r>
              <a:rPr lang="en-US" sz="4999" b="1">
                <a:solidFill>
                  <a:srgbClr val="000000"/>
                </a:solidFill>
                <a:latin typeface="Century Gothic Paneuropean Bold"/>
                <a:ea typeface="Century Gothic Paneuropean Bold"/>
                <a:cs typeface="Century Gothic Paneuropean Bold"/>
                <a:sym typeface="Century Gothic Paneuropean Bold"/>
              </a:rPr>
              <a:t>Call My </a:t>
            </a:r>
          </a:p>
          <a:p>
            <a:pPr algn="ctr">
              <a:lnSpc>
                <a:spcPts val="6999"/>
              </a:lnSpc>
              <a:spcBef>
                <a:spcPct val="0"/>
              </a:spcBef>
            </a:pPr>
            <a:r>
              <a:rPr lang="en-US" sz="4999" b="1">
                <a:solidFill>
                  <a:srgbClr val="000000"/>
                </a:solidFill>
                <a:latin typeface="Century Gothic Paneuropean Bold"/>
                <a:ea typeface="Century Gothic Paneuropean Bold"/>
                <a:cs typeface="Century Gothic Paneuropean Bold"/>
                <a:sym typeface="Century Gothic Paneuropean Bold"/>
              </a:rPr>
              <a:t>Bluff</a:t>
            </a:r>
          </a:p>
        </p:txBody>
      </p:sp>
      <p:sp>
        <p:nvSpPr>
          <p:cNvPr id="16" name="TextBox 16"/>
          <p:cNvSpPr txBox="1"/>
          <p:nvPr/>
        </p:nvSpPr>
        <p:spPr>
          <a:xfrm>
            <a:off x="6794728" y="3872207"/>
            <a:ext cx="8458755" cy="2089150"/>
          </a:xfrm>
          <a:prstGeom prst="rect">
            <a:avLst/>
          </a:prstGeom>
        </p:spPr>
        <p:txBody>
          <a:bodyPr lIns="0" tIns="0" rIns="0" bIns="0" rtlCol="0" anchor="t">
            <a:spAutoFit/>
          </a:bodyPr>
          <a:lstStyle/>
          <a:p>
            <a:pPr algn="ctr">
              <a:lnSpc>
                <a:spcPts val="5599"/>
              </a:lnSpc>
              <a:spcBef>
                <a:spcPct val="0"/>
              </a:spcBef>
            </a:pPr>
            <a:r>
              <a:rPr lang="en-US" sz="3999" dirty="0">
                <a:solidFill>
                  <a:srgbClr val="000000"/>
                </a:solidFill>
                <a:latin typeface="Century Gothic Paneuropean"/>
                <a:ea typeface="Century Gothic Paneuropean"/>
                <a:cs typeface="Century Gothic Paneuropean"/>
                <a:sym typeface="Century Gothic Paneuropean"/>
              </a:rPr>
              <a:t>Tom was a </a:t>
            </a:r>
            <a:r>
              <a:rPr lang="en-US" sz="3999" b="1" dirty="0">
                <a:solidFill>
                  <a:srgbClr val="000000"/>
                </a:solidFill>
                <a:latin typeface="Century Gothic Paneuropean Bold"/>
                <a:ea typeface="Century Gothic Paneuropean Bold"/>
                <a:cs typeface="Century Gothic Paneuropean Bold"/>
                <a:sym typeface="Century Gothic Paneuropean Bold"/>
              </a:rPr>
              <a:t>participant</a:t>
            </a:r>
            <a:r>
              <a:rPr lang="en-US" sz="3999" dirty="0">
                <a:solidFill>
                  <a:srgbClr val="000000"/>
                </a:solidFill>
                <a:latin typeface="Century Gothic Paneuropean"/>
                <a:ea typeface="Century Gothic Paneuropean"/>
                <a:cs typeface="Century Gothic Paneuropean"/>
                <a:sym typeface="Century Gothic Paneuropean"/>
              </a:rPr>
              <a:t> in the school sports day and won three races</a:t>
            </a:r>
          </a:p>
        </p:txBody>
      </p:sp>
      <p:sp>
        <p:nvSpPr>
          <p:cNvPr id="17" name="TextBox 17"/>
          <p:cNvSpPr txBox="1"/>
          <p:nvPr/>
        </p:nvSpPr>
        <p:spPr>
          <a:xfrm>
            <a:off x="693252" y="8880511"/>
            <a:ext cx="5144099" cy="679450"/>
          </a:xfrm>
          <a:prstGeom prst="rect">
            <a:avLst/>
          </a:prstGeom>
        </p:spPr>
        <p:txBody>
          <a:bodyPr lIns="0" tIns="0" rIns="0" bIns="0" rtlCol="0" anchor="t">
            <a:spAutoFit/>
          </a:bodyPr>
          <a:lstStyle/>
          <a:p>
            <a:pPr algn="l">
              <a:lnSpc>
                <a:spcPts val="5599"/>
              </a:lnSpc>
              <a:spcBef>
                <a:spcPct val="0"/>
              </a:spcBef>
            </a:pPr>
            <a:r>
              <a:rPr lang="en-US" sz="3999" dirty="0">
                <a:solidFill>
                  <a:srgbClr val="000000"/>
                </a:solidFill>
                <a:latin typeface="Century Gothic Paneuropean"/>
                <a:ea typeface="Century Gothic Paneuropean"/>
                <a:cs typeface="Century Gothic Paneuropean"/>
                <a:sym typeface="Century Gothic Paneuropean"/>
              </a:rPr>
              <a:t>A.  Helper</a:t>
            </a:r>
          </a:p>
        </p:txBody>
      </p:sp>
      <p:sp>
        <p:nvSpPr>
          <p:cNvPr id="18" name="TextBox 18"/>
          <p:cNvSpPr txBox="1"/>
          <p:nvPr/>
        </p:nvSpPr>
        <p:spPr>
          <a:xfrm>
            <a:off x="7002161" y="8880475"/>
            <a:ext cx="4345551" cy="679450"/>
          </a:xfrm>
          <a:prstGeom prst="rect">
            <a:avLst/>
          </a:prstGeom>
        </p:spPr>
        <p:txBody>
          <a:bodyPr lIns="0" tIns="0" rIns="0" bIns="0" rtlCol="0" anchor="t">
            <a:spAutoFit/>
          </a:bodyPr>
          <a:lstStyle/>
          <a:p>
            <a:pPr algn="l">
              <a:lnSpc>
                <a:spcPts val="5599"/>
              </a:lnSpc>
              <a:spcBef>
                <a:spcPct val="0"/>
              </a:spcBef>
            </a:pPr>
            <a:r>
              <a:rPr lang="en-US" sz="3999" dirty="0">
                <a:solidFill>
                  <a:srgbClr val="000000"/>
                </a:solidFill>
                <a:latin typeface="Century Gothic Paneuropean"/>
                <a:ea typeface="Century Gothic Paneuropean"/>
                <a:cs typeface="Century Gothic Paneuropean"/>
                <a:sym typeface="Century Gothic Paneuropean"/>
              </a:rPr>
              <a:t>B. Taking part</a:t>
            </a:r>
          </a:p>
        </p:txBody>
      </p:sp>
      <p:sp>
        <p:nvSpPr>
          <p:cNvPr id="19" name="TextBox 19"/>
          <p:cNvSpPr txBox="1"/>
          <p:nvPr/>
        </p:nvSpPr>
        <p:spPr>
          <a:xfrm>
            <a:off x="12734611" y="8880511"/>
            <a:ext cx="5240108" cy="679450"/>
          </a:xfrm>
          <a:prstGeom prst="rect">
            <a:avLst/>
          </a:prstGeom>
        </p:spPr>
        <p:txBody>
          <a:bodyPr lIns="0" tIns="0" rIns="0" bIns="0" rtlCol="0" anchor="t">
            <a:spAutoFit/>
          </a:bodyPr>
          <a:lstStyle/>
          <a:p>
            <a:pPr algn="ctr">
              <a:lnSpc>
                <a:spcPts val="5599"/>
              </a:lnSpc>
              <a:spcBef>
                <a:spcPct val="0"/>
              </a:spcBef>
            </a:pPr>
            <a:r>
              <a:rPr lang="en-US" sz="3999" dirty="0">
                <a:solidFill>
                  <a:srgbClr val="000000"/>
                </a:solidFill>
                <a:latin typeface="Century Gothic Paneuropean"/>
                <a:ea typeface="Century Gothic Paneuropean"/>
                <a:cs typeface="Century Gothic Paneuropean"/>
                <a:sym typeface="Century Gothic Paneuropean"/>
              </a:rPr>
              <a:t>C. Watching</a:t>
            </a:r>
          </a:p>
        </p:txBody>
      </p:sp>
      <p:sp>
        <p:nvSpPr>
          <p:cNvPr id="21" name="Freeform 21">
            <a:extLst>
              <a:ext uri="{C183D7F6-B498-43B3-948B-1728B52AA6E4}">
                <adec:decorative xmlns:adec="http://schemas.microsoft.com/office/drawing/2017/decorative" val="1"/>
              </a:ext>
            </a:extLst>
          </p:cNvPr>
          <p:cNvSpPr/>
          <p:nvPr/>
        </p:nvSpPr>
        <p:spPr>
          <a:xfrm flipH="1">
            <a:off x="2742122" y="2693146"/>
            <a:ext cx="1158122" cy="1016420"/>
          </a:xfrm>
          <a:custGeom>
            <a:avLst/>
            <a:gdLst/>
            <a:ahLst/>
            <a:cxnLst/>
            <a:rect l="l" t="t" r="r" b="b"/>
            <a:pathLst>
              <a:path w="1158122" h="1016420">
                <a:moveTo>
                  <a:pt x="1158122" y="0"/>
                </a:moveTo>
                <a:lnTo>
                  <a:pt x="0" y="0"/>
                </a:lnTo>
                <a:lnTo>
                  <a:pt x="0" y="1016420"/>
                </a:lnTo>
                <a:lnTo>
                  <a:pt x="1158122" y="1016420"/>
                </a:lnTo>
                <a:lnTo>
                  <a:pt x="1158122" y="0"/>
                </a:lnTo>
                <a:close/>
              </a:path>
            </a:pathLst>
          </a:custGeom>
          <a:blipFill>
            <a:blip r:embed="rId4"/>
            <a:stretch>
              <a:fillRect/>
            </a:stretch>
          </a:blipFill>
        </p:spPr>
        <p:txBody>
          <a:bodyPr/>
          <a:lstStyle/>
          <a:p>
            <a:endParaRPr lang="en-GB"/>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8F5F2"/>
        </a:solidFill>
        <a:effectLst/>
      </p:bgPr>
    </p:bg>
    <p:spTree>
      <p:nvGrpSpPr>
        <p:cNvPr id="1" name=""/>
        <p:cNvGrpSpPr/>
        <p:nvPr/>
      </p:nvGrpSpPr>
      <p:grpSpPr>
        <a:xfrm>
          <a:off x="0" y="0"/>
          <a:ext cx="0" cy="0"/>
          <a:chOff x="0" y="0"/>
          <a:chExt cx="0" cy="0"/>
        </a:xfrm>
      </p:grpSpPr>
      <p:sp>
        <p:nvSpPr>
          <p:cNvPr id="2" name="Freeform 2">
            <a:extLst>
              <a:ext uri="{C183D7F6-B498-43B3-948B-1728B52AA6E4}">
                <adec:decorative xmlns:adec="http://schemas.microsoft.com/office/drawing/2017/decorative" val="1"/>
              </a:ext>
            </a:extLst>
          </p:cNvPr>
          <p:cNvSpPr/>
          <p:nvPr/>
        </p:nvSpPr>
        <p:spPr>
          <a:xfrm>
            <a:off x="5837351" y="2983915"/>
            <a:ext cx="10373507" cy="3941933"/>
          </a:xfrm>
          <a:custGeom>
            <a:avLst/>
            <a:gdLst/>
            <a:ahLst/>
            <a:cxnLst/>
            <a:rect l="l" t="t" r="r" b="b"/>
            <a:pathLst>
              <a:path w="10373507" h="3941933">
                <a:moveTo>
                  <a:pt x="0" y="0"/>
                </a:moveTo>
                <a:lnTo>
                  <a:pt x="10373508" y="0"/>
                </a:lnTo>
                <a:lnTo>
                  <a:pt x="10373508" y="3941933"/>
                </a:lnTo>
                <a:lnTo>
                  <a:pt x="0" y="3941933"/>
                </a:lnTo>
                <a:lnTo>
                  <a:pt x="0" y="0"/>
                </a:lnTo>
                <a:close/>
              </a:path>
            </a:pathLst>
          </a:custGeom>
          <a:blipFill>
            <a:blip r:embed="rId3"/>
            <a:stretch>
              <a:fillRect/>
            </a:stretch>
          </a:blipFill>
        </p:spPr>
        <p:txBody>
          <a:bodyPr/>
          <a:lstStyle/>
          <a:p>
            <a:endParaRPr lang="en-GB"/>
          </a:p>
        </p:txBody>
      </p:sp>
      <p:grpSp>
        <p:nvGrpSpPr>
          <p:cNvPr id="3" name="Group 3">
            <a:extLst>
              <a:ext uri="{C183D7F6-B498-43B3-948B-1728B52AA6E4}">
                <adec:decorative xmlns:adec="http://schemas.microsoft.com/office/drawing/2017/decorative" val="1"/>
              </a:ext>
            </a:extLst>
          </p:cNvPr>
          <p:cNvGrpSpPr/>
          <p:nvPr/>
        </p:nvGrpSpPr>
        <p:grpSpPr>
          <a:xfrm>
            <a:off x="452527" y="0"/>
            <a:ext cx="4247335" cy="4323180"/>
            <a:chOff x="0" y="0"/>
            <a:chExt cx="711200" cy="723900"/>
          </a:xfrm>
        </p:grpSpPr>
        <p:sp>
          <p:nvSpPr>
            <p:cNvPr id="4" name="Freeform 4"/>
            <p:cNvSpPr/>
            <p:nvPr/>
          </p:nvSpPr>
          <p:spPr>
            <a:xfrm>
              <a:off x="0" y="0"/>
              <a:ext cx="711200" cy="716280"/>
            </a:xfrm>
            <a:custGeom>
              <a:avLst/>
              <a:gdLst/>
              <a:ahLst/>
              <a:cxnLst/>
              <a:rect l="l" t="t" r="r" b="b"/>
              <a:pathLst>
                <a:path w="711200" h="716280">
                  <a:moveTo>
                    <a:pt x="355600" y="0"/>
                  </a:moveTo>
                  <a:lnTo>
                    <a:pt x="393700" y="43180"/>
                  </a:lnTo>
                  <a:lnTo>
                    <a:pt x="441960" y="10160"/>
                  </a:lnTo>
                  <a:lnTo>
                    <a:pt x="468630" y="60960"/>
                  </a:lnTo>
                  <a:lnTo>
                    <a:pt x="521970" y="40640"/>
                  </a:lnTo>
                  <a:lnTo>
                    <a:pt x="535940" y="96520"/>
                  </a:lnTo>
                  <a:lnTo>
                    <a:pt x="593090" y="90170"/>
                  </a:lnTo>
                  <a:lnTo>
                    <a:pt x="593090" y="147320"/>
                  </a:lnTo>
                  <a:lnTo>
                    <a:pt x="650240" y="154940"/>
                  </a:lnTo>
                  <a:lnTo>
                    <a:pt x="637540" y="210820"/>
                  </a:lnTo>
                  <a:lnTo>
                    <a:pt x="690880" y="231140"/>
                  </a:lnTo>
                  <a:lnTo>
                    <a:pt x="664210" y="281940"/>
                  </a:lnTo>
                  <a:lnTo>
                    <a:pt x="711200" y="314960"/>
                  </a:lnTo>
                  <a:lnTo>
                    <a:pt x="673100" y="358140"/>
                  </a:lnTo>
                  <a:lnTo>
                    <a:pt x="711200" y="401320"/>
                  </a:lnTo>
                  <a:lnTo>
                    <a:pt x="664210" y="434340"/>
                  </a:lnTo>
                  <a:lnTo>
                    <a:pt x="690880" y="485140"/>
                  </a:lnTo>
                  <a:lnTo>
                    <a:pt x="637540" y="505460"/>
                  </a:lnTo>
                  <a:lnTo>
                    <a:pt x="650240" y="561340"/>
                  </a:lnTo>
                  <a:lnTo>
                    <a:pt x="593090" y="568960"/>
                  </a:lnTo>
                  <a:lnTo>
                    <a:pt x="593090" y="626110"/>
                  </a:lnTo>
                  <a:lnTo>
                    <a:pt x="535940" y="619760"/>
                  </a:lnTo>
                  <a:lnTo>
                    <a:pt x="521970" y="675640"/>
                  </a:lnTo>
                  <a:lnTo>
                    <a:pt x="468630" y="655320"/>
                  </a:lnTo>
                  <a:lnTo>
                    <a:pt x="441960" y="706120"/>
                  </a:lnTo>
                  <a:lnTo>
                    <a:pt x="393700" y="673100"/>
                  </a:lnTo>
                  <a:lnTo>
                    <a:pt x="355600" y="716280"/>
                  </a:lnTo>
                  <a:lnTo>
                    <a:pt x="317500" y="673100"/>
                  </a:lnTo>
                  <a:lnTo>
                    <a:pt x="269240" y="706120"/>
                  </a:lnTo>
                  <a:lnTo>
                    <a:pt x="242570" y="655320"/>
                  </a:lnTo>
                  <a:lnTo>
                    <a:pt x="189230" y="675640"/>
                  </a:lnTo>
                  <a:lnTo>
                    <a:pt x="175260" y="619760"/>
                  </a:lnTo>
                  <a:lnTo>
                    <a:pt x="118110" y="626110"/>
                  </a:lnTo>
                  <a:lnTo>
                    <a:pt x="118110" y="568960"/>
                  </a:lnTo>
                  <a:lnTo>
                    <a:pt x="60960" y="561340"/>
                  </a:lnTo>
                  <a:lnTo>
                    <a:pt x="73660" y="505460"/>
                  </a:lnTo>
                  <a:lnTo>
                    <a:pt x="20320" y="485140"/>
                  </a:lnTo>
                  <a:lnTo>
                    <a:pt x="46990" y="434340"/>
                  </a:lnTo>
                  <a:lnTo>
                    <a:pt x="0" y="401320"/>
                  </a:lnTo>
                  <a:lnTo>
                    <a:pt x="38100" y="358140"/>
                  </a:lnTo>
                  <a:lnTo>
                    <a:pt x="0" y="314960"/>
                  </a:lnTo>
                  <a:lnTo>
                    <a:pt x="46990" y="281940"/>
                  </a:lnTo>
                  <a:lnTo>
                    <a:pt x="20320" y="231140"/>
                  </a:lnTo>
                  <a:lnTo>
                    <a:pt x="73660" y="210820"/>
                  </a:lnTo>
                  <a:lnTo>
                    <a:pt x="60960" y="154940"/>
                  </a:lnTo>
                  <a:lnTo>
                    <a:pt x="118110" y="147320"/>
                  </a:lnTo>
                  <a:lnTo>
                    <a:pt x="118110" y="90170"/>
                  </a:lnTo>
                  <a:lnTo>
                    <a:pt x="175260" y="96520"/>
                  </a:lnTo>
                  <a:lnTo>
                    <a:pt x="189230" y="40640"/>
                  </a:lnTo>
                  <a:lnTo>
                    <a:pt x="242570" y="60960"/>
                  </a:lnTo>
                  <a:lnTo>
                    <a:pt x="269240" y="10160"/>
                  </a:lnTo>
                  <a:lnTo>
                    <a:pt x="317500" y="43180"/>
                  </a:lnTo>
                  <a:close/>
                </a:path>
              </a:pathLst>
            </a:custGeom>
            <a:solidFill>
              <a:srgbClr val="EFCE72"/>
            </a:solidFill>
          </p:spPr>
          <p:txBody>
            <a:bodyPr/>
            <a:lstStyle/>
            <a:p>
              <a:endParaRPr lang="en-GB"/>
            </a:p>
          </p:txBody>
        </p:sp>
        <p:sp>
          <p:nvSpPr>
            <p:cNvPr id="5" name="TextBox 5"/>
            <p:cNvSpPr txBox="1"/>
            <p:nvPr/>
          </p:nvSpPr>
          <p:spPr>
            <a:xfrm>
              <a:off x="38100" y="9525"/>
              <a:ext cx="635000" cy="663575"/>
            </a:xfrm>
            <a:prstGeom prst="rect">
              <a:avLst/>
            </a:prstGeom>
          </p:spPr>
          <p:txBody>
            <a:bodyPr lIns="50800" tIns="50800" rIns="50800" bIns="50800" rtlCol="0" anchor="ctr"/>
            <a:lstStyle/>
            <a:p>
              <a:pPr algn="ctr">
                <a:lnSpc>
                  <a:spcPts val="2013"/>
                </a:lnSpc>
              </a:pPr>
              <a:endParaRPr/>
            </a:p>
          </p:txBody>
        </p:sp>
      </p:grpSp>
      <p:grpSp>
        <p:nvGrpSpPr>
          <p:cNvPr id="6" name="Group 6">
            <a:extLst>
              <a:ext uri="{C183D7F6-B498-43B3-948B-1728B52AA6E4}">
                <adec:decorative xmlns:adec="http://schemas.microsoft.com/office/drawing/2017/decorative" val="1"/>
              </a:ext>
            </a:extLst>
          </p:cNvPr>
          <p:cNvGrpSpPr/>
          <p:nvPr/>
        </p:nvGrpSpPr>
        <p:grpSpPr>
          <a:xfrm>
            <a:off x="399317" y="8486811"/>
            <a:ext cx="5214348" cy="1543050"/>
            <a:chOff x="0" y="0"/>
            <a:chExt cx="1373326" cy="406400"/>
          </a:xfrm>
        </p:grpSpPr>
        <p:sp>
          <p:nvSpPr>
            <p:cNvPr id="7" name="Freeform 7"/>
            <p:cNvSpPr/>
            <p:nvPr/>
          </p:nvSpPr>
          <p:spPr>
            <a:xfrm>
              <a:off x="0" y="0"/>
              <a:ext cx="1373326" cy="406400"/>
            </a:xfrm>
            <a:custGeom>
              <a:avLst/>
              <a:gdLst/>
              <a:ahLst/>
              <a:cxnLst/>
              <a:rect l="l" t="t" r="r" b="b"/>
              <a:pathLst>
                <a:path w="1373326" h="406400">
                  <a:moveTo>
                    <a:pt x="1170126" y="0"/>
                  </a:moveTo>
                  <a:cubicBezTo>
                    <a:pt x="1282351" y="0"/>
                    <a:pt x="1373326" y="90976"/>
                    <a:pt x="1373326" y="203200"/>
                  </a:cubicBezTo>
                  <a:cubicBezTo>
                    <a:pt x="1373326" y="315424"/>
                    <a:pt x="1282351" y="406400"/>
                    <a:pt x="1170126" y="406400"/>
                  </a:cubicBezTo>
                  <a:lnTo>
                    <a:pt x="203200" y="406400"/>
                  </a:lnTo>
                  <a:cubicBezTo>
                    <a:pt x="90976" y="406400"/>
                    <a:pt x="0" y="315424"/>
                    <a:pt x="0" y="203200"/>
                  </a:cubicBezTo>
                  <a:cubicBezTo>
                    <a:pt x="0" y="90976"/>
                    <a:pt x="90976" y="0"/>
                    <a:pt x="203200" y="0"/>
                  </a:cubicBezTo>
                  <a:close/>
                </a:path>
              </a:pathLst>
            </a:custGeom>
            <a:solidFill>
              <a:srgbClr val="EFCE72"/>
            </a:solidFill>
          </p:spPr>
          <p:txBody>
            <a:bodyPr/>
            <a:lstStyle/>
            <a:p>
              <a:endParaRPr lang="en-GB"/>
            </a:p>
          </p:txBody>
        </p:sp>
        <p:sp>
          <p:nvSpPr>
            <p:cNvPr id="8" name="TextBox 8"/>
            <p:cNvSpPr txBox="1"/>
            <p:nvPr/>
          </p:nvSpPr>
          <p:spPr>
            <a:xfrm>
              <a:off x="0" y="-28575"/>
              <a:ext cx="1373326" cy="434975"/>
            </a:xfrm>
            <a:prstGeom prst="rect">
              <a:avLst/>
            </a:prstGeom>
          </p:spPr>
          <p:txBody>
            <a:bodyPr lIns="50800" tIns="50800" rIns="50800" bIns="50800" rtlCol="0" anchor="ctr"/>
            <a:lstStyle/>
            <a:p>
              <a:pPr algn="ctr">
                <a:lnSpc>
                  <a:spcPts val="2013"/>
                </a:lnSpc>
              </a:pPr>
              <a:endParaRPr/>
            </a:p>
          </p:txBody>
        </p:sp>
      </p:grpSp>
      <p:grpSp>
        <p:nvGrpSpPr>
          <p:cNvPr id="9" name="Group 9">
            <a:extLst>
              <a:ext uri="{C183D7F6-B498-43B3-948B-1728B52AA6E4}">
                <adec:decorative xmlns:adec="http://schemas.microsoft.com/office/drawing/2017/decorative" val="1"/>
              </a:ext>
            </a:extLst>
          </p:cNvPr>
          <p:cNvGrpSpPr/>
          <p:nvPr/>
        </p:nvGrpSpPr>
        <p:grpSpPr>
          <a:xfrm>
            <a:off x="6567763" y="8486775"/>
            <a:ext cx="5214348" cy="1543050"/>
            <a:chOff x="0" y="0"/>
            <a:chExt cx="1373326" cy="406400"/>
          </a:xfrm>
        </p:grpSpPr>
        <p:sp>
          <p:nvSpPr>
            <p:cNvPr id="10" name="Freeform 10"/>
            <p:cNvSpPr/>
            <p:nvPr/>
          </p:nvSpPr>
          <p:spPr>
            <a:xfrm>
              <a:off x="0" y="0"/>
              <a:ext cx="1373326" cy="406400"/>
            </a:xfrm>
            <a:custGeom>
              <a:avLst/>
              <a:gdLst/>
              <a:ahLst/>
              <a:cxnLst/>
              <a:rect l="l" t="t" r="r" b="b"/>
              <a:pathLst>
                <a:path w="1373326" h="406400">
                  <a:moveTo>
                    <a:pt x="1170126" y="0"/>
                  </a:moveTo>
                  <a:cubicBezTo>
                    <a:pt x="1282351" y="0"/>
                    <a:pt x="1373326" y="90976"/>
                    <a:pt x="1373326" y="203200"/>
                  </a:cubicBezTo>
                  <a:cubicBezTo>
                    <a:pt x="1373326" y="315424"/>
                    <a:pt x="1282351" y="406400"/>
                    <a:pt x="1170126" y="406400"/>
                  </a:cubicBezTo>
                  <a:lnTo>
                    <a:pt x="203200" y="406400"/>
                  </a:lnTo>
                  <a:cubicBezTo>
                    <a:pt x="90976" y="406400"/>
                    <a:pt x="0" y="315424"/>
                    <a:pt x="0" y="203200"/>
                  </a:cubicBezTo>
                  <a:cubicBezTo>
                    <a:pt x="0" y="90976"/>
                    <a:pt x="90976" y="0"/>
                    <a:pt x="203200" y="0"/>
                  </a:cubicBezTo>
                  <a:close/>
                </a:path>
              </a:pathLst>
            </a:custGeom>
            <a:solidFill>
              <a:srgbClr val="EFCE72"/>
            </a:solidFill>
          </p:spPr>
          <p:txBody>
            <a:bodyPr/>
            <a:lstStyle/>
            <a:p>
              <a:endParaRPr lang="en-GB"/>
            </a:p>
          </p:txBody>
        </p:sp>
        <p:sp>
          <p:nvSpPr>
            <p:cNvPr id="11" name="TextBox 11"/>
            <p:cNvSpPr txBox="1"/>
            <p:nvPr/>
          </p:nvSpPr>
          <p:spPr>
            <a:xfrm>
              <a:off x="0" y="-28575"/>
              <a:ext cx="1373326" cy="434975"/>
            </a:xfrm>
            <a:prstGeom prst="rect">
              <a:avLst/>
            </a:prstGeom>
          </p:spPr>
          <p:txBody>
            <a:bodyPr lIns="50800" tIns="50800" rIns="50800" bIns="50800" rtlCol="0" anchor="ctr"/>
            <a:lstStyle/>
            <a:p>
              <a:pPr algn="ctr">
                <a:lnSpc>
                  <a:spcPts val="2013"/>
                </a:lnSpc>
              </a:pPr>
              <a:endParaRPr/>
            </a:p>
          </p:txBody>
        </p:sp>
      </p:grpSp>
      <p:grpSp>
        <p:nvGrpSpPr>
          <p:cNvPr id="12" name="Group 12">
            <a:extLst>
              <a:ext uri="{C183D7F6-B498-43B3-948B-1728B52AA6E4}">
                <adec:decorative xmlns:adec="http://schemas.microsoft.com/office/drawing/2017/decorative" val="1"/>
              </a:ext>
            </a:extLst>
          </p:cNvPr>
          <p:cNvGrpSpPr/>
          <p:nvPr/>
        </p:nvGrpSpPr>
        <p:grpSpPr>
          <a:xfrm>
            <a:off x="12734611" y="8486775"/>
            <a:ext cx="5214348" cy="1543050"/>
            <a:chOff x="0" y="0"/>
            <a:chExt cx="1373326" cy="406400"/>
          </a:xfrm>
        </p:grpSpPr>
        <p:sp>
          <p:nvSpPr>
            <p:cNvPr id="13" name="Freeform 13"/>
            <p:cNvSpPr/>
            <p:nvPr/>
          </p:nvSpPr>
          <p:spPr>
            <a:xfrm>
              <a:off x="0" y="0"/>
              <a:ext cx="1373326" cy="406400"/>
            </a:xfrm>
            <a:custGeom>
              <a:avLst/>
              <a:gdLst/>
              <a:ahLst/>
              <a:cxnLst/>
              <a:rect l="l" t="t" r="r" b="b"/>
              <a:pathLst>
                <a:path w="1373326" h="406400">
                  <a:moveTo>
                    <a:pt x="1170126" y="0"/>
                  </a:moveTo>
                  <a:cubicBezTo>
                    <a:pt x="1282351" y="0"/>
                    <a:pt x="1373326" y="90976"/>
                    <a:pt x="1373326" y="203200"/>
                  </a:cubicBezTo>
                  <a:cubicBezTo>
                    <a:pt x="1373326" y="315424"/>
                    <a:pt x="1282351" y="406400"/>
                    <a:pt x="1170126" y="406400"/>
                  </a:cubicBezTo>
                  <a:lnTo>
                    <a:pt x="203200" y="406400"/>
                  </a:lnTo>
                  <a:cubicBezTo>
                    <a:pt x="90976" y="406400"/>
                    <a:pt x="0" y="315424"/>
                    <a:pt x="0" y="203200"/>
                  </a:cubicBezTo>
                  <a:cubicBezTo>
                    <a:pt x="0" y="90976"/>
                    <a:pt x="90976" y="0"/>
                    <a:pt x="203200" y="0"/>
                  </a:cubicBezTo>
                  <a:close/>
                </a:path>
              </a:pathLst>
            </a:custGeom>
            <a:solidFill>
              <a:srgbClr val="EFCE72"/>
            </a:solidFill>
          </p:spPr>
          <p:txBody>
            <a:bodyPr/>
            <a:lstStyle/>
            <a:p>
              <a:endParaRPr lang="en-GB"/>
            </a:p>
          </p:txBody>
        </p:sp>
        <p:sp>
          <p:nvSpPr>
            <p:cNvPr id="14" name="TextBox 14"/>
            <p:cNvSpPr txBox="1"/>
            <p:nvPr/>
          </p:nvSpPr>
          <p:spPr>
            <a:xfrm>
              <a:off x="0" y="-28575"/>
              <a:ext cx="1373326" cy="434975"/>
            </a:xfrm>
            <a:prstGeom prst="rect">
              <a:avLst/>
            </a:prstGeom>
          </p:spPr>
          <p:txBody>
            <a:bodyPr lIns="50800" tIns="50800" rIns="50800" bIns="50800" rtlCol="0" anchor="ctr"/>
            <a:lstStyle/>
            <a:p>
              <a:pPr algn="ctr">
                <a:lnSpc>
                  <a:spcPts val="2013"/>
                </a:lnSpc>
              </a:pPr>
              <a:endParaRPr/>
            </a:p>
          </p:txBody>
        </p:sp>
      </p:grpSp>
      <p:sp>
        <p:nvSpPr>
          <p:cNvPr id="15" name="Freeform 15">
            <a:extLst>
              <a:ext uri="{C183D7F6-B498-43B3-948B-1728B52AA6E4}">
                <adec:decorative xmlns:adec="http://schemas.microsoft.com/office/drawing/2017/decorative" val="1"/>
              </a:ext>
            </a:extLst>
          </p:cNvPr>
          <p:cNvSpPr/>
          <p:nvPr/>
        </p:nvSpPr>
        <p:spPr>
          <a:xfrm flipV="1">
            <a:off x="1364863" y="2416503"/>
            <a:ext cx="1158122" cy="1016420"/>
          </a:xfrm>
          <a:custGeom>
            <a:avLst/>
            <a:gdLst/>
            <a:ahLst/>
            <a:cxnLst/>
            <a:rect l="l" t="t" r="r" b="b"/>
            <a:pathLst>
              <a:path w="1158122" h="1016420">
                <a:moveTo>
                  <a:pt x="0" y="1016421"/>
                </a:moveTo>
                <a:lnTo>
                  <a:pt x="1158122" y="1016421"/>
                </a:lnTo>
                <a:lnTo>
                  <a:pt x="1158122" y="0"/>
                </a:lnTo>
                <a:lnTo>
                  <a:pt x="0" y="0"/>
                </a:lnTo>
                <a:lnTo>
                  <a:pt x="0" y="1016421"/>
                </a:lnTo>
                <a:close/>
              </a:path>
            </a:pathLst>
          </a:custGeom>
          <a:blipFill>
            <a:blip r:embed="rId4"/>
            <a:stretch>
              <a:fillRect/>
            </a:stretch>
          </a:blipFill>
        </p:spPr>
        <p:txBody>
          <a:bodyPr/>
          <a:lstStyle/>
          <a:p>
            <a:endParaRPr lang="en-GB"/>
          </a:p>
        </p:txBody>
      </p:sp>
      <p:sp>
        <p:nvSpPr>
          <p:cNvPr id="22" name="Title 21">
            <a:extLst>
              <a:ext uri="{FF2B5EF4-FFF2-40B4-BE49-F238E27FC236}">
                <a16:creationId xmlns:a16="http://schemas.microsoft.com/office/drawing/2014/main" id="{24988F11-6410-75FF-B2D3-48DD74833E5D}"/>
              </a:ext>
            </a:extLst>
          </p:cNvPr>
          <p:cNvSpPr>
            <a:spLocks noGrp="1"/>
          </p:cNvSpPr>
          <p:nvPr>
            <p:ph type="title" idx="4294967295"/>
          </p:nvPr>
        </p:nvSpPr>
        <p:spPr>
          <a:xfrm>
            <a:off x="457200" y="-1143000"/>
            <a:ext cx="8229600" cy="1143000"/>
          </a:xfrm>
        </p:spPr>
        <p:txBody>
          <a:bodyPr vert="horz" lIns="91440" tIns="45720" rIns="91440" bIns="45720" rtlCol="0" anchor="b">
            <a:normAutofit/>
          </a:bodyPr>
          <a:lstStyle/>
          <a:p>
            <a:r>
              <a:rPr lang="en-GB" dirty="0"/>
              <a:t>Call my bluff 4</a:t>
            </a:r>
          </a:p>
        </p:txBody>
      </p:sp>
      <p:sp>
        <p:nvSpPr>
          <p:cNvPr id="20" name="TextBox 20"/>
          <p:cNvSpPr txBox="1"/>
          <p:nvPr/>
        </p:nvSpPr>
        <p:spPr>
          <a:xfrm>
            <a:off x="645059" y="686128"/>
            <a:ext cx="4194125" cy="1730376"/>
          </a:xfrm>
          <a:prstGeom prst="rect">
            <a:avLst/>
          </a:prstGeom>
        </p:spPr>
        <p:txBody>
          <a:bodyPr lIns="0" tIns="0" rIns="0" bIns="0" rtlCol="0" anchor="t">
            <a:spAutoFit/>
          </a:bodyPr>
          <a:lstStyle/>
          <a:p>
            <a:pPr algn="ctr">
              <a:lnSpc>
                <a:spcPts val="6999"/>
              </a:lnSpc>
            </a:pPr>
            <a:r>
              <a:rPr lang="en-US" sz="4999" b="1">
                <a:solidFill>
                  <a:srgbClr val="000000"/>
                </a:solidFill>
                <a:latin typeface="Century Gothic Paneuropean Bold"/>
                <a:ea typeface="Century Gothic Paneuropean Bold"/>
                <a:cs typeface="Century Gothic Paneuropean Bold"/>
                <a:sym typeface="Century Gothic Paneuropean Bold"/>
              </a:rPr>
              <a:t>Call My </a:t>
            </a:r>
          </a:p>
          <a:p>
            <a:pPr algn="ctr">
              <a:lnSpc>
                <a:spcPts val="6999"/>
              </a:lnSpc>
              <a:spcBef>
                <a:spcPct val="0"/>
              </a:spcBef>
            </a:pPr>
            <a:r>
              <a:rPr lang="en-US" sz="4999" b="1">
                <a:solidFill>
                  <a:srgbClr val="000000"/>
                </a:solidFill>
                <a:latin typeface="Century Gothic Paneuropean Bold"/>
                <a:ea typeface="Century Gothic Paneuropean Bold"/>
                <a:cs typeface="Century Gothic Paneuropean Bold"/>
                <a:sym typeface="Century Gothic Paneuropean Bold"/>
              </a:rPr>
              <a:t>Bluff</a:t>
            </a:r>
          </a:p>
        </p:txBody>
      </p:sp>
      <p:sp>
        <p:nvSpPr>
          <p:cNvPr id="16" name="TextBox 16"/>
          <p:cNvSpPr txBox="1"/>
          <p:nvPr/>
        </p:nvSpPr>
        <p:spPr>
          <a:xfrm>
            <a:off x="6794728" y="4246980"/>
            <a:ext cx="8458755" cy="1384300"/>
          </a:xfrm>
          <a:prstGeom prst="rect">
            <a:avLst/>
          </a:prstGeom>
        </p:spPr>
        <p:txBody>
          <a:bodyPr lIns="0" tIns="0" rIns="0" bIns="0" rtlCol="0" anchor="t">
            <a:spAutoFit/>
          </a:bodyPr>
          <a:lstStyle/>
          <a:p>
            <a:pPr algn="ctr">
              <a:lnSpc>
                <a:spcPts val="5599"/>
              </a:lnSpc>
              <a:spcBef>
                <a:spcPct val="0"/>
              </a:spcBef>
            </a:pPr>
            <a:r>
              <a:rPr lang="en-US" sz="3999" dirty="0">
                <a:solidFill>
                  <a:srgbClr val="000000"/>
                </a:solidFill>
                <a:latin typeface="Century Gothic Paneuropean"/>
                <a:ea typeface="Century Gothic Paneuropean"/>
                <a:cs typeface="Century Gothic Paneuropean"/>
                <a:sym typeface="Century Gothic Paneuropean"/>
              </a:rPr>
              <a:t>In reading we </a:t>
            </a:r>
            <a:r>
              <a:rPr lang="en-US" sz="3999" b="1" dirty="0">
                <a:solidFill>
                  <a:srgbClr val="000000"/>
                </a:solidFill>
                <a:latin typeface="Century Gothic Paneuropean Bold"/>
                <a:ea typeface="Century Gothic Paneuropean Bold"/>
                <a:cs typeface="Century Gothic Paneuropean Bold"/>
                <a:sym typeface="Century Gothic Paneuropean Bold"/>
              </a:rPr>
              <a:t>compared</a:t>
            </a:r>
            <a:r>
              <a:rPr lang="en-US" sz="3999" dirty="0">
                <a:solidFill>
                  <a:srgbClr val="000000"/>
                </a:solidFill>
                <a:latin typeface="Century Gothic Paneuropean"/>
                <a:ea typeface="Century Gothic Paneuropean"/>
                <a:cs typeface="Century Gothic Paneuropean"/>
                <a:sym typeface="Century Gothic Paneuropean"/>
              </a:rPr>
              <a:t> two characters in the story</a:t>
            </a:r>
          </a:p>
        </p:txBody>
      </p:sp>
      <p:sp>
        <p:nvSpPr>
          <p:cNvPr id="17" name="TextBox 17"/>
          <p:cNvSpPr txBox="1"/>
          <p:nvPr/>
        </p:nvSpPr>
        <p:spPr>
          <a:xfrm>
            <a:off x="645059" y="8818281"/>
            <a:ext cx="5144099" cy="911083"/>
          </a:xfrm>
          <a:prstGeom prst="rect">
            <a:avLst/>
          </a:prstGeom>
        </p:spPr>
        <p:txBody>
          <a:bodyPr lIns="0" tIns="0" rIns="0" bIns="0" rtlCol="0" anchor="t">
            <a:spAutoFit/>
          </a:bodyPr>
          <a:lstStyle/>
          <a:p>
            <a:pPr algn="l">
              <a:lnSpc>
                <a:spcPts val="3534"/>
              </a:lnSpc>
            </a:pPr>
            <a:r>
              <a:rPr lang="en-US" sz="3800" dirty="0">
                <a:solidFill>
                  <a:srgbClr val="000000"/>
                </a:solidFill>
                <a:latin typeface="Century Gothic Paneuropean"/>
                <a:ea typeface="Century Gothic Paneuropean"/>
                <a:cs typeface="Century Gothic Paneuropean"/>
                <a:sym typeface="Century Gothic Paneuropean"/>
              </a:rPr>
              <a:t>A.  Chose our </a:t>
            </a:r>
            <a:r>
              <a:rPr lang="en-US" sz="3800" dirty="0" err="1">
                <a:solidFill>
                  <a:srgbClr val="000000"/>
                </a:solidFill>
                <a:latin typeface="Century Gothic Paneuropean"/>
                <a:ea typeface="Century Gothic Paneuropean"/>
                <a:cs typeface="Century Gothic Paneuropean"/>
                <a:sym typeface="Century Gothic Paneuropean"/>
              </a:rPr>
              <a:t>favourite</a:t>
            </a:r>
            <a:r>
              <a:rPr lang="en-US" sz="3800" dirty="0">
                <a:solidFill>
                  <a:srgbClr val="000000"/>
                </a:solidFill>
                <a:latin typeface="Century Gothic Paneuropean"/>
                <a:ea typeface="Century Gothic Paneuropean"/>
                <a:cs typeface="Century Gothic Paneuropean"/>
                <a:sym typeface="Century Gothic Paneuropean"/>
              </a:rPr>
              <a:t>.</a:t>
            </a:r>
          </a:p>
        </p:txBody>
      </p:sp>
      <p:sp>
        <p:nvSpPr>
          <p:cNvPr id="18" name="TextBox 18"/>
          <p:cNvSpPr txBox="1"/>
          <p:nvPr/>
        </p:nvSpPr>
        <p:spPr>
          <a:xfrm>
            <a:off x="6971224" y="8651748"/>
            <a:ext cx="4810887" cy="1378077"/>
          </a:xfrm>
          <a:prstGeom prst="rect">
            <a:avLst/>
          </a:prstGeom>
        </p:spPr>
        <p:txBody>
          <a:bodyPr lIns="0" tIns="0" rIns="0" bIns="0" rtlCol="0" anchor="t">
            <a:spAutoFit/>
          </a:bodyPr>
          <a:lstStyle/>
          <a:p>
            <a:pPr algn="l">
              <a:lnSpc>
                <a:spcPts val="3534"/>
              </a:lnSpc>
            </a:pPr>
            <a:r>
              <a:rPr lang="en-US" sz="3800" dirty="0">
                <a:solidFill>
                  <a:srgbClr val="000000"/>
                </a:solidFill>
                <a:latin typeface="Century Gothic Paneuropean"/>
                <a:ea typeface="Century Gothic Paneuropean"/>
                <a:cs typeface="Century Gothic Paneuropean"/>
                <a:sym typeface="Century Gothic Paneuropean"/>
              </a:rPr>
              <a:t>B. Looked at what made them the same or different</a:t>
            </a:r>
          </a:p>
        </p:txBody>
      </p:sp>
      <p:sp>
        <p:nvSpPr>
          <p:cNvPr id="19" name="TextBox 19"/>
          <p:cNvSpPr txBox="1"/>
          <p:nvPr/>
        </p:nvSpPr>
        <p:spPr>
          <a:xfrm>
            <a:off x="12734611" y="8880511"/>
            <a:ext cx="5240108" cy="646430"/>
          </a:xfrm>
          <a:prstGeom prst="rect">
            <a:avLst/>
          </a:prstGeom>
        </p:spPr>
        <p:txBody>
          <a:bodyPr lIns="0" tIns="0" rIns="0" bIns="0" rtlCol="0" anchor="t">
            <a:spAutoFit/>
          </a:bodyPr>
          <a:lstStyle/>
          <a:p>
            <a:pPr algn="ctr">
              <a:lnSpc>
                <a:spcPts val="5320"/>
              </a:lnSpc>
              <a:spcBef>
                <a:spcPct val="0"/>
              </a:spcBef>
            </a:pPr>
            <a:r>
              <a:rPr lang="en-US" sz="3800" dirty="0">
                <a:solidFill>
                  <a:srgbClr val="000000"/>
                </a:solidFill>
                <a:latin typeface="Century Gothic Paneuropean"/>
                <a:ea typeface="Century Gothic Paneuropean"/>
                <a:cs typeface="Century Gothic Paneuropean"/>
                <a:sym typeface="Century Gothic Paneuropean"/>
              </a:rPr>
              <a:t>C. Drew a sketch</a:t>
            </a:r>
          </a:p>
        </p:txBody>
      </p:sp>
      <p:sp>
        <p:nvSpPr>
          <p:cNvPr id="21" name="Freeform 21">
            <a:extLst>
              <a:ext uri="{C183D7F6-B498-43B3-948B-1728B52AA6E4}">
                <adec:decorative xmlns:adec="http://schemas.microsoft.com/office/drawing/2017/decorative" val="1"/>
              </a:ext>
            </a:extLst>
          </p:cNvPr>
          <p:cNvSpPr/>
          <p:nvPr/>
        </p:nvSpPr>
        <p:spPr>
          <a:xfrm flipH="1">
            <a:off x="2742122" y="2693146"/>
            <a:ext cx="1158122" cy="1016420"/>
          </a:xfrm>
          <a:custGeom>
            <a:avLst/>
            <a:gdLst/>
            <a:ahLst/>
            <a:cxnLst/>
            <a:rect l="l" t="t" r="r" b="b"/>
            <a:pathLst>
              <a:path w="1158122" h="1016420">
                <a:moveTo>
                  <a:pt x="1158122" y="0"/>
                </a:moveTo>
                <a:lnTo>
                  <a:pt x="0" y="0"/>
                </a:lnTo>
                <a:lnTo>
                  <a:pt x="0" y="1016420"/>
                </a:lnTo>
                <a:lnTo>
                  <a:pt x="1158122" y="1016420"/>
                </a:lnTo>
                <a:lnTo>
                  <a:pt x="1158122" y="0"/>
                </a:lnTo>
                <a:close/>
              </a:path>
            </a:pathLst>
          </a:custGeom>
          <a:blipFill>
            <a:blip r:embed="rId4"/>
            <a:stretch>
              <a:fillRect/>
            </a:stretch>
          </a:blipFill>
        </p:spPr>
        <p:txBody>
          <a:bodyPr/>
          <a:lstStyle/>
          <a:p>
            <a:endParaRPr lang="en-GB"/>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8F5F2"/>
        </a:solidFill>
        <a:effectLst/>
      </p:bgPr>
    </p:bg>
    <p:spTree>
      <p:nvGrpSpPr>
        <p:cNvPr id="1" name=""/>
        <p:cNvGrpSpPr/>
        <p:nvPr/>
      </p:nvGrpSpPr>
      <p:grpSpPr>
        <a:xfrm>
          <a:off x="0" y="0"/>
          <a:ext cx="0" cy="0"/>
          <a:chOff x="0" y="0"/>
          <a:chExt cx="0" cy="0"/>
        </a:xfrm>
      </p:grpSpPr>
      <p:sp>
        <p:nvSpPr>
          <p:cNvPr id="2" name="Freeform 2">
            <a:extLst>
              <a:ext uri="{C183D7F6-B498-43B3-948B-1728B52AA6E4}">
                <adec:decorative xmlns:adec="http://schemas.microsoft.com/office/drawing/2017/decorative" val="1"/>
              </a:ext>
            </a:extLst>
          </p:cNvPr>
          <p:cNvSpPr/>
          <p:nvPr/>
        </p:nvSpPr>
        <p:spPr>
          <a:xfrm>
            <a:off x="5837351" y="2983915"/>
            <a:ext cx="10373507" cy="3941933"/>
          </a:xfrm>
          <a:custGeom>
            <a:avLst/>
            <a:gdLst/>
            <a:ahLst/>
            <a:cxnLst/>
            <a:rect l="l" t="t" r="r" b="b"/>
            <a:pathLst>
              <a:path w="10373507" h="3941933">
                <a:moveTo>
                  <a:pt x="0" y="0"/>
                </a:moveTo>
                <a:lnTo>
                  <a:pt x="10373508" y="0"/>
                </a:lnTo>
                <a:lnTo>
                  <a:pt x="10373508" y="3941933"/>
                </a:lnTo>
                <a:lnTo>
                  <a:pt x="0" y="3941933"/>
                </a:lnTo>
                <a:lnTo>
                  <a:pt x="0" y="0"/>
                </a:lnTo>
                <a:close/>
              </a:path>
            </a:pathLst>
          </a:custGeom>
          <a:blipFill>
            <a:blip r:embed="rId2"/>
            <a:stretch>
              <a:fillRect/>
            </a:stretch>
          </a:blipFill>
        </p:spPr>
        <p:txBody>
          <a:bodyPr/>
          <a:lstStyle/>
          <a:p>
            <a:endParaRPr lang="en-GB"/>
          </a:p>
        </p:txBody>
      </p:sp>
      <p:grpSp>
        <p:nvGrpSpPr>
          <p:cNvPr id="3" name="Group 3">
            <a:extLst>
              <a:ext uri="{C183D7F6-B498-43B3-948B-1728B52AA6E4}">
                <adec:decorative xmlns:adec="http://schemas.microsoft.com/office/drawing/2017/decorative" val="1"/>
              </a:ext>
            </a:extLst>
          </p:cNvPr>
          <p:cNvGrpSpPr/>
          <p:nvPr/>
        </p:nvGrpSpPr>
        <p:grpSpPr>
          <a:xfrm>
            <a:off x="452527" y="0"/>
            <a:ext cx="4247335" cy="4323180"/>
            <a:chOff x="0" y="0"/>
            <a:chExt cx="711200" cy="723900"/>
          </a:xfrm>
        </p:grpSpPr>
        <p:sp>
          <p:nvSpPr>
            <p:cNvPr id="4" name="Freeform 4"/>
            <p:cNvSpPr/>
            <p:nvPr/>
          </p:nvSpPr>
          <p:spPr>
            <a:xfrm>
              <a:off x="0" y="0"/>
              <a:ext cx="711200" cy="716280"/>
            </a:xfrm>
            <a:custGeom>
              <a:avLst/>
              <a:gdLst/>
              <a:ahLst/>
              <a:cxnLst/>
              <a:rect l="l" t="t" r="r" b="b"/>
              <a:pathLst>
                <a:path w="711200" h="716280">
                  <a:moveTo>
                    <a:pt x="355600" y="0"/>
                  </a:moveTo>
                  <a:lnTo>
                    <a:pt x="393700" y="43180"/>
                  </a:lnTo>
                  <a:lnTo>
                    <a:pt x="441960" y="10160"/>
                  </a:lnTo>
                  <a:lnTo>
                    <a:pt x="468630" y="60960"/>
                  </a:lnTo>
                  <a:lnTo>
                    <a:pt x="521970" y="40640"/>
                  </a:lnTo>
                  <a:lnTo>
                    <a:pt x="535940" y="96520"/>
                  </a:lnTo>
                  <a:lnTo>
                    <a:pt x="593090" y="90170"/>
                  </a:lnTo>
                  <a:lnTo>
                    <a:pt x="593090" y="147320"/>
                  </a:lnTo>
                  <a:lnTo>
                    <a:pt x="650240" y="154940"/>
                  </a:lnTo>
                  <a:lnTo>
                    <a:pt x="637540" y="210820"/>
                  </a:lnTo>
                  <a:lnTo>
                    <a:pt x="690880" y="231140"/>
                  </a:lnTo>
                  <a:lnTo>
                    <a:pt x="664210" y="281940"/>
                  </a:lnTo>
                  <a:lnTo>
                    <a:pt x="711200" y="314960"/>
                  </a:lnTo>
                  <a:lnTo>
                    <a:pt x="673100" y="358140"/>
                  </a:lnTo>
                  <a:lnTo>
                    <a:pt x="711200" y="401320"/>
                  </a:lnTo>
                  <a:lnTo>
                    <a:pt x="664210" y="434340"/>
                  </a:lnTo>
                  <a:lnTo>
                    <a:pt x="690880" y="485140"/>
                  </a:lnTo>
                  <a:lnTo>
                    <a:pt x="637540" y="505460"/>
                  </a:lnTo>
                  <a:lnTo>
                    <a:pt x="650240" y="561340"/>
                  </a:lnTo>
                  <a:lnTo>
                    <a:pt x="593090" y="568960"/>
                  </a:lnTo>
                  <a:lnTo>
                    <a:pt x="593090" y="626110"/>
                  </a:lnTo>
                  <a:lnTo>
                    <a:pt x="535940" y="619760"/>
                  </a:lnTo>
                  <a:lnTo>
                    <a:pt x="521970" y="675640"/>
                  </a:lnTo>
                  <a:lnTo>
                    <a:pt x="468630" y="655320"/>
                  </a:lnTo>
                  <a:lnTo>
                    <a:pt x="441960" y="706120"/>
                  </a:lnTo>
                  <a:lnTo>
                    <a:pt x="393700" y="673100"/>
                  </a:lnTo>
                  <a:lnTo>
                    <a:pt x="355600" y="716280"/>
                  </a:lnTo>
                  <a:lnTo>
                    <a:pt x="317500" y="673100"/>
                  </a:lnTo>
                  <a:lnTo>
                    <a:pt x="269240" y="706120"/>
                  </a:lnTo>
                  <a:lnTo>
                    <a:pt x="242570" y="655320"/>
                  </a:lnTo>
                  <a:lnTo>
                    <a:pt x="189230" y="675640"/>
                  </a:lnTo>
                  <a:lnTo>
                    <a:pt x="175260" y="619760"/>
                  </a:lnTo>
                  <a:lnTo>
                    <a:pt x="118110" y="626110"/>
                  </a:lnTo>
                  <a:lnTo>
                    <a:pt x="118110" y="568960"/>
                  </a:lnTo>
                  <a:lnTo>
                    <a:pt x="60960" y="561340"/>
                  </a:lnTo>
                  <a:lnTo>
                    <a:pt x="73660" y="505460"/>
                  </a:lnTo>
                  <a:lnTo>
                    <a:pt x="20320" y="485140"/>
                  </a:lnTo>
                  <a:lnTo>
                    <a:pt x="46990" y="434340"/>
                  </a:lnTo>
                  <a:lnTo>
                    <a:pt x="0" y="401320"/>
                  </a:lnTo>
                  <a:lnTo>
                    <a:pt x="38100" y="358140"/>
                  </a:lnTo>
                  <a:lnTo>
                    <a:pt x="0" y="314960"/>
                  </a:lnTo>
                  <a:lnTo>
                    <a:pt x="46990" y="281940"/>
                  </a:lnTo>
                  <a:lnTo>
                    <a:pt x="20320" y="231140"/>
                  </a:lnTo>
                  <a:lnTo>
                    <a:pt x="73660" y="210820"/>
                  </a:lnTo>
                  <a:lnTo>
                    <a:pt x="60960" y="154940"/>
                  </a:lnTo>
                  <a:lnTo>
                    <a:pt x="118110" y="147320"/>
                  </a:lnTo>
                  <a:lnTo>
                    <a:pt x="118110" y="90170"/>
                  </a:lnTo>
                  <a:lnTo>
                    <a:pt x="175260" y="96520"/>
                  </a:lnTo>
                  <a:lnTo>
                    <a:pt x="189230" y="40640"/>
                  </a:lnTo>
                  <a:lnTo>
                    <a:pt x="242570" y="60960"/>
                  </a:lnTo>
                  <a:lnTo>
                    <a:pt x="269240" y="10160"/>
                  </a:lnTo>
                  <a:lnTo>
                    <a:pt x="317500" y="43180"/>
                  </a:lnTo>
                  <a:close/>
                </a:path>
              </a:pathLst>
            </a:custGeom>
            <a:solidFill>
              <a:srgbClr val="EFCE72"/>
            </a:solidFill>
          </p:spPr>
          <p:txBody>
            <a:bodyPr/>
            <a:lstStyle/>
            <a:p>
              <a:endParaRPr lang="en-GB"/>
            </a:p>
          </p:txBody>
        </p:sp>
        <p:sp>
          <p:nvSpPr>
            <p:cNvPr id="5" name="TextBox 5"/>
            <p:cNvSpPr txBox="1"/>
            <p:nvPr/>
          </p:nvSpPr>
          <p:spPr>
            <a:xfrm>
              <a:off x="38100" y="9525"/>
              <a:ext cx="635000" cy="663575"/>
            </a:xfrm>
            <a:prstGeom prst="rect">
              <a:avLst/>
            </a:prstGeom>
          </p:spPr>
          <p:txBody>
            <a:bodyPr lIns="50800" tIns="50800" rIns="50800" bIns="50800" rtlCol="0" anchor="ctr"/>
            <a:lstStyle/>
            <a:p>
              <a:pPr algn="ctr">
                <a:lnSpc>
                  <a:spcPts val="2013"/>
                </a:lnSpc>
              </a:pPr>
              <a:endParaRPr/>
            </a:p>
          </p:txBody>
        </p:sp>
      </p:grpSp>
      <p:grpSp>
        <p:nvGrpSpPr>
          <p:cNvPr id="6" name="Group 6">
            <a:extLst>
              <a:ext uri="{C183D7F6-B498-43B3-948B-1728B52AA6E4}">
                <adec:decorative xmlns:adec="http://schemas.microsoft.com/office/drawing/2017/decorative" val="1"/>
              </a:ext>
            </a:extLst>
          </p:cNvPr>
          <p:cNvGrpSpPr/>
          <p:nvPr/>
        </p:nvGrpSpPr>
        <p:grpSpPr>
          <a:xfrm>
            <a:off x="399317" y="8486811"/>
            <a:ext cx="5214348" cy="1543050"/>
            <a:chOff x="0" y="0"/>
            <a:chExt cx="1373326" cy="406400"/>
          </a:xfrm>
        </p:grpSpPr>
        <p:sp>
          <p:nvSpPr>
            <p:cNvPr id="7" name="Freeform 7"/>
            <p:cNvSpPr/>
            <p:nvPr/>
          </p:nvSpPr>
          <p:spPr>
            <a:xfrm>
              <a:off x="0" y="0"/>
              <a:ext cx="1373326" cy="406400"/>
            </a:xfrm>
            <a:custGeom>
              <a:avLst/>
              <a:gdLst/>
              <a:ahLst/>
              <a:cxnLst/>
              <a:rect l="l" t="t" r="r" b="b"/>
              <a:pathLst>
                <a:path w="1373326" h="406400">
                  <a:moveTo>
                    <a:pt x="1170126" y="0"/>
                  </a:moveTo>
                  <a:cubicBezTo>
                    <a:pt x="1282351" y="0"/>
                    <a:pt x="1373326" y="90976"/>
                    <a:pt x="1373326" y="203200"/>
                  </a:cubicBezTo>
                  <a:cubicBezTo>
                    <a:pt x="1373326" y="315424"/>
                    <a:pt x="1282351" y="406400"/>
                    <a:pt x="1170126" y="406400"/>
                  </a:cubicBezTo>
                  <a:lnTo>
                    <a:pt x="203200" y="406400"/>
                  </a:lnTo>
                  <a:cubicBezTo>
                    <a:pt x="90976" y="406400"/>
                    <a:pt x="0" y="315424"/>
                    <a:pt x="0" y="203200"/>
                  </a:cubicBezTo>
                  <a:cubicBezTo>
                    <a:pt x="0" y="90976"/>
                    <a:pt x="90976" y="0"/>
                    <a:pt x="203200" y="0"/>
                  </a:cubicBezTo>
                  <a:close/>
                </a:path>
              </a:pathLst>
            </a:custGeom>
            <a:solidFill>
              <a:srgbClr val="EFCE72"/>
            </a:solidFill>
          </p:spPr>
          <p:txBody>
            <a:bodyPr/>
            <a:lstStyle/>
            <a:p>
              <a:endParaRPr lang="en-GB"/>
            </a:p>
          </p:txBody>
        </p:sp>
        <p:sp>
          <p:nvSpPr>
            <p:cNvPr id="8" name="TextBox 8"/>
            <p:cNvSpPr txBox="1"/>
            <p:nvPr/>
          </p:nvSpPr>
          <p:spPr>
            <a:xfrm>
              <a:off x="0" y="-28575"/>
              <a:ext cx="1373326" cy="434975"/>
            </a:xfrm>
            <a:prstGeom prst="rect">
              <a:avLst/>
            </a:prstGeom>
          </p:spPr>
          <p:txBody>
            <a:bodyPr lIns="50800" tIns="50800" rIns="50800" bIns="50800" rtlCol="0" anchor="ctr"/>
            <a:lstStyle/>
            <a:p>
              <a:pPr algn="ctr">
                <a:lnSpc>
                  <a:spcPts val="2013"/>
                </a:lnSpc>
              </a:pPr>
              <a:endParaRPr/>
            </a:p>
          </p:txBody>
        </p:sp>
      </p:grpSp>
      <p:grpSp>
        <p:nvGrpSpPr>
          <p:cNvPr id="9" name="Group 9">
            <a:extLst>
              <a:ext uri="{C183D7F6-B498-43B3-948B-1728B52AA6E4}">
                <adec:decorative xmlns:adec="http://schemas.microsoft.com/office/drawing/2017/decorative" val="1"/>
              </a:ext>
            </a:extLst>
          </p:cNvPr>
          <p:cNvGrpSpPr/>
          <p:nvPr/>
        </p:nvGrpSpPr>
        <p:grpSpPr>
          <a:xfrm>
            <a:off x="6567763" y="8486775"/>
            <a:ext cx="5214348" cy="1543050"/>
            <a:chOff x="0" y="0"/>
            <a:chExt cx="1373326" cy="406400"/>
          </a:xfrm>
        </p:grpSpPr>
        <p:sp>
          <p:nvSpPr>
            <p:cNvPr id="10" name="Freeform 10"/>
            <p:cNvSpPr/>
            <p:nvPr/>
          </p:nvSpPr>
          <p:spPr>
            <a:xfrm>
              <a:off x="0" y="0"/>
              <a:ext cx="1373326" cy="406400"/>
            </a:xfrm>
            <a:custGeom>
              <a:avLst/>
              <a:gdLst/>
              <a:ahLst/>
              <a:cxnLst/>
              <a:rect l="l" t="t" r="r" b="b"/>
              <a:pathLst>
                <a:path w="1373326" h="406400">
                  <a:moveTo>
                    <a:pt x="1170126" y="0"/>
                  </a:moveTo>
                  <a:cubicBezTo>
                    <a:pt x="1282351" y="0"/>
                    <a:pt x="1373326" y="90976"/>
                    <a:pt x="1373326" y="203200"/>
                  </a:cubicBezTo>
                  <a:cubicBezTo>
                    <a:pt x="1373326" y="315424"/>
                    <a:pt x="1282351" y="406400"/>
                    <a:pt x="1170126" y="406400"/>
                  </a:cubicBezTo>
                  <a:lnTo>
                    <a:pt x="203200" y="406400"/>
                  </a:lnTo>
                  <a:cubicBezTo>
                    <a:pt x="90976" y="406400"/>
                    <a:pt x="0" y="315424"/>
                    <a:pt x="0" y="203200"/>
                  </a:cubicBezTo>
                  <a:cubicBezTo>
                    <a:pt x="0" y="90976"/>
                    <a:pt x="90976" y="0"/>
                    <a:pt x="203200" y="0"/>
                  </a:cubicBezTo>
                  <a:close/>
                </a:path>
              </a:pathLst>
            </a:custGeom>
            <a:solidFill>
              <a:srgbClr val="EFCE72"/>
            </a:solidFill>
          </p:spPr>
          <p:txBody>
            <a:bodyPr/>
            <a:lstStyle/>
            <a:p>
              <a:endParaRPr lang="en-GB"/>
            </a:p>
          </p:txBody>
        </p:sp>
        <p:sp>
          <p:nvSpPr>
            <p:cNvPr id="11" name="TextBox 11"/>
            <p:cNvSpPr txBox="1"/>
            <p:nvPr/>
          </p:nvSpPr>
          <p:spPr>
            <a:xfrm>
              <a:off x="0" y="-28575"/>
              <a:ext cx="1373326" cy="434975"/>
            </a:xfrm>
            <a:prstGeom prst="rect">
              <a:avLst/>
            </a:prstGeom>
          </p:spPr>
          <p:txBody>
            <a:bodyPr lIns="50800" tIns="50800" rIns="50800" bIns="50800" rtlCol="0" anchor="ctr"/>
            <a:lstStyle/>
            <a:p>
              <a:pPr algn="ctr">
                <a:lnSpc>
                  <a:spcPts val="2013"/>
                </a:lnSpc>
              </a:pPr>
              <a:endParaRPr/>
            </a:p>
          </p:txBody>
        </p:sp>
      </p:grpSp>
      <p:grpSp>
        <p:nvGrpSpPr>
          <p:cNvPr id="12" name="Group 12">
            <a:extLst>
              <a:ext uri="{C183D7F6-B498-43B3-948B-1728B52AA6E4}">
                <adec:decorative xmlns:adec="http://schemas.microsoft.com/office/drawing/2017/decorative" val="1"/>
              </a:ext>
            </a:extLst>
          </p:cNvPr>
          <p:cNvGrpSpPr/>
          <p:nvPr/>
        </p:nvGrpSpPr>
        <p:grpSpPr>
          <a:xfrm>
            <a:off x="12734611" y="8486775"/>
            <a:ext cx="5214348" cy="1543050"/>
            <a:chOff x="0" y="0"/>
            <a:chExt cx="1373326" cy="406400"/>
          </a:xfrm>
        </p:grpSpPr>
        <p:sp>
          <p:nvSpPr>
            <p:cNvPr id="13" name="Freeform 13"/>
            <p:cNvSpPr/>
            <p:nvPr/>
          </p:nvSpPr>
          <p:spPr>
            <a:xfrm>
              <a:off x="0" y="0"/>
              <a:ext cx="1373326" cy="406400"/>
            </a:xfrm>
            <a:custGeom>
              <a:avLst/>
              <a:gdLst/>
              <a:ahLst/>
              <a:cxnLst/>
              <a:rect l="l" t="t" r="r" b="b"/>
              <a:pathLst>
                <a:path w="1373326" h="406400">
                  <a:moveTo>
                    <a:pt x="1170126" y="0"/>
                  </a:moveTo>
                  <a:cubicBezTo>
                    <a:pt x="1282351" y="0"/>
                    <a:pt x="1373326" y="90976"/>
                    <a:pt x="1373326" y="203200"/>
                  </a:cubicBezTo>
                  <a:cubicBezTo>
                    <a:pt x="1373326" y="315424"/>
                    <a:pt x="1282351" y="406400"/>
                    <a:pt x="1170126" y="406400"/>
                  </a:cubicBezTo>
                  <a:lnTo>
                    <a:pt x="203200" y="406400"/>
                  </a:lnTo>
                  <a:cubicBezTo>
                    <a:pt x="90976" y="406400"/>
                    <a:pt x="0" y="315424"/>
                    <a:pt x="0" y="203200"/>
                  </a:cubicBezTo>
                  <a:cubicBezTo>
                    <a:pt x="0" y="90976"/>
                    <a:pt x="90976" y="0"/>
                    <a:pt x="203200" y="0"/>
                  </a:cubicBezTo>
                  <a:close/>
                </a:path>
              </a:pathLst>
            </a:custGeom>
            <a:solidFill>
              <a:srgbClr val="EFCE72"/>
            </a:solidFill>
          </p:spPr>
          <p:txBody>
            <a:bodyPr/>
            <a:lstStyle/>
            <a:p>
              <a:endParaRPr lang="en-GB"/>
            </a:p>
          </p:txBody>
        </p:sp>
        <p:sp>
          <p:nvSpPr>
            <p:cNvPr id="14" name="TextBox 14"/>
            <p:cNvSpPr txBox="1"/>
            <p:nvPr/>
          </p:nvSpPr>
          <p:spPr>
            <a:xfrm>
              <a:off x="0" y="-28575"/>
              <a:ext cx="1373326" cy="434975"/>
            </a:xfrm>
            <a:prstGeom prst="rect">
              <a:avLst/>
            </a:prstGeom>
          </p:spPr>
          <p:txBody>
            <a:bodyPr lIns="50800" tIns="50800" rIns="50800" bIns="50800" rtlCol="0" anchor="ctr"/>
            <a:lstStyle/>
            <a:p>
              <a:pPr algn="ctr">
                <a:lnSpc>
                  <a:spcPts val="2013"/>
                </a:lnSpc>
              </a:pPr>
              <a:endParaRPr/>
            </a:p>
          </p:txBody>
        </p:sp>
      </p:grpSp>
      <p:sp>
        <p:nvSpPr>
          <p:cNvPr id="15" name="Freeform 15">
            <a:extLst>
              <a:ext uri="{C183D7F6-B498-43B3-948B-1728B52AA6E4}">
                <adec:decorative xmlns:adec="http://schemas.microsoft.com/office/drawing/2017/decorative" val="1"/>
              </a:ext>
            </a:extLst>
          </p:cNvPr>
          <p:cNvSpPr/>
          <p:nvPr/>
        </p:nvSpPr>
        <p:spPr>
          <a:xfrm flipV="1">
            <a:off x="1364863" y="2416503"/>
            <a:ext cx="1158122" cy="1016420"/>
          </a:xfrm>
          <a:custGeom>
            <a:avLst/>
            <a:gdLst/>
            <a:ahLst/>
            <a:cxnLst/>
            <a:rect l="l" t="t" r="r" b="b"/>
            <a:pathLst>
              <a:path w="1158122" h="1016420">
                <a:moveTo>
                  <a:pt x="0" y="1016421"/>
                </a:moveTo>
                <a:lnTo>
                  <a:pt x="1158122" y="1016421"/>
                </a:lnTo>
                <a:lnTo>
                  <a:pt x="1158122" y="0"/>
                </a:lnTo>
                <a:lnTo>
                  <a:pt x="0" y="0"/>
                </a:lnTo>
                <a:lnTo>
                  <a:pt x="0" y="1016421"/>
                </a:lnTo>
                <a:close/>
              </a:path>
            </a:pathLst>
          </a:custGeom>
          <a:blipFill>
            <a:blip r:embed="rId3"/>
            <a:stretch>
              <a:fillRect/>
            </a:stretch>
          </a:blipFill>
        </p:spPr>
        <p:txBody>
          <a:bodyPr/>
          <a:lstStyle/>
          <a:p>
            <a:endParaRPr lang="en-GB"/>
          </a:p>
        </p:txBody>
      </p:sp>
      <p:sp>
        <p:nvSpPr>
          <p:cNvPr id="22" name="Title 21">
            <a:extLst>
              <a:ext uri="{FF2B5EF4-FFF2-40B4-BE49-F238E27FC236}">
                <a16:creationId xmlns:a16="http://schemas.microsoft.com/office/drawing/2014/main" id="{6989488E-8B65-ABAF-78B3-7D722433B0C3}"/>
              </a:ext>
            </a:extLst>
          </p:cNvPr>
          <p:cNvSpPr>
            <a:spLocks noGrp="1"/>
          </p:cNvSpPr>
          <p:nvPr>
            <p:ph type="title" idx="4294967295"/>
          </p:nvPr>
        </p:nvSpPr>
        <p:spPr>
          <a:xfrm>
            <a:off x="457200" y="-1143000"/>
            <a:ext cx="8229600" cy="1143000"/>
          </a:xfrm>
        </p:spPr>
        <p:txBody>
          <a:bodyPr vert="horz" lIns="91440" tIns="45720" rIns="91440" bIns="45720" rtlCol="0" anchor="b">
            <a:normAutofit/>
          </a:bodyPr>
          <a:lstStyle/>
          <a:p>
            <a:r>
              <a:rPr lang="en-GB" dirty="0"/>
              <a:t>Call my bluff 5</a:t>
            </a:r>
          </a:p>
        </p:txBody>
      </p:sp>
      <p:sp>
        <p:nvSpPr>
          <p:cNvPr id="20" name="TextBox 20"/>
          <p:cNvSpPr txBox="1"/>
          <p:nvPr/>
        </p:nvSpPr>
        <p:spPr>
          <a:xfrm>
            <a:off x="645059" y="686128"/>
            <a:ext cx="4194125" cy="1730376"/>
          </a:xfrm>
          <a:prstGeom prst="rect">
            <a:avLst/>
          </a:prstGeom>
        </p:spPr>
        <p:txBody>
          <a:bodyPr lIns="0" tIns="0" rIns="0" bIns="0" rtlCol="0" anchor="t">
            <a:spAutoFit/>
          </a:bodyPr>
          <a:lstStyle/>
          <a:p>
            <a:pPr algn="ctr">
              <a:lnSpc>
                <a:spcPts val="6999"/>
              </a:lnSpc>
            </a:pPr>
            <a:r>
              <a:rPr lang="en-US" sz="4999" b="1">
                <a:solidFill>
                  <a:srgbClr val="000000"/>
                </a:solidFill>
                <a:latin typeface="Century Gothic Paneuropean Bold"/>
                <a:ea typeface="Century Gothic Paneuropean Bold"/>
                <a:cs typeface="Century Gothic Paneuropean Bold"/>
                <a:sym typeface="Century Gothic Paneuropean Bold"/>
              </a:rPr>
              <a:t>Call My </a:t>
            </a:r>
          </a:p>
          <a:p>
            <a:pPr algn="ctr">
              <a:lnSpc>
                <a:spcPts val="6999"/>
              </a:lnSpc>
              <a:spcBef>
                <a:spcPct val="0"/>
              </a:spcBef>
            </a:pPr>
            <a:r>
              <a:rPr lang="en-US" sz="4999" b="1">
                <a:solidFill>
                  <a:srgbClr val="000000"/>
                </a:solidFill>
                <a:latin typeface="Century Gothic Paneuropean Bold"/>
                <a:ea typeface="Century Gothic Paneuropean Bold"/>
                <a:cs typeface="Century Gothic Paneuropean Bold"/>
                <a:sym typeface="Century Gothic Paneuropean Bold"/>
              </a:rPr>
              <a:t>Bluff</a:t>
            </a:r>
          </a:p>
        </p:txBody>
      </p:sp>
      <p:sp>
        <p:nvSpPr>
          <p:cNvPr id="16" name="TextBox 16"/>
          <p:cNvSpPr txBox="1"/>
          <p:nvPr/>
        </p:nvSpPr>
        <p:spPr>
          <a:xfrm>
            <a:off x="6794728" y="4246980"/>
            <a:ext cx="8458755" cy="1384300"/>
          </a:xfrm>
          <a:prstGeom prst="rect">
            <a:avLst/>
          </a:prstGeom>
        </p:spPr>
        <p:txBody>
          <a:bodyPr lIns="0" tIns="0" rIns="0" bIns="0" rtlCol="0" anchor="t">
            <a:spAutoFit/>
          </a:bodyPr>
          <a:lstStyle/>
          <a:p>
            <a:pPr algn="ctr">
              <a:lnSpc>
                <a:spcPts val="5599"/>
              </a:lnSpc>
              <a:spcBef>
                <a:spcPct val="0"/>
              </a:spcBef>
            </a:pPr>
            <a:r>
              <a:rPr lang="en-US" sz="3999" dirty="0">
                <a:solidFill>
                  <a:srgbClr val="000000"/>
                </a:solidFill>
                <a:latin typeface="Century Gothic Paneuropean"/>
                <a:ea typeface="Century Gothic Paneuropean"/>
                <a:cs typeface="Century Gothic Paneuropean"/>
                <a:sym typeface="Century Gothic Paneuropean"/>
              </a:rPr>
              <a:t>Scientists did a </a:t>
            </a:r>
            <a:r>
              <a:rPr lang="en-US" sz="3999" b="1" dirty="0">
                <a:solidFill>
                  <a:srgbClr val="000000"/>
                </a:solidFill>
                <a:latin typeface="Century Gothic Paneuropean Bold"/>
                <a:ea typeface="Century Gothic Paneuropean Bold"/>
                <a:cs typeface="Century Gothic Paneuropean Bold"/>
                <a:sym typeface="Century Gothic Paneuropean Bold"/>
              </a:rPr>
              <a:t>study</a:t>
            </a:r>
            <a:r>
              <a:rPr lang="en-US" sz="3999" dirty="0">
                <a:solidFill>
                  <a:srgbClr val="000000"/>
                </a:solidFill>
                <a:latin typeface="Century Gothic Paneuropean"/>
                <a:ea typeface="Century Gothic Paneuropean"/>
                <a:cs typeface="Century Gothic Paneuropean"/>
                <a:sym typeface="Century Gothic Paneuropean"/>
              </a:rPr>
              <a:t> on how much sleep children need</a:t>
            </a:r>
          </a:p>
        </p:txBody>
      </p:sp>
      <p:sp>
        <p:nvSpPr>
          <p:cNvPr id="17" name="TextBox 17"/>
          <p:cNvSpPr txBox="1"/>
          <p:nvPr/>
        </p:nvSpPr>
        <p:spPr>
          <a:xfrm>
            <a:off x="645059" y="8818281"/>
            <a:ext cx="5144099" cy="930402"/>
          </a:xfrm>
          <a:prstGeom prst="rect">
            <a:avLst/>
          </a:prstGeom>
        </p:spPr>
        <p:txBody>
          <a:bodyPr lIns="0" tIns="0" rIns="0" bIns="0" rtlCol="0" anchor="t">
            <a:spAutoFit/>
          </a:bodyPr>
          <a:lstStyle/>
          <a:p>
            <a:pPr algn="l">
              <a:lnSpc>
                <a:spcPts val="3534"/>
              </a:lnSpc>
            </a:pPr>
            <a:r>
              <a:rPr lang="en-US" sz="3800" dirty="0">
                <a:solidFill>
                  <a:srgbClr val="000000"/>
                </a:solidFill>
                <a:latin typeface="Century Gothic Paneuropean"/>
                <a:ea typeface="Century Gothic Paneuropean"/>
                <a:cs typeface="Century Gothic Paneuropean"/>
                <a:sym typeface="Century Gothic Paneuropean"/>
              </a:rPr>
              <a:t>A.  Prepared for an</a:t>
            </a:r>
          </a:p>
          <a:p>
            <a:pPr algn="l">
              <a:lnSpc>
                <a:spcPts val="3534"/>
              </a:lnSpc>
            </a:pPr>
            <a:r>
              <a:rPr lang="en-US" sz="3800" dirty="0">
                <a:solidFill>
                  <a:srgbClr val="000000"/>
                </a:solidFill>
                <a:latin typeface="Century Gothic Paneuropean"/>
                <a:ea typeface="Century Gothic Paneuropean"/>
                <a:cs typeface="Century Gothic Paneuropean"/>
                <a:sym typeface="Century Gothic Paneuropean"/>
              </a:rPr>
              <a:t>exam</a:t>
            </a:r>
          </a:p>
        </p:txBody>
      </p:sp>
      <p:sp>
        <p:nvSpPr>
          <p:cNvPr id="18" name="TextBox 18"/>
          <p:cNvSpPr txBox="1"/>
          <p:nvPr/>
        </p:nvSpPr>
        <p:spPr>
          <a:xfrm>
            <a:off x="6971224" y="9048088"/>
            <a:ext cx="4810887" cy="462242"/>
          </a:xfrm>
          <a:prstGeom prst="rect">
            <a:avLst/>
          </a:prstGeom>
        </p:spPr>
        <p:txBody>
          <a:bodyPr lIns="0" tIns="0" rIns="0" bIns="0" rtlCol="0" anchor="t">
            <a:spAutoFit/>
          </a:bodyPr>
          <a:lstStyle/>
          <a:p>
            <a:pPr algn="l">
              <a:lnSpc>
                <a:spcPts val="3534"/>
              </a:lnSpc>
            </a:pPr>
            <a:r>
              <a:rPr lang="en-US" sz="3800" dirty="0">
                <a:solidFill>
                  <a:srgbClr val="000000"/>
                </a:solidFill>
                <a:latin typeface="Century Gothic Paneuropean"/>
                <a:ea typeface="Century Gothic Paneuropean"/>
                <a:cs typeface="Century Gothic Paneuropean"/>
                <a:sym typeface="Century Gothic Paneuropean"/>
              </a:rPr>
              <a:t>B. Film</a:t>
            </a:r>
          </a:p>
        </p:txBody>
      </p:sp>
      <p:sp>
        <p:nvSpPr>
          <p:cNvPr id="19" name="TextBox 19"/>
          <p:cNvSpPr txBox="1"/>
          <p:nvPr/>
        </p:nvSpPr>
        <p:spPr>
          <a:xfrm>
            <a:off x="12734611" y="8563646"/>
            <a:ext cx="5240108" cy="1313180"/>
          </a:xfrm>
          <a:prstGeom prst="rect">
            <a:avLst/>
          </a:prstGeom>
        </p:spPr>
        <p:txBody>
          <a:bodyPr lIns="0" tIns="0" rIns="0" bIns="0" rtlCol="0" anchor="t">
            <a:spAutoFit/>
          </a:bodyPr>
          <a:lstStyle/>
          <a:p>
            <a:pPr algn="ctr">
              <a:lnSpc>
                <a:spcPts val="5320"/>
              </a:lnSpc>
            </a:pPr>
            <a:r>
              <a:rPr lang="en-US" sz="3800" dirty="0">
                <a:solidFill>
                  <a:srgbClr val="000000"/>
                </a:solidFill>
                <a:latin typeface="Century Gothic Paneuropean"/>
                <a:ea typeface="Century Gothic Paneuropean"/>
                <a:cs typeface="Century Gothic Paneuropean"/>
                <a:sym typeface="Century Gothic Paneuropean"/>
              </a:rPr>
              <a:t>C. A special project </a:t>
            </a:r>
          </a:p>
          <a:p>
            <a:pPr algn="ctr">
              <a:lnSpc>
                <a:spcPts val="5320"/>
              </a:lnSpc>
              <a:spcBef>
                <a:spcPct val="0"/>
              </a:spcBef>
            </a:pPr>
            <a:r>
              <a:rPr lang="en-US" sz="3800" dirty="0">
                <a:solidFill>
                  <a:srgbClr val="000000"/>
                </a:solidFill>
                <a:latin typeface="Century Gothic Paneuropean"/>
                <a:ea typeface="Century Gothic Paneuropean"/>
                <a:cs typeface="Century Gothic Paneuropean"/>
                <a:sym typeface="Century Gothic Paneuropean"/>
              </a:rPr>
              <a:t>to learn more</a:t>
            </a:r>
          </a:p>
        </p:txBody>
      </p:sp>
      <p:sp>
        <p:nvSpPr>
          <p:cNvPr id="21" name="Freeform 21">
            <a:extLst>
              <a:ext uri="{C183D7F6-B498-43B3-948B-1728B52AA6E4}">
                <adec:decorative xmlns:adec="http://schemas.microsoft.com/office/drawing/2017/decorative" val="1"/>
              </a:ext>
            </a:extLst>
          </p:cNvPr>
          <p:cNvSpPr/>
          <p:nvPr/>
        </p:nvSpPr>
        <p:spPr>
          <a:xfrm flipH="1">
            <a:off x="2742122" y="2693146"/>
            <a:ext cx="1158122" cy="1016420"/>
          </a:xfrm>
          <a:custGeom>
            <a:avLst/>
            <a:gdLst/>
            <a:ahLst/>
            <a:cxnLst/>
            <a:rect l="l" t="t" r="r" b="b"/>
            <a:pathLst>
              <a:path w="1158122" h="1016420">
                <a:moveTo>
                  <a:pt x="1158122" y="0"/>
                </a:moveTo>
                <a:lnTo>
                  <a:pt x="0" y="0"/>
                </a:lnTo>
                <a:lnTo>
                  <a:pt x="0" y="1016420"/>
                </a:lnTo>
                <a:lnTo>
                  <a:pt x="1158122" y="1016420"/>
                </a:lnTo>
                <a:lnTo>
                  <a:pt x="1158122" y="0"/>
                </a:lnTo>
                <a:close/>
              </a:path>
            </a:pathLst>
          </a:custGeom>
          <a:blipFill>
            <a:blip r:embed="rId3"/>
            <a:stretch>
              <a:fillRect/>
            </a:stretch>
          </a:blipFill>
        </p:spPr>
        <p:txBody>
          <a:bodyPr/>
          <a:lstStyle/>
          <a:p>
            <a:endParaRPr lang="en-GB"/>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8F5F2"/>
        </a:solidFill>
        <a:effectLst/>
      </p:bgPr>
    </p:bg>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452527" y="0"/>
            <a:ext cx="4247335" cy="4323180"/>
            <a:chOff x="0" y="0"/>
            <a:chExt cx="711200" cy="723900"/>
          </a:xfrm>
        </p:grpSpPr>
        <p:sp>
          <p:nvSpPr>
            <p:cNvPr id="3" name="Freeform 3"/>
            <p:cNvSpPr/>
            <p:nvPr/>
          </p:nvSpPr>
          <p:spPr>
            <a:xfrm>
              <a:off x="0" y="0"/>
              <a:ext cx="711200" cy="716280"/>
            </a:xfrm>
            <a:custGeom>
              <a:avLst/>
              <a:gdLst/>
              <a:ahLst/>
              <a:cxnLst/>
              <a:rect l="l" t="t" r="r" b="b"/>
              <a:pathLst>
                <a:path w="711200" h="716280">
                  <a:moveTo>
                    <a:pt x="355600" y="0"/>
                  </a:moveTo>
                  <a:lnTo>
                    <a:pt x="393700" y="43180"/>
                  </a:lnTo>
                  <a:lnTo>
                    <a:pt x="441960" y="10160"/>
                  </a:lnTo>
                  <a:lnTo>
                    <a:pt x="468630" y="60960"/>
                  </a:lnTo>
                  <a:lnTo>
                    <a:pt x="521970" y="40640"/>
                  </a:lnTo>
                  <a:lnTo>
                    <a:pt x="535940" y="96520"/>
                  </a:lnTo>
                  <a:lnTo>
                    <a:pt x="593090" y="90170"/>
                  </a:lnTo>
                  <a:lnTo>
                    <a:pt x="593090" y="147320"/>
                  </a:lnTo>
                  <a:lnTo>
                    <a:pt x="650240" y="154940"/>
                  </a:lnTo>
                  <a:lnTo>
                    <a:pt x="637540" y="210820"/>
                  </a:lnTo>
                  <a:lnTo>
                    <a:pt x="690880" y="231140"/>
                  </a:lnTo>
                  <a:lnTo>
                    <a:pt x="664210" y="281940"/>
                  </a:lnTo>
                  <a:lnTo>
                    <a:pt x="711200" y="314960"/>
                  </a:lnTo>
                  <a:lnTo>
                    <a:pt x="673100" y="358140"/>
                  </a:lnTo>
                  <a:lnTo>
                    <a:pt x="711200" y="401320"/>
                  </a:lnTo>
                  <a:lnTo>
                    <a:pt x="664210" y="434340"/>
                  </a:lnTo>
                  <a:lnTo>
                    <a:pt x="690880" y="485140"/>
                  </a:lnTo>
                  <a:lnTo>
                    <a:pt x="637540" y="505460"/>
                  </a:lnTo>
                  <a:lnTo>
                    <a:pt x="650240" y="561340"/>
                  </a:lnTo>
                  <a:lnTo>
                    <a:pt x="593090" y="568960"/>
                  </a:lnTo>
                  <a:lnTo>
                    <a:pt x="593090" y="626110"/>
                  </a:lnTo>
                  <a:lnTo>
                    <a:pt x="535940" y="619760"/>
                  </a:lnTo>
                  <a:lnTo>
                    <a:pt x="521970" y="675640"/>
                  </a:lnTo>
                  <a:lnTo>
                    <a:pt x="468630" y="655320"/>
                  </a:lnTo>
                  <a:lnTo>
                    <a:pt x="441960" y="706120"/>
                  </a:lnTo>
                  <a:lnTo>
                    <a:pt x="393700" y="673100"/>
                  </a:lnTo>
                  <a:lnTo>
                    <a:pt x="355600" y="716280"/>
                  </a:lnTo>
                  <a:lnTo>
                    <a:pt x="317500" y="673100"/>
                  </a:lnTo>
                  <a:lnTo>
                    <a:pt x="269240" y="706120"/>
                  </a:lnTo>
                  <a:lnTo>
                    <a:pt x="242570" y="655320"/>
                  </a:lnTo>
                  <a:lnTo>
                    <a:pt x="189230" y="675640"/>
                  </a:lnTo>
                  <a:lnTo>
                    <a:pt x="175260" y="619760"/>
                  </a:lnTo>
                  <a:lnTo>
                    <a:pt x="118110" y="626110"/>
                  </a:lnTo>
                  <a:lnTo>
                    <a:pt x="118110" y="568960"/>
                  </a:lnTo>
                  <a:lnTo>
                    <a:pt x="60960" y="561340"/>
                  </a:lnTo>
                  <a:lnTo>
                    <a:pt x="73660" y="505460"/>
                  </a:lnTo>
                  <a:lnTo>
                    <a:pt x="20320" y="485140"/>
                  </a:lnTo>
                  <a:lnTo>
                    <a:pt x="46990" y="434340"/>
                  </a:lnTo>
                  <a:lnTo>
                    <a:pt x="0" y="401320"/>
                  </a:lnTo>
                  <a:lnTo>
                    <a:pt x="38100" y="358140"/>
                  </a:lnTo>
                  <a:lnTo>
                    <a:pt x="0" y="314960"/>
                  </a:lnTo>
                  <a:lnTo>
                    <a:pt x="46990" y="281940"/>
                  </a:lnTo>
                  <a:lnTo>
                    <a:pt x="20320" y="231140"/>
                  </a:lnTo>
                  <a:lnTo>
                    <a:pt x="73660" y="210820"/>
                  </a:lnTo>
                  <a:lnTo>
                    <a:pt x="60960" y="154940"/>
                  </a:lnTo>
                  <a:lnTo>
                    <a:pt x="118110" y="147320"/>
                  </a:lnTo>
                  <a:lnTo>
                    <a:pt x="118110" y="90170"/>
                  </a:lnTo>
                  <a:lnTo>
                    <a:pt x="175260" y="96520"/>
                  </a:lnTo>
                  <a:lnTo>
                    <a:pt x="189230" y="40640"/>
                  </a:lnTo>
                  <a:lnTo>
                    <a:pt x="242570" y="60960"/>
                  </a:lnTo>
                  <a:lnTo>
                    <a:pt x="269240" y="10160"/>
                  </a:lnTo>
                  <a:lnTo>
                    <a:pt x="317500" y="43180"/>
                  </a:lnTo>
                  <a:close/>
                </a:path>
              </a:pathLst>
            </a:custGeom>
            <a:solidFill>
              <a:srgbClr val="EFCE72"/>
            </a:solidFill>
          </p:spPr>
          <p:txBody>
            <a:bodyPr/>
            <a:lstStyle/>
            <a:p>
              <a:endParaRPr lang="en-GB"/>
            </a:p>
          </p:txBody>
        </p:sp>
        <p:sp>
          <p:nvSpPr>
            <p:cNvPr id="4" name="TextBox 4"/>
            <p:cNvSpPr txBox="1"/>
            <p:nvPr/>
          </p:nvSpPr>
          <p:spPr>
            <a:xfrm>
              <a:off x="38100" y="9525"/>
              <a:ext cx="635000" cy="663575"/>
            </a:xfrm>
            <a:prstGeom prst="rect">
              <a:avLst/>
            </a:prstGeom>
          </p:spPr>
          <p:txBody>
            <a:bodyPr lIns="50800" tIns="50800" rIns="50800" bIns="50800" rtlCol="0" anchor="ctr"/>
            <a:lstStyle/>
            <a:p>
              <a:pPr algn="ctr">
                <a:lnSpc>
                  <a:spcPts val="2013"/>
                </a:lnSpc>
              </a:pPr>
              <a:endParaRPr/>
            </a:p>
          </p:txBody>
        </p:sp>
      </p:grpSp>
      <p:sp>
        <p:nvSpPr>
          <p:cNvPr id="5" name="Freeform 5">
            <a:extLst>
              <a:ext uri="{C183D7F6-B498-43B3-948B-1728B52AA6E4}">
                <adec:decorative xmlns:adec="http://schemas.microsoft.com/office/drawing/2017/decorative" val="1"/>
              </a:ext>
            </a:extLst>
          </p:cNvPr>
          <p:cNvSpPr/>
          <p:nvPr/>
        </p:nvSpPr>
        <p:spPr>
          <a:xfrm>
            <a:off x="1925830" y="571978"/>
            <a:ext cx="1300729" cy="1279592"/>
          </a:xfrm>
          <a:custGeom>
            <a:avLst/>
            <a:gdLst/>
            <a:ahLst/>
            <a:cxnLst/>
            <a:rect l="l" t="t" r="r" b="b"/>
            <a:pathLst>
              <a:path w="1300729" h="1279592">
                <a:moveTo>
                  <a:pt x="0" y="0"/>
                </a:moveTo>
                <a:lnTo>
                  <a:pt x="1300729" y="0"/>
                </a:lnTo>
                <a:lnTo>
                  <a:pt x="1300729" y="1279592"/>
                </a:lnTo>
                <a:lnTo>
                  <a:pt x="0" y="1279592"/>
                </a:lnTo>
                <a:lnTo>
                  <a:pt x="0" y="0"/>
                </a:lnTo>
                <a:close/>
              </a:path>
            </a:pathLst>
          </a:custGeom>
          <a:blipFill>
            <a:blip r:embed="rId3"/>
            <a:stretch>
              <a:fillRect/>
            </a:stretch>
          </a:blipFill>
        </p:spPr>
        <p:txBody>
          <a:bodyPr/>
          <a:lstStyle/>
          <a:p>
            <a:endParaRPr lang="en-GB"/>
          </a:p>
        </p:txBody>
      </p:sp>
      <p:grpSp>
        <p:nvGrpSpPr>
          <p:cNvPr id="6" name="Group 6">
            <a:extLst>
              <a:ext uri="{C183D7F6-B498-43B3-948B-1728B52AA6E4}">
                <adec:decorative xmlns:adec="http://schemas.microsoft.com/office/drawing/2017/decorative" val="1"/>
              </a:ext>
            </a:extLst>
          </p:cNvPr>
          <p:cNvGrpSpPr/>
          <p:nvPr/>
        </p:nvGrpSpPr>
        <p:grpSpPr>
          <a:xfrm>
            <a:off x="5481464" y="1028700"/>
            <a:ext cx="12015081" cy="2936629"/>
            <a:chOff x="0" y="0"/>
            <a:chExt cx="3681608" cy="899829"/>
          </a:xfrm>
        </p:grpSpPr>
        <p:sp>
          <p:nvSpPr>
            <p:cNvPr id="7" name="Freeform 7"/>
            <p:cNvSpPr/>
            <p:nvPr/>
          </p:nvSpPr>
          <p:spPr>
            <a:xfrm>
              <a:off x="0" y="0"/>
              <a:ext cx="3681608" cy="899829"/>
            </a:xfrm>
            <a:custGeom>
              <a:avLst/>
              <a:gdLst/>
              <a:ahLst/>
              <a:cxnLst/>
              <a:rect l="l" t="t" r="r" b="b"/>
              <a:pathLst>
                <a:path w="3681608" h="899829">
                  <a:moveTo>
                    <a:pt x="23841" y="0"/>
                  </a:moveTo>
                  <a:lnTo>
                    <a:pt x="3657767" y="0"/>
                  </a:lnTo>
                  <a:cubicBezTo>
                    <a:pt x="3664090" y="0"/>
                    <a:pt x="3670154" y="2512"/>
                    <a:pt x="3674625" y="6983"/>
                  </a:cubicBezTo>
                  <a:cubicBezTo>
                    <a:pt x="3679096" y="11454"/>
                    <a:pt x="3681608" y="17518"/>
                    <a:pt x="3681608" y="23841"/>
                  </a:cubicBezTo>
                  <a:lnTo>
                    <a:pt x="3681608" y="875988"/>
                  </a:lnTo>
                  <a:cubicBezTo>
                    <a:pt x="3681608" y="889155"/>
                    <a:pt x="3670934" y="899829"/>
                    <a:pt x="3657767" y="899829"/>
                  </a:cubicBezTo>
                  <a:lnTo>
                    <a:pt x="23841" y="899829"/>
                  </a:lnTo>
                  <a:cubicBezTo>
                    <a:pt x="17518" y="899829"/>
                    <a:pt x="11454" y="897317"/>
                    <a:pt x="6983" y="892846"/>
                  </a:cubicBezTo>
                  <a:cubicBezTo>
                    <a:pt x="2512" y="888375"/>
                    <a:pt x="0" y="882311"/>
                    <a:pt x="0" y="875988"/>
                  </a:cubicBezTo>
                  <a:lnTo>
                    <a:pt x="0" y="23841"/>
                  </a:lnTo>
                  <a:cubicBezTo>
                    <a:pt x="0" y="17518"/>
                    <a:pt x="2512" y="11454"/>
                    <a:pt x="6983" y="6983"/>
                  </a:cubicBezTo>
                  <a:cubicBezTo>
                    <a:pt x="11454" y="2512"/>
                    <a:pt x="17518" y="0"/>
                    <a:pt x="23841" y="0"/>
                  </a:cubicBezTo>
                  <a:close/>
                </a:path>
              </a:pathLst>
            </a:custGeom>
            <a:solidFill>
              <a:srgbClr val="ABCFD5"/>
            </a:solidFill>
          </p:spPr>
          <p:txBody>
            <a:bodyPr/>
            <a:lstStyle/>
            <a:p>
              <a:endParaRPr lang="en-GB"/>
            </a:p>
          </p:txBody>
        </p:sp>
        <p:sp>
          <p:nvSpPr>
            <p:cNvPr id="8" name="TextBox 8"/>
            <p:cNvSpPr txBox="1"/>
            <p:nvPr/>
          </p:nvSpPr>
          <p:spPr>
            <a:xfrm>
              <a:off x="0" y="-104775"/>
              <a:ext cx="3681608" cy="1004604"/>
            </a:xfrm>
            <a:prstGeom prst="rect">
              <a:avLst/>
            </a:prstGeom>
          </p:spPr>
          <p:txBody>
            <a:bodyPr lIns="75026" tIns="75026" rIns="75026" bIns="75026" rtlCol="0" anchor="ctr"/>
            <a:lstStyle/>
            <a:p>
              <a:pPr algn="ctr">
                <a:lnSpc>
                  <a:spcPts val="7613"/>
                </a:lnSpc>
              </a:pPr>
              <a:endParaRPr/>
            </a:p>
            <a:p>
              <a:pPr algn="ctr">
                <a:lnSpc>
                  <a:spcPts val="2013"/>
                </a:lnSpc>
              </a:pPr>
              <a:endParaRPr/>
            </a:p>
          </p:txBody>
        </p:sp>
      </p:grpSp>
      <p:sp>
        <p:nvSpPr>
          <p:cNvPr id="66" name="Title 65">
            <a:extLst>
              <a:ext uri="{FF2B5EF4-FFF2-40B4-BE49-F238E27FC236}">
                <a16:creationId xmlns:a16="http://schemas.microsoft.com/office/drawing/2014/main" id="{5C2A9150-2BA1-D850-0C2A-C273D3CA46DE}"/>
              </a:ext>
            </a:extLst>
          </p:cNvPr>
          <p:cNvSpPr>
            <a:spLocks noGrp="1"/>
          </p:cNvSpPr>
          <p:nvPr>
            <p:ph type="title" idx="4294967295"/>
          </p:nvPr>
        </p:nvSpPr>
        <p:spPr>
          <a:xfrm>
            <a:off x="457200" y="-1143000"/>
            <a:ext cx="8229600" cy="1143000"/>
          </a:xfrm>
        </p:spPr>
        <p:txBody>
          <a:bodyPr vert="horz" lIns="91440" tIns="45720" rIns="91440" bIns="45720" rtlCol="0" anchor="b">
            <a:normAutofit/>
          </a:bodyPr>
          <a:lstStyle/>
          <a:p>
            <a:r>
              <a:rPr lang="en-GB" dirty="0"/>
              <a:t>Connect it 1</a:t>
            </a:r>
          </a:p>
        </p:txBody>
      </p:sp>
      <p:sp>
        <p:nvSpPr>
          <p:cNvPr id="9" name="TextBox 9"/>
          <p:cNvSpPr txBox="1"/>
          <p:nvPr/>
        </p:nvSpPr>
        <p:spPr>
          <a:xfrm>
            <a:off x="424394" y="2051879"/>
            <a:ext cx="4194125" cy="1730376"/>
          </a:xfrm>
          <a:prstGeom prst="rect">
            <a:avLst/>
          </a:prstGeom>
        </p:spPr>
        <p:txBody>
          <a:bodyPr lIns="0" tIns="0" rIns="0" bIns="0" rtlCol="0" anchor="t">
            <a:spAutoFit/>
          </a:bodyPr>
          <a:lstStyle/>
          <a:p>
            <a:pPr algn="ctr">
              <a:lnSpc>
                <a:spcPts val="6999"/>
              </a:lnSpc>
            </a:pPr>
            <a:r>
              <a:rPr lang="en-US" sz="4999" b="1">
                <a:solidFill>
                  <a:srgbClr val="000000"/>
                </a:solidFill>
                <a:latin typeface="Century Gothic Paneuropean Bold"/>
                <a:ea typeface="Century Gothic Paneuropean Bold"/>
                <a:cs typeface="Century Gothic Paneuropean Bold"/>
                <a:sym typeface="Century Gothic Paneuropean Bold"/>
              </a:rPr>
              <a:t>Connect</a:t>
            </a:r>
          </a:p>
          <a:p>
            <a:pPr algn="ctr">
              <a:lnSpc>
                <a:spcPts val="6999"/>
              </a:lnSpc>
              <a:spcBef>
                <a:spcPct val="0"/>
              </a:spcBef>
            </a:pPr>
            <a:r>
              <a:rPr lang="en-US" sz="4999" b="1">
                <a:solidFill>
                  <a:srgbClr val="000000"/>
                </a:solidFill>
                <a:latin typeface="Century Gothic Paneuropean Bold"/>
                <a:ea typeface="Century Gothic Paneuropean Bold"/>
                <a:cs typeface="Century Gothic Paneuropean Bold"/>
                <a:sym typeface="Century Gothic Paneuropean Bold"/>
              </a:rPr>
              <a:t>It!</a:t>
            </a:r>
          </a:p>
        </p:txBody>
      </p:sp>
      <p:sp>
        <p:nvSpPr>
          <p:cNvPr id="10" name="TextBox 10"/>
          <p:cNvSpPr txBox="1"/>
          <p:nvPr/>
        </p:nvSpPr>
        <p:spPr>
          <a:xfrm>
            <a:off x="5668742" y="1135574"/>
            <a:ext cx="12417099" cy="2646680"/>
          </a:xfrm>
          <a:prstGeom prst="rect">
            <a:avLst/>
          </a:prstGeom>
        </p:spPr>
        <p:txBody>
          <a:bodyPr lIns="0" tIns="0" rIns="0" bIns="0" rtlCol="0" anchor="t">
            <a:spAutoFit/>
          </a:bodyPr>
          <a:lstStyle/>
          <a:p>
            <a:pPr algn="l">
              <a:lnSpc>
                <a:spcPts val="5320"/>
              </a:lnSpc>
              <a:spcBef>
                <a:spcPct val="0"/>
              </a:spcBef>
            </a:pPr>
            <a:r>
              <a:rPr lang="en-US" sz="3800" b="1">
                <a:solidFill>
                  <a:srgbClr val="000000"/>
                </a:solidFill>
                <a:latin typeface="Century Gothic Paneuropean Bold"/>
                <a:ea typeface="Century Gothic Paneuropean Bold"/>
                <a:cs typeface="Century Gothic Paneuropean Bold"/>
                <a:sym typeface="Century Gothic Paneuropean Bold"/>
              </a:rPr>
              <a:t>A group wants to find out what breakfast foods children eat in different countries. They ask 500 children in 12 countries to fill in a form about what they had this morning.</a:t>
            </a:r>
          </a:p>
        </p:txBody>
      </p:sp>
      <p:grpSp>
        <p:nvGrpSpPr>
          <p:cNvPr id="11" name="Group 11">
            <a:extLst>
              <a:ext uri="{C183D7F6-B498-43B3-948B-1728B52AA6E4}">
                <adec:decorative xmlns:adec="http://schemas.microsoft.com/office/drawing/2017/decorative" val="1"/>
              </a:ext>
            </a:extLst>
          </p:cNvPr>
          <p:cNvGrpSpPr/>
          <p:nvPr/>
        </p:nvGrpSpPr>
        <p:grpSpPr>
          <a:xfrm>
            <a:off x="2132158" y="5451313"/>
            <a:ext cx="14023684" cy="5794621"/>
            <a:chOff x="0" y="0"/>
            <a:chExt cx="18698245" cy="7726162"/>
          </a:xfrm>
        </p:grpSpPr>
        <p:sp>
          <p:nvSpPr>
            <p:cNvPr id="12" name="Freeform 12"/>
            <p:cNvSpPr/>
            <p:nvPr/>
          </p:nvSpPr>
          <p:spPr>
            <a:xfrm>
              <a:off x="1235605" y="1404711"/>
              <a:ext cx="163923" cy="5464115"/>
            </a:xfrm>
            <a:custGeom>
              <a:avLst/>
              <a:gdLst/>
              <a:ahLst/>
              <a:cxnLst/>
              <a:rect l="l" t="t" r="r" b="b"/>
              <a:pathLst>
                <a:path w="163923" h="5464115">
                  <a:moveTo>
                    <a:pt x="0" y="0"/>
                  </a:moveTo>
                  <a:lnTo>
                    <a:pt x="163924" y="0"/>
                  </a:lnTo>
                  <a:lnTo>
                    <a:pt x="163924" y="5464115"/>
                  </a:lnTo>
                  <a:lnTo>
                    <a:pt x="0" y="546411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grpSp>
          <p:nvGrpSpPr>
            <p:cNvPr id="13" name="Group 13"/>
            <p:cNvGrpSpPr/>
            <p:nvPr/>
          </p:nvGrpSpPr>
          <p:grpSpPr>
            <a:xfrm>
              <a:off x="212513" y="0"/>
              <a:ext cx="2373599" cy="2373599"/>
              <a:chOff x="0" y="0"/>
              <a:chExt cx="812800" cy="812800"/>
            </a:xfrm>
          </p:grpSpPr>
          <p:sp>
            <p:nvSpPr>
              <p:cNvPr id="14" name="Freeform 1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FCE72"/>
              </a:solidFill>
            </p:spPr>
            <p:txBody>
              <a:bodyPr/>
              <a:lstStyle/>
              <a:p>
                <a:endParaRPr lang="en-GB"/>
              </a:p>
            </p:txBody>
          </p:sp>
          <p:sp>
            <p:nvSpPr>
              <p:cNvPr id="15" name="TextBox 15"/>
              <p:cNvSpPr txBox="1"/>
              <p:nvPr/>
            </p:nvSpPr>
            <p:spPr>
              <a:xfrm>
                <a:off x="76200" y="47625"/>
                <a:ext cx="660400" cy="688975"/>
              </a:xfrm>
              <a:prstGeom prst="rect">
                <a:avLst/>
              </a:prstGeom>
            </p:spPr>
            <p:txBody>
              <a:bodyPr lIns="50800" tIns="50800" rIns="50800" bIns="50800" rtlCol="0" anchor="ctr"/>
              <a:lstStyle/>
              <a:p>
                <a:pPr algn="ctr">
                  <a:lnSpc>
                    <a:spcPts val="2013"/>
                  </a:lnSpc>
                </a:pPr>
                <a:endParaRPr/>
              </a:p>
            </p:txBody>
          </p:sp>
        </p:grpSp>
        <p:sp>
          <p:nvSpPr>
            <p:cNvPr id="16" name="Freeform 16"/>
            <p:cNvSpPr/>
            <p:nvPr/>
          </p:nvSpPr>
          <p:spPr>
            <a:xfrm>
              <a:off x="4476420" y="1765613"/>
              <a:ext cx="163923" cy="5464115"/>
            </a:xfrm>
            <a:custGeom>
              <a:avLst/>
              <a:gdLst/>
              <a:ahLst/>
              <a:cxnLst/>
              <a:rect l="l" t="t" r="r" b="b"/>
              <a:pathLst>
                <a:path w="163923" h="5464115">
                  <a:moveTo>
                    <a:pt x="0" y="0"/>
                  </a:moveTo>
                  <a:lnTo>
                    <a:pt x="163924" y="0"/>
                  </a:lnTo>
                  <a:lnTo>
                    <a:pt x="163924" y="5464115"/>
                  </a:lnTo>
                  <a:lnTo>
                    <a:pt x="0" y="546411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grpSp>
          <p:nvGrpSpPr>
            <p:cNvPr id="17" name="Group 17"/>
            <p:cNvGrpSpPr/>
            <p:nvPr/>
          </p:nvGrpSpPr>
          <p:grpSpPr>
            <a:xfrm>
              <a:off x="3371583" y="0"/>
              <a:ext cx="2373599" cy="2373599"/>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FCE72"/>
              </a:solidFill>
            </p:spPr>
            <p:txBody>
              <a:bodyPr/>
              <a:lstStyle/>
              <a:p>
                <a:endParaRPr lang="en-GB"/>
              </a:p>
            </p:txBody>
          </p:sp>
          <p:sp>
            <p:nvSpPr>
              <p:cNvPr id="19" name="TextBox 19"/>
              <p:cNvSpPr txBox="1"/>
              <p:nvPr/>
            </p:nvSpPr>
            <p:spPr>
              <a:xfrm>
                <a:off x="76200" y="47625"/>
                <a:ext cx="660400" cy="688975"/>
              </a:xfrm>
              <a:prstGeom prst="rect">
                <a:avLst/>
              </a:prstGeom>
            </p:spPr>
            <p:txBody>
              <a:bodyPr lIns="50800" tIns="50800" rIns="50800" bIns="50800" rtlCol="0" anchor="ctr"/>
              <a:lstStyle/>
              <a:p>
                <a:pPr algn="ctr">
                  <a:lnSpc>
                    <a:spcPts val="2013"/>
                  </a:lnSpc>
                </a:pPr>
                <a:endParaRPr/>
              </a:p>
            </p:txBody>
          </p:sp>
        </p:grpSp>
        <p:sp>
          <p:nvSpPr>
            <p:cNvPr id="20" name="Freeform 20"/>
            <p:cNvSpPr/>
            <p:nvPr/>
          </p:nvSpPr>
          <p:spPr>
            <a:xfrm>
              <a:off x="7697609" y="2000795"/>
              <a:ext cx="163923" cy="5464115"/>
            </a:xfrm>
            <a:custGeom>
              <a:avLst/>
              <a:gdLst/>
              <a:ahLst/>
              <a:cxnLst/>
              <a:rect l="l" t="t" r="r" b="b"/>
              <a:pathLst>
                <a:path w="163923" h="5464115">
                  <a:moveTo>
                    <a:pt x="0" y="0"/>
                  </a:moveTo>
                  <a:lnTo>
                    <a:pt x="163924" y="0"/>
                  </a:lnTo>
                  <a:lnTo>
                    <a:pt x="163924" y="5464115"/>
                  </a:lnTo>
                  <a:lnTo>
                    <a:pt x="0" y="546411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grpSp>
          <p:nvGrpSpPr>
            <p:cNvPr id="21" name="Group 21"/>
            <p:cNvGrpSpPr/>
            <p:nvPr/>
          </p:nvGrpSpPr>
          <p:grpSpPr>
            <a:xfrm>
              <a:off x="6592772" y="0"/>
              <a:ext cx="2373599" cy="2373599"/>
              <a:chOff x="0" y="0"/>
              <a:chExt cx="812800" cy="812800"/>
            </a:xfrm>
          </p:grpSpPr>
          <p:sp>
            <p:nvSpPr>
              <p:cNvPr id="22" name="Freeform 2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FCE72"/>
              </a:solidFill>
            </p:spPr>
            <p:txBody>
              <a:bodyPr/>
              <a:lstStyle/>
              <a:p>
                <a:endParaRPr lang="en-GB"/>
              </a:p>
            </p:txBody>
          </p:sp>
          <p:sp>
            <p:nvSpPr>
              <p:cNvPr id="23" name="TextBox 23"/>
              <p:cNvSpPr txBox="1"/>
              <p:nvPr/>
            </p:nvSpPr>
            <p:spPr>
              <a:xfrm>
                <a:off x="76200" y="47625"/>
                <a:ext cx="660400" cy="688975"/>
              </a:xfrm>
              <a:prstGeom prst="rect">
                <a:avLst/>
              </a:prstGeom>
            </p:spPr>
            <p:txBody>
              <a:bodyPr lIns="50800" tIns="50800" rIns="50800" bIns="50800" rtlCol="0" anchor="ctr"/>
              <a:lstStyle/>
              <a:p>
                <a:pPr algn="ctr">
                  <a:lnSpc>
                    <a:spcPts val="2013"/>
                  </a:lnSpc>
                </a:pPr>
                <a:endParaRPr/>
              </a:p>
            </p:txBody>
          </p:sp>
        </p:grpSp>
        <p:sp>
          <p:nvSpPr>
            <p:cNvPr id="24" name="Freeform 24"/>
            <p:cNvSpPr/>
            <p:nvPr/>
          </p:nvSpPr>
          <p:spPr>
            <a:xfrm>
              <a:off x="10846740" y="2079188"/>
              <a:ext cx="163923" cy="5464115"/>
            </a:xfrm>
            <a:custGeom>
              <a:avLst/>
              <a:gdLst/>
              <a:ahLst/>
              <a:cxnLst/>
              <a:rect l="l" t="t" r="r" b="b"/>
              <a:pathLst>
                <a:path w="163923" h="5464115">
                  <a:moveTo>
                    <a:pt x="0" y="0"/>
                  </a:moveTo>
                  <a:lnTo>
                    <a:pt x="163924" y="0"/>
                  </a:lnTo>
                  <a:lnTo>
                    <a:pt x="163924" y="5464115"/>
                  </a:lnTo>
                  <a:lnTo>
                    <a:pt x="0" y="546411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grpSp>
          <p:nvGrpSpPr>
            <p:cNvPr id="25" name="Group 25"/>
            <p:cNvGrpSpPr/>
            <p:nvPr/>
          </p:nvGrpSpPr>
          <p:grpSpPr>
            <a:xfrm>
              <a:off x="9689723" y="0"/>
              <a:ext cx="2373599" cy="2373599"/>
              <a:chOff x="0" y="0"/>
              <a:chExt cx="812800" cy="812800"/>
            </a:xfrm>
          </p:grpSpPr>
          <p:sp>
            <p:nvSpPr>
              <p:cNvPr id="26" name="Freeform 2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FCE72"/>
              </a:solidFill>
            </p:spPr>
            <p:txBody>
              <a:bodyPr/>
              <a:lstStyle/>
              <a:p>
                <a:endParaRPr lang="en-GB"/>
              </a:p>
            </p:txBody>
          </p:sp>
          <p:sp>
            <p:nvSpPr>
              <p:cNvPr id="27" name="TextBox 27"/>
              <p:cNvSpPr txBox="1"/>
              <p:nvPr/>
            </p:nvSpPr>
            <p:spPr>
              <a:xfrm>
                <a:off x="76200" y="47625"/>
                <a:ext cx="660400" cy="688975"/>
              </a:xfrm>
              <a:prstGeom prst="rect">
                <a:avLst/>
              </a:prstGeom>
            </p:spPr>
            <p:txBody>
              <a:bodyPr lIns="50800" tIns="50800" rIns="50800" bIns="50800" rtlCol="0" anchor="ctr"/>
              <a:lstStyle/>
              <a:p>
                <a:pPr algn="ctr">
                  <a:lnSpc>
                    <a:spcPts val="2013"/>
                  </a:lnSpc>
                </a:pPr>
                <a:endParaRPr/>
              </a:p>
            </p:txBody>
          </p:sp>
        </p:grpSp>
        <p:sp>
          <p:nvSpPr>
            <p:cNvPr id="28" name="Freeform 28"/>
            <p:cNvSpPr/>
            <p:nvPr/>
          </p:nvSpPr>
          <p:spPr>
            <a:xfrm>
              <a:off x="14093531" y="2262047"/>
              <a:ext cx="163923" cy="5464115"/>
            </a:xfrm>
            <a:custGeom>
              <a:avLst/>
              <a:gdLst/>
              <a:ahLst/>
              <a:cxnLst/>
              <a:rect l="l" t="t" r="r" b="b"/>
              <a:pathLst>
                <a:path w="163923" h="5464115">
                  <a:moveTo>
                    <a:pt x="0" y="0"/>
                  </a:moveTo>
                  <a:lnTo>
                    <a:pt x="163923" y="0"/>
                  </a:lnTo>
                  <a:lnTo>
                    <a:pt x="163923" y="5464115"/>
                  </a:lnTo>
                  <a:lnTo>
                    <a:pt x="0" y="546411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grpSp>
          <p:nvGrpSpPr>
            <p:cNvPr id="29" name="Group 29"/>
            <p:cNvGrpSpPr/>
            <p:nvPr/>
          </p:nvGrpSpPr>
          <p:grpSpPr>
            <a:xfrm>
              <a:off x="12906731" y="0"/>
              <a:ext cx="2373599" cy="2373599"/>
              <a:chOff x="0" y="0"/>
              <a:chExt cx="812800" cy="812800"/>
            </a:xfrm>
          </p:grpSpPr>
          <p:sp>
            <p:nvSpPr>
              <p:cNvPr id="30" name="Freeform 3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FCE72"/>
              </a:solidFill>
            </p:spPr>
            <p:txBody>
              <a:bodyPr/>
              <a:lstStyle/>
              <a:p>
                <a:endParaRPr lang="en-GB"/>
              </a:p>
            </p:txBody>
          </p:sp>
          <p:sp>
            <p:nvSpPr>
              <p:cNvPr id="31" name="TextBox 31"/>
              <p:cNvSpPr txBox="1"/>
              <p:nvPr/>
            </p:nvSpPr>
            <p:spPr>
              <a:xfrm>
                <a:off x="76200" y="47625"/>
                <a:ext cx="660400" cy="688975"/>
              </a:xfrm>
              <a:prstGeom prst="rect">
                <a:avLst/>
              </a:prstGeom>
            </p:spPr>
            <p:txBody>
              <a:bodyPr lIns="50800" tIns="50800" rIns="50800" bIns="50800" rtlCol="0" anchor="ctr"/>
              <a:lstStyle/>
              <a:p>
                <a:pPr algn="ctr">
                  <a:lnSpc>
                    <a:spcPts val="2013"/>
                  </a:lnSpc>
                </a:pPr>
                <a:endParaRPr/>
              </a:p>
            </p:txBody>
          </p:sp>
        </p:grpSp>
        <p:sp>
          <p:nvSpPr>
            <p:cNvPr id="32" name="Freeform 32"/>
            <p:cNvSpPr/>
            <p:nvPr/>
          </p:nvSpPr>
          <p:spPr>
            <a:xfrm>
              <a:off x="17246724" y="2079188"/>
              <a:ext cx="163923" cy="5464115"/>
            </a:xfrm>
            <a:custGeom>
              <a:avLst/>
              <a:gdLst/>
              <a:ahLst/>
              <a:cxnLst/>
              <a:rect l="l" t="t" r="r" b="b"/>
              <a:pathLst>
                <a:path w="163923" h="5464115">
                  <a:moveTo>
                    <a:pt x="0" y="0"/>
                  </a:moveTo>
                  <a:lnTo>
                    <a:pt x="163923" y="0"/>
                  </a:lnTo>
                  <a:lnTo>
                    <a:pt x="163923" y="5464115"/>
                  </a:lnTo>
                  <a:lnTo>
                    <a:pt x="0" y="546411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grpSp>
          <p:nvGrpSpPr>
            <p:cNvPr id="33" name="Group 33"/>
            <p:cNvGrpSpPr/>
            <p:nvPr/>
          </p:nvGrpSpPr>
          <p:grpSpPr>
            <a:xfrm>
              <a:off x="16112134" y="0"/>
              <a:ext cx="2373599" cy="2373599"/>
              <a:chOff x="0" y="0"/>
              <a:chExt cx="812800" cy="812800"/>
            </a:xfrm>
          </p:grpSpPr>
          <p:sp>
            <p:nvSpPr>
              <p:cNvPr id="34" name="Freeform 3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FCE72"/>
              </a:solidFill>
            </p:spPr>
            <p:txBody>
              <a:bodyPr/>
              <a:lstStyle/>
              <a:p>
                <a:endParaRPr lang="en-GB"/>
              </a:p>
            </p:txBody>
          </p:sp>
          <p:sp>
            <p:nvSpPr>
              <p:cNvPr id="35" name="TextBox 35"/>
              <p:cNvSpPr txBox="1"/>
              <p:nvPr/>
            </p:nvSpPr>
            <p:spPr>
              <a:xfrm>
                <a:off x="76200" y="47625"/>
                <a:ext cx="660400" cy="688975"/>
              </a:xfrm>
              <a:prstGeom prst="rect">
                <a:avLst/>
              </a:prstGeom>
            </p:spPr>
            <p:txBody>
              <a:bodyPr lIns="50800" tIns="50800" rIns="50800" bIns="50800" rtlCol="0" anchor="ctr"/>
              <a:lstStyle/>
              <a:p>
                <a:pPr algn="ctr">
                  <a:lnSpc>
                    <a:spcPts val="2013"/>
                  </a:lnSpc>
                </a:pPr>
                <a:endParaRPr/>
              </a:p>
            </p:txBody>
          </p:sp>
        </p:grpSp>
        <p:grpSp>
          <p:nvGrpSpPr>
            <p:cNvPr id="36" name="Group 36"/>
            <p:cNvGrpSpPr/>
            <p:nvPr/>
          </p:nvGrpSpPr>
          <p:grpSpPr>
            <a:xfrm>
              <a:off x="0" y="4550579"/>
              <a:ext cx="2798624" cy="1367533"/>
              <a:chOff x="0" y="0"/>
              <a:chExt cx="513762" cy="251047"/>
            </a:xfrm>
          </p:grpSpPr>
          <p:sp>
            <p:nvSpPr>
              <p:cNvPr id="37" name="Freeform 37"/>
              <p:cNvSpPr/>
              <p:nvPr/>
            </p:nvSpPr>
            <p:spPr>
              <a:xfrm>
                <a:off x="0" y="0"/>
                <a:ext cx="513762" cy="251047"/>
              </a:xfrm>
              <a:custGeom>
                <a:avLst/>
                <a:gdLst/>
                <a:ahLst/>
                <a:cxnLst/>
                <a:rect l="l" t="t" r="r" b="b"/>
                <a:pathLst>
                  <a:path w="513762" h="251047">
                    <a:moveTo>
                      <a:pt x="56781" y="0"/>
                    </a:moveTo>
                    <a:lnTo>
                      <a:pt x="456980" y="0"/>
                    </a:lnTo>
                    <a:cubicBezTo>
                      <a:pt x="472040" y="0"/>
                      <a:pt x="486482" y="5982"/>
                      <a:pt x="497131" y="16631"/>
                    </a:cubicBezTo>
                    <a:cubicBezTo>
                      <a:pt x="507779" y="27279"/>
                      <a:pt x="513762" y="41722"/>
                      <a:pt x="513762" y="56781"/>
                    </a:cubicBezTo>
                    <a:lnTo>
                      <a:pt x="513762" y="194266"/>
                    </a:lnTo>
                    <a:cubicBezTo>
                      <a:pt x="513762" y="209325"/>
                      <a:pt x="507779" y="223768"/>
                      <a:pt x="497131" y="234416"/>
                    </a:cubicBezTo>
                    <a:cubicBezTo>
                      <a:pt x="486482" y="245065"/>
                      <a:pt x="472040" y="251047"/>
                      <a:pt x="456980" y="251047"/>
                    </a:cubicBezTo>
                    <a:lnTo>
                      <a:pt x="56781" y="251047"/>
                    </a:lnTo>
                    <a:cubicBezTo>
                      <a:pt x="41722" y="251047"/>
                      <a:pt x="27279" y="245065"/>
                      <a:pt x="16631" y="234416"/>
                    </a:cubicBezTo>
                    <a:cubicBezTo>
                      <a:pt x="5982" y="223768"/>
                      <a:pt x="0" y="209325"/>
                      <a:pt x="0" y="194266"/>
                    </a:cubicBezTo>
                    <a:lnTo>
                      <a:pt x="0" y="56781"/>
                    </a:lnTo>
                    <a:cubicBezTo>
                      <a:pt x="0" y="41722"/>
                      <a:pt x="5982" y="27279"/>
                      <a:pt x="16631" y="16631"/>
                    </a:cubicBezTo>
                    <a:cubicBezTo>
                      <a:pt x="27279" y="5982"/>
                      <a:pt x="41722" y="0"/>
                      <a:pt x="56781" y="0"/>
                    </a:cubicBezTo>
                    <a:close/>
                  </a:path>
                </a:pathLst>
              </a:custGeom>
              <a:solidFill>
                <a:srgbClr val="82BAC4"/>
              </a:solidFill>
            </p:spPr>
            <p:txBody>
              <a:bodyPr/>
              <a:lstStyle/>
              <a:p>
                <a:endParaRPr lang="en-GB"/>
              </a:p>
            </p:txBody>
          </p:sp>
          <p:sp>
            <p:nvSpPr>
              <p:cNvPr id="38" name="TextBox 38"/>
              <p:cNvSpPr txBox="1"/>
              <p:nvPr/>
            </p:nvSpPr>
            <p:spPr>
              <a:xfrm>
                <a:off x="0" y="-28575"/>
                <a:ext cx="513762" cy="279622"/>
              </a:xfrm>
              <a:prstGeom prst="rect">
                <a:avLst/>
              </a:prstGeom>
            </p:spPr>
            <p:txBody>
              <a:bodyPr lIns="50800" tIns="50800" rIns="50800" bIns="50800" rtlCol="0" anchor="ctr"/>
              <a:lstStyle/>
              <a:p>
                <a:pPr algn="ctr">
                  <a:lnSpc>
                    <a:spcPts val="2013"/>
                  </a:lnSpc>
                </a:pPr>
                <a:endParaRPr/>
              </a:p>
            </p:txBody>
          </p:sp>
        </p:grpSp>
        <p:grpSp>
          <p:nvGrpSpPr>
            <p:cNvPr id="39" name="Group 39"/>
            <p:cNvGrpSpPr/>
            <p:nvPr/>
          </p:nvGrpSpPr>
          <p:grpSpPr>
            <a:xfrm>
              <a:off x="3159070" y="4550579"/>
              <a:ext cx="2798624" cy="1367533"/>
              <a:chOff x="0" y="0"/>
              <a:chExt cx="513762" cy="251047"/>
            </a:xfrm>
          </p:grpSpPr>
          <p:sp>
            <p:nvSpPr>
              <p:cNvPr id="40" name="Freeform 40"/>
              <p:cNvSpPr/>
              <p:nvPr/>
            </p:nvSpPr>
            <p:spPr>
              <a:xfrm>
                <a:off x="0" y="0"/>
                <a:ext cx="513762" cy="251047"/>
              </a:xfrm>
              <a:custGeom>
                <a:avLst/>
                <a:gdLst/>
                <a:ahLst/>
                <a:cxnLst/>
                <a:rect l="l" t="t" r="r" b="b"/>
                <a:pathLst>
                  <a:path w="513762" h="251047">
                    <a:moveTo>
                      <a:pt x="56781" y="0"/>
                    </a:moveTo>
                    <a:lnTo>
                      <a:pt x="456980" y="0"/>
                    </a:lnTo>
                    <a:cubicBezTo>
                      <a:pt x="472040" y="0"/>
                      <a:pt x="486482" y="5982"/>
                      <a:pt x="497131" y="16631"/>
                    </a:cubicBezTo>
                    <a:cubicBezTo>
                      <a:pt x="507779" y="27279"/>
                      <a:pt x="513762" y="41722"/>
                      <a:pt x="513762" y="56781"/>
                    </a:cubicBezTo>
                    <a:lnTo>
                      <a:pt x="513762" y="194266"/>
                    </a:lnTo>
                    <a:cubicBezTo>
                      <a:pt x="513762" y="209325"/>
                      <a:pt x="507779" y="223768"/>
                      <a:pt x="497131" y="234416"/>
                    </a:cubicBezTo>
                    <a:cubicBezTo>
                      <a:pt x="486482" y="245065"/>
                      <a:pt x="472040" y="251047"/>
                      <a:pt x="456980" y="251047"/>
                    </a:cubicBezTo>
                    <a:lnTo>
                      <a:pt x="56781" y="251047"/>
                    </a:lnTo>
                    <a:cubicBezTo>
                      <a:pt x="41722" y="251047"/>
                      <a:pt x="27279" y="245065"/>
                      <a:pt x="16631" y="234416"/>
                    </a:cubicBezTo>
                    <a:cubicBezTo>
                      <a:pt x="5982" y="223768"/>
                      <a:pt x="0" y="209325"/>
                      <a:pt x="0" y="194266"/>
                    </a:cubicBezTo>
                    <a:lnTo>
                      <a:pt x="0" y="56781"/>
                    </a:lnTo>
                    <a:cubicBezTo>
                      <a:pt x="0" y="41722"/>
                      <a:pt x="5982" y="27279"/>
                      <a:pt x="16631" y="16631"/>
                    </a:cubicBezTo>
                    <a:cubicBezTo>
                      <a:pt x="27279" y="5982"/>
                      <a:pt x="41722" y="0"/>
                      <a:pt x="56781" y="0"/>
                    </a:cubicBezTo>
                    <a:close/>
                  </a:path>
                </a:pathLst>
              </a:custGeom>
              <a:solidFill>
                <a:srgbClr val="82BAC4"/>
              </a:solidFill>
            </p:spPr>
            <p:txBody>
              <a:bodyPr/>
              <a:lstStyle/>
              <a:p>
                <a:endParaRPr lang="en-GB"/>
              </a:p>
            </p:txBody>
          </p:sp>
          <p:sp>
            <p:nvSpPr>
              <p:cNvPr id="41" name="TextBox 41"/>
              <p:cNvSpPr txBox="1"/>
              <p:nvPr/>
            </p:nvSpPr>
            <p:spPr>
              <a:xfrm>
                <a:off x="0" y="-28575"/>
                <a:ext cx="513762" cy="279622"/>
              </a:xfrm>
              <a:prstGeom prst="rect">
                <a:avLst/>
              </a:prstGeom>
            </p:spPr>
            <p:txBody>
              <a:bodyPr lIns="50800" tIns="50800" rIns="50800" bIns="50800" rtlCol="0" anchor="ctr"/>
              <a:lstStyle/>
              <a:p>
                <a:pPr algn="ctr">
                  <a:lnSpc>
                    <a:spcPts val="2013"/>
                  </a:lnSpc>
                </a:pPr>
                <a:endParaRPr/>
              </a:p>
            </p:txBody>
          </p:sp>
        </p:grpSp>
        <p:grpSp>
          <p:nvGrpSpPr>
            <p:cNvPr id="42" name="Group 42"/>
            <p:cNvGrpSpPr/>
            <p:nvPr/>
          </p:nvGrpSpPr>
          <p:grpSpPr>
            <a:xfrm>
              <a:off x="6318140" y="4550579"/>
              <a:ext cx="2798624" cy="1367533"/>
              <a:chOff x="0" y="0"/>
              <a:chExt cx="513762" cy="251047"/>
            </a:xfrm>
          </p:grpSpPr>
          <p:sp>
            <p:nvSpPr>
              <p:cNvPr id="43" name="Freeform 43"/>
              <p:cNvSpPr/>
              <p:nvPr/>
            </p:nvSpPr>
            <p:spPr>
              <a:xfrm>
                <a:off x="0" y="0"/>
                <a:ext cx="513762" cy="251047"/>
              </a:xfrm>
              <a:custGeom>
                <a:avLst/>
                <a:gdLst/>
                <a:ahLst/>
                <a:cxnLst/>
                <a:rect l="l" t="t" r="r" b="b"/>
                <a:pathLst>
                  <a:path w="513762" h="251047">
                    <a:moveTo>
                      <a:pt x="56781" y="0"/>
                    </a:moveTo>
                    <a:lnTo>
                      <a:pt x="456980" y="0"/>
                    </a:lnTo>
                    <a:cubicBezTo>
                      <a:pt x="472040" y="0"/>
                      <a:pt x="486482" y="5982"/>
                      <a:pt x="497131" y="16631"/>
                    </a:cubicBezTo>
                    <a:cubicBezTo>
                      <a:pt x="507779" y="27279"/>
                      <a:pt x="513762" y="41722"/>
                      <a:pt x="513762" y="56781"/>
                    </a:cubicBezTo>
                    <a:lnTo>
                      <a:pt x="513762" y="194266"/>
                    </a:lnTo>
                    <a:cubicBezTo>
                      <a:pt x="513762" y="209325"/>
                      <a:pt x="507779" y="223768"/>
                      <a:pt x="497131" y="234416"/>
                    </a:cubicBezTo>
                    <a:cubicBezTo>
                      <a:pt x="486482" y="245065"/>
                      <a:pt x="472040" y="251047"/>
                      <a:pt x="456980" y="251047"/>
                    </a:cubicBezTo>
                    <a:lnTo>
                      <a:pt x="56781" y="251047"/>
                    </a:lnTo>
                    <a:cubicBezTo>
                      <a:pt x="41722" y="251047"/>
                      <a:pt x="27279" y="245065"/>
                      <a:pt x="16631" y="234416"/>
                    </a:cubicBezTo>
                    <a:cubicBezTo>
                      <a:pt x="5982" y="223768"/>
                      <a:pt x="0" y="209325"/>
                      <a:pt x="0" y="194266"/>
                    </a:cubicBezTo>
                    <a:lnTo>
                      <a:pt x="0" y="56781"/>
                    </a:lnTo>
                    <a:cubicBezTo>
                      <a:pt x="0" y="41722"/>
                      <a:pt x="5982" y="27279"/>
                      <a:pt x="16631" y="16631"/>
                    </a:cubicBezTo>
                    <a:cubicBezTo>
                      <a:pt x="27279" y="5982"/>
                      <a:pt x="41722" y="0"/>
                      <a:pt x="56781" y="0"/>
                    </a:cubicBezTo>
                    <a:close/>
                  </a:path>
                </a:pathLst>
              </a:custGeom>
              <a:solidFill>
                <a:srgbClr val="82BAC4"/>
              </a:solidFill>
            </p:spPr>
            <p:txBody>
              <a:bodyPr/>
              <a:lstStyle/>
              <a:p>
                <a:endParaRPr lang="en-GB"/>
              </a:p>
            </p:txBody>
          </p:sp>
          <p:sp>
            <p:nvSpPr>
              <p:cNvPr id="44" name="TextBox 44"/>
              <p:cNvSpPr txBox="1"/>
              <p:nvPr/>
            </p:nvSpPr>
            <p:spPr>
              <a:xfrm>
                <a:off x="0" y="-28575"/>
                <a:ext cx="513762" cy="279622"/>
              </a:xfrm>
              <a:prstGeom prst="rect">
                <a:avLst/>
              </a:prstGeom>
            </p:spPr>
            <p:txBody>
              <a:bodyPr lIns="50800" tIns="50800" rIns="50800" bIns="50800" rtlCol="0" anchor="ctr"/>
              <a:lstStyle/>
              <a:p>
                <a:pPr algn="ctr">
                  <a:lnSpc>
                    <a:spcPts val="2013"/>
                  </a:lnSpc>
                </a:pPr>
                <a:endParaRPr/>
              </a:p>
            </p:txBody>
          </p:sp>
        </p:grpSp>
        <p:grpSp>
          <p:nvGrpSpPr>
            <p:cNvPr id="45" name="Group 45"/>
            <p:cNvGrpSpPr/>
            <p:nvPr/>
          </p:nvGrpSpPr>
          <p:grpSpPr>
            <a:xfrm>
              <a:off x="9477210" y="4550579"/>
              <a:ext cx="2798624" cy="1367533"/>
              <a:chOff x="0" y="0"/>
              <a:chExt cx="513762" cy="251047"/>
            </a:xfrm>
          </p:grpSpPr>
          <p:sp>
            <p:nvSpPr>
              <p:cNvPr id="46" name="Freeform 46"/>
              <p:cNvSpPr/>
              <p:nvPr/>
            </p:nvSpPr>
            <p:spPr>
              <a:xfrm>
                <a:off x="0" y="0"/>
                <a:ext cx="513762" cy="251047"/>
              </a:xfrm>
              <a:custGeom>
                <a:avLst/>
                <a:gdLst/>
                <a:ahLst/>
                <a:cxnLst/>
                <a:rect l="l" t="t" r="r" b="b"/>
                <a:pathLst>
                  <a:path w="513762" h="251047">
                    <a:moveTo>
                      <a:pt x="56781" y="0"/>
                    </a:moveTo>
                    <a:lnTo>
                      <a:pt x="456980" y="0"/>
                    </a:lnTo>
                    <a:cubicBezTo>
                      <a:pt x="472040" y="0"/>
                      <a:pt x="486482" y="5982"/>
                      <a:pt x="497131" y="16631"/>
                    </a:cubicBezTo>
                    <a:cubicBezTo>
                      <a:pt x="507779" y="27279"/>
                      <a:pt x="513762" y="41722"/>
                      <a:pt x="513762" y="56781"/>
                    </a:cubicBezTo>
                    <a:lnTo>
                      <a:pt x="513762" y="194266"/>
                    </a:lnTo>
                    <a:cubicBezTo>
                      <a:pt x="513762" y="209325"/>
                      <a:pt x="507779" y="223768"/>
                      <a:pt x="497131" y="234416"/>
                    </a:cubicBezTo>
                    <a:cubicBezTo>
                      <a:pt x="486482" y="245065"/>
                      <a:pt x="472040" y="251047"/>
                      <a:pt x="456980" y="251047"/>
                    </a:cubicBezTo>
                    <a:lnTo>
                      <a:pt x="56781" y="251047"/>
                    </a:lnTo>
                    <a:cubicBezTo>
                      <a:pt x="41722" y="251047"/>
                      <a:pt x="27279" y="245065"/>
                      <a:pt x="16631" y="234416"/>
                    </a:cubicBezTo>
                    <a:cubicBezTo>
                      <a:pt x="5982" y="223768"/>
                      <a:pt x="0" y="209325"/>
                      <a:pt x="0" y="194266"/>
                    </a:cubicBezTo>
                    <a:lnTo>
                      <a:pt x="0" y="56781"/>
                    </a:lnTo>
                    <a:cubicBezTo>
                      <a:pt x="0" y="41722"/>
                      <a:pt x="5982" y="27279"/>
                      <a:pt x="16631" y="16631"/>
                    </a:cubicBezTo>
                    <a:cubicBezTo>
                      <a:pt x="27279" y="5982"/>
                      <a:pt x="41722" y="0"/>
                      <a:pt x="56781" y="0"/>
                    </a:cubicBezTo>
                    <a:close/>
                  </a:path>
                </a:pathLst>
              </a:custGeom>
              <a:solidFill>
                <a:srgbClr val="82BAC4"/>
              </a:solidFill>
            </p:spPr>
            <p:txBody>
              <a:bodyPr/>
              <a:lstStyle/>
              <a:p>
                <a:endParaRPr lang="en-GB"/>
              </a:p>
            </p:txBody>
          </p:sp>
          <p:sp>
            <p:nvSpPr>
              <p:cNvPr id="47" name="TextBox 47"/>
              <p:cNvSpPr txBox="1"/>
              <p:nvPr/>
            </p:nvSpPr>
            <p:spPr>
              <a:xfrm>
                <a:off x="0" y="-28575"/>
                <a:ext cx="513762" cy="279622"/>
              </a:xfrm>
              <a:prstGeom prst="rect">
                <a:avLst/>
              </a:prstGeom>
            </p:spPr>
            <p:txBody>
              <a:bodyPr lIns="50800" tIns="50800" rIns="50800" bIns="50800" rtlCol="0" anchor="ctr"/>
              <a:lstStyle/>
              <a:p>
                <a:pPr algn="ctr">
                  <a:lnSpc>
                    <a:spcPts val="2013"/>
                  </a:lnSpc>
                </a:pPr>
                <a:endParaRPr/>
              </a:p>
            </p:txBody>
          </p:sp>
        </p:grpSp>
        <p:grpSp>
          <p:nvGrpSpPr>
            <p:cNvPr id="48" name="Group 48"/>
            <p:cNvGrpSpPr/>
            <p:nvPr/>
          </p:nvGrpSpPr>
          <p:grpSpPr>
            <a:xfrm>
              <a:off x="12636280" y="4550579"/>
              <a:ext cx="2798624" cy="1367533"/>
              <a:chOff x="0" y="0"/>
              <a:chExt cx="513762" cy="251047"/>
            </a:xfrm>
          </p:grpSpPr>
          <p:sp>
            <p:nvSpPr>
              <p:cNvPr id="49" name="Freeform 49"/>
              <p:cNvSpPr/>
              <p:nvPr/>
            </p:nvSpPr>
            <p:spPr>
              <a:xfrm>
                <a:off x="0" y="0"/>
                <a:ext cx="513762" cy="251047"/>
              </a:xfrm>
              <a:custGeom>
                <a:avLst/>
                <a:gdLst/>
                <a:ahLst/>
                <a:cxnLst/>
                <a:rect l="l" t="t" r="r" b="b"/>
                <a:pathLst>
                  <a:path w="513762" h="251047">
                    <a:moveTo>
                      <a:pt x="56781" y="0"/>
                    </a:moveTo>
                    <a:lnTo>
                      <a:pt x="456980" y="0"/>
                    </a:lnTo>
                    <a:cubicBezTo>
                      <a:pt x="472040" y="0"/>
                      <a:pt x="486482" y="5982"/>
                      <a:pt x="497131" y="16631"/>
                    </a:cubicBezTo>
                    <a:cubicBezTo>
                      <a:pt x="507779" y="27279"/>
                      <a:pt x="513762" y="41722"/>
                      <a:pt x="513762" y="56781"/>
                    </a:cubicBezTo>
                    <a:lnTo>
                      <a:pt x="513762" y="194266"/>
                    </a:lnTo>
                    <a:cubicBezTo>
                      <a:pt x="513762" y="209325"/>
                      <a:pt x="507779" y="223768"/>
                      <a:pt x="497131" y="234416"/>
                    </a:cubicBezTo>
                    <a:cubicBezTo>
                      <a:pt x="486482" y="245065"/>
                      <a:pt x="472040" y="251047"/>
                      <a:pt x="456980" y="251047"/>
                    </a:cubicBezTo>
                    <a:lnTo>
                      <a:pt x="56781" y="251047"/>
                    </a:lnTo>
                    <a:cubicBezTo>
                      <a:pt x="41722" y="251047"/>
                      <a:pt x="27279" y="245065"/>
                      <a:pt x="16631" y="234416"/>
                    </a:cubicBezTo>
                    <a:cubicBezTo>
                      <a:pt x="5982" y="223768"/>
                      <a:pt x="0" y="209325"/>
                      <a:pt x="0" y="194266"/>
                    </a:cubicBezTo>
                    <a:lnTo>
                      <a:pt x="0" y="56781"/>
                    </a:lnTo>
                    <a:cubicBezTo>
                      <a:pt x="0" y="41722"/>
                      <a:pt x="5982" y="27279"/>
                      <a:pt x="16631" y="16631"/>
                    </a:cubicBezTo>
                    <a:cubicBezTo>
                      <a:pt x="27279" y="5982"/>
                      <a:pt x="41722" y="0"/>
                      <a:pt x="56781" y="0"/>
                    </a:cubicBezTo>
                    <a:close/>
                  </a:path>
                </a:pathLst>
              </a:custGeom>
              <a:solidFill>
                <a:srgbClr val="82BAC4"/>
              </a:solidFill>
            </p:spPr>
            <p:txBody>
              <a:bodyPr/>
              <a:lstStyle/>
              <a:p>
                <a:endParaRPr lang="en-GB"/>
              </a:p>
            </p:txBody>
          </p:sp>
          <p:sp>
            <p:nvSpPr>
              <p:cNvPr id="50" name="TextBox 50"/>
              <p:cNvSpPr txBox="1"/>
              <p:nvPr/>
            </p:nvSpPr>
            <p:spPr>
              <a:xfrm>
                <a:off x="0" y="-28575"/>
                <a:ext cx="513762" cy="279622"/>
              </a:xfrm>
              <a:prstGeom prst="rect">
                <a:avLst/>
              </a:prstGeom>
            </p:spPr>
            <p:txBody>
              <a:bodyPr lIns="50800" tIns="50800" rIns="50800" bIns="50800" rtlCol="0" anchor="ctr"/>
              <a:lstStyle/>
              <a:p>
                <a:pPr algn="ctr">
                  <a:lnSpc>
                    <a:spcPts val="2013"/>
                  </a:lnSpc>
                </a:pPr>
                <a:endParaRPr/>
              </a:p>
            </p:txBody>
          </p:sp>
        </p:grpSp>
        <p:grpSp>
          <p:nvGrpSpPr>
            <p:cNvPr id="51" name="Group 51"/>
            <p:cNvGrpSpPr/>
            <p:nvPr/>
          </p:nvGrpSpPr>
          <p:grpSpPr>
            <a:xfrm>
              <a:off x="15899621" y="4550579"/>
              <a:ext cx="2798624" cy="1367533"/>
              <a:chOff x="0" y="0"/>
              <a:chExt cx="513762" cy="251047"/>
            </a:xfrm>
          </p:grpSpPr>
          <p:sp>
            <p:nvSpPr>
              <p:cNvPr id="52" name="Freeform 52"/>
              <p:cNvSpPr/>
              <p:nvPr/>
            </p:nvSpPr>
            <p:spPr>
              <a:xfrm>
                <a:off x="0" y="0"/>
                <a:ext cx="513762" cy="251047"/>
              </a:xfrm>
              <a:custGeom>
                <a:avLst/>
                <a:gdLst/>
                <a:ahLst/>
                <a:cxnLst/>
                <a:rect l="l" t="t" r="r" b="b"/>
                <a:pathLst>
                  <a:path w="513762" h="251047">
                    <a:moveTo>
                      <a:pt x="56781" y="0"/>
                    </a:moveTo>
                    <a:lnTo>
                      <a:pt x="456980" y="0"/>
                    </a:lnTo>
                    <a:cubicBezTo>
                      <a:pt x="472040" y="0"/>
                      <a:pt x="486482" y="5982"/>
                      <a:pt x="497131" y="16631"/>
                    </a:cubicBezTo>
                    <a:cubicBezTo>
                      <a:pt x="507779" y="27279"/>
                      <a:pt x="513762" y="41722"/>
                      <a:pt x="513762" y="56781"/>
                    </a:cubicBezTo>
                    <a:lnTo>
                      <a:pt x="513762" y="194266"/>
                    </a:lnTo>
                    <a:cubicBezTo>
                      <a:pt x="513762" y="209325"/>
                      <a:pt x="507779" y="223768"/>
                      <a:pt x="497131" y="234416"/>
                    </a:cubicBezTo>
                    <a:cubicBezTo>
                      <a:pt x="486482" y="245065"/>
                      <a:pt x="472040" y="251047"/>
                      <a:pt x="456980" y="251047"/>
                    </a:cubicBezTo>
                    <a:lnTo>
                      <a:pt x="56781" y="251047"/>
                    </a:lnTo>
                    <a:cubicBezTo>
                      <a:pt x="41722" y="251047"/>
                      <a:pt x="27279" y="245065"/>
                      <a:pt x="16631" y="234416"/>
                    </a:cubicBezTo>
                    <a:cubicBezTo>
                      <a:pt x="5982" y="223768"/>
                      <a:pt x="0" y="209325"/>
                      <a:pt x="0" y="194266"/>
                    </a:cubicBezTo>
                    <a:lnTo>
                      <a:pt x="0" y="56781"/>
                    </a:lnTo>
                    <a:cubicBezTo>
                      <a:pt x="0" y="41722"/>
                      <a:pt x="5982" y="27279"/>
                      <a:pt x="16631" y="16631"/>
                    </a:cubicBezTo>
                    <a:cubicBezTo>
                      <a:pt x="27279" y="5982"/>
                      <a:pt x="41722" y="0"/>
                      <a:pt x="56781" y="0"/>
                    </a:cubicBezTo>
                    <a:close/>
                  </a:path>
                </a:pathLst>
              </a:custGeom>
              <a:solidFill>
                <a:srgbClr val="82BAC4"/>
              </a:solidFill>
            </p:spPr>
            <p:txBody>
              <a:bodyPr/>
              <a:lstStyle/>
              <a:p>
                <a:endParaRPr lang="en-GB"/>
              </a:p>
            </p:txBody>
          </p:sp>
          <p:sp>
            <p:nvSpPr>
              <p:cNvPr id="53" name="TextBox 53"/>
              <p:cNvSpPr txBox="1"/>
              <p:nvPr/>
            </p:nvSpPr>
            <p:spPr>
              <a:xfrm>
                <a:off x="0" y="-28575"/>
                <a:ext cx="513762" cy="279622"/>
              </a:xfrm>
              <a:prstGeom prst="rect">
                <a:avLst/>
              </a:prstGeom>
            </p:spPr>
            <p:txBody>
              <a:bodyPr lIns="50800" tIns="50800" rIns="50800" bIns="50800" rtlCol="0" anchor="ctr"/>
              <a:lstStyle/>
              <a:p>
                <a:pPr algn="ctr">
                  <a:lnSpc>
                    <a:spcPts val="2013"/>
                  </a:lnSpc>
                </a:pPr>
                <a:endParaRPr/>
              </a:p>
            </p:txBody>
          </p:sp>
        </p:grpSp>
        <p:sp>
          <p:nvSpPr>
            <p:cNvPr id="54" name="Freeform 54"/>
            <p:cNvSpPr/>
            <p:nvPr/>
          </p:nvSpPr>
          <p:spPr>
            <a:xfrm>
              <a:off x="16725573" y="294410"/>
              <a:ext cx="1146720" cy="1784778"/>
            </a:xfrm>
            <a:custGeom>
              <a:avLst/>
              <a:gdLst/>
              <a:ahLst/>
              <a:cxnLst/>
              <a:rect l="l" t="t" r="r" b="b"/>
              <a:pathLst>
                <a:path w="1146720" h="1784778">
                  <a:moveTo>
                    <a:pt x="0" y="0"/>
                  </a:moveTo>
                  <a:lnTo>
                    <a:pt x="1146720" y="0"/>
                  </a:lnTo>
                  <a:lnTo>
                    <a:pt x="1146720" y="1784778"/>
                  </a:lnTo>
                  <a:lnTo>
                    <a:pt x="0" y="1784778"/>
                  </a:lnTo>
                  <a:lnTo>
                    <a:pt x="0" y="0"/>
                  </a:lnTo>
                  <a:close/>
                </a:path>
              </a:pathLst>
            </a:custGeom>
            <a:blipFill>
              <a:blip r:embed="rId5"/>
              <a:stretch>
                <a:fillRect/>
              </a:stretch>
            </a:blipFill>
          </p:spPr>
          <p:txBody>
            <a:bodyPr/>
            <a:lstStyle/>
            <a:p>
              <a:endParaRPr lang="en-GB"/>
            </a:p>
          </p:txBody>
        </p:sp>
        <p:sp>
          <p:nvSpPr>
            <p:cNvPr id="55" name="Freeform 55"/>
            <p:cNvSpPr/>
            <p:nvPr/>
          </p:nvSpPr>
          <p:spPr>
            <a:xfrm>
              <a:off x="3951192" y="569580"/>
              <a:ext cx="1214380" cy="1234440"/>
            </a:xfrm>
            <a:custGeom>
              <a:avLst/>
              <a:gdLst/>
              <a:ahLst/>
              <a:cxnLst/>
              <a:rect l="l" t="t" r="r" b="b"/>
              <a:pathLst>
                <a:path w="1214380" h="1234440">
                  <a:moveTo>
                    <a:pt x="0" y="0"/>
                  </a:moveTo>
                  <a:lnTo>
                    <a:pt x="1214380" y="0"/>
                  </a:lnTo>
                  <a:lnTo>
                    <a:pt x="1214380" y="1234439"/>
                  </a:lnTo>
                  <a:lnTo>
                    <a:pt x="0" y="1234439"/>
                  </a:lnTo>
                  <a:lnTo>
                    <a:pt x="0" y="0"/>
                  </a:lnTo>
                  <a:close/>
                </a:path>
              </a:pathLst>
            </a:custGeom>
            <a:blipFill>
              <a:blip r:embed="rId6"/>
              <a:stretch>
                <a:fillRect/>
              </a:stretch>
            </a:blipFill>
          </p:spPr>
          <p:txBody>
            <a:bodyPr/>
            <a:lstStyle/>
            <a:p>
              <a:endParaRPr lang="en-GB"/>
            </a:p>
          </p:txBody>
        </p:sp>
        <p:sp>
          <p:nvSpPr>
            <p:cNvPr id="56" name="Freeform 56"/>
            <p:cNvSpPr/>
            <p:nvPr/>
          </p:nvSpPr>
          <p:spPr>
            <a:xfrm>
              <a:off x="6920660" y="569580"/>
              <a:ext cx="1717822" cy="1196034"/>
            </a:xfrm>
            <a:custGeom>
              <a:avLst/>
              <a:gdLst/>
              <a:ahLst/>
              <a:cxnLst/>
              <a:rect l="l" t="t" r="r" b="b"/>
              <a:pathLst>
                <a:path w="1717822" h="1196034">
                  <a:moveTo>
                    <a:pt x="0" y="0"/>
                  </a:moveTo>
                  <a:lnTo>
                    <a:pt x="1717822" y="0"/>
                  </a:lnTo>
                  <a:lnTo>
                    <a:pt x="1717822" y="1196033"/>
                  </a:lnTo>
                  <a:lnTo>
                    <a:pt x="0" y="1196033"/>
                  </a:lnTo>
                  <a:lnTo>
                    <a:pt x="0" y="0"/>
                  </a:lnTo>
                  <a:close/>
                </a:path>
              </a:pathLst>
            </a:custGeom>
            <a:blipFill>
              <a:blip r:embed="rId7"/>
              <a:stretch>
                <a:fillRect/>
              </a:stretch>
            </a:blipFill>
          </p:spPr>
          <p:txBody>
            <a:bodyPr/>
            <a:lstStyle/>
            <a:p>
              <a:endParaRPr lang="en-GB"/>
            </a:p>
          </p:txBody>
        </p:sp>
        <p:sp>
          <p:nvSpPr>
            <p:cNvPr id="57" name="Freeform 57"/>
            <p:cNvSpPr/>
            <p:nvPr/>
          </p:nvSpPr>
          <p:spPr>
            <a:xfrm>
              <a:off x="13281746" y="451198"/>
              <a:ext cx="1643802" cy="1471203"/>
            </a:xfrm>
            <a:custGeom>
              <a:avLst/>
              <a:gdLst/>
              <a:ahLst/>
              <a:cxnLst/>
              <a:rect l="l" t="t" r="r" b="b"/>
              <a:pathLst>
                <a:path w="1643802" h="1471203">
                  <a:moveTo>
                    <a:pt x="0" y="0"/>
                  </a:moveTo>
                  <a:lnTo>
                    <a:pt x="1643803" y="0"/>
                  </a:lnTo>
                  <a:lnTo>
                    <a:pt x="1643803" y="1471203"/>
                  </a:lnTo>
                  <a:lnTo>
                    <a:pt x="0" y="1471203"/>
                  </a:lnTo>
                  <a:lnTo>
                    <a:pt x="0" y="0"/>
                  </a:lnTo>
                  <a:close/>
                </a:path>
              </a:pathLst>
            </a:custGeom>
            <a:blipFill>
              <a:blip r:embed="rId8"/>
              <a:stretch>
                <a:fillRect/>
              </a:stretch>
            </a:blipFill>
          </p:spPr>
          <p:txBody>
            <a:bodyPr/>
            <a:lstStyle/>
            <a:p>
              <a:endParaRPr lang="en-GB"/>
            </a:p>
          </p:txBody>
        </p:sp>
        <p:sp>
          <p:nvSpPr>
            <p:cNvPr id="58" name="Freeform 58"/>
            <p:cNvSpPr/>
            <p:nvPr/>
          </p:nvSpPr>
          <p:spPr>
            <a:xfrm>
              <a:off x="554010" y="451198"/>
              <a:ext cx="1691038" cy="1471203"/>
            </a:xfrm>
            <a:custGeom>
              <a:avLst/>
              <a:gdLst/>
              <a:ahLst/>
              <a:cxnLst/>
              <a:rect l="l" t="t" r="r" b="b"/>
              <a:pathLst>
                <a:path w="1691038" h="1471203">
                  <a:moveTo>
                    <a:pt x="0" y="0"/>
                  </a:moveTo>
                  <a:lnTo>
                    <a:pt x="1691038" y="0"/>
                  </a:lnTo>
                  <a:lnTo>
                    <a:pt x="1691038" y="1471203"/>
                  </a:lnTo>
                  <a:lnTo>
                    <a:pt x="0" y="1471203"/>
                  </a:lnTo>
                  <a:lnTo>
                    <a:pt x="0" y="0"/>
                  </a:lnTo>
                  <a:close/>
                </a:path>
              </a:pathLst>
            </a:custGeom>
            <a:blipFill>
              <a:blip r:embed="rId9"/>
              <a:stretch>
                <a:fillRect/>
              </a:stretch>
            </a:blipFill>
          </p:spPr>
          <p:txBody>
            <a:bodyPr/>
            <a:lstStyle/>
            <a:p>
              <a:endParaRPr lang="en-GB"/>
            </a:p>
          </p:txBody>
        </p:sp>
        <p:sp>
          <p:nvSpPr>
            <p:cNvPr id="59" name="Freeform 59"/>
            <p:cNvSpPr/>
            <p:nvPr/>
          </p:nvSpPr>
          <p:spPr>
            <a:xfrm>
              <a:off x="10137547" y="372804"/>
              <a:ext cx="1418387" cy="1627991"/>
            </a:xfrm>
            <a:custGeom>
              <a:avLst/>
              <a:gdLst/>
              <a:ahLst/>
              <a:cxnLst/>
              <a:rect l="l" t="t" r="r" b="b"/>
              <a:pathLst>
                <a:path w="1418387" h="1627991">
                  <a:moveTo>
                    <a:pt x="0" y="0"/>
                  </a:moveTo>
                  <a:lnTo>
                    <a:pt x="1418387" y="0"/>
                  </a:lnTo>
                  <a:lnTo>
                    <a:pt x="1418387" y="1627991"/>
                  </a:lnTo>
                  <a:lnTo>
                    <a:pt x="0" y="1627991"/>
                  </a:lnTo>
                  <a:lnTo>
                    <a:pt x="0" y="0"/>
                  </a:lnTo>
                  <a:close/>
                </a:path>
              </a:pathLst>
            </a:custGeom>
            <a:blipFill>
              <a:blip r:embed="rId10"/>
              <a:stretch>
                <a:fillRect/>
              </a:stretch>
            </a:blipFill>
          </p:spPr>
          <p:txBody>
            <a:bodyPr/>
            <a:lstStyle/>
            <a:p>
              <a:endParaRPr lang="en-GB"/>
            </a:p>
          </p:txBody>
        </p:sp>
        <p:sp>
          <p:nvSpPr>
            <p:cNvPr id="60" name="TextBox 60"/>
            <p:cNvSpPr txBox="1"/>
            <p:nvPr/>
          </p:nvSpPr>
          <p:spPr>
            <a:xfrm>
              <a:off x="435040" y="4946479"/>
              <a:ext cx="1809576" cy="528108"/>
            </a:xfrm>
            <a:prstGeom prst="rect">
              <a:avLst/>
            </a:prstGeom>
          </p:spPr>
          <p:txBody>
            <a:bodyPr wrap="square" lIns="0" tIns="0" rIns="0" bIns="0" rtlCol="0" anchor="t">
              <a:spAutoFit/>
            </a:bodyPr>
            <a:lstStyle/>
            <a:p>
              <a:pPr algn="ctr">
                <a:lnSpc>
                  <a:spcPts val="3310"/>
                </a:lnSpc>
                <a:spcBef>
                  <a:spcPct val="0"/>
                </a:spcBef>
              </a:pPr>
              <a:r>
                <a:rPr lang="en-US" sz="2364" b="1" dirty="0">
                  <a:solidFill>
                    <a:srgbClr val="000000"/>
                  </a:solidFill>
                  <a:latin typeface="Century Gothic Paneuropean Bold"/>
                  <a:ea typeface="Century Gothic Paneuropean Bold"/>
                  <a:cs typeface="Century Gothic Paneuropean Bold"/>
                  <a:sym typeface="Century Gothic Paneuropean Bold"/>
                </a:rPr>
                <a:t>research</a:t>
              </a:r>
            </a:p>
          </p:txBody>
        </p:sp>
        <p:sp>
          <p:nvSpPr>
            <p:cNvPr id="61" name="TextBox 61"/>
            <p:cNvSpPr txBox="1"/>
            <p:nvPr/>
          </p:nvSpPr>
          <p:spPr>
            <a:xfrm>
              <a:off x="3333949" y="4946479"/>
              <a:ext cx="2448866" cy="528108"/>
            </a:xfrm>
            <a:prstGeom prst="rect">
              <a:avLst/>
            </a:prstGeom>
          </p:spPr>
          <p:txBody>
            <a:bodyPr lIns="0" tIns="0" rIns="0" bIns="0" rtlCol="0" anchor="t">
              <a:spAutoFit/>
            </a:bodyPr>
            <a:lstStyle/>
            <a:p>
              <a:pPr algn="ctr">
                <a:lnSpc>
                  <a:spcPts val="3310"/>
                </a:lnSpc>
                <a:spcBef>
                  <a:spcPct val="0"/>
                </a:spcBef>
              </a:pPr>
              <a:r>
                <a:rPr lang="en-US" sz="2364" b="1">
                  <a:solidFill>
                    <a:srgbClr val="000000"/>
                  </a:solidFill>
                  <a:latin typeface="Century Gothic Paneuropean Bold"/>
                  <a:ea typeface="Century Gothic Paneuropean Bold"/>
                  <a:cs typeface="Century Gothic Paneuropean Bold"/>
                  <a:sym typeface="Century Gothic Paneuropean Bold"/>
                </a:rPr>
                <a:t>international</a:t>
              </a:r>
            </a:p>
          </p:txBody>
        </p:sp>
        <p:sp>
          <p:nvSpPr>
            <p:cNvPr id="62" name="TextBox 62"/>
            <p:cNvSpPr txBox="1"/>
            <p:nvPr/>
          </p:nvSpPr>
          <p:spPr>
            <a:xfrm>
              <a:off x="12977057" y="4946479"/>
              <a:ext cx="1948492" cy="528108"/>
            </a:xfrm>
            <a:prstGeom prst="rect">
              <a:avLst/>
            </a:prstGeom>
          </p:spPr>
          <p:txBody>
            <a:bodyPr wrap="square" lIns="0" tIns="0" rIns="0" bIns="0" rtlCol="0" anchor="t">
              <a:spAutoFit/>
            </a:bodyPr>
            <a:lstStyle/>
            <a:p>
              <a:pPr algn="ctr">
                <a:lnSpc>
                  <a:spcPts val="3310"/>
                </a:lnSpc>
                <a:spcBef>
                  <a:spcPct val="0"/>
                </a:spcBef>
              </a:pPr>
              <a:r>
                <a:rPr lang="en-US" sz="2364" b="1" dirty="0">
                  <a:solidFill>
                    <a:srgbClr val="000000"/>
                  </a:solidFill>
                  <a:latin typeface="Century Gothic Paneuropean Bold"/>
                  <a:ea typeface="Century Gothic Paneuropean Bold"/>
                  <a:cs typeface="Century Gothic Paneuropean Bold"/>
                  <a:sym typeface="Century Gothic Paneuropean Bold"/>
                </a:rPr>
                <a:t>compare</a:t>
              </a:r>
            </a:p>
          </p:txBody>
        </p:sp>
        <p:sp>
          <p:nvSpPr>
            <p:cNvPr id="63" name="TextBox 63"/>
            <p:cNvSpPr txBox="1"/>
            <p:nvPr/>
          </p:nvSpPr>
          <p:spPr>
            <a:xfrm>
              <a:off x="10421612" y="4946479"/>
              <a:ext cx="909820" cy="528108"/>
            </a:xfrm>
            <a:prstGeom prst="rect">
              <a:avLst/>
            </a:prstGeom>
          </p:spPr>
          <p:txBody>
            <a:bodyPr lIns="0" tIns="0" rIns="0" bIns="0" rtlCol="0" anchor="t">
              <a:spAutoFit/>
            </a:bodyPr>
            <a:lstStyle/>
            <a:p>
              <a:pPr algn="ctr">
                <a:lnSpc>
                  <a:spcPts val="3310"/>
                </a:lnSpc>
                <a:spcBef>
                  <a:spcPct val="0"/>
                </a:spcBef>
              </a:pPr>
              <a:r>
                <a:rPr lang="en-US" sz="2364" b="1">
                  <a:solidFill>
                    <a:srgbClr val="000000"/>
                  </a:solidFill>
                  <a:latin typeface="Century Gothic Paneuropean Bold"/>
                  <a:ea typeface="Century Gothic Paneuropean Bold"/>
                  <a:cs typeface="Century Gothic Paneuropean Bold"/>
                  <a:sym typeface="Century Gothic Paneuropean Bold"/>
                </a:rPr>
                <a:t>data</a:t>
              </a:r>
            </a:p>
          </p:txBody>
        </p:sp>
        <p:sp>
          <p:nvSpPr>
            <p:cNvPr id="64" name="TextBox 64"/>
            <p:cNvSpPr txBox="1"/>
            <p:nvPr/>
          </p:nvSpPr>
          <p:spPr>
            <a:xfrm>
              <a:off x="6647230" y="4946479"/>
              <a:ext cx="2140275" cy="528108"/>
            </a:xfrm>
            <a:prstGeom prst="rect">
              <a:avLst/>
            </a:prstGeom>
          </p:spPr>
          <p:txBody>
            <a:bodyPr lIns="0" tIns="0" rIns="0" bIns="0" rtlCol="0" anchor="t">
              <a:spAutoFit/>
            </a:bodyPr>
            <a:lstStyle/>
            <a:p>
              <a:pPr algn="ctr">
                <a:lnSpc>
                  <a:spcPts val="3310"/>
                </a:lnSpc>
                <a:spcBef>
                  <a:spcPct val="0"/>
                </a:spcBef>
              </a:pPr>
              <a:r>
                <a:rPr lang="en-US" sz="2364" b="1">
                  <a:solidFill>
                    <a:srgbClr val="000000"/>
                  </a:solidFill>
                  <a:latin typeface="Century Gothic Paneuropean Bold"/>
                  <a:ea typeface="Century Gothic Paneuropean Bold"/>
                  <a:cs typeface="Century Gothic Paneuropean Bold"/>
                  <a:sym typeface="Century Gothic Paneuropean Bold"/>
                </a:rPr>
                <a:t>participant</a:t>
              </a:r>
            </a:p>
          </p:txBody>
        </p:sp>
        <p:sp>
          <p:nvSpPr>
            <p:cNvPr id="65" name="TextBox 65"/>
            <p:cNvSpPr txBox="1"/>
            <p:nvPr/>
          </p:nvSpPr>
          <p:spPr>
            <a:xfrm>
              <a:off x="16782790" y="4946479"/>
              <a:ext cx="1032287" cy="528108"/>
            </a:xfrm>
            <a:prstGeom prst="rect">
              <a:avLst/>
            </a:prstGeom>
          </p:spPr>
          <p:txBody>
            <a:bodyPr lIns="0" tIns="0" rIns="0" bIns="0" rtlCol="0" anchor="t">
              <a:spAutoFit/>
            </a:bodyPr>
            <a:lstStyle/>
            <a:p>
              <a:pPr algn="ctr">
                <a:lnSpc>
                  <a:spcPts val="3310"/>
                </a:lnSpc>
                <a:spcBef>
                  <a:spcPct val="0"/>
                </a:spcBef>
              </a:pPr>
              <a:r>
                <a:rPr lang="en-US" sz="2364" b="1">
                  <a:solidFill>
                    <a:srgbClr val="000000"/>
                  </a:solidFill>
                  <a:latin typeface="Century Gothic Paneuropean Bold"/>
                  <a:ea typeface="Century Gothic Paneuropean Bold"/>
                  <a:cs typeface="Century Gothic Paneuropean Bold"/>
                  <a:sym typeface="Century Gothic Paneuropean Bold"/>
                </a:rPr>
                <a:t>study</a:t>
              </a:r>
            </a:p>
          </p:txBody>
        </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8F5F2"/>
        </a:solidFill>
        <a:effectLst/>
      </p:bgPr>
    </p:bg>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452527" y="0"/>
            <a:ext cx="4247335" cy="4323180"/>
            <a:chOff x="0" y="0"/>
            <a:chExt cx="711200" cy="723900"/>
          </a:xfrm>
        </p:grpSpPr>
        <p:sp>
          <p:nvSpPr>
            <p:cNvPr id="3" name="Freeform 3"/>
            <p:cNvSpPr/>
            <p:nvPr/>
          </p:nvSpPr>
          <p:spPr>
            <a:xfrm>
              <a:off x="0" y="0"/>
              <a:ext cx="711200" cy="716280"/>
            </a:xfrm>
            <a:custGeom>
              <a:avLst/>
              <a:gdLst/>
              <a:ahLst/>
              <a:cxnLst/>
              <a:rect l="l" t="t" r="r" b="b"/>
              <a:pathLst>
                <a:path w="711200" h="716280">
                  <a:moveTo>
                    <a:pt x="355600" y="0"/>
                  </a:moveTo>
                  <a:lnTo>
                    <a:pt x="393700" y="43180"/>
                  </a:lnTo>
                  <a:lnTo>
                    <a:pt x="441960" y="10160"/>
                  </a:lnTo>
                  <a:lnTo>
                    <a:pt x="468630" y="60960"/>
                  </a:lnTo>
                  <a:lnTo>
                    <a:pt x="521970" y="40640"/>
                  </a:lnTo>
                  <a:lnTo>
                    <a:pt x="535940" y="96520"/>
                  </a:lnTo>
                  <a:lnTo>
                    <a:pt x="593090" y="90170"/>
                  </a:lnTo>
                  <a:lnTo>
                    <a:pt x="593090" y="147320"/>
                  </a:lnTo>
                  <a:lnTo>
                    <a:pt x="650240" y="154940"/>
                  </a:lnTo>
                  <a:lnTo>
                    <a:pt x="637540" y="210820"/>
                  </a:lnTo>
                  <a:lnTo>
                    <a:pt x="690880" y="231140"/>
                  </a:lnTo>
                  <a:lnTo>
                    <a:pt x="664210" y="281940"/>
                  </a:lnTo>
                  <a:lnTo>
                    <a:pt x="711200" y="314960"/>
                  </a:lnTo>
                  <a:lnTo>
                    <a:pt x="673100" y="358140"/>
                  </a:lnTo>
                  <a:lnTo>
                    <a:pt x="711200" y="401320"/>
                  </a:lnTo>
                  <a:lnTo>
                    <a:pt x="664210" y="434340"/>
                  </a:lnTo>
                  <a:lnTo>
                    <a:pt x="690880" y="485140"/>
                  </a:lnTo>
                  <a:lnTo>
                    <a:pt x="637540" y="505460"/>
                  </a:lnTo>
                  <a:lnTo>
                    <a:pt x="650240" y="561340"/>
                  </a:lnTo>
                  <a:lnTo>
                    <a:pt x="593090" y="568960"/>
                  </a:lnTo>
                  <a:lnTo>
                    <a:pt x="593090" y="626110"/>
                  </a:lnTo>
                  <a:lnTo>
                    <a:pt x="535940" y="619760"/>
                  </a:lnTo>
                  <a:lnTo>
                    <a:pt x="521970" y="675640"/>
                  </a:lnTo>
                  <a:lnTo>
                    <a:pt x="468630" y="655320"/>
                  </a:lnTo>
                  <a:lnTo>
                    <a:pt x="441960" y="706120"/>
                  </a:lnTo>
                  <a:lnTo>
                    <a:pt x="393700" y="673100"/>
                  </a:lnTo>
                  <a:lnTo>
                    <a:pt x="355600" y="716280"/>
                  </a:lnTo>
                  <a:lnTo>
                    <a:pt x="317500" y="673100"/>
                  </a:lnTo>
                  <a:lnTo>
                    <a:pt x="269240" y="706120"/>
                  </a:lnTo>
                  <a:lnTo>
                    <a:pt x="242570" y="655320"/>
                  </a:lnTo>
                  <a:lnTo>
                    <a:pt x="189230" y="675640"/>
                  </a:lnTo>
                  <a:lnTo>
                    <a:pt x="175260" y="619760"/>
                  </a:lnTo>
                  <a:lnTo>
                    <a:pt x="118110" y="626110"/>
                  </a:lnTo>
                  <a:lnTo>
                    <a:pt x="118110" y="568960"/>
                  </a:lnTo>
                  <a:lnTo>
                    <a:pt x="60960" y="561340"/>
                  </a:lnTo>
                  <a:lnTo>
                    <a:pt x="73660" y="505460"/>
                  </a:lnTo>
                  <a:lnTo>
                    <a:pt x="20320" y="485140"/>
                  </a:lnTo>
                  <a:lnTo>
                    <a:pt x="46990" y="434340"/>
                  </a:lnTo>
                  <a:lnTo>
                    <a:pt x="0" y="401320"/>
                  </a:lnTo>
                  <a:lnTo>
                    <a:pt x="38100" y="358140"/>
                  </a:lnTo>
                  <a:lnTo>
                    <a:pt x="0" y="314960"/>
                  </a:lnTo>
                  <a:lnTo>
                    <a:pt x="46990" y="281940"/>
                  </a:lnTo>
                  <a:lnTo>
                    <a:pt x="20320" y="231140"/>
                  </a:lnTo>
                  <a:lnTo>
                    <a:pt x="73660" y="210820"/>
                  </a:lnTo>
                  <a:lnTo>
                    <a:pt x="60960" y="154940"/>
                  </a:lnTo>
                  <a:lnTo>
                    <a:pt x="118110" y="147320"/>
                  </a:lnTo>
                  <a:lnTo>
                    <a:pt x="118110" y="90170"/>
                  </a:lnTo>
                  <a:lnTo>
                    <a:pt x="175260" y="96520"/>
                  </a:lnTo>
                  <a:lnTo>
                    <a:pt x="189230" y="40640"/>
                  </a:lnTo>
                  <a:lnTo>
                    <a:pt x="242570" y="60960"/>
                  </a:lnTo>
                  <a:lnTo>
                    <a:pt x="269240" y="10160"/>
                  </a:lnTo>
                  <a:lnTo>
                    <a:pt x="317500" y="43180"/>
                  </a:lnTo>
                  <a:close/>
                </a:path>
              </a:pathLst>
            </a:custGeom>
            <a:solidFill>
              <a:srgbClr val="EFCE72"/>
            </a:solidFill>
          </p:spPr>
          <p:txBody>
            <a:bodyPr/>
            <a:lstStyle/>
            <a:p>
              <a:endParaRPr lang="en-GB"/>
            </a:p>
          </p:txBody>
        </p:sp>
        <p:sp>
          <p:nvSpPr>
            <p:cNvPr id="4" name="TextBox 4"/>
            <p:cNvSpPr txBox="1"/>
            <p:nvPr/>
          </p:nvSpPr>
          <p:spPr>
            <a:xfrm>
              <a:off x="38100" y="9525"/>
              <a:ext cx="635000" cy="663575"/>
            </a:xfrm>
            <a:prstGeom prst="rect">
              <a:avLst/>
            </a:prstGeom>
          </p:spPr>
          <p:txBody>
            <a:bodyPr lIns="50800" tIns="50800" rIns="50800" bIns="50800" rtlCol="0" anchor="ctr"/>
            <a:lstStyle/>
            <a:p>
              <a:pPr algn="ctr">
                <a:lnSpc>
                  <a:spcPts val="2013"/>
                </a:lnSpc>
              </a:pPr>
              <a:endParaRPr/>
            </a:p>
          </p:txBody>
        </p:sp>
      </p:grpSp>
      <p:sp>
        <p:nvSpPr>
          <p:cNvPr id="5" name="Freeform 5">
            <a:extLst>
              <a:ext uri="{C183D7F6-B498-43B3-948B-1728B52AA6E4}">
                <adec:decorative xmlns:adec="http://schemas.microsoft.com/office/drawing/2017/decorative" val="1"/>
              </a:ext>
            </a:extLst>
          </p:cNvPr>
          <p:cNvSpPr/>
          <p:nvPr/>
        </p:nvSpPr>
        <p:spPr>
          <a:xfrm>
            <a:off x="1925830" y="571978"/>
            <a:ext cx="1300729" cy="1279592"/>
          </a:xfrm>
          <a:custGeom>
            <a:avLst/>
            <a:gdLst/>
            <a:ahLst/>
            <a:cxnLst/>
            <a:rect l="l" t="t" r="r" b="b"/>
            <a:pathLst>
              <a:path w="1300729" h="1279592">
                <a:moveTo>
                  <a:pt x="0" y="0"/>
                </a:moveTo>
                <a:lnTo>
                  <a:pt x="1300729" y="0"/>
                </a:lnTo>
                <a:lnTo>
                  <a:pt x="1300729" y="1279592"/>
                </a:lnTo>
                <a:lnTo>
                  <a:pt x="0" y="1279592"/>
                </a:lnTo>
                <a:lnTo>
                  <a:pt x="0" y="0"/>
                </a:lnTo>
                <a:close/>
              </a:path>
            </a:pathLst>
          </a:custGeom>
          <a:blipFill>
            <a:blip r:embed="rId3"/>
            <a:stretch>
              <a:fillRect/>
            </a:stretch>
          </a:blipFill>
        </p:spPr>
        <p:txBody>
          <a:bodyPr/>
          <a:lstStyle/>
          <a:p>
            <a:endParaRPr lang="en-GB"/>
          </a:p>
        </p:txBody>
      </p:sp>
      <p:grpSp>
        <p:nvGrpSpPr>
          <p:cNvPr id="6" name="Group 6">
            <a:extLst>
              <a:ext uri="{C183D7F6-B498-43B3-948B-1728B52AA6E4}">
                <adec:decorative xmlns:adec="http://schemas.microsoft.com/office/drawing/2017/decorative" val="1"/>
              </a:ext>
            </a:extLst>
          </p:cNvPr>
          <p:cNvGrpSpPr/>
          <p:nvPr/>
        </p:nvGrpSpPr>
        <p:grpSpPr>
          <a:xfrm>
            <a:off x="5481464" y="1028700"/>
            <a:ext cx="12015081" cy="3420304"/>
            <a:chOff x="0" y="0"/>
            <a:chExt cx="3681608" cy="1048035"/>
          </a:xfrm>
        </p:grpSpPr>
        <p:sp>
          <p:nvSpPr>
            <p:cNvPr id="7" name="Freeform 7"/>
            <p:cNvSpPr/>
            <p:nvPr/>
          </p:nvSpPr>
          <p:spPr>
            <a:xfrm>
              <a:off x="0" y="0"/>
              <a:ext cx="3681608" cy="1048034"/>
            </a:xfrm>
            <a:custGeom>
              <a:avLst/>
              <a:gdLst/>
              <a:ahLst/>
              <a:cxnLst/>
              <a:rect l="l" t="t" r="r" b="b"/>
              <a:pathLst>
                <a:path w="3681608" h="1048034">
                  <a:moveTo>
                    <a:pt x="23841" y="0"/>
                  </a:moveTo>
                  <a:lnTo>
                    <a:pt x="3657767" y="0"/>
                  </a:lnTo>
                  <a:cubicBezTo>
                    <a:pt x="3664090" y="0"/>
                    <a:pt x="3670154" y="2512"/>
                    <a:pt x="3674625" y="6983"/>
                  </a:cubicBezTo>
                  <a:cubicBezTo>
                    <a:pt x="3679096" y="11454"/>
                    <a:pt x="3681608" y="17518"/>
                    <a:pt x="3681608" y="23841"/>
                  </a:cubicBezTo>
                  <a:lnTo>
                    <a:pt x="3681608" y="1024193"/>
                  </a:lnTo>
                  <a:cubicBezTo>
                    <a:pt x="3681608" y="1037361"/>
                    <a:pt x="3670934" y="1048034"/>
                    <a:pt x="3657767" y="1048034"/>
                  </a:cubicBezTo>
                  <a:lnTo>
                    <a:pt x="23841" y="1048034"/>
                  </a:lnTo>
                  <a:cubicBezTo>
                    <a:pt x="17518" y="1048034"/>
                    <a:pt x="11454" y="1045523"/>
                    <a:pt x="6983" y="1041052"/>
                  </a:cubicBezTo>
                  <a:cubicBezTo>
                    <a:pt x="2512" y="1036581"/>
                    <a:pt x="0" y="1030517"/>
                    <a:pt x="0" y="1024193"/>
                  </a:cubicBezTo>
                  <a:lnTo>
                    <a:pt x="0" y="23841"/>
                  </a:lnTo>
                  <a:cubicBezTo>
                    <a:pt x="0" y="17518"/>
                    <a:pt x="2512" y="11454"/>
                    <a:pt x="6983" y="6983"/>
                  </a:cubicBezTo>
                  <a:cubicBezTo>
                    <a:pt x="11454" y="2512"/>
                    <a:pt x="17518" y="0"/>
                    <a:pt x="23841" y="0"/>
                  </a:cubicBezTo>
                  <a:close/>
                </a:path>
              </a:pathLst>
            </a:custGeom>
            <a:solidFill>
              <a:srgbClr val="ABCFD5"/>
            </a:solidFill>
          </p:spPr>
          <p:txBody>
            <a:bodyPr/>
            <a:lstStyle/>
            <a:p>
              <a:endParaRPr lang="en-GB"/>
            </a:p>
          </p:txBody>
        </p:sp>
        <p:sp>
          <p:nvSpPr>
            <p:cNvPr id="8" name="TextBox 8"/>
            <p:cNvSpPr txBox="1"/>
            <p:nvPr/>
          </p:nvSpPr>
          <p:spPr>
            <a:xfrm>
              <a:off x="0" y="-104775"/>
              <a:ext cx="3681608" cy="1152810"/>
            </a:xfrm>
            <a:prstGeom prst="rect">
              <a:avLst/>
            </a:prstGeom>
          </p:spPr>
          <p:txBody>
            <a:bodyPr lIns="75026" tIns="75026" rIns="75026" bIns="75026" rtlCol="0" anchor="ctr"/>
            <a:lstStyle/>
            <a:p>
              <a:pPr algn="ctr">
                <a:lnSpc>
                  <a:spcPts val="7613"/>
                </a:lnSpc>
              </a:pPr>
              <a:endParaRPr/>
            </a:p>
            <a:p>
              <a:pPr algn="ctr">
                <a:lnSpc>
                  <a:spcPts val="2013"/>
                </a:lnSpc>
              </a:pPr>
              <a:endParaRPr/>
            </a:p>
          </p:txBody>
        </p:sp>
      </p:grpSp>
      <p:sp>
        <p:nvSpPr>
          <p:cNvPr id="66" name="Title 65">
            <a:extLst>
              <a:ext uri="{FF2B5EF4-FFF2-40B4-BE49-F238E27FC236}">
                <a16:creationId xmlns:a16="http://schemas.microsoft.com/office/drawing/2014/main" id="{C02B292D-1823-0470-3FEB-232EEC7BFE43}"/>
              </a:ext>
            </a:extLst>
          </p:cNvPr>
          <p:cNvSpPr>
            <a:spLocks noGrp="1"/>
          </p:cNvSpPr>
          <p:nvPr>
            <p:ph type="title" idx="4294967295"/>
          </p:nvPr>
        </p:nvSpPr>
        <p:spPr>
          <a:xfrm>
            <a:off x="457200" y="-1143000"/>
            <a:ext cx="8229600" cy="1143000"/>
          </a:xfrm>
        </p:spPr>
        <p:txBody>
          <a:bodyPr vert="horz" lIns="91440" tIns="45720" rIns="91440" bIns="45720" rtlCol="0" anchor="b">
            <a:normAutofit/>
          </a:bodyPr>
          <a:lstStyle/>
          <a:p>
            <a:r>
              <a:rPr lang="en-GB" dirty="0"/>
              <a:t>Connect it 2</a:t>
            </a:r>
          </a:p>
        </p:txBody>
      </p:sp>
      <p:sp>
        <p:nvSpPr>
          <p:cNvPr id="9" name="TextBox 9"/>
          <p:cNvSpPr txBox="1"/>
          <p:nvPr/>
        </p:nvSpPr>
        <p:spPr>
          <a:xfrm>
            <a:off x="424394" y="2051879"/>
            <a:ext cx="4194125" cy="1730376"/>
          </a:xfrm>
          <a:prstGeom prst="rect">
            <a:avLst/>
          </a:prstGeom>
        </p:spPr>
        <p:txBody>
          <a:bodyPr lIns="0" tIns="0" rIns="0" bIns="0" rtlCol="0" anchor="t">
            <a:spAutoFit/>
          </a:bodyPr>
          <a:lstStyle/>
          <a:p>
            <a:pPr algn="ctr">
              <a:lnSpc>
                <a:spcPts val="6999"/>
              </a:lnSpc>
            </a:pPr>
            <a:r>
              <a:rPr lang="en-US" sz="4999" b="1">
                <a:solidFill>
                  <a:srgbClr val="000000"/>
                </a:solidFill>
                <a:latin typeface="Century Gothic Paneuropean Bold"/>
                <a:ea typeface="Century Gothic Paneuropean Bold"/>
                <a:cs typeface="Century Gothic Paneuropean Bold"/>
                <a:sym typeface="Century Gothic Paneuropean Bold"/>
              </a:rPr>
              <a:t>Connect</a:t>
            </a:r>
          </a:p>
          <a:p>
            <a:pPr algn="ctr">
              <a:lnSpc>
                <a:spcPts val="6999"/>
              </a:lnSpc>
              <a:spcBef>
                <a:spcPct val="0"/>
              </a:spcBef>
            </a:pPr>
            <a:r>
              <a:rPr lang="en-US" sz="4999" b="1">
                <a:solidFill>
                  <a:srgbClr val="000000"/>
                </a:solidFill>
                <a:latin typeface="Century Gothic Paneuropean Bold"/>
                <a:ea typeface="Century Gothic Paneuropean Bold"/>
                <a:cs typeface="Century Gothic Paneuropean Bold"/>
                <a:sym typeface="Century Gothic Paneuropean Bold"/>
              </a:rPr>
              <a:t>It!</a:t>
            </a:r>
          </a:p>
        </p:txBody>
      </p:sp>
      <p:sp>
        <p:nvSpPr>
          <p:cNvPr id="10" name="TextBox 10"/>
          <p:cNvSpPr txBox="1"/>
          <p:nvPr/>
        </p:nvSpPr>
        <p:spPr>
          <a:xfrm>
            <a:off x="5668742" y="1135574"/>
            <a:ext cx="11590558" cy="3354060"/>
          </a:xfrm>
          <a:prstGeom prst="rect">
            <a:avLst/>
          </a:prstGeom>
        </p:spPr>
        <p:txBody>
          <a:bodyPr lIns="0" tIns="0" rIns="0" bIns="0" rtlCol="0" anchor="t">
            <a:spAutoFit/>
          </a:bodyPr>
          <a:lstStyle/>
          <a:p>
            <a:pPr algn="l">
              <a:lnSpc>
                <a:spcPts val="5320"/>
              </a:lnSpc>
              <a:spcBef>
                <a:spcPct val="0"/>
              </a:spcBef>
            </a:pPr>
            <a:r>
              <a:rPr lang="en-US" sz="3800" b="1" dirty="0">
                <a:solidFill>
                  <a:srgbClr val="000000"/>
                </a:solidFill>
                <a:latin typeface="Century Gothic Paneuropean Bold"/>
                <a:ea typeface="Century Gothic Paneuropean Bold"/>
                <a:cs typeface="Century Gothic Paneuropean Bold"/>
                <a:sym typeface="Century Gothic Paneuropean Bold"/>
              </a:rPr>
              <a:t>A group wants to learn about how Primary 5 children in 62 countries learn to read. They work with schools to give children some reading activities to do online and collect the information to look at together.</a:t>
            </a:r>
          </a:p>
        </p:txBody>
      </p:sp>
      <p:grpSp>
        <p:nvGrpSpPr>
          <p:cNvPr id="11" name="Group 11">
            <a:extLst>
              <a:ext uri="{C183D7F6-B498-43B3-948B-1728B52AA6E4}">
                <adec:decorative xmlns:adec="http://schemas.microsoft.com/office/drawing/2017/decorative" val="1"/>
              </a:ext>
            </a:extLst>
          </p:cNvPr>
          <p:cNvGrpSpPr/>
          <p:nvPr/>
        </p:nvGrpSpPr>
        <p:grpSpPr>
          <a:xfrm>
            <a:off x="2132158" y="5451313"/>
            <a:ext cx="14023684" cy="5794621"/>
            <a:chOff x="0" y="0"/>
            <a:chExt cx="18698245" cy="7726162"/>
          </a:xfrm>
        </p:grpSpPr>
        <p:sp>
          <p:nvSpPr>
            <p:cNvPr id="12" name="Freeform 12"/>
            <p:cNvSpPr/>
            <p:nvPr/>
          </p:nvSpPr>
          <p:spPr>
            <a:xfrm>
              <a:off x="1235605" y="1404711"/>
              <a:ext cx="163923" cy="5464115"/>
            </a:xfrm>
            <a:custGeom>
              <a:avLst/>
              <a:gdLst/>
              <a:ahLst/>
              <a:cxnLst/>
              <a:rect l="l" t="t" r="r" b="b"/>
              <a:pathLst>
                <a:path w="163923" h="5464115">
                  <a:moveTo>
                    <a:pt x="0" y="0"/>
                  </a:moveTo>
                  <a:lnTo>
                    <a:pt x="163924" y="0"/>
                  </a:lnTo>
                  <a:lnTo>
                    <a:pt x="163924" y="5464115"/>
                  </a:lnTo>
                  <a:lnTo>
                    <a:pt x="0" y="546411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grpSp>
          <p:nvGrpSpPr>
            <p:cNvPr id="13" name="Group 13"/>
            <p:cNvGrpSpPr/>
            <p:nvPr/>
          </p:nvGrpSpPr>
          <p:grpSpPr>
            <a:xfrm>
              <a:off x="212513" y="0"/>
              <a:ext cx="2373599" cy="2373599"/>
              <a:chOff x="0" y="0"/>
              <a:chExt cx="812800" cy="812800"/>
            </a:xfrm>
          </p:grpSpPr>
          <p:sp>
            <p:nvSpPr>
              <p:cNvPr id="14" name="Freeform 1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FCE72"/>
              </a:solidFill>
            </p:spPr>
            <p:txBody>
              <a:bodyPr/>
              <a:lstStyle/>
              <a:p>
                <a:endParaRPr lang="en-GB"/>
              </a:p>
            </p:txBody>
          </p:sp>
          <p:sp>
            <p:nvSpPr>
              <p:cNvPr id="15" name="TextBox 15"/>
              <p:cNvSpPr txBox="1"/>
              <p:nvPr/>
            </p:nvSpPr>
            <p:spPr>
              <a:xfrm>
                <a:off x="76200" y="47625"/>
                <a:ext cx="660400" cy="688975"/>
              </a:xfrm>
              <a:prstGeom prst="rect">
                <a:avLst/>
              </a:prstGeom>
            </p:spPr>
            <p:txBody>
              <a:bodyPr lIns="50800" tIns="50800" rIns="50800" bIns="50800" rtlCol="0" anchor="ctr"/>
              <a:lstStyle/>
              <a:p>
                <a:pPr algn="ctr">
                  <a:lnSpc>
                    <a:spcPts val="2013"/>
                  </a:lnSpc>
                </a:pPr>
                <a:endParaRPr/>
              </a:p>
            </p:txBody>
          </p:sp>
        </p:grpSp>
        <p:sp>
          <p:nvSpPr>
            <p:cNvPr id="16" name="Freeform 16"/>
            <p:cNvSpPr/>
            <p:nvPr/>
          </p:nvSpPr>
          <p:spPr>
            <a:xfrm>
              <a:off x="4476420" y="1765613"/>
              <a:ext cx="163923" cy="5464115"/>
            </a:xfrm>
            <a:custGeom>
              <a:avLst/>
              <a:gdLst/>
              <a:ahLst/>
              <a:cxnLst/>
              <a:rect l="l" t="t" r="r" b="b"/>
              <a:pathLst>
                <a:path w="163923" h="5464115">
                  <a:moveTo>
                    <a:pt x="0" y="0"/>
                  </a:moveTo>
                  <a:lnTo>
                    <a:pt x="163924" y="0"/>
                  </a:lnTo>
                  <a:lnTo>
                    <a:pt x="163924" y="5464115"/>
                  </a:lnTo>
                  <a:lnTo>
                    <a:pt x="0" y="546411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grpSp>
          <p:nvGrpSpPr>
            <p:cNvPr id="17" name="Group 17"/>
            <p:cNvGrpSpPr/>
            <p:nvPr/>
          </p:nvGrpSpPr>
          <p:grpSpPr>
            <a:xfrm>
              <a:off x="3371583" y="0"/>
              <a:ext cx="2373599" cy="2373599"/>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FCE72"/>
              </a:solidFill>
            </p:spPr>
            <p:txBody>
              <a:bodyPr/>
              <a:lstStyle/>
              <a:p>
                <a:endParaRPr lang="en-GB"/>
              </a:p>
            </p:txBody>
          </p:sp>
          <p:sp>
            <p:nvSpPr>
              <p:cNvPr id="19" name="TextBox 19"/>
              <p:cNvSpPr txBox="1"/>
              <p:nvPr/>
            </p:nvSpPr>
            <p:spPr>
              <a:xfrm>
                <a:off x="76200" y="47625"/>
                <a:ext cx="660400" cy="688975"/>
              </a:xfrm>
              <a:prstGeom prst="rect">
                <a:avLst/>
              </a:prstGeom>
            </p:spPr>
            <p:txBody>
              <a:bodyPr lIns="50800" tIns="50800" rIns="50800" bIns="50800" rtlCol="0" anchor="ctr"/>
              <a:lstStyle/>
              <a:p>
                <a:pPr algn="ctr">
                  <a:lnSpc>
                    <a:spcPts val="2013"/>
                  </a:lnSpc>
                </a:pPr>
                <a:endParaRPr/>
              </a:p>
            </p:txBody>
          </p:sp>
        </p:grpSp>
        <p:sp>
          <p:nvSpPr>
            <p:cNvPr id="20" name="Freeform 20"/>
            <p:cNvSpPr/>
            <p:nvPr/>
          </p:nvSpPr>
          <p:spPr>
            <a:xfrm>
              <a:off x="7697609" y="2000795"/>
              <a:ext cx="163923" cy="5464115"/>
            </a:xfrm>
            <a:custGeom>
              <a:avLst/>
              <a:gdLst/>
              <a:ahLst/>
              <a:cxnLst/>
              <a:rect l="l" t="t" r="r" b="b"/>
              <a:pathLst>
                <a:path w="163923" h="5464115">
                  <a:moveTo>
                    <a:pt x="0" y="0"/>
                  </a:moveTo>
                  <a:lnTo>
                    <a:pt x="163924" y="0"/>
                  </a:lnTo>
                  <a:lnTo>
                    <a:pt x="163924" y="5464115"/>
                  </a:lnTo>
                  <a:lnTo>
                    <a:pt x="0" y="546411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grpSp>
          <p:nvGrpSpPr>
            <p:cNvPr id="21" name="Group 21"/>
            <p:cNvGrpSpPr/>
            <p:nvPr/>
          </p:nvGrpSpPr>
          <p:grpSpPr>
            <a:xfrm>
              <a:off x="6592772" y="0"/>
              <a:ext cx="2373599" cy="2373599"/>
              <a:chOff x="0" y="0"/>
              <a:chExt cx="812800" cy="812800"/>
            </a:xfrm>
          </p:grpSpPr>
          <p:sp>
            <p:nvSpPr>
              <p:cNvPr id="22" name="Freeform 2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FCE72"/>
              </a:solidFill>
            </p:spPr>
            <p:txBody>
              <a:bodyPr/>
              <a:lstStyle/>
              <a:p>
                <a:endParaRPr lang="en-GB"/>
              </a:p>
            </p:txBody>
          </p:sp>
          <p:sp>
            <p:nvSpPr>
              <p:cNvPr id="23" name="TextBox 23"/>
              <p:cNvSpPr txBox="1"/>
              <p:nvPr/>
            </p:nvSpPr>
            <p:spPr>
              <a:xfrm>
                <a:off x="76200" y="47625"/>
                <a:ext cx="660400" cy="688975"/>
              </a:xfrm>
              <a:prstGeom prst="rect">
                <a:avLst/>
              </a:prstGeom>
            </p:spPr>
            <p:txBody>
              <a:bodyPr lIns="50800" tIns="50800" rIns="50800" bIns="50800" rtlCol="0" anchor="ctr"/>
              <a:lstStyle/>
              <a:p>
                <a:pPr algn="ctr">
                  <a:lnSpc>
                    <a:spcPts val="2013"/>
                  </a:lnSpc>
                </a:pPr>
                <a:endParaRPr/>
              </a:p>
            </p:txBody>
          </p:sp>
        </p:grpSp>
        <p:sp>
          <p:nvSpPr>
            <p:cNvPr id="24" name="Freeform 24"/>
            <p:cNvSpPr/>
            <p:nvPr/>
          </p:nvSpPr>
          <p:spPr>
            <a:xfrm>
              <a:off x="10846740" y="2079188"/>
              <a:ext cx="163923" cy="5464115"/>
            </a:xfrm>
            <a:custGeom>
              <a:avLst/>
              <a:gdLst/>
              <a:ahLst/>
              <a:cxnLst/>
              <a:rect l="l" t="t" r="r" b="b"/>
              <a:pathLst>
                <a:path w="163923" h="5464115">
                  <a:moveTo>
                    <a:pt x="0" y="0"/>
                  </a:moveTo>
                  <a:lnTo>
                    <a:pt x="163924" y="0"/>
                  </a:lnTo>
                  <a:lnTo>
                    <a:pt x="163924" y="5464115"/>
                  </a:lnTo>
                  <a:lnTo>
                    <a:pt x="0" y="546411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grpSp>
          <p:nvGrpSpPr>
            <p:cNvPr id="25" name="Group 25"/>
            <p:cNvGrpSpPr/>
            <p:nvPr/>
          </p:nvGrpSpPr>
          <p:grpSpPr>
            <a:xfrm>
              <a:off x="9689723" y="0"/>
              <a:ext cx="2373599" cy="2373599"/>
              <a:chOff x="0" y="0"/>
              <a:chExt cx="812800" cy="812800"/>
            </a:xfrm>
          </p:grpSpPr>
          <p:sp>
            <p:nvSpPr>
              <p:cNvPr id="26" name="Freeform 2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FCE72"/>
              </a:solidFill>
            </p:spPr>
            <p:txBody>
              <a:bodyPr/>
              <a:lstStyle/>
              <a:p>
                <a:endParaRPr lang="en-GB"/>
              </a:p>
            </p:txBody>
          </p:sp>
          <p:sp>
            <p:nvSpPr>
              <p:cNvPr id="27" name="TextBox 27"/>
              <p:cNvSpPr txBox="1"/>
              <p:nvPr/>
            </p:nvSpPr>
            <p:spPr>
              <a:xfrm>
                <a:off x="76200" y="47625"/>
                <a:ext cx="660400" cy="688975"/>
              </a:xfrm>
              <a:prstGeom prst="rect">
                <a:avLst/>
              </a:prstGeom>
            </p:spPr>
            <p:txBody>
              <a:bodyPr lIns="50800" tIns="50800" rIns="50800" bIns="50800" rtlCol="0" anchor="ctr"/>
              <a:lstStyle/>
              <a:p>
                <a:pPr algn="ctr">
                  <a:lnSpc>
                    <a:spcPts val="2013"/>
                  </a:lnSpc>
                </a:pPr>
                <a:endParaRPr/>
              </a:p>
            </p:txBody>
          </p:sp>
        </p:grpSp>
        <p:sp>
          <p:nvSpPr>
            <p:cNvPr id="28" name="Freeform 28"/>
            <p:cNvSpPr/>
            <p:nvPr/>
          </p:nvSpPr>
          <p:spPr>
            <a:xfrm>
              <a:off x="14093531" y="2262047"/>
              <a:ext cx="163923" cy="5464115"/>
            </a:xfrm>
            <a:custGeom>
              <a:avLst/>
              <a:gdLst/>
              <a:ahLst/>
              <a:cxnLst/>
              <a:rect l="l" t="t" r="r" b="b"/>
              <a:pathLst>
                <a:path w="163923" h="5464115">
                  <a:moveTo>
                    <a:pt x="0" y="0"/>
                  </a:moveTo>
                  <a:lnTo>
                    <a:pt x="163923" y="0"/>
                  </a:lnTo>
                  <a:lnTo>
                    <a:pt x="163923" y="5464115"/>
                  </a:lnTo>
                  <a:lnTo>
                    <a:pt x="0" y="546411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grpSp>
          <p:nvGrpSpPr>
            <p:cNvPr id="29" name="Group 29"/>
            <p:cNvGrpSpPr/>
            <p:nvPr/>
          </p:nvGrpSpPr>
          <p:grpSpPr>
            <a:xfrm>
              <a:off x="12906731" y="0"/>
              <a:ext cx="2373599" cy="2373599"/>
              <a:chOff x="0" y="0"/>
              <a:chExt cx="812800" cy="812800"/>
            </a:xfrm>
          </p:grpSpPr>
          <p:sp>
            <p:nvSpPr>
              <p:cNvPr id="30" name="Freeform 3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FCE72"/>
              </a:solidFill>
            </p:spPr>
            <p:txBody>
              <a:bodyPr/>
              <a:lstStyle/>
              <a:p>
                <a:endParaRPr lang="en-GB"/>
              </a:p>
            </p:txBody>
          </p:sp>
          <p:sp>
            <p:nvSpPr>
              <p:cNvPr id="31" name="TextBox 31"/>
              <p:cNvSpPr txBox="1"/>
              <p:nvPr/>
            </p:nvSpPr>
            <p:spPr>
              <a:xfrm>
                <a:off x="76200" y="47625"/>
                <a:ext cx="660400" cy="688975"/>
              </a:xfrm>
              <a:prstGeom prst="rect">
                <a:avLst/>
              </a:prstGeom>
            </p:spPr>
            <p:txBody>
              <a:bodyPr lIns="50800" tIns="50800" rIns="50800" bIns="50800" rtlCol="0" anchor="ctr"/>
              <a:lstStyle/>
              <a:p>
                <a:pPr algn="ctr">
                  <a:lnSpc>
                    <a:spcPts val="2013"/>
                  </a:lnSpc>
                </a:pPr>
                <a:endParaRPr/>
              </a:p>
            </p:txBody>
          </p:sp>
        </p:grpSp>
        <p:sp>
          <p:nvSpPr>
            <p:cNvPr id="32" name="Freeform 32"/>
            <p:cNvSpPr/>
            <p:nvPr/>
          </p:nvSpPr>
          <p:spPr>
            <a:xfrm>
              <a:off x="17246724" y="2079188"/>
              <a:ext cx="163923" cy="5464115"/>
            </a:xfrm>
            <a:custGeom>
              <a:avLst/>
              <a:gdLst/>
              <a:ahLst/>
              <a:cxnLst/>
              <a:rect l="l" t="t" r="r" b="b"/>
              <a:pathLst>
                <a:path w="163923" h="5464115">
                  <a:moveTo>
                    <a:pt x="0" y="0"/>
                  </a:moveTo>
                  <a:lnTo>
                    <a:pt x="163923" y="0"/>
                  </a:lnTo>
                  <a:lnTo>
                    <a:pt x="163923" y="5464115"/>
                  </a:lnTo>
                  <a:lnTo>
                    <a:pt x="0" y="546411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grpSp>
          <p:nvGrpSpPr>
            <p:cNvPr id="33" name="Group 33"/>
            <p:cNvGrpSpPr/>
            <p:nvPr/>
          </p:nvGrpSpPr>
          <p:grpSpPr>
            <a:xfrm>
              <a:off x="16112134" y="0"/>
              <a:ext cx="2373599" cy="2373599"/>
              <a:chOff x="0" y="0"/>
              <a:chExt cx="812800" cy="812800"/>
            </a:xfrm>
          </p:grpSpPr>
          <p:sp>
            <p:nvSpPr>
              <p:cNvPr id="34" name="Freeform 3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FCE72"/>
              </a:solidFill>
            </p:spPr>
            <p:txBody>
              <a:bodyPr/>
              <a:lstStyle/>
              <a:p>
                <a:endParaRPr lang="en-GB"/>
              </a:p>
            </p:txBody>
          </p:sp>
          <p:sp>
            <p:nvSpPr>
              <p:cNvPr id="35" name="TextBox 35"/>
              <p:cNvSpPr txBox="1"/>
              <p:nvPr/>
            </p:nvSpPr>
            <p:spPr>
              <a:xfrm>
                <a:off x="76200" y="47625"/>
                <a:ext cx="660400" cy="688975"/>
              </a:xfrm>
              <a:prstGeom prst="rect">
                <a:avLst/>
              </a:prstGeom>
            </p:spPr>
            <p:txBody>
              <a:bodyPr lIns="50800" tIns="50800" rIns="50800" bIns="50800" rtlCol="0" anchor="ctr"/>
              <a:lstStyle/>
              <a:p>
                <a:pPr algn="ctr">
                  <a:lnSpc>
                    <a:spcPts val="2013"/>
                  </a:lnSpc>
                </a:pPr>
                <a:endParaRPr/>
              </a:p>
            </p:txBody>
          </p:sp>
        </p:grpSp>
        <p:grpSp>
          <p:nvGrpSpPr>
            <p:cNvPr id="36" name="Group 36"/>
            <p:cNvGrpSpPr/>
            <p:nvPr/>
          </p:nvGrpSpPr>
          <p:grpSpPr>
            <a:xfrm>
              <a:off x="0" y="4550579"/>
              <a:ext cx="2798624" cy="1367533"/>
              <a:chOff x="0" y="0"/>
              <a:chExt cx="513762" cy="251047"/>
            </a:xfrm>
          </p:grpSpPr>
          <p:sp>
            <p:nvSpPr>
              <p:cNvPr id="37" name="Freeform 37"/>
              <p:cNvSpPr/>
              <p:nvPr/>
            </p:nvSpPr>
            <p:spPr>
              <a:xfrm>
                <a:off x="0" y="0"/>
                <a:ext cx="513762" cy="251047"/>
              </a:xfrm>
              <a:custGeom>
                <a:avLst/>
                <a:gdLst/>
                <a:ahLst/>
                <a:cxnLst/>
                <a:rect l="l" t="t" r="r" b="b"/>
                <a:pathLst>
                  <a:path w="513762" h="251047">
                    <a:moveTo>
                      <a:pt x="56781" y="0"/>
                    </a:moveTo>
                    <a:lnTo>
                      <a:pt x="456980" y="0"/>
                    </a:lnTo>
                    <a:cubicBezTo>
                      <a:pt x="472040" y="0"/>
                      <a:pt x="486482" y="5982"/>
                      <a:pt x="497131" y="16631"/>
                    </a:cubicBezTo>
                    <a:cubicBezTo>
                      <a:pt x="507779" y="27279"/>
                      <a:pt x="513762" y="41722"/>
                      <a:pt x="513762" y="56781"/>
                    </a:cubicBezTo>
                    <a:lnTo>
                      <a:pt x="513762" y="194266"/>
                    </a:lnTo>
                    <a:cubicBezTo>
                      <a:pt x="513762" y="209325"/>
                      <a:pt x="507779" y="223768"/>
                      <a:pt x="497131" y="234416"/>
                    </a:cubicBezTo>
                    <a:cubicBezTo>
                      <a:pt x="486482" y="245065"/>
                      <a:pt x="472040" y="251047"/>
                      <a:pt x="456980" y="251047"/>
                    </a:cubicBezTo>
                    <a:lnTo>
                      <a:pt x="56781" y="251047"/>
                    </a:lnTo>
                    <a:cubicBezTo>
                      <a:pt x="41722" y="251047"/>
                      <a:pt x="27279" y="245065"/>
                      <a:pt x="16631" y="234416"/>
                    </a:cubicBezTo>
                    <a:cubicBezTo>
                      <a:pt x="5982" y="223768"/>
                      <a:pt x="0" y="209325"/>
                      <a:pt x="0" y="194266"/>
                    </a:cubicBezTo>
                    <a:lnTo>
                      <a:pt x="0" y="56781"/>
                    </a:lnTo>
                    <a:cubicBezTo>
                      <a:pt x="0" y="41722"/>
                      <a:pt x="5982" y="27279"/>
                      <a:pt x="16631" y="16631"/>
                    </a:cubicBezTo>
                    <a:cubicBezTo>
                      <a:pt x="27279" y="5982"/>
                      <a:pt x="41722" y="0"/>
                      <a:pt x="56781" y="0"/>
                    </a:cubicBezTo>
                    <a:close/>
                  </a:path>
                </a:pathLst>
              </a:custGeom>
              <a:solidFill>
                <a:srgbClr val="82BAC4"/>
              </a:solidFill>
            </p:spPr>
            <p:txBody>
              <a:bodyPr/>
              <a:lstStyle/>
              <a:p>
                <a:endParaRPr lang="en-GB"/>
              </a:p>
            </p:txBody>
          </p:sp>
          <p:sp>
            <p:nvSpPr>
              <p:cNvPr id="38" name="TextBox 38"/>
              <p:cNvSpPr txBox="1"/>
              <p:nvPr/>
            </p:nvSpPr>
            <p:spPr>
              <a:xfrm>
                <a:off x="0" y="-28575"/>
                <a:ext cx="513762" cy="279622"/>
              </a:xfrm>
              <a:prstGeom prst="rect">
                <a:avLst/>
              </a:prstGeom>
            </p:spPr>
            <p:txBody>
              <a:bodyPr lIns="50800" tIns="50800" rIns="50800" bIns="50800" rtlCol="0" anchor="ctr"/>
              <a:lstStyle/>
              <a:p>
                <a:pPr algn="ctr">
                  <a:lnSpc>
                    <a:spcPts val="2013"/>
                  </a:lnSpc>
                </a:pPr>
                <a:endParaRPr/>
              </a:p>
            </p:txBody>
          </p:sp>
        </p:grpSp>
        <p:grpSp>
          <p:nvGrpSpPr>
            <p:cNvPr id="39" name="Group 39"/>
            <p:cNvGrpSpPr/>
            <p:nvPr/>
          </p:nvGrpSpPr>
          <p:grpSpPr>
            <a:xfrm>
              <a:off x="3159070" y="4550579"/>
              <a:ext cx="2798624" cy="1367533"/>
              <a:chOff x="0" y="0"/>
              <a:chExt cx="513762" cy="251047"/>
            </a:xfrm>
          </p:grpSpPr>
          <p:sp>
            <p:nvSpPr>
              <p:cNvPr id="40" name="Freeform 40"/>
              <p:cNvSpPr/>
              <p:nvPr/>
            </p:nvSpPr>
            <p:spPr>
              <a:xfrm>
                <a:off x="0" y="0"/>
                <a:ext cx="513762" cy="251047"/>
              </a:xfrm>
              <a:custGeom>
                <a:avLst/>
                <a:gdLst/>
                <a:ahLst/>
                <a:cxnLst/>
                <a:rect l="l" t="t" r="r" b="b"/>
                <a:pathLst>
                  <a:path w="513762" h="251047">
                    <a:moveTo>
                      <a:pt x="56781" y="0"/>
                    </a:moveTo>
                    <a:lnTo>
                      <a:pt x="456980" y="0"/>
                    </a:lnTo>
                    <a:cubicBezTo>
                      <a:pt x="472040" y="0"/>
                      <a:pt x="486482" y="5982"/>
                      <a:pt x="497131" y="16631"/>
                    </a:cubicBezTo>
                    <a:cubicBezTo>
                      <a:pt x="507779" y="27279"/>
                      <a:pt x="513762" y="41722"/>
                      <a:pt x="513762" y="56781"/>
                    </a:cubicBezTo>
                    <a:lnTo>
                      <a:pt x="513762" y="194266"/>
                    </a:lnTo>
                    <a:cubicBezTo>
                      <a:pt x="513762" y="209325"/>
                      <a:pt x="507779" y="223768"/>
                      <a:pt x="497131" y="234416"/>
                    </a:cubicBezTo>
                    <a:cubicBezTo>
                      <a:pt x="486482" y="245065"/>
                      <a:pt x="472040" y="251047"/>
                      <a:pt x="456980" y="251047"/>
                    </a:cubicBezTo>
                    <a:lnTo>
                      <a:pt x="56781" y="251047"/>
                    </a:lnTo>
                    <a:cubicBezTo>
                      <a:pt x="41722" y="251047"/>
                      <a:pt x="27279" y="245065"/>
                      <a:pt x="16631" y="234416"/>
                    </a:cubicBezTo>
                    <a:cubicBezTo>
                      <a:pt x="5982" y="223768"/>
                      <a:pt x="0" y="209325"/>
                      <a:pt x="0" y="194266"/>
                    </a:cubicBezTo>
                    <a:lnTo>
                      <a:pt x="0" y="56781"/>
                    </a:lnTo>
                    <a:cubicBezTo>
                      <a:pt x="0" y="41722"/>
                      <a:pt x="5982" y="27279"/>
                      <a:pt x="16631" y="16631"/>
                    </a:cubicBezTo>
                    <a:cubicBezTo>
                      <a:pt x="27279" y="5982"/>
                      <a:pt x="41722" y="0"/>
                      <a:pt x="56781" y="0"/>
                    </a:cubicBezTo>
                    <a:close/>
                  </a:path>
                </a:pathLst>
              </a:custGeom>
              <a:solidFill>
                <a:srgbClr val="82BAC4"/>
              </a:solidFill>
            </p:spPr>
            <p:txBody>
              <a:bodyPr/>
              <a:lstStyle/>
              <a:p>
                <a:endParaRPr lang="en-GB"/>
              </a:p>
            </p:txBody>
          </p:sp>
          <p:sp>
            <p:nvSpPr>
              <p:cNvPr id="41" name="TextBox 41"/>
              <p:cNvSpPr txBox="1"/>
              <p:nvPr/>
            </p:nvSpPr>
            <p:spPr>
              <a:xfrm>
                <a:off x="0" y="-28575"/>
                <a:ext cx="513762" cy="279622"/>
              </a:xfrm>
              <a:prstGeom prst="rect">
                <a:avLst/>
              </a:prstGeom>
            </p:spPr>
            <p:txBody>
              <a:bodyPr lIns="50800" tIns="50800" rIns="50800" bIns="50800" rtlCol="0" anchor="ctr"/>
              <a:lstStyle/>
              <a:p>
                <a:pPr algn="ctr">
                  <a:lnSpc>
                    <a:spcPts val="2013"/>
                  </a:lnSpc>
                </a:pPr>
                <a:endParaRPr/>
              </a:p>
            </p:txBody>
          </p:sp>
        </p:grpSp>
        <p:grpSp>
          <p:nvGrpSpPr>
            <p:cNvPr id="42" name="Group 42"/>
            <p:cNvGrpSpPr/>
            <p:nvPr/>
          </p:nvGrpSpPr>
          <p:grpSpPr>
            <a:xfrm>
              <a:off x="6318140" y="4550579"/>
              <a:ext cx="2798624" cy="1367533"/>
              <a:chOff x="0" y="0"/>
              <a:chExt cx="513762" cy="251047"/>
            </a:xfrm>
          </p:grpSpPr>
          <p:sp>
            <p:nvSpPr>
              <p:cNvPr id="43" name="Freeform 43"/>
              <p:cNvSpPr/>
              <p:nvPr/>
            </p:nvSpPr>
            <p:spPr>
              <a:xfrm>
                <a:off x="0" y="0"/>
                <a:ext cx="513762" cy="251047"/>
              </a:xfrm>
              <a:custGeom>
                <a:avLst/>
                <a:gdLst/>
                <a:ahLst/>
                <a:cxnLst/>
                <a:rect l="l" t="t" r="r" b="b"/>
                <a:pathLst>
                  <a:path w="513762" h="251047">
                    <a:moveTo>
                      <a:pt x="56781" y="0"/>
                    </a:moveTo>
                    <a:lnTo>
                      <a:pt x="456980" y="0"/>
                    </a:lnTo>
                    <a:cubicBezTo>
                      <a:pt x="472040" y="0"/>
                      <a:pt x="486482" y="5982"/>
                      <a:pt x="497131" y="16631"/>
                    </a:cubicBezTo>
                    <a:cubicBezTo>
                      <a:pt x="507779" y="27279"/>
                      <a:pt x="513762" y="41722"/>
                      <a:pt x="513762" y="56781"/>
                    </a:cubicBezTo>
                    <a:lnTo>
                      <a:pt x="513762" y="194266"/>
                    </a:lnTo>
                    <a:cubicBezTo>
                      <a:pt x="513762" y="209325"/>
                      <a:pt x="507779" y="223768"/>
                      <a:pt x="497131" y="234416"/>
                    </a:cubicBezTo>
                    <a:cubicBezTo>
                      <a:pt x="486482" y="245065"/>
                      <a:pt x="472040" y="251047"/>
                      <a:pt x="456980" y="251047"/>
                    </a:cubicBezTo>
                    <a:lnTo>
                      <a:pt x="56781" y="251047"/>
                    </a:lnTo>
                    <a:cubicBezTo>
                      <a:pt x="41722" y="251047"/>
                      <a:pt x="27279" y="245065"/>
                      <a:pt x="16631" y="234416"/>
                    </a:cubicBezTo>
                    <a:cubicBezTo>
                      <a:pt x="5982" y="223768"/>
                      <a:pt x="0" y="209325"/>
                      <a:pt x="0" y="194266"/>
                    </a:cubicBezTo>
                    <a:lnTo>
                      <a:pt x="0" y="56781"/>
                    </a:lnTo>
                    <a:cubicBezTo>
                      <a:pt x="0" y="41722"/>
                      <a:pt x="5982" y="27279"/>
                      <a:pt x="16631" y="16631"/>
                    </a:cubicBezTo>
                    <a:cubicBezTo>
                      <a:pt x="27279" y="5982"/>
                      <a:pt x="41722" y="0"/>
                      <a:pt x="56781" y="0"/>
                    </a:cubicBezTo>
                    <a:close/>
                  </a:path>
                </a:pathLst>
              </a:custGeom>
              <a:solidFill>
                <a:srgbClr val="82BAC4"/>
              </a:solidFill>
            </p:spPr>
            <p:txBody>
              <a:bodyPr/>
              <a:lstStyle/>
              <a:p>
                <a:endParaRPr lang="en-GB"/>
              </a:p>
            </p:txBody>
          </p:sp>
          <p:sp>
            <p:nvSpPr>
              <p:cNvPr id="44" name="TextBox 44"/>
              <p:cNvSpPr txBox="1"/>
              <p:nvPr/>
            </p:nvSpPr>
            <p:spPr>
              <a:xfrm>
                <a:off x="0" y="-28575"/>
                <a:ext cx="513762" cy="279622"/>
              </a:xfrm>
              <a:prstGeom prst="rect">
                <a:avLst/>
              </a:prstGeom>
            </p:spPr>
            <p:txBody>
              <a:bodyPr lIns="50800" tIns="50800" rIns="50800" bIns="50800" rtlCol="0" anchor="ctr"/>
              <a:lstStyle/>
              <a:p>
                <a:pPr algn="ctr">
                  <a:lnSpc>
                    <a:spcPts val="2013"/>
                  </a:lnSpc>
                </a:pPr>
                <a:endParaRPr/>
              </a:p>
            </p:txBody>
          </p:sp>
        </p:grpSp>
        <p:grpSp>
          <p:nvGrpSpPr>
            <p:cNvPr id="45" name="Group 45"/>
            <p:cNvGrpSpPr/>
            <p:nvPr/>
          </p:nvGrpSpPr>
          <p:grpSpPr>
            <a:xfrm>
              <a:off x="9477210" y="4550579"/>
              <a:ext cx="2798624" cy="1367533"/>
              <a:chOff x="0" y="0"/>
              <a:chExt cx="513762" cy="251047"/>
            </a:xfrm>
          </p:grpSpPr>
          <p:sp>
            <p:nvSpPr>
              <p:cNvPr id="46" name="Freeform 46"/>
              <p:cNvSpPr/>
              <p:nvPr/>
            </p:nvSpPr>
            <p:spPr>
              <a:xfrm>
                <a:off x="0" y="0"/>
                <a:ext cx="513762" cy="251047"/>
              </a:xfrm>
              <a:custGeom>
                <a:avLst/>
                <a:gdLst/>
                <a:ahLst/>
                <a:cxnLst/>
                <a:rect l="l" t="t" r="r" b="b"/>
                <a:pathLst>
                  <a:path w="513762" h="251047">
                    <a:moveTo>
                      <a:pt x="56781" y="0"/>
                    </a:moveTo>
                    <a:lnTo>
                      <a:pt x="456980" y="0"/>
                    </a:lnTo>
                    <a:cubicBezTo>
                      <a:pt x="472040" y="0"/>
                      <a:pt x="486482" y="5982"/>
                      <a:pt x="497131" y="16631"/>
                    </a:cubicBezTo>
                    <a:cubicBezTo>
                      <a:pt x="507779" y="27279"/>
                      <a:pt x="513762" y="41722"/>
                      <a:pt x="513762" y="56781"/>
                    </a:cubicBezTo>
                    <a:lnTo>
                      <a:pt x="513762" y="194266"/>
                    </a:lnTo>
                    <a:cubicBezTo>
                      <a:pt x="513762" y="209325"/>
                      <a:pt x="507779" y="223768"/>
                      <a:pt x="497131" y="234416"/>
                    </a:cubicBezTo>
                    <a:cubicBezTo>
                      <a:pt x="486482" y="245065"/>
                      <a:pt x="472040" y="251047"/>
                      <a:pt x="456980" y="251047"/>
                    </a:cubicBezTo>
                    <a:lnTo>
                      <a:pt x="56781" y="251047"/>
                    </a:lnTo>
                    <a:cubicBezTo>
                      <a:pt x="41722" y="251047"/>
                      <a:pt x="27279" y="245065"/>
                      <a:pt x="16631" y="234416"/>
                    </a:cubicBezTo>
                    <a:cubicBezTo>
                      <a:pt x="5982" y="223768"/>
                      <a:pt x="0" y="209325"/>
                      <a:pt x="0" y="194266"/>
                    </a:cubicBezTo>
                    <a:lnTo>
                      <a:pt x="0" y="56781"/>
                    </a:lnTo>
                    <a:cubicBezTo>
                      <a:pt x="0" y="41722"/>
                      <a:pt x="5982" y="27279"/>
                      <a:pt x="16631" y="16631"/>
                    </a:cubicBezTo>
                    <a:cubicBezTo>
                      <a:pt x="27279" y="5982"/>
                      <a:pt x="41722" y="0"/>
                      <a:pt x="56781" y="0"/>
                    </a:cubicBezTo>
                    <a:close/>
                  </a:path>
                </a:pathLst>
              </a:custGeom>
              <a:solidFill>
                <a:srgbClr val="82BAC4"/>
              </a:solidFill>
            </p:spPr>
            <p:txBody>
              <a:bodyPr/>
              <a:lstStyle/>
              <a:p>
                <a:endParaRPr lang="en-GB"/>
              </a:p>
            </p:txBody>
          </p:sp>
          <p:sp>
            <p:nvSpPr>
              <p:cNvPr id="47" name="TextBox 47"/>
              <p:cNvSpPr txBox="1"/>
              <p:nvPr/>
            </p:nvSpPr>
            <p:spPr>
              <a:xfrm>
                <a:off x="0" y="-28575"/>
                <a:ext cx="513762" cy="279622"/>
              </a:xfrm>
              <a:prstGeom prst="rect">
                <a:avLst/>
              </a:prstGeom>
            </p:spPr>
            <p:txBody>
              <a:bodyPr lIns="50800" tIns="50800" rIns="50800" bIns="50800" rtlCol="0" anchor="ctr"/>
              <a:lstStyle/>
              <a:p>
                <a:pPr algn="ctr">
                  <a:lnSpc>
                    <a:spcPts val="2013"/>
                  </a:lnSpc>
                </a:pPr>
                <a:endParaRPr/>
              </a:p>
            </p:txBody>
          </p:sp>
        </p:grpSp>
        <p:grpSp>
          <p:nvGrpSpPr>
            <p:cNvPr id="48" name="Group 48"/>
            <p:cNvGrpSpPr/>
            <p:nvPr/>
          </p:nvGrpSpPr>
          <p:grpSpPr>
            <a:xfrm>
              <a:off x="12636280" y="4550579"/>
              <a:ext cx="2798624" cy="1367533"/>
              <a:chOff x="0" y="0"/>
              <a:chExt cx="513762" cy="251047"/>
            </a:xfrm>
          </p:grpSpPr>
          <p:sp>
            <p:nvSpPr>
              <p:cNvPr id="49" name="Freeform 49"/>
              <p:cNvSpPr/>
              <p:nvPr/>
            </p:nvSpPr>
            <p:spPr>
              <a:xfrm>
                <a:off x="0" y="0"/>
                <a:ext cx="513762" cy="251047"/>
              </a:xfrm>
              <a:custGeom>
                <a:avLst/>
                <a:gdLst/>
                <a:ahLst/>
                <a:cxnLst/>
                <a:rect l="l" t="t" r="r" b="b"/>
                <a:pathLst>
                  <a:path w="513762" h="251047">
                    <a:moveTo>
                      <a:pt x="56781" y="0"/>
                    </a:moveTo>
                    <a:lnTo>
                      <a:pt x="456980" y="0"/>
                    </a:lnTo>
                    <a:cubicBezTo>
                      <a:pt x="472040" y="0"/>
                      <a:pt x="486482" y="5982"/>
                      <a:pt x="497131" y="16631"/>
                    </a:cubicBezTo>
                    <a:cubicBezTo>
                      <a:pt x="507779" y="27279"/>
                      <a:pt x="513762" y="41722"/>
                      <a:pt x="513762" y="56781"/>
                    </a:cubicBezTo>
                    <a:lnTo>
                      <a:pt x="513762" y="194266"/>
                    </a:lnTo>
                    <a:cubicBezTo>
                      <a:pt x="513762" y="209325"/>
                      <a:pt x="507779" y="223768"/>
                      <a:pt x="497131" y="234416"/>
                    </a:cubicBezTo>
                    <a:cubicBezTo>
                      <a:pt x="486482" y="245065"/>
                      <a:pt x="472040" y="251047"/>
                      <a:pt x="456980" y="251047"/>
                    </a:cubicBezTo>
                    <a:lnTo>
                      <a:pt x="56781" y="251047"/>
                    </a:lnTo>
                    <a:cubicBezTo>
                      <a:pt x="41722" y="251047"/>
                      <a:pt x="27279" y="245065"/>
                      <a:pt x="16631" y="234416"/>
                    </a:cubicBezTo>
                    <a:cubicBezTo>
                      <a:pt x="5982" y="223768"/>
                      <a:pt x="0" y="209325"/>
                      <a:pt x="0" y="194266"/>
                    </a:cubicBezTo>
                    <a:lnTo>
                      <a:pt x="0" y="56781"/>
                    </a:lnTo>
                    <a:cubicBezTo>
                      <a:pt x="0" y="41722"/>
                      <a:pt x="5982" y="27279"/>
                      <a:pt x="16631" y="16631"/>
                    </a:cubicBezTo>
                    <a:cubicBezTo>
                      <a:pt x="27279" y="5982"/>
                      <a:pt x="41722" y="0"/>
                      <a:pt x="56781" y="0"/>
                    </a:cubicBezTo>
                    <a:close/>
                  </a:path>
                </a:pathLst>
              </a:custGeom>
              <a:solidFill>
                <a:srgbClr val="82BAC4"/>
              </a:solidFill>
            </p:spPr>
            <p:txBody>
              <a:bodyPr/>
              <a:lstStyle/>
              <a:p>
                <a:endParaRPr lang="en-GB"/>
              </a:p>
            </p:txBody>
          </p:sp>
          <p:sp>
            <p:nvSpPr>
              <p:cNvPr id="50" name="TextBox 50"/>
              <p:cNvSpPr txBox="1"/>
              <p:nvPr/>
            </p:nvSpPr>
            <p:spPr>
              <a:xfrm>
                <a:off x="0" y="-28575"/>
                <a:ext cx="513762" cy="279622"/>
              </a:xfrm>
              <a:prstGeom prst="rect">
                <a:avLst/>
              </a:prstGeom>
            </p:spPr>
            <p:txBody>
              <a:bodyPr lIns="50800" tIns="50800" rIns="50800" bIns="50800" rtlCol="0" anchor="ctr"/>
              <a:lstStyle/>
              <a:p>
                <a:pPr algn="ctr">
                  <a:lnSpc>
                    <a:spcPts val="2013"/>
                  </a:lnSpc>
                </a:pPr>
                <a:endParaRPr/>
              </a:p>
            </p:txBody>
          </p:sp>
        </p:grpSp>
        <p:grpSp>
          <p:nvGrpSpPr>
            <p:cNvPr id="51" name="Group 51"/>
            <p:cNvGrpSpPr/>
            <p:nvPr/>
          </p:nvGrpSpPr>
          <p:grpSpPr>
            <a:xfrm>
              <a:off x="15899621" y="4550579"/>
              <a:ext cx="2798624" cy="1367533"/>
              <a:chOff x="0" y="0"/>
              <a:chExt cx="513762" cy="251047"/>
            </a:xfrm>
          </p:grpSpPr>
          <p:sp>
            <p:nvSpPr>
              <p:cNvPr id="52" name="Freeform 52"/>
              <p:cNvSpPr/>
              <p:nvPr/>
            </p:nvSpPr>
            <p:spPr>
              <a:xfrm>
                <a:off x="0" y="0"/>
                <a:ext cx="513762" cy="251047"/>
              </a:xfrm>
              <a:custGeom>
                <a:avLst/>
                <a:gdLst/>
                <a:ahLst/>
                <a:cxnLst/>
                <a:rect l="l" t="t" r="r" b="b"/>
                <a:pathLst>
                  <a:path w="513762" h="251047">
                    <a:moveTo>
                      <a:pt x="56781" y="0"/>
                    </a:moveTo>
                    <a:lnTo>
                      <a:pt x="456980" y="0"/>
                    </a:lnTo>
                    <a:cubicBezTo>
                      <a:pt x="472040" y="0"/>
                      <a:pt x="486482" y="5982"/>
                      <a:pt x="497131" y="16631"/>
                    </a:cubicBezTo>
                    <a:cubicBezTo>
                      <a:pt x="507779" y="27279"/>
                      <a:pt x="513762" y="41722"/>
                      <a:pt x="513762" y="56781"/>
                    </a:cubicBezTo>
                    <a:lnTo>
                      <a:pt x="513762" y="194266"/>
                    </a:lnTo>
                    <a:cubicBezTo>
                      <a:pt x="513762" y="209325"/>
                      <a:pt x="507779" y="223768"/>
                      <a:pt x="497131" y="234416"/>
                    </a:cubicBezTo>
                    <a:cubicBezTo>
                      <a:pt x="486482" y="245065"/>
                      <a:pt x="472040" y="251047"/>
                      <a:pt x="456980" y="251047"/>
                    </a:cubicBezTo>
                    <a:lnTo>
                      <a:pt x="56781" y="251047"/>
                    </a:lnTo>
                    <a:cubicBezTo>
                      <a:pt x="41722" y="251047"/>
                      <a:pt x="27279" y="245065"/>
                      <a:pt x="16631" y="234416"/>
                    </a:cubicBezTo>
                    <a:cubicBezTo>
                      <a:pt x="5982" y="223768"/>
                      <a:pt x="0" y="209325"/>
                      <a:pt x="0" y="194266"/>
                    </a:cubicBezTo>
                    <a:lnTo>
                      <a:pt x="0" y="56781"/>
                    </a:lnTo>
                    <a:cubicBezTo>
                      <a:pt x="0" y="41722"/>
                      <a:pt x="5982" y="27279"/>
                      <a:pt x="16631" y="16631"/>
                    </a:cubicBezTo>
                    <a:cubicBezTo>
                      <a:pt x="27279" y="5982"/>
                      <a:pt x="41722" y="0"/>
                      <a:pt x="56781" y="0"/>
                    </a:cubicBezTo>
                    <a:close/>
                  </a:path>
                </a:pathLst>
              </a:custGeom>
              <a:solidFill>
                <a:srgbClr val="82BAC4"/>
              </a:solidFill>
            </p:spPr>
            <p:txBody>
              <a:bodyPr/>
              <a:lstStyle/>
              <a:p>
                <a:endParaRPr lang="en-GB"/>
              </a:p>
            </p:txBody>
          </p:sp>
          <p:sp>
            <p:nvSpPr>
              <p:cNvPr id="53" name="TextBox 53"/>
              <p:cNvSpPr txBox="1"/>
              <p:nvPr/>
            </p:nvSpPr>
            <p:spPr>
              <a:xfrm>
                <a:off x="0" y="-28575"/>
                <a:ext cx="513762" cy="279622"/>
              </a:xfrm>
              <a:prstGeom prst="rect">
                <a:avLst/>
              </a:prstGeom>
            </p:spPr>
            <p:txBody>
              <a:bodyPr lIns="50800" tIns="50800" rIns="50800" bIns="50800" rtlCol="0" anchor="ctr"/>
              <a:lstStyle/>
              <a:p>
                <a:pPr algn="ctr">
                  <a:lnSpc>
                    <a:spcPts val="2013"/>
                  </a:lnSpc>
                </a:pPr>
                <a:endParaRPr/>
              </a:p>
            </p:txBody>
          </p:sp>
        </p:grpSp>
        <p:sp>
          <p:nvSpPr>
            <p:cNvPr id="54" name="Freeform 54"/>
            <p:cNvSpPr/>
            <p:nvPr/>
          </p:nvSpPr>
          <p:spPr>
            <a:xfrm>
              <a:off x="16725573" y="294410"/>
              <a:ext cx="1146720" cy="1784778"/>
            </a:xfrm>
            <a:custGeom>
              <a:avLst/>
              <a:gdLst/>
              <a:ahLst/>
              <a:cxnLst/>
              <a:rect l="l" t="t" r="r" b="b"/>
              <a:pathLst>
                <a:path w="1146720" h="1784778">
                  <a:moveTo>
                    <a:pt x="0" y="0"/>
                  </a:moveTo>
                  <a:lnTo>
                    <a:pt x="1146720" y="0"/>
                  </a:lnTo>
                  <a:lnTo>
                    <a:pt x="1146720" y="1784778"/>
                  </a:lnTo>
                  <a:lnTo>
                    <a:pt x="0" y="1784778"/>
                  </a:lnTo>
                  <a:lnTo>
                    <a:pt x="0" y="0"/>
                  </a:lnTo>
                  <a:close/>
                </a:path>
              </a:pathLst>
            </a:custGeom>
            <a:blipFill>
              <a:blip r:embed="rId5"/>
              <a:stretch>
                <a:fillRect/>
              </a:stretch>
            </a:blipFill>
          </p:spPr>
          <p:txBody>
            <a:bodyPr/>
            <a:lstStyle/>
            <a:p>
              <a:endParaRPr lang="en-GB"/>
            </a:p>
          </p:txBody>
        </p:sp>
        <p:sp>
          <p:nvSpPr>
            <p:cNvPr id="55" name="Freeform 55"/>
            <p:cNvSpPr/>
            <p:nvPr/>
          </p:nvSpPr>
          <p:spPr>
            <a:xfrm>
              <a:off x="3951192" y="569580"/>
              <a:ext cx="1214380" cy="1234440"/>
            </a:xfrm>
            <a:custGeom>
              <a:avLst/>
              <a:gdLst/>
              <a:ahLst/>
              <a:cxnLst/>
              <a:rect l="l" t="t" r="r" b="b"/>
              <a:pathLst>
                <a:path w="1214380" h="1234440">
                  <a:moveTo>
                    <a:pt x="0" y="0"/>
                  </a:moveTo>
                  <a:lnTo>
                    <a:pt x="1214380" y="0"/>
                  </a:lnTo>
                  <a:lnTo>
                    <a:pt x="1214380" y="1234439"/>
                  </a:lnTo>
                  <a:lnTo>
                    <a:pt x="0" y="1234439"/>
                  </a:lnTo>
                  <a:lnTo>
                    <a:pt x="0" y="0"/>
                  </a:lnTo>
                  <a:close/>
                </a:path>
              </a:pathLst>
            </a:custGeom>
            <a:blipFill>
              <a:blip r:embed="rId6"/>
              <a:stretch>
                <a:fillRect/>
              </a:stretch>
            </a:blipFill>
          </p:spPr>
          <p:txBody>
            <a:bodyPr/>
            <a:lstStyle/>
            <a:p>
              <a:endParaRPr lang="en-GB"/>
            </a:p>
          </p:txBody>
        </p:sp>
        <p:sp>
          <p:nvSpPr>
            <p:cNvPr id="56" name="Freeform 56"/>
            <p:cNvSpPr/>
            <p:nvPr/>
          </p:nvSpPr>
          <p:spPr>
            <a:xfrm>
              <a:off x="6920660" y="569580"/>
              <a:ext cx="1717822" cy="1196034"/>
            </a:xfrm>
            <a:custGeom>
              <a:avLst/>
              <a:gdLst/>
              <a:ahLst/>
              <a:cxnLst/>
              <a:rect l="l" t="t" r="r" b="b"/>
              <a:pathLst>
                <a:path w="1717822" h="1196034">
                  <a:moveTo>
                    <a:pt x="0" y="0"/>
                  </a:moveTo>
                  <a:lnTo>
                    <a:pt x="1717822" y="0"/>
                  </a:lnTo>
                  <a:lnTo>
                    <a:pt x="1717822" y="1196033"/>
                  </a:lnTo>
                  <a:lnTo>
                    <a:pt x="0" y="1196033"/>
                  </a:lnTo>
                  <a:lnTo>
                    <a:pt x="0" y="0"/>
                  </a:lnTo>
                  <a:close/>
                </a:path>
              </a:pathLst>
            </a:custGeom>
            <a:blipFill>
              <a:blip r:embed="rId7"/>
              <a:stretch>
                <a:fillRect/>
              </a:stretch>
            </a:blipFill>
          </p:spPr>
          <p:txBody>
            <a:bodyPr/>
            <a:lstStyle/>
            <a:p>
              <a:endParaRPr lang="en-GB"/>
            </a:p>
          </p:txBody>
        </p:sp>
        <p:sp>
          <p:nvSpPr>
            <p:cNvPr id="57" name="Freeform 57"/>
            <p:cNvSpPr/>
            <p:nvPr/>
          </p:nvSpPr>
          <p:spPr>
            <a:xfrm>
              <a:off x="13281746" y="451198"/>
              <a:ext cx="1643802" cy="1471203"/>
            </a:xfrm>
            <a:custGeom>
              <a:avLst/>
              <a:gdLst/>
              <a:ahLst/>
              <a:cxnLst/>
              <a:rect l="l" t="t" r="r" b="b"/>
              <a:pathLst>
                <a:path w="1643802" h="1471203">
                  <a:moveTo>
                    <a:pt x="0" y="0"/>
                  </a:moveTo>
                  <a:lnTo>
                    <a:pt x="1643803" y="0"/>
                  </a:lnTo>
                  <a:lnTo>
                    <a:pt x="1643803" y="1471203"/>
                  </a:lnTo>
                  <a:lnTo>
                    <a:pt x="0" y="1471203"/>
                  </a:lnTo>
                  <a:lnTo>
                    <a:pt x="0" y="0"/>
                  </a:lnTo>
                  <a:close/>
                </a:path>
              </a:pathLst>
            </a:custGeom>
            <a:blipFill>
              <a:blip r:embed="rId8"/>
              <a:stretch>
                <a:fillRect/>
              </a:stretch>
            </a:blipFill>
          </p:spPr>
          <p:txBody>
            <a:bodyPr/>
            <a:lstStyle/>
            <a:p>
              <a:endParaRPr lang="en-GB"/>
            </a:p>
          </p:txBody>
        </p:sp>
        <p:sp>
          <p:nvSpPr>
            <p:cNvPr id="58" name="Freeform 58"/>
            <p:cNvSpPr/>
            <p:nvPr/>
          </p:nvSpPr>
          <p:spPr>
            <a:xfrm>
              <a:off x="554010" y="451198"/>
              <a:ext cx="1691038" cy="1471203"/>
            </a:xfrm>
            <a:custGeom>
              <a:avLst/>
              <a:gdLst/>
              <a:ahLst/>
              <a:cxnLst/>
              <a:rect l="l" t="t" r="r" b="b"/>
              <a:pathLst>
                <a:path w="1691038" h="1471203">
                  <a:moveTo>
                    <a:pt x="0" y="0"/>
                  </a:moveTo>
                  <a:lnTo>
                    <a:pt x="1691038" y="0"/>
                  </a:lnTo>
                  <a:lnTo>
                    <a:pt x="1691038" y="1471203"/>
                  </a:lnTo>
                  <a:lnTo>
                    <a:pt x="0" y="1471203"/>
                  </a:lnTo>
                  <a:lnTo>
                    <a:pt x="0" y="0"/>
                  </a:lnTo>
                  <a:close/>
                </a:path>
              </a:pathLst>
            </a:custGeom>
            <a:blipFill>
              <a:blip r:embed="rId9"/>
              <a:stretch>
                <a:fillRect/>
              </a:stretch>
            </a:blipFill>
          </p:spPr>
          <p:txBody>
            <a:bodyPr/>
            <a:lstStyle/>
            <a:p>
              <a:endParaRPr lang="en-GB"/>
            </a:p>
          </p:txBody>
        </p:sp>
        <p:sp>
          <p:nvSpPr>
            <p:cNvPr id="59" name="Freeform 59"/>
            <p:cNvSpPr/>
            <p:nvPr/>
          </p:nvSpPr>
          <p:spPr>
            <a:xfrm>
              <a:off x="10137547" y="372804"/>
              <a:ext cx="1418387" cy="1627991"/>
            </a:xfrm>
            <a:custGeom>
              <a:avLst/>
              <a:gdLst/>
              <a:ahLst/>
              <a:cxnLst/>
              <a:rect l="l" t="t" r="r" b="b"/>
              <a:pathLst>
                <a:path w="1418387" h="1627991">
                  <a:moveTo>
                    <a:pt x="0" y="0"/>
                  </a:moveTo>
                  <a:lnTo>
                    <a:pt x="1418387" y="0"/>
                  </a:lnTo>
                  <a:lnTo>
                    <a:pt x="1418387" y="1627991"/>
                  </a:lnTo>
                  <a:lnTo>
                    <a:pt x="0" y="1627991"/>
                  </a:lnTo>
                  <a:lnTo>
                    <a:pt x="0" y="0"/>
                  </a:lnTo>
                  <a:close/>
                </a:path>
              </a:pathLst>
            </a:custGeom>
            <a:blipFill>
              <a:blip r:embed="rId10"/>
              <a:stretch>
                <a:fillRect/>
              </a:stretch>
            </a:blipFill>
          </p:spPr>
          <p:txBody>
            <a:bodyPr/>
            <a:lstStyle/>
            <a:p>
              <a:endParaRPr lang="en-GB"/>
            </a:p>
          </p:txBody>
        </p:sp>
        <p:sp>
          <p:nvSpPr>
            <p:cNvPr id="60" name="TextBox 60"/>
            <p:cNvSpPr txBox="1"/>
            <p:nvPr/>
          </p:nvSpPr>
          <p:spPr>
            <a:xfrm>
              <a:off x="435040" y="4946479"/>
              <a:ext cx="1809576" cy="528108"/>
            </a:xfrm>
            <a:prstGeom prst="rect">
              <a:avLst/>
            </a:prstGeom>
          </p:spPr>
          <p:txBody>
            <a:bodyPr wrap="square" lIns="0" tIns="0" rIns="0" bIns="0" rtlCol="0" anchor="t">
              <a:spAutoFit/>
            </a:bodyPr>
            <a:lstStyle/>
            <a:p>
              <a:pPr algn="ctr">
                <a:lnSpc>
                  <a:spcPts val="3310"/>
                </a:lnSpc>
                <a:spcBef>
                  <a:spcPct val="0"/>
                </a:spcBef>
              </a:pPr>
              <a:r>
                <a:rPr lang="en-US" sz="2364" b="1" dirty="0">
                  <a:solidFill>
                    <a:srgbClr val="000000"/>
                  </a:solidFill>
                  <a:latin typeface="Century Gothic Paneuropean Bold"/>
                  <a:ea typeface="Century Gothic Paneuropean Bold"/>
                  <a:cs typeface="Century Gothic Paneuropean Bold"/>
                  <a:sym typeface="Century Gothic Paneuropean Bold"/>
                </a:rPr>
                <a:t>research</a:t>
              </a:r>
            </a:p>
          </p:txBody>
        </p:sp>
        <p:sp>
          <p:nvSpPr>
            <p:cNvPr id="61" name="TextBox 61"/>
            <p:cNvSpPr txBox="1"/>
            <p:nvPr/>
          </p:nvSpPr>
          <p:spPr>
            <a:xfrm>
              <a:off x="3333949" y="4946479"/>
              <a:ext cx="2448866" cy="528108"/>
            </a:xfrm>
            <a:prstGeom prst="rect">
              <a:avLst/>
            </a:prstGeom>
          </p:spPr>
          <p:txBody>
            <a:bodyPr lIns="0" tIns="0" rIns="0" bIns="0" rtlCol="0" anchor="t">
              <a:spAutoFit/>
            </a:bodyPr>
            <a:lstStyle/>
            <a:p>
              <a:pPr algn="ctr">
                <a:lnSpc>
                  <a:spcPts val="3310"/>
                </a:lnSpc>
                <a:spcBef>
                  <a:spcPct val="0"/>
                </a:spcBef>
              </a:pPr>
              <a:r>
                <a:rPr lang="en-US" sz="2364" b="1">
                  <a:solidFill>
                    <a:srgbClr val="000000"/>
                  </a:solidFill>
                  <a:latin typeface="Century Gothic Paneuropean Bold"/>
                  <a:ea typeface="Century Gothic Paneuropean Bold"/>
                  <a:cs typeface="Century Gothic Paneuropean Bold"/>
                  <a:sym typeface="Century Gothic Paneuropean Bold"/>
                </a:rPr>
                <a:t>international</a:t>
              </a:r>
            </a:p>
          </p:txBody>
        </p:sp>
        <p:sp>
          <p:nvSpPr>
            <p:cNvPr id="62" name="TextBox 62"/>
            <p:cNvSpPr txBox="1"/>
            <p:nvPr/>
          </p:nvSpPr>
          <p:spPr>
            <a:xfrm>
              <a:off x="12977057" y="4946479"/>
              <a:ext cx="1948492" cy="528108"/>
            </a:xfrm>
            <a:prstGeom prst="rect">
              <a:avLst/>
            </a:prstGeom>
          </p:spPr>
          <p:txBody>
            <a:bodyPr wrap="square" lIns="0" tIns="0" rIns="0" bIns="0" rtlCol="0" anchor="t">
              <a:spAutoFit/>
            </a:bodyPr>
            <a:lstStyle/>
            <a:p>
              <a:pPr algn="ctr">
                <a:lnSpc>
                  <a:spcPts val="3310"/>
                </a:lnSpc>
                <a:spcBef>
                  <a:spcPct val="0"/>
                </a:spcBef>
              </a:pPr>
              <a:r>
                <a:rPr lang="en-US" sz="2364" b="1" dirty="0">
                  <a:solidFill>
                    <a:srgbClr val="000000"/>
                  </a:solidFill>
                  <a:latin typeface="Century Gothic Paneuropean Bold"/>
                  <a:ea typeface="Century Gothic Paneuropean Bold"/>
                  <a:cs typeface="Century Gothic Paneuropean Bold"/>
                  <a:sym typeface="Century Gothic Paneuropean Bold"/>
                </a:rPr>
                <a:t>compare</a:t>
              </a:r>
            </a:p>
          </p:txBody>
        </p:sp>
        <p:sp>
          <p:nvSpPr>
            <p:cNvPr id="63" name="TextBox 63"/>
            <p:cNvSpPr txBox="1"/>
            <p:nvPr/>
          </p:nvSpPr>
          <p:spPr>
            <a:xfrm>
              <a:off x="10421612" y="4946479"/>
              <a:ext cx="909820" cy="528108"/>
            </a:xfrm>
            <a:prstGeom prst="rect">
              <a:avLst/>
            </a:prstGeom>
          </p:spPr>
          <p:txBody>
            <a:bodyPr lIns="0" tIns="0" rIns="0" bIns="0" rtlCol="0" anchor="t">
              <a:spAutoFit/>
            </a:bodyPr>
            <a:lstStyle/>
            <a:p>
              <a:pPr algn="ctr">
                <a:lnSpc>
                  <a:spcPts val="3310"/>
                </a:lnSpc>
                <a:spcBef>
                  <a:spcPct val="0"/>
                </a:spcBef>
              </a:pPr>
              <a:r>
                <a:rPr lang="en-US" sz="2364" b="1">
                  <a:solidFill>
                    <a:srgbClr val="000000"/>
                  </a:solidFill>
                  <a:latin typeface="Century Gothic Paneuropean Bold"/>
                  <a:ea typeface="Century Gothic Paneuropean Bold"/>
                  <a:cs typeface="Century Gothic Paneuropean Bold"/>
                  <a:sym typeface="Century Gothic Paneuropean Bold"/>
                </a:rPr>
                <a:t>data</a:t>
              </a:r>
            </a:p>
          </p:txBody>
        </p:sp>
        <p:sp>
          <p:nvSpPr>
            <p:cNvPr id="64" name="TextBox 64"/>
            <p:cNvSpPr txBox="1"/>
            <p:nvPr/>
          </p:nvSpPr>
          <p:spPr>
            <a:xfrm>
              <a:off x="6647230" y="4946479"/>
              <a:ext cx="2140275" cy="528108"/>
            </a:xfrm>
            <a:prstGeom prst="rect">
              <a:avLst/>
            </a:prstGeom>
          </p:spPr>
          <p:txBody>
            <a:bodyPr lIns="0" tIns="0" rIns="0" bIns="0" rtlCol="0" anchor="t">
              <a:spAutoFit/>
            </a:bodyPr>
            <a:lstStyle/>
            <a:p>
              <a:pPr algn="ctr">
                <a:lnSpc>
                  <a:spcPts val="3310"/>
                </a:lnSpc>
                <a:spcBef>
                  <a:spcPct val="0"/>
                </a:spcBef>
              </a:pPr>
              <a:r>
                <a:rPr lang="en-US" sz="2364" b="1">
                  <a:solidFill>
                    <a:srgbClr val="000000"/>
                  </a:solidFill>
                  <a:latin typeface="Century Gothic Paneuropean Bold"/>
                  <a:ea typeface="Century Gothic Paneuropean Bold"/>
                  <a:cs typeface="Century Gothic Paneuropean Bold"/>
                  <a:sym typeface="Century Gothic Paneuropean Bold"/>
                </a:rPr>
                <a:t>participant</a:t>
              </a:r>
            </a:p>
          </p:txBody>
        </p:sp>
        <p:sp>
          <p:nvSpPr>
            <p:cNvPr id="65" name="TextBox 65"/>
            <p:cNvSpPr txBox="1"/>
            <p:nvPr/>
          </p:nvSpPr>
          <p:spPr>
            <a:xfrm>
              <a:off x="16782790" y="4946479"/>
              <a:ext cx="1032287" cy="528108"/>
            </a:xfrm>
            <a:prstGeom prst="rect">
              <a:avLst/>
            </a:prstGeom>
          </p:spPr>
          <p:txBody>
            <a:bodyPr lIns="0" tIns="0" rIns="0" bIns="0" rtlCol="0" anchor="t">
              <a:spAutoFit/>
            </a:bodyPr>
            <a:lstStyle/>
            <a:p>
              <a:pPr algn="ctr">
                <a:lnSpc>
                  <a:spcPts val="3310"/>
                </a:lnSpc>
                <a:spcBef>
                  <a:spcPct val="0"/>
                </a:spcBef>
              </a:pPr>
              <a:r>
                <a:rPr lang="en-US" sz="2364" b="1">
                  <a:solidFill>
                    <a:srgbClr val="000000"/>
                  </a:solidFill>
                  <a:latin typeface="Century Gothic Paneuropean Bold"/>
                  <a:ea typeface="Century Gothic Paneuropean Bold"/>
                  <a:cs typeface="Century Gothic Paneuropean Bold"/>
                  <a:sym typeface="Century Gothic Paneuropean Bold"/>
                </a:rPr>
                <a:t>study</a:t>
              </a:r>
            </a:p>
          </p:txBody>
        </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8F5F2"/>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E9A6468-C551-4876-9F4E-F38A75AE4414}"/>
              </a:ext>
            </a:extLst>
          </p:cNvPr>
          <p:cNvSpPr>
            <a:spLocks noGrp="1"/>
          </p:cNvSpPr>
          <p:nvPr>
            <p:ph type="title" idx="4294967295"/>
          </p:nvPr>
        </p:nvSpPr>
        <p:spPr>
          <a:xfrm>
            <a:off x="304800" y="419100"/>
            <a:ext cx="4953000" cy="1143000"/>
          </a:xfrm>
        </p:spPr>
        <p:txBody>
          <a:bodyPr/>
          <a:lstStyle/>
          <a:p>
            <a:r>
              <a:rPr lang="en-GB" dirty="0"/>
              <a:t>Video about </a:t>
            </a:r>
            <a:r>
              <a:rPr lang="en-GB" dirty="0" err="1"/>
              <a:t>PIRLS</a:t>
            </a:r>
            <a:endParaRPr lang="en-GB" dirty="0"/>
          </a:p>
        </p:txBody>
      </p:sp>
      <p:pic>
        <p:nvPicPr>
          <p:cNvPr id="4" name="Online Media 3" title="PIRLS PUPILS">
            <a:hlinkClick r:id="" action="ppaction://media"/>
            <a:extLst>
              <a:ext uri="{FF2B5EF4-FFF2-40B4-BE49-F238E27FC236}">
                <a16:creationId xmlns:a16="http://schemas.microsoft.com/office/drawing/2014/main" id="{85F467F7-5323-C834-9D38-E769877732B5}"/>
              </a:ext>
            </a:extLst>
          </p:cNvPr>
          <p:cNvPicPr>
            <a:picLocks noRot="1" noChangeAspect="1"/>
          </p:cNvPicPr>
          <p:nvPr>
            <a:videoFile r:link="rId1"/>
          </p:nvPr>
        </p:nvPicPr>
        <p:blipFill>
          <a:blip r:embed="rId4"/>
          <a:stretch>
            <a:fillRect/>
          </a:stretch>
        </p:blipFill>
        <p:spPr>
          <a:xfrm>
            <a:off x="4064000" y="2273300"/>
            <a:ext cx="10160000" cy="5740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8F5F2"/>
        </a:solidFill>
        <a:effectLst/>
      </p:bgPr>
    </p:bg>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452527" y="0"/>
            <a:ext cx="4247335" cy="4323180"/>
            <a:chOff x="0" y="0"/>
            <a:chExt cx="711200" cy="723900"/>
          </a:xfrm>
        </p:grpSpPr>
        <p:sp>
          <p:nvSpPr>
            <p:cNvPr id="3" name="Freeform 3"/>
            <p:cNvSpPr/>
            <p:nvPr/>
          </p:nvSpPr>
          <p:spPr>
            <a:xfrm>
              <a:off x="0" y="0"/>
              <a:ext cx="711200" cy="716280"/>
            </a:xfrm>
            <a:custGeom>
              <a:avLst/>
              <a:gdLst/>
              <a:ahLst/>
              <a:cxnLst/>
              <a:rect l="l" t="t" r="r" b="b"/>
              <a:pathLst>
                <a:path w="711200" h="716280">
                  <a:moveTo>
                    <a:pt x="355600" y="0"/>
                  </a:moveTo>
                  <a:lnTo>
                    <a:pt x="393700" y="43180"/>
                  </a:lnTo>
                  <a:lnTo>
                    <a:pt x="441960" y="10160"/>
                  </a:lnTo>
                  <a:lnTo>
                    <a:pt x="468630" y="60960"/>
                  </a:lnTo>
                  <a:lnTo>
                    <a:pt x="521970" y="40640"/>
                  </a:lnTo>
                  <a:lnTo>
                    <a:pt x="535940" y="96520"/>
                  </a:lnTo>
                  <a:lnTo>
                    <a:pt x="593090" y="90170"/>
                  </a:lnTo>
                  <a:lnTo>
                    <a:pt x="593090" y="147320"/>
                  </a:lnTo>
                  <a:lnTo>
                    <a:pt x="650240" y="154940"/>
                  </a:lnTo>
                  <a:lnTo>
                    <a:pt x="637540" y="210820"/>
                  </a:lnTo>
                  <a:lnTo>
                    <a:pt x="690880" y="231140"/>
                  </a:lnTo>
                  <a:lnTo>
                    <a:pt x="664210" y="281940"/>
                  </a:lnTo>
                  <a:lnTo>
                    <a:pt x="711200" y="314960"/>
                  </a:lnTo>
                  <a:lnTo>
                    <a:pt x="673100" y="358140"/>
                  </a:lnTo>
                  <a:lnTo>
                    <a:pt x="711200" y="401320"/>
                  </a:lnTo>
                  <a:lnTo>
                    <a:pt x="664210" y="434340"/>
                  </a:lnTo>
                  <a:lnTo>
                    <a:pt x="690880" y="485140"/>
                  </a:lnTo>
                  <a:lnTo>
                    <a:pt x="637540" y="505460"/>
                  </a:lnTo>
                  <a:lnTo>
                    <a:pt x="650240" y="561340"/>
                  </a:lnTo>
                  <a:lnTo>
                    <a:pt x="593090" y="568960"/>
                  </a:lnTo>
                  <a:lnTo>
                    <a:pt x="593090" y="626110"/>
                  </a:lnTo>
                  <a:lnTo>
                    <a:pt x="535940" y="619760"/>
                  </a:lnTo>
                  <a:lnTo>
                    <a:pt x="521970" y="675640"/>
                  </a:lnTo>
                  <a:lnTo>
                    <a:pt x="468630" y="655320"/>
                  </a:lnTo>
                  <a:lnTo>
                    <a:pt x="441960" y="706120"/>
                  </a:lnTo>
                  <a:lnTo>
                    <a:pt x="393700" y="673100"/>
                  </a:lnTo>
                  <a:lnTo>
                    <a:pt x="355600" y="716280"/>
                  </a:lnTo>
                  <a:lnTo>
                    <a:pt x="317500" y="673100"/>
                  </a:lnTo>
                  <a:lnTo>
                    <a:pt x="269240" y="706120"/>
                  </a:lnTo>
                  <a:lnTo>
                    <a:pt x="242570" y="655320"/>
                  </a:lnTo>
                  <a:lnTo>
                    <a:pt x="189230" y="675640"/>
                  </a:lnTo>
                  <a:lnTo>
                    <a:pt x="175260" y="619760"/>
                  </a:lnTo>
                  <a:lnTo>
                    <a:pt x="118110" y="626110"/>
                  </a:lnTo>
                  <a:lnTo>
                    <a:pt x="118110" y="568960"/>
                  </a:lnTo>
                  <a:lnTo>
                    <a:pt x="60960" y="561340"/>
                  </a:lnTo>
                  <a:lnTo>
                    <a:pt x="73660" y="505460"/>
                  </a:lnTo>
                  <a:lnTo>
                    <a:pt x="20320" y="485140"/>
                  </a:lnTo>
                  <a:lnTo>
                    <a:pt x="46990" y="434340"/>
                  </a:lnTo>
                  <a:lnTo>
                    <a:pt x="0" y="401320"/>
                  </a:lnTo>
                  <a:lnTo>
                    <a:pt x="38100" y="358140"/>
                  </a:lnTo>
                  <a:lnTo>
                    <a:pt x="0" y="314960"/>
                  </a:lnTo>
                  <a:lnTo>
                    <a:pt x="46990" y="281940"/>
                  </a:lnTo>
                  <a:lnTo>
                    <a:pt x="20320" y="231140"/>
                  </a:lnTo>
                  <a:lnTo>
                    <a:pt x="73660" y="210820"/>
                  </a:lnTo>
                  <a:lnTo>
                    <a:pt x="60960" y="154940"/>
                  </a:lnTo>
                  <a:lnTo>
                    <a:pt x="118110" y="147320"/>
                  </a:lnTo>
                  <a:lnTo>
                    <a:pt x="118110" y="90170"/>
                  </a:lnTo>
                  <a:lnTo>
                    <a:pt x="175260" y="96520"/>
                  </a:lnTo>
                  <a:lnTo>
                    <a:pt x="189230" y="40640"/>
                  </a:lnTo>
                  <a:lnTo>
                    <a:pt x="242570" y="60960"/>
                  </a:lnTo>
                  <a:lnTo>
                    <a:pt x="269240" y="10160"/>
                  </a:lnTo>
                  <a:lnTo>
                    <a:pt x="317500" y="43180"/>
                  </a:lnTo>
                  <a:close/>
                </a:path>
              </a:pathLst>
            </a:custGeom>
            <a:solidFill>
              <a:srgbClr val="EFCE72"/>
            </a:solidFill>
          </p:spPr>
          <p:txBody>
            <a:bodyPr/>
            <a:lstStyle/>
            <a:p>
              <a:endParaRPr lang="en-GB"/>
            </a:p>
          </p:txBody>
        </p:sp>
        <p:sp>
          <p:nvSpPr>
            <p:cNvPr id="4" name="TextBox 4"/>
            <p:cNvSpPr txBox="1"/>
            <p:nvPr/>
          </p:nvSpPr>
          <p:spPr>
            <a:xfrm>
              <a:off x="38100" y="9525"/>
              <a:ext cx="635000" cy="663575"/>
            </a:xfrm>
            <a:prstGeom prst="rect">
              <a:avLst/>
            </a:prstGeom>
          </p:spPr>
          <p:txBody>
            <a:bodyPr lIns="50800" tIns="50800" rIns="50800" bIns="50800" rtlCol="0" anchor="ctr"/>
            <a:lstStyle/>
            <a:p>
              <a:pPr algn="ctr">
                <a:lnSpc>
                  <a:spcPts val="2013"/>
                </a:lnSpc>
              </a:pPr>
              <a:endParaRPr/>
            </a:p>
          </p:txBody>
        </p:sp>
      </p:grpSp>
      <p:sp>
        <p:nvSpPr>
          <p:cNvPr id="5" name="TextBox 5"/>
          <p:cNvSpPr txBox="1">
            <a:spLocks noGrp="1"/>
          </p:cNvSpPr>
          <p:nvPr>
            <p:ph type="title" idx="4294967295"/>
          </p:nvPr>
        </p:nvSpPr>
        <p:spPr>
          <a:xfrm>
            <a:off x="1678901" y="309488"/>
            <a:ext cx="1794586" cy="351155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7000"/>
              </a:lnSpc>
              <a:spcBef>
                <a:spcPts val="0"/>
              </a:spcBef>
              <a:spcAft>
                <a:spcPts val="0"/>
              </a:spcAft>
              <a:buClrTx/>
              <a:buSzTx/>
              <a:buFontTx/>
              <a:buNone/>
              <a:tabLst/>
              <a:defRPr/>
            </a:pPr>
            <a:r>
              <a:rPr kumimoji="0" lang="en-US" sz="5000" b="1" i="0" u="none" strike="noStrike" kern="1200" cap="none" spc="0" normalizeH="0" baseline="0" noProof="0" dirty="0">
                <a:ln>
                  <a:noFill/>
                </a:ln>
                <a:solidFill>
                  <a:srgbClr val="000000"/>
                </a:solidFill>
                <a:effectLst/>
                <a:uLnTx/>
                <a:uFillTx/>
                <a:latin typeface="Century Gothic Paneuropean Bold"/>
                <a:ea typeface="Century Gothic Paneuropean Bold"/>
                <a:cs typeface="Century Gothic Paneuropean Bold"/>
                <a:sym typeface="Century Gothic Paneuropean Bold"/>
              </a:rPr>
              <a:t>Think</a:t>
            </a:r>
          </a:p>
          <a:p>
            <a:pPr marL="0" marR="0" lvl="0" indent="0" algn="ctr" defTabSz="914400" rtl="0" eaLnBrk="1" fontAlgn="auto" latinLnBrk="0" hangingPunct="1">
              <a:lnSpc>
                <a:spcPts val="7000"/>
              </a:lnSpc>
              <a:spcBef>
                <a:spcPts val="0"/>
              </a:spcBef>
              <a:spcAft>
                <a:spcPts val="0"/>
              </a:spcAft>
              <a:buClrTx/>
              <a:buSzTx/>
              <a:buFontTx/>
              <a:buNone/>
              <a:tabLst/>
              <a:defRPr/>
            </a:pPr>
            <a:r>
              <a:rPr kumimoji="0" lang="en-US" sz="5000" b="1" i="0" u="none" strike="noStrike" kern="1200" cap="none" spc="0" normalizeH="0" baseline="0" noProof="0" dirty="0">
                <a:ln>
                  <a:noFill/>
                </a:ln>
                <a:solidFill>
                  <a:srgbClr val="000000"/>
                </a:solidFill>
                <a:effectLst/>
                <a:uLnTx/>
                <a:uFillTx/>
                <a:latin typeface="Century Gothic Paneuropean Bold"/>
                <a:ea typeface="Century Gothic Paneuropean Bold"/>
                <a:cs typeface="Century Gothic Paneuropean Bold"/>
                <a:sym typeface="Century Gothic Paneuropean Bold"/>
              </a:rPr>
              <a:t>                </a:t>
            </a:r>
          </a:p>
          <a:p>
            <a:pPr marL="0" marR="0" lvl="0" indent="0" algn="ctr" defTabSz="914400" rtl="0" eaLnBrk="1" fontAlgn="auto" latinLnBrk="0" hangingPunct="1">
              <a:lnSpc>
                <a:spcPts val="7000"/>
              </a:lnSpc>
              <a:spcBef>
                <a:spcPts val="0"/>
              </a:spcBef>
              <a:spcAft>
                <a:spcPts val="0"/>
              </a:spcAft>
              <a:buClrTx/>
              <a:buSzTx/>
              <a:buFontTx/>
              <a:buNone/>
              <a:tabLst/>
              <a:defRPr/>
            </a:pPr>
            <a:endParaRPr kumimoji="0" lang="en-US" sz="5000" b="1" i="0" u="none" strike="noStrike" kern="1200" cap="none" spc="0" normalizeH="0" baseline="0" noProof="0" dirty="0">
              <a:ln>
                <a:noFill/>
              </a:ln>
              <a:solidFill>
                <a:srgbClr val="000000"/>
              </a:solidFill>
              <a:effectLst/>
              <a:uLnTx/>
              <a:uFillTx/>
              <a:latin typeface="Century Gothic Paneuropean Bold"/>
              <a:ea typeface="Century Gothic Paneuropean Bold"/>
              <a:cs typeface="Century Gothic Paneuropean Bold"/>
              <a:sym typeface="Century Gothic Paneuropean Bold"/>
            </a:endParaRPr>
          </a:p>
          <a:p>
            <a:pPr marL="0" marR="0" lvl="0" indent="0" algn="ctr" defTabSz="914400" rtl="0" eaLnBrk="1" fontAlgn="auto" latinLnBrk="0" hangingPunct="1">
              <a:lnSpc>
                <a:spcPts val="7000"/>
              </a:lnSpc>
              <a:spcBef>
                <a:spcPct val="0"/>
              </a:spcBef>
              <a:spcAft>
                <a:spcPts val="0"/>
              </a:spcAft>
              <a:buClrTx/>
              <a:buSzTx/>
              <a:buFontTx/>
              <a:buNone/>
              <a:tabLst/>
              <a:defRPr/>
            </a:pPr>
            <a:r>
              <a:rPr kumimoji="0" lang="en-US" sz="5000" b="1" i="0" u="none" strike="noStrike" kern="1200" cap="none" spc="0" normalizeH="0" baseline="0" noProof="0" dirty="0">
                <a:ln>
                  <a:noFill/>
                </a:ln>
                <a:solidFill>
                  <a:srgbClr val="000000"/>
                </a:solidFill>
                <a:effectLst/>
                <a:uLnTx/>
                <a:uFillTx/>
                <a:latin typeface="Century Gothic Paneuropean Bold"/>
                <a:ea typeface="Century Gothic Paneuropean Bold"/>
                <a:cs typeface="Century Gothic Paneuropean Bold"/>
                <a:sym typeface="Century Gothic Paneuropean Bold"/>
              </a:rPr>
              <a:t>Link</a:t>
            </a:r>
          </a:p>
        </p:txBody>
      </p:sp>
      <p:sp>
        <p:nvSpPr>
          <p:cNvPr id="6" name="Freeform 6">
            <a:extLst>
              <a:ext uri="{C183D7F6-B498-43B3-948B-1728B52AA6E4}">
                <adec:decorative xmlns:adec="http://schemas.microsoft.com/office/drawing/2017/decorative" val="1"/>
              </a:ext>
            </a:extLst>
          </p:cNvPr>
          <p:cNvSpPr/>
          <p:nvPr/>
        </p:nvSpPr>
        <p:spPr>
          <a:xfrm>
            <a:off x="1925830" y="1473092"/>
            <a:ext cx="1300729" cy="1279592"/>
          </a:xfrm>
          <a:custGeom>
            <a:avLst/>
            <a:gdLst/>
            <a:ahLst/>
            <a:cxnLst/>
            <a:rect l="l" t="t" r="r" b="b"/>
            <a:pathLst>
              <a:path w="1300729" h="1279592">
                <a:moveTo>
                  <a:pt x="0" y="0"/>
                </a:moveTo>
                <a:lnTo>
                  <a:pt x="1300729" y="0"/>
                </a:lnTo>
                <a:lnTo>
                  <a:pt x="1300729" y="1279592"/>
                </a:lnTo>
                <a:lnTo>
                  <a:pt x="0" y="1279592"/>
                </a:lnTo>
                <a:lnTo>
                  <a:pt x="0" y="0"/>
                </a:lnTo>
                <a:close/>
              </a:path>
            </a:pathLst>
          </a:custGeom>
          <a:blipFill>
            <a:blip r:embed="rId3"/>
            <a:stretch>
              <a:fillRect/>
            </a:stretch>
          </a:blipFill>
        </p:spPr>
        <p:txBody>
          <a:bodyPr/>
          <a:lstStyle/>
          <a:p>
            <a:endParaRPr lang="en-GB"/>
          </a:p>
        </p:txBody>
      </p:sp>
      <p:sp>
        <p:nvSpPr>
          <p:cNvPr id="7" name="Freeform 7">
            <a:extLst>
              <a:ext uri="{C183D7F6-B498-43B3-948B-1728B52AA6E4}">
                <adec:decorative xmlns:adec="http://schemas.microsoft.com/office/drawing/2017/decorative" val="1"/>
              </a:ext>
            </a:extLst>
          </p:cNvPr>
          <p:cNvSpPr/>
          <p:nvPr/>
        </p:nvSpPr>
        <p:spPr>
          <a:xfrm>
            <a:off x="1028700" y="5202583"/>
            <a:ext cx="3883389" cy="4209636"/>
          </a:xfrm>
          <a:custGeom>
            <a:avLst/>
            <a:gdLst/>
            <a:ahLst/>
            <a:cxnLst/>
            <a:rect l="l" t="t" r="r" b="b"/>
            <a:pathLst>
              <a:path w="3883389" h="4209636">
                <a:moveTo>
                  <a:pt x="0" y="0"/>
                </a:moveTo>
                <a:lnTo>
                  <a:pt x="3883389" y="0"/>
                </a:lnTo>
                <a:lnTo>
                  <a:pt x="3883389" y="4209636"/>
                </a:lnTo>
                <a:lnTo>
                  <a:pt x="0" y="4209636"/>
                </a:lnTo>
                <a:lnTo>
                  <a:pt x="0" y="0"/>
                </a:lnTo>
                <a:close/>
              </a:path>
            </a:pathLst>
          </a:custGeom>
          <a:blipFill>
            <a:blip r:embed="rId4"/>
            <a:stretch>
              <a:fillRect/>
            </a:stretch>
          </a:blipFill>
        </p:spPr>
        <p:txBody>
          <a:bodyPr/>
          <a:lstStyle/>
          <a:p>
            <a:endParaRPr lang="en-GB"/>
          </a:p>
        </p:txBody>
      </p:sp>
      <p:sp>
        <p:nvSpPr>
          <p:cNvPr id="8" name="Freeform 8">
            <a:extLst>
              <a:ext uri="{C183D7F6-B498-43B3-948B-1728B52AA6E4}">
                <adec:decorative xmlns:adec="http://schemas.microsoft.com/office/drawing/2017/decorative" val="1"/>
              </a:ext>
            </a:extLst>
          </p:cNvPr>
          <p:cNvSpPr/>
          <p:nvPr/>
        </p:nvSpPr>
        <p:spPr>
          <a:xfrm>
            <a:off x="7607695" y="5779364"/>
            <a:ext cx="3750491" cy="3506709"/>
          </a:xfrm>
          <a:custGeom>
            <a:avLst/>
            <a:gdLst/>
            <a:ahLst/>
            <a:cxnLst/>
            <a:rect l="l" t="t" r="r" b="b"/>
            <a:pathLst>
              <a:path w="3750491" h="3506709">
                <a:moveTo>
                  <a:pt x="0" y="0"/>
                </a:moveTo>
                <a:lnTo>
                  <a:pt x="3750492" y="0"/>
                </a:lnTo>
                <a:lnTo>
                  <a:pt x="3750492" y="3506709"/>
                </a:lnTo>
                <a:lnTo>
                  <a:pt x="0" y="3506709"/>
                </a:lnTo>
                <a:lnTo>
                  <a:pt x="0" y="0"/>
                </a:lnTo>
                <a:close/>
              </a:path>
            </a:pathLst>
          </a:custGeom>
          <a:blipFill>
            <a:blip r:embed="rId5"/>
            <a:stretch>
              <a:fillRect/>
            </a:stretch>
          </a:blipFill>
        </p:spPr>
        <p:txBody>
          <a:bodyPr/>
          <a:lstStyle/>
          <a:p>
            <a:endParaRPr lang="en-GB"/>
          </a:p>
        </p:txBody>
      </p:sp>
      <p:grpSp>
        <p:nvGrpSpPr>
          <p:cNvPr id="9" name="Group 9">
            <a:extLst>
              <a:ext uri="{C183D7F6-B498-43B3-948B-1728B52AA6E4}">
                <adec:decorative xmlns:adec="http://schemas.microsoft.com/office/drawing/2017/decorative" val="1"/>
              </a:ext>
            </a:extLst>
          </p:cNvPr>
          <p:cNvGrpSpPr/>
          <p:nvPr/>
        </p:nvGrpSpPr>
        <p:grpSpPr>
          <a:xfrm>
            <a:off x="13459936" y="5143500"/>
            <a:ext cx="4059722" cy="4142573"/>
            <a:chOff x="0" y="0"/>
            <a:chExt cx="5412962" cy="5523431"/>
          </a:xfrm>
        </p:grpSpPr>
        <p:sp>
          <p:nvSpPr>
            <p:cNvPr id="10" name="Freeform 10"/>
            <p:cNvSpPr/>
            <p:nvPr/>
          </p:nvSpPr>
          <p:spPr>
            <a:xfrm>
              <a:off x="0" y="0"/>
              <a:ext cx="5412962" cy="5523431"/>
            </a:xfrm>
            <a:custGeom>
              <a:avLst/>
              <a:gdLst/>
              <a:ahLst/>
              <a:cxnLst/>
              <a:rect l="l" t="t" r="r" b="b"/>
              <a:pathLst>
                <a:path w="5412962" h="5523431">
                  <a:moveTo>
                    <a:pt x="0" y="0"/>
                  </a:moveTo>
                  <a:lnTo>
                    <a:pt x="5412962" y="0"/>
                  </a:lnTo>
                  <a:lnTo>
                    <a:pt x="5412962" y="5523431"/>
                  </a:lnTo>
                  <a:lnTo>
                    <a:pt x="0" y="5523431"/>
                  </a:lnTo>
                  <a:lnTo>
                    <a:pt x="0" y="0"/>
                  </a:lnTo>
                  <a:close/>
                </a:path>
              </a:pathLst>
            </a:custGeom>
            <a:blipFill>
              <a:blip r:embed="rId6"/>
              <a:stretch>
                <a:fillRect/>
              </a:stretch>
            </a:blipFill>
          </p:spPr>
          <p:txBody>
            <a:bodyPr/>
            <a:lstStyle/>
            <a:p>
              <a:endParaRPr lang="en-GB"/>
            </a:p>
          </p:txBody>
        </p:sp>
        <p:grpSp>
          <p:nvGrpSpPr>
            <p:cNvPr id="11" name="Group 11"/>
            <p:cNvGrpSpPr/>
            <p:nvPr/>
          </p:nvGrpSpPr>
          <p:grpSpPr>
            <a:xfrm>
              <a:off x="2706481" y="3185625"/>
              <a:ext cx="1190248" cy="1190248"/>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8F5F2"/>
              </a:solidFill>
            </p:spPr>
            <p:txBody>
              <a:bodyPr/>
              <a:lstStyle/>
              <a:p>
                <a:endParaRPr lang="en-GB"/>
              </a:p>
            </p:txBody>
          </p:sp>
          <p:sp>
            <p:nvSpPr>
              <p:cNvPr id="13" name="TextBox 13"/>
              <p:cNvSpPr txBox="1"/>
              <p:nvPr/>
            </p:nvSpPr>
            <p:spPr>
              <a:xfrm>
                <a:off x="76200" y="38100"/>
                <a:ext cx="660400" cy="698500"/>
              </a:xfrm>
              <a:prstGeom prst="rect">
                <a:avLst/>
              </a:prstGeom>
            </p:spPr>
            <p:txBody>
              <a:bodyPr lIns="50800" tIns="50800" rIns="50800" bIns="50800" rtlCol="0" anchor="ctr"/>
              <a:lstStyle/>
              <a:p>
                <a:pPr algn="ctr">
                  <a:lnSpc>
                    <a:spcPts val="2555"/>
                  </a:lnSpc>
                </a:pPr>
                <a:endParaRPr/>
              </a:p>
            </p:txBody>
          </p:sp>
        </p:grpSp>
        <p:grpSp>
          <p:nvGrpSpPr>
            <p:cNvPr id="14" name="Group 14"/>
            <p:cNvGrpSpPr/>
            <p:nvPr/>
          </p:nvGrpSpPr>
          <p:grpSpPr>
            <a:xfrm>
              <a:off x="2974319" y="2761715"/>
              <a:ext cx="1190248" cy="1190248"/>
              <a:chOff x="0" y="0"/>
              <a:chExt cx="812800" cy="812800"/>
            </a:xfrm>
          </p:grpSpPr>
          <p:sp>
            <p:nvSpPr>
              <p:cNvPr id="15" name="Freeform 1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8F5F2"/>
              </a:solidFill>
            </p:spPr>
            <p:txBody>
              <a:bodyPr/>
              <a:lstStyle/>
              <a:p>
                <a:endParaRPr lang="en-GB"/>
              </a:p>
            </p:txBody>
          </p:sp>
          <p:sp>
            <p:nvSpPr>
              <p:cNvPr id="16" name="TextBox 16"/>
              <p:cNvSpPr txBox="1"/>
              <p:nvPr/>
            </p:nvSpPr>
            <p:spPr>
              <a:xfrm>
                <a:off x="76200" y="38100"/>
                <a:ext cx="660400" cy="698500"/>
              </a:xfrm>
              <a:prstGeom prst="rect">
                <a:avLst/>
              </a:prstGeom>
            </p:spPr>
            <p:txBody>
              <a:bodyPr lIns="50800" tIns="50800" rIns="50800" bIns="50800" rtlCol="0" anchor="ctr"/>
              <a:lstStyle/>
              <a:p>
                <a:pPr algn="ctr">
                  <a:lnSpc>
                    <a:spcPts val="2555"/>
                  </a:lnSpc>
                </a:pPr>
                <a:endParaRPr/>
              </a:p>
            </p:txBody>
          </p:sp>
        </p:grpSp>
        <p:grpSp>
          <p:nvGrpSpPr>
            <p:cNvPr id="17" name="Group 17"/>
            <p:cNvGrpSpPr/>
            <p:nvPr/>
          </p:nvGrpSpPr>
          <p:grpSpPr>
            <a:xfrm>
              <a:off x="2974319" y="2345131"/>
              <a:ext cx="1190248" cy="1190248"/>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8F5F2"/>
              </a:solidFill>
            </p:spPr>
            <p:txBody>
              <a:bodyPr/>
              <a:lstStyle/>
              <a:p>
                <a:endParaRPr lang="en-GB"/>
              </a:p>
            </p:txBody>
          </p:sp>
          <p:sp>
            <p:nvSpPr>
              <p:cNvPr id="19" name="TextBox 19"/>
              <p:cNvSpPr txBox="1"/>
              <p:nvPr/>
            </p:nvSpPr>
            <p:spPr>
              <a:xfrm>
                <a:off x="76200" y="38100"/>
                <a:ext cx="660400" cy="698500"/>
              </a:xfrm>
              <a:prstGeom prst="rect">
                <a:avLst/>
              </a:prstGeom>
            </p:spPr>
            <p:txBody>
              <a:bodyPr lIns="50800" tIns="50800" rIns="50800" bIns="50800" rtlCol="0" anchor="ctr"/>
              <a:lstStyle/>
              <a:p>
                <a:pPr algn="ctr">
                  <a:lnSpc>
                    <a:spcPts val="2555"/>
                  </a:lnSpc>
                </a:pPr>
                <a:endParaRPr/>
              </a:p>
            </p:txBody>
          </p:sp>
        </p:grpSp>
      </p:grpSp>
      <p:sp>
        <p:nvSpPr>
          <p:cNvPr id="20" name="Freeform 20">
            <a:extLst>
              <a:ext uri="{C183D7F6-B498-43B3-948B-1728B52AA6E4}">
                <adec:decorative xmlns:adec="http://schemas.microsoft.com/office/drawing/2017/decorative" val="1"/>
              </a:ext>
            </a:extLst>
          </p:cNvPr>
          <p:cNvSpPr/>
          <p:nvPr/>
        </p:nvSpPr>
        <p:spPr>
          <a:xfrm>
            <a:off x="16200768" y="404738"/>
            <a:ext cx="1318890" cy="1429691"/>
          </a:xfrm>
          <a:custGeom>
            <a:avLst/>
            <a:gdLst/>
            <a:ahLst/>
            <a:cxnLst/>
            <a:rect l="l" t="t" r="r" b="b"/>
            <a:pathLst>
              <a:path w="1318890" h="1429691">
                <a:moveTo>
                  <a:pt x="0" y="0"/>
                </a:moveTo>
                <a:lnTo>
                  <a:pt x="1318890" y="0"/>
                </a:lnTo>
                <a:lnTo>
                  <a:pt x="1318890" y="1429691"/>
                </a:lnTo>
                <a:lnTo>
                  <a:pt x="0" y="1429691"/>
                </a:lnTo>
                <a:lnTo>
                  <a:pt x="0" y="0"/>
                </a:lnTo>
                <a:close/>
              </a:path>
            </a:pathLst>
          </a:custGeom>
          <a:blipFill>
            <a:blip r:embed="rId7"/>
            <a:stretch>
              <a:fillRect/>
            </a:stretch>
          </a:blipFill>
        </p:spPr>
        <p:txBody>
          <a:bodyPr/>
          <a:lstStyle/>
          <a:p>
            <a:endParaRPr lang="en-GB"/>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8F5F2"/>
        </a:solidFill>
        <a:effectLst/>
      </p:bgPr>
    </p:bg>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452527" y="0"/>
            <a:ext cx="4247335" cy="4323180"/>
            <a:chOff x="0" y="0"/>
            <a:chExt cx="711200" cy="723900"/>
          </a:xfrm>
        </p:grpSpPr>
        <p:sp>
          <p:nvSpPr>
            <p:cNvPr id="3" name="Freeform 3"/>
            <p:cNvSpPr/>
            <p:nvPr/>
          </p:nvSpPr>
          <p:spPr>
            <a:xfrm>
              <a:off x="0" y="0"/>
              <a:ext cx="711200" cy="716280"/>
            </a:xfrm>
            <a:custGeom>
              <a:avLst/>
              <a:gdLst/>
              <a:ahLst/>
              <a:cxnLst/>
              <a:rect l="l" t="t" r="r" b="b"/>
              <a:pathLst>
                <a:path w="711200" h="716280">
                  <a:moveTo>
                    <a:pt x="355600" y="0"/>
                  </a:moveTo>
                  <a:lnTo>
                    <a:pt x="393700" y="43180"/>
                  </a:lnTo>
                  <a:lnTo>
                    <a:pt x="441960" y="10160"/>
                  </a:lnTo>
                  <a:lnTo>
                    <a:pt x="468630" y="60960"/>
                  </a:lnTo>
                  <a:lnTo>
                    <a:pt x="521970" y="40640"/>
                  </a:lnTo>
                  <a:lnTo>
                    <a:pt x="535940" y="96520"/>
                  </a:lnTo>
                  <a:lnTo>
                    <a:pt x="593090" y="90170"/>
                  </a:lnTo>
                  <a:lnTo>
                    <a:pt x="593090" y="147320"/>
                  </a:lnTo>
                  <a:lnTo>
                    <a:pt x="650240" y="154940"/>
                  </a:lnTo>
                  <a:lnTo>
                    <a:pt x="637540" y="210820"/>
                  </a:lnTo>
                  <a:lnTo>
                    <a:pt x="690880" y="231140"/>
                  </a:lnTo>
                  <a:lnTo>
                    <a:pt x="664210" y="281940"/>
                  </a:lnTo>
                  <a:lnTo>
                    <a:pt x="711200" y="314960"/>
                  </a:lnTo>
                  <a:lnTo>
                    <a:pt x="673100" y="358140"/>
                  </a:lnTo>
                  <a:lnTo>
                    <a:pt x="711200" y="401320"/>
                  </a:lnTo>
                  <a:lnTo>
                    <a:pt x="664210" y="434340"/>
                  </a:lnTo>
                  <a:lnTo>
                    <a:pt x="690880" y="485140"/>
                  </a:lnTo>
                  <a:lnTo>
                    <a:pt x="637540" y="505460"/>
                  </a:lnTo>
                  <a:lnTo>
                    <a:pt x="650240" y="561340"/>
                  </a:lnTo>
                  <a:lnTo>
                    <a:pt x="593090" y="568960"/>
                  </a:lnTo>
                  <a:lnTo>
                    <a:pt x="593090" y="626110"/>
                  </a:lnTo>
                  <a:lnTo>
                    <a:pt x="535940" y="619760"/>
                  </a:lnTo>
                  <a:lnTo>
                    <a:pt x="521970" y="675640"/>
                  </a:lnTo>
                  <a:lnTo>
                    <a:pt x="468630" y="655320"/>
                  </a:lnTo>
                  <a:lnTo>
                    <a:pt x="441960" y="706120"/>
                  </a:lnTo>
                  <a:lnTo>
                    <a:pt x="393700" y="673100"/>
                  </a:lnTo>
                  <a:lnTo>
                    <a:pt x="355600" y="716280"/>
                  </a:lnTo>
                  <a:lnTo>
                    <a:pt x="317500" y="673100"/>
                  </a:lnTo>
                  <a:lnTo>
                    <a:pt x="269240" y="706120"/>
                  </a:lnTo>
                  <a:lnTo>
                    <a:pt x="242570" y="655320"/>
                  </a:lnTo>
                  <a:lnTo>
                    <a:pt x="189230" y="675640"/>
                  </a:lnTo>
                  <a:lnTo>
                    <a:pt x="175260" y="619760"/>
                  </a:lnTo>
                  <a:lnTo>
                    <a:pt x="118110" y="626110"/>
                  </a:lnTo>
                  <a:lnTo>
                    <a:pt x="118110" y="568960"/>
                  </a:lnTo>
                  <a:lnTo>
                    <a:pt x="60960" y="561340"/>
                  </a:lnTo>
                  <a:lnTo>
                    <a:pt x="73660" y="505460"/>
                  </a:lnTo>
                  <a:lnTo>
                    <a:pt x="20320" y="485140"/>
                  </a:lnTo>
                  <a:lnTo>
                    <a:pt x="46990" y="434340"/>
                  </a:lnTo>
                  <a:lnTo>
                    <a:pt x="0" y="401320"/>
                  </a:lnTo>
                  <a:lnTo>
                    <a:pt x="38100" y="358140"/>
                  </a:lnTo>
                  <a:lnTo>
                    <a:pt x="0" y="314960"/>
                  </a:lnTo>
                  <a:lnTo>
                    <a:pt x="46990" y="281940"/>
                  </a:lnTo>
                  <a:lnTo>
                    <a:pt x="20320" y="231140"/>
                  </a:lnTo>
                  <a:lnTo>
                    <a:pt x="73660" y="210820"/>
                  </a:lnTo>
                  <a:lnTo>
                    <a:pt x="60960" y="154940"/>
                  </a:lnTo>
                  <a:lnTo>
                    <a:pt x="118110" y="147320"/>
                  </a:lnTo>
                  <a:lnTo>
                    <a:pt x="118110" y="90170"/>
                  </a:lnTo>
                  <a:lnTo>
                    <a:pt x="175260" y="96520"/>
                  </a:lnTo>
                  <a:lnTo>
                    <a:pt x="189230" y="40640"/>
                  </a:lnTo>
                  <a:lnTo>
                    <a:pt x="242570" y="60960"/>
                  </a:lnTo>
                  <a:lnTo>
                    <a:pt x="269240" y="10160"/>
                  </a:lnTo>
                  <a:lnTo>
                    <a:pt x="317500" y="43180"/>
                  </a:lnTo>
                  <a:close/>
                </a:path>
              </a:pathLst>
            </a:custGeom>
            <a:solidFill>
              <a:srgbClr val="EFCE72"/>
            </a:solidFill>
          </p:spPr>
          <p:txBody>
            <a:bodyPr/>
            <a:lstStyle/>
            <a:p>
              <a:endParaRPr lang="en-GB"/>
            </a:p>
          </p:txBody>
        </p:sp>
        <p:sp>
          <p:nvSpPr>
            <p:cNvPr id="4" name="TextBox 4"/>
            <p:cNvSpPr txBox="1"/>
            <p:nvPr/>
          </p:nvSpPr>
          <p:spPr>
            <a:xfrm>
              <a:off x="38100" y="9525"/>
              <a:ext cx="635000" cy="663575"/>
            </a:xfrm>
            <a:prstGeom prst="rect">
              <a:avLst/>
            </a:prstGeom>
          </p:spPr>
          <p:txBody>
            <a:bodyPr lIns="50800" tIns="50800" rIns="50800" bIns="50800" rtlCol="0" anchor="ctr"/>
            <a:lstStyle/>
            <a:p>
              <a:pPr algn="ctr">
                <a:lnSpc>
                  <a:spcPts val="2013"/>
                </a:lnSpc>
              </a:pPr>
              <a:endParaRPr/>
            </a:p>
          </p:txBody>
        </p:sp>
      </p:grpSp>
      <p:sp>
        <p:nvSpPr>
          <p:cNvPr id="5" name="Freeform 5">
            <a:extLst>
              <a:ext uri="{C183D7F6-B498-43B3-948B-1728B52AA6E4}">
                <adec:decorative xmlns:adec="http://schemas.microsoft.com/office/drawing/2017/decorative" val="1"/>
              </a:ext>
            </a:extLst>
          </p:cNvPr>
          <p:cNvSpPr/>
          <p:nvPr/>
        </p:nvSpPr>
        <p:spPr>
          <a:xfrm>
            <a:off x="2212383" y="2233981"/>
            <a:ext cx="727623" cy="1672696"/>
          </a:xfrm>
          <a:custGeom>
            <a:avLst/>
            <a:gdLst/>
            <a:ahLst/>
            <a:cxnLst/>
            <a:rect l="l" t="t" r="r" b="b"/>
            <a:pathLst>
              <a:path w="727623" h="1672696">
                <a:moveTo>
                  <a:pt x="0" y="0"/>
                </a:moveTo>
                <a:lnTo>
                  <a:pt x="727623" y="0"/>
                </a:lnTo>
                <a:lnTo>
                  <a:pt x="727623" y="1672696"/>
                </a:lnTo>
                <a:lnTo>
                  <a:pt x="0" y="1672696"/>
                </a:lnTo>
                <a:lnTo>
                  <a:pt x="0" y="0"/>
                </a:lnTo>
                <a:close/>
              </a:path>
            </a:pathLst>
          </a:custGeom>
          <a:blipFill>
            <a:blip r:embed="rId3"/>
            <a:stretch>
              <a:fillRect/>
            </a:stretch>
          </a:blipFill>
        </p:spPr>
        <p:txBody>
          <a:bodyPr/>
          <a:lstStyle/>
          <a:p>
            <a:endParaRPr lang="en-GB"/>
          </a:p>
        </p:txBody>
      </p:sp>
      <p:sp>
        <p:nvSpPr>
          <p:cNvPr id="6" name="Freeform 6">
            <a:extLst>
              <a:ext uri="{C183D7F6-B498-43B3-948B-1728B52AA6E4}">
                <adec:decorative xmlns:adec="http://schemas.microsoft.com/office/drawing/2017/decorative" val="1"/>
              </a:ext>
            </a:extLst>
          </p:cNvPr>
          <p:cNvSpPr/>
          <p:nvPr/>
        </p:nvSpPr>
        <p:spPr>
          <a:xfrm>
            <a:off x="5300540" y="2161590"/>
            <a:ext cx="7686919" cy="7033531"/>
          </a:xfrm>
          <a:custGeom>
            <a:avLst/>
            <a:gdLst/>
            <a:ahLst/>
            <a:cxnLst/>
            <a:rect l="l" t="t" r="r" b="b"/>
            <a:pathLst>
              <a:path w="7686919" h="7033531">
                <a:moveTo>
                  <a:pt x="0" y="0"/>
                </a:moveTo>
                <a:lnTo>
                  <a:pt x="7686920" y="0"/>
                </a:lnTo>
                <a:lnTo>
                  <a:pt x="7686920" y="7033531"/>
                </a:lnTo>
                <a:lnTo>
                  <a:pt x="0" y="7033531"/>
                </a:lnTo>
                <a:lnTo>
                  <a:pt x="0" y="0"/>
                </a:lnTo>
                <a:close/>
              </a:path>
            </a:pathLst>
          </a:custGeom>
          <a:blipFill>
            <a:blip r:embed="rId4"/>
            <a:stretch>
              <a:fillRect/>
            </a:stretch>
          </a:blipFill>
        </p:spPr>
        <p:txBody>
          <a:bodyPr/>
          <a:lstStyle/>
          <a:p>
            <a:endParaRPr lang="en-GB"/>
          </a:p>
        </p:txBody>
      </p:sp>
      <p:sp>
        <p:nvSpPr>
          <p:cNvPr id="7" name="TextBox 7"/>
          <p:cNvSpPr txBox="1">
            <a:spLocks noGrp="1"/>
          </p:cNvSpPr>
          <p:nvPr>
            <p:ph type="title" idx="4294967295"/>
          </p:nvPr>
        </p:nvSpPr>
        <p:spPr>
          <a:xfrm>
            <a:off x="452527" y="494081"/>
            <a:ext cx="4288825" cy="173990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7000"/>
              </a:lnSpc>
              <a:spcBef>
                <a:spcPts val="0"/>
              </a:spcBef>
              <a:spcAft>
                <a:spcPts val="0"/>
              </a:spcAft>
              <a:buClrTx/>
              <a:buSzTx/>
              <a:buFontTx/>
              <a:buNone/>
              <a:tabLst/>
              <a:defRPr/>
            </a:pPr>
            <a:r>
              <a:rPr kumimoji="0" lang="en-US" sz="5000" b="1" i="0" u="none" strike="noStrike" kern="1200" cap="none" spc="0" normalizeH="0" baseline="0" noProof="0" dirty="0">
                <a:ln>
                  <a:noFill/>
                </a:ln>
                <a:solidFill>
                  <a:srgbClr val="000000"/>
                </a:solidFill>
                <a:effectLst/>
                <a:uLnTx/>
                <a:uFillTx/>
                <a:latin typeface="Century Gothic Paneuropean Bold"/>
                <a:ea typeface="Century Gothic Paneuropean Bold"/>
                <a:cs typeface="Century Gothic Paneuropean Bold"/>
                <a:sym typeface="Century Gothic Paneuropean Bold"/>
              </a:rPr>
              <a:t>I Wonder</a:t>
            </a:r>
          </a:p>
          <a:p>
            <a:pPr marL="0" marR="0" lvl="0" indent="0" algn="ctr" defTabSz="914400" rtl="0" eaLnBrk="1" fontAlgn="auto" latinLnBrk="0" hangingPunct="1">
              <a:lnSpc>
                <a:spcPts val="7000"/>
              </a:lnSpc>
              <a:spcBef>
                <a:spcPct val="0"/>
              </a:spcBef>
              <a:spcAft>
                <a:spcPts val="0"/>
              </a:spcAft>
              <a:buClrTx/>
              <a:buSzTx/>
              <a:buFontTx/>
              <a:buNone/>
              <a:tabLst/>
              <a:defRPr/>
            </a:pPr>
            <a:r>
              <a:rPr kumimoji="0" lang="en-US" sz="5000" b="1" i="0" u="none" strike="noStrike" kern="1200" cap="none" spc="0" normalizeH="0" baseline="0" noProof="0" dirty="0">
                <a:ln>
                  <a:noFill/>
                </a:ln>
                <a:solidFill>
                  <a:srgbClr val="000000"/>
                </a:solidFill>
                <a:effectLst/>
                <a:uLnTx/>
                <a:uFillTx/>
                <a:latin typeface="Century Gothic Paneuropean Bold"/>
                <a:ea typeface="Century Gothic Paneuropean Bold"/>
                <a:cs typeface="Century Gothic Paneuropean Bold"/>
                <a:sym typeface="Century Gothic Paneuropean Bold"/>
              </a:rPr>
              <a:t>Why?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8F5F2"/>
        </a:solidFill>
        <a:effectLst/>
      </p:bgPr>
    </p:bg>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452527" y="0"/>
            <a:ext cx="4247335" cy="4323180"/>
            <a:chOff x="0" y="0"/>
            <a:chExt cx="711200" cy="723900"/>
          </a:xfrm>
        </p:grpSpPr>
        <p:sp>
          <p:nvSpPr>
            <p:cNvPr id="3" name="Freeform 3"/>
            <p:cNvSpPr/>
            <p:nvPr/>
          </p:nvSpPr>
          <p:spPr>
            <a:xfrm>
              <a:off x="0" y="0"/>
              <a:ext cx="711200" cy="716280"/>
            </a:xfrm>
            <a:custGeom>
              <a:avLst/>
              <a:gdLst/>
              <a:ahLst/>
              <a:cxnLst/>
              <a:rect l="l" t="t" r="r" b="b"/>
              <a:pathLst>
                <a:path w="711200" h="716280">
                  <a:moveTo>
                    <a:pt x="355600" y="0"/>
                  </a:moveTo>
                  <a:lnTo>
                    <a:pt x="393700" y="43180"/>
                  </a:lnTo>
                  <a:lnTo>
                    <a:pt x="441960" y="10160"/>
                  </a:lnTo>
                  <a:lnTo>
                    <a:pt x="468630" y="60960"/>
                  </a:lnTo>
                  <a:lnTo>
                    <a:pt x="521970" y="40640"/>
                  </a:lnTo>
                  <a:lnTo>
                    <a:pt x="535940" y="96520"/>
                  </a:lnTo>
                  <a:lnTo>
                    <a:pt x="593090" y="90170"/>
                  </a:lnTo>
                  <a:lnTo>
                    <a:pt x="593090" y="147320"/>
                  </a:lnTo>
                  <a:lnTo>
                    <a:pt x="650240" y="154940"/>
                  </a:lnTo>
                  <a:lnTo>
                    <a:pt x="637540" y="210820"/>
                  </a:lnTo>
                  <a:lnTo>
                    <a:pt x="690880" y="231140"/>
                  </a:lnTo>
                  <a:lnTo>
                    <a:pt x="664210" y="281940"/>
                  </a:lnTo>
                  <a:lnTo>
                    <a:pt x="711200" y="314960"/>
                  </a:lnTo>
                  <a:lnTo>
                    <a:pt x="673100" y="358140"/>
                  </a:lnTo>
                  <a:lnTo>
                    <a:pt x="711200" y="401320"/>
                  </a:lnTo>
                  <a:lnTo>
                    <a:pt x="664210" y="434340"/>
                  </a:lnTo>
                  <a:lnTo>
                    <a:pt x="690880" y="485140"/>
                  </a:lnTo>
                  <a:lnTo>
                    <a:pt x="637540" y="505460"/>
                  </a:lnTo>
                  <a:lnTo>
                    <a:pt x="650240" y="561340"/>
                  </a:lnTo>
                  <a:lnTo>
                    <a:pt x="593090" y="568960"/>
                  </a:lnTo>
                  <a:lnTo>
                    <a:pt x="593090" y="626110"/>
                  </a:lnTo>
                  <a:lnTo>
                    <a:pt x="535940" y="619760"/>
                  </a:lnTo>
                  <a:lnTo>
                    <a:pt x="521970" y="675640"/>
                  </a:lnTo>
                  <a:lnTo>
                    <a:pt x="468630" y="655320"/>
                  </a:lnTo>
                  <a:lnTo>
                    <a:pt x="441960" y="706120"/>
                  </a:lnTo>
                  <a:lnTo>
                    <a:pt x="393700" y="673100"/>
                  </a:lnTo>
                  <a:lnTo>
                    <a:pt x="355600" y="716280"/>
                  </a:lnTo>
                  <a:lnTo>
                    <a:pt x="317500" y="673100"/>
                  </a:lnTo>
                  <a:lnTo>
                    <a:pt x="269240" y="706120"/>
                  </a:lnTo>
                  <a:lnTo>
                    <a:pt x="242570" y="655320"/>
                  </a:lnTo>
                  <a:lnTo>
                    <a:pt x="189230" y="675640"/>
                  </a:lnTo>
                  <a:lnTo>
                    <a:pt x="175260" y="619760"/>
                  </a:lnTo>
                  <a:lnTo>
                    <a:pt x="118110" y="626110"/>
                  </a:lnTo>
                  <a:lnTo>
                    <a:pt x="118110" y="568960"/>
                  </a:lnTo>
                  <a:lnTo>
                    <a:pt x="60960" y="561340"/>
                  </a:lnTo>
                  <a:lnTo>
                    <a:pt x="73660" y="505460"/>
                  </a:lnTo>
                  <a:lnTo>
                    <a:pt x="20320" y="485140"/>
                  </a:lnTo>
                  <a:lnTo>
                    <a:pt x="46990" y="434340"/>
                  </a:lnTo>
                  <a:lnTo>
                    <a:pt x="0" y="401320"/>
                  </a:lnTo>
                  <a:lnTo>
                    <a:pt x="38100" y="358140"/>
                  </a:lnTo>
                  <a:lnTo>
                    <a:pt x="0" y="314960"/>
                  </a:lnTo>
                  <a:lnTo>
                    <a:pt x="46990" y="281940"/>
                  </a:lnTo>
                  <a:lnTo>
                    <a:pt x="20320" y="231140"/>
                  </a:lnTo>
                  <a:lnTo>
                    <a:pt x="73660" y="210820"/>
                  </a:lnTo>
                  <a:lnTo>
                    <a:pt x="60960" y="154940"/>
                  </a:lnTo>
                  <a:lnTo>
                    <a:pt x="118110" y="147320"/>
                  </a:lnTo>
                  <a:lnTo>
                    <a:pt x="118110" y="90170"/>
                  </a:lnTo>
                  <a:lnTo>
                    <a:pt x="175260" y="96520"/>
                  </a:lnTo>
                  <a:lnTo>
                    <a:pt x="189230" y="40640"/>
                  </a:lnTo>
                  <a:lnTo>
                    <a:pt x="242570" y="60960"/>
                  </a:lnTo>
                  <a:lnTo>
                    <a:pt x="269240" y="10160"/>
                  </a:lnTo>
                  <a:lnTo>
                    <a:pt x="317500" y="43180"/>
                  </a:lnTo>
                  <a:close/>
                </a:path>
              </a:pathLst>
            </a:custGeom>
            <a:solidFill>
              <a:srgbClr val="EFCE72"/>
            </a:solidFill>
          </p:spPr>
          <p:txBody>
            <a:bodyPr/>
            <a:lstStyle/>
            <a:p>
              <a:endParaRPr lang="en-GB"/>
            </a:p>
          </p:txBody>
        </p:sp>
        <p:sp>
          <p:nvSpPr>
            <p:cNvPr id="4" name="TextBox 4"/>
            <p:cNvSpPr txBox="1"/>
            <p:nvPr/>
          </p:nvSpPr>
          <p:spPr>
            <a:xfrm>
              <a:off x="38100" y="9525"/>
              <a:ext cx="635000" cy="663575"/>
            </a:xfrm>
            <a:prstGeom prst="rect">
              <a:avLst/>
            </a:prstGeom>
          </p:spPr>
          <p:txBody>
            <a:bodyPr lIns="50800" tIns="50800" rIns="50800" bIns="50800" rtlCol="0" anchor="ctr"/>
            <a:lstStyle/>
            <a:p>
              <a:pPr algn="ctr">
                <a:lnSpc>
                  <a:spcPts val="2013"/>
                </a:lnSpc>
              </a:pPr>
              <a:endParaRPr/>
            </a:p>
          </p:txBody>
        </p:sp>
      </p:grpSp>
      <p:sp>
        <p:nvSpPr>
          <p:cNvPr id="5" name="Freeform 5">
            <a:extLst>
              <a:ext uri="{C183D7F6-B498-43B3-948B-1728B52AA6E4}">
                <adec:decorative xmlns:adec="http://schemas.microsoft.com/office/drawing/2017/decorative" val="1"/>
              </a:ext>
            </a:extLst>
          </p:cNvPr>
          <p:cNvSpPr/>
          <p:nvPr/>
        </p:nvSpPr>
        <p:spPr>
          <a:xfrm>
            <a:off x="2212383" y="2233981"/>
            <a:ext cx="727623" cy="1672696"/>
          </a:xfrm>
          <a:custGeom>
            <a:avLst/>
            <a:gdLst/>
            <a:ahLst/>
            <a:cxnLst/>
            <a:rect l="l" t="t" r="r" b="b"/>
            <a:pathLst>
              <a:path w="727623" h="1672696">
                <a:moveTo>
                  <a:pt x="0" y="0"/>
                </a:moveTo>
                <a:lnTo>
                  <a:pt x="727623" y="0"/>
                </a:lnTo>
                <a:lnTo>
                  <a:pt x="727623" y="1672696"/>
                </a:lnTo>
                <a:lnTo>
                  <a:pt x="0" y="1672696"/>
                </a:lnTo>
                <a:lnTo>
                  <a:pt x="0" y="0"/>
                </a:lnTo>
                <a:close/>
              </a:path>
            </a:pathLst>
          </a:custGeom>
          <a:blipFill>
            <a:blip r:embed="rId3"/>
            <a:stretch>
              <a:fillRect/>
            </a:stretch>
          </a:blipFill>
        </p:spPr>
        <p:txBody>
          <a:bodyPr/>
          <a:lstStyle/>
          <a:p>
            <a:endParaRPr lang="en-GB"/>
          </a:p>
        </p:txBody>
      </p:sp>
      <p:sp>
        <p:nvSpPr>
          <p:cNvPr id="6" name="TextBox 6"/>
          <p:cNvSpPr txBox="1">
            <a:spLocks noGrp="1"/>
          </p:cNvSpPr>
          <p:nvPr>
            <p:ph type="title" idx="4294967295"/>
          </p:nvPr>
        </p:nvSpPr>
        <p:spPr>
          <a:xfrm>
            <a:off x="452527" y="494081"/>
            <a:ext cx="4288825" cy="173990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7000"/>
              </a:lnSpc>
              <a:spcBef>
                <a:spcPts val="0"/>
              </a:spcBef>
              <a:spcAft>
                <a:spcPts val="0"/>
              </a:spcAft>
              <a:buClrTx/>
              <a:buSzTx/>
              <a:buFontTx/>
              <a:buNone/>
              <a:tabLst/>
              <a:defRPr/>
            </a:pPr>
            <a:r>
              <a:rPr kumimoji="0" lang="en-US" sz="5000" b="1" i="0" u="none" strike="noStrike" kern="1200" cap="none" spc="0" normalizeH="0" baseline="0" noProof="0" dirty="0">
                <a:ln>
                  <a:noFill/>
                </a:ln>
                <a:solidFill>
                  <a:srgbClr val="000000"/>
                </a:solidFill>
                <a:effectLst/>
                <a:uLnTx/>
                <a:uFillTx/>
                <a:latin typeface="Century Gothic Paneuropean Bold"/>
                <a:ea typeface="Century Gothic Paneuropean Bold"/>
                <a:cs typeface="Century Gothic Paneuropean Bold"/>
                <a:sym typeface="Century Gothic Paneuropean Bold"/>
              </a:rPr>
              <a:t>I Wonder</a:t>
            </a:r>
          </a:p>
          <a:p>
            <a:pPr marL="0" marR="0" lvl="0" indent="0" algn="ctr" defTabSz="914400" rtl="0" eaLnBrk="1" fontAlgn="auto" latinLnBrk="0" hangingPunct="1">
              <a:lnSpc>
                <a:spcPts val="7000"/>
              </a:lnSpc>
              <a:spcBef>
                <a:spcPct val="0"/>
              </a:spcBef>
              <a:spcAft>
                <a:spcPts val="0"/>
              </a:spcAft>
              <a:buClrTx/>
              <a:buSzTx/>
              <a:buFontTx/>
              <a:buNone/>
              <a:tabLst/>
              <a:defRPr/>
            </a:pPr>
            <a:r>
              <a:rPr kumimoji="0" lang="en-US" sz="5000" b="1" i="0" u="none" strike="noStrike" kern="1200" cap="none" spc="0" normalizeH="0" baseline="0" noProof="0" dirty="0">
                <a:ln>
                  <a:noFill/>
                </a:ln>
                <a:solidFill>
                  <a:srgbClr val="000000"/>
                </a:solidFill>
                <a:effectLst/>
                <a:uLnTx/>
                <a:uFillTx/>
                <a:latin typeface="Century Gothic Paneuropean Bold"/>
                <a:ea typeface="Century Gothic Paneuropean Bold"/>
                <a:cs typeface="Century Gothic Paneuropean Bold"/>
                <a:sym typeface="Century Gothic Paneuropean Bold"/>
              </a:rPr>
              <a:t>Why?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8F5F2"/>
        </a:solidFill>
        <a:effectLst/>
      </p:bgPr>
    </p:bg>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452527" y="0"/>
            <a:ext cx="4247335" cy="4323180"/>
            <a:chOff x="0" y="0"/>
            <a:chExt cx="711200" cy="723900"/>
          </a:xfrm>
        </p:grpSpPr>
        <p:sp>
          <p:nvSpPr>
            <p:cNvPr id="3" name="Freeform 3"/>
            <p:cNvSpPr/>
            <p:nvPr/>
          </p:nvSpPr>
          <p:spPr>
            <a:xfrm>
              <a:off x="0" y="0"/>
              <a:ext cx="711200" cy="716280"/>
            </a:xfrm>
            <a:custGeom>
              <a:avLst/>
              <a:gdLst/>
              <a:ahLst/>
              <a:cxnLst/>
              <a:rect l="l" t="t" r="r" b="b"/>
              <a:pathLst>
                <a:path w="711200" h="716280">
                  <a:moveTo>
                    <a:pt x="355600" y="0"/>
                  </a:moveTo>
                  <a:lnTo>
                    <a:pt x="393700" y="43180"/>
                  </a:lnTo>
                  <a:lnTo>
                    <a:pt x="441960" y="10160"/>
                  </a:lnTo>
                  <a:lnTo>
                    <a:pt x="468630" y="60960"/>
                  </a:lnTo>
                  <a:lnTo>
                    <a:pt x="521970" y="40640"/>
                  </a:lnTo>
                  <a:lnTo>
                    <a:pt x="535940" y="96520"/>
                  </a:lnTo>
                  <a:lnTo>
                    <a:pt x="593090" y="90170"/>
                  </a:lnTo>
                  <a:lnTo>
                    <a:pt x="593090" y="147320"/>
                  </a:lnTo>
                  <a:lnTo>
                    <a:pt x="650240" y="154940"/>
                  </a:lnTo>
                  <a:lnTo>
                    <a:pt x="637540" y="210820"/>
                  </a:lnTo>
                  <a:lnTo>
                    <a:pt x="690880" y="231140"/>
                  </a:lnTo>
                  <a:lnTo>
                    <a:pt x="664210" y="281940"/>
                  </a:lnTo>
                  <a:lnTo>
                    <a:pt x="711200" y="314960"/>
                  </a:lnTo>
                  <a:lnTo>
                    <a:pt x="673100" y="358140"/>
                  </a:lnTo>
                  <a:lnTo>
                    <a:pt x="711200" y="401320"/>
                  </a:lnTo>
                  <a:lnTo>
                    <a:pt x="664210" y="434340"/>
                  </a:lnTo>
                  <a:lnTo>
                    <a:pt x="690880" y="485140"/>
                  </a:lnTo>
                  <a:lnTo>
                    <a:pt x="637540" y="505460"/>
                  </a:lnTo>
                  <a:lnTo>
                    <a:pt x="650240" y="561340"/>
                  </a:lnTo>
                  <a:lnTo>
                    <a:pt x="593090" y="568960"/>
                  </a:lnTo>
                  <a:lnTo>
                    <a:pt x="593090" y="626110"/>
                  </a:lnTo>
                  <a:lnTo>
                    <a:pt x="535940" y="619760"/>
                  </a:lnTo>
                  <a:lnTo>
                    <a:pt x="521970" y="675640"/>
                  </a:lnTo>
                  <a:lnTo>
                    <a:pt x="468630" y="655320"/>
                  </a:lnTo>
                  <a:lnTo>
                    <a:pt x="441960" y="706120"/>
                  </a:lnTo>
                  <a:lnTo>
                    <a:pt x="393700" y="673100"/>
                  </a:lnTo>
                  <a:lnTo>
                    <a:pt x="355600" y="716280"/>
                  </a:lnTo>
                  <a:lnTo>
                    <a:pt x="317500" y="673100"/>
                  </a:lnTo>
                  <a:lnTo>
                    <a:pt x="269240" y="706120"/>
                  </a:lnTo>
                  <a:lnTo>
                    <a:pt x="242570" y="655320"/>
                  </a:lnTo>
                  <a:lnTo>
                    <a:pt x="189230" y="675640"/>
                  </a:lnTo>
                  <a:lnTo>
                    <a:pt x="175260" y="619760"/>
                  </a:lnTo>
                  <a:lnTo>
                    <a:pt x="118110" y="626110"/>
                  </a:lnTo>
                  <a:lnTo>
                    <a:pt x="118110" y="568960"/>
                  </a:lnTo>
                  <a:lnTo>
                    <a:pt x="60960" y="561340"/>
                  </a:lnTo>
                  <a:lnTo>
                    <a:pt x="73660" y="505460"/>
                  </a:lnTo>
                  <a:lnTo>
                    <a:pt x="20320" y="485140"/>
                  </a:lnTo>
                  <a:lnTo>
                    <a:pt x="46990" y="434340"/>
                  </a:lnTo>
                  <a:lnTo>
                    <a:pt x="0" y="401320"/>
                  </a:lnTo>
                  <a:lnTo>
                    <a:pt x="38100" y="358140"/>
                  </a:lnTo>
                  <a:lnTo>
                    <a:pt x="0" y="314960"/>
                  </a:lnTo>
                  <a:lnTo>
                    <a:pt x="46990" y="281940"/>
                  </a:lnTo>
                  <a:lnTo>
                    <a:pt x="20320" y="231140"/>
                  </a:lnTo>
                  <a:lnTo>
                    <a:pt x="73660" y="210820"/>
                  </a:lnTo>
                  <a:lnTo>
                    <a:pt x="60960" y="154940"/>
                  </a:lnTo>
                  <a:lnTo>
                    <a:pt x="118110" y="147320"/>
                  </a:lnTo>
                  <a:lnTo>
                    <a:pt x="118110" y="90170"/>
                  </a:lnTo>
                  <a:lnTo>
                    <a:pt x="175260" y="96520"/>
                  </a:lnTo>
                  <a:lnTo>
                    <a:pt x="189230" y="40640"/>
                  </a:lnTo>
                  <a:lnTo>
                    <a:pt x="242570" y="60960"/>
                  </a:lnTo>
                  <a:lnTo>
                    <a:pt x="269240" y="10160"/>
                  </a:lnTo>
                  <a:lnTo>
                    <a:pt x="317500" y="43180"/>
                  </a:lnTo>
                  <a:close/>
                </a:path>
              </a:pathLst>
            </a:custGeom>
            <a:solidFill>
              <a:srgbClr val="EFCE72"/>
            </a:solidFill>
          </p:spPr>
          <p:txBody>
            <a:bodyPr/>
            <a:lstStyle/>
            <a:p>
              <a:endParaRPr lang="en-GB"/>
            </a:p>
          </p:txBody>
        </p:sp>
        <p:sp>
          <p:nvSpPr>
            <p:cNvPr id="4" name="TextBox 4"/>
            <p:cNvSpPr txBox="1"/>
            <p:nvPr/>
          </p:nvSpPr>
          <p:spPr>
            <a:xfrm>
              <a:off x="38100" y="9525"/>
              <a:ext cx="635000" cy="663575"/>
            </a:xfrm>
            <a:prstGeom prst="rect">
              <a:avLst/>
            </a:prstGeom>
          </p:spPr>
          <p:txBody>
            <a:bodyPr lIns="50800" tIns="50800" rIns="50800" bIns="50800" rtlCol="0" anchor="ctr"/>
            <a:lstStyle/>
            <a:p>
              <a:pPr algn="ctr">
                <a:lnSpc>
                  <a:spcPts val="2013"/>
                </a:lnSpc>
              </a:pPr>
              <a:endParaRPr/>
            </a:p>
          </p:txBody>
        </p:sp>
      </p:grpSp>
      <p:sp>
        <p:nvSpPr>
          <p:cNvPr id="5" name="Freeform 5">
            <a:extLst>
              <a:ext uri="{C183D7F6-B498-43B3-948B-1728B52AA6E4}">
                <adec:decorative xmlns:adec="http://schemas.microsoft.com/office/drawing/2017/decorative" val="1"/>
              </a:ext>
            </a:extLst>
          </p:cNvPr>
          <p:cNvSpPr/>
          <p:nvPr/>
        </p:nvSpPr>
        <p:spPr>
          <a:xfrm>
            <a:off x="2212383" y="2233981"/>
            <a:ext cx="727623" cy="1672696"/>
          </a:xfrm>
          <a:custGeom>
            <a:avLst/>
            <a:gdLst/>
            <a:ahLst/>
            <a:cxnLst/>
            <a:rect l="l" t="t" r="r" b="b"/>
            <a:pathLst>
              <a:path w="727623" h="1672696">
                <a:moveTo>
                  <a:pt x="0" y="0"/>
                </a:moveTo>
                <a:lnTo>
                  <a:pt x="727623" y="0"/>
                </a:lnTo>
                <a:lnTo>
                  <a:pt x="727623" y="1672696"/>
                </a:lnTo>
                <a:lnTo>
                  <a:pt x="0" y="1672696"/>
                </a:lnTo>
                <a:lnTo>
                  <a:pt x="0" y="0"/>
                </a:lnTo>
                <a:close/>
              </a:path>
            </a:pathLst>
          </a:custGeom>
          <a:blipFill>
            <a:blip r:embed="rId3"/>
            <a:stretch>
              <a:fillRect/>
            </a:stretch>
          </a:blipFill>
        </p:spPr>
        <p:txBody>
          <a:bodyPr/>
          <a:lstStyle/>
          <a:p>
            <a:endParaRPr lang="en-GB"/>
          </a:p>
        </p:txBody>
      </p:sp>
      <p:grpSp>
        <p:nvGrpSpPr>
          <p:cNvPr id="6" name="Group 6">
            <a:extLst>
              <a:ext uri="{C183D7F6-B498-43B3-948B-1728B52AA6E4}">
                <adec:decorative xmlns:adec="http://schemas.microsoft.com/office/drawing/2017/decorative" val="1"/>
              </a:ext>
            </a:extLst>
          </p:cNvPr>
          <p:cNvGrpSpPr/>
          <p:nvPr/>
        </p:nvGrpSpPr>
        <p:grpSpPr>
          <a:xfrm>
            <a:off x="2644780" y="4273102"/>
            <a:ext cx="5681285" cy="5782737"/>
            <a:chOff x="0" y="0"/>
            <a:chExt cx="711200" cy="723900"/>
          </a:xfrm>
        </p:grpSpPr>
        <p:sp>
          <p:nvSpPr>
            <p:cNvPr id="7" name="Freeform 7"/>
            <p:cNvSpPr/>
            <p:nvPr/>
          </p:nvSpPr>
          <p:spPr>
            <a:xfrm>
              <a:off x="0" y="0"/>
              <a:ext cx="711200" cy="716280"/>
            </a:xfrm>
            <a:custGeom>
              <a:avLst/>
              <a:gdLst/>
              <a:ahLst/>
              <a:cxnLst/>
              <a:rect l="l" t="t" r="r" b="b"/>
              <a:pathLst>
                <a:path w="711200" h="716280">
                  <a:moveTo>
                    <a:pt x="355600" y="0"/>
                  </a:moveTo>
                  <a:lnTo>
                    <a:pt x="393700" y="43180"/>
                  </a:lnTo>
                  <a:lnTo>
                    <a:pt x="441960" y="10160"/>
                  </a:lnTo>
                  <a:lnTo>
                    <a:pt x="468630" y="60960"/>
                  </a:lnTo>
                  <a:lnTo>
                    <a:pt x="521970" y="40640"/>
                  </a:lnTo>
                  <a:lnTo>
                    <a:pt x="535940" y="96520"/>
                  </a:lnTo>
                  <a:lnTo>
                    <a:pt x="593090" y="90170"/>
                  </a:lnTo>
                  <a:lnTo>
                    <a:pt x="593090" y="147320"/>
                  </a:lnTo>
                  <a:lnTo>
                    <a:pt x="650240" y="154940"/>
                  </a:lnTo>
                  <a:lnTo>
                    <a:pt x="637540" y="210820"/>
                  </a:lnTo>
                  <a:lnTo>
                    <a:pt x="690880" y="231140"/>
                  </a:lnTo>
                  <a:lnTo>
                    <a:pt x="664210" y="281940"/>
                  </a:lnTo>
                  <a:lnTo>
                    <a:pt x="711200" y="314960"/>
                  </a:lnTo>
                  <a:lnTo>
                    <a:pt x="673100" y="358140"/>
                  </a:lnTo>
                  <a:lnTo>
                    <a:pt x="711200" y="401320"/>
                  </a:lnTo>
                  <a:lnTo>
                    <a:pt x="664210" y="434340"/>
                  </a:lnTo>
                  <a:lnTo>
                    <a:pt x="690880" y="485140"/>
                  </a:lnTo>
                  <a:lnTo>
                    <a:pt x="637540" y="505460"/>
                  </a:lnTo>
                  <a:lnTo>
                    <a:pt x="650240" y="561340"/>
                  </a:lnTo>
                  <a:lnTo>
                    <a:pt x="593090" y="568960"/>
                  </a:lnTo>
                  <a:lnTo>
                    <a:pt x="593090" y="626110"/>
                  </a:lnTo>
                  <a:lnTo>
                    <a:pt x="535940" y="619760"/>
                  </a:lnTo>
                  <a:lnTo>
                    <a:pt x="521970" y="675640"/>
                  </a:lnTo>
                  <a:lnTo>
                    <a:pt x="468630" y="655320"/>
                  </a:lnTo>
                  <a:lnTo>
                    <a:pt x="441960" y="706120"/>
                  </a:lnTo>
                  <a:lnTo>
                    <a:pt x="393700" y="673100"/>
                  </a:lnTo>
                  <a:lnTo>
                    <a:pt x="355600" y="716280"/>
                  </a:lnTo>
                  <a:lnTo>
                    <a:pt x="317500" y="673100"/>
                  </a:lnTo>
                  <a:lnTo>
                    <a:pt x="269240" y="706120"/>
                  </a:lnTo>
                  <a:lnTo>
                    <a:pt x="242570" y="655320"/>
                  </a:lnTo>
                  <a:lnTo>
                    <a:pt x="189230" y="675640"/>
                  </a:lnTo>
                  <a:lnTo>
                    <a:pt x="175260" y="619760"/>
                  </a:lnTo>
                  <a:lnTo>
                    <a:pt x="118110" y="626110"/>
                  </a:lnTo>
                  <a:lnTo>
                    <a:pt x="118110" y="568960"/>
                  </a:lnTo>
                  <a:lnTo>
                    <a:pt x="60960" y="561340"/>
                  </a:lnTo>
                  <a:lnTo>
                    <a:pt x="73660" y="505460"/>
                  </a:lnTo>
                  <a:lnTo>
                    <a:pt x="20320" y="485140"/>
                  </a:lnTo>
                  <a:lnTo>
                    <a:pt x="46990" y="434340"/>
                  </a:lnTo>
                  <a:lnTo>
                    <a:pt x="0" y="401320"/>
                  </a:lnTo>
                  <a:lnTo>
                    <a:pt x="38100" y="358140"/>
                  </a:lnTo>
                  <a:lnTo>
                    <a:pt x="0" y="314960"/>
                  </a:lnTo>
                  <a:lnTo>
                    <a:pt x="46990" y="281940"/>
                  </a:lnTo>
                  <a:lnTo>
                    <a:pt x="20320" y="231140"/>
                  </a:lnTo>
                  <a:lnTo>
                    <a:pt x="73660" y="210820"/>
                  </a:lnTo>
                  <a:lnTo>
                    <a:pt x="60960" y="154940"/>
                  </a:lnTo>
                  <a:lnTo>
                    <a:pt x="118110" y="147320"/>
                  </a:lnTo>
                  <a:lnTo>
                    <a:pt x="118110" y="90170"/>
                  </a:lnTo>
                  <a:lnTo>
                    <a:pt x="175260" y="96520"/>
                  </a:lnTo>
                  <a:lnTo>
                    <a:pt x="189230" y="40640"/>
                  </a:lnTo>
                  <a:lnTo>
                    <a:pt x="242570" y="60960"/>
                  </a:lnTo>
                  <a:lnTo>
                    <a:pt x="269240" y="10160"/>
                  </a:lnTo>
                  <a:lnTo>
                    <a:pt x="317500" y="43180"/>
                  </a:lnTo>
                  <a:close/>
                </a:path>
              </a:pathLst>
            </a:custGeom>
            <a:solidFill>
              <a:srgbClr val="ABCFD5"/>
            </a:solidFill>
          </p:spPr>
          <p:txBody>
            <a:bodyPr/>
            <a:lstStyle/>
            <a:p>
              <a:endParaRPr lang="en-GB"/>
            </a:p>
          </p:txBody>
        </p:sp>
        <p:sp>
          <p:nvSpPr>
            <p:cNvPr id="8" name="TextBox 8"/>
            <p:cNvSpPr txBox="1"/>
            <p:nvPr/>
          </p:nvSpPr>
          <p:spPr>
            <a:xfrm>
              <a:off x="38100" y="9525"/>
              <a:ext cx="635000" cy="663575"/>
            </a:xfrm>
            <a:prstGeom prst="rect">
              <a:avLst/>
            </a:prstGeom>
          </p:spPr>
          <p:txBody>
            <a:bodyPr lIns="50800" tIns="50800" rIns="50800" bIns="50800" rtlCol="0" anchor="ctr"/>
            <a:lstStyle/>
            <a:p>
              <a:pPr algn="ctr">
                <a:lnSpc>
                  <a:spcPts val="2013"/>
                </a:lnSpc>
              </a:pPr>
              <a:endParaRPr/>
            </a:p>
          </p:txBody>
        </p:sp>
      </p:grpSp>
      <p:grpSp>
        <p:nvGrpSpPr>
          <p:cNvPr id="9" name="Group 9">
            <a:extLst>
              <a:ext uri="{C183D7F6-B498-43B3-948B-1728B52AA6E4}">
                <adec:decorative xmlns:adec="http://schemas.microsoft.com/office/drawing/2017/decorative" val="1"/>
              </a:ext>
            </a:extLst>
          </p:cNvPr>
          <p:cNvGrpSpPr/>
          <p:nvPr/>
        </p:nvGrpSpPr>
        <p:grpSpPr>
          <a:xfrm>
            <a:off x="11236236" y="4207175"/>
            <a:ext cx="5681285" cy="5782737"/>
            <a:chOff x="0" y="0"/>
            <a:chExt cx="711200" cy="723900"/>
          </a:xfrm>
        </p:grpSpPr>
        <p:sp>
          <p:nvSpPr>
            <p:cNvPr id="10" name="Freeform 10"/>
            <p:cNvSpPr/>
            <p:nvPr/>
          </p:nvSpPr>
          <p:spPr>
            <a:xfrm>
              <a:off x="0" y="0"/>
              <a:ext cx="711200" cy="716280"/>
            </a:xfrm>
            <a:custGeom>
              <a:avLst/>
              <a:gdLst/>
              <a:ahLst/>
              <a:cxnLst/>
              <a:rect l="l" t="t" r="r" b="b"/>
              <a:pathLst>
                <a:path w="711200" h="716280">
                  <a:moveTo>
                    <a:pt x="355600" y="0"/>
                  </a:moveTo>
                  <a:lnTo>
                    <a:pt x="393700" y="43180"/>
                  </a:lnTo>
                  <a:lnTo>
                    <a:pt x="441960" y="10160"/>
                  </a:lnTo>
                  <a:lnTo>
                    <a:pt x="468630" y="60960"/>
                  </a:lnTo>
                  <a:lnTo>
                    <a:pt x="521970" y="40640"/>
                  </a:lnTo>
                  <a:lnTo>
                    <a:pt x="535940" y="96520"/>
                  </a:lnTo>
                  <a:lnTo>
                    <a:pt x="593090" y="90170"/>
                  </a:lnTo>
                  <a:lnTo>
                    <a:pt x="593090" y="147320"/>
                  </a:lnTo>
                  <a:lnTo>
                    <a:pt x="650240" y="154940"/>
                  </a:lnTo>
                  <a:lnTo>
                    <a:pt x="637540" y="210820"/>
                  </a:lnTo>
                  <a:lnTo>
                    <a:pt x="690880" y="231140"/>
                  </a:lnTo>
                  <a:lnTo>
                    <a:pt x="664210" y="281940"/>
                  </a:lnTo>
                  <a:lnTo>
                    <a:pt x="711200" y="314960"/>
                  </a:lnTo>
                  <a:lnTo>
                    <a:pt x="673100" y="358140"/>
                  </a:lnTo>
                  <a:lnTo>
                    <a:pt x="711200" y="401320"/>
                  </a:lnTo>
                  <a:lnTo>
                    <a:pt x="664210" y="434340"/>
                  </a:lnTo>
                  <a:lnTo>
                    <a:pt x="690880" y="485140"/>
                  </a:lnTo>
                  <a:lnTo>
                    <a:pt x="637540" y="505460"/>
                  </a:lnTo>
                  <a:lnTo>
                    <a:pt x="650240" y="561340"/>
                  </a:lnTo>
                  <a:lnTo>
                    <a:pt x="593090" y="568960"/>
                  </a:lnTo>
                  <a:lnTo>
                    <a:pt x="593090" y="626110"/>
                  </a:lnTo>
                  <a:lnTo>
                    <a:pt x="535940" y="619760"/>
                  </a:lnTo>
                  <a:lnTo>
                    <a:pt x="521970" y="675640"/>
                  </a:lnTo>
                  <a:lnTo>
                    <a:pt x="468630" y="655320"/>
                  </a:lnTo>
                  <a:lnTo>
                    <a:pt x="441960" y="706120"/>
                  </a:lnTo>
                  <a:lnTo>
                    <a:pt x="393700" y="673100"/>
                  </a:lnTo>
                  <a:lnTo>
                    <a:pt x="355600" y="716280"/>
                  </a:lnTo>
                  <a:lnTo>
                    <a:pt x="317500" y="673100"/>
                  </a:lnTo>
                  <a:lnTo>
                    <a:pt x="269240" y="706120"/>
                  </a:lnTo>
                  <a:lnTo>
                    <a:pt x="242570" y="655320"/>
                  </a:lnTo>
                  <a:lnTo>
                    <a:pt x="189230" y="675640"/>
                  </a:lnTo>
                  <a:lnTo>
                    <a:pt x="175260" y="619760"/>
                  </a:lnTo>
                  <a:lnTo>
                    <a:pt x="118110" y="626110"/>
                  </a:lnTo>
                  <a:lnTo>
                    <a:pt x="118110" y="568960"/>
                  </a:lnTo>
                  <a:lnTo>
                    <a:pt x="60960" y="561340"/>
                  </a:lnTo>
                  <a:lnTo>
                    <a:pt x="73660" y="505460"/>
                  </a:lnTo>
                  <a:lnTo>
                    <a:pt x="20320" y="485140"/>
                  </a:lnTo>
                  <a:lnTo>
                    <a:pt x="46990" y="434340"/>
                  </a:lnTo>
                  <a:lnTo>
                    <a:pt x="0" y="401320"/>
                  </a:lnTo>
                  <a:lnTo>
                    <a:pt x="38100" y="358140"/>
                  </a:lnTo>
                  <a:lnTo>
                    <a:pt x="0" y="314960"/>
                  </a:lnTo>
                  <a:lnTo>
                    <a:pt x="46990" y="281940"/>
                  </a:lnTo>
                  <a:lnTo>
                    <a:pt x="20320" y="231140"/>
                  </a:lnTo>
                  <a:lnTo>
                    <a:pt x="73660" y="210820"/>
                  </a:lnTo>
                  <a:lnTo>
                    <a:pt x="60960" y="154940"/>
                  </a:lnTo>
                  <a:lnTo>
                    <a:pt x="118110" y="147320"/>
                  </a:lnTo>
                  <a:lnTo>
                    <a:pt x="118110" y="90170"/>
                  </a:lnTo>
                  <a:lnTo>
                    <a:pt x="175260" y="96520"/>
                  </a:lnTo>
                  <a:lnTo>
                    <a:pt x="189230" y="40640"/>
                  </a:lnTo>
                  <a:lnTo>
                    <a:pt x="242570" y="60960"/>
                  </a:lnTo>
                  <a:lnTo>
                    <a:pt x="269240" y="10160"/>
                  </a:lnTo>
                  <a:lnTo>
                    <a:pt x="317500" y="43180"/>
                  </a:lnTo>
                  <a:close/>
                </a:path>
              </a:pathLst>
            </a:custGeom>
            <a:solidFill>
              <a:srgbClr val="ABCFD5">
                <a:alpha val="19608"/>
              </a:srgbClr>
            </a:solidFill>
          </p:spPr>
          <p:txBody>
            <a:bodyPr/>
            <a:lstStyle/>
            <a:p>
              <a:endParaRPr lang="en-GB"/>
            </a:p>
          </p:txBody>
        </p:sp>
        <p:sp>
          <p:nvSpPr>
            <p:cNvPr id="11" name="TextBox 11"/>
            <p:cNvSpPr txBox="1"/>
            <p:nvPr/>
          </p:nvSpPr>
          <p:spPr>
            <a:xfrm>
              <a:off x="38100" y="9525"/>
              <a:ext cx="635000" cy="663575"/>
            </a:xfrm>
            <a:prstGeom prst="rect">
              <a:avLst/>
            </a:prstGeom>
          </p:spPr>
          <p:txBody>
            <a:bodyPr lIns="50800" tIns="50800" rIns="50800" bIns="50800" rtlCol="0" anchor="ctr"/>
            <a:lstStyle/>
            <a:p>
              <a:pPr algn="ctr">
                <a:lnSpc>
                  <a:spcPts val="2013"/>
                </a:lnSpc>
              </a:pPr>
              <a:endParaRPr/>
            </a:p>
          </p:txBody>
        </p:sp>
      </p:grpSp>
      <p:sp>
        <p:nvSpPr>
          <p:cNvPr id="12" name="Freeform 12">
            <a:extLst>
              <a:ext uri="{C183D7F6-B498-43B3-948B-1728B52AA6E4}">
                <adec:decorative xmlns:adec="http://schemas.microsoft.com/office/drawing/2017/decorative" val="1"/>
              </a:ext>
            </a:extLst>
          </p:cNvPr>
          <p:cNvSpPr/>
          <p:nvPr/>
        </p:nvSpPr>
        <p:spPr>
          <a:xfrm rot="-5400000">
            <a:off x="9394402" y="6219939"/>
            <a:ext cx="1256404" cy="1757208"/>
          </a:xfrm>
          <a:custGeom>
            <a:avLst/>
            <a:gdLst/>
            <a:ahLst/>
            <a:cxnLst/>
            <a:rect l="l" t="t" r="r" b="b"/>
            <a:pathLst>
              <a:path w="1256404" h="1757208">
                <a:moveTo>
                  <a:pt x="0" y="0"/>
                </a:moveTo>
                <a:lnTo>
                  <a:pt x="1256404" y="0"/>
                </a:lnTo>
                <a:lnTo>
                  <a:pt x="1256404" y="1757208"/>
                </a:lnTo>
                <a:lnTo>
                  <a:pt x="0" y="1757208"/>
                </a:lnTo>
                <a:lnTo>
                  <a:pt x="0" y="0"/>
                </a:lnTo>
                <a:close/>
              </a:path>
            </a:pathLst>
          </a:custGeom>
          <a:blipFill>
            <a:blip r:embed="rId4"/>
            <a:stretch>
              <a:fillRect/>
            </a:stretch>
          </a:blipFill>
        </p:spPr>
        <p:txBody>
          <a:bodyPr/>
          <a:lstStyle/>
          <a:p>
            <a:endParaRPr lang="en-GB"/>
          </a:p>
        </p:txBody>
      </p:sp>
      <p:sp>
        <p:nvSpPr>
          <p:cNvPr id="18" name="Title 17">
            <a:extLst>
              <a:ext uri="{FF2B5EF4-FFF2-40B4-BE49-F238E27FC236}">
                <a16:creationId xmlns:a16="http://schemas.microsoft.com/office/drawing/2014/main" id="{C1AF4762-8890-853F-D0AE-54A310E44961}"/>
              </a:ext>
            </a:extLst>
          </p:cNvPr>
          <p:cNvSpPr>
            <a:spLocks noGrp="1"/>
          </p:cNvSpPr>
          <p:nvPr>
            <p:ph type="title" idx="4294967295"/>
          </p:nvPr>
        </p:nvSpPr>
        <p:spPr>
          <a:xfrm>
            <a:off x="457200" y="-1143000"/>
            <a:ext cx="8229600" cy="1143000"/>
          </a:xfrm>
        </p:spPr>
        <p:txBody>
          <a:bodyPr vert="horz" lIns="91440" tIns="45720" rIns="91440" bIns="45720" rtlCol="0" anchor="b">
            <a:normAutofit/>
          </a:bodyPr>
          <a:lstStyle/>
          <a:p>
            <a:r>
              <a:rPr lang="en-GB" dirty="0"/>
              <a:t>I wonder why 3</a:t>
            </a:r>
          </a:p>
        </p:txBody>
      </p:sp>
      <p:sp>
        <p:nvSpPr>
          <p:cNvPr id="13" name="TextBox 13"/>
          <p:cNvSpPr txBox="1"/>
          <p:nvPr/>
        </p:nvSpPr>
        <p:spPr>
          <a:xfrm>
            <a:off x="452527" y="494081"/>
            <a:ext cx="4288825" cy="1739900"/>
          </a:xfrm>
          <a:prstGeom prst="rect">
            <a:avLst/>
          </a:prstGeom>
        </p:spPr>
        <p:txBody>
          <a:bodyPr lIns="0" tIns="0" rIns="0" bIns="0" rtlCol="0" anchor="t">
            <a:spAutoFit/>
          </a:bodyPr>
          <a:lstStyle/>
          <a:p>
            <a:pPr algn="ctr">
              <a:lnSpc>
                <a:spcPts val="7000"/>
              </a:lnSpc>
            </a:pPr>
            <a:r>
              <a:rPr lang="en-US" sz="5000" b="1">
                <a:solidFill>
                  <a:srgbClr val="000000"/>
                </a:solidFill>
                <a:latin typeface="Century Gothic Paneuropean Bold"/>
                <a:ea typeface="Century Gothic Paneuropean Bold"/>
                <a:cs typeface="Century Gothic Paneuropean Bold"/>
                <a:sym typeface="Century Gothic Paneuropean Bold"/>
              </a:rPr>
              <a:t>I Wonder</a:t>
            </a:r>
          </a:p>
          <a:p>
            <a:pPr algn="ctr">
              <a:lnSpc>
                <a:spcPts val="7000"/>
              </a:lnSpc>
              <a:spcBef>
                <a:spcPct val="0"/>
              </a:spcBef>
            </a:pPr>
            <a:r>
              <a:rPr lang="en-US" sz="5000" b="1">
                <a:solidFill>
                  <a:srgbClr val="000000"/>
                </a:solidFill>
                <a:latin typeface="Century Gothic Paneuropean Bold"/>
                <a:ea typeface="Century Gothic Paneuropean Bold"/>
                <a:cs typeface="Century Gothic Paneuropean Bold"/>
                <a:sym typeface="Century Gothic Paneuropean Bold"/>
              </a:rPr>
              <a:t>Why?</a:t>
            </a:r>
          </a:p>
        </p:txBody>
      </p:sp>
      <p:sp>
        <p:nvSpPr>
          <p:cNvPr id="14" name="TextBox 14"/>
          <p:cNvSpPr txBox="1">
            <a:spLocks/>
          </p:cNvSpPr>
          <p:nvPr/>
        </p:nvSpPr>
        <p:spPr>
          <a:xfrm>
            <a:off x="3428019" y="5518980"/>
            <a:ext cx="4114808" cy="3100529"/>
          </a:xfrm>
          <a:prstGeom prst="rect">
            <a:avLst/>
          </a:prstGeom>
        </p:spPr>
        <p:txBody>
          <a:bodyPr lIns="0" tIns="0" rIns="0" bIns="0" rtlCol="0" anchor="t">
            <a:spAutoFit/>
          </a:bodyPr>
          <a:lstStyle/>
          <a:p>
            <a:pPr marL="0" marR="0" lvl="0" indent="0" algn="ctr" defTabSz="914400" rtl="0" eaLnBrk="1" fontAlgn="auto" latinLnBrk="0" hangingPunct="1">
              <a:lnSpc>
                <a:spcPts val="4900"/>
              </a:lnSpc>
              <a:spcBef>
                <a:spcPct val="0"/>
              </a:spcBef>
              <a:spcAft>
                <a:spcPts val="0"/>
              </a:spcAft>
              <a:buClrTx/>
              <a:buSzTx/>
              <a:buFontTx/>
              <a:buNone/>
              <a:tabLst/>
              <a:defRPr/>
            </a:pPr>
            <a:r>
              <a:rPr kumimoji="0" lang="en-US" sz="3500" b="1" i="0" u="none" strike="noStrike" kern="1200" cap="none" spc="0" normalizeH="0" baseline="0" noProof="0" dirty="0">
                <a:ln>
                  <a:noFill/>
                </a:ln>
                <a:solidFill>
                  <a:srgbClr val="000000"/>
                </a:solidFill>
                <a:effectLst/>
                <a:uLnTx/>
                <a:uFillTx/>
                <a:latin typeface="Century Gothic Paneuropean Bold"/>
                <a:ea typeface="Century Gothic Paneuropean Bold"/>
                <a:cs typeface="Century Gothic Paneuropean Bold"/>
                <a:sym typeface="Century Gothic Paneuropean Bold"/>
              </a:rPr>
              <a:t>PIRLS gives the same on-screen reading activities to children in 62 different countries </a:t>
            </a:r>
          </a:p>
        </p:txBody>
      </p:sp>
      <p:sp>
        <p:nvSpPr>
          <p:cNvPr id="15" name="TextBox 15">
            <a:extLst>
              <a:ext uri="{C183D7F6-B498-43B3-948B-1728B52AA6E4}">
                <adec:decorative xmlns:adec="http://schemas.microsoft.com/office/drawing/2017/decorative" val="1"/>
              </a:ext>
            </a:extLst>
          </p:cNvPr>
          <p:cNvSpPr txBox="1"/>
          <p:nvPr/>
        </p:nvSpPr>
        <p:spPr>
          <a:xfrm>
            <a:off x="11789813" y="5209418"/>
            <a:ext cx="4574132" cy="3702050"/>
          </a:xfrm>
          <a:prstGeom prst="rect">
            <a:avLst/>
          </a:prstGeom>
        </p:spPr>
        <p:txBody>
          <a:bodyPr lIns="0" tIns="0" rIns="0" bIns="0" rtlCol="0" anchor="t">
            <a:spAutoFit/>
          </a:bodyPr>
          <a:lstStyle/>
          <a:p>
            <a:pPr algn="ctr">
              <a:lnSpc>
                <a:spcPts val="4900"/>
              </a:lnSpc>
              <a:spcBef>
                <a:spcPct val="0"/>
              </a:spcBef>
            </a:pPr>
            <a:r>
              <a:rPr lang="en-US" sz="3500" b="1">
                <a:solidFill>
                  <a:srgbClr val="000000">
                    <a:alpha val="19608"/>
                  </a:srgbClr>
                </a:solidFill>
                <a:latin typeface="Century Gothic Paneuropean Bold"/>
                <a:ea typeface="Century Gothic Paneuropean Bold"/>
                <a:cs typeface="Century Gothic Paneuropean Bold"/>
                <a:sym typeface="Century Gothic Paneuropean Bold"/>
              </a:rPr>
              <a:t>They also give everyone the same questionnaire about how they feel about reading and what they read at home.</a:t>
            </a:r>
          </a:p>
        </p:txBody>
      </p:sp>
      <p:sp>
        <p:nvSpPr>
          <p:cNvPr id="16" name="Freeform 16">
            <a:extLst>
              <a:ext uri="{C183D7F6-B498-43B3-948B-1728B52AA6E4}">
                <adec:decorative xmlns:adec="http://schemas.microsoft.com/office/drawing/2017/decorative" val="1"/>
              </a:ext>
            </a:extLst>
          </p:cNvPr>
          <p:cNvSpPr/>
          <p:nvPr/>
        </p:nvSpPr>
        <p:spPr>
          <a:xfrm>
            <a:off x="7322081" y="8139054"/>
            <a:ext cx="1425104" cy="1544828"/>
          </a:xfrm>
          <a:custGeom>
            <a:avLst/>
            <a:gdLst/>
            <a:ahLst/>
            <a:cxnLst/>
            <a:rect l="l" t="t" r="r" b="b"/>
            <a:pathLst>
              <a:path w="1425104" h="1544828">
                <a:moveTo>
                  <a:pt x="0" y="0"/>
                </a:moveTo>
                <a:lnTo>
                  <a:pt x="1425104" y="0"/>
                </a:lnTo>
                <a:lnTo>
                  <a:pt x="1425104" y="1544828"/>
                </a:lnTo>
                <a:lnTo>
                  <a:pt x="0" y="1544828"/>
                </a:lnTo>
                <a:lnTo>
                  <a:pt x="0" y="0"/>
                </a:lnTo>
                <a:close/>
              </a:path>
            </a:pathLst>
          </a:custGeom>
          <a:blipFill>
            <a:blip r:embed="rId5"/>
            <a:stretch>
              <a:fillRect/>
            </a:stretch>
          </a:blipFill>
        </p:spPr>
        <p:txBody>
          <a:bodyPr/>
          <a:lstStyle/>
          <a:p>
            <a:endParaRPr lang="en-GB"/>
          </a:p>
        </p:txBody>
      </p:sp>
      <p:sp>
        <p:nvSpPr>
          <p:cNvPr id="17" name="Freeform 17">
            <a:extLst>
              <a:ext uri="{C183D7F6-B498-43B3-948B-1728B52AA6E4}">
                <adec:decorative xmlns:adec="http://schemas.microsoft.com/office/drawing/2017/decorative" val="1"/>
              </a:ext>
            </a:extLst>
          </p:cNvPr>
          <p:cNvSpPr/>
          <p:nvPr/>
        </p:nvSpPr>
        <p:spPr>
          <a:xfrm>
            <a:off x="16204969" y="8139054"/>
            <a:ext cx="1425104" cy="1544828"/>
          </a:xfrm>
          <a:custGeom>
            <a:avLst/>
            <a:gdLst/>
            <a:ahLst/>
            <a:cxnLst/>
            <a:rect l="l" t="t" r="r" b="b"/>
            <a:pathLst>
              <a:path w="1425104" h="1544828">
                <a:moveTo>
                  <a:pt x="0" y="0"/>
                </a:moveTo>
                <a:lnTo>
                  <a:pt x="1425105" y="0"/>
                </a:lnTo>
                <a:lnTo>
                  <a:pt x="1425105" y="1544828"/>
                </a:lnTo>
                <a:lnTo>
                  <a:pt x="0" y="1544828"/>
                </a:lnTo>
                <a:lnTo>
                  <a:pt x="0" y="0"/>
                </a:lnTo>
                <a:close/>
              </a:path>
            </a:pathLst>
          </a:custGeom>
          <a:blipFill>
            <a:blip r:embed="rId5">
              <a:alphaModFix amt="19999"/>
            </a:blip>
            <a:stretch>
              <a:fillRect/>
            </a:stretch>
          </a:blipFill>
        </p:spPr>
        <p:txBody>
          <a:bodyPr/>
          <a:lstStyle/>
          <a:p>
            <a:endParaRPr lang="en-GB"/>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8F5F2"/>
        </a:solidFill>
        <a:effectLst/>
      </p:bgPr>
    </p:bg>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452527" y="0"/>
            <a:ext cx="4247335" cy="4323180"/>
            <a:chOff x="0" y="0"/>
            <a:chExt cx="711200" cy="723900"/>
          </a:xfrm>
        </p:grpSpPr>
        <p:sp>
          <p:nvSpPr>
            <p:cNvPr id="3" name="Freeform 3"/>
            <p:cNvSpPr/>
            <p:nvPr/>
          </p:nvSpPr>
          <p:spPr>
            <a:xfrm>
              <a:off x="0" y="0"/>
              <a:ext cx="711200" cy="716280"/>
            </a:xfrm>
            <a:custGeom>
              <a:avLst/>
              <a:gdLst/>
              <a:ahLst/>
              <a:cxnLst/>
              <a:rect l="l" t="t" r="r" b="b"/>
              <a:pathLst>
                <a:path w="711200" h="716280">
                  <a:moveTo>
                    <a:pt x="355600" y="0"/>
                  </a:moveTo>
                  <a:lnTo>
                    <a:pt x="393700" y="43180"/>
                  </a:lnTo>
                  <a:lnTo>
                    <a:pt x="441960" y="10160"/>
                  </a:lnTo>
                  <a:lnTo>
                    <a:pt x="468630" y="60960"/>
                  </a:lnTo>
                  <a:lnTo>
                    <a:pt x="521970" y="40640"/>
                  </a:lnTo>
                  <a:lnTo>
                    <a:pt x="535940" y="96520"/>
                  </a:lnTo>
                  <a:lnTo>
                    <a:pt x="593090" y="90170"/>
                  </a:lnTo>
                  <a:lnTo>
                    <a:pt x="593090" y="147320"/>
                  </a:lnTo>
                  <a:lnTo>
                    <a:pt x="650240" y="154940"/>
                  </a:lnTo>
                  <a:lnTo>
                    <a:pt x="637540" y="210820"/>
                  </a:lnTo>
                  <a:lnTo>
                    <a:pt x="690880" y="231140"/>
                  </a:lnTo>
                  <a:lnTo>
                    <a:pt x="664210" y="281940"/>
                  </a:lnTo>
                  <a:lnTo>
                    <a:pt x="711200" y="314960"/>
                  </a:lnTo>
                  <a:lnTo>
                    <a:pt x="673100" y="358140"/>
                  </a:lnTo>
                  <a:lnTo>
                    <a:pt x="711200" y="401320"/>
                  </a:lnTo>
                  <a:lnTo>
                    <a:pt x="664210" y="434340"/>
                  </a:lnTo>
                  <a:lnTo>
                    <a:pt x="690880" y="485140"/>
                  </a:lnTo>
                  <a:lnTo>
                    <a:pt x="637540" y="505460"/>
                  </a:lnTo>
                  <a:lnTo>
                    <a:pt x="650240" y="561340"/>
                  </a:lnTo>
                  <a:lnTo>
                    <a:pt x="593090" y="568960"/>
                  </a:lnTo>
                  <a:lnTo>
                    <a:pt x="593090" y="626110"/>
                  </a:lnTo>
                  <a:lnTo>
                    <a:pt x="535940" y="619760"/>
                  </a:lnTo>
                  <a:lnTo>
                    <a:pt x="521970" y="675640"/>
                  </a:lnTo>
                  <a:lnTo>
                    <a:pt x="468630" y="655320"/>
                  </a:lnTo>
                  <a:lnTo>
                    <a:pt x="441960" y="706120"/>
                  </a:lnTo>
                  <a:lnTo>
                    <a:pt x="393700" y="673100"/>
                  </a:lnTo>
                  <a:lnTo>
                    <a:pt x="355600" y="716280"/>
                  </a:lnTo>
                  <a:lnTo>
                    <a:pt x="317500" y="673100"/>
                  </a:lnTo>
                  <a:lnTo>
                    <a:pt x="269240" y="706120"/>
                  </a:lnTo>
                  <a:lnTo>
                    <a:pt x="242570" y="655320"/>
                  </a:lnTo>
                  <a:lnTo>
                    <a:pt x="189230" y="675640"/>
                  </a:lnTo>
                  <a:lnTo>
                    <a:pt x="175260" y="619760"/>
                  </a:lnTo>
                  <a:lnTo>
                    <a:pt x="118110" y="626110"/>
                  </a:lnTo>
                  <a:lnTo>
                    <a:pt x="118110" y="568960"/>
                  </a:lnTo>
                  <a:lnTo>
                    <a:pt x="60960" y="561340"/>
                  </a:lnTo>
                  <a:lnTo>
                    <a:pt x="73660" y="505460"/>
                  </a:lnTo>
                  <a:lnTo>
                    <a:pt x="20320" y="485140"/>
                  </a:lnTo>
                  <a:lnTo>
                    <a:pt x="46990" y="434340"/>
                  </a:lnTo>
                  <a:lnTo>
                    <a:pt x="0" y="401320"/>
                  </a:lnTo>
                  <a:lnTo>
                    <a:pt x="38100" y="358140"/>
                  </a:lnTo>
                  <a:lnTo>
                    <a:pt x="0" y="314960"/>
                  </a:lnTo>
                  <a:lnTo>
                    <a:pt x="46990" y="281940"/>
                  </a:lnTo>
                  <a:lnTo>
                    <a:pt x="20320" y="231140"/>
                  </a:lnTo>
                  <a:lnTo>
                    <a:pt x="73660" y="210820"/>
                  </a:lnTo>
                  <a:lnTo>
                    <a:pt x="60960" y="154940"/>
                  </a:lnTo>
                  <a:lnTo>
                    <a:pt x="118110" y="147320"/>
                  </a:lnTo>
                  <a:lnTo>
                    <a:pt x="118110" y="90170"/>
                  </a:lnTo>
                  <a:lnTo>
                    <a:pt x="175260" y="96520"/>
                  </a:lnTo>
                  <a:lnTo>
                    <a:pt x="189230" y="40640"/>
                  </a:lnTo>
                  <a:lnTo>
                    <a:pt x="242570" y="60960"/>
                  </a:lnTo>
                  <a:lnTo>
                    <a:pt x="269240" y="10160"/>
                  </a:lnTo>
                  <a:lnTo>
                    <a:pt x="317500" y="43180"/>
                  </a:lnTo>
                  <a:close/>
                </a:path>
              </a:pathLst>
            </a:custGeom>
            <a:solidFill>
              <a:srgbClr val="EFCE72"/>
            </a:solidFill>
          </p:spPr>
          <p:txBody>
            <a:bodyPr/>
            <a:lstStyle/>
            <a:p>
              <a:endParaRPr lang="en-GB"/>
            </a:p>
          </p:txBody>
        </p:sp>
        <p:sp>
          <p:nvSpPr>
            <p:cNvPr id="4" name="TextBox 4"/>
            <p:cNvSpPr txBox="1"/>
            <p:nvPr/>
          </p:nvSpPr>
          <p:spPr>
            <a:xfrm>
              <a:off x="38100" y="9525"/>
              <a:ext cx="635000" cy="663575"/>
            </a:xfrm>
            <a:prstGeom prst="rect">
              <a:avLst/>
            </a:prstGeom>
          </p:spPr>
          <p:txBody>
            <a:bodyPr lIns="50800" tIns="50800" rIns="50800" bIns="50800" rtlCol="0" anchor="ctr"/>
            <a:lstStyle/>
            <a:p>
              <a:pPr algn="ctr">
                <a:lnSpc>
                  <a:spcPts val="2013"/>
                </a:lnSpc>
              </a:pPr>
              <a:endParaRPr/>
            </a:p>
          </p:txBody>
        </p:sp>
      </p:grpSp>
      <p:sp>
        <p:nvSpPr>
          <p:cNvPr id="5" name="Freeform 5">
            <a:extLst>
              <a:ext uri="{C183D7F6-B498-43B3-948B-1728B52AA6E4}">
                <adec:decorative xmlns:adec="http://schemas.microsoft.com/office/drawing/2017/decorative" val="1"/>
              </a:ext>
            </a:extLst>
          </p:cNvPr>
          <p:cNvSpPr/>
          <p:nvPr/>
        </p:nvSpPr>
        <p:spPr>
          <a:xfrm>
            <a:off x="2212383" y="2233981"/>
            <a:ext cx="727623" cy="1672696"/>
          </a:xfrm>
          <a:custGeom>
            <a:avLst/>
            <a:gdLst/>
            <a:ahLst/>
            <a:cxnLst/>
            <a:rect l="l" t="t" r="r" b="b"/>
            <a:pathLst>
              <a:path w="727623" h="1672696">
                <a:moveTo>
                  <a:pt x="0" y="0"/>
                </a:moveTo>
                <a:lnTo>
                  <a:pt x="727623" y="0"/>
                </a:lnTo>
                <a:lnTo>
                  <a:pt x="727623" y="1672696"/>
                </a:lnTo>
                <a:lnTo>
                  <a:pt x="0" y="1672696"/>
                </a:lnTo>
                <a:lnTo>
                  <a:pt x="0" y="0"/>
                </a:lnTo>
                <a:close/>
              </a:path>
            </a:pathLst>
          </a:custGeom>
          <a:blipFill>
            <a:blip r:embed="rId3"/>
            <a:stretch>
              <a:fillRect/>
            </a:stretch>
          </a:blipFill>
        </p:spPr>
        <p:txBody>
          <a:bodyPr/>
          <a:lstStyle/>
          <a:p>
            <a:endParaRPr lang="en-GB"/>
          </a:p>
        </p:txBody>
      </p:sp>
      <p:grpSp>
        <p:nvGrpSpPr>
          <p:cNvPr id="6" name="Group 6">
            <a:extLst>
              <a:ext uri="{C183D7F6-B498-43B3-948B-1728B52AA6E4}">
                <adec:decorative xmlns:adec="http://schemas.microsoft.com/office/drawing/2017/decorative" val="1"/>
              </a:ext>
            </a:extLst>
          </p:cNvPr>
          <p:cNvGrpSpPr/>
          <p:nvPr/>
        </p:nvGrpSpPr>
        <p:grpSpPr>
          <a:xfrm>
            <a:off x="2644780" y="4273102"/>
            <a:ext cx="5681285" cy="5782737"/>
            <a:chOff x="0" y="0"/>
            <a:chExt cx="711200" cy="723900"/>
          </a:xfrm>
        </p:grpSpPr>
        <p:sp>
          <p:nvSpPr>
            <p:cNvPr id="7" name="Freeform 7"/>
            <p:cNvSpPr/>
            <p:nvPr/>
          </p:nvSpPr>
          <p:spPr>
            <a:xfrm>
              <a:off x="0" y="0"/>
              <a:ext cx="711200" cy="716280"/>
            </a:xfrm>
            <a:custGeom>
              <a:avLst/>
              <a:gdLst/>
              <a:ahLst/>
              <a:cxnLst/>
              <a:rect l="l" t="t" r="r" b="b"/>
              <a:pathLst>
                <a:path w="711200" h="716280">
                  <a:moveTo>
                    <a:pt x="355600" y="0"/>
                  </a:moveTo>
                  <a:lnTo>
                    <a:pt x="393700" y="43180"/>
                  </a:lnTo>
                  <a:lnTo>
                    <a:pt x="441960" y="10160"/>
                  </a:lnTo>
                  <a:lnTo>
                    <a:pt x="468630" y="60960"/>
                  </a:lnTo>
                  <a:lnTo>
                    <a:pt x="521970" y="40640"/>
                  </a:lnTo>
                  <a:lnTo>
                    <a:pt x="535940" y="96520"/>
                  </a:lnTo>
                  <a:lnTo>
                    <a:pt x="593090" y="90170"/>
                  </a:lnTo>
                  <a:lnTo>
                    <a:pt x="593090" y="147320"/>
                  </a:lnTo>
                  <a:lnTo>
                    <a:pt x="650240" y="154940"/>
                  </a:lnTo>
                  <a:lnTo>
                    <a:pt x="637540" y="210820"/>
                  </a:lnTo>
                  <a:lnTo>
                    <a:pt x="690880" y="231140"/>
                  </a:lnTo>
                  <a:lnTo>
                    <a:pt x="664210" y="281940"/>
                  </a:lnTo>
                  <a:lnTo>
                    <a:pt x="711200" y="314960"/>
                  </a:lnTo>
                  <a:lnTo>
                    <a:pt x="673100" y="358140"/>
                  </a:lnTo>
                  <a:lnTo>
                    <a:pt x="711200" y="401320"/>
                  </a:lnTo>
                  <a:lnTo>
                    <a:pt x="664210" y="434340"/>
                  </a:lnTo>
                  <a:lnTo>
                    <a:pt x="690880" y="485140"/>
                  </a:lnTo>
                  <a:lnTo>
                    <a:pt x="637540" y="505460"/>
                  </a:lnTo>
                  <a:lnTo>
                    <a:pt x="650240" y="561340"/>
                  </a:lnTo>
                  <a:lnTo>
                    <a:pt x="593090" y="568960"/>
                  </a:lnTo>
                  <a:lnTo>
                    <a:pt x="593090" y="626110"/>
                  </a:lnTo>
                  <a:lnTo>
                    <a:pt x="535940" y="619760"/>
                  </a:lnTo>
                  <a:lnTo>
                    <a:pt x="521970" y="675640"/>
                  </a:lnTo>
                  <a:lnTo>
                    <a:pt x="468630" y="655320"/>
                  </a:lnTo>
                  <a:lnTo>
                    <a:pt x="441960" y="706120"/>
                  </a:lnTo>
                  <a:lnTo>
                    <a:pt x="393700" y="673100"/>
                  </a:lnTo>
                  <a:lnTo>
                    <a:pt x="355600" y="716280"/>
                  </a:lnTo>
                  <a:lnTo>
                    <a:pt x="317500" y="673100"/>
                  </a:lnTo>
                  <a:lnTo>
                    <a:pt x="269240" y="706120"/>
                  </a:lnTo>
                  <a:lnTo>
                    <a:pt x="242570" y="655320"/>
                  </a:lnTo>
                  <a:lnTo>
                    <a:pt x="189230" y="675640"/>
                  </a:lnTo>
                  <a:lnTo>
                    <a:pt x="175260" y="619760"/>
                  </a:lnTo>
                  <a:lnTo>
                    <a:pt x="118110" y="626110"/>
                  </a:lnTo>
                  <a:lnTo>
                    <a:pt x="118110" y="568960"/>
                  </a:lnTo>
                  <a:lnTo>
                    <a:pt x="60960" y="561340"/>
                  </a:lnTo>
                  <a:lnTo>
                    <a:pt x="73660" y="505460"/>
                  </a:lnTo>
                  <a:lnTo>
                    <a:pt x="20320" y="485140"/>
                  </a:lnTo>
                  <a:lnTo>
                    <a:pt x="46990" y="434340"/>
                  </a:lnTo>
                  <a:lnTo>
                    <a:pt x="0" y="401320"/>
                  </a:lnTo>
                  <a:lnTo>
                    <a:pt x="38100" y="358140"/>
                  </a:lnTo>
                  <a:lnTo>
                    <a:pt x="0" y="314960"/>
                  </a:lnTo>
                  <a:lnTo>
                    <a:pt x="46990" y="281940"/>
                  </a:lnTo>
                  <a:lnTo>
                    <a:pt x="20320" y="231140"/>
                  </a:lnTo>
                  <a:lnTo>
                    <a:pt x="73660" y="210820"/>
                  </a:lnTo>
                  <a:lnTo>
                    <a:pt x="60960" y="154940"/>
                  </a:lnTo>
                  <a:lnTo>
                    <a:pt x="118110" y="147320"/>
                  </a:lnTo>
                  <a:lnTo>
                    <a:pt x="118110" y="90170"/>
                  </a:lnTo>
                  <a:lnTo>
                    <a:pt x="175260" y="96520"/>
                  </a:lnTo>
                  <a:lnTo>
                    <a:pt x="189230" y="40640"/>
                  </a:lnTo>
                  <a:lnTo>
                    <a:pt x="242570" y="60960"/>
                  </a:lnTo>
                  <a:lnTo>
                    <a:pt x="269240" y="10160"/>
                  </a:lnTo>
                  <a:lnTo>
                    <a:pt x="317500" y="43180"/>
                  </a:lnTo>
                  <a:close/>
                </a:path>
              </a:pathLst>
            </a:custGeom>
            <a:solidFill>
              <a:srgbClr val="ABCFD5"/>
            </a:solidFill>
          </p:spPr>
          <p:txBody>
            <a:bodyPr/>
            <a:lstStyle/>
            <a:p>
              <a:endParaRPr lang="en-GB"/>
            </a:p>
          </p:txBody>
        </p:sp>
        <p:sp>
          <p:nvSpPr>
            <p:cNvPr id="8" name="TextBox 8"/>
            <p:cNvSpPr txBox="1"/>
            <p:nvPr/>
          </p:nvSpPr>
          <p:spPr>
            <a:xfrm>
              <a:off x="38100" y="9525"/>
              <a:ext cx="635000" cy="663575"/>
            </a:xfrm>
            <a:prstGeom prst="rect">
              <a:avLst/>
            </a:prstGeom>
          </p:spPr>
          <p:txBody>
            <a:bodyPr lIns="50800" tIns="50800" rIns="50800" bIns="50800" rtlCol="0" anchor="ctr"/>
            <a:lstStyle/>
            <a:p>
              <a:pPr algn="ctr">
                <a:lnSpc>
                  <a:spcPts val="2013"/>
                </a:lnSpc>
              </a:pPr>
              <a:endParaRPr/>
            </a:p>
          </p:txBody>
        </p:sp>
      </p:grpSp>
      <p:grpSp>
        <p:nvGrpSpPr>
          <p:cNvPr id="9" name="Group 9">
            <a:extLst>
              <a:ext uri="{C183D7F6-B498-43B3-948B-1728B52AA6E4}">
                <adec:decorative xmlns:adec="http://schemas.microsoft.com/office/drawing/2017/decorative" val="1"/>
              </a:ext>
            </a:extLst>
          </p:cNvPr>
          <p:cNvGrpSpPr/>
          <p:nvPr/>
        </p:nvGrpSpPr>
        <p:grpSpPr>
          <a:xfrm>
            <a:off x="11236236" y="4207175"/>
            <a:ext cx="5681285" cy="5782737"/>
            <a:chOff x="0" y="0"/>
            <a:chExt cx="711200" cy="723900"/>
          </a:xfrm>
        </p:grpSpPr>
        <p:sp>
          <p:nvSpPr>
            <p:cNvPr id="10" name="Freeform 10"/>
            <p:cNvSpPr/>
            <p:nvPr/>
          </p:nvSpPr>
          <p:spPr>
            <a:xfrm>
              <a:off x="0" y="0"/>
              <a:ext cx="711200" cy="716280"/>
            </a:xfrm>
            <a:custGeom>
              <a:avLst/>
              <a:gdLst/>
              <a:ahLst/>
              <a:cxnLst/>
              <a:rect l="l" t="t" r="r" b="b"/>
              <a:pathLst>
                <a:path w="711200" h="716280">
                  <a:moveTo>
                    <a:pt x="355600" y="0"/>
                  </a:moveTo>
                  <a:lnTo>
                    <a:pt x="393700" y="43180"/>
                  </a:lnTo>
                  <a:lnTo>
                    <a:pt x="441960" y="10160"/>
                  </a:lnTo>
                  <a:lnTo>
                    <a:pt x="468630" y="60960"/>
                  </a:lnTo>
                  <a:lnTo>
                    <a:pt x="521970" y="40640"/>
                  </a:lnTo>
                  <a:lnTo>
                    <a:pt x="535940" y="96520"/>
                  </a:lnTo>
                  <a:lnTo>
                    <a:pt x="593090" y="90170"/>
                  </a:lnTo>
                  <a:lnTo>
                    <a:pt x="593090" y="147320"/>
                  </a:lnTo>
                  <a:lnTo>
                    <a:pt x="650240" y="154940"/>
                  </a:lnTo>
                  <a:lnTo>
                    <a:pt x="637540" y="210820"/>
                  </a:lnTo>
                  <a:lnTo>
                    <a:pt x="690880" y="231140"/>
                  </a:lnTo>
                  <a:lnTo>
                    <a:pt x="664210" y="281940"/>
                  </a:lnTo>
                  <a:lnTo>
                    <a:pt x="711200" y="314960"/>
                  </a:lnTo>
                  <a:lnTo>
                    <a:pt x="673100" y="358140"/>
                  </a:lnTo>
                  <a:lnTo>
                    <a:pt x="711200" y="401320"/>
                  </a:lnTo>
                  <a:lnTo>
                    <a:pt x="664210" y="434340"/>
                  </a:lnTo>
                  <a:lnTo>
                    <a:pt x="690880" y="485140"/>
                  </a:lnTo>
                  <a:lnTo>
                    <a:pt x="637540" y="505460"/>
                  </a:lnTo>
                  <a:lnTo>
                    <a:pt x="650240" y="561340"/>
                  </a:lnTo>
                  <a:lnTo>
                    <a:pt x="593090" y="568960"/>
                  </a:lnTo>
                  <a:lnTo>
                    <a:pt x="593090" y="626110"/>
                  </a:lnTo>
                  <a:lnTo>
                    <a:pt x="535940" y="619760"/>
                  </a:lnTo>
                  <a:lnTo>
                    <a:pt x="521970" y="675640"/>
                  </a:lnTo>
                  <a:lnTo>
                    <a:pt x="468630" y="655320"/>
                  </a:lnTo>
                  <a:lnTo>
                    <a:pt x="441960" y="706120"/>
                  </a:lnTo>
                  <a:lnTo>
                    <a:pt x="393700" y="673100"/>
                  </a:lnTo>
                  <a:lnTo>
                    <a:pt x="355600" y="716280"/>
                  </a:lnTo>
                  <a:lnTo>
                    <a:pt x="317500" y="673100"/>
                  </a:lnTo>
                  <a:lnTo>
                    <a:pt x="269240" y="706120"/>
                  </a:lnTo>
                  <a:lnTo>
                    <a:pt x="242570" y="655320"/>
                  </a:lnTo>
                  <a:lnTo>
                    <a:pt x="189230" y="675640"/>
                  </a:lnTo>
                  <a:lnTo>
                    <a:pt x="175260" y="619760"/>
                  </a:lnTo>
                  <a:lnTo>
                    <a:pt x="118110" y="626110"/>
                  </a:lnTo>
                  <a:lnTo>
                    <a:pt x="118110" y="568960"/>
                  </a:lnTo>
                  <a:lnTo>
                    <a:pt x="60960" y="561340"/>
                  </a:lnTo>
                  <a:lnTo>
                    <a:pt x="73660" y="505460"/>
                  </a:lnTo>
                  <a:lnTo>
                    <a:pt x="20320" y="485140"/>
                  </a:lnTo>
                  <a:lnTo>
                    <a:pt x="46990" y="434340"/>
                  </a:lnTo>
                  <a:lnTo>
                    <a:pt x="0" y="401320"/>
                  </a:lnTo>
                  <a:lnTo>
                    <a:pt x="38100" y="358140"/>
                  </a:lnTo>
                  <a:lnTo>
                    <a:pt x="0" y="314960"/>
                  </a:lnTo>
                  <a:lnTo>
                    <a:pt x="46990" y="281940"/>
                  </a:lnTo>
                  <a:lnTo>
                    <a:pt x="20320" y="231140"/>
                  </a:lnTo>
                  <a:lnTo>
                    <a:pt x="73660" y="210820"/>
                  </a:lnTo>
                  <a:lnTo>
                    <a:pt x="60960" y="154940"/>
                  </a:lnTo>
                  <a:lnTo>
                    <a:pt x="118110" y="147320"/>
                  </a:lnTo>
                  <a:lnTo>
                    <a:pt x="118110" y="90170"/>
                  </a:lnTo>
                  <a:lnTo>
                    <a:pt x="175260" y="96520"/>
                  </a:lnTo>
                  <a:lnTo>
                    <a:pt x="189230" y="40640"/>
                  </a:lnTo>
                  <a:lnTo>
                    <a:pt x="242570" y="60960"/>
                  </a:lnTo>
                  <a:lnTo>
                    <a:pt x="269240" y="10160"/>
                  </a:lnTo>
                  <a:lnTo>
                    <a:pt x="317500" y="43180"/>
                  </a:lnTo>
                  <a:close/>
                </a:path>
              </a:pathLst>
            </a:custGeom>
            <a:solidFill>
              <a:srgbClr val="ABCFD5"/>
            </a:solidFill>
          </p:spPr>
          <p:txBody>
            <a:bodyPr/>
            <a:lstStyle/>
            <a:p>
              <a:endParaRPr lang="en-GB"/>
            </a:p>
          </p:txBody>
        </p:sp>
        <p:sp>
          <p:nvSpPr>
            <p:cNvPr id="11" name="TextBox 11"/>
            <p:cNvSpPr txBox="1"/>
            <p:nvPr/>
          </p:nvSpPr>
          <p:spPr>
            <a:xfrm>
              <a:off x="38100" y="9525"/>
              <a:ext cx="635000" cy="663575"/>
            </a:xfrm>
            <a:prstGeom prst="rect">
              <a:avLst/>
            </a:prstGeom>
          </p:spPr>
          <p:txBody>
            <a:bodyPr lIns="50800" tIns="50800" rIns="50800" bIns="50800" rtlCol="0" anchor="ctr"/>
            <a:lstStyle/>
            <a:p>
              <a:pPr algn="ctr">
                <a:lnSpc>
                  <a:spcPts val="2013"/>
                </a:lnSpc>
              </a:pPr>
              <a:endParaRPr/>
            </a:p>
          </p:txBody>
        </p:sp>
      </p:grpSp>
      <p:sp>
        <p:nvSpPr>
          <p:cNvPr id="12" name="Freeform 12">
            <a:extLst>
              <a:ext uri="{C183D7F6-B498-43B3-948B-1728B52AA6E4}">
                <adec:decorative xmlns:adec="http://schemas.microsoft.com/office/drawing/2017/decorative" val="1"/>
              </a:ext>
            </a:extLst>
          </p:cNvPr>
          <p:cNvSpPr/>
          <p:nvPr/>
        </p:nvSpPr>
        <p:spPr>
          <a:xfrm rot="-5400000">
            <a:off x="9394402" y="6219939"/>
            <a:ext cx="1256404" cy="1757208"/>
          </a:xfrm>
          <a:custGeom>
            <a:avLst/>
            <a:gdLst/>
            <a:ahLst/>
            <a:cxnLst/>
            <a:rect l="l" t="t" r="r" b="b"/>
            <a:pathLst>
              <a:path w="1256404" h="1757208">
                <a:moveTo>
                  <a:pt x="0" y="0"/>
                </a:moveTo>
                <a:lnTo>
                  <a:pt x="1256404" y="0"/>
                </a:lnTo>
                <a:lnTo>
                  <a:pt x="1256404" y="1757208"/>
                </a:lnTo>
                <a:lnTo>
                  <a:pt x="0" y="1757208"/>
                </a:lnTo>
                <a:lnTo>
                  <a:pt x="0" y="0"/>
                </a:lnTo>
                <a:close/>
              </a:path>
            </a:pathLst>
          </a:custGeom>
          <a:blipFill>
            <a:blip r:embed="rId4"/>
            <a:stretch>
              <a:fillRect/>
            </a:stretch>
          </a:blipFill>
        </p:spPr>
        <p:txBody>
          <a:bodyPr/>
          <a:lstStyle/>
          <a:p>
            <a:endParaRPr lang="en-GB"/>
          </a:p>
        </p:txBody>
      </p:sp>
      <p:sp>
        <p:nvSpPr>
          <p:cNvPr id="18" name="Title 17">
            <a:extLst>
              <a:ext uri="{FF2B5EF4-FFF2-40B4-BE49-F238E27FC236}">
                <a16:creationId xmlns:a16="http://schemas.microsoft.com/office/drawing/2014/main" id="{CD6F840B-E0D8-356A-E91B-56F7C5563BC6}"/>
              </a:ext>
            </a:extLst>
          </p:cNvPr>
          <p:cNvSpPr>
            <a:spLocks noGrp="1"/>
          </p:cNvSpPr>
          <p:nvPr>
            <p:ph type="title" idx="4294967295"/>
          </p:nvPr>
        </p:nvSpPr>
        <p:spPr>
          <a:xfrm>
            <a:off x="457200" y="-1143000"/>
            <a:ext cx="8229600" cy="1143000"/>
          </a:xfrm>
        </p:spPr>
        <p:txBody>
          <a:bodyPr vert="horz" lIns="91440" tIns="45720" rIns="91440" bIns="45720" rtlCol="0" anchor="b">
            <a:normAutofit/>
          </a:bodyPr>
          <a:lstStyle/>
          <a:p>
            <a:r>
              <a:rPr lang="en-GB" dirty="0"/>
              <a:t>I wonder why 4</a:t>
            </a:r>
          </a:p>
        </p:txBody>
      </p:sp>
      <p:sp>
        <p:nvSpPr>
          <p:cNvPr id="13" name="TextBox 13"/>
          <p:cNvSpPr txBox="1"/>
          <p:nvPr/>
        </p:nvSpPr>
        <p:spPr>
          <a:xfrm>
            <a:off x="452527" y="494081"/>
            <a:ext cx="4288825" cy="1739900"/>
          </a:xfrm>
          <a:prstGeom prst="rect">
            <a:avLst/>
          </a:prstGeom>
        </p:spPr>
        <p:txBody>
          <a:bodyPr lIns="0" tIns="0" rIns="0" bIns="0" rtlCol="0" anchor="t">
            <a:spAutoFit/>
          </a:bodyPr>
          <a:lstStyle/>
          <a:p>
            <a:pPr algn="ctr">
              <a:lnSpc>
                <a:spcPts val="7000"/>
              </a:lnSpc>
            </a:pPr>
            <a:r>
              <a:rPr lang="en-US" sz="5000" b="1">
                <a:solidFill>
                  <a:srgbClr val="000000"/>
                </a:solidFill>
                <a:latin typeface="Century Gothic Paneuropean Bold"/>
                <a:ea typeface="Century Gothic Paneuropean Bold"/>
                <a:cs typeface="Century Gothic Paneuropean Bold"/>
                <a:sym typeface="Century Gothic Paneuropean Bold"/>
              </a:rPr>
              <a:t>I Wonder</a:t>
            </a:r>
          </a:p>
          <a:p>
            <a:pPr algn="ctr">
              <a:lnSpc>
                <a:spcPts val="7000"/>
              </a:lnSpc>
              <a:spcBef>
                <a:spcPct val="0"/>
              </a:spcBef>
            </a:pPr>
            <a:r>
              <a:rPr lang="en-US" sz="5000" b="1">
                <a:solidFill>
                  <a:srgbClr val="000000"/>
                </a:solidFill>
                <a:latin typeface="Century Gothic Paneuropean Bold"/>
                <a:ea typeface="Century Gothic Paneuropean Bold"/>
                <a:cs typeface="Century Gothic Paneuropean Bold"/>
                <a:sym typeface="Century Gothic Paneuropean Bold"/>
              </a:rPr>
              <a:t>Why?</a:t>
            </a:r>
          </a:p>
        </p:txBody>
      </p:sp>
      <p:sp>
        <p:nvSpPr>
          <p:cNvPr id="14" name="TextBox 14"/>
          <p:cNvSpPr txBox="1"/>
          <p:nvPr/>
        </p:nvSpPr>
        <p:spPr>
          <a:xfrm>
            <a:off x="3428019" y="5518980"/>
            <a:ext cx="4114808" cy="3100529"/>
          </a:xfrm>
          <a:prstGeom prst="rect">
            <a:avLst/>
          </a:prstGeom>
        </p:spPr>
        <p:txBody>
          <a:bodyPr lIns="0" tIns="0" rIns="0" bIns="0" rtlCol="0" anchor="t">
            <a:spAutoFit/>
          </a:bodyPr>
          <a:lstStyle/>
          <a:p>
            <a:pPr algn="ctr">
              <a:lnSpc>
                <a:spcPts val="4900"/>
              </a:lnSpc>
              <a:spcBef>
                <a:spcPct val="0"/>
              </a:spcBef>
            </a:pPr>
            <a:r>
              <a:rPr lang="en-US" sz="3500" b="1" dirty="0">
                <a:solidFill>
                  <a:srgbClr val="000000"/>
                </a:solidFill>
                <a:latin typeface="Century Gothic Paneuropean Bold"/>
                <a:ea typeface="Century Gothic Paneuropean Bold"/>
                <a:cs typeface="Century Gothic Paneuropean Bold"/>
                <a:sym typeface="Century Gothic Paneuropean Bold"/>
              </a:rPr>
              <a:t>PIRLS gives the same on-screen reading activities to children in 62 different countries </a:t>
            </a:r>
          </a:p>
        </p:txBody>
      </p:sp>
      <p:sp>
        <p:nvSpPr>
          <p:cNvPr id="15" name="TextBox 15"/>
          <p:cNvSpPr txBox="1"/>
          <p:nvPr/>
        </p:nvSpPr>
        <p:spPr>
          <a:xfrm>
            <a:off x="12015398" y="4899855"/>
            <a:ext cx="4189571" cy="4321175"/>
          </a:xfrm>
          <a:prstGeom prst="rect">
            <a:avLst/>
          </a:prstGeom>
        </p:spPr>
        <p:txBody>
          <a:bodyPr lIns="0" tIns="0" rIns="0" bIns="0" rtlCol="0" anchor="t">
            <a:spAutoFit/>
          </a:bodyPr>
          <a:lstStyle/>
          <a:p>
            <a:pPr algn="ctr">
              <a:lnSpc>
                <a:spcPts val="4900"/>
              </a:lnSpc>
              <a:spcBef>
                <a:spcPct val="0"/>
              </a:spcBef>
            </a:pPr>
            <a:r>
              <a:rPr lang="en-US" sz="3500" b="1" dirty="0">
                <a:solidFill>
                  <a:srgbClr val="000000"/>
                </a:solidFill>
                <a:latin typeface="Century Gothic Paneuropean Bold"/>
                <a:ea typeface="Century Gothic Paneuropean Bold"/>
                <a:cs typeface="Century Gothic Paneuropean Bold"/>
                <a:sym typeface="Century Gothic Paneuropean Bold"/>
              </a:rPr>
              <a:t>They also give everyone the same questionnaire asking how they feel about reading and what they read at home</a:t>
            </a:r>
          </a:p>
        </p:txBody>
      </p:sp>
      <p:sp>
        <p:nvSpPr>
          <p:cNvPr id="16" name="Freeform 16">
            <a:extLst>
              <a:ext uri="{C183D7F6-B498-43B3-948B-1728B52AA6E4}">
                <adec:decorative xmlns:adec="http://schemas.microsoft.com/office/drawing/2017/decorative" val="1"/>
              </a:ext>
            </a:extLst>
          </p:cNvPr>
          <p:cNvSpPr/>
          <p:nvPr/>
        </p:nvSpPr>
        <p:spPr>
          <a:xfrm>
            <a:off x="7613513" y="8139054"/>
            <a:ext cx="1425104" cy="1544828"/>
          </a:xfrm>
          <a:custGeom>
            <a:avLst/>
            <a:gdLst/>
            <a:ahLst/>
            <a:cxnLst/>
            <a:rect l="l" t="t" r="r" b="b"/>
            <a:pathLst>
              <a:path w="1425104" h="1544828">
                <a:moveTo>
                  <a:pt x="0" y="0"/>
                </a:moveTo>
                <a:lnTo>
                  <a:pt x="1425104" y="0"/>
                </a:lnTo>
                <a:lnTo>
                  <a:pt x="1425104" y="1544828"/>
                </a:lnTo>
                <a:lnTo>
                  <a:pt x="0" y="1544828"/>
                </a:lnTo>
                <a:lnTo>
                  <a:pt x="0" y="0"/>
                </a:lnTo>
                <a:close/>
              </a:path>
            </a:pathLst>
          </a:custGeom>
          <a:blipFill>
            <a:blip r:embed="rId5"/>
            <a:stretch>
              <a:fillRect/>
            </a:stretch>
          </a:blipFill>
        </p:spPr>
        <p:txBody>
          <a:bodyPr/>
          <a:lstStyle/>
          <a:p>
            <a:endParaRPr lang="en-GB"/>
          </a:p>
        </p:txBody>
      </p:sp>
      <p:sp>
        <p:nvSpPr>
          <p:cNvPr id="17" name="Freeform 17">
            <a:extLst>
              <a:ext uri="{C183D7F6-B498-43B3-948B-1728B52AA6E4}">
                <adec:decorative xmlns:adec="http://schemas.microsoft.com/office/drawing/2017/decorative" val="1"/>
              </a:ext>
            </a:extLst>
          </p:cNvPr>
          <p:cNvSpPr/>
          <p:nvPr/>
        </p:nvSpPr>
        <p:spPr>
          <a:xfrm>
            <a:off x="16204969" y="8139054"/>
            <a:ext cx="1425104" cy="1544828"/>
          </a:xfrm>
          <a:custGeom>
            <a:avLst/>
            <a:gdLst/>
            <a:ahLst/>
            <a:cxnLst/>
            <a:rect l="l" t="t" r="r" b="b"/>
            <a:pathLst>
              <a:path w="1425104" h="1544828">
                <a:moveTo>
                  <a:pt x="0" y="0"/>
                </a:moveTo>
                <a:lnTo>
                  <a:pt x="1425105" y="0"/>
                </a:lnTo>
                <a:lnTo>
                  <a:pt x="1425105" y="1544828"/>
                </a:lnTo>
                <a:lnTo>
                  <a:pt x="0" y="1544828"/>
                </a:lnTo>
                <a:lnTo>
                  <a:pt x="0" y="0"/>
                </a:lnTo>
                <a:close/>
              </a:path>
            </a:pathLst>
          </a:custGeom>
          <a:blipFill>
            <a:blip r:embed="rId5"/>
            <a:stretch>
              <a:fillRect/>
            </a:stretch>
          </a:blipFill>
        </p:spPr>
        <p:txBody>
          <a:bodyPr/>
          <a:lstStyle/>
          <a:p>
            <a:endParaRPr lang="en-GB"/>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8F5F2"/>
        </a:solidFill>
        <a:effectLst/>
      </p:bgPr>
    </p:bg>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452527" y="0"/>
            <a:ext cx="4247335" cy="4323180"/>
            <a:chOff x="0" y="0"/>
            <a:chExt cx="711200" cy="723900"/>
          </a:xfrm>
        </p:grpSpPr>
        <p:sp>
          <p:nvSpPr>
            <p:cNvPr id="3" name="Freeform 3"/>
            <p:cNvSpPr/>
            <p:nvPr/>
          </p:nvSpPr>
          <p:spPr>
            <a:xfrm>
              <a:off x="0" y="0"/>
              <a:ext cx="711200" cy="716280"/>
            </a:xfrm>
            <a:custGeom>
              <a:avLst/>
              <a:gdLst/>
              <a:ahLst/>
              <a:cxnLst/>
              <a:rect l="l" t="t" r="r" b="b"/>
              <a:pathLst>
                <a:path w="711200" h="716280">
                  <a:moveTo>
                    <a:pt x="355600" y="0"/>
                  </a:moveTo>
                  <a:lnTo>
                    <a:pt x="393700" y="43180"/>
                  </a:lnTo>
                  <a:lnTo>
                    <a:pt x="441960" y="10160"/>
                  </a:lnTo>
                  <a:lnTo>
                    <a:pt x="468630" y="60960"/>
                  </a:lnTo>
                  <a:lnTo>
                    <a:pt x="521970" y="40640"/>
                  </a:lnTo>
                  <a:lnTo>
                    <a:pt x="535940" y="96520"/>
                  </a:lnTo>
                  <a:lnTo>
                    <a:pt x="593090" y="90170"/>
                  </a:lnTo>
                  <a:lnTo>
                    <a:pt x="593090" y="147320"/>
                  </a:lnTo>
                  <a:lnTo>
                    <a:pt x="650240" y="154940"/>
                  </a:lnTo>
                  <a:lnTo>
                    <a:pt x="637540" y="210820"/>
                  </a:lnTo>
                  <a:lnTo>
                    <a:pt x="690880" y="231140"/>
                  </a:lnTo>
                  <a:lnTo>
                    <a:pt x="664210" y="281940"/>
                  </a:lnTo>
                  <a:lnTo>
                    <a:pt x="711200" y="314960"/>
                  </a:lnTo>
                  <a:lnTo>
                    <a:pt x="673100" y="358140"/>
                  </a:lnTo>
                  <a:lnTo>
                    <a:pt x="711200" y="401320"/>
                  </a:lnTo>
                  <a:lnTo>
                    <a:pt x="664210" y="434340"/>
                  </a:lnTo>
                  <a:lnTo>
                    <a:pt x="690880" y="485140"/>
                  </a:lnTo>
                  <a:lnTo>
                    <a:pt x="637540" y="505460"/>
                  </a:lnTo>
                  <a:lnTo>
                    <a:pt x="650240" y="561340"/>
                  </a:lnTo>
                  <a:lnTo>
                    <a:pt x="593090" y="568960"/>
                  </a:lnTo>
                  <a:lnTo>
                    <a:pt x="593090" y="626110"/>
                  </a:lnTo>
                  <a:lnTo>
                    <a:pt x="535940" y="619760"/>
                  </a:lnTo>
                  <a:lnTo>
                    <a:pt x="521970" y="675640"/>
                  </a:lnTo>
                  <a:lnTo>
                    <a:pt x="468630" y="655320"/>
                  </a:lnTo>
                  <a:lnTo>
                    <a:pt x="441960" y="706120"/>
                  </a:lnTo>
                  <a:lnTo>
                    <a:pt x="393700" y="673100"/>
                  </a:lnTo>
                  <a:lnTo>
                    <a:pt x="355600" y="716280"/>
                  </a:lnTo>
                  <a:lnTo>
                    <a:pt x="317500" y="673100"/>
                  </a:lnTo>
                  <a:lnTo>
                    <a:pt x="269240" y="706120"/>
                  </a:lnTo>
                  <a:lnTo>
                    <a:pt x="242570" y="655320"/>
                  </a:lnTo>
                  <a:lnTo>
                    <a:pt x="189230" y="675640"/>
                  </a:lnTo>
                  <a:lnTo>
                    <a:pt x="175260" y="619760"/>
                  </a:lnTo>
                  <a:lnTo>
                    <a:pt x="118110" y="626110"/>
                  </a:lnTo>
                  <a:lnTo>
                    <a:pt x="118110" y="568960"/>
                  </a:lnTo>
                  <a:lnTo>
                    <a:pt x="60960" y="561340"/>
                  </a:lnTo>
                  <a:lnTo>
                    <a:pt x="73660" y="505460"/>
                  </a:lnTo>
                  <a:lnTo>
                    <a:pt x="20320" y="485140"/>
                  </a:lnTo>
                  <a:lnTo>
                    <a:pt x="46990" y="434340"/>
                  </a:lnTo>
                  <a:lnTo>
                    <a:pt x="0" y="401320"/>
                  </a:lnTo>
                  <a:lnTo>
                    <a:pt x="38100" y="358140"/>
                  </a:lnTo>
                  <a:lnTo>
                    <a:pt x="0" y="314960"/>
                  </a:lnTo>
                  <a:lnTo>
                    <a:pt x="46990" y="281940"/>
                  </a:lnTo>
                  <a:lnTo>
                    <a:pt x="20320" y="231140"/>
                  </a:lnTo>
                  <a:lnTo>
                    <a:pt x="73660" y="210820"/>
                  </a:lnTo>
                  <a:lnTo>
                    <a:pt x="60960" y="154940"/>
                  </a:lnTo>
                  <a:lnTo>
                    <a:pt x="118110" y="147320"/>
                  </a:lnTo>
                  <a:lnTo>
                    <a:pt x="118110" y="90170"/>
                  </a:lnTo>
                  <a:lnTo>
                    <a:pt x="175260" y="96520"/>
                  </a:lnTo>
                  <a:lnTo>
                    <a:pt x="189230" y="40640"/>
                  </a:lnTo>
                  <a:lnTo>
                    <a:pt x="242570" y="60960"/>
                  </a:lnTo>
                  <a:lnTo>
                    <a:pt x="269240" y="10160"/>
                  </a:lnTo>
                  <a:lnTo>
                    <a:pt x="317500" y="43180"/>
                  </a:lnTo>
                  <a:close/>
                </a:path>
              </a:pathLst>
            </a:custGeom>
            <a:solidFill>
              <a:srgbClr val="EFCE72"/>
            </a:solidFill>
          </p:spPr>
          <p:txBody>
            <a:bodyPr/>
            <a:lstStyle/>
            <a:p>
              <a:endParaRPr lang="en-GB"/>
            </a:p>
          </p:txBody>
        </p:sp>
        <p:sp>
          <p:nvSpPr>
            <p:cNvPr id="4" name="TextBox 4"/>
            <p:cNvSpPr txBox="1"/>
            <p:nvPr/>
          </p:nvSpPr>
          <p:spPr>
            <a:xfrm>
              <a:off x="38100" y="9525"/>
              <a:ext cx="635000" cy="663575"/>
            </a:xfrm>
            <a:prstGeom prst="rect">
              <a:avLst/>
            </a:prstGeom>
          </p:spPr>
          <p:txBody>
            <a:bodyPr lIns="50800" tIns="50800" rIns="50800" bIns="50800" rtlCol="0" anchor="ctr"/>
            <a:lstStyle/>
            <a:p>
              <a:pPr algn="ctr">
                <a:lnSpc>
                  <a:spcPts val="2013"/>
                </a:lnSpc>
              </a:pPr>
              <a:endParaRPr/>
            </a:p>
          </p:txBody>
        </p:sp>
      </p:grpSp>
      <p:sp>
        <p:nvSpPr>
          <p:cNvPr id="5" name="Freeform 5">
            <a:extLst>
              <a:ext uri="{C183D7F6-B498-43B3-948B-1728B52AA6E4}">
                <adec:decorative xmlns:adec="http://schemas.microsoft.com/office/drawing/2017/decorative" val="1"/>
              </a:ext>
            </a:extLst>
          </p:cNvPr>
          <p:cNvSpPr/>
          <p:nvPr/>
        </p:nvSpPr>
        <p:spPr>
          <a:xfrm>
            <a:off x="2212383" y="2233981"/>
            <a:ext cx="727623" cy="1672696"/>
          </a:xfrm>
          <a:custGeom>
            <a:avLst/>
            <a:gdLst/>
            <a:ahLst/>
            <a:cxnLst/>
            <a:rect l="l" t="t" r="r" b="b"/>
            <a:pathLst>
              <a:path w="727623" h="1672696">
                <a:moveTo>
                  <a:pt x="0" y="0"/>
                </a:moveTo>
                <a:lnTo>
                  <a:pt x="727623" y="0"/>
                </a:lnTo>
                <a:lnTo>
                  <a:pt x="727623" y="1672696"/>
                </a:lnTo>
                <a:lnTo>
                  <a:pt x="0" y="1672696"/>
                </a:lnTo>
                <a:lnTo>
                  <a:pt x="0" y="0"/>
                </a:lnTo>
                <a:close/>
              </a:path>
            </a:pathLst>
          </a:custGeom>
          <a:blipFill>
            <a:blip r:embed="rId3"/>
            <a:stretch>
              <a:fillRect/>
            </a:stretch>
          </a:blipFill>
        </p:spPr>
        <p:txBody>
          <a:bodyPr/>
          <a:lstStyle/>
          <a:p>
            <a:endParaRPr lang="en-GB"/>
          </a:p>
        </p:txBody>
      </p:sp>
      <p:grpSp>
        <p:nvGrpSpPr>
          <p:cNvPr id="6" name="Group 6">
            <a:extLst>
              <a:ext uri="{C183D7F6-B498-43B3-948B-1728B52AA6E4}">
                <adec:decorative xmlns:adec="http://schemas.microsoft.com/office/drawing/2017/decorative" val="1"/>
              </a:ext>
            </a:extLst>
          </p:cNvPr>
          <p:cNvGrpSpPr/>
          <p:nvPr/>
        </p:nvGrpSpPr>
        <p:grpSpPr>
          <a:xfrm>
            <a:off x="2644780" y="4273102"/>
            <a:ext cx="5681285" cy="5782737"/>
            <a:chOff x="0" y="0"/>
            <a:chExt cx="711200" cy="723900"/>
          </a:xfrm>
        </p:grpSpPr>
        <p:sp>
          <p:nvSpPr>
            <p:cNvPr id="7" name="Freeform 7"/>
            <p:cNvSpPr/>
            <p:nvPr/>
          </p:nvSpPr>
          <p:spPr>
            <a:xfrm>
              <a:off x="0" y="0"/>
              <a:ext cx="711200" cy="716280"/>
            </a:xfrm>
            <a:custGeom>
              <a:avLst/>
              <a:gdLst/>
              <a:ahLst/>
              <a:cxnLst/>
              <a:rect l="l" t="t" r="r" b="b"/>
              <a:pathLst>
                <a:path w="711200" h="716280">
                  <a:moveTo>
                    <a:pt x="355600" y="0"/>
                  </a:moveTo>
                  <a:lnTo>
                    <a:pt x="393700" y="43180"/>
                  </a:lnTo>
                  <a:lnTo>
                    <a:pt x="441960" y="10160"/>
                  </a:lnTo>
                  <a:lnTo>
                    <a:pt x="468630" y="60960"/>
                  </a:lnTo>
                  <a:lnTo>
                    <a:pt x="521970" y="40640"/>
                  </a:lnTo>
                  <a:lnTo>
                    <a:pt x="535940" y="96520"/>
                  </a:lnTo>
                  <a:lnTo>
                    <a:pt x="593090" y="90170"/>
                  </a:lnTo>
                  <a:lnTo>
                    <a:pt x="593090" y="147320"/>
                  </a:lnTo>
                  <a:lnTo>
                    <a:pt x="650240" y="154940"/>
                  </a:lnTo>
                  <a:lnTo>
                    <a:pt x="637540" y="210820"/>
                  </a:lnTo>
                  <a:lnTo>
                    <a:pt x="690880" y="231140"/>
                  </a:lnTo>
                  <a:lnTo>
                    <a:pt x="664210" y="281940"/>
                  </a:lnTo>
                  <a:lnTo>
                    <a:pt x="711200" y="314960"/>
                  </a:lnTo>
                  <a:lnTo>
                    <a:pt x="673100" y="358140"/>
                  </a:lnTo>
                  <a:lnTo>
                    <a:pt x="711200" y="401320"/>
                  </a:lnTo>
                  <a:lnTo>
                    <a:pt x="664210" y="434340"/>
                  </a:lnTo>
                  <a:lnTo>
                    <a:pt x="690880" y="485140"/>
                  </a:lnTo>
                  <a:lnTo>
                    <a:pt x="637540" y="505460"/>
                  </a:lnTo>
                  <a:lnTo>
                    <a:pt x="650240" y="561340"/>
                  </a:lnTo>
                  <a:lnTo>
                    <a:pt x="593090" y="568960"/>
                  </a:lnTo>
                  <a:lnTo>
                    <a:pt x="593090" y="626110"/>
                  </a:lnTo>
                  <a:lnTo>
                    <a:pt x="535940" y="619760"/>
                  </a:lnTo>
                  <a:lnTo>
                    <a:pt x="521970" y="675640"/>
                  </a:lnTo>
                  <a:lnTo>
                    <a:pt x="468630" y="655320"/>
                  </a:lnTo>
                  <a:lnTo>
                    <a:pt x="441960" y="706120"/>
                  </a:lnTo>
                  <a:lnTo>
                    <a:pt x="393700" y="673100"/>
                  </a:lnTo>
                  <a:lnTo>
                    <a:pt x="355600" y="716280"/>
                  </a:lnTo>
                  <a:lnTo>
                    <a:pt x="317500" y="673100"/>
                  </a:lnTo>
                  <a:lnTo>
                    <a:pt x="269240" y="706120"/>
                  </a:lnTo>
                  <a:lnTo>
                    <a:pt x="242570" y="655320"/>
                  </a:lnTo>
                  <a:lnTo>
                    <a:pt x="189230" y="675640"/>
                  </a:lnTo>
                  <a:lnTo>
                    <a:pt x="175260" y="619760"/>
                  </a:lnTo>
                  <a:lnTo>
                    <a:pt x="118110" y="626110"/>
                  </a:lnTo>
                  <a:lnTo>
                    <a:pt x="118110" y="568960"/>
                  </a:lnTo>
                  <a:lnTo>
                    <a:pt x="60960" y="561340"/>
                  </a:lnTo>
                  <a:lnTo>
                    <a:pt x="73660" y="505460"/>
                  </a:lnTo>
                  <a:lnTo>
                    <a:pt x="20320" y="485140"/>
                  </a:lnTo>
                  <a:lnTo>
                    <a:pt x="46990" y="434340"/>
                  </a:lnTo>
                  <a:lnTo>
                    <a:pt x="0" y="401320"/>
                  </a:lnTo>
                  <a:lnTo>
                    <a:pt x="38100" y="358140"/>
                  </a:lnTo>
                  <a:lnTo>
                    <a:pt x="0" y="314960"/>
                  </a:lnTo>
                  <a:lnTo>
                    <a:pt x="46990" y="281940"/>
                  </a:lnTo>
                  <a:lnTo>
                    <a:pt x="20320" y="231140"/>
                  </a:lnTo>
                  <a:lnTo>
                    <a:pt x="73660" y="210820"/>
                  </a:lnTo>
                  <a:lnTo>
                    <a:pt x="60960" y="154940"/>
                  </a:lnTo>
                  <a:lnTo>
                    <a:pt x="118110" y="147320"/>
                  </a:lnTo>
                  <a:lnTo>
                    <a:pt x="118110" y="90170"/>
                  </a:lnTo>
                  <a:lnTo>
                    <a:pt x="175260" y="96520"/>
                  </a:lnTo>
                  <a:lnTo>
                    <a:pt x="189230" y="40640"/>
                  </a:lnTo>
                  <a:lnTo>
                    <a:pt x="242570" y="60960"/>
                  </a:lnTo>
                  <a:lnTo>
                    <a:pt x="269240" y="10160"/>
                  </a:lnTo>
                  <a:lnTo>
                    <a:pt x="317500" y="43180"/>
                  </a:lnTo>
                  <a:close/>
                </a:path>
              </a:pathLst>
            </a:custGeom>
            <a:solidFill>
              <a:srgbClr val="ABCFD5"/>
            </a:solidFill>
          </p:spPr>
          <p:txBody>
            <a:bodyPr/>
            <a:lstStyle/>
            <a:p>
              <a:endParaRPr lang="en-GB"/>
            </a:p>
          </p:txBody>
        </p:sp>
        <p:sp>
          <p:nvSpPr>
            <p:cNvPr id="8" name="TextBox 8"/>
            <p:cNvSpPr txBox="1"/>
            <p:nvPr/>
          </p:nvSpPr>
          <p:spPr>
            <a:xfrm>
              <a:off x="38100" y="9525"/>
              <a:ext cx="635000" cy="663575"/>
            </a:xfrm>
            <a:prstGeom prst="rect">
              <a:avLst/>
            </a:prstGeom>
          </p:spPr>
          <p:txBody>
            <a:bodyPr lIns="50800" tIns="50800" rIns="50800" bIns="50800" rtlCol="0" anchor="ctr"/>
            <a:lstStyle/>
            <a:p>
              <a:pPr algn="ctr">
                <a:lnSpc>
                  <a:spcPts val="2013"/>
                </a:lnSpc>
              </a:pPr>
              <a:endParaRPr/>
            </a:p>
          </p:txBody>
        </p:sp>
      </p:grpSp>
      <p:grpSp>
        <p:nvGrpSpPr>
          <p:cNvPr id="9" name="Group 9">
            <a:extLst>
              <a:ext uri="{C183D7F6-B498-43B3-948B-1728B52AA6E4}">
                <adec:decorative xmlns:adec="http://schemas.microsoft.com/office/drawing/2017/decorative" val="1"/>
              </a:ext>
            </a:extLst>
          </p:cNvPr>
          <p:cNvGrpSpPr/>
          <p:nvPr/>
        </p:nvGrpSpPr>
        <p:grpSpPr>
          <a:xfrm>
            <a:off x="11236236" y="4207175"/>
            <a:ext cx="5681285" cy="5782737"/>
            <a:chOff x="0" y="0"/>
            <a:chExt cx="711200" cy="723900"/>
          </a:xfrm>
        </p:grpSpPr>
        <p:sp>
          <p:nvSpPr>
            <p:cNvPr id="10" name="Freeform 10"/>
            <p:cNvSpPr/>
            <p:nvPr/>
          </p:nvSpPr>
          <p:spPr>
            <a:xfrm>
              <a:off x="0" y="0"/>
              <a:ext cx="711200" cy="716280"/>
            </a:xfrm>
            <a:custGeom>
              <a:avLst/>
              <a:gdLst/>
              <a:ahLst/>
              <a:cxnLst/>
              <a:rect l="l" t="t" r="r" b="b"/>
              <a:pathLst>
                <a:path w="711200" h="716280">
                  <a:moveTo>
                    <a:pt x="355600" y="0"/>
                  </a:moveTo>
                  <a:lnTo>
                    <a:pt x="393700" y="43180"/>
                  </a:lnTo>
                  <a:lnTo>
                    <a:pt x="441960" y="10160"/>
                  </a:lnTo>
                  <a:lnTo>
                    <a:pt x="468630" y="60960"/>
                  </a:lnTo>
                  <a:lnTo>
                    <a:pt x="521970" y="40640"/>
                  </a:lnTo>
                  <a:lnTo>
                    <a:pt x="535940" y="96520"/>
                  </a:lnTo>
                  <a:lnTo>
                    <a:pt x="593090" y="90170"/>
                  </a:lnTo>
                  <a:lnTo>
                    <a:pt x="593090" y="147320"/>
                  </a:lnTo>
                  <a:lnTo>
                    <a:pt x="650240" y="154940"/>
                  </a:lnTo>
                  <a:lnTo>
                    <a:pt x="637540" y="210820"/>
                  </a:lnTo>
                  <a:lnTo>
                    <a:pt x="690880" y="231140"/>
                  </a:lnTo>
                  <a:lnTo>
                    <a:pt x="664210" y="281940"/>
                  </a:lnTo>
                  <a:lnTo>
                    <a:pt x="711200" y="314960"/>
                  </a:lnTo>
                  <a:lnTo>
                    <a:pt x="673100" y="358140"/>
                  </a:lnTo>
                  <a:lnTo>
                    <a:pt x="711200" y="401320"/>
                  </a:lnTo>
                  <a:lnTo>
                    <a:pt x="664210" y="434340"/>
                  </a:lnTo>
                  <a:lnTo>
                    <a:pt x="690880" y="485140"/>
                  </a:lnTo>
                  <a:lnTo>
                    <a:pt x="637540" y="505460"/>
                  </a:lnTo>
                  <a:lnTo>
                    <a:pt x="650240" y="561340"/>
                  </a:lnTo>
                  <a:lnTo>
                    <a:pt x="593090" y="568960"/>
                  </a:lnTo>
                  <a:lnTo>
                    <a:pt x="593090" y="626110"/>
                  </a:lnTo>
                  <a:lnTo>
                    <a:pt x="535940" y="619760"/>
                  </a:lnTo>
                  <a:lnTo>
                    <a:pt x="521970" y="675640"/>
                  </a:lnTo>
                  <a:lnTo>
                    <a:pt x="468630" y="655320"/>
                  </a:lnTo>
                  <a:lnTo>
                    <a:pt x="441960" y="706120"/>
                  </a:lnTo>
                  <a:lnTo>
                    <a:pt x="393700" y="673100"/>
                  </a:lnTo>
                  <a:lnTo>
                    <a:pt x="355600" y="716280"/>
                  </a:lnTo>
                  <a:lnTo>
                    <a:pt x="317500" y="673100"/>
                  </a:lnTo>
                  <a:lnTo>
                    <a:pt x="269240" y="706120"/>
                  </a:lnTo>
                  <a:lnTo>
                    <a:pt x="242570" y="655320"/>
                  </a:lnTo>
                  <a:lnTo>
                    <a:pt x="189230" y="675640"/>
                  </a:lnTo>
                  <a:lnTo>
                    <a:pt x="175260" y="619760"/>
                  </a:lnTo>
                  <a:lnTo>
                    <a:pt x="118110" y="626110"/>
                  </a:lnTo>
                  <a:lnTo>
                    <a:pt x="118110" y="568960"/>
                  </a:lnTo>
                  <a:lnTo>
                    <a:pt x="60960" y="561340"/>
                  </a:lnTo>
                  <a:lnTo>
                    <a:pt x="73660" y="505460"/>
                  </a:lnTo>
                  <a:lnTo>
                    <a:pt x="20320" y="485140"/>
                  </a:lnTo>
                  <a:lnTo>
                    <a:pt x="46990" y="434340"/>
                  </a:lnTo>
                  <a:lnTo>
                    <a:pt x="0" y="401320"/>
                  </a:lnTo>
                  <a:lnTo>
                    <a:pt x="38100" y="358140"/>
                  </a:lnTo>
                  <a:lnTo>
                    <a:pt x="0" y="314960"/>
                  </a:lnTo>
                  <a:lnTo>
                    <a:pt x="46990" y="281940"/>
                  </a:lnTo>
                  <a:lnTo>
                    <a:pt x="20320" y="231140"/>
                  </a:lnTo>
                  <a:lnTo>
                    <a:pt x="73660" y="210820"/>
                  </a:lnTo>
                  <a:lnTo>
                    <a:pt x="60960" y="154940"/>
                  </a:lnTo>
                  <a:lnTo>
                    <a:pt x="118110" y="147320"/>
                  </a:lnTo>
                  <a:lnTo>
                    <a:pt x="118110" y="90170"/>
                  </a:lnTo>
                  <a:lnTo>
                    <a:pt x="175260" y="96520"/>
                  </a:lnTo>
                  <a:lnTo>
                    <a:pt x="189230" y="40640"/>
                  </a:lnTo>
                  <a:lnTo>
                    <a:pt x="242570" y="60960"/>
                  </a:lnTo>
                  <a:lnTo>
                    <a:pt x="269240" y="10160"/>
                  </a:lnTo>
                  <a:lnTo>
                    <a:pt x="317500" y="43180"/>
                  </a:lnTo>
                  <a:close/>
                </a:path>
              </a:pathLst>
            </a:custGeom>
            <a:solidFill>
              <a:srgbClr val="ABCFD5"/>
            </a:solidFill>
          </p:spPr>
          <p:txBody>
            <a:bodyPr/>
            <a:lstStyle/>
            <a:p>
              <a:endParaRPr lang="en-GB"/>
            </a:p>
          </p:txBody>
        </p:sp>
        <p:sp>
          <p:nvSpPr>
            <p:cNvPr id="11" name="TextBox 11"/>
            <p:cNvSpPr txBox="1"/>
            <p:nvPr/>
          </p:nvSpPr>
          <p:spPr>
            <a:xfrm>
              <a:off x="38100" y="9525"/>
              <a:ext cx="635000" cy="663575"/>
            </a:xfrm>
            <a:prstGeom prst="rect">
              <a:avLst/>
            </a:prstGeom>
          </p:spPr>
          <p:txBody>
            <a:bodyPr lIns="50800" tIns="50800" rIns="50800" bIns="50800" rtlCol="0" anchor="ctr"/>
            <a:lstStyle/>
            <a:p>
              <a:pPr algn="ctr">
                <a:lnSpc>
                  <a:spcPts val="2013"/>
                </a:lnSpc>
              </a:pPr>
              <a:endParaRPr/>
            </a:p>
          </p:txBody>
        </p:sp>
      </p:grpSp>
      <p:sp>
        <p:nvSpPr>
          <p:cNvPr id="12" name="Freeform 12">
            <a:extLst>
              <a:ext uri="{C183D7F6-B498-43B3-948B-1728B52AA6E4}">
                <adec:decorative xmlns:adec="http://schemas.microsoft.com/office/drawing/2017/decorative" val="1"/>
              </a:ext>
            </a:extLst>
          </p:cNvPr>
          <p:cNvSpPr/>
          <p:nvPr/>
        </p:nvSpPr>
        <p:spPr>
          <a:xfrm rot="-5400000">
            <a:off x="9394402" y="6219939"/>
            <a:ext cx="1256404" cy="1757208"/>
          </a:xfrm>
          <a:custGeom>
            <a:avLst/>
            <a:gdLst/>
            <a:ahLst/>
            <a:cxnLst/>
            <a:rect l="l" t="t" r="r" b="b"/>
            <a:pathLst>
              <a:path w="1256404" h="1757208">
                <a:moveTo>
                  <a:pt x="0" y="0"/>
                </a:moveTo>
                <a:lnTo>
                  <a:pt x="1256404" y="0"/>
                </a:lnTo>
                <a:lnTo>
                  <a:pt x="1256404" y="1757208"/>
                </a:lnTo>
                <a:lnTo>
                  <a:pt x="0" y="1757208"/>
                </a:lnTo>
                <a:lnTo>
                  <a:pt x="0" y="0"/>
                </a:lnTo>
                <a:close/>
              </a:path>
            </a:pathLst>
          </a:custGeom>
          <a:blipFill>
            <a:blip r:embed="rId4"/>
            <a:stretch>
              <a:fillRect/>
            </a:stretch>
          </a:blipFill>
        </p:spPr>
        <p:txBody>
          <a:bodyPr/>
          <a:lstStyle/>
          <a:p>
            <a:endParaRPr lang="en-GB"/>
          </a:p>
        </p:txBody>
      </p:sp>
      <p:sp>
        <p:nvSpPr>
          <p:cNvPr id="16" name="Title 15">
            <a:extLst>
              <a:ext uri="{FF2B5EF4-FFF2-40B4-BE49-F238E27FC236}">
                <a16:creationId xmlns:a16="http://schemas.microsoft.com/office/drawing/2014/main" id="{50CCB0FF-67B2-3107-0346-C3D547173921}"/>
              </a:ext>
            </a:extLst>
          </p:cNvPr>
          <p:cNvSpPr>
            <a:spLocks noGrp="1"/>
          </p:cNvSpPr>
          <p:nvPr>
            <p:ph type="title" idx="4294967295"/>
          </p:nvPr>
        </p:nvSpPr>
        <p:spPr>
          <a:xfrm>
            <a:off x="457200" y="-1143000"/>
            <a:ext cx="8229600" cy="1143000"/>
          </a:xfrm>
        </p:spPr>
        <p:txBody>
          <a:bodyPr vert="horz" lIns="91440" tIns="45720" rIns="91440" bIns="45720" rtlCol="0" anchor="b">
            <a:normAutofit/>
          </a:bodyPr>
          <a:lstStyle/>
          <a:p>
            <a:r>
              <a:rPr lang="en-GB" dirty="0"/>
              <a:t>I wonder why 5</a:t>
            </a:r>
          </a:p>
        </p:txBody>
      </p:sp>
      <p:sp>
        <p:nvSpPr>
          <p:cNvPr id="13" name="TextBox 13"/>
          <p:cNvSpPr txBox="1"/>
          <p:nvPr/>
        </p:nvSpPr>
        <p:spPr>
          <a:xfrm>
            <a:off x="452527" y="494081"/>
            <a:ext cx="4288825" cy="1739900"/>
          </a:xfrm>
          <a:prstGeom prst="rect">
            <a:avLst/>
          </a:prstGeom>
        </p:spPr>
        <p:txBody>
          <a:bodyPr lIns="0" tIns="0" rIns="0" bIns="0" rtlCol="0" anchor="t">
            <a:spAutoFit/>
          </a:bodyPr>
          <a:lstStyle/>
          <a:p>
            <a:pPr algn="ctr">
              <a:lnSpc>
                <a:spcPts val="7000"/>
              </a:lnSpc>
            </a:pPr>
            <a:r>
              <a:rPr lang="en-US" sz="5000" b="1">
                <a:solidFill>
                  <a:srgbClr val="000000"/>
                </a:solidFill>
                <a:latin typeface="Century Gothic Paneuropean Bold"/>
                <a:ea typeface="Century Gothic Paneuropean Bold"/>
                <a:cs typeface="Century Gothic Paneuropean Bold"/>
                <a:sym typeface="Century Gothic Paneuropean Bold"/>
              </a:rPr>
              <a:t>I Wonder</a:t>
            </a:r>
          </a:p>
          <a:p>
            <a:pPr algn="ctr">
              <a:lnSpc>
                <a:spcPts val="7000"/>
              </a:lnSpc>
              <a:spcBef>
                <a:spcPct val="0"/>
              </a:spcBef>
            </a:pPr>
            <a:r>
              <a:rPr lang="en-US" sz="5000" b="1">
                <a:solidFill>
                  <a:srgbClr val="000000"/>
                </a:solidFill>
                <a:latin typeface="Century Gothic Paneuropean Bold"/>
                <a:ea typeface="Century Gothic Paneuropean Bold"/>
                <a:cs typeface="Century Gothic Paneuropean Bold"/>
                <a:sym typeface="Century Gothic Paneuropean Bold"/>
              </a:rPr>
              <a:t>Why?</a:t>
            </a:r>
          </a:p>
        </p:txBody>
      </p:sp>
      <p:sp>
        <p:nvSpPr>
          <p:cNvPr id="14" name="TextBox 14"/>
          <p:cNvSpPr txBox="1"/>
          <p:nvPr/>
        </p:nvSpPr>
        <p:spPr>
          <a:xfrm>
            <a:off x="3428019" y="5376946"/>
            <a:ext cx="4114808" cy="4261551"/>
          </a:xfrm>
          <a:prstGeom prst="rect">
            <a:avLst/>
          </a:prstGeom>
        </p:spPr>
        <p:txBody>
          <a:bodyPr lIns="0" tIns="0" rIns="0" bIns="0" rtlCol="0" anchor="t">
            <a:spAutoFit/>
          </a:bodyPr>
          <a:lstStyle/>
          <a:p>
            <a:pPr algn="ctr">
              <a:lnSpc>
                <a:spcPts val="5599"/>
              </a:lnSpc>
              <a:spcBef>
                <a:spcPct val="0"/>
              </a:spcBef>
            </a:pPr>
            <a:r>
              <a:rPr lang="en-US" sz="3999" dirty="0">
                <a:solidFill>
                  <a:srgbClr val="000000"/>
                </a:solidFill>
                <a:latin typeface="Century Gothic Paneuropean"/>
                <a:ea typeface="Century Gothic Paneuropean"/>
                <a:cs typeface="Century Gothic Paneuropean"/>
                <a:sym typeface="Century Gothic Paneuropean"/>
              </a:rPr>
              <a:t>The on-screen reading activities tell researchers </a:t>
            </a:r>
            <a:r>
              <a:rPr lang="en-US" sz="3999" b="1" dirty="0">
                <a:solidFill>
                  <a:srgbClr val="000000"/>
                </a:solidFill>
                <a:latin typeface="Century Gothic Paneuropean Bold"/>
                <a:ea typeface="Century Gothic Paneuropean Bold"/>
                <a:cs typeface="Century Gothic Paneuropean Bold"/>
                <a:sym typeface="Century Gothic Paneuropean Bold"/>
              </a:rPr>
              <a:t>WHAT</a:t>
            </a:r>
            <a:r>
              <a:rPr lang="en-US" sz="3999" dirty="0">
                <a:solidFill>
                  <a:srgbClr val="000000"/>
                </a:solidFill>
                <a:latin typeface="Century Gothic Paneuropean"/>
                <a:ea typeface="Century Gothic Paneuropean"/>
                <a:cs typeface="Century Gothic Paneuropean"/>
                <a:sym typeface="Century Gothic Paneuropean"/>
              </a:rPr>
              <a:t> is happening</a:t>
            </a:r>
          </a:p>
        </p:txBody>
      </p:sp>
      <p:sp>
        <p:nvSpPr>
          <p:cNvPr id="15" name="TextBox 15"/>
          <p:cNvSpPr txBox="1"/>
          <p:nvPr/>
        </p:nvSpPr>
        <p:spPr>
          <a:xfrm>
            <a:off x="11789813" y="5209418"/>
            <a:ext cx="4574132" cy="4261551"/>
          </a:xfrm>
          <a:prstGeom prst="rect">
            <a:avLst/>
          </a:prstGeom>
        </p:spPr>
        <p:txBody>
          <a:bodyPr lIns="0" tIns="0" rIns="0" bIns="0" rtlCol="0" anchor="t">
            <a:spAutoFit/>
          </a:bodyPr>
          <a:lstStyle/>
          <a:p>
            <a:pPr algn="ctr">
              <a:lnSpc>
                <a:spcPts val="5599"/>
              </a:lnSpc>
              <a:spcBef>
                <a:spcPct val="0"/>
              </a:spcBef>
            </a:pPr>
            <a:r>
              <a:rPr lang="en-US" sz="3999" dirty="0">
                <a:solidFill>
                  <a:srgbClr val="000000"/>
                </a:solidFill>
                <a:latin typeface="Century Gothic Paneuropean"/>
                <a:ea typeface="Century Gothic Paneuropean"/>
                <a:cs typeface="Century Gothic Paneuropean"/>
                <a:sym typeface="Century Gothic Paneuropean"/>
              </a:rPr>
              <a:t> The questionnaire helps them understand </a:t>
            </a:r>
            <a:r>
              <a:rPr lang="en-US" sz="3999" b="1" dirty="0">
                <a:solidFill>
                  <a:srgbClr val="000000"/>
                </a:solidFill>
                <a:latin typeface="Century Gothic Paneuropean Bold"/>
                <a:ea typeface="Century Gothic Paneuropean Bold"/>
                <a:cs typeface="Century Gothic Paneuropean Bold"/>
                <a:sym typeface="Century Gothic Paneuropean Bold"/>
              </a:rPr>
              <a:t>WHY</a:t>
            </a:r>
            <a:r>
              <a:rPr lang="en-US" sz="3999" dirty="0">
                <a:solidFill>
                  <a:srgbClr val="000000"/>
                </a:solidFill>
                <a:latin typeface="Century Gothic Paneuropean"/>
                <a:ea typeface="Century Gothic Paneuropean"/>
                <a:cs typeface="Century Gothic Paneuropean"/>
                <a:sym typeface="Century Gothic Paneuropean"/>
              </a:rPr>
              <a:t>. Both together give the full picture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8F5F2"/>
        </a:solidFill>
        <a:effectLst/>
      </p:bgPr>
    </p:bg>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452527" y="0"/>
            <a:ext cx="4288825" cy="4323180"/>
            <a:chOff x="0" y="0"/>
            <a:chExt cx="5718433" cy="5764240"/>
          </a:xfrm>
        </p:grpSpPr>
        <p:grpSp>
          <p:nvGrpSpPr>
            <p:cNvPr id="3" name="Group 3"/>
            <p:cNvGrpSpPr/>
            <p:nvPr/>
          </p:nvGrpSpPr>
          <p:grpSpPr>
            <a:xfrm>
              <a:off x="0" y="0"/>
              <a:ext cx="5663113" cy="5764240"/>
              <a:chOff x="0" y="0"/>
              <a:chExt cx="711200" cy="723900"/>
            </a:xfrm>
          </p:grpSpPr>
          <p:sp>
            <p:nvSpPr>
              <p:cNvPr id="4" name="Freeform 4"/>
              <p:cNvSpPr/>
              <p:nvPr/>
            </p:nvSpPr>
            <p:spPr>
              <a:xfrm>
                <a:off x="0" y="0"/>
                <a:ext cx="711200" cy="716280"/>
              </a:xfrm>
              <a:custGeom>
                <a:avLst/>
                <a:gdLst/>
                <a:ahLst/>
                <a:cxnLst/>
                <a:rect l="l" t="t" r="r" b="b"/>
                <a:pathLst>
                  <a:path w="711200" h="716280">
                    <a:moveTo>
                      <a:pt x="355600" y="0"/>
                    </a:moveTo>
                    <a:lnTo>
                      <a:pt x="393700" y="43180"/>
                    </a:lnTo>
                    <a:lnTo>
                      <a:pt x="441960" y="10160"/>
                    </a:lnTo>
                    <a:lnTo>
                      <a:pt x="468630" y="60960"/>
                    </a:lnTo>
                    <a:lnTo>
                      <a:pt x="521970" y="40640"/>
                    </a:lnTo>
                    <a:lnTo>
                      <a:pt x="535940" y="96520"/>
                    </a:lnTo>
                    <a:lnTo>
                      <a:pt x="593090" y="90170"/>
                    </a:lnTo>
                    <a:lnTo>
                      <a:pt x="593090" y="147320"/>
                    </a:lnTo>
                    <a:lnTo>
                      <a:pt x="650240" y="154940"/>
                    </a:lnTo>
                    <a:lnTo>
                      <a:pt x="637540" y="210820"/>
                    </a:lnTo>
                    <a:lnTo>
                      <a:pt x="690880" y="231140"/>
                    </a:lnTo>
                    <a:lnTo>
                      <a:pt x="664210" y="281940"/>
                    </a:lnTo>
                    <a:lnTo>
                      <a:pt x="711200" y="314960"/>
                    </a:lnTo>
                    <a:lnTo>
                      <a:pt x="673100" y="358140"/>
                    </a:lnTo>
                    <a:lnTo>
                      <a:pt x="711200" y="401320"/>
                    </a:lnTo>
                    <a:lnTo>
                      <a:pt x="664210" y="434340"/>
                    </a:lnTo>
                    <a:lnTo>
                      <a:pt x="690880" y="485140"/>
                    </a:lnTo>
                    <a:lnTo>
                      <a:pt x="637540" y="505460"/>
                    </a:lnTo>
                    <a:lnTo>
                      <a:pt x="650240" y="561340"/>
                    </a:lnTo>
                    <a:lnTo>
                      <a:pt x="593090" y="568960"/>
                    </a:lnTo>
                    <a:lnTo>
                      <a:pt x="593090" y="626110"/>
                    </a:lnTo>
                    <a:lnTo>
                      <a:pt x="535940" y="619760"/>
                    </a:lnTo>
                    <a:lnTo>
                      <a:pt x="521970" y="675640"/>
                    </a:lnTo>
                    <a:lnTo>
                      <a:pt x="468630" y="655320"/>
                    </a:lnTo>
                    <a:lnTo>
                      <a:pt x="441960" y="706120"/>
                    </a:lnTo>
                    <a:lnTo>
                      <a:pt x="393700" y="673100"/>
                    </a:lnTo>
                    <a:lnTo>
                      <a:pt x="355600" y="716280"/>
                    </a:lnTo>
                    <a:lnTo>
                      <a:pt x="317500" y="673100"/>
                    </a:lnTo>
                    <a:lnTo>
                      <a:pt x="269240" y="706120"/>
                    </a:lnTo>
                    <a:lnTo>
                      <a:pt x="242570" y="655320"/>
                    </a:lnTo>
                    <a:lnTo>
                      <a:pt x="189230" y="675640"/>
                    </a:lnTo>
                    <a:lnTo>
                      <a:pt x="175260" y="619760"/>
                    </a:lnTo>
                    <a:lnTo>
                      <a:pt x="118110" y="626110"/>
                    </a:lnTo>
                    <a:lnTo>
                      <a:pt x="118110" y="568960"/>
                    </a:lnTo>
                    <a:lnTo>
                      <a:pt x="60960" y="561340"/>
                    </a:lnTo>
                    <a:lnTo>
                      <a:pt x="73660" y="505460"/>
                    </a:lnTo>
                    <a:lnTo>
                      <a:pt x="20320" y="485140"/>
                    </a:lnTo>
                    <a:lnTo>
                      <a:pt x="46990" y="434340"/>
                    </a:lnTo>
                    <a:lnTo>
                      <a:pt x="0" y="401320"/>
                    </a:lnTo>
                    <a:lnTo>
                      <a:pt x="38100" y="358140"/>
                    </a:lnTo>
                    <a:lnTo>
                      <a:pt x="0" y="314960"/>
                    </a:lnTo>
                    <a:lnTo>
                      <a:pt x="46990" y="281940"/>
                    </a:lnTo>
                    <a:lnTo>
                      <a:pt x="20320" y="231140"/>
                    </a:lnTo>
                    <a:lnTo>
                      <a:pt x="73660" y="210820"/>
                    </a:lnTo>
                    <a:lnTo>
                      <a:pt x="60960" y="154940"/>
                    </a:lnTo>
                    <a:lnTo>
                      <a:pt x="118110" y="147320"/>
                    </a:lnTo>
                    <a:lnTo>
                      <a:pt x="118110" y="90170"/>
                    </a:lnTo>
                    <a:lnTo>
                      <a:pt x="175260" y="96520"/>
                    </a:lnTo>
                    <a:lnTo>
                      <a:pt x="189230" y="40640"/>
                    </a:lnTo>
                    <a:lnTo>
                      <a:pt x="242570" y="60960"/>
                    </a:lnTo>
                    <a:lnTo>
                      <a:pt x="269240" y="10160"/>
                    </a:lnTo>
                    <a:lnTo>
                      <a:pt x="317500" y="43180"/>
                    </a:lnTo>
                    <a:close/>
                  </a:path>
                </a:pathLst>
              </a:custGeom>
              <a:solidFill>
                <a:srgbClr val="EFCE72"/>
              </a:solidFill>
            </p:spPr>
            <p:txBody>
              <a:bodyPr/>
              <a:lstStyle/>
              <a:p>
                <a:endParaRPr lang="en-GB"/>
              </a:p>
            </p:txBody>
          </p:sp>
          <p:sp>
            <p:nvSpPr>
              <p:cNvPr id="5" name="TextBox 5"/>
              <p:cNvSpPr txBox="1"/>
              <p:nvPr/>
            </p:nvSpPr>
            <p:spPr>
              <a:xfrm>
                <a:off x="38100" y="9525"/>
                <a:ext cx="635000" cy="663575"/>
              </a:xfrm>
              <a:prstGeom prst="rect">
                <a:avLst/>
              </a:prstGeom>
            </p:spPr>
            <p:txBody>
              <a:bodyPr lIns="50800" tIns="50800" rIns="50800" bIns="50800" rtlCol="0" anchor="ctr"/>
              <a:lstStyle/>
              <a:p>
                <a:pPr algn="ctr">
                  <a:lnSpc>
                    <a:spcPts val="2013"/>
                  </a:lnSpc>
                </a:pPr>
                <a:endParaRPr/>
              </a:p>
            </p:txBody>
          </p:sp>
        </p:grpSp>
        <p:sp>
          <p:nvSpPr>
            <p:cNvPr id="6" name="Freeform 6"/>
            <p:cNvSpPr/>
            <p:nvPr/>
          </p:nvSpPr>
          <p:spPr>
            <a:xfrm>
              <a:off x="1851436" y="2978642"/>
              <a:ext cx="2015561" cy="2107776"/>
            </a:xfrm>
            <a:custGeom>
              <a:avLst/>
              <a:gdLst/>
              <a:ahLst/>
              <a:cxnLst/>
              <a:rect l="l" t="t" r="r" b="b"/>
              <a:pathLst>
                <a:path w="2015561" h="2107776">
                  <a:moveTo>
                    <a:pt x="0" y="0"/>
                  </a:moveTo>
                  <a:lnTo>
                    <a:pt x="2015561" y="0"/>
                  </a:lnTo>
                  <a:lnTo>
                    <a:pt x="2015561" y="2107776"/>
                  </a:lnTo>
                  <a:lnTo>
                    <a:pt x="0" y="2107776"/>
                  </a:lnTo>
                  <a:lnTo>
                    <a:pt x="0" y="0"/>
                  </a:lnTo>
                  <a:close/>
                </a:path>
              </a:pathLst>
            </a:custGeom>
            <a:blipFill>
              <a:blip r:embed="rId3"/>
              <a:stretch>
                <a:fillRect/>
              </a:stretch>
            </a:blipFill>
          </p:spPr>
          <p:txBody>
            <a:bodyPr/>
            <a:lstStyle/>
            <a:p>
              <a:endParaRPr lang="en-GB"/>
            </a:p>
          </p:txBody>
        </p:sp>
        <p:sp>
          <p:nvSpPr>
            <p:cNvPr id="7" name="TextBox 7"/>
            <p:cNvSpPr txBox="1"/>
            <p:nvPr/>
          </p:nvSpPr>
          <p:spPr>
            <a:xfrm>
              <a:off x="0" y="690525"/>
              <a:ext cx="5718433" cy="2288117"/>
            </a:xfrm>
            <a:prstGeom prst="rect">
              <a:avLst/>
            </a:prstGeom>
          </p:spPr>
          <p:txBody>
            <a:bodyPr lIns="0" tIns="0" rIns="0" bIns="0" rtlCol="0" anchor="t">
              <a:spAutoFit/>
            </a:bodyPr>
            <a:lstStyle/>
            <a:p>
              <a:pPr algn="ctr">
                <a:lnSpc>
                  <a:spcPts val="7000"/>
                </a:lnSpc>
                <a:spcBef>
                  <a:spcPct val="0"/>
                </a:spcBef>
              </a:pPr>
              <a:r>
                <a:rPr lang="en-US" sz="5000" b="1">
                  <a:solidFill>
                    <a:srgbClr val="000000"/>
                  </a:solidFill>
                  <a:latin typeface="Century Gothic Paneuropean Bold"/>
                  <a:ea typeface="Century Gothic Paneuropean Bold"/>
                  <a:cs typeface="Century Gothic Paneuropean Bold"/>
                  <a:sym typeface="Century Gothic Paneuropean Bold"/>
                </a:rPr>
                <a:t>Think it Through</a:t>
              </a:r>
            </a:p>
          </p:txBody>
        </p:sp>
      </p:grpSp>
      <p:grpSp>
        <p:nvGrpSpPr>
          <p:cNvPr id="8" name="Group 8">
            <a:extLst>
              <a:ext uri="{C183D7F6-B498-43B3-948B-1728B52AA6E4}">
                <adec:decorative xmlns:adec="http://schemas.microsoft.com/office/drawing/2017/decorative" val="1"/>
              </a:ext>
            </a:extLst>
          </p:cNvPr>
          <p:cNvGrpSpPr/>
          <p:nvPr/>
        </p:nvGrpSpPr>
        <p:grpSpPr>
          <a:xfrm>
            <a:off x="6498394" y="3024397"/>
            <a:ext cx="6079081" cy="6187636"/>
            <a:chOff x="0" y="0"/>
            <a:chExt cx="711200" cy="723900"/>
          </a:xfrm>
        </p:grpSpPr>
        <p:sp>
          <p:nvSpPr>
            <p:cNvPr id="9" name="Freeform 9"/>
            <p:cNvSpPr/>
            <p:nvPr/>
          </p:nvSpPr>
          <p:spPr>
            <a:xfrm>
              <a:off x="0" y="0"/>
              <a:ext cx="711200" cy="716280"/>
            </a:xfrm>
            <a:custGeom>
              <a:avLst/>
              <a:gdLst/>
              <a:ahLst/>
              <a:cxnLst/>
              <a:rect l="l" t="t" r="r" b="b"/>
              <a:pathLst>
                <a:path w="711200" h="716280">
                  <a:moveTo>
                    <a:pt x="355600" y="0"/>
                  </a:moveTo>
                  <a:lnTo>
                    <a:pt x="393700" y="43180"/>
                  </a:lnTo>
                  <a:lnTo>
                    <a:pt x="441960" y="10160"/>
                  </a:lnTo>
                  <a:lnTo>
                    <a:pt x="468630" y="60960"/>
                  </a:lnTo>
                  <a:lnTo>
                    <a:pt x="521970" y="40640"/>
                  </a:lnTo>
                  <a:lnTo>
                    <a:pt x="535940" y="96520"/>
                  </a:lnTo>
                  <a:lnTo>
                    <a:pt x="593090" y="90170"/>
                  </a:lnTo>
                  <a:lnTo>
                    <a:pt x="593090" y="147320"/>
                  </a:lnTo>
                  <a:lnTo>
                    <a:pt x="650240" y="154940"/>
                  </a:lnTo>
                  <a:lnTo>
                    <a:pt x="637540" y="210820"/>
                  </a:lnTo>
                  <a:lnTo>
                    <a:pt x="690880" y="231140"/>
                  </a:lnTo>
                  <a:lnTo>
                    <a:pt x="664210" y="281940"/>
                  </a:lnTo>
                  <a:lnTo>
                    <a:pt x="711200" y="314960"/>
                  </a:lnTo>
                  <a:lnTo>
                    <a:pt x="673100" y="358140"/>
                  </a:lnTo>
                  <a:lnTo>
                    <a:pt x="711200" y="401320"/>
                  </a:lnTo>
                  <a:lnTo>
                    <a:pt x="664210" y="434340"/>
                  </a:lnTo>
                  <a:lnTo>
                    <a:pt x="690880" y="485140"/>
                  </a:lnTo>
                  <a:lnTo>
                    <a:pt x="637540" y="505460"/>
                  </a:lnTo>
                  <a:lnTo>
                    <a:pt x="650240" y="561340"/>
                  </a:lnTo>
                  <a:lnTo>
                    <a:pt x="593090" y="568960"/>
                  </a:lnTo>
                  <a:lnTo>
                    <a:pt x="593090" y="626110"/>
                  </a:lnTo>
                  <a:lnTo>
                    <a:pt x="535940" y="619760"/>
                  </a:lnTo>
                  <a:lnTo>
                    <a:pt x="521970" y="675640"/>
                  </a:lnTo>
                  <a:lnTo>
                    <a:pt x="468630" y="655320"/>
                  </a:lnTo>
                  <a:lnTo>
                    <a:pt x="441960" y="706120"/>
                  </a:lnTo>
                  <a:lnTo>
                    <a:pt x="393700" y="673100"/>
                  </a:lnTo>
                  <a:lnTo>
                    <a:pt x="355600" y="716280"/>
                  </a:lnTo>
                  <a:lnTo>
                    <a:pt x="317500" y="673100"/>
                  </a:lnTo>
                  <a:lnTo>
                    <a:pt x="269240" y="706120"/>
                  </a:lnTo>
                  <a:lnTo>
                    <a:pt x="242570" y="655320"/>
                  </a:lnTo>
                  <a:lnTo>
                    <a:pt x="189230" y="675640"/>
                  </a:lnTo>
                  <a:lnTo>
                    <a:pt x="175260" y="619760"/>
                  </a:lnTo>
                  <a:lnTo>
                    <a:pt x="118110" y="626110"/>
                  </a:lnTo>
                  <a:lnTo>
                    <a:pt x="118110" y="568960"/>
                  </a:lnTo>
                  <a:lnTo>
                    <a:pt x="60960" y="561340"/>
                  </a:lnTo>
                  <a:lnTo>
                    <a:pt x="73660" y="505460"/>
                  </a:lnTo>
                  <a:lnTo>
                    <a:pt x="20320" y="485140"/>
                  </a:lnTo>
                  <a:lnTo>
                    <a:pt x="46990" y="434340"/>
                  </a:lnTo>
                  <a:lnTo>
                    <a:pt x="0" y="401320"/>
                  </a:lnTo>
                  <a:lnTo>
                    <a:pt x="38100" y="358140"/>
                  </a:lnTo>
                  <a:lnTo>
                    <a:pt x="0" y="314960"/>
                  </a:lnTo>
                  <a:lnTo>
                    <a:pt x="46990" y="281940"/>
                  </a:lnTo>
                  <a:lnTo>
                    <a:pt x="20320" y="231140"/>
                  </a:lnTo>
                  <a:lnTo>
                    <a:pt x="73660" y="210820"/>
                  </a:lnTo>
                  <a:lnTo>
                    <a:pt x="60960" y="154940"/>
                  </a:lnTo>
                  <a:lnTo>
                    <a:pt x="118110" y="147320"/>
                  </a:lnTo>
                  <a:lnTo>
                    <a:pt x="118110" y="90170"/>
                  </a:lnTo>
                  <a:lnTo>
                    <a:pt x="175260" y="96520"/>
                  </a:lnTo>
                  <a:lnTo>
                    <a:pt x="189230" y="40640"/>
                  </a:lnTo>
                  <a:lnTo>
                    <a:pt x="242570" y="60960"/>
                  </a:lnTo>
                  <a:lnTo>
                    <a:pt x="269240" y="10160"/>
                  </a:lnTo>
                  <a:lnTo>
                    <a:pt x="317500" y="43180"/>
                  </a:lnTo>
                  <a:close/>
                </a:path>
              </a:pathLst>
            </a:custGeom>
            <a:solidFill>
              <a:srgbClr val="ABCFD5"/>
            </a:solidFill>
          </p:spPr>
          <p:txBody>
            <a:bodyPr/>
            <a:lstStyle/>
            <a:p>
              <a:endParaRPr lang="en-GB"/>
            </a:p>
          </p:txBody>
        </p:sp>
        <p:sp>
          <p:nvSpPr>
            <p:cNvPr id="10" name="TextBox 10"/>
            <p:cNvSpPr txBox="1"/>
            <p:nvPr/>
          </p:nvSpPr>
          <p:spPr>
            <a:xfrm>
              <a:off x="38100" y="9525"/>
              <a:ext cx="635000" cy="663575"/>
            </a:xfrm>
            <a:prstGeom prst="rect">
              <a:avLst/>
            </a:prstGeom>
          </p:spPr>
          <p:txBody>
            <a:bodyPr lIns="50800" tIns="50800" rIns="50800" bIns="50800" rtlCol="0" anchor="ctr"/>
            <a:lstStyle/>
            <a:p>
              <a:pPr algn="ctr">
                <a:lnSpc>
                  <a:spcPts val="2013"/>
                </a:lnSpc>
              </a:pPr>
              <a:endParaRPr/>
            </a:p>
          </p:txBody>
        </p:sp>
      </p:grpSp>
      <p:sp>
        <p:nvSpPr>
          <p:cNvPr id="13" name="Title 12">
            <a:extLst>
              <a:ext uri="{FF2B5EF4-FFF2-40B4-BE49-F238E27FC236}">
                <a16:creationId xmlns:a16="http://schemas.microsoft.com/office/drawing/2014/main" id="{AF226534-A0A4-31DE-C776-7887DC8A126C}"/>
              </a:ext>
            </a:extLst>
          </p:cNvPr>
          <p:cNvSpPr>
            <a:spLocks noGrp="1"/>
          </p:cNvSpPr>
          <p:nvPr>
            <p:ph type="title" idx="4294967295"/>
          </p:nvPr>
        </p:nvSpPr>
        <p:spPr>
          <a:xfrm>
            <a:off x="457200" y="-1143000"/>
            <a:ext cx="8229600" cy="1143000"/>
          </a:xfrm>
        </p:spPr>
        <p:txBody>
          <a:bodyPr vert="horz" lIns="91440" tIns="45720" rIns="91440" bIns="45720" rtlCol="0" anchor="b">
            <a:normAutofit/>
          </a:bodyPr>
          <a:lstStyle/>
          <a:p>
            <a:r>
              <a:rPr lang="en-GB" dirty="0"/>
              <a:t>Think it through</a:t>
            </a:r>
          </a:p>
        </p:txBody>
      </p:sp>
      <p:sp>
        <p:nvSpPr>
          <p:cNvPr id="11" name="TextBox 11"/>
          <p:cNvSpPr txBox="1"/>
          <p:nvPr/>
        </p:nvSpPr>
        <p:spPr>
          <a:xfrm>
            <a:off x="7020103" y="3994458"/>
            <a:ext cx="5035663" cy="4267515"/>
          </a:xfrm>
          <a:prstGeom prst="rect">
            <a:avLst/>
          </a:prstGeom>
        </p:spPr>
        <p:txBody>
          <a:bodyPr lIns="0" tIns="0" rIns="0" bIns="0" rtlCol="0" anchor="t">
            <a:spAutoFit/>
          </a:bodyPr>
          <a:lstStyle/>
          <a:p>
            <a:pPr algn="ctr">
              <a:lnSpc>
                <a:spcPts val="4759"/>
              </a:lnSpc>
              <a:spcBef>
                <a:spcPct val="0"/>
              </a:spcBef>
            </a:pPr>
            <a:endParaRPr dirty="0"/>
          </a:p>
          <a:p>
            <a:pPr algn="ctr">
              <a:lnSpc>
                <a:spcPts val="4759"/>
              </a:lnSpc>
              <a:spcBef>
                <a:spcPct val="0"/>
              </a:spcBef>
            </a:pPr>
            <a:r>
              <a:rPr lang="en-US" sz="3399" dirty="0">
                <a:solidFill>
                  <a:srgbClr val="000000"/>
                </a:solidFill>
                <a:latin typeface="Canva Sans"/>
                <a:ea typeface="Canva Sans"/>
                <a:cs typeface="Canva Sans"/>
                <a:sym typeface="Canva Sans"/>
              </a:rPr>
              <a:t>The video said PIRLS is not a test and you don't need to </a:t>
            </a:r>
            <a:r>
              <a:rPr lang="en-US" sz="3399" dirty="0" err="1">
                <a:solidFill>
                  <a:srgbClr val="000000"/>
                </a:solidFill>
                <a:latin typeface="Canva Sans"/>
                <a:ea typeface="Canva Sans"/>
                <a:cs typeface="Canva Sans"/>
                <a:sym typeface="Canva Sans"/>
              </a:rPr>
              <a:t>practise</a:t>
            </a:r>
            <a:r>
              <a:rPr lang="en-US" sz="3399" dirty="0">
                <a:solidFill>
                  <a:srgbClr val="000000"/>
                </a:solidFill>
                <a:latin typeface="Canva Sans"/>
                <a:ea typeface="Canva Sans"/>
                <a:cs typeface="Canva Sans"/>
                <a:sym typeface="Canva Sans"/>
              </a:rPr>
              <a:t>. Why do you think they want you to know that?"</a:t>
            </a:r>
          </a:p>
          <a:p>
            <a:pPr algn="ctr">
              <a:lnSpc>
                <a:spcPts val="4759"/>
              </a:lnSpc>
              <a:spcBef>
                <a:spcPct val="0"/>
              </a:spcBef>
            </a:pPr>
            <a:endParaRPr lang="en-US" sz="3399" dirty="0">
              <a:solidFill>
                <a:srgbClr val="000000"/>
              </a:solidFill>
              <a:latin typeface="Canva Sans"/>
              <a:ea typeface="Canva Sans"/>
              <a:cs typeface="Canva Sans"/>
              <a:sym typeface="Canva Sans"/>
            </a:endParaRPr>
          </a:p>
        </p:txBody>
      </p:sp>
      <p:sp>
        <p:nvSpPr>
          <p:cNvPr id="12" name="Freeform 12">
            <a:extLst>
              <a:ext uri="{C183D7F6-B498-43B3-948B-1728B52AA6E4}">
                <adec:decorative xmlns:adec="http://schemas.microsoft.com/office/drawing/2017/decorative" val="1"/>
              </a:ext>
            </a:extLst>
          </p:cNvPr>
          <p:cNvSpPr/>
          <p:nvPr/>
        </p:nvSpPr>
        <p:spPr>
          <a:xfrm>
            <a:off x="12055766" y="7460452"/>
            <a:ext cx="1425104" cy="1544828"/>
          </a:xfrm>
          <a:custGeom>
            <a:avLst/>
            <a:gdLst/>
            <a:ahLst/>
            <a:cxnLst/>
            <a:rect l="l" t="t" r="r" b="b"/>
            <a:pathLst>
              <a:path w="1425104" h="1544828">
                <a:moveTo>
                  <a:pt x="0" y="0"/>
                </a:moveTo>
                <a:lnTo>
                  <a:pt x="1425104" y="0"/>
                </a:lnTo>
                <a:lnTo>
                  <a:pt x="1425104" y="1544829"/>
                </a:lnTo>
                <a:lnTo>
                  <a:pt x="0" y="1544829"/>
                </a:lnTo>
                <a:lnTo>
                  <a:pt x="0" y="0"/>
                </a:lnTo>
                <a:close/>
              </a:path>
            </a:pathLst>
          </a:custGeom>
          <a:blipFill>
            <a:blip r:embed="rId4"/>
            <a:stretch>
              <a:fillRect/>
            </a:stretch>
          </a:blipFill>
        </p:spPr>
        <p:txBody>
          <a:bodyPr/>
          <a:lstStyle/>
          <a:p>
            <a:endParaRPr lang="en-GB"/>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8F5F2"/>
        </a:solidFill>
        <a:effectLst/>
      </p:bgPr>
    </p:bg>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272974" y="0"/>
            <a:ext cx="4606440" cy="4688698"/>
            <a:chOff x="0" y="0"/>
            <a:chExt cx="711200" cy="723900"/>
          </a:xfrm>
        </p:grpSpPr>
        <p:sp>
          <p:nvSpPr>
            <p:cNvPr id="3" name="Freeform 3"/>
            <p:cNvSpPr/>
            <p:nvPr/>
          </p:nvSpPr>
          <p:spPr>
            <a:xfrm>
              <a:off x="0" y="0"/>
              <a:ext cx="711200" cy="716280"/>
            </a:xfrm>
            <a:custGeom>
              <a:avLst/>
              <a:gdLst/>
              <a:ahLst/>
              <a:cxnLst/>
              <a:rect l="l" t="t" r="r" b="b"/>
              <a:pathLst>
                <a:path w="711200" h="716280">
                  <a:moveTo>
                    <a:pt x="355600" y="0"/>
                  </a:moveTo>
                  <a:lnTo>
                    <a:pt x="393700" y="43180"/>
                  </a:lnTo>
                  <a:lnTo>
                    <a:pt x="441960" y="10160"/>
                  </a:lnTo>
                  <a:lnTo>
                    <a:pt x="468630" y="60960"/>
                  </a:lnTo>
                  <a:lnTo>
                    <a:pt x="521970" y="40640"/>
                  </a:lnTo>
                  <a:lnTo>
                    <a:pt x="535940" y="96520"/>
                  </a:lnTo>
                  <a:lnTo>
                    <a:pt x="593090" y="90170"/>
                  </a:lnTo>
                  <a:lnTo>
                    <a:pt x="593090" y="147320"/>
                  </a:lnTo>
                  <a:lnTo>
                    <a:pt x="650240" y="154940"/>
                  </a:lnTo>
                  <a:lnTo>
                    <a:pt x="637540" y="210820"/>
                  </a:lnTo>
                  <a:lnTo>
                    <a:pt x="690880" y="231140"/>
                  </a:lnTo>
                  <a:lnTo>
                    <a:pt x="664210" y="281940"/>
                  </a:lnTo>
                  <a:lnTo>
                    <a:pt x="711200" y="314960"/>
                  </a:lnTo>
                  <a:lnTo>
                    <a:pt x="673100" y="358140"/>
                  </a:lnTo>
                  <a:lnTo>
                    <a:pt x="711200" y="401320"/>
                  </a:lnTo>
                  <a:lnTo>
                    <a:pt x="664210" y="434340"/>
                  </a:lnTo>
                  <a:lnTo>
                    <a:pt x="690880" y="485140"/>
                  </a:lnTo>
                  <a:lnTo>
                    <a:pt x="637540" y="505460"/>
                  </a:lnTo>
                  <a:lnTo>
                    <a:pt x="650240" y="561340"/>
                  </a:lnTo>
                  <a:lnTo>
                    <a:pt x="593090" y="568960"/>
                  </a:lnTo>
                  <a:lnTo>
                    <a:pt x="593090" y="626110"/>
                  </a:lnTo>
                  <a:lnTo>
                    <a:pt x="535940" y="619760"/>
                  </a:lnTo>
                  <a:lnTo>
                    <a:pt x="521970" y="675640"/>
                  </a:lnTo>
                  <a:lnTo>
                    <a:pt x="468630" y="655320"/>
                  </a:lnTo>
                  <a:lnTo>
                    <a:pt x="441960" y="706120"/>
                  </a:lnTo>
                  <a:lnTo>
                    <a:pt x="393700" y="673100"/>
                  </a:lnTo>
                  <a:lnTo>
                    <a:pt x="355600" y="716280"/>
                  </a:lnTo>
                  <a:lnTo>
                    <a:pt x="317500" y="673100"/>
                  </a:lnTo>
                  <a:lnTo>
                    <a:pt x="269240" y="706120"/>
                  </a:lnTo>
                  <a:lnTo>
                    <a:pt x="242570" y="655320"/>
                  </a:lnTo>
                  <a:lnTo>
                    <a:pt x="189230" y="675640"/>
                  </a:lnTo>
                  <a:lnTo>
                    <a:pt x="175260" y="619760"/>
                  </a:lnTo>
                  <a:lnTo>
                    <a:pt x="118110" y="626110"/>
                  </a:lnTo>
                  <a:lnTo>
                    <a:pt x="118110" y="568960"/>
                  </a:lnTo>
                  <a:lnTo>
                    <a:pt x="60960" y="561340"/>
                  </a:lnTo>
                  <a:lnTo>
                    <a:pt x="73660" y="505460"/>
                  </a:lnTo>
                  <a:lnTo>
                    <a:pt x="20320" y="485140"/>
                  </a:lnTo>
                  <a:lnTo>
                    <a:pt x="46990" y="434340"/>
                  </a:lnTo>
                  <a:lnTo>
                    <a:pt x="0" y="401320"/>
                  </a:lnTo>
                  <a:lnTo>
                    <a:pt x="38100" y="358140"/>
                  </a:lnTo>
                  <a:lnTo>
                    <a:pt x="0" y="314960"/>
                  </a:lnTo>
                  <a:lnTo>
                    <a:pt x="46990" y="281940"/>
                  </a:lnTo>
                  <a:lnTo>
                    <a:pt x="20320" y="231140"/>
                  </a:lnTo>
                  <a:lnTo>
                    <a:pt x="73660" y="210820"/>
                  </a:lnTo>
                  <a:lnTo>
                    <a:pt x="60960" y="154940"/>
                  </a:lnTo>
                  <a:lnTo>
                    <a:pt x="118110" y="147320"/>
                  </a:lnTo>
                  <a:lnTo>
                    <a:pt x="118110" y="90170"/>
                  </a:lnTo>
                  <a:lnTo>
                    <a:pt x="175260" y="96520"/>
                  </a:lnTo>
                  <a:lnTo>
                    <a:pt x="189230" y="40640"/>
                  </a:lnTo>
                  <a:lnTo>
                    <a:pt x="242570" y="60960"/>
                  </a:lnTo>
                  <a:lnTo>
                    <a:pt x="269240" y="10160"/>
                  </a:lnTo>
                  <a:lnTo>
                    <a:pt x="317500" y="43180"/>
                  </a:lnTo>
                  <a:close/>
                </a:path>
              </a:pathLst>
            </a:custGeom>
            <a:solidFill>
              <a:srgbClr val="EFCE72"/>
            </a:solidFill>
          </p:spPr>
          <p:txBody>
            <a:bodyPr/>
            <a:lstStyle/>
            <a:p>
              <a:endParaRPr lang="en-GB"/>
            </a:p>
          </p:txBody>
        </p:sp>
        <p:sp>
          <p:nvSpPr>
            <p:cNvPr id="4" name="TextBox 4"/>
            <p:cNvSpPr txBox="1"/>
            <p:nvPr/>
          </p:nvSpPr>
          <p:spPr>
            <a:xfrm>
              <a:off x="38100" y="9525"/>
              <a:ext cx="635000" cy="663575"/>
            </a:xfrm>
            <a:prstGeom prst="rect">
              <a:avLst/>
            </a:prstGeom>
          </p:spPr>
          <p:txBody>
            <a:bodyPr lIns="50800" tIns="50800" rIns="50800" bIns="50800" rtlCol="0" anchor="ctr"/>
            <a:lstStyle/>
            <a:p>
              <a:pPr algn="ctr">
                <a:lnSpc>
                  <a:spcPts val="2013"/>
                </a:lnSpc>
              </a:pPr>
              <a:endParaRPr/>
            </a:p>
          </p:txBody>
        </p:sp>
      </p:grpSp>
      <p:sp>
        <p:nvSpPr>
          <p:cNvPr id="5" name="Freeform 5">
            <a:extLst>
              <a:ext uri="{C183D7F6-B498-43B3-948B-1728B52AA6E4}">
                <adec:decorative xmlns:adec="http://schemas.microsoft.com/office/drawing/2017/decorative" val="1"/>
              </a:ext>
            </a:extLst>
          </p:cNvPr>
          <p:cNvSpPr/>
          <p:nvPr/>
        </p:nvSpPr>
        <p:spPr>
          <a:xfrm>
            <a:off x="1847929" y="3083004"/>
            <a:ext cx="1456531" cy="1108784"/>
          </a:xfrm>
          <a:custGeom>
            <a:avLst/>
            <a:gdLst/>
            <a:ahLst/>
            <a:cxnLst/>
            <a:rect l="l" t="t" r="r" b="b"/>
            <a:pathLst>
              <a:path w="1456531" h="1108784">
                <a:moveTo>
                  <a:pt x="0" y="0"/>
                </a:moveTo>
                <a:lnTo>
                  <a:pt x="1456531" y="0"/>
                </a:lnTo>
                <a:lnTo>
                  <a:pt x="1456531" y="1108784"/>
                </a:lnTo>
                <a:lnTo>
                  <a:pt x="0" y="1108784"/>
                </a:lnTo>
                <a:lnTo>
                  <a:pt x="0" y="0"/>
                </a:lnTo>
                <a:close/>
              </a:path>
            </a:pathLst>
          </a:custGeom>
          <a:blipFill>
            <a:blip r:embed="rId3"/>
            <a:stretch>
              <a:fillRect/>
            </a:stretch>
          </a:blipFill>
        </p:spPr>
        <p:txBody>
          <a:bodyPr/>
          <a:lstStyle/>
          <a:p>
            <a:endParaRPr lang="en-GB"/>
          </a:p>
        </p:txBody>
      </p:sp>
      <p:grpSp>
        <p:nvGrpSpPr>
          <p:cNvPr id="6" name="Group 6">
            <a:extLst>
              <a:ext uri="{C183D7F6-B498-43B3-948B-1728B52AA6E4}">
                <adec:decorative xmlns:adec="http://schemas.microsoft.com/office/drawing/2017/decorative" val="1"/>
              </a:ext>
            </a:extLst>
          </p:cNvPr>
          <p:cNvGrpSpPr/>
          <p:nvPr/>
        </p:nvGrpSpPr>
        <p:grpSpPr>
          <a:xfrm>
            <a:off x="10205259" y="4421732"/>
            <a:ext cx="5732290" cy="1716484"/>
            <a:chOff x="0" y="0"/>
            <a:chExt cx="2572831" cy="770412"/>
          </a:xfrm>
        </p:grpSpPr>
        <p:sp>
          <p:nvSpPr>
            <p:cNvPr id="7" name="Freeform 7"/>
            <p:cNvSpPr/>
            <p:nvPr/>
          </p:nvSpPr>
          <p:spPr>
            <a:xfrm>
              <a:off x="0" y="0"/>
              <a:ext cx="2572831" cy="770412"/>
            </a:xfrm>
            <a:custGeom>
              <a:avLst/>
              <a:gdLst/>
              <a:ahLst/>
              <a:cxnLst/>
              <a:rect l="l" t="t" r="r" b="b"/>
              <a:pathLst>
                <a:path w="2572831" h="770412">
                  <a:moveTo>
                    <a:pt x="49971" y="0"/>
                  </a:moveTo>
                  <a:lnTo>
                    <a:pt x="2522859" y="0"/>
                  </a:lnTo>
                  <a:cubicBezTo>
                    <a:pt x="2536112" y="0"/>
                    <a:pt x="2548823" y="5265"/>
                    <a:pt x="2558194" y="14636"/>
                  </a:cubicBezTo>
                  <a:cubicBezTo>
                    <a:pt x="2567566" y="24008"/>
                    <a:pt x="2572831" y="36718"/>
                    <a:pt x="2572831" y="49971"/>
                  </a:cubicBezTo>
                  <a:lnTo>
                    <a:pt x="2572831" y="720440"/>
                  </a:lnTo>
                  <a:cubicBezTo>
                    <a:pt x="2572831" y="733693"/>
                    <a:pt x="2567566" y="746404"/>
                    <a:pt x="2558194" y="755775"/>
                  </a:cubicBezTo>
                  <a:cubicBezTo>
                    <a:pt x="2548823" y="765147"/>
                    <a:pt x="2536112" y="770412"/>
                    <a:pt x="2522859" y="770412"/>
                  </a:cubicBezTo>
                  <a:lnTo>
                    <a:pt x="49971" y="770412"/>
                  </a:lnTo>
                  <a:cubicBezTo>
                    <a:pt x="36718" y="770412"/>
                    <a:pt x="24008" y="765147"/>
                    <a:pt x="14636" y="755775"/>
                  </a:cubicBezTo>
                  <a:cubicBezTo>
                    <a:pt x="5265" y="746404"/>
                    <a:pt x="0" y="733693"/>
                    <a:pt x="0" y="720440"/>
                  </a:cubicBezTo>
                  <a:lnTo>
                    <a:pt x="0" y="49971"/>
                  </a:lnTo>
                  <a:cubicBezTo>
                    <a:pt x="0" y="36718"/>
                    <a:pt x="5265" y="24008"/>
                    <a:pt x="14636" y="14636"/>
                  </a:cubicBezTo>
                  <a:cubicBezTo>
                    <a:pt x="24008" y="5265"/>
                    <a:pt x="36718" y="0"/>
                    <a:pt x="49971" y="0"/>
                  </a:cubicBezTo>
                  <a:close/>
                </a:path>
              </a:pathLst>
            </a:custGeom>
            <a:solidFill>
              <a:srgbClr val="ABCFD5"/>
            </a:solidFill>
          </p:spPr>
          <p:txBody>
            <a:bodyPr/>
            <a:lstStyle/>
            <a:p>
              <a:endParaRPr lang="en-GB"/>
            </a:p>
          </p:txBody>
        </p:sp>
        <p:sp>
          <p:nvSpPr>
            <p:cNvPr id="8" name="TextBox 8"/>
            <p:cNvSpPr txBox="1"/>
            <p:nvPr/>
          </p:nvSpPr>
          <p:spPr>
            <a:xfrm>
              <a:off x="0" y="-28575"/>
              <a:ext cx="2572831" cy="798987"/>
            </a:xfrm>
            <a:prstGeom prst="rect">
              <a:avLst/>
            </a:prstGeom>
          </p:spPr>
          <p:txBody>
            <a:bodyPr lIns="50800" tIns="50800" rIns="50800" bIns="50800" rtlCol="0" anchor="ctr"/>
            <a:lstStyle/>
            <a:p>
              <a:pPr algn="ctr">
                <a:lnSpc>
                  <a:spcPts val="2013"/>
                </a:lnSpc>
              </a:pPr>
              <a:endParaRPr/>
            </a:p>
          </p:txBody>
        </p:sp>
      </p:grpSp>
      <p:sp>
        <p:nvSpPr>
          <p:cNvPr id="9" name="Freeform 9">
            <a:extLst>
              <a:ext uri="{C183D7F6-B498-43B3-948B-1728B52AA6E4}">
                <adec:decorative xmlns:adec="http://schemas.microsoft.com/office/drawing/2017/decorative" val="1"/>
              </a:ext>
            </a:extLst>
          </p:cNvPr>
          <p:cNvSpPr/>
          <p:nvPr/>
        </p:nvSpPr>
        <p:spPr>
          <a:xfrm>
            <a:off x="10489025" y="4711403"/>
            <a:ext cx="729449" cy="1115792"/>
          </a:xfrm>
          <a:custGeom>
            <a:avLst/>
            <a:gdLst/>
            <a:ahLst/>
            <a:cxnLst/>
            <a:rect l="l" t="t" r="r" b="b"/>
            <a:pathLst>
              <a:path w="729449" h="1115792">
                <a:moveTo>
                  <a:pt x="0" y="0"/>
                </a:moveTo>
                <a:lnTo>
                  <a:pt x="729449" y="0"/>
                </a:lnTo>
                <a:lnTo>
                  <a:pt x="729449" y="1115792"/>
                </a:lnTo>
                <a:lnTo>
                  <a:pt x="0" y="111579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grpSp>
        <p:nvGrpSpPr>
          <p:cNvPr id="10" name="Group 10">
            <a:extLst>
              <a:ext uri="{C183D7F6-B498-43B3-948B-1728B52AA6E4}">
                <adec:decorative xmlns:adec="http://schemas.microsoft.com/office/drawing/2017/decorative" val="1"/>
              </a:ext>
            </a:extLst>
          </p:cNvPr>
          <p:cNvGrpSpPr/>
          <p:nvPr/>
        </p:nvGrpSpPr>
        <p:grpSpPr>
          <a:xfrm>
            <a:off x="5037404" y="4711403"/>
            <a:ext cx="3540937" cy="5058224"/>
            <a:chOff x="0" y="0"/>
            <a:chExt cx="1589283" cy="2270289"/>
          </a:xfrm>
        </p:grpSpPr>
        <p:sp>
          <p:nvSpPr>
            <p:cNvPr id="11" name="Freeform 11"/>
            <p:cNvSpPr/>
            <p:nvPr/>
          </p:nvSpPr>
          <p:spPr>
            <a:xfrm>
              <a:off x="0" y="0"/>
              <a:ext cx="1589283" cy="2270289"/>
            </a:xfrm>
            <a:custGeom>
              <a:avLst/>
              <a:gdLst/>
              <a:ahLst/>
              <a:cxnLst/>
              <a:rect l="l" t="t" r="r" b="b"/>
              <a:pathLst>
                <a:path w="1589283" h="2270289">
                  <a:moveTo>
                    <a:pt x="80897" y="0"/>
                  </a:moveTo>
                  <a:lnTo>
                    <a:pt x="1508386" y="0"/>
                  </a:lnTo>
                  <a:cubicBezTo>
                    <a:pt x="1553064" y="0"/>
                    <a:pt x="1589283" y="36219"/>
                    <a:pt x="1589283" y="80897"/>
                  </a:cubicBezTo>
                  <a:lnTo>
                    <a:pt x="1589283" y="2189392"/>
                  </a:lnTo>
                  <a:cubicBezTo>
                    <a:pt x="1589283" y="2234070"/>
                    <a:pt x="1553064" y="2270289"/>
                    <a:pt x="1508386" y="2270289"/>
                  </a:cubicBezTo>
                  <a:lnTo>
                    <a:pt x="80897" y="2270289"/>
                  </a:lnTo>
                  <a:cubicBezTo>
                    <a:pt x="36219" y="2270289"/>
                    <a:pt x="0" y="2234070"/>
                    <a:pt x="0" y="2189392"/>
                  </a:cubicBezTo>
                  <a:lnTo>
                    <a:pt x="0" y="80897"/>
                  </a:lnTo>
                  <a:cubicBezTo>
                    <a:pt x="0" y="36219"/>
                    <a:pt x="36219" y="0"/>
                    <a:pt x="80897" y="0"/>
                  </a:cubicBezTo>
                  <a:close/>
                </a:path>
              </a:pathLst>
            </a:custGeom>
            <a:solidFill>
              <a:srgbClr val="ABCFD5"/>
            </a:solidFill>
          </p:spPr>
          <p:txBody>
            <a:bodyPr/>
            <a:lstStyle/>
            <a:p>
              <a:endParaRPr lang="en-GB"/>
            </a:p>
          </p:txBody>
        </p:sp>
        <p:sp>
          <p:nvSpPr>
            <p:cNvPr id="12" name="TextBox 12"/>
            <p:cNvSpPr txBox="1"/>
            <p:nvPr/>
          </p:nvSpPr>
          <p:spPr>
            <a:xfrm>
              <a:off x="0" y="-28575"/>
              <a:ext cx="1589283" cy="2298864"/>
            </a:xfrm>
            <a:prstGeom prst="rect">
              <a:avLst/>
            </a:prstGeom>
          </p:spPr>
          <p:txBody>
            <a:bodyPr lIns="50800" tIns="50800" rIns="50800" bIns="50800" rtlCol="0" anchor="ctr"/>
            <a:lstStyle/>
            <a:p>
              <a:pPr algn="ctr">
                <a:lnSpc>
                  <a:spcPts val="2013"/>
                </a:lnSpc>
              </a:pPr>
              <a:endParaRPr/>
            </a:p>
          </p:txBody>
        </p:sp>
      </p:grpSp>
      <p:sp>
        <p:nvSpPr>
          <p:cNvPr id="13" name="Freeform 13">
            <a:extLst>
              <a:ext uri="{C183D7F6-B498-43B3-948B-1728B52AA6E4}">
                <adec:decorative xmlns:adec="http://schemas.microsoft.com/office/drawing/2017/decorative" val="1"/>
              </a:ext>
            </a:extLst>
          </p:cNvPr>
          <p:cNvSpPr/>
          <p:nvPr/>
        </p:nvSpPr>
        <p:spPr>
          <a:xfrm>
            <a:off x="3725937" y="4799120"/>
            <a:ext cx="850460" cy="1109899"/>
          </a:xfrm>
          <a:custGeom>
            <a:avLst/>
            <a:gdLst/>
            <a:ahLst/>
            <a:cxnLst/>
            <a:rect l="l" t="t" r="r" b="b"/>
            <a:pathLst>
              <a:path w="850460" h="1109899">
                <a:moveTo>
                  <a:pt x="0" y="0"/>
                </a:moveTo>
                <a:lnTo>
                  <a:pt x="850460" y="0"/>
                </a:lnTo>
                <a:lnTo>
                  <a:pt x="850460" y="1109899"/>
                </a:lnTo>
                <a:lnTo>
                  <a:pt x="0" y="1109899"/>
                </a:lnTo>
                <a:lnTo>
                  <a:pt x="0" y="0"/>
                </a:lnTo>
                <a:close/>
              </a:path>
            </a:pathLst>
          </a:custGeom>
          <a:blipFill>
            <a:blip r:embed="rId5"/>
            <a:stretch>
              <a:fillRect/>
            </a:stretch>
          </a:blipFill>
        </p:spPr>
        <p:txBody>
          <a:bodyPr/>
          <a:lstStyle/>
          <a:p>
            <a:endParaRPr lang="en-GB"/>
          </a:p>
        </p:txBody>
      </p:sp>
      <p:grpSp>
        <p:nvGrpSpPr>
          <p:cNvPr id="14" name="Group 14">
            <a:extLst>
              <a:ext uri="{C183D7F6-B498-43B3-948B-1728B52AA6E4}">
                <adec:decorative xmlns:adec="http://schemas.microsoft.com/office/drawing/2017/decorative" val="1"/>
              </a:ext>
            </a:extLst>
          </p:cNvPr>
          <p:cNvGrpSpPr/>
          <p:nvPr/>
        </p:nvGrpSpPr>
        <p:grpSpPr>
          <a:xfrm>
            <a:off x="10205259" y="6382273"/>
            <a:ext cx="5732290" cy="1716484"/>
            <a:chOff x="0" y="0"/>
            <a:chExt cx="2572831" cy="770412"/>
          </a:xfrm>
        </p:grpSpPr>
        <p:sp>
          <p:nvSpPr>
            <p:cNvPr id="15" name="Freeform 15"/>
            <p:cNvSpPr/>
            <p:nvPr/>
          </p:nvSpPr>
          <p:spPr>
            <a:xfrm>
              <a:off x="0" y="0"/>
              <a:ext cx="2572831" cy="770412"/>
            </a:xfrm>
            <a:custGeom>
              <a:avLst/>
              <a:gdLst/>
              <a:ahLst/>
              <a:cxnLst/>
              <a:rect l="l" t="t" r="r" b="b"/>
              <a:pathLst>
                <a:path w="2572831" h="770412">
                  <a:moveTo>
                    <a:pt x="49971" y="0"/>
                  </a:moveTo>
                  <a:lnTo>
                    <a:pt x="2522859" y="0"/>
                  </a:lnTo>
                  <a:cubicBezTo>
                    <a:pt x="2536112" y="0"/>
                    <a:pt x="2548823" y="5265"/>
                    <a:pt x="2558194" y="14636"/>
                  </a:cubicBezTo>
                  <a:cubicBezTo>
                    <a:pt x="2567566" y="24008"/>
                    <a:pt x="2572831" y="36718"/>
                    <a:pt x="2572831" y="49971"/>
                  </a:cubicBezTo>
                  <a:lnTo>
                    <a:pt x="2572831" y="720440"/>
                  </a:lnTo>
                  <a:cubicBezTo>
                    <a:pt x="2572831" y="733693"/>
                    <a:pt x="2567566" y="746404"/>
                    <a:pt x="2558194" y="755775"/>
                  </a:cubicBezTo>
                  <a:cubicBezTo>
                    <a:pt x="2548823" y="765147"/>
                    <a:pt x="2536112" y="770412"/>
                    <a:pt x="2522859" y="770412"/>
                  </a:cubicBezTo>
                  <a:lnTo>
                    <a:pt x="49971" y="770412"/>
                  </a:lnTo>
                  <a:cubicBezTo>
                    <a:pt x="36718" y="770412"/>
                    <a:pt x="24008" y="765147"/>
                    <a:pt x="14636" y="755775"/>
                  </a:cubicBezTo>
                  <a:cubicBezTo>
                    <a:pt x="5265" y="746404"/>
                    <a:pt x="0" y="733693"/>
                    <a:pt x="0" y="720440"/>
                  </a:cubicBezTo>
                  <a:lnTo>
                    <a:pt x="0" y="49971"/>
                  </a:lnTo>
                  <a:cubicBezTo>
                    <a:pt x="0" y="36718"/>
                    <a:pt x="5265" y="24008"/>
                    <a:pt x="14636" y="14636"/>
                  </a:cubicBezTo>
                  <a:cubicBezTo>
                    <a:pt x="24008" y="5265"/>
                    <a:pt x="36718" y="0"/>
                    <a:pt x="49971" y="0"/>
                  </a:cubicBezTo>
                  <a:close/>
                </a:path>
              </a:pathLst>
            </a:custGeom>
            <a:solidFill>
              <a:srgbClr val="ABCFD5"/>
            </a:solidFill>
          </p:spPr>
          <p:txBody>
            <a:bodyPr/>
            <a:lstStyle/>
            <a:p>
              <a:endParaRPr lang="en-GB"/>
            </a:p>
          </p:txBody>
        </p:sp>
        <p:sp>
          <p:nvSpPr>
            <p:cNvPr id="16" name="TextBox 16"/>
            <p:cNvSpPr txBox="1"/>
            <p:nvPr/>
          </p:nvSpPr>
          <p:spPr>
            <a:xfrm>
              <a:off x="0" y="-28575"/>
              <a:ext cx="2572831" cy="798987"/>
            </a:xfrm>
            <a:prstGeom prst="rect">
              <a:avLst/>
            </a:prstGeom>
          </p:spPr>
          <p:txBody>
            <a:bodyPr lIns="50800" tIns="50800" rIns="50800" bIns="50800" rtlCol="0" anchor="ctr"/>
            <a:lstStyle/>
            <a:p>
              <a:pPr algn="ctr">
                <a:lnSpc>
                  <a:spcPts val="2013"/>
                </a:lnSpc>
              </a:pPr>
              <a:endParaRPr/>
            </a:p>
          </p:txBody>
        </p:sp>
      </p:grpSp>
      <p:grpSp>
        <p:nvGrpSpPr>
          <p:cNvPr id="17" name="Group 17">
            <a:extLst>
              <a:ext uri="{C183D7F6-B498-43B3-948B-1728B52AA6E4}">
                <adec:decorative xmlns:adec="http://schemas.microsoft.com/office/drawing/2017/decorative" val="1"/>
              </a:ext>
            </a:extLst>
          </p:cNvPr>
          <p:cNvGrpSpPr/>
          <p:nvPr/>
        </p:nvGrpSpPr>
        <p:grpSpPr>
          <a:xfrm>
            <a:off x="10205259" y="8210659"/>
            <a:ext cx="5732290" cy="1716484"/>
            <a:chOff x="0" y="0"/>
            <a:chExt cx="2572831" cy="770412"/>
          </a:xfrm>
        </p:grpSpPr>
        <p:sp>
          <p:nvSpPr>
            <p:cNvPr id="18" name="Freeform 18"/>
            <p:cNvSpPr/>
            <p:nvPr/>
          </p:nvSpPr>
          <p:spPr>
            <a:xfrm>
              <a:off x="0" y="0"/>
              <a:ext cx="2572831" cy="770412"/>
            </a:xfrm>
            <a:custGeom>
              <a:avLst/>
              <a:gdLst/>
              <a:ahLst/>
              <a:cxnLst/>
              <a:rect l="l" t="t" r="r" b="b"/>
              <a:pathLst>
                <a:path w="2572831" h="770412">
                  <a:moveTo>
                    <a:pt x="49971" y="0"/>
                  </a:moveTo>
                  <a:lnTo>
                    <a:pt x="2522859" y="0"/>
                  </a:lnTo>
                  <a:cubicBezTo>
                    <a:pt x="2536112" y="0"/>
                    <a:pt x="2548823" y="5265"/>
                    <a:pt x="2558194" y="14636"/>
                  </a:cubicBezTo>
                  <a:cubicBezTo>
                    <a:pt x="2567566" y="24008"/>
                    <a:pt x="2572831" y="36718"/>
                    <a:pt x="2572831" y="49971"/>
                  </a:cubicBezTo>
                  <a:lnTo>
                    <a:pt x="2572831" y="720440"/>
                  </a:lnTo>
                  <a:cubicBezTo>
                    <a:pt x="2572831" y="733693"/>
                    <a:pt x="2567566" y="746404"/>
                    <a:pt x="2558194" y="755775"/>
                  </a:cubicBezTo>
                  <a:cubicBezTo>
                    <a:pt x="2548823" y="765147"/>
                    <a:pt x="2536112" y="770412"/>
                    <a:pt x="2522859" y="770412"/>
                  </a:cubicBezTo>
                  <a:lnTo>
                    <a:pt x="49971" y="770412"/>
                  </a:lnTo>
                  <a:cubicBezTo>
                    <a:pt x="36718" y="770412"/>
                    <a:pt x="24008" y="765147"/>
                    <a:pt x="14636" y="755775"/>
                  </a:cubicBezTo>
                  <a:cubicBezTo>
                    <a:pt x="5265" y="746404"/>
                    <a:pt x="0" y="733693"/>
                    <a:pt x="0" y="720440"/>
                  </a:cubicBezTo>
                  <a:lnTo>
                    <a:pt x="0" y="49971"/>
                  </a:lnTo>
                  <a:cubicBezTo>
                    <a:pt x="0" y="36718"/>
                    <a:pt x="5265" y="24008"/>
                    <a:pt x="14636" y="14636"/>
                  </a:cubicBezTo>
                  <a:cubicBezTo>
                    <a:pt x="24008" y="5265"/>
                    <a:pt x="36718" y="0"/>
                    <a:pt x="49971" y="0"/>
                  </a:cubicBezTo>
                  <a:close/>
                </a:path>
              </a:pathLst>
            </a:custGeom>
            <a:solidFill>
              <a:srgbClr val="ABCFD5"/>
            </a:solidFill>
          </p:spPr>
          <p:txBody>
            <a:bodyPr/>
            <a:lstStyle/>
            <a:p>
              <a:endParaRPr lang="en-GB"/>
            </a:p>
          </p:txBody>
        </p:sp>
        <p:sp>
          <p:nvSpPr>
            <p:cNvPr id="19" name="TextBox 19"/>
            <p:cNvSpPr txBox="1"/>
            <p:nvPr/>
          </p:nvSpPr>
          <p:spPr>
            <a:xfrm>
              <a:off x="0" y="-28575"/>
              <a:ext cx="2572831" cy="798987"/>
            </a:xfrm>
            <a:prstGeom prst="rect">
              <a:avLst/>
            </a:prstGeom>
          </p:spPr>
          <p:txBody>
            <a:bodyPr lIns="50800" tIns="50800" rIns="50800" bIns="50800" rtlCol="0" anchor="ctr"/>
            <a:lstStyle/>
            <a:p>
              <a:pPr algn="ctr">
                <a:lnSpc>
                  <a:spcPts val="2013"/>
                </a:lnSpc>
              </a:pPr>
              <a:endParaRPr/>
            </a:p>
          </p:txBody>
        </p:sp>
      </p:grpSp>
      <p:sp>
        <p:nvSpPr>
          <p:cNvPr id="20" name="Freeform 20">
            <a:extLst>
              <a:ext uri="{C183D7F6-B498-43B3-948B-1728B52AA6E4}">
                <adec:decorative xmlns:adec="http://schemas.microsoft.com/office/drawing/2017/decorative" val="1"/>
              </a:ext>
            </a:extLst>
          </p:cNvPr>
          <p:cNvSpPr/>
          <p:nvPr/>
        </p:nvSpPr>
        <p:spPr>
          <a:xfrm>
            <a:off x="10489025" y="6693368"/>
            <a:ext cx="718587" cy="1094295"/>
          </a:xfrm>
          <a:custGeom>
            <a:avLst/>
            <a:gdLst/>
            <a:ahLst/>
            <a:cxnLst/>
            <a:rect l="l" t="t" r="r" b="b"/>
            <a:pathLst>
              <a:path w="718587" h="1094295">
                <a:moveTo>
                  <a:pt x="0" y="0"/>
                </a:moveTo>
                <a:lnTo>
                  <a:pt x="718587" y="0"/>
                </a:lnTo>
                <a:lnTo>
                  <a:pt x="718587" y="1094295"/>
                </a:lnTo>
                <a:lnTo>
                  <a:pt x="0" y="109429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21" name="Freeform 21">
            <a:extLst>
              <a:ext uri="{C183D7F6-B498-43B3-948B-1728B52AA6E4}">
                <adec:decorative xmlns:adec="http://schemas.microsoft.com/office/drawing/2017/decorative" val="1"/>
              </a:ext>
            </a:extLst>
          </p:cNvPr>
          <p:cNvSpPr/>
          <p:nvPr/>
        </p:nvSpPr>
        <p:spPr>
          <a:xfrm>
            <a:off x="10489025" y="8484960"/>
            <a:ext cx="718587" cy="1132376"/>
          </a:xfrm>
          <a:custGeom>
            <a:avLst/>
            <a:gdLst/>
            <a:ahLst/>
            <a:cxnLst/>
            <a:rect l="l" t="t" r="r" b="b"/>
            <a:pathLst>
              <a:path w="718587" h="1132376">
                <a:moveTo>
                  <a:pt x="0" y="0"/>
                </a:moveTo>
                <a:lnTo>
                  <a:pt x="718587" y="0"/>
                </a:lnTo>
                <a:lnTo>
                  <a:pt x="718587" y="1132376"/>
                </a:lnTo>
                <a:lnTo>
                  <a:pt x="0" y="1132376"/>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22" name="Freeform 22">
            <a:extLst>
              <a:ext uri="{C183D7F6-B498-43B3-948B-1728B52AA6E4}">
                <adec:decorative xmlns:adec="http://schemas.microsoft.com/office/drawing/2017/decorative" val="1"/>
              </a:ext>
            </a:extLst>
          </p:cNvPr>
          <p:cNvSpPr/>
          <p:nvPr/>
        </p:nvSpPr>
        <p:spPr>
          <a:xfrm>
            <a:off x="3672404" y="7062762"/>
            <a:ext cx="1041150" cy="724901"/>
          </a:xfrm>
          <a:custGeom>
            <a:avLst/>
            <a:gdLst/>
            <a:ahLst/>
            <a:cxnLst/>
            <a:rect l="l" t="t" r="r" b="b"/>
            <a:pathLst>
              <a:path w="1041150" h="724901">
                <a:moveTo>
                  <a:pt x="0" y="0"/>
                </a:moveTo>
                <a:lnTo>
                  <a:pt x="1041150" y="0"/>
                </a:lnTo>
                <a:lnTo>
                  <a:pt x="1041150" y="724901"/>
                </a:lnTo>
                <a:lnTo>
                  <a:pt x="0" y="724901"/>
                </a:lnTo>
                <a:lnTo>
                  <a:pt x="0" y="0"/>
                </a:lnTo>
                <a:close/>
              </a:path>
            </a:pathLst>
          </a:custGeom>
          <a:blipFill>
            <a:blip r:embed="rId8"/>
            <a:stretch>
              <a:fillRect/>
            </a:stretch>
          </a:blipFill>
        </p:spPr>
        <p:txBody>
          <a:bodyPr/>
          <a:lstStyle/>
          <a:p>
            <a:endParaRPr lang="en-GB"/>
          </a:p>
        </p:txBody>
      </p:sp>
      <p:sp>
        <p:nvSpPr>
          <p:cNvPr id="23" name="Freeform 23">
            <a:extLst>
              <a:ext uri="{C183D7F6-B498-43B3-948B-1728B52AA6E4}">
                <adec:decorative xmlns:adec="http://schemas.microsoft.com/office/drawing/2017/decorative" val="1"/>
              </a:ext>
            </a:extLst>
          </p:cNvPr>
          <p:cNvSpPr/>
          <p:nvPr/>
        </p:nvSpPr>
        <p:spPr>
          <a:xfrm>
            <a:off x="3725937" y="8737598"/>
            <a:ext cx="934084" cy="879738"/>
          </a:xfrm>
          <a:custGeom>
            <a:avLst/>
            <a:gdLst/>
            <a:ahLst/>
            <a:cxnLst/>
            <a:rect l="l" t="t" r="r" b="b"/>
            <a:pathLst>
              <a:path w="934084" h="879738">
                <a:moveTo>
                  <a:pt x="0" y="0"/>
                </a:moveTo>
                <a:lnTo>
                  <a:pt x="934084" y="0"/>
                </a:lnTo>
                <a:lnTo>
                  <a:pt x="934084" y="879738"/>
                </a:lnTo>
                <a:lnTo>
                  <a:pt x="0" y="879738"/>
                </a:lnTo>
                <a:lnTo>
                  <a:pt x="0" y="0"/>
                </a:lnTo>
                <a:close/>
              </a:path>
            </a:pathLst>
          </a:custGeom>
          <a:blipFill>
            <a:blip r:embed="rId9"/>
            <a:stretch>
              <a:fillRect/>
            </a:stretch>
          </a:blipFill>
        </p:spPr>
        <p:txBody>
          <a:bodyPr/>
          <a:lstStyle/>
          <a:p>
            <a:endParaRPr lang="en-GB"/>
          </a:p>
        </p:txBody>
      </p:sp>
      <p:sp>
        <p:nvSpPr>
          <p:cNvPr id="24" name="TextBox 24"/>
          <p:cNvSpPr txBox="1">
            <a:spLocks noGrp="1"/>
          </p:cNvSpPr>
          <p:nvPr>
            <p:ph type="title" idx="4294967295"/>
          </p:nvPr>
        </p:nvSpPr>
        <p:spPr>
          <a:xfrm>
            <a:off x="748047" y="842047"/>
            <a:ext cx="3656296" cy="208915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5599"/>
              </a:lnSpc>
              <a:spcBef>
                <a:spcPct val="0"/>
              </a:spcBef>
              <a:spcAft>
                <a:spcPts val="0"/>
              </a:spcAft>
              <a:buClrTx/>
              <a:buSzTx/>
              <a:buFontTx/>
              <a:buNone/>
              <a:tabLst/>
              <a:defRPr/>
            </a:pPr>
            <a:r>
              <a:rPr kumimoji="0" lang="en-US" sz="3999" b="1" i="0" u="none" strike="noStrike" kern="1200" cap="none" spc="0" normalizeH="0" baseline="0" noProof="0" dirty="0">
                <a:ln>
                  <a:noFill/>
                </a:ln>
                <a:solidFill>
                  <a:srgbClr val="000000"/>
                </a:solidFill>
                <a:effectLst/>
                <a:uLnTx/>
                <a:uFillTx/>
                <a:latin typeface="Century Gothic Paneuropean Bold"/>
                <a:ea typeface="Century Gothic Paneuropean Bold"/>
                <a:cs typeface="Century Gothic Paneuropean Bold"/>
                <a:sym typeface="Century Gothic Paneuropean Bold"/>
              </a:rPr>
              <a:t>One Thing I’m Taking With Me</a:t>
            </a:r>
          </a:p>
        </p:txBody>
      </p:sp>
      <p:sp>
        <p:nvSpPr>
          <p:cNvPr id="25" name="TextBox 25"/>
          <p:cNvSpPr txBox="1"/>
          <p:nvPr/>
        </p:nvSpPr>
        <p:spPr>
          <a:xfrm>
            <a:off x="5216988" y="4741970"/>
            <a:ext cx="3237323" cy="1983361"/>
          </a:xfrm>
          <a:prstGeom prst="rect">
            <a:avLst/>
          </a:prstGeom>
        </p:spPr>
        <p:txBody>
          <a:bodyPr lIns="0" tIns="0" rIns="0" bIns="0" rtlCol="0" anchor="t">
            <a:spAutoFit/>
          </a:bodyPr>
          <a:lstStyle/>
          <a:p>
            <a:pPr algn="l">
              <a:lnSpc>
                <a:spcPts val="3934"/>
              </a:lnSpc>
              <a:spcBef>
                <a:spcPct val="0"/>
              </a:spcBef>
            </a:pPr>
            <a:r>
              <a:rPr lang="en-US" sz="2810" b="1" dirty="0">
                <a:solidFill>
                  <a:srgbClr val="000000"/>
                </a:solidFill>
                <a:latin typeface="Century Gothic Paneuropean Bold"/>
                <a:ea typeface="Century Gothic Paneuropean Bold"/>
                <a:cs typeface="Century Gothic Paneuropean Bold"/>
                <a:sym typeface="Century Gothic Paneuropean Bold"/>
              </a:rPr>
              <a:t>Choose one reflection statement from the list</a:t>
            </a:r>
          </a:p>
        </p:txBody>
      </p:sp>
      <p:sp>
        <p:nvSpPr>
          <p:cNvPr id="26" name="TextBox 26"/>
          <p:cNvSpPr txBox="1"/>
          <p:nvPr/>
        </p:nvSpPr>
        <p:spPr>
          <a:xfrm>
            <a:off x="5104254" y="7183365"/>
            <a:ext cx="3416906" cy="1483963"/>
          </a:xfrm>
          <a:prstGeom prst="rect">
            <a:avLst/>
          </a:prstGeom>
        </p:spPr>
        <p:txBody>
          <a:bodyPr lIns="0" tIns="0" rIns="0" bIns="0" rtlCol="0" anchor="t">
            <a:spAutoFit/>
          </a:bodyPr>
          <a:lstStyle/>
          <a:p>
            <a:pPr algn="l">
              <a:lnSpc>
                <a:spcPts val="3934"/>
              </a:lnSpc>
              <a:spcBef>
                <a:spcPct val="0"/>
              </a:spcBef>
            </a:pPr>
            <a:r>
              <a:rPr lang="en-US" sz="2810" b="1" dirty="0">
                <a:solidFill>
                  <a:srgbClr val="000000"/>
                </a:solidFill>
                <a:latin typeface="Century Gothic Paneuropean Bold"/>
                <a:ea typeface="Century Gothic Paneuropean Bold"/>
                <a:cs typeface="Century Gothic Paneuropean Bold"/>
                <a:sym typeface="Century Gothic Paneuropean Bold"/>
              </a:rPr>
              <a:t>Exchange your reflection with a partner</a:t>
            </a:r>
          </a:p>
        </p:txBody>
      </p:sp>
      <p:sp>
        <p:nvSpPr>
          <p:cNvPr id="28" name="TextBox 28"/>
          <p:cNvSpPr txBox="1"/>
          <p:nvPr/>
        </p:nvSpPr>
        <p:spPr>
          <a:xfrm>
            <a:off x="5104254" y="8928582"/>
            <a:ext cx="3540937" cy="485167"/>
          </a:xfrm>
          <a:prstGeom prst="rect">
            <a:avLst/>
          </a:prstGeom>
        </p:spPr>
        <p:txBody>
          <a:bodyPr lIns="0" tIns="0" rIns="0" bIns="0" rtlCol="0" anchor="t">
            <a:spAutoFit/>
          </a:bodyPr>
          <a:lstStyle/>
          <a:p>
            <a:pPr algn="l">
              <a:lnSpc>
                <a:spcPts val="3934"/>
              </a:lnSpc>
              <a:spcBef>
                <a:spcPct val="0"/>
              </a:spcBef>
            </a:pPr>
            <a:r>
              <a:rPr lang="en-US" sz="2810" b="1" dirty="0">
                <a:solidFill>
                  <a:srgbClr val="000000"/>
                </a:solidFill>
                <a:latin typeface="Century Gothic Paneuropean Bold"/>
                <a:ea typeface="Century Gothic Paneuropean Bold"/>
                <a:cs typeface="Century Gothic Paneuropean Bold"/>
                <a:sym typeface="Century Gothic Paneuropean Bold"/>
              </a:rPr>
              <a:t>Be ready to share!</a:t>
            </a:r>
          </a:p>
        </p:txBody>
      </p:sp>
      <p:sp>
        <p:nvSpPr>
          <p:cNvPr id="27" name="TextBox 27"/>
          <p:cNvSpPr txBox="1"/>
          <p:nvPr/>
        </p:nvSpPr>
        <p:spPr>
          <a:xfrm>
            <a:off x="11440922" y="4807787"/>
            <a:ext cx="4039127" cy="1047750"/>
          </a:xfrm>
          <a:prstGeom prst="rect">
            <a:avLst/>
          </a:prstGeom>
        </p:spPr>
        <p:txBody>
          <a:bodyPr lIns="0" tIns="0" rIns="0" bIns="0" rtlCol="0" anchor="t">
            <a:spAutoFit/>
          </a:bodyPr>
          <a:lstStyle/>
          <a:p>
            <a:pPr algn="l">
              <a:lnSpc>
                <a:spcPts val="4200"/>
              </a:lnSpc>
              <a:spcBef>
                <a:spcPct val="0"/>
              </a:spcBef>
            </a:pPr>
            <a:r>
              <a:rPr lang="en-US" sz="3000" i="1">
                <a:solidFill>
                  <a:srgbClr val="000000"/>
                </a:solidFill>
                <a:latin typeface="Century Gothic Paneuropean Italics"/>
                <a:ea typeface="Century Gothic Paneuropean Italics"/>
                <a:cs typeface="Century Gothic Paneuropean Italics"/>
                <a:sym typeface="Century Gothic Paneuropean Italics"/>
              </a:rPr>
              <a:t>One thing I learned about PIRLS is...</a:t>
            </a:r>
          </a:p>
        </p:txBody>
      </p:sp>
      <p:sp>
        <p:nvSpPr>
          <p:cNvPr id="29" name="TextBox 29"/>
          <p:cNvSpPr txBox="1"/>
          <p:nvPr/>
        </p:nvSpPr>
        <p:spPr>
          <a:xfrm>
            <a:off x="11531462" y="6761402"/>
            <a:ext cx="4283676" cy="1047750"/>
          </a:xfrm>
          <a:prstGeom prst="rect">
            <a:avLst/>
          </a:prstGeom>
        </p:spPr>
        <p:txBody>
          <a:bodyPr lIns="0" tIns="0" rIns="0" bIns="0" rtlCol="0" anchor="t">
            <a:spAutoFit/>
          </a:bodyPr>
          <a:lstStyle/>
          <a:p>
            <a:pPr algn="l">
              <a:lnSpc>
                <a:spcPts val="4200"/>
              </a:lnSpc>
              <a:spcBef>
                <a:spcPct val="0"/>
              </a:spcBef>
            </a:pPr>
            <a:r>
              <a:rPr lang="en-US" sz="3000" i="1">
                <a:solidFill>
                  <a:srgbClr val="000000"/>
                </a:solidFill>
                <a:latin typeface="Century Gothic Paneuropean Italics"/>
                <a:ea typeface="Century Gothic Paneuropean Italics"/>
                <a:cs typeface="Century Gothic Paneuropean Italics"/>
                <a:sym typeface="Century Gothic Paneuropean Italics"/>
              </a:rPr>
              <a:t>One thing I’m looking forward to is...</a:t>
            </a:r>
          </a:p>
        </p:txBody>
      </p:sp>
      <p:sp>
        <p:nvSpPr>
          <p:cNvPr id="30" name="TextBox 30"/>
          <p:cNvSpPr txBox="1"/>
          <p:nvPr/>
        </p:nvSpPr>
        <p:spPr>
          <a:xfrm>
            <a:off x="11440922" y="8498698"/>
            <a:ext cx="4374217" cy="1047750"/>
          </a:xfrm>
          <a:prstGeom prst="rect">
            <a:avLst/>
          </a:prstGeom>
        </p:spPr>
        <p:txBody>
          <a:bodyPr lIns="0" tIns="0" rIns="0" bIns="0" rtlCol="0" anchor="t">
            <a:spAutoFit/>
          </a:bodyPr>
          <a:lstStyle/>
          <a:p>
            <a:pPr algn="l">
              <a:lnSpc>
                <a:spcPts val="4200"/>
              </a:lnSpc>
              <a:spcBef>
                <a:spcPct val="0"/>
              </a:spcBef>
            </a:pPr>
            <a:r>
              <a:rPr lang="en-US" sz="3000" i="1" dirty="0">
                <a:solidFill>
                  <a:srgbClr val="000000"/>
                </a:solidFill>
                <a:latin typeface="Century Gothic Paneuropean Italics"/>
                <a:ea typeface="Century Gothic Paneuropean Italics"/>
                <a:cs typeface="Century Gothic Paneuropean Italics"/>
                <a:sym typeface="Century Gothic Paneuropean Italics"/>
              </a:rPr>
              <a:t>One attitude I’ll bring when I take part is...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8F5F2"/>
        </a:solidFill>
        <a:effectLst/>
      </p:bgPr>
    </p:bg>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5963720" y="2083037"/>
            <a:ext cx="5402705" cy="5499182"/>
            <a:chOff x="0" y="0"/>
            <a:chExt cx="711200" cy="723900"/>
          </a:xfrm>
        </p:grpSpPr>
        <p:sp>
          <p:nvSpPr>
            <p:cNvPr id="3" name="Freeform 3"/>
            <p:cNvSpPr/>
            <p:nvPr/>
          </p:nvSpPr>
          <p:spPr>
            <a:xfrm>
              <a:off x="0" y="0"/>
              <a:ext cx="711200" cy="716280"/>
            </a:xfrm>
            <a:custGeom>
              <a:avLst/>
              <a:gdLst/>
              <a:ahLst/>
              <a:cxnLst/>
              <a:rect l="l" t="t" r="r" b="b"/>
              <a:pathLst>
                <a:path w="711200" h="716280">
                  <a:moveTo>
                    <a:pt x="355600" y="0"/>
                  </a:moveTo>
                  <a:lnTo>
                    <a:pt x="393700" y="43180"/>
                  </a:lnTo>
                  <a:lnTo>
                    <a:pt x="441960" y="10160"/>
                  </a:lnTo>
                  <a:lnTo>
                    <a:pt x="468630" y="60960"/>
                  </a:lnTo>
                  <a:lnTo>
                    <a:pt x="521970" y="40640"/>
                  </a:lnTo>
                  <a:lnTo>
                    <a:pt x="535940" y="96520"/>
                  </a:lnTo>
                  <a:lnTo>
                    <a:pt x="593090" y="90170"/>
                  </a:lnTo>
                  <a:lnTo>
                    <a:pt x="593090" y="147320"/>
                  </a:lnTo>
                  <a:lnTo>
                    <a:pt x="650240" y="154940"/>
                  </a:lnTo>
                  <a:lnTo>
                    <a:pt x="637540" y="210820"/>
                  </a:lnTo>
                  <a:lnTo>
                    <a:pt x="690880" y="231140"/>
                  </a:lnTo>
                  <a:lnTo>
                    <a:pt x="664210" y="281940"/>
                  </a:lnTo>
                  <a:lnTo>
                    <a:pt x="711200" y="314960"/>
                  </a:lnTo>
                  <a:lnTo>
                    <a:pt x="673100" y="358140"/>
                  </a:lnTo>
                  <a:lnTo>
                    <a:pt x="711200" y="401320"/>
                  </a:lnTo>
                  <a:lnTo>
                    <a:pt x="664210" y="434340"/>
                  </a:lnTo>
                  <a:lnTo>
                    <a:pt x="690880" y="485140"/>
                  </a:lnTo>
                  <a:lnTo>
                    <a:pt x="637540" y="505460"/>
                  </a:lnTo>
                  <a:lnTo>
                    <a:pt x="650240" y="561340"/>
                  </a:lnTo>
                  <a:lnTo>
                    <a:pt x="593090" y="568960"/>
                  </a:lnTo>
                  <a:lnTo>
                    <a:pt x="593090" y="626110"/>
                  </a:lnTo>
                  <a:lnTo>
                    <a:pt x="535940" y="619760"/>
                  </a:lnTo>
                  <a:lnTo>
                    <a:pt x="521970" y="675640"/>
                  </a:lnTo>
                  <a:lnTo>
                    <a:pt x="468630" y="655320"/>
                  </a:lnTo>
                  <a:lnTo>
                    <a:pt x="441960" y="706120"/>
                  </a:lnTo>
                  <a:lnTo>
                    <a:pt x="393700" y="673100"/>
                  </a:lnTo>
                  <a:lnTo>
                    <a:pt x="355600" y="716280"/>
                  </a:lnTo>
                  <a:lnTo>
                    <a:pt x="317500" y="673100"/>
                  </a:lnTo>
                  <a:lnTo>
                    <a:pt x="269240" y="706120"/>
                  </a:lnTo>
                  <a:lnTo>
                    <a:pt x="242570" y="655320"/>
                  </a:lnTo>
                  <a:lnTo>
                    <a:pt x="189230" y="675640"/>
                  </a:lnTo>
                  <a:lnTo>
                    <a:pt x="175260" y="619760"/>
                  </a:lnTo>
                  <a:lnTo>
                    <a:pt x="118110" y="626110"/>
                  </a:lnTo>
                  <a:lnTo>
                    <a:pt x="118110" y="568960"/>
                  </a:lnTo>
                  <a:lnTo>
                    <a:pt x="60960" y="561340"/>
                  </a:lnTo>
                  <a:lnTo>
                    <a:pt x="73660" y="505460"/>
                  </a:lnTo>
                  <a:lnTo>
                    <a:pt x="20320" y="485140"/>
                  </a:lnTo>
                  <a:lnTo>
                    <a:pt x="46990" y="434340"/>
                  </a:lnTo>
                  <a:lnTo>
                    <a:pt x="0" y="401320"/>
                  </a:lnTo>
                  <a:lnTo>
                    <a:pt x="38100" y="358140"/>
                  </a:lnTo>
                  <a:lnTo>
                    <a:pt x="0" y="314960"/>
                  </a:lnTo>
                  <a:lnTo>
                    <a:pt x="46990" y="281940"/>
                  </a:lnTo>
                  <a:lnTo>
                    <a:pt x="20320" y="231140"/>
                  </a:lnTo>
                  <a:lnTo>
                    <a:pt x="73660" y="210820"/>
                  </a:lnTo>
                  <a:lnTo>
                    <a:pt x="60960" y="154940"/>
                  </a:lnTo>
                  <a:lnTo>
                    <a:pt x="118110" y="147320"/>
                  </a:lnTo>
                  <a:lnTo>
                    <a:pt x="118110" y="90170"/>
                  </a:lnTo>
                  <a:lnTo>
                    <a:pt x="175260" y="96520"/>
                  </a:lnTo>
                  <a:lnTo>
                    <a:pt x="189230" y="40640"/>
                  </a:lnTo>
                  <a:lnTo>
                    <a:pt x="242570" y="60960"/>
                  </a:lnTo>
                  <a:lnTo>
                    <a:pt x="269240" y="10160"/>
                  </a:lnTo>
                  <a:lnTo>
                    <a:pt x="317500" y="43180"/>
                  </a:lnTo>
                  <a:close/>
                </a:path>
              </a:pathLst>
            </a:custGeom>
            <a:solidFill>
              <a:srgbClr val="ABCFD5"/>
            </a:solidFill>
          </p:spPr>
          <p:txBody>
            <a:bodyPr/>
            <a:lstStyle/>
            <a:p>
              <a:endParaRPr lang="en-GB"/>
            </a:p>
          </p:txBody>
        </p:sp>
        <p:sp>
          <p:nvSpPr>
            <p:cNvPr id="4" name="TextBox 4"/>
            <p:cNvSpPr txBox="1"/>
            <p:nvPr/>
          </p:nvSpPr>
          <p:spPr>
            <a:xfrm>
              <a:off x="38100" y="9525"/>
              <a:ext cx="635000" cy="663575"/>
            </a:xfrm>
            <a:prstGeom prst="rect">
              <a:avLst/>
            </a:prstGeom>
          </p:spPr>
          <p:txBody>
            <a:bodyPr lIns="50800" tIns="50800" rIns="50800" bIns="50800" rtlCol="0" anchor="ctr"/>
            <a:lstStyle/>
            <a:p>
              <a:pPr algn="ctr">
                <a:lnSpc>
                  <a:spcPts val="2013"/>
                </a:lnSpc>
              </a:pPr>
              <a:endParaRPr/>
            </a:p>
          </p:txBody>
        </p:sp>
      </p:grpSp>
      <p:sp>
        <p:nvSpPr>
          <p:cNvPr id="5" name="Freeform 5">
            <a:extLst>
              <a:ext uri="{C183D7F6-B498-43B3-948B-1728B52AA6E4}">
                <adec:decorative xmlns:adec="http://schemas.microsoft.com/office/drawing/2017/decorative" val="1"/>
              </a:ext>
            </a:extLst>
          </p:cNvPr>
          <p:cNvSpPr/>
          <p:nvPr/>
        </p:nvSpPr>
        <p:spPr>
          <a:xfrm>
            <a:off x="7371391" y="4425653"/>
            <a:ext cx="2587364" cy="2293051"/>
          </a:xfrm>
          <a:custGeom>
            <a:avLst/>
            <a:gdLst/>
            <a:ahLst/>
            <a:cxnLst/>
            <a:rect l="l" t="t" r="r" b="b"/>
            <a:pathLst>
              <a:path w="2587364" h="2293051">
                <a:moveTo>
                  <a:pt x="0" y="0"/>
                </a:moveTo>
                <a:lnTo>
                  <a:pt x="2587364" y="0"/>
                </a:lnTo>
                <a:lnTo>
                  <a:pt x="2587364" y="2293051"/>
                </a:lnTo>
                <a:lnTo>
                  <a:pt x="0" y="2293051"/>
                </a:lnTo>
                <a:lnTo>
                  <a:pt x="0" y="0"/>
                </a:lnTo>
                <a:close/>
              </a:path>
            </a:pathLst>
          </a:custGeom>
          <a:blipFill>
            <a:blip r:embed="rId3"/>
            <a:stretch>
              <a:fillRect/>
            </a:stretch>
          </a:blipFill>
        </p:spPr>
        <p:txBody>
          <a:bodyPr/>
          <a:lstStyle/>
          <a:p>
            <a:endParaRPr lang="en-GB"/>
          </a:p>
        </p:txBody>
      </p:sp>
      <p:sp>
        <p:nvSpPr>
          <p:cNvPr id="6" name="TextBox 6"/>
          <p:cNvSpPr txBox="1">
            <a:spLocks noGrp="1"/>
          </p:cNvSpPr>
          <p:nvPr>
            <p:ph type="title" idx="4294967295"/>
          </p:nvPr>
        </p:nvSpPr>
        <p:spPr>
          <a:xfrm>
            <a:off x="6836925" y="3245551"/>
            <a:ext cx="3656296" cy="138430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5599"/>
              </a:lnSpc>
              <a:spcBef>
                <a:spcPts val="0"/>
              </a:spcBef>
              <a:spcAft>
                <a:spcPts val="0"/>
              </a:spcAft>
              <a:buClrTx/>
              <a:buSzTx/>
              <a:buFontTx/>
              <a:buNone/>
              <a:tabLst/>
              <a:defRPr/>
            </a:pPr>
            <a:r>
              <a:rPr kumimoji="0" lang="en-US" sz="3999" b="1" i="0" u="none" strike="noStrike" kern="1200" cap="none" spc="0" normalizeH="0" baseline="0" noProof="0" dirty="0">
                <a:ln>
                  <a:noFill/>
                </a:ln>
                <a:solidFill>
                  <a:srgbClr val="000000"/>
                </a:solidFill>
                <a:effectLst/>
                <a:uLnTx/>
                <a:uFillTx/>
                <a:latin typeface="Century Gothic Paneuropean Bold"/>
                <a:ea typeface="Century Gothic Paneuropean Bold"/>
                <a:cs typeface="Century Gothic Paneuropean Bold"/>
                <a:sym typeface="Century Gothic Paneuropean Bold"/>
              </a:rPr>
              <a:t>EXPLORE</a:t>
            </a:r>
          </a:p>
          <a:p>
            <a:pPr marL="0" marR="0" lvl="0" indent="0" algn="ctr" defTabSz="914400" rtl="0" eaLnBrk="1" fontAlgn="auto" latinLnBrk="0" hangingPunct="1">
              <a:lnSpc>
                <a:spcPts val="5599"/>
              </a:lnSpc>
              <a:spcBef>
                <a:spcPct val="0"/>
              </a:spcBef>
              <a:spcAft>
                <a:spcPts val="0"/>
              </a:spcAft>
              <a:buClrTx/>
              <a:buSzTx/>
              <a:buFontTx/>
              <a:buNone/>
              <a:tabLst/>
              <a:defRPr/>
            </a:pPr>
            <a:r>
              <a:rPr kumimoji="0" lang="en-US" sz="3999" b="1" i="0" u="none" strike="noStrike" kern="1200" cap="none" spc="0" normalizeH="0" baseline="0" noProof="0" dirty="0">
                <a:ln>
                  <a:noFill/>
                </a:ln>
                <a:solidFill>
                  <a:srgbClr val="000000"/>
                </a:solidFill>
                <a:effectLst/>
                <a:uLnTx/>
                <a:uFillTx/>
                <a:latin typeface="Century Gothic Paneuropean Bold"/>
                <a:ea typeface="Century Gothic Paneuropean Bold"/>
                <a:cs typeface="Century Gothic Paneuropean Bold"/>
                <a:sym typeface="Century Gothic Paneuropean Bold"/>
              </a:rPr>
              <a:t>MORE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8F5F2"/>
        </a:solidFill>
        <a:effectLst/>
      </p:bgPr>
    </p:bg>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272974" y="0"/>
            <a:ext cx="4018893" cy="4090659"/>
            <a:chOff x="0" y="0"/>
            <a:chExt cx="711200" cy="723900"/>
          </a:xfrm>
        </p:grpSpPr>
        <p:sp>
          <p:nvSpPr>
            <p:cNvPr id="3" name="Freeform 3"/>
            <p:cNvSpPr/>
            <p:nvPr/>
          </p:nvSpPr>
          <p:spPr>
            <a:xfrm>
              <a:off x="0" y="0"/>
              <a:ext cx="711200" cy="716280"/>
            </a:xfrm>
            <a:custGeom>
              <a:avLst/>
              <a:gdLst/>
              <a:ahLst/>
              <a:cxnLst/>
              <a:rect l="l" t="t" r="r" b="b"/>
              <a:pathLst>
                <a:path w="711200" h="716280">
                  <a:moveTo>
                    <a:pt x="355600" y="0"/>
                  </a:moveTo>
                  <a:lnTo>
                    <a:pt x="393700" y="43180"/>
                  </a:lnTo>
                  <a:lnTo>
                    <a:pt x="441960" y="10160"/>
                  </a:lnTo>
                  <a:lnTo>
                    <a:pt x="468630" y="60960"/>
                  </a:lnTo>
                  <a:lnTo>
                    <a:pt x="521970" y="40640"/>
                  </a:lnTo>
                  <a:lnTo>
                    <a:pt x="535940" y="96520"/>
                  </a:lnTo>
                  <a:lnTo>
                    <a:pt x="593090" y="90170"/>
                  </a:lnTo>
                  <a:lnTo>
                    <a:pt x="593090" y="147320"/>
                  </a:lnTo>
                  <a:lnTo>
                    <a:pt x="650240" y="154940"/>
                  </a:lnTo>
                  <a:lnTo>
                    <a:pt x="637540" y="210820"/>
                  </a:lnTo>
                  <a:lnTo>
                    <a:pt x="690880" y="231140"/>
                  </a:lnTo>
                  <a:lnTo>
                    <a:pt x="664210" y="281940"/>
                  </a:lnTo>
                  <a:lnTo>
                    <a:pt x="711200" y="314960"/>
                  </a:lnTo>
                  <a:lnTo>
                    <a:pt x="673100" y="358140"/>
                  </a:lnTo>
                  <a:lnTo>
                    <a:pt x="711200" y="401320"/>
                  </a:lnTo>
                  <a:lnTo>
                    <a:pt x="664210" y="434340"/>
                  </a:lnTo>
                  <a:lnTo>
                    <a:pt x="690880" y="485140"/>
                  </a:lnTo>
                  <a:lnTo>
                    <a:pt x="637540" y="505460"/>
                  </a:lnTo>
                  <a:lnTo>
                    <a:pt x="650240" y="561340"/>
                  </a:lnTo>
                  <a:lnTo>
                    <a:pt x="593090" y="568960"/>
                  </a:lnTo>
                  <a:lnTo>
                    <a:pt x="593090" y="626110"/>
                  </a:lnTo>
                  <a:lnTo>
                    <a:pt x="535940" y="619760"/>
                  </a:lnTo>
                  <a:lnTo>
                    <a:pt x="521970" y="675640"/>
                  </a:lnTo>
                  <a:lnTo>
                    <a:pt x="468630" y="655320"/>
                  </a:lnTo>
                  <a:lnTo>
                    <a:pt x="441960" y="706120"/>
                  </a:lnTo>
                  <a:lnTo>
                    <a:pt x="393700" y="673100"/>
                  </a:lnTo>
                  <a:lnTo>
                    <a:pt x="355600" y="716280"/>
                  </a:lnTo>
                  <a:lnTo>
                    <a:pt x="317500" y="673100"/>
                  </a:lnTo>
                  <a:lnTo>
                    <a:pt x="269240" y="706120"/>
                  </a:lnTo>
                  <a:lnTo>
                    <a:pt x="242570" y="655320"/>
                  </a:lnTo>
                  <a:lnTo>
                    <a:pt x="189230" y="675640"/>
                  </a:lnTo>
                  <a:lnTo>
                    <a:pt x="175260" y="619760"/>
                  </a:lnTo>
                  <a:lnTo>
                    <a:pt x="118110" y="626110"/>
                  </a:lnTo>
                  <a:lnTo>
                    <a:pt x="118110" y="568960"/>
                  </a:lnTo>
                  <a:lnTo>
                    <a:pt x="60960" y="561340"/>
                  </a:lnTo>
                  <a:lnTo>
                    <a:pt x="73660" y="505460"/>
                  </a:lnTo>
                  <a:lnTo>
                    <a:pt x="20320" y="485140"/>
                  </a:lnTo>
                  <a:lnTo>
                    <a:pt x="46990" y="434340"/>
                  </a:lnTo>
                  <a:lnTo>
                    <a:pt x="0" y="401320"/>
                  </a:lnTo>
                  <a:lnTo>
                    <a:pt x="38100" y="358140"/>
                  </a:lnTo>
                  <a:lnTo>
                    <a:pt x="0" y="314960"/>
                  </a:lnTo>
                  <a:lnTo>
                    <a:pt x="46990" y="281940"/>
                  </a:lnTo>
                  <a:lnTo>
                    <a:pt x="20320" y="231140"/>
                  </a:lnTo>
                  <a:lnTo>
                    <a:pt x="73660" y="210820"/>
                  </a:lnTo>
                  <a:lnTo>
                    <a:pt x="60960" y="154940"/>
                  </a:lnTo>
                  <a:lnTo>
                    <a:pt x="118110" y="147320"/>
                  </a:lnTo>
                  <a:lnTo>
                    <a:pt x="118110" y="90170"/>
                  </a:lnTo>
                  <a:lnTo>
                    <a:pt x="175260" y="96520"/>
                  </a:lnTo>
                  <a:lnTo>
                    <a:pt x="189230" y="40640"/>
                  </a:lnTo>
                  <a:lnTo>
                    <a:pt x="242570" y="60960"/>
                  </a:lnTo>
                  <a:lnTo>
                    <a:pt x="269240" y="10160"/>
                  </a:lnTo>
                  <a:lnTo>
                    <a:pt x="317500" y="43180"/>
                  </a:lnTo>
                  <a:close/>
                </a:path>
              </a:pathLst>
            </a:custGeom>
            <a:solidFill>
              <a:srgbClr val="EFCE72"/>
            </a:solidFill>
          </p:spPr>
          <p:txBody>
            <a:bodyPr/>
            <a:lstStyle/>
            <a:p>
              <a:endParaRPr lang="en-GB"/>
            </a:p>
          </p:txBody>
        </p:sp>
        <p:sp>
          <p:nvSpPr>
            <p:cNvPr id="4" name="TextBox 4"/>
            <p:cNvSpPr txBox="1"/>
            <p:nvPr/>
          </p:nvSpPr>
          <p:spPr>
            <a:xfrm>
              <a:off x="38100" y="9525"/>
              <a:ext cx="635000" cy="663575"/>
            </a:xfrm>
            <a:prstGeom prst="rect">
              <a:avLst/>
            </a:prstGeom>
          </p:spPr>
          <p:txBody>
            <a:bodyPr lIns="50800" tIns="50800" rIns="50800" bIns="50800" rtlCol="0" anchor="ctr"/>
            <a:lstStyle/>
            <a:p>
              <a:pPr algn="ctr">
                <a:lnSpc>
                  <a:spcPts val="2013"/>
                </a:lnSpc>
              </a:pPr>
              <a:endParaRPr/>
            </a:p>
          </p:txBody>
        </p:sp>
      </p:grpSp>
      <p:sp>
        <p:nvSpPr>
          <p:cNvPr id="5" name="Freeform 5">
            <a:extLst>
              <a:ext uri="{C183D7F6-B498-43B3-948B-1728B52AA6E4}">
                <adec:decorative xmlns:adec="http://schemas.microsoft.com/office/drawing/2017/decorative" val="1"/>
              </a:ext>
            </a:extLst>
          </p:cNvPr>
          <p:cNvSpPr/>
          <p:nvPr/>
        </p:nvSpPr>
        <p:spPr>
          <a:xfrm>
            <a:off x="1694836" y="2225834"/>
            <a:ext cx="1175169" cy="1147839"/>
          </a:xfrm>
          <a:custGeom>
            <a:avLst/>
            <a:gdLst/>
            <a:ahLst/>
            <a:cxnLst/>
            <a:rect l="l" t="t" r="r" b="b"/>
            <a:pathLst>
              <a:path w="1175169" h="1147839">
                <a:moveTo>
                  <a:pt x="0" y="0"/>
                </a:moveTo>
                <a:lnTo>
                  <a:pt x="1175169" y="0"/>
                </a:lnTo>
                <a:lnTo>
                  <a:pt x="1175169" y="1147839"/>
                </a:lnTo>
                <a:lnTo>
                  <a:pt x="0" y="1147839"/>
                </a:lnTo>
                <a:lnTo>
                  <a:pt x="0" y="0"/>
                </a:lnTo>
                <a:close/>
              </a:path>
            </a:pathLst>
          </a:custGeom>
          <a:blipFill>
            <a:blip r:embed="rId3"/>
            <a:stretch>
              <a:fillRect/>
            </a:stretch>
          </a:blipFill>
        </p:spPr>
        <p:txBody>
          <a:bodyPr/>
          <a:lstStyle/>
          <a:p>
            <a:endParaRPr lang="en-GB"/>
          </a:p>
        </p:txBody>
      </p:sp>
      <p:sp>
        <p:nvSpPr>
          <p:cNvPr id="6" name="Freeform 6">
            <a:extLst>
              <a:ext uri="{C183D7F6-B498-43B3-948B-1728B52AA6E4}">
                <adec:decorative xmlns:adec="http://schemas.microsoft.com/office/drawing/2017/decorative" val="1"/>
              </a:ext>
            </a:extLst>
          </p:cNvPr>
          <p:cNvSpPr/>
          <p:nvPr/>
        </p:nvSpPr>
        <p:spPr>
          <a:xfrm>
            <a:off x="4291867" y="3373673"/>
            <a:ext cx="9587853" cy="5477061"/>
          </a:xfrm>
          <a:custGeom>
            <a:avLst/>
            <a:gdLst/>
            <a:ahLst/>
            <a:cxnLst/>
            <a:rect l="l" t="t" r="r" b="b"/>
            <a:pathLst>
              <a:path w="9587853" h="5477061">
                <a:moveTo>
                  <a:pt x="0" y="0"/>
                </a:moveTo>
                <a:lnTo>
                  <a:pt x="9587854" y="0"/>
                </a:lnTo>
                <a:lnTo>
                  <a:pt x="9587854" y="5477062"/>
                </a:lnTo>
                <a:lnTo>
                  <a:pt x="0" y="5477062"/>
                </a:lnTo>
                <a:lnTo>
                  <a:pt x="0" y="0"/>
                </a:lnTo>
                <a:close/>
              </a:path>
            </a:pathLst>
          </a:custGeom>
          <a:blipFill>
            <a:blip r:embed="rId4"/>
            <a:stretch>
              <a:fillRect/>
            </a:stretch>
          </a:blipFill>
        </p:spPr>
        <p:txBody>
          <a:bodyPr/>
          <a:lstStyle/>
          <a:p>
            <a:endParaRPr lang="en-GB"/>
          </a:p>
        </p:txBody>
      </p:sp>
      <p:sp>
        <p:nvSpPr>
          <p:cNvPr id="7" name="TextBox 7"/>
          <p:cNvSpPr txBox="1">
            <a:spLocks noGrp="1"/>
          </p:cNvSpPr>
          <p:nvPr>
            <p:ph type="title" idx="4294967295"/>
          </p:nvPr>
        </p:nvSpPr>
        <p:spPr>
          <a:xfrm>
            <a:off x="687452" y="743975"/>
            <a:ext cx="3189938" cy="119840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4885"/>
              </a:lnSpc>
              <a:spcBef>
                <a:spcPct val="0"/>
              </a:spcBef>
              <a:spcAft>
                <a:spcPts val="0"/>
              </a:spcAft>
              <a:buClrTx/>
              <a:buSzTx/>
              <a:buFontTx/>
              <a:buNone/>
              <a:tabLst/>
              <a:defRPr/>
            </a:pPr>
            <a:r>
              <a:rPr kumimoji="0" lang="en-US" sz="3489" b="1" i="0" u="none" strike="noStrike" kern="1200" cap="none" spc="0" normalizeH="0" baseline="0" noProof="0" dirty="0">
                <a:ln>
                  <a:noFill/>
                </a:ln>
                <a:solidFill>
                  <a:srgbClr val="000000"/>
                </a:solidFill>
                <a:effectLst/>
                <a:uLnTx/>
                <a:uFillTx/>
                <a:latin typeface="Century Gothic Paneuropean Bold"/>
                <a:ea typeface="Century Gothic Paneuropean Bold"/>
                <a:cs typeface="Century Gothic Paneuropean Bold"/>
                <a:sym typeface="Century Gothic Paneuropean Bold"/>
              </a:rPr>
              <a:t>Where in the World?</a:t>
            </a:r>
          </a:p>
        </p:txBody>
      </p:sp>
      <p:grpSp>
        <p:nvGrpSpPr>
          <p:cNvPr id="9" name="Group 9">
            <a:extLst>
              <a:ext uri="{C183D7F6-B498-43B3-948B-1728B52AA6E4}">
                <adec:decorative xmlns:adec="http://schemas.microsoft.com/office/drawing/2017/decorative" val="1"/>
              </a:ext>
            </a:extLst>
          </p:cNvPr>
          <p:cNvGrpSpPr/>
          <p:nvPr/>
        </p:nvGrpSpPr>
        <p:grpSpPr>
          <a:xfrm>
            <a:off x="14224393" y="4717333"/>
            <a:ext cx="3540937" cy="5058224"/>
            <a:chOff x="0" y="0"/>
            <a:chExt cx="1589283" cy="2270289"/>
          </a:xfrm>
        </p:grpSpPr>
        <p:sp>
          <p:nvSpPr>
            <p:cNvPr id="10" name="Freeform 10"/>
            <p:cNvSpPr/>
            <p:nvPr/>
          </p:nvSpPr>
          <p:spPr>
            <a:xfrm>
              <a:off x="0" y="0"/>
              <a:ext cx="1589283" cy="2270289"/>
            </a:xfrm>
            <a:custGeom>
              <a:avLst/>
              <a:gdLst/>
              <a:ahLst/>
              <a:cxnLst/>
              <a:rect l="l" t="t" r="r" b="b"/>
              <a:pathLst>
                <a:path w="1589283" h="2270289">
                  <a:moveTo>
                    <a:pt x="80897" y="0"/>
                  </a:moveTo>
                  <a:lnTo>
                    <a:pt x="1508386" y="0"/>
                  </a:lnTo>
                  <a:cubicBezTo>
                    <a:pt x="1553064" y="0"/>
                    <a:pt x="1589283" y="36219"/>
                    <a:pt x="1589283" y="80897"/>
                  </a:cubicBezTo>
                  <a:lnTo>
                    <a:pt x="1589283" y="2189392"/>
                  </a:lnTo>
                  <a:cubicBezTo>
                    <a:pt x="1589283" y="2234070"/>
                    <a:pt x="1553064" y="2270289"/>
                    <a:pt x="1508386" y="2270289"/>
                  </a:cubicBezTo>
                  <a:lnTo>
                    <a:pt x="80897" y="2270289"/>
                  </a:lnTo>
                  <a:cubicBezTo>
                    <a:pt x="36219" y="2270289"/>
                    <a:pt x="0" y="2234070"/>
                    <a:pt x="0" y="2189392"/>
                  </a:cubicBezTo>
                  <a:lnTo>
                    <a:pt x="0" y="80897"/>
                  </a:lnTo>
                  <a:cubicBezTo>
                    <a:pt x="0" y="36219"/>
                    <a:pt x="36219" y="0"/>
                    <a:pt x="80897" y="0"/>
                  </a:cubicBezTo>
                  <a:close/>
                </a:path>
              </a:pathLst>
            </a:custGeom>
            <a:solidFill>
              <a:srgbClr val="ABCFD5"/>
            </a:solidFill>
          </p:spPr>
          <p:txBody>
            <a:bodyPr/>
            <a:lstStyle/>
            <a:p>
              <a:endParaRPr lang="en-GB"/>
            </a:p>
          </p:txBody>
        </p:sp>
        <p:sp>
          <p:nvSpPr>
            <p:cNvPr id="11" name="TextBox 11"/>
            <p:cNvSpPr txBox="1"/>
            <p:nvPr/>
          </p:nvSpPr>
          <p:spPr>
            <a:xfrm>
              <a:off x="0" y="-28575"/>
              <a:ext cx="1589283" cy="2298864"/>
            </a:xfrm>
            <a:prstGeom prst="rect">
              <a:avLst/>
            </a:prstGeom>
          </p:spPr>
          <p:txBody>
            <a:bodyPr lIns="50800" tIns="50800" rIns="50800" bIns="50800" rtlCol="0" anchor="ctr"/>
            <a:lstStyle/>
            <a:p>
              <a:pPr algn="ctr">
                <a:lnSpc>
                  <a:spcPts val="2013"/>
                </a:lnSpc>
              </a:pPr>
              <a:endParaRPr/>
            </a:p>
          </p:txBody>
        </p:sp>
      </p:grpSp>
      <p:sp>
        <p:nvSpPr>
          <p:cNvPr id="12" name="TextBox 12"/>
          <p:cNvSpPr txBox="1"/>
          <p:nvPr/>
        </p:nvSpPr>
        <p:spPr>
          <a:xfrm>
            <a:off x="14224393" y="5108082"/>
            <a:ext cx="3540937" cy="4233863"/>
          </a:xfrm>
          <a:prstGeom prst="rect">
            <a:avLst/>
          </a:prstGeom>
        </p:spPr>
        <p:txBody>
          <a:bodyPr lIns="0" tIns="0" rIns="0" bIns="0" rtlCol="0" anchor="t">
            <a:spAutoFit/>
          </a:bodyPr>
          <a:lstStyle/>
          <a:p>
            <a:pPr algn="ctr">
              <a:lnSpc>
                <a:spcPts val="4200"/>
              </a:lnSpc>
              <a:spcBef>
                <a:spcPct val="0"/>
              </a:spcBef>
            </a:pPr>
            <a:r>
              <a:rPr lang="en-US" sz="3000" b="1" dirty="0" err="1">
                <a:solidFill>
                  <a:srgbClr val="000000"/>
                </a:solidFill>
                <a:latin typeface="Century Gothic Paneuropean Bold"/>
                <a:ea typeface="Century Gothic Paneuropean Bold"/>
                <a:cs typeface="Century Gothic Paneuropean Bold"/>
                <a:sym typeface="Century Gothic Paneuropean Bold"/>
              </a:rPr>
              <a:t>PIRLS</a:t>
            </a:r>
            <a:r>
              <a:rPr lang="en-US" sz="3000" b="1" dirty="0">
                <a:solidFill>
                  <a:srgbClr val="000000"/>
                </a:solidFill>
                <a:latin typeface="Century Gothic Paneuropean Bold"/>
                <a:ea typeface="Century Gothic Paneuropean Bold"/>
                <a:cs typeface="Century Gothic Paneuropean Bold"/>
                <a:sym typeface="Century Gothic Paneuropean Bold"/>
              </a:rPr>
              <a:t> is a worldwide study. Children your age are taking part in lots of different countries. Let’s find out where in the world they are!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8F5F2"/>
        </a:solidFill>
        <a:effectLst/>
      </p:bgPr>
    </p:bg>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272974" y="0"/>
            <a:ext cx="4018893" cy="4090659"/>
            <a:chOff x="0" y="0"/>
            <a:chExt cx="711200" cy="723900"/>
          </a:xfrm>
        </p:grpSpPr>
        <p:sp>
          <p:nvSpPr>
            <p:cNvPr id="3" name="Freeform 3"/>
            <p:cNvSpPr/>
            <p:nvPr/>
          </p:nvSpPr>
          <p:spPr>
            <a:xfrm>
              <a:off x="0" y="0"/>
              <a:ext cx="711200" cy="716280"/>
            </a:xfrm>
            <a:custGeom>
              <a:avLst/>
              <a:gdLst/>
              <a:ahLst/>
              <a:cxnLst/>
              <a:rect l="l" t="t" r="r" b="b"/>
              <a:pathLst>
                <a:path w="711200" h="716280">
                  <a:moveTo>
                    <a:pt x="355600" y="0"/>
                  </a:moveTo>
                  <a:lnTo>
                    <a:pt x="393700" y="43180"/>
                  </a:lnTo>
                  <a:lnTo>
                    <a:pt x="441960" y="10160"/>
                  </a:lnTo>
                  <a:lnTo>
                    <a:pt x="468630" y="60960"/>
                  </a:lnTo>
                  <a:lnTo>
                    <a:pt x="521970" y="40640"/>
                  </a:lnTo>
                  <a:lnTo>
                    <a:pt x="535940" y="96520"/>
                  </a:lnTo>
                  <a:lnTo>
                    <a:pt x="593090" y="90170"/>
                  </a:lnTo>
                  <a:lnTo>
                    <a:pt x="593090" y="147320"/>
                  </a:lnTo>
                  <a:lnTo>
                    <a:pt x="650240" y="154940"/>
                  </a:lnTo>
                  <a:lnTo>
                    <a:pt x="637540" y="210820"/>
                  </a:lnTo>
                  <a:lnTo>
                    <a:pt x="690880" y="231140"/>
                  </a:lnTo>
                  <a:lnTo>
                    <a:pt x="664210" y="281940"/>
                  </a:lnTo>
                  <a:lnTo>
                    <a:pt x="711200" y="314960"/>
                  </a:lnTo>
                  <a:lnTo>
                    <a:pt x="673100" y="358140"/>
                  </a:lnTo>
                  <a:lnTo>
                    <a:pt x="711200" y="401320"/>
                  </a:lnTo>
                  <a:lnTo>
                    <a:pt x="664210" y="434340"/>
                  </a:lnTo>
                  <a:lnTo>
                    <a:pt x="690880" y="485140"/>
                  </a:lnTo>
                  <a:lnTo>
                    <a:pt x="637540" y="505460"/>
                  </a:lnTo>
                  <a:lnTo>
                    <a:pt x="650240" y="561340"/>
                  </a:lnTo>
                  <a:lnTo>
                    <a:pt x="593090" y="568960"/>
                  </a:lnTo>
                  <a:lnTo>
                    <a:pt x="593090" y="626110"/>
                  </a:lnTo>
                  <a:lnTo>
                    <a:pt x="535940" y="619760"/>
                  </a:lnTo>
                  <a:lnTo>
                    <a:pt x="521970" y="675640"/>
                  </a:lnTo>
                  <a:lnTo>
                    <a:pt x="468630" y="655320"/>
                  </a:lnTo>
                  <a:lnTo>
                    <a:pt x="441960" y="706120"/>
                  </a:lnTo>
                  <a:lnTo>
                    <a:pt x="393700" y="673100"/>
                  </a:lnTo>
                  <a:lnTo>
                    <a:pt x="355600" y="716280"/>
                  </a:lnTo>
                  <a:lnTo>
                    <a:pt x="317500" y="673100"/>
                  </a:lnTo>
                  <a:lnTo>
                    <a:pt x="269240" y="706120"/>
                  </a:lnTo>
                  <a:lnTo>
                    <a:pt x="242570" y="655320"/>
                  </a:lnTo>
                  <a:lnTo>
                    <a:pt x="189230" y="675640"/>
                  </a:lnTo>
                  <a:lnTo>
                    <a:pt x="175260" y="619760"/>
                  </a:lnTo>
                  <a:lnTo>
                    <a:pt x="118110" y="626110"/>
                  </a:lnTo>
                  <a:lnTo>
                    <a:pt x="118110" y="568960"/>
                  </a:lnTo>
                  <a:lnTo>
                    <a:pt x="60960" y="561340"/>
                  </a:lnTo>
                  <a:lnTo>
                    <a:pt x="73660" y="505460"/>
                  </a:lnTo>
                  <a:lnTo>
                    <a:pt x="20320" y="485140"/>
                  </a:lnTo>
                  <a:lnTo>
                    <a:pt x="46990" y="434340"/>
                  </a:lnTo>
                  <a:lnTo>
                    <a:pt x="0" y="401320"/>
                  </a:lnTo>
                  <a:lnTo>
                    <a:pt x="38100" y="358140"/>
                  </a:lnTo>
                  <a:lnTo>
                    <a:pt x="0" y="314960"/>
                  </a:lnTo>
                  <a:lnTo>
                    <a:pt x="46990" y="281940"/>
                  </a:lnTo>
                  <a:lnTo>
                    <a:pt x="20320" y="231140"/>
                  </a:lnTo>
                  <a:lnTo>
                    <a:pt x="73660" y="210820"/>
                  </a:lnTo>
                  <a:lnTo>
                    <a:pt x="60960" y="154940"/>
                  </a:lnTo>
                  <a:lnTo>
                    <a:pt x="118110" y="147320"/>
                  </a:lnTo>
                  <a:lnTo>
                    <a:pt x="118110" y="90170"/>
                  </a:lnTo>
                  <a:lnTo>
                    <a:pt x="175260" y="96520"/>
                  </a:lnTo>
                  <a:lnTo>
                    <a:pt x="189230" y="40640"/>
                  </a:lnTo>
                  <a:lnTo>
                    <a:pt x="242570" y="60960"/>
                  </a:lnTo>
                  <a:lnTo>
                    <a:pt x="269240" y="10160"/>
                  </a:lnTo>
                  <a:lnTo>
                    <a:pt x="317500" y="43180"/>
                  </a:lnTo>
                  <a:close/>
                </a:path>
              </a:pathLst>
            </a:custGeom>
            <a:solidFill>
              <a:srgbClr val="EFCE72"/>
            </a:solidFill>
          </p:spPr>
          <p:txBody>
            <a:bodyPr/>
            <a:lstStyle/>
            <a:p>
              <a:endParaRPr lang="en-GB"/>
            </a:p>
          </p:txBody>
        </p:sp>
        <p:sp>
          <p:nvSpPr>
            <p:cNvPr id="4" name="TextBox 4"/>
            <p:cNvSpPr txBox="1"/>
            <p:nvPr/>
          </p:nvSpPr>
          <p:spPr>
            <a:xfrm>
              <a:off x="38100" y="9525"/>
              <a:ext cx="635000" cy="663575"/>
            </a:xfrm>
            <a:prstGeom prst="rect">
              <a:avLst/>
            </a:prstGeom>
          </p:spPr>
          <p:txBody>
            <a:bodyPr lIns="50800" tIns="50800" rIns="50800" bIns="50800" rtlCol="0" anchor="ctr"/>
            <a:lstStyle/>
            <a:p>
              <a:pPr algn="ctr">
                <a:lnSpc>
                  <a:spcPts val="2013"/>
                </a:lnSpc>
              </a:pPr>
              <a:endParaRPr/>
            </a:p>
          </p:txBody>
        </p:sp>
      </p:grpSp>
      <p:grpSp>
        <p:nvGrpSpPr>
          <p:cNvPr id="5" name="Group 5">
            <a:extLst>
              <a:ext uri="{C183D7F6-B498-43B3-948B-1728B52AA6E4}">
                <adec:decorative xmlns:adec="http://schemas.microsoft.com/office/drawing/2017/decorative" val="1"/>
              </a:ext>
            </a:extLst>
          </p:cNvPr>
          <p:cNvGrpSpPr/>
          <p:nvPr/>
        </p:nvGrpSpPr>
        <p:grpSpPr>
          <a:xfrm>
            <a:off x="7373531" y="801125"/>
            <a:ext cx="9885769" cy="2269409"/>
            <a:chOff x="0" y="0"/>
            <a:chExt cx="4437041" cy="1018581"/>
          </a:xfrm>
        </p:grpSpPr>
        <p:sp>
          <p:nvSpPr>
            <p:cNvPr id="6" name="Freeform 6"/>
            <p:cNvSpPr/>
            <p:nvPr/>
          </p:nvSpPr>
          <p:spPr>
            <a:xfrm>
              <a:off x="0" y="0"/>
              <a:ext cx="4437041" cy="1018582"/>
            </a:xfrm>
            <a:custGeom>
              <a:avLst/>
              <a:gdLst/>
              <a:ahLst/>
              <a:cxnLst/>
              <a:rect l="l" t="t" r="r" b="b"/>
              <a:pathLst>
                <a:path w="4437041" h="1018582">
                  <a:moveTo>
                    <a:pt x="28976" y="0"/>
                  </a:moveTo>
                  <a:lnTo>
                    <a:pt x="4408065" y="0"/>
                  </a:lnTo>
                  <a:cubicBezTo>
                    <a:pt x="4424068" y="0"/>
                    <a:pt x="4437041" y="12973"/>
                    <a:pt x="4437041" y="28976"/>
                  </a:cubicBezTo>
                  <a:lnTo>
                    <a:pt x="4437041" y="989605"/>
                  </a:lnTo>
                  <a:cubicBezTo>
                    <a:pt x="4437041" y="997290"/>
                    <a:pt x="4433988" y="1004661"/>
                    <a:pt x="4428554" y="1010095"/>
                  </a:cubicBezTo>
                  <a:cubicBezTo>
                    <a:pt x="4423120" y="1015529"/>
                    <a:pt x="4415750" y="1018582"/>
                    <a:pt x="4408065" y="1018582"/>
                  </a:cubicBezTo>
                  <a:lnTo>
                    <a:pt x="28976" y="1018582"/>
                  </a:lnTo>
                  <a:cubicBezTo>
                    <a:pt x="12973" y="1018582"/>
                    <a:pt x="0" y="1005608"/>
                    <a:pt x="0" y="989605"/>
                  </a:cubicBezTo>
                  <a:lnTo>
                    <a:pt x="0" y="28976"/>
                  </a:lnTo>
                  <a:cubicBezTo>
                    <a:pt x="0" y="12973"/>
                    <a:pt x="12973" y="0"/>
                    <a:pt x="28976" y="0"/>
                  </a:cubicBezTo>
                  <a:close/>
                </a:path>
              </a:pathLst>
            </a:custGeom>
            <a:solidFill>
              <a:srgbClr val="ABCFD5"/>
            </a:solidFill>
          </p:spPr>
          <p:txBody>
            <a:bodyPr/>
            <a:lstStyle/>
            <a:p>
              <a:endParaRPr lang="en-GB"/>
            </a:p>
          </p:txBody>
        </p:sp>
        <p:sp>
          <p:nvSpPr>
            <p:cNvPr id="7" name="TextBox 7"/>
            <p:cNvSpPr txBox="1"/>
            <p:nvPr/>
          </p:nvSpPr>
          <p:spPr>
            <a:xfrm>
              <a:off x="0" y="-28575"/>
              <a:ext cx="4437041" cy="1047156"/>
            </a:xfrm>
            <a:prstGeom prst="rect">
              <a:avLst/>
            </a:prstGeom>
          </p:spPr>
          <p:txBody>
            <a:bodyPr lIns="50800" tIns="50800" rIns="50800" bIns="50800" rtlCol="0" anchor="ctr"/>
            <a:lstStyle/>
            <a:p>
              <a:pPr algn="ctr">
                <a:lnSpc>
                  <a:spcPts val="2013"/>
                </a:lnSpc>
              </a:pPr>
              <a:endParaRPr/>
            </a:p>
          </p:txBody>
        </p:sp>
      </p:grpSp>
      <p:sp>
        <p:nvSpPr>
          <p:cNvPr id="10" name="TextBox 10"/>
          <p:cNvSpPr txBox="1"/>
          <p:nvPr/>
        </p:nvSpPr>
        <p:spPr>
          <a:xfrm>
            <a:off x="687452" y="743975"/>
            <a:ext cx="3189938" cy="1198403"/>
          </a:xfrm>
          <a:prstGeom prst="rect">
            <a:avLst/>
          </a:prstGeom>
        </p:spPr>
        <p:txBody>
          <a:bodyPr lIns="0" tIns="0" rIns="0" bIns="0" rtlCol="0" anchor="t">
            <a:spAutoFit/>
          </a:bodyPr>
          <a:lstStyle/>
          <a:p>
            <a:pPr algn="ctr">
              <a:lnSpc>
                <a:spcPts val="4885"/>
              </a:lnSpc>
            </a:pPr>
            <a:r>
              <a:rPr lang="en-US" sz="3489" b="1" dirty="0">
                <a:solidFill>
                  <a:srgbClr val="000000"/>
                </a:solidFill>
                <a:latin typeface="Century Gothic Paneuropean Bold"/>
                <a:ea typeface="Century Gothic Paneuropean Bold"/>
                <a:cs typeface="Century Gothic Paneuropean Bold"/>
                <a:sym typeface="Century Gothic Paneuropean Bold"/>
              </a:rPr>
              <a:t>County</a:t>
            </a:r>
          </a:p>
          <a:p>
            <a:pPr algn="ctr">
              <a:lnSpc>
                <a:spcPts val="4885"/>
              </a:lnSpc>
              <a:spcBef>
                <a:spcPct val="0"/>
              </a:spcBef>
            </a:pPr>
            <a:r>
              <a:rPr lang="en-US" sz="3489" b="1" dirty="0">
                <a:solidFill>
                  <a:srgbClr val="000000"/>
                </a:solidFill>
                <a:latin typeface="Century Gothic Paneuropean Bold"/>
                <a:ea typeface="Century Gothic Paneuropean Bold"/>
                <a:cs typeface="Century Gothic Paneuropean Bold"/>
                <a:sym typeface="Century Gothic Paneuropean Bold"/>
              </a:rPr>
              <a:t>Detective</a:t>
            </a:r>
          </a:p>
        </p:txBody>
      </p:sp>
      <p:sp>
        <p:nvSpPr>
          <p:cNvPr id="8" name="TextBox 8"/>
          <p:cNvSpPr txBox="1"/>
          <p:nvPr/>
        </p:nvSpPr>
        <p:spPr>
          <a:xfrm>
            <a:off x="7682962" y="1123228"/>
            <a:ext cx="9266908" cy="1581150"/>
          </a:xfrm>
          <a:prstGeom prst="rect">
            <a:avLst/>
          </a:prstGeom>
        </p:spPr>
        <p:txBody>
          <a:bodyPr lIns="0" tIns="0" rIns="0" bIns="0" rtlCol="0" anchor="t">
            <a:spAutoFit/>
          </a:bodyPr>
          <a:lstStyle/>
          <a:p>
            <a:pPr algn="ctr">
              <a:lnSpc>
                <a:spcPts val="4200"/>
              </a:lnSpc>
              <a:spcBef>
                <a:spcPct val="0"/>
              </a:spcBef>
            </a:pPr>
            <a:r>
              <a:rPr lang="en-US" sz="3000" b="1">
                <a:solidFill>
                  <a:srgbClr val="000000"/>
                </a:solidFill>
                <a:latin typeface="Century Gothic Paneuropean Bold"/>
                <a:ea typeface="Century Gothic Paneuropean Bold"/>
                <a:cs typeface="Century Gothic Paneuropean Bold"/>
                <a:sym typeface="Century Gothic Paneuropean Bold"/>
              </a:rPr>
              <a:t>Your challenge is to investigate one of the countries taking part in PIRLS and uncover clues about what life is like for children your age.</a:t>
            </a:r>
          </a:p>
        </p:txBody>
      </p:sp>
      <p:sp>
        <p:nvSpPr>
          <p:cNvPr id="9" name="Freeform 9">
            <a:extLst>
              <a:ext uri="{C183D7F6-B498-43B3-948B-1728B52AA6E4}">
                <adec:decorative xmlns:adec="http://schemas.microsoft.com/office/drawing/2017/decorative" val="1"/>
              </a:ext>
            </a:extLst>
          </p:cNvPr>
          <p:cNvSpPr/>
          <p:nvPr/>
        </p:nvSpPr>
        <p:spPr>
          <a:xfrm>
            <a:off x="1482097" y="2045329"/>
            <a:ext cx="1600648" cy="1631233"/>
          </a:xfrm>
          <a:custGeom>
            <a:avLst/>
            <a:gdLst/>
            <a:ahLst/>
            <a:cxnLst/>
            <a:rect l="l" t="t" r="r" b="b"/>
            <a:pathLst>
              <a:path w="1600648" h="1631233">
                <a:moveTo>
                  <a:pt x="0" y="0"/>
                </a:moveTo>
                <a:lnTo>
                  <a:pt x="1600648" y="0"/>
                </a:lnTo>
                <a:lnTo>
                  <a:pt x="1600648" y="1631233"/>
                </a:lnTo>
                <a:lnTo>
                  <a:pt x="0" y="163123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grpSp>
        <p:nvGrpSpPr>
          <p:cNvPr id="11" name="Group 11">
            <a:extLst>
              <a:ext uri="{C183D7F6-B498-43B3-948B-1728B52AA6E4}">
                <adec:decorative xmlns:adec="http://schemas.microsoft.com/office/drawing/2017/decorative" val="1"/>
              </a:ext>
            </a:extLst>
          </p:cNvPr>
          <p:cNvGrpSpPr/>
          <p:nvPr/>
        </p:nvGrpSpPr>
        <p:grpSpPr>
          <a:xfrm>
            <a:off x="687452" y="5499519"/>
            <a:ext cx="3129442" cy="3185325"/>
            <a:chOff x="0" y="0"/>
            <a:chExt cx="711200" cy="723900"/>
          </a:xfrm>
        </p:grpSpPr>
        <p:sp>
          <p:nvSpPr>
            <p:cNvPr id="12" name="Freeform 12"/>
            <p:cNvSpPr/>
            <p:nvPr/>
          </p:nvSpPr>
          <p:spPr>
            <a:xfrm>
              <a:off x="0" y="0"/>
              <a:ext cx="711200" cy="716280"/>
            </a:xfrm>
            <a:custGeom>
              <a:avLst/>
              <a:gdLst/>
              <a:ahLst/>
              <a:cxnLst/>
              <a:rect l="l" t="t" r="r" b="b"/>
              <a:pathLst>
                <a:path w="711200" h="716280">
                  <a:moveTo>
                    <a:pt x="355600" y="0"/>
                  </a:moveTo>
                  <a:lnTo>
                    <a:pt x="393700" y="43180"/>
                  </a:lnTo>
                  <a:lnTo>
                    <a:pt x="441960" y="10160"/>
                  </a:lnTo>
                  <a:lnTo>
                    <a:pt x="468630" y="60960"/>
                  </a:lnTo>
                  <a:lnTo>
                    <a:pt x="521970" y="40640"/>
                  </a:lnTo>
                  <a:lnTo>
                    <a:pt x="535940" y="96520"/>
                  </a:lnTo>
                  <a:lnTo>
                    <a:pt x="593090" y="90170"/>
                  </a:lnTo>
                  <a:lnTo>
                    <a:pt x="593090" y="147320"/>
                  </a:lnTo>
                  <a:lnTo>
                    <a:pt x="650240" y="154940"/>
                  </a:lnTo>
                  <a:lnTo>
                    <a:pt x="637540" y="210820"/>
                  </a:lnTo>
                  <a:lnTo>
                    <a:pt x="690880" y="231140"/>
                  </a:lnTo>
                  <a:lnTo>
                    <a:pt x="664210" y="281940"/>
                  </a:lnTo>
                  <a:lnTo>
                    <a:pt x="711200" y="314960"/>
                  </a:lnTo>
                  <a:lnTo>
                    <a:pt x="673100" y="358140"/>
                  </a:lnTo>
                  <a:lnTo>
                    <a:pt x="711200" y="401320"/>
                  </a:lnTo>
                  <a:lnTo>
                    <a:pt x="664210" y="434340"/>
                  </a:lnTo>
                  <a:lnTo>
                    <a:pt x="690880" y="485140"/>
                  </a:lnTo>
                  <a:lnTo>
                    <a:pt x="637540" y="505460"/>
                  </a:lnTo>
                  <a:lnTo>
                    <a:pt x="650240" y="561340"/>
                  </a:lnTo>
                  <a:lnTo>
                    <a:pt x="593090" y="568960"/>
                  </a:lnTo>
                  <a:lnTo>
                    <a:pt x="593090" y="626110"/>
                  </a:lnTo>
                  <a:lnTo>
                    <a:pt x="535940" y="619760"/>
                  </a:lnTo>
                  <a:lnTo>
                    <a:pt x="521970" y="675640"/>
                  </a:lnTo>
                  <a:lnTo>
                    <a:pt x="468630" y="655320"/>
                  </a:lnTo>
                  <a:lnTo>
                    <a:pt x="441960" y="706120"/>
                  </a:lnTo>
                  <a:lnTo>
                    <a:pt x="393700" y="673100"/>
                  </a:lnTo>
                  <a:lnTo>
                    <a:pt x="355600" y="716280"/>
                  </a:lnTo>
                  <a:lnTo>
                    <a:pt x="317500" y="673100"/>
                  </a:lnTo>
                  <a:lnTo>
                    <a:pt x="269240" y="706120"/>
                  </a:lnTo>
                  <a:lnTo>
                    <a:pt x="242570" y="655320"/>
                  </a:lnTo>
                  <a:lnTo>
                    <a:pt x="189230" y="675640"/>
                  </a:lnTo>
                  <a:lnTo>
                    <a:pt x="175260" y="619760"/>
                  </a:lnTo>
                  <a:lnTo>
                    <a:pt x="118110" y="626110"/>
                  </a:lnTo>
                  <a:lnTo>
                    <a:pt x="118110" y="568960"/>
                  </a:lnTo>
                  <a:lnTo>
                    <a:pt x="60960" y="561340"/>
                  </a:lnTo>
                  <a:lnTo>
                    <a:pt x="73660" y="505460"/>
                  </a:lnTo>
                  <a:lnTo>
                    <a:pt x="20320" y="485140"/>
                  </a:lnTo>
                  <a:lnTo>
                    <a:pt x="46990" y="434340"/>
                  </a:lnTo>
                  <a:lnTo>
                    <a:pt x="0" y="401320"/>
                  </a:lnTo>
                  <a:lnTo>
                    <a:pt x="38100" y="358140"/>
                  </a:lnTo>
                  <a:lnTo>
                    <a:pt x="0" y="314960"/>
                  </a:lnTo>
                  <a:lnTo>
                    <a:pt x="46990" y="281940"/>
                  </a:lnTo>
                  <a:lnTo>
                    <a:pt x="20320" y="231140"/>
                  </a:lnTo>
                  <a:lnTo>
                    <a:pt x="73660" y="210820"/>
                  </a:lnTo>
                  <a:lnTo>
                    <a:pt x="60960" y="154940"/>
                  </a:lnTo>
                  <a:lnTo>
                    <a:pt x="118110" y="147320"/>
                  </a:lnTo>
                  <a:lnTo>
                    <a:pt x="118110" y="90170"/>
                  </a:lnTo>
                  <a:lnTo>
                    <a:pt x="175260" y="96520"/>
                  </a:lnTo>
                  <a:lnTo>
                    <a:pt x="189230" y="40640"/>
                  </a:lnTo>
                  <a:lnTo>
                    <a:pt x="242570" y="60960"/>
                  </a:lnTo>
                  <a:lnTo>
                    <a:pt x="269240" y="10160"/>
                  </a:lnTo>
                  <a:lnTo>
                    <a:pt x="317500" y="43180"/>
                  </a:lnTo>
                  <a:close/>
                </a:path>
              </a:pathLst>
            </a:custGeom>
            <a:solidFill>
              <a:srgbClr val="ABCFD5"/>
            </a:solidFill>
          </p:spPr>
          <p:txBody>
            <a:bodyPr/>
            <a:lstStyle/>
            <a:p>
              <a:endParaRPr lang="en-GB"/>
            </a:p>
          </p:txBody>
        </p:sp>
        <p:sp>
          <p:nvSpPr>
            <p:cNvPr id="13" name="TextBox 13"/>
            <p:cNvSpPr txBox="1"/>
            <p:nvPr/>
          </p:nvSpPr>
          <p:spPr>
            <a:xfrm>
              <a:off x="38100" y="9525"/>
              <a:ext cx="635000" cy="663575"/>
            </a:xfrm>
            <a:prstGeom prst="rect">
              <a:avLst/>
            </a:prstGeom>
          </p:spPr>
          <p:txBody>
            <a:bodyPr lIns="55112" tIns="55112" rIns="55112" bIns="55112" rtlCol="0" anchor="ctr"/>
            <a:lstStyle/>
            <a:p>
              <a:pPr algn="ctr">
                <a:lnSpc>
                  <a:spcPts val="2013"/>
                </a:lnSpc>
              </a:pPr>
              <a:endParaRPr/>
            </a:p>
          </p:txBody>
        </p:sp>
      </p:grpSp>
      <p:sp>
        <p:nvSpPr>
          <p:cNvPr id="14" name="TextBox 14"/>
          <p:cNvSpPr txBox="1"/>
          <p:nvPr/>
        </p:nvSpPr>
        <p:spPr>
          <a:xfrm>
            <a:off x="1099661" y="6115349"/>
            <a:ext cx="2305023" cy="1727200"/>
          </a:xfrm>
          <a:prstGeom prst="rect">
            <a:avLst/>
          </a:prstGeom>
        </p:spPr>
        <p:txBody>
          <a:bodyPr lIns="0" tIns="0" rIns="0" bIns="0" rtlCol="0" anchor="t">
            <a:spAutoFit/>
          </a:bodyPr>
          <a:lstStyle/>
          <a:p>
            <a:pPr algn="ctr">
              <a:lnSpc>
                <a:spcPts val="3499"/>
              </a:lnSpc>
              <a:spcBef>
                <a:spcPct val="0"/>
              </a:spcBef>
            </a:pPr>
            <a:r>
              <a:rPr lang="en-US" sz="2499" b="1">
                <a:solidFill>
                  <a:srgbClr val="000000"/>
                </a:solidFill>
                <a:latin typeface="Century Gothic Paneuropean Bold"/>
                <a:ea typeface="Century Gothic Paneuropean Bold"/>
                <a:cs typeface="Century Gothic Paneuropean Bold"/>
                <a:sym typeface="Century Gothic Paneuropean Bold"/>
              </a:rPr>
              <a:t>What language do children speak there?</a:t>
            </a:r>
          </a:p>
        </p:txBody>
      </p:sp>
      <p:grpSp>
        <p:nvGrpSpPr>
          <p:cNvPr id="15" name="Group 15">
            <a:extLst>
              <a:ext uri="{C183D7F6-B498-43B3-948B-1728B52AA6E4}">
                <adec:decorative xmlns:adec="http://schemas.microsoft.com/office/drawing/2017/decorative" val="1"/>
              </a:ext>
            </a:extLst>
          </p:cNvPr>
          <p:cNvGrpSpPr/>
          <p:nvPr/>
        </p:nvGrpSpPr>
        <p:grpSpPr>
          <a:xfrm>
            <a:off x="4233126" y="5499519"/>
            <a:ext cx="3129442" cy="3185325"/>
            <a:chOff x="0" y="0"/>
            <a:chExt cx="711200" cy="723900"/>
          </a:xfrm>
        </p:grpSpPr>
        <p:sp>
          <p:nvSpPr>
            <p:cNvPr id="16" name="Freeform 16"/>
            <p:cNvSpPr/>
            <p:nvPr/>
          </p:nvSpPr>
          <p:spPr>
            <a:xfrm>
              <a:off x="0" y="0"/>
              <a:ext cx="711200" cy="716280"/>
            </a:xfrm>
            <a:custGeom>
              <a:avLst/>
              <a:gdLst/>
              <a:ahLst/>
              <a:cxnLst/>
              <a:rect l="l" t="t" r="r" b="b"/>
              <a:pathLst>
                <a:path w="711200" h="716280">
                  <a:moveTo>
                    <a:pt x="355600" y="0"/>
                  </a:moveTo>
                  <a:lnTo>
                    <a:pt x="393700" y="43180"/>
                  </a:lnTo>
                  <a:lnTo>
                    <a:pt x="441960" y="10160"/>
                  </a:lnTo>
                  <a:lnTo>
                    <a:pt x="468630" y="60960"/>
                  </a:lnTo>
                  <a:lnTo>
                    <a:pt x="521970" y="40640"/>
                  </a:lnTo>
                  <a:lnTo>
                    <a:pt x="535940" y="96520"/>
                  </a:lnTo>
                  <a:lnTo>
                    <a:pt x="593090" y="90170"/>
                  </a:lnTo>
                  <a:lnTo>
                    <a:pt x="593090" y="147320"/>
                  </a:lnTo>
                  <a:lnTo>
                    <a:pt x="650240" y="154940"/>
                  </a:lnTo>
                  <a:lnTo>
                    <a:pt x="637540" y="210820"/>
                  </a:lnTo>
                  <a:lnTo>
                    <a:pt x="690880" y="231140"/>
                  </a:lnTo>
                  <a:lnTo>
                    <a:pt x="664210" y="281940"/>
                  </a:lnTo>
                  <a:lnTo>
                    <a:pt x="711200" y="314960"/>
                  </a:lnTo>
                  <a:lnTo>
                    <a:pt x="673100" y="358140"/>
                  </a:lnTo>
                  <a:lnTo>
                    <a:pt x="711200" y="401320"/>
                  </a:lnTo>
                  <a:lnTo>
                    <a:pt x="664210" y="434340"/>
                  </a:lnTo>
                  <a:lnTo>
                    <a:pt x="690880" y="485140"/>
                  </a:lnTo>
                  <a:lnTo>
                    <a:pt x="637540" y="505460"/>
                  </a:lnTo>
                  <a:lnTo>
                    <a:pt x="650240" y="561340"/>
                  </a:lnTo>
                  <a:lnTo>
                    <a:pt x="593090" y="568960"/>
                  </a:lnTo>
                  <a:lnTo>
                    <a:pt x="593090" y="626110"/>
                  </a:lnTo>
                  <a:lnTo>
                    <a:pt x="535940" y="619760"/>
                  </a:lnTo>
                  <a:lnTo>
                    <a:pt x="521970" y="675640"/>
                  </a:lnTo>
                  <a:lnTo>
                    <a:pt x="468630" y="655320"/>
                  </a:lnTo>
                  <a:lnTo>
                    <a:pt x="441960" y="706120"/>
                  </a:lnTo>
                  <a:lnTo>
                    <a:pt x="393700" y="673100"/>
                  </a:lnTo>
                  <a:lnTo>
                    <a:pt x="355600" y="716280"/>
                  </a:lnTo>
                  <a:lnTo>
                    <a:pt x="317500" y="673100"/>
                  </a:lnTo>
                  <a:lnTo>
                    <a:pt x="269240" y="706120"/>
                  </a:lnTo>
                  <a:lnTo>
                    <a:pt x="242570" y="655320"/>
                  </a:lnTo>
                  <a:lnTo>
                    <a:pt x="189230" y="675640"/>
                  </a:lnTo>
                  <a:lnTo>
                    <a:pt x="175260" y="619760"/>
                  </a:lnTo>
                  <a:lnTo>
                    <a:pt x="118110" y="626110"/>
                  </a:lnTo>
                  <a:lnTo>
                    <a:pt x="118110" y="568960"/>
                  </a:lnTo>
                  <a:lnTo>
                    <a:pt x="60960" y="561340"/>
                  </a:lnTo>
                  <a:lnTo>
                    <a:pt x="73660" y="505460"/>
                  </a:lnTo>
                  <a:lnTo>
                    <a:pt x="20320" y="485140"/>
                  </a:lnTo>
                  <a:lnTo>
                    <a:pt x="46990" y="434340"/>
                  </a:lnTo>
                  <a:lnTo>
                    <a:pt x="0" y="401320"/>
                  </a:lnTo>
                  <a:lnTo>
                    <a:pt x="38100" y="358140"/>
                  </a:lnTo>
                  <a:lnTo>
                    <a:pt x="0" y="314960"/>
                  </a:lnTo>
                  <a:lnTo>
                    <a:pt x="46990" y="281940"/>
                  </a:lnTo>
                  <a:lnTo>
                    <a:pt x="20320" y="231140"/>
                  </a:lnTo>
                  <a:lnTo>
                    <a:pt x="73660" y="210820"/>
                  </a:lnTo>
                  <a:lnTo>
                    <a:pt x="60960" y="154940"/>
                  </a:lnTo>
                  <a:lnTo>
                    <a:pt x="118110" y="147320"/>
                  </a:lnTo>
                  <a:lnTo>
                    <a:pt x="118110" y="90170"/>
                  </a:lnTo>
                  <a:lnTo>
                    <a:pt x="175260" y="96520"/>
                  </a:lnTo>
                  <a:lnTo>
                    <a:pt x="189230" y="40640"/>
                  </a:lnTo>
                  <a:lnTo>
                    <a:pt x="242570" y="60960"/>
                  </a:lnTo>
                  <a:lnTo>
                    <a:pt x="269240" y="10160"/>
                  </a:lnTo>
                  <a:lnTo>
                    <a:pt x="317500" y="43180"/>
                  </a:lnTo>
                  <a:close/>
                </a:path>
              </a:pathLst>
            </a:custGeom>
            <a:solidFill>
              <a:srgbClr val="ABCFD5"/>
            </a:solidFill>
          </p:spPr>
          <p:txBody>
            <a:bodyPr/>
            <a:lstStyle/>
            <a:p>
              <a:endParaRPr lang="en-GB"/>
            </a:p>
          </p:txBody>
        </p:sp>
        <p:sp>
          <p:nvSpPr>
            <p:cNvPr id="17" name="TextBox 17"/>
            <p:cNvSpPr txBox="1"/>
            <p:nvPr/>
          </p:nvSpPr>
          <p:spPr>
            <a:xfrm>
              <a:off x="38100" y="9525"/>
              <a:ext cx="635000" cy="663575"/>
            </a:xfrm>
            <a:prstGeom prst="rect">
              <a:avLst/>
            </a:prstGeom>
          </p:spPr>
          <p:txBody>
            <a:bodyPr lIns="55112" tIns="55112" rIns="55112" bIns="55112" rtlCol="0" anchor="ctr"/>
            <a:lstStyle/>
            <a:p>
              <a:pPr algn="ctr">
                <a:lnSpc>
                  <a:spcPts val="2013"/>
                </a:lnSpc>
              </a:pPr>
              <a:endParaRPr/>
            </a:p>
          </p:txBody>
        </p:sp>
      </p:grpSp>
      <p:sp>
        <p:nvSpPr>
          <p:cNvPr id="18" name="TextBox 18"/>
          <p:cNvSpPr txBox="1"/>
          <p:nvPr/>
        </p:nvSpPr>
        <p:spPr>
          <a:xfrm>
            <a:off x="4693825" y="6358855"/>
            <a:ext cx="2305023" cy="1289050"/>
          </a:xfrm>
          <a:prstGeom prst="rect">
            <a:avLst/>
          </a:prstGeom>
        </p:spPr>
        <p:txBody>
          <a:bodyPr lIns="0" tIns="0" rIns="0" bIns="0" rtlCol="0" anchor="t">
            <a:spAutoFit/>
          </a:bodyPr>
          <a:lstStyle/>
          <a:p>
            <a:pPr algn="ctr">
              <a:lnSpc>
                <a:spcPts val="3499"/>
              </a:lnSpc>
              <a:spcBef>
                <a:spcPct val="0"/>
              </a:spcBef>
            </a:pPr>
            <a:r>
              <a:rPr lang="en-US" sz="2499" b="1">
                <a:solidFill>
                  <a:srgbClr val="000000"/>
                </a:solidFill>
                <a:latin typeface="Century Gothic Paneuropean Bold"/>
                <a:ea typeface="Century Gothic Paneuropean Bold"/>
                <a:cs typeface="Century Gothic Paneuropean Bold"/>
                <a:sym typeface="Century Gothic Paneuropean Bold"/>
              </a:rPr>
              <a:t>What age do children start school?</a:t>
            </a:r>
          </a:p>
        </p:txBody>
      </p:sp>
      <p:grpSp>
        <p:nvGrpSpPr>
          <p:cNvPr id="19" name="Group 19">
            <a:extLst>
              <a:ext uri="{C183D7F6-B498-43B3-948B-1728B52AA6E4}">
                <adec:decorative xmlns:adec="http://schemas.microsoft.com/office/drawing/2017/decorative" val="1"/>
              </a:ext>
            </a:extLst>
          </p:cNvPr>
          <p:cNvGrpSpPr/>
          <p:nvPr/>
        </p:nvGrpSpPr>
        <p:grpSpPr>
          <a:xfrm>
            <a:off x="7775470" y="5499519"/>
            <a:ext cx="3129442" cy="3185325"/>
            <a:chOff x="0" y="0"/>
            <a:chExt cx="711200" cy="723900"/>
          </a:xfrm>
        </p:grpSpPr>
        <p:sp>
          <p:nvSpPr>
            <p:cNvPr id="20" name="Freeform 20"/>
            <p:cNvSpPr/>
            <p:nvPr/>
          </p:nvSpPr>
          <p:spPr>
            <a:xfrm>
              <a:off x="0" y="0"/>
              <a:ext cx="711200" cy="716280"/>
            </a:xfrm>
            <a:custGeom>
              <a:avLst/>
              <a:gdLst/>
              <a:ahLst/>
              <a:cxnLst/>
              <a:rect l="l" t="t" r="r" b="b"/>
              <a:pathLst>
                <a:path w="711200" h="716280">
                  <a:moveTo>
                    <a:pt x="355600" y="0"/>
                  </a:moveTo>
                  <a:lnTo>
                    <a:pt x="393700" y="43180"/>
                  </a:lnTo>
                  <a:lnTo>
                    <a:pt x="441960" y="10160"/>
                  </a:lnTo>
                  <a:lnTo>
                    <a:pt x="468630" y="60960"/>
                  </a:lnTo>
                  <a:lnTo>
                    <a:pt x="521970" y="40640"/>
                  </a:lnTo>
                  <a:lnTo>
                    <a:pt x="535940" y="96520"/>
                  </a:lnTo>
                  <a:lnTo>
                    <a:pt x="593090" y="90170"/>
                  </a:lnTo>
                  <a:lnTo>
                    <a:pt x="593090" y="147320"/>
                  </a:lnTo>
                  <a:lnTo>
                    <a:pt x="650240" y="154940"/>
                  </a:lnTo>
                  <a:lnTo>
                    <a:pt x="637540" y="210820"/>
                  </a:lnTo>
                  <a:lnTo>
                    <a:pt x="690880" y="231140"/>
                  </a:lnTo>
                  <a:lnTo>
                    <a:pt x="664210" y="281940"/>
                  </a:lnTo>
                  <a:lnTo>
                    <a:pt x="711200" y="314960"/>
                  </a:lnTo>
                  <a:lnTo>
                    <a:pt x="673100" y="358140"/>
                  </a:lnTo>
                  <a:lnTo>
                    <a:pt x="711200" y="401320"/>
                  </a:lnTo>
                  <a:lnTo>
                    <a:pt x="664210" y="434340"/>
                  </a:lnTo>
                  <a:lnTo>
                    <a:pt x="690880" y="485140"/>
                  </a:lnTo>
                  <a:lnTo>
                    <a:pt x="637540" y="505460"/>
                  </a:lnTo>
                  <a:lnTo>
                    <a:pt x="650240" y="561340"/>
                  </a:lnTo>
                  <a:lnTo>
                    <a:pt x="593090" y="568960"/>
                  </a:lnTo>
                  <a:lnTo>
                    <a:pt x="593090" y="626110"/>
                  </a:lnTo>
                  <a:lnTo>
                    <a:pt x="535940" y="619760"/>
                  </a:lnTo>
                  <a:lnTo>
                    <a:pt x="521970" y="675640"/>
                  </a:lnTo>
                  <a:lnTo>
                    <a:pt x="468630" y="655320"/>
                  </a:lnTo>
                  <a:lnTo>
                    <a:pt x="441960" y="706120"/>
                  </a:lnTo>
                  <a:lnTo>
                    <a:pt x="393700" y="673100"/>
                  </a:lnTo>
                  <a:lnTo>
                    <a:pt x="355600" y="716280"/>
                  </a:lnTo>
                  <a:lnTo>
                    <a:pt x="317500" y="673100"/>
                  </a:lnTo>
                  <a:lnTo>
                    <a:pt x="269240" y="706120"/>
                  </a:lnTo>
                  <a:lnTo>
                    <a:pt x="242570" y="655320"/>
                  </a:lnTo>
                  <a:lnTo>
                    <a:pt x="189230" y="675640"/>
                  </a:lnTo>
                  <a:lnTo>
                    <a:pt x="175260" y="619760"/>
                  </a:lnTo>
                  <a:lnTo>
                    <a:pt x="118110" y="626110"/>
                  </a:lnTo>
                  <a:lnTo>
                    <a:pt x="118110" y="568960"/>
                  </a:lnTo>
                  <a:lnTo>
                    <a:pt x="60960" y="561340"/>
                  </a:lnTo>
                  <a:lnTo>
                    <a:pt x="73660" y="505460"/>
                  </a:lnTo>
                  <a:lnTo>
                    <a:pt x="20320" y="485140"/>
                  </a:lnTo>
                  <a:lnTo>
                    <a:pt x="46990" y="434340"/>
                  </a:lnTo>
                  <a:lnTo>
                    <a:pt x="0" y="401320"/>
                  </a:lnTo>
                  <a:lnTo>
                    <a:pt x="38100" y="358140"/>
                  </a:lnTo>
                  <a:lnTo>
                    <a:pt x="0" y="314960"/>
                  </a:lnTo>
                  <a:lnTo>
                    <a:pt x="46990" y="281940"/>
                  </a:lnTo>
                  <a:lnTo>
                    <a:pt x="20320" y="231140"/>
                  </a:lnTo>
                  <a:lnTo>
                    <a:pt x="73660" y="210820"/>
                  </a:lnTo>
                  <a:lnTo>
                    <a:pt x="60960" y="154940"/>
                  </a:lnTo>
                  <a:lnTo>
                    <a:pt x="118110" y="147320"/>
                  </a:lnTo>
                  <a:lnTo>
                    <a:pt x="118110" y="90170"/>
                  </a:lnTo>
                  <a:lnTo>
                    <a:pt x="175260" y="96520"/>
                  </a:lnTo>
                  <a:lnTo>
                    <a:pt x="189230" y="40640"/>
                  </a:lnTo>
                  <a:lnTo>
                    <a:pt x="242570" y="60960"/>
                  </a:lnTo>
                  <a:lnTo>
                    <a:pt x="269240" y="10160"/>
                  </a:lnTo>
                  <a:lnTo>
                    <a:pt x="317500" y="43180"/>
                  </a:lnTo>
                  <a:close/>
                </a:path>
              </a:pathLst>
            </a:custGeom>
            <a:solidFill>
              <a:srgbClr val="ABCFD5"/>
            </a:solidFill>
          </p:spPr>
          <p:txBody>
            <a:bodyPr/>
            <a:lstStyle/>
            <a:p>
              <a:endParaRPr lang="en-GB"/>
            </a:p>
          </p:txBody>
        </p:sp>
        <p:sp>
          <p:nvSpPr>
            <p:cNvPr id="21" name="TextBox 21"/>
            <p:cNvSpPr txBox="1"/>
            <p:nvPr/>
          </p:nvSpPr>
          <p:spPr>
            <a:xfrm>
              <a:off x="38100" y="9525"/>
              <a:ext cx="635000" cy="663575"/>
            </a:xfrm>
            <a:prstGeom prst="rect">
              <a:avLst/>
            </a:prstGeom>
          </p:spPr>
          <p:txBody>
            <a:bodyPr lIns="55112" tIns="55112" rIns="55112" bIns="55112" rtlCol="0" anchor="ctr"/>
            <a:lstStyle/>
            <a:p>
              <a:pPr algn="ctr">
                <a:lnSpc>
                  <a:spcPts val="2013"/>
                </a:lnSpc>
              </a:pPr>
              <a:endParaRPr/>
            </a:p>
          </p:txBody>
        </p:sp>
      </p:grpSp>
      <p:sp>
        <p:nvSpPr>
          <p:cNvPr id="22" name="TextBox 22"/>
          <p:cNvSpPr txBox="1"/>
          <p:nvPr/>
        </p:nvSpPr>
        <p:spPr>
          <a:xfrm>
            <a:off x="8236169" y="6358855"/>
            <a:ext cx="2305023" cy="1289050"/>
          </a:xfrm>
          <a:prstGeom prst="rect">
            <a:avLst/>
          </a:prstGeom>
        </p:spPr>
        <p:txBody>
          <a:bodyPr lIns="0" tIns="0" rIns="0" bIns="0" rtlCol="0" anchor="t">
            <a:spAutoFit/>
          </a:bodyPr>
          <a:lstStyle/>
          <a:p>
            <a:pPr algn="ctr">
              <a:lnSpc>
                <a:spcPts val="3499"/>
              </a:lnSpc>
              <a:spcBef>
                <a:spcPct val="0"/>
              </a:spcBef>
            </a:pPr>
            <a:r>
              <a:rPr lang="en-US" sz="2499" b="1">
                <a:solidFill>
                  <a:srgbClr val="000000"/>
                </a:solidFill>
                <a:latin typeface="Century Gothic Paneuropean Bold"/>
                <a:ea typeface="Century Gothic Paneuropean Bold"/>
                <a:cs typeface="Century Gothic Paneuropean Bold"/>
                <a:sym typeface="Century Gothic Paneuropean Bold"/>
              </a:rPr>
              <a:t>How long is their school day?</a:t>
            </a:r>
          </a:p>
        </p:txBody>
      </p:sp>
      <p:grpSp>
        <p:nvGrpSpPr>
          <p:cNvPr id="23" name="Group 23">
            <a:extLst>
              <a:ext uri="{C183D7F6-B498-43B3-948B-1728B52AA6E4}">
                <adec:decorative xmlns:adec="http://schemas.microsoft.com/office/drawing/2017/decorative" val="1"/>
              </a:ext>
            </a:extLst>
          </p:cNvPr>
          <p:cNvGrpSpPr/>
          <p:nvPr/>
        </p:nvGrpSpPr>
        <p:grpSpPr>
          <a:xfrm>
            <a:off x="11317814" y="5499519"/>
            <a:ext cx="3129442" cy="3185325"/>
            <a:chOff x="0" y="0"/>
            <a:chExt cx="711200" cy="723900"/>
          </a:xfrm>
        </p:grpSpPr>
        <p:sp>
          <p:nvSpPr>
            <p:cNvPr id="24" name="Freeform 24"/>
            <p:cNvSpPr/>
            <p:nvPr/>
          </p:nvSpPr>
          <p:spPr>
            <a:xfrm>
              <a:off x="0" y="0"/>
              <a:ext cx="711200" cy="716280"/>
            </a:xfrm>
            <a:custGeom>
              <a:avLst/>
              <a:gdLst/>
              <a:ahLst/>
              <a:cxnLst/>
              <a:rect l="l" t="t" r="r" b="b"/>
              <a:pathLst>
                <a:path w="711200" h="716280">
                  <a:moveTo>
                    <a:pt x="355600" y="0"/>
                  </a:moveTo>
                  <a:lnTo>
                    <a:pt x="393700" y="43180"/>
                  </a:lnTo>
                  <a:lnTo>
                    <a:pt x="441960" y="10160"/>
                  </a:lnTo>
                  <a:lnTo>
                    <a:pt x="468630" y="60960"/>
                  </a:lnTo>
                  <a:lnTo>
                    <a:pt x="521970" y="40640"/>
                  </a:lnTo>
                  <a:lnTo>
                    <a:pt x="535940" y="96520"/>
                  </a:lnTo>
                  <a:lnTo>
                    <a:pt x="593090" y="90170"/>
                  </a:lnTo>
                  <a:lnTo>
                    <a:pt x="593090" y="147320"/>
                  </a:lnTo>
                  <a:lnTo>
                    <a:pt x="650240" y="154940"/>
                  </a:lnTo>
                  <a:lnTo>
                    <a:pt x="637540" y="210820"/>
                  </a:lnTo>
                  <a:lnTo>
                    <a:pt x="690880" y="231140"/>
                  </a:lnTo>
                  <a:lnTo>
                    <a:pt x="664210" y="281940"/>
                  </a:lnTo>
                  <a:lnTo>
                    <a:pt x="711200" y="314960"/>
                  </a:lnTo>
                  <a:lnTo>
                    <a:pt x="673100" y="358140"/>
                  </a:lnTo>
                  <a:lnTo>
                    <a:pt x="711200" y="401320"/>
                  </a:lnTo>
                  <a:lnTo>
                    <a:pt x="664210" y="434340"/>
                  </a:lnTo>
                  <a:lnTo>
                    <a:pt x="690880" y="485140"/>
                  </a:lnTo>
                  <a:lnTo>
                    <a:pt x="637540" y="505460"/>
                  </a:lnTo>
                  <a:lnTo>
                    <a:pt x="650240" y="561340"/>
                  </a:lnTo>
                  <a:lnTo>
                    <a:pt x="593090" y="568960"/>
                  </a:lnTo>
                  <a:lnTo>
                    <a:pt x="593090" y="626110"/>
                  </a:lnTo>
                  <a:lnTo>
                    <a:pt x="535940" y="619760"/>
                  </a:lnTo>
                  <a:lnTo>
                    <a:pt x="521970" y="675640"/>
                  </a:lnTo>
                  <a:lnTo>
                    <a:pt x="468630" y="655320"/>
                  </a:lnTo>
                  <a:lnTo>
                    <a:pt x="441960" y="706120"/>
                  </a:lnTo>
                  <a:lnTo>
                    <a:pt x="393700" y="673100"/>
                  </a:lnTo>
                  <a:lnTo>
                    <a:pt x="355600" y="716280"/>
                  </a:lnTo>
                  <a:lnTo>
                    <a:pt x="317500" y="673100"/>
                  </a:lnTo>
                  <a:lnTo>
                    <a:pt x="269240" y="706120"/>
                  </a:lnTo>
                  <a:lnTo>
                    <a:pt x="242570" y="655320"/>
                  </a:lnTo>
                  <a:lnTo>
                    <a:pt x="189230" y="675640"/>
                  </a:lnTo>
                  <a:lnTo>
                    <a:pt x="175260" y="619760"/>
                  </a:lnTo>
                  <a:lnTo>
                    <a:pt x="118110" y="626110"/>
                  </a:lnTo>
                  <a:lnTo>
                    <a:pt x="118110" y="568960"/>
                  </a:lnTo>
                  <a:lnTo>
                    <a:pt x="60960" y="561340"/>
                  </a:lnTo>
                  <a:lnTo>
                    <a:pt x="73660" y="505460"/>
                  </a:lnTo>
                  <a:lnTo>
                    <a:pt x="20320" y="485140"/>
                  </a:lnTo>
                  <a:lnTo>
                    <a:pt x="46990" y="434340"/>
                  </a:lnTo>
                  <a:lnTo>
                    <a:pt x="0" y="401320"/>
                  </a:lnTo>
                  <a:lnTo>
                    <a:pt x="38100" y="358140"/>
                  </a:lnTo>
                  <a:lnTo>
                    <a:pt x="0" y="314960"/>
                  </a:lnTo>
                  <a:lnTo>
                    <a:pt x="46990" y="281940"/>
                  </a:lnTo>
                  <a:lnTo>
                    <a:pt x="20320" y="231140"/>
                  </a:lnTo>
                  <a:lnTo>
                    <a:pt x="73660" y="210820"/>
                  </a:lnTo>
                  <a:lnTo>
                    <a:pt x="60960" y="154940"/>
                  </a:lnTo>
                  <a:lnTo>
                    <a:pt x="118110" y="147320"/>
                  </a:lnTo>
                  <a:lnTo>
                    <a:pt x="118110" y="90170"/>
                  </a:lnTo>
                  <a:lnTo>
                    <a:pt x="175260" y="96520"/>
                  </a:lnTo>
                  <a:lnTo>
                    <a:pt x="189230" y="40640"/>
                  </a:lnTo>
                  <a:lnTo>
                    <a:pt x="242570" y="60960"/>
                  </a:lnTo>
                  <a:lnTo>
                    <a:pt x="269240" y="10160"/>
                  </a:lnTo>
                  <a:lnTo>
                    <a:pt x="317500" y="43180"/>
                  </a:lnTo>
                  <a:close/>
                </a:path>
              </a:pathLst>
            </a:custGeom>
            <a:solidFill>
              <a:srgbClr val="ABCFD5"/>
            </a:solidFill>
          </p:spPr>
          <p:txBody>
            <a:bodyPr/>
            <a:lstStyle/>
            <a:p>
              <a:endParaRPr lang="en-GB"/>
            </a:p>
          </p:txBody>
        </p:sp>
        <p:sp>
          <p:nvSpPr>
            <p:cNvPr id="25" name="TextBox 25"/>
            <p:cNvSpPr txBox="1"/>
            <p:nvPr/>
          </p:nvSpPr>
          <p:spPr>
            <a:xfrm>
              <a:off x="38100" y="9525"/>
              <a:ext cx="635000" cy="663575"/>
            </a:xfrm>
            <a:prstGeom prst="rect">
              <a:avLst/>
            </a:prstGeom>
          </p:spPr>
          <p:txBody>
            <a:bodyPr lIns="55112" tIns="55112" rIns="55112" bIns="55112" rtlCol="0" anchor="ctr"/>
            <a:lstStyle/>
            <a:p>
              <a:pPr algn="ctr">
                <a:lnSpc>
                  <a:spcPts val="2013"/>
                </a:lnSpc>
              </a:pPr>
              <a:endParaRPr/>
            </a:p>
          </p:txBody>
        </p:sp>
      </p:grpSp>
      <p:sp>
        <p:nvSpPr>
          <p:cNvPr id="26" name="TextBox 26"/>
          <p:cNvSpPr txBox="1">
            <a:spLocks noGrp="1"/>
          </p:cNvSpPr>
          <p:nvPr>
            <p:ph type="title" idx="4294967295"/>
          </p:nvPr>
        </p:nvSpPr>
        <p:spPr>
          <a:xfrm>
            <a:off x="11783651" y="6602361"/>
            <a:ext cx="2305023" cy="85090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3499"/>
              </a:lnSpc>
              <a:spcBef>
                <a:spcPct val="0"/>
              </a:spcBef>
              <a:spcAft>
                <a:spcPts val="0"/>
              </a:spcAft>
              <a:buClrTx/>
              <a:buSzTx/>
              <a:buFontTx/>
              <a:buNone/>
              <a:tabLst/>
              <a:defRPr/>
            </a:pPr>
            <a:r>
              <a:rPr kumimoji="0" lang="en-US" sz="2499" b="1" i="0" u="none" strike="noStrike" kern="1200" cap="none" spc="0" normalizeH="0" baseline="0" noProof="0" dirty="0">
                <a:ln>
                  <a:noFill/>
                </a:ln>
                <a:solidFill>
                  <a:srgbClr val="000000"/>
                </a:solidFill>
                <a:effectLst/>
                <a:uLnTx/>
                <a:uFillTx/>
                <a:latin typeface="Century Gothic Paneuropean Bold"/>
                <a:ea typeface="Century Gothic Paneuropean Bold"/>
                <a:cs typeface="Century Gothic Paneuropean Bold"/>
                <a:sym typeface="Century Gothic Paneuropean Bold"/>
              </a:rPr>
              <a:t>Do they wear uniform?</a:t>
            </a:r>
          </a:p>
        </p:txBody>
      </p:sp>
      <p:grpSp>
        <p:nvGrpSpPr>
          <p:cNvPr id="27" name="Group 27">
            <a:extLst>
              <a:ext uri="{C183D7F6-B498-43B3-948B-1728B52AA6E4}">
                <adec:decorative xmlns:adec="http://schemas.microsoft.com/office/drawing/2017/decorative" val="1"/>
              </a:ext>
            </a:extLst>
          </p:cNvPr>
          <p:cNvGrpSpPr/>
          <p:nvPr/>
        </p:nvGrpSpPr>
        <p:grpSpPr>
          <a:xfrm>
            <a:off x="14860157" y="5499519"/>
            <a:ext cx="3129442" cy="3185325"/>
            <a:chOff x="0" y="0"/>
            <a:chExt cx="711200" cy="723900"/>
          </a:xfrm>
        </p:grpSpPr>
        <p:sp>
          <p:nvSpPr>
            <p:cNvPr id="28" name="Freeform 28"/>
            <p:cNvSpPr/>
            <p:nvPr/>
          </p:nvSpPr>
          <p:spPr>
            <a:xfrm>
              <a:off x="0" y="0"/>
              <a:ext cx="711200" cy="716280"/>
            </a:xfrm>
            <a:custGeom>
              <a:avLst/>
              <a:gdLst/>
              <a:ahLst/>
              <a:cxnLst/>
              <a:rect l="l" t="t" r="r" b="b"/>
              <a:pathLst>
                <a:path w="711200" h="716280">
                  <a:moveTo>
                    <a:pt x="355600" y="0"/>
                  </a:moveTo>
                  <a:lnTo>
                    <a:pt x="393700" y="43180"/>
                  </a:lnTo>
                  <a:lnTo>
                    <a:pt x="441960" y="10160"/>
                  </a:lnTo>
                  <a:lnTo>
                    <a:pt x="468630" y="60960"/>
                  </a:lnTo>
                  <a:lnTo>
                    <a:pt x="521970" y="40640"/>
                  </a:lnTo>
                  <a:lnTo>
                    <a:pt x="535940" y="96520"/>
                  </a:lnTo>
                  <a:lnTo>
                    <a:pt x="593090" y="90170"/>
                  </a:lnTo>
                  <a:lnTo>
                    <a:pt x="593090" y="147320"/>
                  </a:lnTo>
                  <a:lnTo>
                    <a:pt x="650240" y="154940"/>
                  </a:lnTo>
                  <a:lnTo>
                    <a:pt x="637540" y="210820"/>
                  </a:lnTo>
                  <a:lnTo>
                    <a:pt x="690880" y="231140"/>
                  </a:lnTo>
                  <a:lnTo>
                    <a:pt x="664210" y="281940"/>
                  </a:lnTo>
                  <a:lnTo>
                    <a:pt x="711200" y="314960"/>
                  </a:lnTo>
                  <a:lnTo>
                    <a:pt x="673100" y="358140"/>
                  </a:lnTo>
                  <a:lnTo>
                    <a:pt x="711200" y="401320"/>
                  </a:lnTo>
                  <a:lnTo>
                    <a:pt x="664210" y="434340"/>
                  </a:lnTo>
                  <a:lnTo>
                    <a:pt x="690880" y="485140"/>
                  </a:lnTo>
                  <a:lnTo>
                    <a:pt x="637540" y="505460"/>
                  </a:lnTo>
                  <a:lnTo>
                    <a:pt x="650240" y="561340"/>
                  </a:lnTo>
                  <a:lnTo>
                    <a:pt x="593090" y="568960"/>
                  </a:lnTo>
                  <a:lnTo>
                    <a:pt x="593090" y="626110"/>
                  </a:lnTo>
                  <a:lnTo>
                    <a:pt x="535940" y="619760"/>
                  </a:lnTo>
                  <a:lnTo>
                    <a:pt x="521970" y="675640"/>
                  </a:lnTo>
                  <a:lnTo>
                    <a:pt x="468630" y="655320"/>
                  </a:lnTo>
                  <a:lnTo>
                    <a:pt x="441960" y="706120"/>
                  </a:lnTo>
                  <a:lnTo>
                    <a:pt x="393700" y="673100"/>
                  </a:lnTo>
                  <a:lnTo>
                    <a:pt x="355600" y="716280"/>
                  </a:lnTo>
                  <a:lnTo>
                    <a:pt x="317500" y="673100"/>
                  </a:lnTo>
                  <a:lnTo>
                    <a:pt x="269240" y="706120"/>
                  </a:lnTo>
                  <a:lnTo>
                    <a:pt x="242570" y="655320"/>
                  </a:lnTo>
                  <a:lnTo>
                    <a:pt x="189230" y="675640"/>
                  </a:lnTo>
                  <a:lnTo>
                    <a:pt x="175260" y="619760"/>
                  </a:lnTo>
                  <a:lnTo>
                    <a:pt x="118110" y="626110"/>
                  </a:lnTo>
                  <a:lnTo>
                    <a:pt x="118110" y="568960"/>
                  </a:lnTo>
                  <a:lnTo>
                    <a:pt x="60960" y="561340"/>
                  </a:lnTo>
                  <a:lnTo>
                    <a:pt x="73660" y="505460"/>
                  </a:lnTo>
                  <a:lnTo>
                    <a:pt x="20320" y="485140"/>
                  </a:lnTo>
                  <a:lnTo>
                    <a:pt x="46990" y="434340"/>
                  </a:lnTo>
                  <a:lnTo>
                    <a:pt x="0" y="401320"/>
                  </a:lnTo>
                  <a:lnTo>
                    <a:pt x="38100" y="358140"/>
                  </a:lnTo>
                  <a:lnTo>
                    <a:pt x="0" y="314960"/>
                  </a:lnTo>
                  <a:lnTo>
                    <a:pt x="46990" y="281940"/>
                  </a:lnTo>
                  <a:lnTo>
                    <a:pt x="20320" y="231140"/>
                  </a:lnTo>
                  <a:lnTo>
                    <a:pt x="73660" y="210820"/>
                  </a:lnTo>
                  <a:lnTo>
                    <a:pt x="60960" y="154940"/>
                  </a:lnTo>
                  <a:lnTo>
                    <a:pt x="118110" y="147320"/>
                  </a:lnTo>
                  <a:lnTo>
                    <a:pt x="118110" y="90170"/>
                  </a:lnTo>
                  <a:lnTo>
                    <a:pt x="175260" y="96520"/>
                  </a:lnTo>
                  <a:lnTo>
                    <a:pt x="189230" y="40640"/>
                  </a:lnTo>
                  <a:lnTo>
                    <a:pt x="242570" y="60960"/>
                  </a:lnTo>
                  <a:lnTo>
                    <a:pt x="269240" y="10160"/>
                  </a:lnTo>
                  <a:lnTo>
                    <a:pt x="317500" y="43180"/>
                  </a:lnTo>
                  <a:close/>
                </a:path>
              </a:pathLst>
            </a:custGeom>
            <a:solidFill>
              <a:srgbClr val="ABCFD5"/>
            </a:solidFill>
          </p:spPr>
          <p:txBody>
            <a:bodyPr/>
            <a:lstStyle/>
            <a:p>
              <a:endParaRPr lang="en-GB"/>
            </a:p>
          </p:txBody>
        </p:sp>
        <p:sp>
          <p:nvSpPr>
            <p:cNvPr id="29" name="TextBox 29"/>
            <p:cNvSpPr txBox="1"/>
            <p:nvPr/>
          </p:nvSpPr>
          <p:spPr>
            <a:xfrm>
              <a:off x="38100" y="9525"/>
              <a:ext cx="635000" cy="663575"/>
            </a:xfrm>
            <a:prstGeom prst="rect">
              <a:avLst/>
            </a:prstGeom>
          </p:spPr>
          <p:txBody>
            <a:bodyPr lIns="55112" tIns="55112" rIns="55112" bIns="55112" rtlCol="0" anchor="ctr"/>
            <a:lstStyle/>
            <a:p>
              <a:pPr algn="ctr">
                <a:lnSpc>
                  <a:spcPts val="2013"/>
                </a:lnSpc>
              </a:pPr>
              <a:endParaRPr/>
            </a:p>
          </p:txBody>
        </p:sp>
      </p:grpSp>
      <p:sp>
        <p:nvSpPr>
          <p:cNvPr id="30" name="TextBox 30"/>
          <p:cNvSpPr txBox="1"/>
          <p:nvPr/>
        </p:nvSpPr>
        <p:spPr>
          <a:xfrm>
            <a:off x="15228306" y="5945136"/>
            <a:ext cx="2568200" cy="2165350"/>
          </a:xfrm>
          <a:prstGeom prst="rect">
            <a:avLst/>
          </a:prstGeom>
        </p:spPr>
        <p:txBody>
          <a:bodyPr lIns="0" tIns="0" rIns="0" bIns="0" rtlCol="0" anchor="t">
            <a:spAutoFit/>
          </a:bodyPr>
          <a:lstStyle/>
          <a:p>
            <a:pPr algn="ctr">
              <a:lnSpc>
                <a:spcPts val="3499"/>
              </a:lnSpc>
              <a:spcBef>
                <a:spcPct val="0"/>
              </a:spcBef>
            </a:pPr>
            <a:r>
              <a:rPr lang="en-US" sz="2499" b="1">
                <a:solidFill>
                  <a:srgbClr val="000000"/>
                </a:solidFill>
                <a:latin typeface="Century Gothic Paneuropean Bold"/>
                <a:ea typeface="Century Gothic Paneuropean Bold"/>
                <a:cs typeface="Century Gothic Paneuropean Bold"/>
                <a:sym typeface="Century Gothic Paneuropean Bold"/>
              </a:rPr>
              <a:t>What do chlldren read - any popular books, authors, or characters?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8F5F2"/>
        </a:solidFill>
        <a:effectLst/>
      </p:bgPr>
    </p:bg>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272974" y="0"/>
            <a:ext cx="4018893" cy="4090659"/>
            <a:chOff x="0" y="0"/>
            <a:chExt cx="711200" cy="723900"/>
          </a:xfrm>
        </p:grpSpPr>
        <p:sp>
          <p:nvSpPr>
            <p:cNvPr id="3" name="Freeform 3"/>
            <p:cNvSpPr/>
            <p:nvPr/>
          </p:nvSpPr>
          <p:spPr>
            <a:xfrm>
              <a:off x="0" y="0"/>
              <a:ext cx="711200" cy="716280"/>
            </a:xfrm>
            <a:custGeom>
              <a:avLst/>
              <a:gdLst/>
              <a:ahLst/>
              <a:cxnLst/>
              <a:rect l="l" t="t" r="r" b="b"/>
              <a:pathLst>
                <a:path w="711200" h="716280">
                  <a:moveTo>
                    <a:pt x="355600" y="0"/>
                  </a:moveTo>
                  <a:lnTo>
                    <a:pt x="393700" y="43180"/>
                  </a:lnTo>
                  <a:lnTo>
                    <a:pt x="441960" y="10160"/>
                  </a:lnTo>
                  <a:lnTo>
                    <a:pt x="468630" y="60960"/>
                  </a:lnTo>
                  <a:lnTo>
                    <a:pt x="521970" y="40640"/>
                  </a:lnTo>
                  <a:lnTo>
                    <a:pt x="535940" y="96520"/>
                  </a:lnTo>
                  <a:lnTo>
                    <a:pt x="593090" y="90170"/>
                  </a:lnTo>
                  <a:lnTo>
                    <a:pt x="593090" y="147320"/>
                  </a:lnTo>
                  <a:lnTo>
                    <a:pt x="650240" y="154940"/>
                  </a:lnTo>
                  <a:lnTo>
                    <a:pt x="637540" y="210820"/>
                  </a:lnTo>
                  <a:lnTo>
                    <a:pt x="690880" y="231140"/>
                  </a:lnTo>
                  <a:lnTo>
                    <a:pt x="664210" y="281940"/>
                  </a:lnTo>
                  <a:lnTo>
                    <a:pt x="711200" y="314960"/>
                  </a:lnTo>
                  <a:lnTo>
                    <a:pt x="673100" y="358140"/>
                  </a:lnTo>
                  <a:lnTo>
                    <a:pt x="711200" y="401320"/>
                  </a:lnTo>
                  <a:lnTo>
                    <a:pt x="664210" y="434340"/>
                  </a:lnTo>
                  <a:lnTo>
                    <a:pt x="690880" y="485140"/>
                  </a:lnTo>
                  <a:lnTo>
                    <a:pt x="637540" y="505460"/>
                  </a:lnTo>
                  <a:lnTo>
                    <a:pt x="650240" y="561340"/>
                  </a:lnTo>
                  <a:lnTo>
                    <a:pt x="593090" y="568960"/>
                  </a:lnTo>
                  <a:lnTo>
                    <a:pt x="593090" y="626110"/>
                  </a:lnTo>
                  <a:lnTo>
                    <a:pt x="535940" y="619760"/>
                  </a:lnTo>
                  <a:lnTo>
                    <a:pt x="521970" y="675640"/>
                  </a:lnTo>
                  <a:lnTo>
                    <a:pt x="468630" y="655320"/>
                  </a:lnTo>
                  <a:lnTo>
                    <a:pt x="441960" y="706120"/>
                  </a:lnTo>
                  <a:lnTo>
                    <a:pt x="393700" y="673100"/>
                  </a:lnTo>
                  <a:lnTo>
                    <a:pt x="355600" y="716280"/>
                  </a:lnTo>
                  <a:lnTo>
                    <a:pt x="317500" y="673100"/>
                  </a:lnTo>
                  <a:lnTo>
                    <a:pt x="269240" y="706120"/>
                  </a:lnTo>
                  <a:lnTo>
                    <a:pt x="242570" y="655320"/>
                  </a:lnTo>
                  <a:lnTo>
                    <a:pt x="189230" y="675640"/>
                  </a:lnTo>
                  <a:lnTo>
                    <a:pt x="175260" y="619760"/>
                  </a:lnTo>
                  <a:lnTo>
                    <a:pt x="118110" y="626110"/>
                  </a:lnTo>
                  <a:lnTo>
                    <a:pt x="118110" y="568960"/>
                  </a:lnTo>
                  <a:lnTo>
                    <a:pt x="60960" y="561340"/>
                  </a:lnTo>
                  <a:lnTo>
                    <a:pt x="73660" y="505460"/>
                  </a:lnTo>
                  <a:lnTo>
                    <a:pt x="20320" y="485140"/>
                  </a:lnTo>
                  <a:lnTo>
                    <a:pt x="46990" y="434340"/>
                  </a:lnTo>
                  <a:lnTo>
                    <a:pt x="0" y="401320"/>
                  </a:lnTo>
                  <a:lnTo>
                    <a:pt x="38100" y="358140"/>
                  </a:lnTo>
                  <a:lnTo>
                    <a:pt x="0" y="314960"/>
                  </a:lnTo>
                  <a:lnTo>
                    <a:pt x="46990" y="281940"/>
                  </a:lnTo>
                  <a:lnTo>
                    <a:pt x="20320" y="231140"/>
                  </a:lnTo>
                  <a:lnTo>
                    <a:pt x="73660" y="210820"/>
                  </a:lnTo>
                  <a:lnTo>
                    <a:pt x="60960" y="154940"/>
                  </a:lnTo>
                  <a:lnTo>
                    <a:pt x="118110" y="147320"/>
                  </a:lnTo>
                  <a:lnTo>
                    <a:pt x="118110" y="90170"/>
                  </a:lnTo>
                  <a:lnTo>
                    <a:pt x="175260" y="96520"/>
                  </a:lnTo>
                  <a:lnTo>
                    <a:pt x="189230" y="40640"/>
                  </a:lnTo>
                  <a:lnTo>
                    <a:pt x="242570" y="60960"/>
                  </a:lnTo>
                  <a:lnTo>
                    <a:pt x="269240" y="10160"/>
                  </a:lnTo>
                  <a:lnTo>
                    <a:pt x="317500" y="43180"/>
                  </a:lnTo>
                  <a:close/>
                </a:path>
              </a:pathLst>
            </a:custGeom>
            <a:solidFill>
              <a:srgbClr val="EFCE72"/>
            </a:solidFill>
          </p:spPr>
          <p:txBody>
            <a:bodyPr/>
            <a:lstStyle/>
            <a:p>
              <a:endParaRPr lang="en-GB"/>
            </a:p>
          </p:txBody>
        </p:sp>
        <p:sp>
          <p:nvSpPr>
            <p:cNvPr id="4" name="TextBox 4"/>
            <p:cNvSpPr txBox="1"/>
            <p:nvPr/>
          </p:nvSpPr>
          <p:spPr>
            <a:xfrm>
              <a:off x="38100" y="9525"/>
              <a:ext cx="635000" cy="663575"/>
            </a:xfrm>
            <a:prstGeom prst="rect">
              <a:avLst/>
            </a:prstGeom>
          </p:spPr>
          <p:txBody>
            <a:bodyPr lIns="50800" tIns="50800" rIns="50800" bIns="50800" rtlCol="0" anchor="ctr"/>
            <a:lstStyle/>
            <a:p>
              <a:pPr algn="ctr">
                <a:lnSpc>
                  <a:spcPts val="2013"/>
                </a:lnSpc>
              </a:pPr>
              <a:endParaRPr/>
            </a:p>
          </p:txBody>
        </p:sp>
      </p:grpSp>
      <p:grpSp>
        <p:nvGrpSpPr>
          <p:cNvPr id="5" name="Group 5">
            <a:extLst>
              <a:ext uri="{C183D7F6-B498-43B3-948B-1728B52AA6E4}">
                <adec:decorative xmlns:adec="http://schemas.microsoft.com/office/drawing/2017/decorative" val="1"/>
              </a:ext>
            </a:extLst>
          </p:cNvPr>
          <p:cNvGrpSpPr/>
          <p:nvPr/>
        </p:nvGrpSpPr>
        <p:grpSpPr>
          <a:xfrm>
            <a:off x="7373531" y="801125"/>
            <a:ext cx="9885769" cy="2269409"/>
            <a:chOff x="0" y="0"/>
            <a:chExt cx="4437041" cy="1018581"/>
          </a:xfrm>
        </p:grpSpPr>
        <p:sp>
          <p:nvSpPr>
            <p:cNvPr id="6" name="Freeform 6"/>
            <p:cNvSpPr/>
            <p:nvPr/>
          </p:nvSpPr>
          <p:spPr>
            <a:xfrm>
              <a:off x="0" y="0"/>
              <a:ext cx="4437041" cy="1018582"/>
            </a:xfrm>
            <a:custGeom>
              <a:avLst/>
              <a:gdLst/>
              <a:ahLst/>
              <a:cxnLst/>
              <a:rect l="l" t="t" r="r" b="b"/>
              <a:pathLst>
                <a:path w="4437041" h="1018582">
                  <a:moveTo>
                    <a:pt x="28976" y="0"/>
                  </a:moveTo>
                  <a:lnTo>
                    <a:pt x="4408065" y="0"/>
                  </a:lnTo>
                  <a:cubicBezTo>
                    <a:pt x="4424068" y="0"/>
                    <a:pt x="4437041" y="12973"/>
                    <a:pt x="4437041" y="28976"/>
                  </a:cubicBezTo>
                  <a:lnTo>
                    <a:pt x="4437041" y="989605"/>
                  </a:lnTo>
                  <a:cubicBezTo>
                    <a:pt x="4437041" y="997290"/>
                    <a:pt x="4433988" y="1004661"/>
                    <a:pt x="4428554" y="1010095"/>
                  </a:cubicBezTo>
                  <a:cubicBezTo>
                    <a:pt x="4423120" y="1015529"/>
                    <a:pt x="4415750" y="1018582"/>
                    <a:pt x="4408065" y="1018582"/>
                  </a:cubicBezTo>
                  <a:lnTo>
                    <a:pt x="28976" y="1018582"/>
                  </a:lnTo>
                  <a:cubicBezTo>
                    <a:pt x="12973" y="1018582"/>
                    <a:pt x="0" y="1005608"/>
                    <a:pt x="0" y="989605"/>
                  </a:cubicBezTo>
                  <a:lnTo>
                    <a:pt x="0" y="28976"/>
                  </a:lnTo>
                  <a:cubicBezTo>
                    <a:pt x="0" y="12973"/>
                    <a:pt x="12973" y="0"/>
                    <a:pt x="28976" y="0"/>
                  </a:cubicBezTo>
                  <a:close/>
                </a:path>
              </a:pathLst>
            </a:custGeom>
            <a:solidFill>
              <a:srgbClr val="ABCFD5"/>
            </a:solidFill>
          </p:spPr>
          <p:txBody>
            <a:bodyPr/>
            <a:lstStyle/>
            <a:p>
              <a:endParaRPr lang="en-GB"/>
            </a:p>
          </p:txBody>
        </p:sp>
        <p:sp>
          <p:nvSpPr>
            <p:cNvPr id="7" name="TextBox 7"/>
            <p:cNvSpPr txBox="1"/>
            <p:nvPr/>
          </p:nvSpPr>
          <p:spPr>
            <a:xfrm>
              <a:off x="0" y="-28575"/>
              <a:ext cx="4437041" cy="1047156"/>
            </a:xfrm>
            <a:prstGeom prst="rect">
              <a:avLst/>
            </a:prstGeom>
          </p:spPr>
          <p:txBody>
            <a:bodyPr lIns="50800" tIns="50800" rIns="50800" bIns="50800" rtlCol="0" anchor="ctr"/>
            <a:lstStyle/>
            <a:p>
              <a:pPr algn="ctr">
                <a:lnSpc>
                  <a:spcPts val="2013"/>
                </a:lnSpc>
              </a:pPr>
              <a:endParaRPr/>
            </a:p>
          </p:txBody>
        </p:sp>
      </p:grpSp>
      <p:sp>
        <p:nvSpPr>
          <p:cNvPr id="8" name="Freeform 8">
            <a:extLst>
              <a:ext uri="{C183D7F6-B498-43B3-948B-1728B52AA6E4}">
                <adec:decorative xmlns:adec="http://schemas.microsoft.com/office/drawing/2017/decorative" val="1"/>
              </a:ext>
            </a:extLst>
          </p:cNvPr>
          <p:cNvSpPr/>
          <p:nvPr/>
        </p:nvSpPr>
        <p:spPr>
          <a:xfrm>
            <a:off x="1664747" y="2045329"/>
            <a:ext cx="1174852" cy="1513497"/>
          </a:xfrm>
          <a:custGeom>
            <a:avLst/>
            <a:gdLst/>
            <a:ahLst/>
            <a:cxnLst/>
            <a:rect l="l" t="t" r="r" b="b"/>
            <a:pathLst>
              <a:path w="1174852" h="1513497">
                <a:moveTo>
                  <a:pt x="0" y="0"/>
                </a:moveTo>
                <a:lnTo>
                  <a:pt x="1174852" y="0"/>
                </a:lnTo>
                <a:lnTo>
                  <a:pt x="1174852" y="1513497"/>
                </a:lnTo>
                <a:lnTo>
                  <a:pt x="0" y="1513497"/>
                </a:lnTo>
                <a:lnTo>
                  <a:pt x="0" y="0"/>
                </a:lnTo>
                <a:close/>
              </a:path>
            </a:pathLst>
          </a:custGeom>
          <a:blipFill>
            <a:blip r:embed="rId3"/>
            <a:stretch>
              <a:fillRect/>
            </a:stretch>
          </a:blipFill>
        </p:spPr>
        <p:txBody>
          <a:bodyPr/>
          <a:lstStyle/>
          <a:p>
            <a:endParaRPr lang="en-GB"/>
          </a:p>
        </p:txBody>
      </p:sp>
      <p:sp>
        <p:nvSpPr>
          <p:cNvPr id="10" name="TextBox 10"/>
          <p:cNvSpPr txBox="1">
            <a:spLocks noGrp="1"/>
          </p:cNvSpPr>
          <p:nvPr>
            <p:ph type="title" idx="4294967295"/>
          </p:nvPr>
        </p:nvSpPr>
        <p:spPr>
          <a:xfrm>
            <a:off x="687452" y="743975"/>
            <a:ext cx="3189938" cy="119840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4885"/>
              </a:lnSpc>
              <a:spcBef>
                <a:spcPct val="0"/>
              </a:spcBef>
              <a:spcAft>
                <a:spcPts val="0"/>
              </a:spcAft>
              <a:buClrTx/>
              <a:buSzTx/>
              <a:buFontTx/>
              <a:buNone/>
              <a:tabLst/>
              <a:defRPr/>
            </a:pPr>
            <a:r>
              <a:rPr kumimoji="0" lang="en-US" sz="3489" b="1" i="0" u="none" strike="noStrike" kern="1200" cap="none" spc="0" normalizeH="0" baseline="0" noProof="0" dirty="0">
                <a:ln>
                  <a:noFill/>
                </a:ln>
                <a:solidFill>
                  <a:srgbClr val="000000"/>
                </a:solidFill>
                <a:effectLst/>
                <a:uLnTx/>
                <a:uFillTx/>
                <a:latin typeface="Century Gothic Paneuropean Bold"/>
                <a:ea typeface="Century Gothic Paneuropean Bold"/>
                <a:cs typeface="Century Gothic Paneuropean Bold"/>
                <a:sym typeface="Century Gothic Paneuropean Bold"/>
              </a:rPr>
              <a:t>30 Second Pitch</a:t>
            </a:r>
          </a:p>
        </p:txBody>
      </p:sp>
      <p:sp>
        <p:nvSpPr>
          <p:cNvPr id="9" name="TextBox 9"/>
          <p:cNvSpPr txBox="1"/>
          <p:nvPr/>
        </p:nvSpPr>
        <p:spPr>
          <a:xfrm>
            <a:off x="7682962" y="1123228"/>
            <a:ext cx="9266908" cy="1581150"/>
          </a:xfrm>
          <a:prstGeom prst="rect">
            <a:avLst/>
          </a:prstGeom>
        </p:spPr>
        <p:txBody>
          <a:bodyPr lIns="0" tIns="0" rIns="0" bIns="0" rtlCol="0" anchor="t">
            <a:spAutoFit/>
          </a:bodyPr>
          <a:lstStyle/>
          <a:p>
            <a:pPr algn="ctr">
              <a:lnSpc>
                <a:spcPts val="4200"/>
              </a:lnSpc>
              <a:spcBef>
                <a:spcPct val="0"/>
              </a:spcBef>
            </a:pPr>
            <a:r>
              <a:rPr lang="en-US" sz="3000" b="1">
                <a:solidFill>
                  <a:srgbClr val="000000"/>
                </a:solidFill>
                <a:latin typeface="Century Gothic Paneuropean Bold"/>
                <a:ea typeface="Century Gothic Paneuropean Bold"/>
                <a:cs typeface="Century Gothic Paneuropean Bold"/>
                <a:sym typeface="Century Gothic Paneuropean Bold"/>
              </a:rPr>
              <a:t>PIRLS needs a new TV advert to explain to other children what it's about. You've got 10 minutes in class to create a 30 second pitch. </a:t>
            </a:r>
          </a:p>
        </p:txBody>
      </p:sp>
      <p:grpSp>
        <p:nvGrpSpPr>
          <p:cNvPr id="29" name="Group 29">
            <a:extLst>
              <a:ext uri="{C183D7F6-B498-43B3-948B-1728B52AA6E4}">
                <adec:decorative xmlns:adec="http://schemas.microsoft.com/office/drawing/2017/decorative" val="1"/>
              </a:ext>
            </a:extLst>
          </p:cNvPr>
          <p:cNvGrpSpPr/>
          <p:nvPr/>
        </p:nvGrpSpPr>
        <p:grpSpPr>
          <a:xfrm>
            <a:off x="2482097" y="4461804"/>
            <a:ext cx="7628793" cy="1363392"/>
            <a:chOff x="0" y="0"/>
            <a:chExt cx="2273991" cy="406400"/>
          </a:xfrm>
        </p:grpSpPr>
        <p:sp>
          <p:nvSpPr>
            <p:cNvPr id="30" name="Freeform 30"/>
            <p:cNvSpPr/>
            <p:nvPr/>
          </p:nvSpPr>
          <p:spPr>
            <a:xfrm>
              <a:off x="0" y="0"/>
              <a:ext cx="2273991" cy="406400"/>
            </a:xfrm>
            <a:custGeom>
              <a:avLst/>
              <a:gdLst/>
              <a:ahLst/>
              <a:cxnLst/>
              <a:rect l="l" t="t" r="r" b="b"/>
              <a:pathLst>
                <a:path w="2273991" h="406400">
                  <a:moveTo>
                    <a:pt x="2070791" y="0"/>
                  </a:moveTo>
                  <a:lnTo>
                    <a:pt x="0" y="0"/>
                  </a:lnTo>
                  <a:lnTo>
                    <a:pt x="0" y="406400"/>
                  </a:lnTo>
                  <a:lnTo>
                    <a:pt x="2070791" y="406400"/>
                  </a:lnTo>
                  <a:lnTo>
                    <a:pt x="2273991" y="203200"/>
                  </a:lnTo>
                  <a:lnTo>
                    <a:pt x="2070791" y="0"/>
                  </a:lnTo>
                  <a:close/>
                </a:path>
              </a:pathLst>
            </a:custGeom>
            <a:solidFill>
              <a:srgbClr val="EFCE72"/>
            </a:solidFill>
          </p:spPr>
          <p:txBody>
            <a:bodyPr/>
            <a:lstStyle/>
            <a:p>
              <a:endParaRPr lang="en-GB"/>
            </a:p>
          </p:txBody>
        </p:sp>
        <p:sp>
          <p:nvSpPr>
            <p:cNvPr id="31" name="TextBox 31"/>
            <p:cNvSpPr txBox="1"/>
            <p:nvPr/>
          </p:nvSpPr>
          <p:spPr>
            <a:xfrm>
              <a:off x="0" y="-28575"/>
              <a:ext cx="2159691" cy="434975"/>
            </a:xfrm>
            <a:prstGeom prst="rect">
              <a:avLst/>
            </a:prstGeom>
          </p:spPr>
          <p:txBody>
            <a:bodyPr lIns="50800" tIns="50800" rIns="50800" bIns="50800" rtlCol="0" anchor="ctr"/>
            <a:lstStyle/>
            <a:p>
              <a:pPr algn="ctr">
                <a:lnSpc>
                  <a:spcPts val="2013"/>
                </a:lnSpc>
              </a:pPr>
              <a:endParaRPr/>
            </a:p>
          </p:txBody>
        </p:sp>
      </p:grpSp>
      <p:sp>
        <p:nvSpPr>
          <p:cNvPr id="32" name="TextBox 32"/>
          <p:cNvSpPr txBox="1"/>
          <p:nvPr/>
        </p:nvSpPr>
        <p:spPr>
          <a:xfrm>
            <a:off x="2601701" y="4859249"/>
            <a:ext cx="7119626" cy="518497"/>
          </a:xfrm>
          <a:prstGeom prst="rect">
            <a:avLst/>
          </a:prstGeom>
        </p:spPr>
        <p:txBody>
          <a:bodyPr lIns="0" tIns="0" rIns="0" bIns="0" rtlCol="0" anchor="t">
            <a:spAutoFit/>
          </a:bodyPr>
          <a:lstStyle/>
          <a:p>
            <a:pPr algn="ctr">
              <a:lnSpc>
                <a:spcPts val="4329"/>
              </a:lnSpc>
              <a:spcBef>
                <a:spcPct val="0"/>
              </a:spcBef>
            </a:pPr>
            <a:r>
              <a:rPr lang="en-US" sz="3092" b="1" dirty="0">
                <a:solidFill>
                  <a:srgbClr val="000000"/>
                </a:solidFill>
                <a:latin typeface="Century Gothic Paneuropean Bold"/>
                <a:ea typeface="Century Gothic Paneuropean Bold"/>
                <a:cs typeface="Century Gothic Paneuropean Bold"/>
                <a:sym typeface="Century Gothic Paneuropean Bold"/>
              </a:rPr>
              <a:t>Your pitch must include the following:</a:t>
            </a:r>
          </a:p>
        </p:txBody>
      </p:sp>
      <p:grpSp>
        <p:nvGrpSpPr>
          <p:cNvPr id="12" name="Group 12">
            <a:extLst>
              <a:ext uri="{C183D7F6-B498-43B3-948B-1728B52AA6E4}">
                <adec:decorative xmlns:adec="http://schemas.microsoft.com/office/drawing/2017/decorative" val="1"/>
              </a:ext>
            </a:extLst>
          </p:cNvPr>
          <p:cNvGrpSpPr/>
          <p:nvPr/>
        </p:nvGrpSpPr>
        <p:grpSpPr>
          <a:xfrm>
            <a:off x="1844705" y="6105254"/>
            <a:ext cx="3505798" cy="3568401"/>
            <a:chOff x="0" y="0"/>
            <a:chExt cx="711200" cy="723900"/>
          </a:xfrm>
        </p:grpSpPr>
        <p:sp>
          <p:nvSpPr>
            <p:cNvPr id="13" name="Freeform 13"/>
            <p:cNvSpPr/>
            <p:nvPr/>
          </p:nvSpPr>
          <p:spPr>
            <a:xfrm>
              <a:off x="0" y="0"/>
              <a:ext cx="711200" cy="716280"/>
            </a:xfrm>
            <a:custGeom>
              <a:avLst/>
              <a:gdLst/>
              <a:ahLst/>
              <a:cxnLst/>
              <a:rect l="l" t="t" r="r" b="b"/>
              <a:pathLst>
                <a:path w="711200" h="716280">
                  <a:moveTo>
                    <a:pt x="355600" y="0"/>
                  </a:moveTo>
                  <a:lnTo>
                    <a:pt x="393700" y="43180"/>
                  </a:lnTo>
                  <a:lnTo>
                    <a:pt x="441960" y="10160"/>
                  </a:lnTo>
                  <a:lnTo>
                    <a:pt x="468630" y="60960"/>
                  </a:lnTo>
                  <a:lnTo>
                    <a:pt x="521970" y="40640"/>
                  </a:lnTo>
                  <a:lnTo>
                    <a:pt x="535940" y="96520"/>
                  </a:lnTo>
                  <a:lnTo>
                    <a:pt x="593090" y="90170"/>
                  </a:lnTo>
                  <a:lnTo>
                    <a:pt x="593090" y="147320"/>
                  </a:lnTo>
                  <a:lnTo>
                    <a:pt x="650240" y="154940"/>
                  </a:lnTo>
                  <a:lnTo>
                    <a:pt x="637540" y="210820"/>
                  </a:lnTo>
                  <a:lnTo>
                    <a:pt x="690880" y="231140"/>
                  </a:lnTo>
                  <a:lnTo>
                    <a:pt x="664210" y="281940"/>
                  </a:lnTo>
                  <a:lnTo>
                    <a:pt x="711200" y="314960"/>
                  </a:lnTo>
                  <a:lnTo>
                    <a:pt x="673100" y="358140"/>
                  </a:lnTo>
                  <a:lnTo>
                    <a:pt x="711200" y="401320"/>
                  </a:lnTo>
                  <a:lnTo>
                    <a:pt x="664210" y="434340"/>
                  </a:lnTo>
                  <a:lnTo>
                    <a:pt x="690880" y="485140"/>
                  </a:lnTo>
                  <a:lnTo>
                    <a:pt x="637540" y="505460"/>
                  </a:lnTo>
                  <a:lnTo>
                    <a:pt x="650240" y="561340"/>
                  </a:lnTo>
                  <a:lnTo>
                    <a:pt x="593090" y="568960"/>
                  </a:lnTo>
                  <a:lnTo>
                    <a:pt x="593090" y="626110"/>
                  </a:lnTo>
                  <a:lnTo>
                    <a:pt x="535940" y="619760"/>
                  </a:lnTo>
                  <a:lnTo>
                    <a:pt x="521970" y="675640"/>
                  </a:lnTo>
                  <a:lnTo>
                    <a:pt x="468630" y="655320"/>
                  </a:lnTo>
                  <a:lnTo>
                    <a:pt x="441960" y="706120"/>
                  </a:lnTo>
                  <a:lnTo>
                    <a:pt x="393700" y="673100"/>
                  </a:lnTo>
                  <a:lnTo>
                    <a:pt x="355600" y="716280"/>
                  </a:lnTo>
                  <a:lnTo>
                    <a:pt x="317500" y="673100"/>
                  </a:lnTo>
                  <a:lnTo>
                    <a:pt x="269240" y="706120"/>
                  </a:lnTo>
                  <a:lnTo>
                    <a:pt x="242570" y="655320"/>
                  </a:lnTo>
                  <a:lnTo>
                    <a:pt x="189230" y="675640"/>
                  </a:lnTo>
                  <a:lnTo>
                    <a:pt x="175260" y="619760"/>
                  </a:lnTo>
                  <a:lnTo>
                    <a:pt x="118110" y="626110"/>
                  </a:lnTo>
                  <a:lnTo>
                    <a:pt x="118110" y="568960"/>
                  </a:lnTo>
                  <a:lnTo>
                    <a:pt x="60960" y="561340"/>
                  </a:lnTo>
                  <a:lnTo>
                    <a:pt x="73660" y="505460"/>
                  </a:lnTo>
                  <a:lnTo>
                    <a:pt x="20320" y="485140"/>
                  </a:lnTo>
                  <a:lnTo>
                    <a:pt x="46990" y="434340"/>
                  </a:lnTo>
                  <a:lnTo>
                    <a:pt x="0" y="401320"/>
                  </a:lnTo>
                  <a:lnTo>
                    <a:pt x="38100" y="358140"/>
                  </a:lnTo>
                  <a:lnTo>
                    <a:pt x="0" y="314960"/>
                  </a:lnTo>
                  <a:lnTo>
                    <a:pt x="46990" y="281940"/>
                  </a:lnTo>
                  <a:lnTo>
                    <a:pt x="20320" y="231140"/>
                  </a:lnTo>
                  <a:lnTo>
                    <a:pt x="73660" y="210820"/>
                  </a:lnTo>
                  <a:lnTo>
                    <a:pt x="60960" y="154940"/>
                  </a:lnTo>
                  <a:lnTo>
                    <a:pt x="118110" y="147320"/>
                  </a:lnTo>
                  <a:lnTo>
                    <a:pt x="118110" y="90170"/>
                  </a:lnTo>
                  <a:lnTo>
                    <a:pt x="175260" y="96520"/>
                  </a:lnTo>
                  <a:lnTo>
                    <a:pt x="189230" y="40640"/>
                  </a:lnTo>
                  <a:lnTo>
                    <a:pt x="242570" y="60960"/>
                  </a:lnTo>
                  <a:lnTo>
                    <a:pt x="269240" y="10160"/>
                  </a:lnTo>
                  <a:lnTo>
                    <a:pt x="317500" y="43180"/>
                  </a:lnTo>
                  <a:close/>
                </a:path>
              </a:pathLst>
            </a:custGeom>
            <a:solidFill>
              <a:srgbClr val="ABCFD5"/>
            </a:solidFill>
          </p:spPr>
          <p:txBody>
            <a:bodyPr/>
            <a:lstStyle/>
            <a:p>
              <a:endParaRPr lang="en-GB"/>
            </a:p>
          </p:txBody>
        </p:sp>
        <p:sp>
          <p:nvSpPr>
            <p:cNvPr id="14" name="TextBox 14"/>
            <p:cNvSpPr txBox="1"/>
            <p:nvPr/>
          </p:nvSpPr>
          <p:spPr>
            <a:xfrm>
              <a:off x="38100" y="9525"/>
              <a:ext cx="635000" cy="663575"/>
            </a:xfrm>
            <a:prstGeom prst="rect">
              <a:avLst/>
            </a:prstGeom>
          </p:spPr>
          <p:txBody>
            <a:bodyPr lIns="55112" tIns="55112" rIns="55112" bIns="55112" rtlCol="0" anchor="ctr"/>
            <a:lstStyle/>
            <a:p>
              <a:pPr algn="ctr">
                <a:lnSpc>
                  <a:spcPts val="2013"/>
                </a:lnSpc>
              </a:pPr>
              <a:endParaRPr/>
            </a:p>
          </p:txBody>
        </p:sp>
      </p:grpSp>
      <p:grpSp>
        <p:nvGrpSpPr>
          <p:cNvPr id="15" name="Group 15">
            <a:extLst>
              <a:ext uri="{C183D7F6-B498-43B3-948B-1728B52AA6E4}">
                <adec:decorative xmlns:adec="http://schemas.microsoft.com/office/drawing/2017/decorative" val="1"/>
              </a:ext>
            </a:extLst>
          </p:cNvPr>
          <p:cNvGrpSpPr/>
          <p:nvPr/>
        </p:nvGrpSpPr>
        <p:grpSpPr>
          <a:xfrm>
            <a:off x="5816792" y="6105254"/>
            <a:ext cx="3505798" cy="3568401"/>
            <a:chOff x="0" y="0"/>
            <a:chExt cx="711200" cy="723900"/>
          </a:xfrm>
        </p:grpSpPr>
        <p:sp>
          <p:nvSpPr>
            <p:cNvPr id="16" name="Freeform 16"/>
            <p:cNvSpPr/>
            <p:nvPr/>
          </p:nvSpPr>
          <p:spPr>
            <a:xfrm>
              <a:off x="0" y="0"/>
              <a:ext cx="711200" cy="716280"/>
            </a:xfrm>
            <a:custGeom>
              <a:avLst/>
              <a:gdLst/>
              <a:ahLst/>
              <a:cxnLst/>
              <a:rect l="l" t="t" r="r" b="b"/>
              <a:pathLst>
                <a:path w="711200" h="716280">
                  <a:moveTo>
                    <a:pt x="355600" y="0"/>
                  </a:moveTo>
                  <a:lnTo>
                    <a:pt x="393700" y="43180"/>
                  </a:lnTo>
                  <a:lnTo>
                    <a:pt x="441960" y="10160"/>
                  </a:lnTo>
                  <a:lnTo>
                    <a:pt x="468630" y="60960"/>
                  </a:lnTo>
                  <a:lnTo>
                    <a:pt x="521970" y="40640"/>
                  </a:lnTo>
                  <a:lnTo>
                    <a:pt x="535940" y="96520"/>
                  </a:lnTo>
                  <a:lnTo>
                    <a:pt x="593090" y="90170"/>
                  </a:lnTo>
                  <a:lnTo>
                    <a:pt x="593090" y="147320"/>
                  </a:lnTo>
                  <a:lnTo>
                    <a:pt x="650240" y="154940"/>
                  </a:lnTo>
                  <a:lnTo>
                    <a:pt x="637540" y="210820"/>
                  </a:lnTo>
                  <a:lnTo>
                    <a:pt x="690880" y="231140"/>
                  </a:lnTo>
                  <a:lnTo>
                    <a:pt x="664210" y="281940"/>
                  </a:lnTo>
                  <a:lnTo>
                    <a:pt x="711200" y="314960"/>
                  </a:lnTo>
                  <a:lnTo>
                    <a:pt x="673100" y="358140"/>
                  </a:lnTo>
                  <a:lnTo>
                    <a:pt x="711200" y="401320"/>
                  </a:lnTo>
                  <a:lnTo>
                    <a:pt x="664210" y="434340"/>
                  </a:lnTo>
                  <a:lnTo>
                    <a:pt x="690880" y="485140"/>
                  </a:lnTo>
                  <a:lnTo>
                    <a:pt x="637540" y="505460"/>
                  </a:lnTo>
                  <a:lnTo>
                    <a:pt x="650240" y="561340"/>
                  </a:lnTo>
                  <a:lnTo>
                    <a:pt x="593090" y="568960"/>
                  </a:lnTo>
                  <a:lnTo>
                    <a:pt x="593090" y="626110"/>
                  </a:lnTo>
                  <a:lnTo>
                    <a:pt x="535940" y="619760"/>
                  </a:lnTo>
                  <a:lnTo>
                    <a:pt x="521970" y="675640"/>
                  </a:lnTo>
                  <a:lnTo>
                    <a:pt x="468630" y="655320"/>
                  </a:lnTo>
                  <a:lnTo>
                    <a:pt x="441960" y="706120"/>
                  </a:lnTo>
                  <a:lnTo>
                    <a:pt x="393700" y="673100"/>
                  </a:lnTo>
                  <a:lnTo>
                    <a:pt x="355600" y="716280"/>
                  </a:lnTo>
                  <a:lnTo>
                    <a:pt x="317500" y="673100"/>
                  </a:lnTo>
                  <a:lnTo>
                    <a:pt x="269240" y="706120"/>
                  </a:lnTo>
                  <a:lnTo>
                    <a:pt x="242570" y="655320"/>
                  </a:lnTo>
                  <a:lnTo>
                    <a:pt x="189230" y="675640"/>
                  </a:lnTo>
                  <a:lnTo>
                    <a:pt x="175260" y="619760"/>
                  </a:lnTo>
                  <a:lnTo>
                    <a:pt x="118110" y="626110"/>
                  </a:lnTo>
                  <a:lnTo>
                    <a:pt x="118110" y="568960"/>
                  </a:lnTo>
                  <a:lnTo>
                    <a:pt x="60960" y="561340"/>
                  </a:lnTo>
                  <a:lnTo>
                    <a:pt x="73660" y="505460"/>
                  </a:lnTo>
                  <a:lnTo>
                    <a:pt x="20320" y="485140"/>
                  </a:lnTo>
                  <a:lnTo>
                    <a:pt x="46990" y="434340"/>
                  </a:lnTo>
                  <a:lnTo>
                    <a:pt x="0" y="401320"/>
                  </a:lnTo>
                  <a:lnTo>
                    <a:pt x="38100" y="358140"/>
                  </a:lnTo>
                  <a:lnTo>
                    <a:pt x="0" y="314960"/>
                  </a:lnTo>
                  <a:lnTo>
                    <a:pt x="46990" y="281940"/>
                  </a:lnTo>
                  <a:lnTo>
                    <a:pt x="20320" y="231140"/>
                  </a:lnTo>
                  <a:lnTo>
                    <a:pt x="73660" y="210820"/>
                  </a:lnTo>
                  <a:lnTo>
                    <a:pt x="60960" y="154940"/>
                  </a:lnTo>
                  <a:lnTo>
                    <a:pt x="118110" y="147320"/>
                  </a:lnTo>
                  <a:lnTo>
                    <a:pt x="118110" y="90170"/>
                  </a:lnTo>
                  <a:lnTo>
                    <a:pt x="175260" y="96520"/>
                  </a:lnTo>
                  <a:lnTo>
                    <a:pt x="189230" y="40640"/>
                  </a:lnTo>
                  <a:lnTo>
                    <a:pt x="242570" y="60960"/>
                  </a:lnTo>
                  <a:lnTo>
                    <a:pt x="269240" y="10160"/>
                  </a:lnTo>
                  <a:lnTo>
                    <a:pt x="317500" y="43180"/>
                  </a:lnTo>
                  <a:close/>
                </a:path>
              </a:pathLst>
            </a:custGeom>
            <a:solidFill>
              <a:srgbClr val="ABCFD5"/>
            </a:solidFill>
          </p:spPr>
          <p:txBody>
            <a:bodyPr/>
            <a:lstStyle/>
            <a:p>
              <a:endParaRPr lang="en-GB"/>
            </a:p>
          </p:txBody>
        </p:sp>
        <p:sp>
          <p:nvSpPr>
            <p:cNvPr id="17" name="TextBox 17"/>
            <p:cNvSpPr txBox="1"/>
            <p:nvPr/>
          </p:nvSpPr>
          <p:spPr>
            <a:xfrm>
              <a:off x="38100" y="9525"/>
              <a:ext cx="635000" cy="663575"/>
            </a:xfrm>
            <a:prstGeom prst="rect">
              <a:avLst/>
            </a:prstGeom>
          </p:spPr>
          <p:txBody>
            <a:bodyPr lIns="55112" tIns="55112" rIns="55112" bIns="55112" rtlCol="0" anchor="ctr"/>
            <a:lstStyle/>
            <a:p>
              <a:pPr algn="ctr">
                <a:lnSpc>
                  <a:spcPts val="2013"/>
                </a:lnSpc>
              </a:pPr>
              <a:endParaRPr/>
            </a:p>
          </p:txBody>
        </p:sp>
      </p:grpSp>
      <p:grpSp>
        <p:nvGrpSpPr>
          <p:cNvPr id="18" name="Group 18">
            <a:extLst>
              <a:ext uri="{C183D7F6-B498-43B3-948B-1728B52AA6E4}">
                <adec:decorative xmlns:adec="http://schemas.microsoft.com/office/drawing/2017/decorative" val="1"/>
              </a:ext>
            </a:extLst>
          </p:cNvPr>
          <p:cNvGrpSpPr/>
          <p:nvPr/>
        </p:nvGrpSpPr>
        <p:grpSpPr>
          <a:xfrm>
            <a:off x="9785147" y="6105254"/>
            <a:ext cx="3505798" cy="3568401"/>
            <a:chOff x="0" y="0"/>
            <a:chExt cx="711200" cy="723900"/>
          </a:xfrm>
        </p:grpSpPr>
        <p:sp>
          <p:nvSpPr>
            <p:cNvPr id="19" name="Freeform 19"/>
            <p:cNvSpPr/>
            <p:nvPr/>
          </p:nvSpPr>
          <p:spPr>
            <a:xfrm>
              <a:off x="0" y="0"/>
              <a:ext cx="711200" cy="716280"/>
            </a:xfrm>
            <a:custGeom>
              <a:avLst/>
              <a:gdLst/>
              <a:ahLst/>
              <a:cxnLst/>
              <a:rect l="l" t="t" r="r" b="b"/>
              <a:pathLst>
                <a:path w="711200" h="716280">
                  <a:moveTo>
                    <a:pt x="355600" y="0"/>
                  </a:moveTo>
                  <a:lnTo>
                    <a:pt x="393700" y="43180"/>
                  </a:lnTo>
                  <a:lnTo>
                    <a:pt x="441960" y="10160"/>
                  </a:lnTo>
                  <a:lnTo>
                    <a:pt x="468630" y="60960"/>
                  </a:lnTo>
                  <a:lnTo>
                    <a:pt x="521970" y="40640"/>
                  </a:lnTo>
                  <a:lnTo>
                    <a:pt x="535940" y="96520"/>
                  </a:lnTo>
                  <a:lnTo>
                    <a:pt x="593090" y="90170"/>
                  </a:lnTo>
                  <a:lnTo>
                    <a:pt x="593090" y="147320"/>
                  </a:lnTo>
                  <a:lnTo>
                    <a:pt x="650240" y="154940"/>
                  </a:lnTo>
                  <a:lnTo>
                    <a:pt x="637540" y="210820"/>
                  </a:lnTo>
                  <a:lnTo>
                    <a:pt x="690880" y="231140"/>
                  </a:lnTo>
                  <a:lnTo>
                    <a:pt x="664210" y="281940"/>
                  </a:lnTo>
                  <a:lnTo>
                    <a:pt x="711200" y="314960"/>
                  </a:lnTo>
                  <a:lnTo>
                    <a:pt x="673100" y="358140"/>
                  </a:lnTo>
                  <a:lnTo>
                    <a:pt x="711200" y="401320"/>
                  </a:lnTo>
                  <a:lnTo>
                    <a:pt x="664210" y="434340"/>
                  </a:lnTo>
                  <a:lnTo>
                    <a:pt x="690880" y="485140"/>
                  </a:lnTo>
                  <a:lnTo>
                    <a:pt x="637540" y="505460"/>
                  </a:lnTo>
                  <a:lnTo>
                    <a:pt x="650240" y="561340"/>
                  </a:lnTo>
                  <a:lnTo>
                    <a:pt x="593090" y="568960"/>
                  </a:lnTo>
                  <a:lnTo>
                    <a:pt x="593090" y="626110"/>
                  </a:lnTo>
                  <a:lnTo>
                    <a:pt x="535940" y="619760"/>
                  </a:lnTo>
                  <a:lnTo>
                    <a:pt x="521970" y="675640"/>
                  </a:lnTo>
                  <a:lnTo>
                    <a:pt x="468630" y="655320"/>
                  </a:lnTo>
                  <a:lnTo>
                    <a:pt x="441960" y="706120"/>
                  </a:lnTo>
                  <a:lnTo>
                    <a:pt x="393700" y="673100"/>
                  </a:lnTo>
                  <a:lnTo>
                    <a:pt x="355600" y="716280"/>
                  </a:lnTo>
                  <a:lnTo>
                    <a:pt x="317500" y="673100"/>
                  </a:lnTo>
                  <a:lnTo>
                    <a:pt x="269240" y="706120"/>
                  </a:lnTo>
                  <a:lnTo>
                    <a:pt x="242570" y="655320"/>
                  </a:lnTo>
                  <a:lnTo>
                    <a:pt x="189230" y="675640"/>
                  </a:lnTo>
                  <a:lnTo>
                    <a:pt x="175260" y="619760"/>
                  </a:lnTo>
                  <a:lnTo>
                    <a:pt x="118110" y="626110"/>
                  </a:lnTo>
                  <a:lnTo>
                    <a:pt x="118110" y="568960"/>
                  </a:lnTo>
                  <a:lnTo>
                    <a:pt x="60960" y="561340"/>
                  </a:lnTo>
                  <a:lnTo>
                    <a:pt x="73660" y="505460"/>
                  </a:lnTo>
                  <a:lnTo>
                    <a:pt x="20320" y="485140"/>
                  </a:lnTo>
                  <a:lnTo>
                    <a:pt x="46990" y="434340"/>
                  </a:lnTo>
                  <a:lnTo>
                    <a:pt x="0" y="401320"/>
                  </a:lnTo>
                  <a:lnTo>
                    <a:pt x="38100" y="358140"/>
                  </a:lnTo>
                  <a:lnTo>
                    <a:pt x="0" y="314960"/>
                  </a:lnTo>
                  <a:lnTo>
                    <a:pt x="46990" y="281940"/>
                  </a:lnTo>
                  <a:lnTo>
                    <a:pt x="20320" y="231140"/>
                  </a:lnTo>
                  <a:lnTo>
                    <a:pt x="73660" y="210820"/>
                  </a:lnTo>
                  <a:lnTo>
                    <a:pt x="60960" y="154940"/>
                  </a:lnTo>
                  <a:lnTo>
                    <a:pt x="118110" y="147320"/>
                  </a:lnTo>
                  <a:lnTo>
                    <a:pt x="118110" y="90170"/>
                  </a:lnTo>
                  <a:lnTo>
                    <a:pt x="175260" y="96520"/>
                  </a:lnTo>
                  <a:lnTo>
                    <a:pt x="189230" y="40640"/>
                  </a:lnTo>
                  <a:lnTo>
                    <a:pt x="242570" y="60960"/>
                  </a:lnTo>
                  <a:lnTo>
                    <a:pt x="269240" y="10160"/>
                  </a:lnTo>
                  <a:lnTo>
                    <a:pt x="317500" y="43180"/>
                  </a:lnTo>
                  <a:close/>
                </a:path>
              </a:pathLst>
            </a:custGeom>
            <a:solidFill>
              <a:srgbClr val="ABCFD5"/>
            </a:solidFill>
          </p:spPr>
          <p:txBody>
            <a:bodyPr/>
            <a:lstStyle/>
            <a:p>
              <a:endParaRPr lang="en-GB"/>
            </a:p>
          </p:txBody>
        </p:sp>
        <p:sp>
          <p:nvSpPr>
            <p:cNvPr id="20" name="TextBox 20"/>
            <p:cNvSpPr txBox="1"/>
            <p:nvPr/>
          </p:nvSpPr>
          <p:spPr>
            <a:xfrm>
              <a:off x="38100" y="9525"/>
              <a:ext cx="635000" cy="663575"/>
            </a:xfrm>
            <a:prstGeom prst="rect">
              <a:avLst/>
            </a:prstGeom>
          </p:spPr>
          <p:txBody>
            <a:bodyPr lIns="55112" tIns="55112" rIns="55112" bIns="55112" rtlCol="0" anchor="ctr"/>
            <a:lstStyle/>
            <a:p>
              <a:pPr algn="ctr">
                <a:lnSpc>
                  <a:spcPts val="2013"/>
                </a:lnSpc>
              </a:pPr>
              <a:endParaRPr/>
            </a:p>
          </p:txBody>
        </p:sp>
      </p:grpSp>
      <p:grpSp>
        <p:nvGrpSpPr>
          <p:cNvPr id="21" name="Group 21">
            <a:extLst>
              <a:ext uri="{C183D7F6-B498-43B3-948B-1728B52AA6E4}">
                <adec:decorative xmlns:adec="http://schemas.microsoft.com/office/drawing/2017/decorative" val="1"/>
              </a:ext>
            </a:extLst>
          </p:cNvPr>
          <p:cNvGrpSpPr/>
          <p:nvPr/>
        </p:nvGrpSpPr>
        <p:grpSpPr>
          <a:xfrm>
            <a:off x="13753502" y="6105254"/>
            <a:ext cx="3505798" cy="3568401"/>
            <a:chOff x="0" y="0"/>
            <a:chExt cx="711200" cy="723900"/>
          </a:xfrm>
        </p:grpSpPr>
        <p:sp>
          <p:nvSpPr>
            <p:cNvPr id="22" name="Freeform 22"/>
            <p:cNvSpPr/>
            <p:nvPr/>
          </p:nvSpPr>
          <p:spPr>
            <a:xfrm>
              <a:off x="0" y="0"/>
              <a:ext cx="711200" cy="716280"/>
            </a:xfrm>
            <a:custGeom>
              <a:avLst/>
              <a:gdLst/>
              <a:ahLst/>
              <a:cxnLst/>
              <a:rect l="l" t="t" r="r" b="b"/>
              <a:pathLst>
                <a:path w="711200" h="716280">
                  <a:moveTo>
                    <a:pt x="355600" y="0"/>
                  </a:moveTo>
                  <a:lnTo>
                    <a:pt x="393700" y="43180"/>
                  </a:lnTo>
                  <a:lnTo>
                    <a:pt x="441960" y="10160"/>
                  </a:lnTo>
                  <a:lnTo>
                    <a:pt x="468630" y="60960"/>
                  </a:lnTo>
                  <a:lnTo>
                    <a:pt x="521970" y="40640"/>
                  </a:lnTo>
                  <a:lnTo>
                    <a:pt x="535940" y="96520"/>
                  </a:lnTo>
                  <a:lnTo>
                    <a:pt x="593090" y="90170"/>
                  </a:lnTo>
                  <a:lnTo>
                    <a:pt x="593090" y="147320"/>
                  </a:lnTo>
                  <a:lnTo>
                    <a:pt x="650240" y="154940"/>
                  </a:lnTo>
                  <a:lnTo>
                    <a:pt x="637540" y="210820"/>
                  </a:lnTo>
                  <a:lnTo>
                    <a:pt x="690880" y="231140"/>
                  </a:lnTo>
                  <a:lnTo>
                    <a:pt x="664210" y="281940"/>
                  </a:lnTo>
                  <a:lnTo>
                    <a:pt x="711200" y="314960"/>
                  </a:lnTo>
                  <a:lnTo>
                    <a:pt x="673100" y="358140"/>
                  </a:lnTo>
                  <a:lnTo>
                    <a:pt x="711200" y="401320"/>
                  </a:lnTo>
                  <a:lnTo>
                    <a:pt x="664210" y="434340"/>
                  </a:lnTo>
                  <a:lnTo>
                    <a:pt x="690880" y="485140"/>
                  </a:lnTo>
                  <a:lnTo>
                    <a:pt x="637540" y="505460"/>
                  </a:lnTo>
                  <a:lnTo>
                    <a:pt x="650240" y="561340"/>
                  </a:lnTo>
                  <a:lnTo>
                    <a:pt x="593090" y="568960"/>
                  </a:lnTo>
                  <a:lnTo>
                    <a:pt x="593090" y="626110"/>
                  </a:lnTo>
                  <a:lnTo>
                    <a:pt x="535940" y="619760"/>
                  </a:lnTo>
                  <a:lnTo>
                    <a:pt x="521970" y="675640"/>
                  </a:lnTo>
                  <a:lnTo>
                    <a:pt x="468630" y="655320"/>
                  </a:lnTo>
                  <a:lnTo>
                    <a:pt x="441960" y="706120"/>
                  </a:lnTo>
                  <a:lnTo>
                    <a:pt x="393700" y="673100"/>
                  </a:lnTo>
                  <a:lnTo>
                    <a:pt x="355600" y="716280"/>
                  </a:lnTo>
                  <a:lnTo>
                    <a:pt x="317500" y="673100"/>
                  </a:lnTo>
                  <a:lnTo>
                    <a:pt x="269240" y="706120"/>
                  </a:lnTo>
                  <a:lnTo>
                    <a:pt x="242570" y="655320"/>
                  </a:lnTo>
                  <a:lnTo>
                    <a:pt x="189230" y="675640"/>
                  </a:lnTo>
                  <a:lnTo>
                    <a:pt x="175260" y="619760"/>
                  </a:lnTo>
                  <a:lnTo>
                    <a:pt x="118110" y="626110"/>
                  </a:lnTo>
                  <a:lnTo>
                    <a:pt x="118110" y="568960"/>
                  </a:lnTo>
                  <a:lnTo>
                    <a:pt x="60960" y="561340"/>
                  </a:lnTo>
                  <a:lnTo>
                    <a:pt x="73660" y="505460"/>
                  </a:lnTo>
                  <a:lnTo>
                    <a:pt x="20320" y="485140"/>
                  </a:lnTo>
                  <a:lnTo>
                    <a:pt x="46990" y="434340"/>
                  </a:lnTo>
                  <a:lnTo>
                    <a:pt x="0" y="401320"/>
                  </a:lnTo>
                  <a:lnTo>
                    <a:pt x="38100" y="358140"/>
                  </a:lnTo>
                  <a:lnTo>
                    <a:pt x="0" y="314960"/>
                  </a:lnTo>
                  <a:lnTo>
                    <a:pt x="46990" y="281940"/>
                  </a:lnTo>
                  <a:lnTo>
                    <a:pt x="20320" y="231140"/>
                  </a:lnTo>
                  <a:lnTo>
                    <a:pt x="73660" y="210820"/>
                  </a:lnTo>
                  <a:lnTo>
                    <a:pt x="60960" y="154940"/>
                  </a:lnTo>
                  <a:lnTo>
                    <a:pt x="118110" y="147320"/>
                  </a:lnTo>
                  <a:lnTo>
                    <a:pt x="118110" y="90170"/>
                  </a:lnTo>
                  <a:lnTo>
                    <a:pt x="175260" y="96520"/>
                  </a:lnTo>
                  <a:lnTo>
                    <a:pt x="189230" y="40640"/>
                  </a:lnTo>
                  <a:lnTo>
                    <a:pt x="242570" y="60960"/>
                  </a:lnTo>
                  <a:lnTo>
                    <a:pt x="269240" y="10160"/>
                  </a:lnTo>
                  <a:lnTo>
                    <a:pt x="317500" y="43180"/>
                  </a:lnTo>
                  <a:close/>
                </a:path>
              </a:pathLst>
            </a:custGeom>
            <a:solidFill>
              <a:srgbClr val="ABCFD5"/>
            </a:solidFill>
          </p:spPr>
          <p:txBody>
            <a:bodyPr/>
            <a:lstStyle/>
            <a:p>
              <a:endParaRPr lang="en-GB"/>
            </a:p>
          </p:txBody>
        </p:sp>
        <p:sp>
          <p:nvSpPr>
            <p:cNvPr id="23" name="TextBox 23"/>
            <p:cNvSpPr txBox="1"/>
            <p:nvPr/>
          </p:nvSpPr>
          <p:spPr>
            <a:xfrm>
              <a:off x="38100" y="9525"/>
              <a:ext cx="635000" cy="663575"/>
            </a:xfrm>
            <a:prstGeom prst="rect">
              <a:avLst/>
            </a:prstGeom>
          </p:spPr>
          <p:txBody>
            <a:bodyPr lIns="55112" tIns="55112" rIns="55112" bIns="55112" rtlCol="0" anchor="ctr"/>
            <a:lstStyle/>
            <a:p>
              <a:pPr algn="ctr">
                <a:lnSpc>
                  <a:spcPts val="2013"/>
                </a:lnSpc>
              </a:pPr>
              <a:endParaRPr/>
            </a:p>
          </p:txBody>
        </p:sp>
      </p:grpSp>
      <p:sp>
        <p:nvSpPr>
          <p:cNvPr id="24" name="TextBox 24"/>
          <p:cNvSpPr txBox="1"/>
          <p:nvPr/>
        </p:nvSpPr>
        <p:spPr>
          <a:xfrm>
            <a:off x="2306488" y="7391317"/>
            <a:ext cx="2582230" cy="1467966"/>
          </a:xfrm>
          <a:prstGeom prst="rect">
            <a:avLst/>
          </a:prstGeom>
        </p:spPr>
        <p:txBody>
          <a:bodyPr lIns="0" tIns="0" rIns="0" bIns="0" rtlCol="0" anchor="t">
            <a:spAutoFit/>
          </a:bodyPr>
          <a:lstStyle/>
          <a:p>
            <a:pPr algn="ctr">
              <a:lnSpc>
                <a:spcPts val="3920"/>
              </a:lnSpc>
              <a:spcBef>
                <a:spcPct val="0"/>
              </a:spcBef>
            </a:pPr>
            <a:r>
              <a:rPr lang="en-US" sz="2800" b="1" dirty="0">
                <a:solidFill>
                  <a:srgbClr val="000000"/>
                </a:solidFill>
                <a:latin typeface="Century Gothic Paneuropean Bold"/>
                <a:ea typeface="Century Gothic Paneuropean Bold"/>
                <a:cs typeface="Century Gothic Paneuropean Bold"/>
                <a:sym typeface="Century Gothic Paneuropean Bold"/>
              </a:rPr>
              <a:t>It’s called a study, not a test.</a:t>
            </a:r>
          </a:p>
        </p:txBody>
      </p:sp>
      <p:sp>
        <p:nvSpPr>
          <p:cNvPr id="25" name="TextBox 25"/>
          <p:cNvSpPr txBox="1"/>
          <p:nvPr/>
        </p:nvSpPr>
        <p:spPr>
          <a:xfrm>
            <a:off x="6332895" y="7067755"/>
            <a:ext cx="2582230" cy="1467966"/>
          </a:xfrm>
          <a:prstGeom prst="rect">
            <a:avLst/>
          </a:prstGeom>
        </p:spPr>
        <p:txBody>
          <a:bodyPr lIns="0" tIns="0" rIns="0" bIns="0" rtlCol="0" anchor="t">
            <a:spAutoFit/>
          </a:bodyPr>
          <a:lstStyle/>
          <a:p>
            <a:pPr algn="ctr">
              <a:lnSpc>
                <a:spcPts val="3920"/>
              </a:lnSpc>
              <a:spcBef>
                <a:spcPct val="0"/>
              </a:spcBef>
            </a:pPr>
            <a:r>
              <a:rPr lang="en-US" sz="2800" b="1" dirty="0">
                <a:solidFill>
                  <a:srgbClr val="000000"/>
                </a:solidFill>
                <a:latin typeface="Century Gothic Paneuropean Bold"/>
                <a:ea typeface="Century Gothic Paneuropean Bold"/>
                <a:cs typeface="Century Gothic Paneuropean Bold"/>
                <a:sym typeface="Century Gothic Paneuropean Bold"/>
              </a:rPr>
              <a:t>62 countries are taking part this year.</a:t>
            </a:r>
          </a:p>
        </p:txBody>
      </p:sp>
      <p:sp>
        <p:nvSpPr>
          <p:cNvPr id="26" name="TextBox 26"/>
          <p:cNvSpPr txBox="1"/>
          <p:nvPr/>
        </p:nvSpPr>
        <p:spPr>
          <a:xfrm>
            <a:off x="10301251" y="7067755"/>
            <a:ext cx="2582230" cy="1935098"/>
          </a:xfrm>
          <a:prstGeom prst="rect">
            <a:avLst/>
          </a:prstGeom>
        </p:spPr>
        <p:txBody>
          <a:bodyPr lIns="0" tIns="0" rIns="0" bIns="0" rtlCol="0" anchor="t">
            <a:spAutoFit/>
          </a:bodyPr>
          <a:lstStyle/>
          <a:p>
            <a:pPr algn="ctr">
              <a:lnSpc>
                <a:spcPts val="3920"/>
              </a:lnSpc>
              <a:spcBef>
                <a:spcPct val="0"/>
              </a:spcBef>
            </a:pPr>
            <a:r>
              <a:rPr lang="en-US" sz="2800" b="1" dirty="0">
                <a:solidFill>
                  <a:srgbClr val="000000"/>
                </a:solidFill>
                <a:latin typeface="Century Gothic Paneuropean Bold"/>
                <a:ea typeface="Century Gothic Paneuropean Bold"/>
                <a:cs typeface="Century Gothic Paneuropean Bold"/>
                <a:sym typeface="Century Gothic Paneuropean Bold"/>
              </a:rPr>
              <a:t>Children will read and answer questions.</a:t>
            </a:r>
          </a:p>
        </p:txBody>
      </p:sp>
      <p:sp>
        <p:nvSpPr>
          <p:cNvPr id="27" name="TextBox 27"/>
          <p:cNvSpPr txBox="1"/>
          <p:nvPr/>
        </p:nvSpPr>
        <p:spPr>
          <a:xfrm>
            <a:off x="14272631" y="6822334"/>
            <a:ext cx="2582230" cy="2425941"/>
          </a:xfrm>
          <a:prstGeom prst="rect">
            <a:avLst/>
          </a:prstGeom>
        </p:spPr>
        <p:txBody>
          <a:bodyPr lIns="0" tIns="0" rIns="0" bIns="0" rtlCol="0" anchor="t">
            <a:spAutoFit/>
          </a:bodyPr>
          <a:lstStyle/>
          <a:p>
            <a:pPr algn="ctr">
              <a:lnSpc>
                <a:spcPts val="3920"/>
              </a:lnSpc>
              <a:spcBef>
                <a:spcPct val="0"/>
              </a:spcBef>
            </a:pPr>
            <a:r>
              <a:rPr lang="en-US" sz="2800" b="1" dirty="0">
                <a:solidFill>
                  <a:srgbClr val="000000"/>
                </a:solidFill>
                <a:latin typeface="Century Gothic Paneuropean Bold"/>
                <a:ea typeface="Century Gothic Paneuropean Bold"/>
                <a:cs typeface="Century Gothic Paneuropean Bold"/>
                <a:sym typeface="Century Gothic Paneuropean Bold"/>
              </a:rPr>
              <a:t>It helps make reading better for children across the world.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8F5F2"/>
        </a:solidFill>
        <a:effectLst/>
      </p:bgPr>
    </p:bg>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272974" y="0"/>
            <a:ext cx="4018893" cy="4090659"/>
            <a:chOff x="0" y="0"/>
            <a:chExt cx="711200" cy="723900"/>
          </a:xfrm>
        </p:grpSpPr>
        <p:sp>
          <p:nvSpPr>
            <p:cNvPr id="3" name="Freeform 3"/>
            <p:cNvSpPr/>
            <p:nvPr/>
          </p:nvSpPr>
          <p:spPr>
            <a:xfrm>
              <a:off x="0" y="0"/>
              <a:ext cx="711200" cy="716280"/>
            </a:xfrm>
            <a:custGeom>
              <a:avLst/>
              <a:gdLst/>
              <a:ahLst/>
              <a:cxnLst/>
              <a:rect l="l" t="t" r="r" b="b"/>
              <a:pathLst>
                <a:path w="711200" h="716280">
                  <a:moveTo>
                    <a:pt x="355600" y="0"/>
                  </a:moveTo>
                  <a:lnTo>
                    <a:pt x="393700" y="43180"/>
                  </a:lnTo>
                  <a:lnTo>
                    <a:pt x="441960" y="10160"/>
                  </a:lnTo>
                  <a:lnTo>
                    <a:pt x="468630" y="60960"/>
                  </a:lnTo>
                  <a:lnTo>
                    <a:pt x="521970" y="40640"/>
                  </a:lnTo>
                  <a:lnTo>
                    <a:pt x="535940" y="96520"/>
                  </a:lnTo>
                  <a:lnTo>
                    <a:pt x="593090" y="90170"/>
                  </a:lnTo>
                  <a:lnTo>
                    <a:pt x="593090" y="147320"/>
                  </a:lnTo>
                  <a:lnTo>
                    <a:pt x="650240" y="154940"/>
                  </a:lnTo>
                  <a:lnTo>
                    <a:pt x="637540" y="210820"/>
                  </a:lnTo>
                  <a:lnTo>
                    <a:pt x="690880" y="231140"/>
                  </a:lnTo>
                  <a:lnTo>
                    <a:pt x="664210" y="281940"/>
                  </a:lnTo>
                  <a:lnTo>
                    <a:pt x="711200" y="314960"/>
                  </a:lnTo>
                  <a:lnTo>
                    <a:pt x="673100" y="358140"/>
                  </a:lnTo>
                  <a:lnTo>
                    <a:pt x="711200" y="401320"/>
                  </a:lnTo>
                  <a:lnTo>
                    <a:pt x="664210" y="434340"/>
                  </a:lnTo>
                  <a:lnTo>
                    <a:pt x="690880" y="485140"/>
                  </a:lnTo>
                  <a:lnTo>
                    <a:pt x="637540" y="505460"/>
                  </a:lnTo>
                  <a:lnTo>
                    <a:pt x="650240" y="561340"/>
                  </a:lnTo>
                  <a:lnTo>
                    <a:pt x="593090" y="568960"/>
                  </a:lnTo>
                  <a:lnTo>
                    <a:pt x="593090" y="626110"/>
                  </a:lnTo>
                  <a:lnTo>
                    <a:pt x="535940" y="619760"/>
                  </a:lnTo>
                  <a:lnTo>
                    <a:pt x="521970" y="675640"/>
                  </a:lnTo>
                  <a:lnTo>
                    <a:pt x="468630" y="655320"/>
                  </a:lnTo>
                  <a:lnTo>
                    <a:pt x="441960" y="706120"/>
                  </a:lnTo>
                  <a:lnTo>
                    <a:pt x="393700" y="673100"/>
                  </a:lnTo>
                  <a:lnTo>
                    <a:pt x="355600" y="716280"/>
                  </a:lnTo>
                  <a:lnTo>
                    <a:pt x="317500" y="673100"/>
                  </a:lnTo>
                  <a:lnTo>
                    <a:pt x="269240" y="706120"/>
                  </a:lnTo>
                  <a:lnTo>
                    <a:pt x="242570" y="655320"/>
                  </a:lnTo>
                  <a:lnTo>
                    <a:pt x="189230" y="675640"/>
                  </a:lnTo>
                  <a:lnTo>
                    <a:pt x="175260" y="619760"/>
                  </a:lnTo>
                  <a:lnTo>
                    <a:pt x="118110" y="626110"/>
                  </a:lnTo>
                  <a:lnTo>
                    <a:pt x="118110" y="568960"/>
                  </a:lnTo>
                  <a:lnTo>
                    <a:pt x="60960" y="561340"/>
                  </a:lnTo>
                  <a:lnTo>
                    <a:pt x="73660" y="505460"/>
                  </a:lnTo>
                  <a:lnTo>
                    <a:pt x="20320" y="485140"/>
                  </a:lnTo>
                  <a:lnTo>
                    <a:pt x="46990" y="434340"/>
                  </a:lnTo>
                  <a:lnTo>
                    <a:pt x="0" y="401320"/>
                  </a:lnTo>
                  <a:lnTo>
                    <a:pt x="38100" y="358140"/>
                  </a:lnTo>
                  <a:lnTo>
                    <a:pt x="0" y="314960"/>
                  </a:lnTo>
                  <a:lnTo>
                    <a:pt x="46990" y="281940"/>
                  </a:lnTo>
                  <a:lnTo>
                    <a:pt x="20320" y="231140"/>
                  </a:lnTo>
                  <a:lnTo>
                    <a:pt x="73660" y="210820"/>
                  </a:lnTo>
                  <a:lnTo>
                    <a:pt x="60960" y="154940"/>
                  </a:lnTo>
                  <a:lnTo>
                    <a:pt x="118110" y="147320"/>
                  </a:lnTo>
                  <a:lnTo>
                    <a:pt x="118110" y="90170"/>
                  </a:lnTo>
                  <a:lnTo>
                    <a:pt x="175260" y="96520"/>
                  </a:lnTo>
                  <a:lnTo>
                    <a:pt x="189230" y="40640"/>
                  </a:lnTo>
                  <a:lnTo>
                    <a:pt x="242570" y="60960"/>
                  </a:lnTo>
                  <a:lnTo>
                    <a:pt x="269240" y="10160"/>
                  </a:lnTo>
                  <a:lnTo>
                    <a:pt x="317500" y="43180"/>
                  </a:lnTo>
                  <a:close/>
                </a:path>
              </a:pathLst>
            </a:custGeom>
            <a:solidFill>
              <a:srgbClr val="EFCE72"/>
            </a:solidFill>
          </p:spPr>
          <p:txBody>
            <a:bodyPr/>
            <a:lstStyle/>
            <a:p>
              <a:endParaRPr lang="en-GB"/>
            </a:p>
          </p:txBody>
        </p:sp>
        <p:sp>
          <p:nvSpPr>
            <p:cNvPr id="4" name="TextBox 4"/>
            <p:cNvSpPr txBox="1"/>
            <p:nvPr/>
          </p:nvSpPr>
          <p:spPr>
            <a:xfrm>
              <a:off x="38100" y="9525"/>
              <a:ext cx="635000" cy="663575"/>
            </a:xfrm>
            <a:prstGeom prst="rect">
              <a:avLst/>
            </a:prstGeom>
          </p:spPr>
          <p:txBody>
            <a:bodyPr lIns="50800" tIns="50800" rIns="50800" bIns="50800" rtlCol="0" anchor="ctr"/>
            <a:lstStyle/>
            <a:p>
              <a:pPr algn="ctr">
                <a:lnSpc>
                  <a:spcPts val="2013"/>
                </a:lnSpc>
              </a:pPr>
              <a:endParaRPr/>
            </a:p>
          </p:txBody>
        </p:sp>
      </p:grpSp>
      <p:grpSp>
        <p:nvGrpSpPr>
          <p:cNvPr id="5" name="Group 5">
            <a:extLst>
              <a:ext uri="{C183D7F6-B498-43B3-948B-1728B52AA6E4}">
                <adec:decorative xmlns:adec="http://schemas.microsoft.com/office/drawing/2017/decorative" val="1"/>
              </a:ext>
            </a:extLst>
          </p:cNvPr>
          <p:cNvGrpSpPr/>
          <p:nvPr/>
        </p:nvGrpSpPr>
        <p:grpSpPr>
          <a:xfrm>
            <a:off x="7373531" y="801125"/>
            <a:ext cx="9885769" cy="2269409"/>
            <a:chOff x="0" y="0"/>
            <a:chExt cx="4437041" cy="1018581"/>
          </a:xfrm>
        </p:grpSpPr>
        <p:sp>
          <p:nvSpPr>
            <p:cNvPr id="6" name="Freeform 6"/>
            <p:cNvSpPr/>
            <p:nvPr/>
          </p:nvSpPr>
          <p:spPr>
            <a:xfrm>
              <a:off x="0" y="0"/>
              <a:ext cx="4437041" cy="1018582"/>
            </a:xfrm>
            <a:custGeom>
              <a:avLst/>
              <a:gdLst/>
              <a:ahLst/>
              <a:cxnLst/>
              <a:rect l="l" t="t" r="r" b="b"/>
              <a:pathLst>
                <a:path w="4437041" h="1018582">
                  <a:moveTo>
                    <a:pt x="28976" y="0"/>
                  </a:moveTo>
                  <a:lnTo>
                    <a:pt x="4408065" y="0"/>
                  </a:lnTo>
                  <a:cubicBezTo>
                    <a:pt x="4424068" y="0"/>
                    <a:pt x="4437041" y="12973"/>
                    <a:pt x="4437041" y="28976"/>
                  </a:cubicBezTo>
                  <a:lnTo>
                    <a:pt x="4437041" y="989605"/>
                  </a:lnTo>
                  <a:cubicBezTo>
                    <a:pt x="4437041" y="997290"/>
                    <a:pt x="4433988" y="1004661"/>
                    <a:pt x="4428554" y="1010095"/>
                  </a:cubicBezTo>
                  <a:cubicBezTo>
                    <a:pt x="4423120" y="1015529"/>
                    <a:pt x="4415750" y="1018582"/>
                    <a:pt x="4408065" y="1018582"/>
                  </a:cubicBezTo>
                  <a:lnTo>
                    <a:pt x="28976" y="1018582"/>
                  </a:lnTo>
                  <a:cubicBezTo>
                    <a:pt x="12973" y="1018582"/>
                    <a:pt x="0" y="1005608"/>
                    <a:pt x="0" y="989605"/>
                  </a:cubicBezTo>
                  <a:lnTo>
                    <a:pt x="0" y="28976"/>
                  </a:lnTo>
                  <a:cubicBezTo>
                    <a:pt x="0" y="12973"/>
                    <a:pt x="12973" y="0"/>
                    <a:pt x="28976" y="0"/>
                  </a:cubicBezTo>
                  <a:close/>
                </a:path>
              </a:pathLst>
            </a:custGeom>
            <a:solidFill>
              <a:srgbClr val="ABCFD5"/>
            </a:solidFill>
          </p:spPr>
          <p:txBody>
            <a:bodyPr/>
            <a:lstStyle/>
            <a:p>
              <a:endParaRPr lang="en-GB"/>
            </a:p>
          </p:txBody>
        </p:sp>
        <p:sp>
          <p:nvSpPr>
            <p:cNvPr id="7" name="TextBox 7"/>
            <p:cNvSpPr txBox="1"/>
            <p:nvPr/>
          </p:nvSpPr>
          <p:spPr>
            <a:xfrm>
              <a:off x="0" y="-28575"/>
              <a:ext cx="4437041" cy="1047156"/>
            </a:xfrm>
            <a:prstGeom prst="rect">
              <a:avLst/>
            </a:prstGeom>
          </p:spPr>
          <p:txBody>
            <a:bodyPr lIns="50800" tIns="50800" rIns="50800" bIns="50800" rtlCol="0" anchor="ctr"/>
            <a:lstStyle/>
            <a:p>
              <a:pPr algn="ctr">
                <a:lnSpc>
                  <a:spcPts val="2013"/>
                </a:lnSpc>
              </a:pPr>
              <a:endParaRPr/>
            </a:p>
          </p:txBody>
        </p:sp>
      </p:grpSp>
      <p:grpSp>
        <p:nvGrpSpPr>
          <p:cNvPr id="8" name="Group 8">
            <a:extLst>
              <a:ext uri="{C183D7F6-B498-43B3-948B-1728B52AA6E4}">
                <adec:decorative xmlns:adec="http://schemas.microsoft.com/office/drawing/2017/decorative" val="1"/>
              </a:ext>
            </a:extLst>
          </p:cNvPr>
          <p:cNvGrpSpPr/>
          <p:nvPr/>
        </p:nvGrpSpPr>
        <p:grpSpPr>
          <a:xfrm>
            <a:off x="272974" y="6377646"/>
            <a:ext cx="3243633" cy="3301555"/>
            <a:chOff x="0" y="0"/>
            <a:chExt cx="711200" cy="723900"/>
          </a:xfrm>
        </p:grpSpPr>
        <p:sp>
          <p:nvSpPr>
            <p:cNvPr id="9" name="Freeform 9"/>
            <p:cNvSpPr/>
            <p:nvPr/>
          </p:nvSpPr>
          <p:spPr>
            <a:xfrm>
              <a:off x="0" y="0"/>
              <a:ext cx="711200" cy="716280"/>
            </a:xfrm>
            <a:custGeom>
              <a:avLst/>
              <a:gdLst/>
              <a:ahLst/>
              <a:cxnLst/>
              <a:rect l="l" t="t" r="r" b="b"/>
              <a:pathLst>
                <a:path w="711200" h="716280">
                  <a:moveTo>
                    <a:pt x="355600" y="0"/>
                  </a:moveTo>
                  <a:lnTo>
                    <a:pt x="393700" y="43180"/>
                  </a:lnTo>
                  <a:lnTo>
                    <a:pt x="441960" y="10160"/>
                  </a:lnTo>
                  <a:lnTo>
                    <a:pt x="468630" y="60960"/>
                  </a:lnTo>
                  <a:lnTo>
                    <a:pt x="521970" y="40640"/>
                  </a:lnTo>
                  <a:lnTo>
                    <a:pt x="535940" y="96520"/>
                  </a:lnTo>
                  <a:lnTo>
                    <a:pt x="593090" y="90170"/>
                  </a:lnTo>
                  <a:lnTo>
                    <a:pt x="593090" y="147320"/>
                  </a:lnTo>
                  <a:lnTo>
                    <a:pt x="650240" y="154940"/>
                  </a:lnTo>
                  <a:lnTo>
                    <a:pt x="637540" y="210820"/>
                  </a:lnTo>
                  <a:lnTo>
                    <a:pt x="690880" y="231140"/>
                  </a:lnTo>
                  <a:lnTo>
                    <a:pt x="664210" y="281940"/>
                  </a:lnTo>
                  <a:lnTo>
                    <a:pt x="711200" y="314960"/>
                  </a:lnTo>
                  <a:lnTo>
                    <a:pt x="673100" y="358140"/>
                  </a:lnTo>
                  <a:lnTo>
                    <a:pt x="711200" y="401320"/>
                  </a:lnTo>
                  <a:lnTo>
                    <a:pt x="664210" y="434340"/>
                  </a:lnTo>
                  <a:lnTo>
                    <a:pt x="690880" y="485140"/>
                  </a:lnTo>
                  <a:lnTo>
                    <a:pt x="637540" y="505460"/>
                  </a:lnTo>
                  <a:lnTo>
                    <a:pt x="650240" y="561340"/>
                  </a:lnTo>
                  <a:lnTo>
                    <a:pt x="593090" y="568960"/>
                  </a:lnTo>
                  <a:lnTo>
                    <a:pt x="593090" y="626110"/>
                  </a:lnTo>
                  <a:lnTo>
                    <a:pt x="535940" y="619760"/>
                  </a:lnTo>
                  <a:lnTo>
                    <a:pt x="521970" y="675640"/>
                  </a:lnTo>
                  <a:lnTo>
                    <a:pt x="468630" y="655320"/>
                  </a:lnTo>
                  <a:lnTo>
                    <a:pt x="441960" y="706120"/>
                  </a:lnTo>
                  <a:lnTo>
                    <a:pt x="393700" y="673100"/>
                  </a:lnTo>
                  <a:lnTo>
                    <a:pt x="355600" y="716280"/>
                  </a:lnTo>
                  <a:lnTo>
                    <a:pt x="317500" y="673100"/>
                  </a:lnTo>
                  <a:lnTo>
                    <a:pt x="269240" y="706120"/>
                  </a:lnTo>
                  <a:lnTo>
                    <a:pt x="242570" y="655320"/>
                  </a:lnTo>
                  <a:lnTo>
                    <a:pt x="189230" y="675640"/>
                  </a:lnTo>
                  <a:lnTo>
                    <a:pt x="175260" y="619760"/>
                  </a:lnTo>
                  <a:lnTo>
                    <a:pt x="118110" y="626110"/>
                  </a:lnTo>
                  <a:lnTo>
                    <a:pt x="118110" y="568960"/>
                  </a:lnTo>
                  <a:lnTo>
                    <a:pt x="60960" y="561340"/>
                  </a:lnTo>
                  <a:lnTo>
                    <a:pt x="73660" y="505460"/>
                  </a:lnTo>
                  <a:lnTo>
                    <a:pt x="20320" y="485140"/>
                  </a:lnTo>
                  <a:lnTo>
                    <a:pt x="46990" y="434340"/>
                  </a:lnTo>
                  <a:lnTo>
                    <a:pt x="0" y="401320"/>
                  </a:lnTo>
                  <a:lnTo>
                    <a:pt x="38100" y="358140"/>
                  </a:lnTo>
                  <a:lnTo>
                    <a:pt x="0" y="314960"/>
                  </a:lnTo>
                  <a:lnTo>
                    <a:pt x="46990" y="281940"/>
                  </a:lnTo>
                  <a:lnTo>
                    <a:pt x="20320" y="231140"/>
                  </a:lnTo>
                  <a:lnTo>
                    <a:pt x="73660" y="210820"/>
                  </a:lnTo>
                  <a:lnTo>
                    <a:pt x="60960" y="154940"/>
                  </a:lnTo>
                  <a:lnTo>
                    <a:pt x="118110" y="147320"/>
                  </a:lnTo>
                  <a:lnTo>
                    <a:pt x="118110" y="90170"/>
                  </a:lnTo>
                  <a:lnTo>
                    <a:pt x="175260" y="96520"/>
                  </a:lnTo>
                  <a:lnTo>
                    <a:pt x="189230" y="40640"/>
                  </a:lnTo>
                  <a:lnTo>
                    <a:pt x="242570" y="60960"/>
                  </a:lnTo>
                  <a:lnTo>
                    <a:pt x="269240" y="10160"/>
                  </a:lnTo>
                  <a:lnTo>
                    <a:pt x="317500" y="43180"/>
                  </a:lnTo>
                  <a:close/>
                </a:path>
              </a:pathLst>
            </a:custGeom>
            <a:solidFill>
              <a:srgbClr val="ABCFD5"/>
            </a:solidFill>
          </p:spPr>
          <p:txBody>
            <a:bodyPr/>
            <a:lstStyle/>
            <a:p>
              <a:endParaRPr lang="en-GB"/>
            </a:p>
          </p:txBody>
        </p:sp>
        <p:sp>
          <p:nvSpPr>
            <p:cNvPr id="10" name="TextBox 10"/>
            <p:cNvSpPr txBox="1"/>
            <p:nvPr/>
          </p:nvSpPr>
          <p:spPr>
            <a:xfrm>
              <a:off x="38100" y="9525"/>
              <a:ext cx="635000" cy="663575"/>
            </a:xfrm>
            <a:prstGeom prst="rect">
              <a:avLst/>
            </a:prstGeom>
          </p:spPr>
          <p:txBody>
            <a:bodyPr lIns="61740" tIns="61740" rIns="61740" bIns="61740" rtlCol="0" anchor="ctr"/>
            <a:lstStyle/>
            <a:p>
              <a:pPr algn="ctr">
                <a:lnSpc>
                  <a:spcPts val="2013"/>
                </a:lnSpc>
              </a:pPr>
              <a:endParaRPr/>
            </a:p>
          </p:txBody>
        </p:sp>
      </p:grpSp>
      <p:grpSp>
        <p:nvGrpSpPr>
          <p:cNvPr id="11" name="Group 11">
            <a:extLst>
              <a:ext uri="{C183D7F6-B498-43B3-948B-1728B52AA6E4}">
                <adec:decorative xmlns:adec="http://schemas.microsoft.com/office/drawing/2017/decorative" val="1"/>
              </a:ext>
            </a:extLst>
          </p:cNvPr>
          <p:cNvGrpSpPr/>
          <p:nvPr/>
        </p:nvGrpSpPr>
        <p:grpSpPr>
          <a:xfrm>
            <a:off x="3948028" y="6377646"/>
            <a:ext cx="3243633" cy="3301555"/>
            <a:chOff x="0" y="0"/>
            <a:chExt cx="711200" cy="723900"/>
          </a:xfrm>
        </p:grpSpPr>
        <p:sp>
          <p:nvSpPr>
            <p:cNvPr id="12" name="Freeform 12"/>
            <p:cNvSpPr/>
            <p:nvPr/>
          </p:nvSpPr>
          <p:spPr>
            <a:xfrm>
              <a:off x="0" y="0"/>
              <a:ext cx="711200" cy="716280"/>
            </a:xfrm>
            <a:custGeom>
              <a:avLst/>
              <a:gdLst/>
              <a:ahLst/>
              <a:cxnLst/>
              <a:rect l="l" t="t" r="r" b="b"/>
              <a:pathLst>
                <a:path w="711200" h="716280">
                  <a:moveTo>
                    <a:pt x="355600" y="0"/>
                  </a:moveTo>
                  <a:lnTo>
                    <a:pt x="393700" y="43180"/>
                  </a:lnTo>
                  <a:lnTo>
                    <a:pt x="441960" y="10160"/>
                  </a:lnTo>
                  <a:lnTo>
                    <a:pt x="468630" y="60960"/>
                  </a:lnTo>
                  <a:lnTo>
                    <a:pt x="521970" y="40640"/>
                  </a:lnTo>
                  <a:lnTo>
                    <a:pt x="535940" y="96520"/>
                  </a:lnTo>
                  <a:lnTo>
                    <a:pt x="593090" y="90170"/>
                  </a:lnTo>
                  <a:lnTo>
                    <a:pt x="593090" y="147320"/>
                  </a:lnTo>
                  <a:lnTo>
                    <a:pt x="650240" y="154940"/>
                  </a:lnTo>
                  <a:lnTo>
                    <a:pt x="637540" y="210820"/>
                  </a:lnTo>
                  <a:lnTo>
                    <a:pt x="690880" y="231140"/>
                  </a:lnTo>
                  <a:lnTo>
                    <a:pt x="664210" y="281940"/>
                  </a:lnTo>
                  <a:lnTo>
                    <a:pt x="711200" y="314960"/>
                  </a:lnTo>
                  <a:lnTo>
                    <a:pt x="673100" y="358140"/>
                  </a:lnTo>
                  <a:lnTo>
                    <a:pt x="711200" y="401320"/>
                  </a:lnTo>
                  <a:lnTo>
                    <a:pt x="664210" y="434340"/>
                  </a:lnTo>
                  <a:lnTo>
                    <a:pt x="690880" y="485140"/>
                  </a:lnTo>
                  <a:lnTo>
                    <a:pt x="637540" y="505460"/>
                  </a:lnTo>
                  <a:lnTo>
                    <a:pt x="650240" y="561340"/>
                  </a:lnTo>
                  <a:lnTo>
                    <a:pt x="593090" y="568960"/>
                  </a:lnTo>
                  <a:lnTo>
                    <a:pt x="593090" y="626110"/>
                  </a:lnTo>
                  <a:lnTo>
                    <a:pt x="535940" y="619760"/>
                  </a:lnTo>
                  <a:lnTo>
                    <a:pt x="521970" y="675640"/>
                  </a:lnTo>
                  <a:lnTo>
                    <a:pt x="468630" y="655320"/>
                  </a:lnTo>
                  <a:lnTo>
                    <a:pt x="441960" y="706120"/>
                  </a:lnTo>
                  <a:lnTo>
                    <a:pt x="393700" y="673100"/>
                  </a:lnTo>
                  <a:lnTo>
                    <a:pt x="355600" y="716280"/>
                  </a:lnTo>
                  <a:lnTo>
                    <a:pt x="317500" y="673100"/>
                  </a:lnTo>
                  <a:lnTo>
                    <a:pt x="269240" y="706120"/>
                  </a:lnTo>
                  <a:lnTo>
                    <a:pt x="242570" y="655320"/>
                  </a:lnTo>
                  <a:lnTo>
                    <a:pt x="189230" y="675640"/>
                  </a:lnTo>
                  <a:lnTo>
                    <a:pt x="175260" y="619760"/>
                  </a:lnTo>
                  <a:lnTo>
                    <a:pt x="118110" y="626110"/>
                  </a:lnTo>
                  <a:lnTo>
                    <a:pt x="118110" y="568960"/>
                  </a:lnTo>
                  <a:lnTo>
                    <a:pt x="60960" y="561340"/>
                  </a:lnTo>
                  <a:lnTo>
                    <a:pt x="73660" y="505460"/>
                  </a:lnTo>
                  <a:lnTo>
                    <a:pt x="20320" y="485140"/>
                  </a:lnTo>
                  <a:lnTo>
                    <a:pt x="46990" y="434340"/>
                  </a:lnTo>
                  <a:lnTo>
                    <a:pt x="0" y="401320"/>
                  </a:lnTo>
                  <a:lnTo>
                    <a:pt x="38100" y="358140"/>
                  </a:lnTo>
                  <a:lnTo>
                    <a:pt x="0" y="314960"/>
                  </a:lnTo>
                  <a:lnTo>
                    <a:pt x="46990" y="281940"/>
                  </a:lnTo>
                  <a:lnTo>
                    <a:pt x="20320" y="231140"/>
                  </a:lnTo>
                  <a:lnTo>
                    <a:pt x="73660" y="210820"/>
                  </a:lnTo>
                  <a:lnTo>
                    <a:pt x="60960" y="154940"/>
                  </a:lnTo>
                  <a:lnTo>
                    <a:pt x="118110" y="147320"/>
                  </a:lnTo>
                  <a:lnTo>
                    <a:pt x="118110" y="90170"/>
                  </a:lnTo>
                  <a:lnTo>
                    <a:pt x="175260" y="96520"/>
                  </a:lnTo>
                  <a:lnTo>
                    <a:pt x="189230" y="40640"/>
                  </a:lnTo>
                  <a:lnTo>
                    <a:pt x="242570" y="60960"/>
                  </a:lnTo>
                  <a:lnTo>
                    <a:pt x="269240" y="10160"/>
                  </a:lnTo>
                  <a:lnTo>
                    <a:pt x="317500" y="43180"/>
                  </a:lnTo>
                  <a:close/>
                </a:path>
              </a:pathLst>
            </a:custGeom>
            <a:solidFill>
              <a:srgbClr val="ABCFD5"/>
            </a:solidFill>
          </p:spPr>
          <p:txBody>
            <a:bodyPr/>
            <a:lstStyle/>
            <a:p>
              <a:endParaRPr lang="en-GB"/>
            </a:p>
          </p:txBody>
        </p:sp>
        <p:sp>
          <p:nvSpPr>
            <p:cNvPr id="13" name="TextBox 13"/>
            <p:cNvSpPr txBox="1"/>
            <p:nvPr/>
          </p:nvSpPr>
          <p:spPr>
            <a:xfrm>
              <a:off x="38100" y="9525"/>
              <a:ext cx="635000" cy="663575"/>
            </a:xfrm>
            <a:prstGeom prst="rect">
              <a:avLst/>
            </a:prstGeom>
          </p:spPr>
          <p:txBody>
            <a:bodyPr lIns="61740" tIns="61740" rIns="61740" bIns="61740" rtlCol="0" anchor="ctr"/>
            <a:lstStyle/>
            <a:p>
              <a:pPr algn="ctr">
                <a:lnSpc>
                  <a:spcPts val="2013"/>
                </a:lnSpc>
              </a:pPr>
              <a:endParaRPr/>
            </a:p>
          </p:txBody>
        </p:sp>
      </p:grpSp>
      <p:grpSp>
        <p:nvGrpSpPr>
          <p:cNvPr id="14" name="Group 14">
            <a:extLst>
              <a:ext uri="{C183D7F6-B498-43B3-948B-1728B52AA6E4}">
                <adec:decorative xmlns:adec="http://schemas.microsoft.com/office/drawing/2017/decorative" val="1"/>
              </a:ext>
            </a:extLst>
          </p:cNvPr>
          <p:cNvGrpSpPr/>
          <p:nvPr/>
        </p:nvGrpSpPr>
        <p:grpSpPr>
          <a:xfrm>
            <a:off x="7619628" y="6377646"/>
            <a:ext cx="3243633" cy="3301555"/>
            <a:chOff x="0" y="0"/>
            <a:chExt cx="711200" cy="723900"/>
          </a:xfrm>
        </p:grpSpPr>
        <p:sp>
          <p:nvSpPr>
            <p:cNvPr id="15" name="Freeform 15"/>
            <p:cNvSpPr/>
            <p:nvPr/>
          </p:nvSpPr>
          <p:spPr>
            <a:xfrm>
              <a:off x="0" y="0"/>
              <a:ext cx="711200" cy="716280"/>
            </a:xfrm>
            <a:custGeom>
              <a:avLst/>
              <a:gdLst/>
              <a:ahLst/>
              <a:cxnLst/>
              <a:rect l="l" t="t" r="r" b="b"/>
              <a:pathLst>
                <a:path w="711200" h="716280">
                  <a:moveTo>
                    <a:pt x="355600" y="0"/>
                  </a:moveTo>
                  <a:lnTo>
                    <a:pt x="393700" y="43180"/>
                  </a:lnTo>
                  <a:lnTo>
                    <a:pt x="441960" y="10160"/>
                  </a:lnTo>
                  <a:lnTo>
                    <a:pt x="468630" y="60960"/>
                  </a:lnTo>
                  <a:lnTo>
                    <a:pt x="521970" y="40640"/>
                  </a:lnTo>
                  <a:lnTo>
                    <a:pt x="535940" y="96520"/>
                  </a:lnTo>
                  <a:lnTo>
                    <a:pt x="593090" y="90170"/>
                  </a:lnTo>
                  <a:lnTo>
                    <a:pt x="593090" y="147320"/>
                  </a:lnTo>
                  <a:lnTo>
                    <a:pt x="650240" y="154940"/>
                  </a:lnTo>
                  <a:lnTo>
                    <a:pt x="637540" y="210820"/>
                  </a:lnTo>
                  <a:lnTo>
                    <a:pt x="690880" y="231140"/>
                  </a:lnTo>
                  <a:lnTo>
                    <a:pt x="664210" y="281940"/>
                  </a:lnTo>
                  <a:lnTo>
                    <a:pt x="711200" y="314960"/>
                  </a:lnTo>
                  <a:lnTo>
                    <a:pt x="673100" y="358140"/>
                  </a:lnTo>
                  <a:lnTo>
                    <a:pt x="711200" y="401320"/>
                  </a:lnTo>
                  <a:lnTo>
                    <a:pt x="664210" y="434340"/>
                  </a:lnTo>
                  <a:lnTo>
                    <a:pt x="690880" y="485140"/>
                  </a:lnTo>
                  <a:lnTo>
                    <a:pt x="637540" y="505460"/>
                  </a:lnTo>
                  <a:lnTo>
                    <a:pt x="650240" y="561340"/>
                  </a:lnTo>
                  <a:lnTo>
                    <a:pt x="593090" y="568960"/>
                  </a:lnTo>
                  <a:lnTo>
                    <a:pt x="593090" y="626110"/>
                  </a:lnTo>
                  <a:lnTo>
                    <a:pt x="535940" y="619760"/>
                  </a:lnTo>
                  <a:lnTo>
                    <a:pt x="521970" y="675640"/>
                  </a:lnTo>
                  <a:lnTo>
                    <a:pt x="468630" y="655320"/>
                  </a:lnTo>
                  <a:lnTo>
                    <a:pt x="441960" y="706120"/>
                  </a:lnTo>
                  <a:lnTo>
                    <a:pt x="393700" y="673100"/>
                  </a:lnTo>
                  <a:lnTo>
                    <a:pt x="355600" y="716280"/>
                  </a:lnTo>
                  <a:lnTo>
                    <a:pt x="317500" y="673100"/>
                  </a:lnTo>
                  <a:lnTo>
                    <a:pt x="269240" y="706120"/>
                  </a:lnTo>
                  <a:lnTo>
                    <a:pt x="242570" y="655320"/>
                  </a:lnTo>
                  <a:lnTo>
                    <a:pt x="189230" y="675640"/>
                  </a:lnTo>
                  <a:lnTo>
                    <a:pt x="175260" y="619760"/>
                  </a:lnTo>
                  <a:lnTo>
                    <a:pt x="118110" y="626110"/>
                  </a:lnTo>
                  <a:lnTo>
                    <a:pt x="118110" y="568960"/>
                  </a:lnTo>
                  <a:lnTo>
                    <a:pt x="60960" y="561340"/>
                  </a:lnTo>
                  <a:lnTo>
                    <a:pt x="73660" y="505460"/>
                  </a:lnTo>
                  <a:lnTo>
                    <a:pt x="20320" y="485140"/>
                  </a:lnTo>
                  <a:lnTo>
                    <a:pt x="46990" y="434340"/>
                  </a:lnTo>
                  <a:lnTo>
                    <a:pt x="0" y="401320"/>
                  </a:lnTo>
                  <a:lnTo>
                    <a:pt x="38100" y="358140"/>
                  </a:lnTo>
                  <a:lnTo>
                    <a:pt x="0" y="314960"/>
                  </a:lnTo>
                  <a:lnTo>
                    <a:pt x="46990" y="281940"/>
                  </a:lnTo>
                  <a:lnTo>
                    <a:pt x="20320" y="231140"/>
                  </a:lnTo>
                  <a:lnTo>
                    <a:pt x="73660" y="210820"/>
                  </a:lnTo>
                  <a:lnTo>
                    <a:pt x="60960" y="154940"/>
                  </a:lnTo>
                  <a:lnTo>
                    <a:pt x="118110" y="147320"/>
                  </a:lnTo>
                  <a:lnTo>
                    <a:pt x="118110" y="90170"/>
                  </a:lnTo>
                  <a:lnTo>
                    <a:pt x="175260" y="96520"/>
                  </a:lnTo>
                  <a:lnTo>
                    <a:pt x="189230" y="40640"/>
                  </a:lnTo>
                  <a:lnTo>
                    <a:pt x="242570" y="60960"/>
                  </a:lnTo>
                  <a:lnTo>
                    <a:pt x="269240" y="10160"/>
                  </a:lnTo>
                  <a:lnTo>
                    <a:pt x="317500" y="43180"/>
                  </a:lnTo>
                  <a:close/>
                </a:path>
              </a:pathLst>
            </a:custGeom>
            <a:solidFill>
              <a:srgbClr val="ABCFD5"/>
            </a:solidFill>
          </p:spPr>
          <p:txBody>
            <a:bodyPr/>
            <a:lstStyle/>
            <a:p>
              <a:endParaRPr lang="en-GB"/>
            </a:p>
          </p:txBody>
        </p:sp>
        <p:sp>
          <p:nvSpPr>
            <p:cNvPr id="16" name="TextBox 16"/>
            <p:cNvSpPr txBox="1"/>
            <p:nvPr/>
          </p:nvSpPr>
          <p:spPr>
            <a:xfrm>
              <a:off x="38100" y="9525"/>
              <a:ext cx="635000" cy="663575"/>
            </a:xfrm>
            <a:prstGeom prst="rect">
              <a:avLst/>
            </a:prstGeom>
          </p:spPr>
          <p:txBody>
            <a:bodyPr lIns="61740" tIns="61740" rIns="61740" bIns="61740" rtlCol="0" anchor="ctr"/>
            <a:lstStyle/>
            <a:p>
              <a:pPr algn="ctr">
                <a:lnSpc>
                  <a:spcPts val="2013"/>
                </a:lnSpc>
              </a:pPr>
              <a:endParaRPr/>
            </a:p>
          </p:txBody>
        </p:sp>
      </p:grpSp>
      <p:grpSp>
        <p:nvGrpSpPr>
          <p:cNvPr id="17" name="Group 17">
            <a:extLst>
              <a:ext uri="{C183D7F6-B498-43B3-948B-1728B52AA6E4}">
                <adec:decorative xmlns:adec="http://schemas.microsoft.com/office/drawing/2017/decorative" val="1"/>
              </a:ext>
            </a:extLst>
          </p:cNvPr>
          <p:cNvGrpSpPr/>
          <p:nvPr/>
        </p:nvGrpSpPr>
        <p:grpSpPr>
          <a:xfrm>
            <a:off x="11291229" y="6377646"/>
            <a:ext cx="3243633" cy="3301555"/>
            <a:chOff x="0" y="0"/>
            <a:chExt cx="711200" cy="723900"/>
          </a:xfrm>
        </p:grpSpPr>
        <p:sp>
          <p:nvSpPr>
            <p:cNvPr id="18" name="Freeform 18"/>
            <p:cNvSpPr/>
            <p:nvPr/>
          </p:nvSpPr>
          <p:spPr>
            <a:xfrm>
              <a:off x="0" y="0"/>
              <a:ext cx="711200" cy="716280"/>
            </a:xfrm>
            <a:custGeom>
              <a:avLst/>
              <a:gdLst/>
              <a:ahLst/>
              <a:cxnLst/>
              <a:rect l="l" t="t" r="r" b="b"/>
              <a:pathLst>
                <a:path w="711200" h="716280">
                  <a:moveTo>
                    <a:pt x="355600" y="0"/>
                  </a:moveTo>
                  <a:lnTo>
                    <a:pt x="393700" y="43180"/>
                  </a:lnTo>
                  <a:lnTo>
                    <a:pt x="441960" y="10160"/>
                  </a:lnTo>
                  <a:lnTo>
                    <a:pt x="468630" y="60960"/>
                  </a:lnTo>
                  <a:lnTo>
                    <a:pt x="521970" y="40640"/>
                  </a:lnTo>
                  <a:lnTo>
                    <a:pt x="535940" y="96520"/>
                  </a:lnTo>
                  <a:lnTo>
                    <a:pt x="593090" y="90170"/>
                  </a:lnTo>
                  <a:lnTo>
                    <a:pt x="593090" y="147320"/>
                  </a:lnTo>
                  <a:lnTo>
                    <a:pt x="650240" y="154940"/>
                  </a:lnTo>
                  <a:lnTo>
                    <a:pt x="637540" y="210820"/>
                  </a:lnTo>
                  <a:lnTo>
                    <a:pt x="690880" y="231140"/>
                  </a:lnTo>
                  <a:lnTo>
                    <a:pt x="664210" y="281940"/>
                  </a:lnTo>
                  <a:lnTo>
                    <a:pt x="711200" y="314960"/>
                  </a:lnTo>
                  <a:lnTo>
                    <a:pt x="673100" y="358140"/>
                  </a:lnTo>
                  <a:lnTo>
                    <a:pt x="711200" y="401320"/>
                  </a:lnTo>
                  <a:lnTo>
                    <a:pt x="664210" y="434340"/>
                  </a:lnTo>
                  <a:lnTo>
                    <a:pt x="690880" y="485140"/>
                  </a:lnTo>
                  <a:lnTo>
                    <a:pt x="637540" y="505460"/>
                  </a:lnTo>
                  <a:lnTo>
                    <a:pt x="650240" y="561340"/>
                  </a:lnTo>
                  <a:lnTo>
                    <a:pt x="593090" y="568960"/>
                  </a:lnTo>
                  <a:lnTo>
                    <a:pt x="593090" y="626110"/>
                  </a:lnTo>
                  <a:lnTo>
                    <a:pt x="535940" y="619760"/>
                  </a:lnTo>
                  <a:lnTo>
                    <a:pt x="521970" y="675640"/>
                  </a:lnTo>
                  <a:lnTo>
                    <a:pt x="468630" y="655320"/>
                  </a:lnTo>
                  <a:lnTo>
                    <a:pt x="441960" y="706120"/>
                  </a:lnTo>
                  <a:lnTo>
                    <a:pt x="393700" y="673100"/>
                  </a:lnTo>
                  <a:lnTo>
                    <a:pt x="355600" y="716280"/>
                  </a:lnTo>
                  <a:lnTo>
                    <a:pt x="317500" y="673100"/>
                  </a:lnTo>
                  <a:lnTo>
                    <a:pt x="269240" y="706120"/>
                  </a:lnTo>
                  <a:lnTo>
                    <a:pt x="242570" y="655320"/>
                  </a:lnTo>
                  <a:lnTo>
                    <a:pt x="189230" y="675640"/>
                  </a:lnTo>
                  <a:lnTo>
                    <a:pt x="175260" y="619760"/>
                  </a:lnTo>
                  <a:lnTo>
                    <a:pt x="118110" y="626110"/>
                  </a:lnTo>
                  <a:lnTo>
                    <a:pt x="118110" y="568960"/>
                  </a:lnTo>
                  <a:lnTo>
                    <a:pt x="60960" y="561340"/>
                  </a:lnTo>
                  <a:lnTo>
                    <a:pt x="73660" y="505460"/>
                  </a:lnTo>
                  <a:lnTo>
                    <a:pt x="20320" y="485140"/>
                  </a:lnTo>
                  <a:lnTo>
                    <a:pt x="46990" y="434340"/>
                  </a:lnTo>
                  <a:lnTo>
                    <a:pt x="0" y="401320"/>
                  </a:lnTo>
                  <a:lnTo>
                    <a:pt x="38100" y="358140"/>
                  </a:lnTo>
                  <a:lnTo>
                    <a:pt x="0" y="314960"/>
                  </a:lnTo>
                  <a:lnTo>
                    <a:pt x="46990" y="281940"/>
                  </a:lnTo>
                  <a:lnTo>
                    <a:pt x="20320" y="231140"/>
                  </a:lnTo>
                  <a:lnTo>
                    <a:pt x="73660" y="210820"/>
                  </a:lnTo>
                  <a:lnTo>
                    <a:pt x="60960" y="154940"/>
                  </a:lnTo>
                  <a:lnTo>
                    <a:pt x="118110" y="147320"/>
                  </a:lnTo>
                  <a:lnTo>
                    <a:pt x="118110" y="90170"/>
                  </a:lnTo>
                  <a:lnTo>
                    <a:pt x="175260" y="96520"/>
                  </a:lnTo>
                  <a:lnTo>
                    <a:pt x="189230" y="40640"/>
                  </a:lnTo>
                  <a:lnTo>
                    <a:pt x="242570" y="60960"/>
                  </a:lnTo>
                  <a:lnTo>
                    <a:pt x="269240" y="10160"/>
                  </a:lnTo>
                  <a:lnTo>
                    <a:pt x="317500" y="43180"/>
                  </a:lnTo>
                  <a:close/>
                </a:path>
              </a:pathLst>
            </a:custGeom>
            <a:solidFill>
              <a:srgbClr val="ABCFD5"/>
            </a:solidFill>
          </p:spPr>
          <p:txBody>
            <a:bodyPr/>
            <a:lstStyle/>
            <a:p>
              <a:endParaRPr lang="en-GB"/>
            </a:p>
          </p:txBody>
        </p:sp>
        <p:sp>
          <p:nvSpPr>
            <p:cNvPr id="19" name="TextBox 19"/>
            <p:cNvSpPr txBox="1"/>
            <p:nvPr/>
          </p:nvSpPr>
          <p:spPr>
            <a:xfrm>
              <a:off x="38100" y="9525"/>
              <a:ext cx="635000" cy="663575"/>
            </a:xfrm>
            <a:prstGeom prst="rect">
              <a:avLst/>
            </a:prstGeom>
          </p:spPr>
          <p:txBody>
            <a:bodyPr lIns="61740" tIns="61740" rIns="61740" bIns="61740" rtlCol="0" anchor="ctr"/>
            <a:lstStyle/>
            <a:p>
              <a:pPr algn="ctr">
                <a:lnSpc>
                  <a:spcPts val="2013"/>
                </a:lnSpc>
              </a:pPr>
              <a:endParaRPr/>
            </a:p>
          </p:txBody>
        </p:sp>
      </p:grpSp>
      <p:sp>
        <p:nvSpPr>
          <p:cNvPr id="30" name="TextBox 30"/>
          <p:cNvSpPr txBox="1">
            <a:spLocks noGrp="1"/>
          </p:cNvSpPr>
          <p:nvPr>
            <p:ph type="title" idx="4294967295"/>
          </p:nvPr>
        </p:nvSpPr>
        <p:spPr>
          <a:xfrm>
            <a:off x="687452" y="743975"/>
            <a:ext cx="3189938" cy="119840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4885"/>
              </a:lnSpc>
              <a:spcBef>
                <a:spcPct val="0"/>
              </a:spcBef>
              <a:spcAft>
                <a:spcPts val="0"/>
              </a:spcAft>
              <a:buClrTx/>
              <a:buSzTx/>
              <a:buFontTx/>
              <a:buNone/>
              <a:tabLst/>
              <a:defRPr/>
            </a:pPr>
            <a:r>
              <a:rPr kumimoji="0" lang="en-US" sz="3489" b="1" i="0" u="none" strike="noStrike" kern="1200" cap="none" spc="0" normalizeH="0" baseline="0" noProof="0" dirty="0">
                <a:ln>
                  <a:noFill/>
                </a:ln>
                <a:solidFill>
                  <a:srgbClr val="000000"/>
                </a:solidFill>
                <a:effectLst/>
                <a:uLnTx/>
                <a:uFillTx/>
                <a:latin typeface="Century Gothic Paneuropean Bold"/>
                <a:ea typeface="Century Gothic Paneuropean Bold"/>
                <a:cs typeface="Century Gothic Paneuropean Bold"/>
                <a:sym typeface="Century Gothic Paneuropean Bold"/>
              </a:rPr>
              <a:t>The </a:t>
            </a:r>
            <a:r>
              <a:rPr kumimoji="0" lang="en-US" sz="3489" b="1" i="0" u="none" strike="noStrike" kern="1200" cap="none" spc="0" normalizeH="0" baseline="0" noProof="0" dirty="0" err="1">
                <a:ln>
                  <a:noFill/>
                </a:ln>
                <a:solidFill>
                  <a:srgbClr val="000000"/>
                </a:solidFill>
                <a:effectLst/>
                <a:uLnTx/>
                <a:uFillTx/>
                <a:latin typeface="Century Gothic Paneuropean Bold"/>
                <a:ea typeface="Century Gothic Paneuropean Bold"/>
                <a:cs typeface="Century Gothic Paneuropean Bold"/>
                <a:sym typeface="Century Gothic Paneuropean Bold"/>
              </a:rPr>
              <a:t>PIRLS</a:t>
            </a:r>
            <a:r>
              <a:rPr kumimoji="0" lang="en-US" sz="3489" b="1" i="0" u="none" strike="noStrike" kern="1200" cap="none" spc="0" normalizeH="0" baseline="0" noProof="0" dirty="0">
                <a:ln>
                  <a:noFill/>
                </a:ln>
                <a:solidFill>
                  <a:srgbClr val="000000"/>
                </a:solidFill>
                <a:effectLst/>
                <a:uLnTx/>
                <a:uFillTx/>
                <a:latin typeface="Century Gothic Paneuropean Bold"/>
                <a:ea typeface="Century Gothic Paneuropean Bold"/>
                <a:cs typeface="Century Gothic Paneuropean Bold"/>
                <a:sym typeface="Century Gothic Paneuropean Bold"/>
              </a:rPr>
              <a:t> Playlist</a:t>
            </a:r>
          </a:p>
        </p:txBody>
      </p:sp>
      <p:sp>
        <p:nvSpPr>
          <p:cNvPr id="29" name="TextBox 29"/>
          <p:cNvSpPr txBox="1"/>
          <p:nvPr/>
        </p:nvSpPr>
        <p:spPr>
          <a:xfrm>
            <a:off x="7682962" y="1277680"/>
            <a:ext cx="9266908" cy="2114550"/>
          </a:xfrm>
          <a:prstGeom prst="rect">
            <a:avLst/>
          </a:prstGeom>
        </p:spPr>
        <p:txBody>
          <a:bodyPr lIns="0" tIns="0" rIns="0" bIns="0" rtlCol="0" anchor="t">
            <a:spAutoFit/>
          </a:bodyPr>
          <a:lstStyle/>
          <a:p>
            <a:pPr algn="ctr">
              <a:lnSpc>
                <a:spcPts val="4200"/>
              </a:lnSpc>
              <a:spcBef>
                <a:spcPct val="0"/>
              </a:spcBef>
            </a:pPr>
            <a:r>
              <a:rPr lang="en-US" sz="3000" b="1">
                <a:solidFill>
                  <a:srgbClr val="000000"/>
                </a:solidFill>
                <a:latin typeface="Century Gothic Paneuropean Bold"/>
                <a:ea typeface="Century Gothic Paneuropean Bold"/>
                <a:cs typeface="Century Gothic Paneuropean Bold"/>
                <a:sym typeface="Century Gothic Paneuropean Bold"/>
              </a:rPr>
              <a:t>PIRLS includes a questionnaire about what you read and how you feel about reading.</a:t>
            </a:r>
          </a:p>
          <a:p>
            <a:pPr algn="ctr">
              <a:lnSpc>
                <a:spcPts val="4200"/>
              </a:lnSpc>
              <a:spcBef>
                <a:spcPct val="0"/>
              </a:spcBef>
            </a:pPr>
            <a:endParaRPr lang="en-US" sz="3000" b="1">
              <a:solidFill>
                <a:srgbClr val="000000"/>
              </a:solidFill>
              <a:latin typeface="Century Gothic Paneuropean Bold"/>
              <a:ea typeface="Century Gothic Paneuropean Bold"/>
              <a:cs typeface="Century Gothic Paneuropean Bold"/>
              <a:sym typeface="Century Gothic Paneuropean Bold"/>
            </a:endParaRPr>
          </a:p>
          <a:p>
            <a:pPr algn="ctr">
              <a:lnSpc>
                <a:spcPts val="4200"/>
              </a:lnSpc>
              <a:spcBef>
                <a:spcPct val="0"/>
              </a:spcBef>
            </a:pPr>
            <a:endParaRPr lang="en-US" sz="3000" b="1">
              <a:solidFill>
                <a:srgbClr val="000000"/>
              </a:solidFill>
              <a:latin typeface="Century Gothic Paneuropean Bold"/>
              <a:ea typeface="Century Gothic Paneuropean Bold"/>
              <a:cs typeface="Century Gothic Paneuropean Bold"/>
              <a:sym typeface="Century Gothic Paneuropean Bold"/>
            </a:endParaRPr>
          </a:p>
        </p:txBody>
      </p:sp>
      <p:grpSp>
        <p:nvGrpSpPr>
          <p:cNvPr id="24" name="Group 24">
            <a:extLst>
              <a:ext uri="{C183D7F6-B498-43B3-948B-1728B52AA6E4}">
                <adec:decorative xmlns:adec="http://schemas.microsoft.com/office/drawing/2017/decorative" val="1"/>
              </a:ext>
            </a:extLst>
          </p:cNvPr>
          <p:cNvGrpSpPr/>
          <p:nvPr/>
        </p:nvGrpSpPr>
        <p:grpSpPr>
          <a:xfrm>
            <a:off x="2482097" y="4461804"/>
            <a:ext cx="9112205" cy="1363392"/>
            <a:chOff x="0" y="0"/>
            <a:chExt cx="2716167" cy="406400"/>
          </a:xfrm>
        </p:grpSpPr>
        <p:sp>
          <p:nvSpPr>
            <p:cNvPr id="25" name="Freeform 25"/>
            <p:cNvSpPr/>
            <p:nvPr/>
          </p:nvSpPr>
          <p:spPr>
            <a:xfrm>
              <a:off x="0" y="0"/>
              <a:ext cx="2716167" cy="406400"/>
            </a:xfrm>
            <a:custGeom>
              <a:avLst/>
              <a:gdLst/>
              <a:ahLst/>
              <a:cxnLst/>
              <a:rect l="l" t="t" r="r" b="b"/>
              <a:pathLst>
                <a:path w="2716167" h="406400">
                  <a:moveTo>
                    <a:pt x="2512967" y="0"/>
                  </a:moveTo>
                  <a:lnTo>
                    <a:pt x="0" y="0"/>
                  </a:lnTo>
                  <a:lnTo>
                    <a:pt x="0" y="406400"/>
                  </a:lnTo>
                  <a:lnTo>
                    <a:pt x="2512967" y="406400"/>
                  </a:lnTo>
                  <a:lnTo>
                    <a:pt x="2716167" y="203200"/>
                  </a:lnTo>
                  <a:lnTo>
                    <a:pt x="2512967" y="0"/>
                  </a:lnTo>
                  <a:close/>
                </a:path>
              </a:pathLst>
            </a:custGeom>
            <a:solidFill>
              <a:srgbClr val="EFCE72"/>
            </a:solidFill>
          </p:spPr>
          <p:txBody>
            <a:bodyPr/>
            <a:lstStyle/>
            <a:p>
              <a:endParaRPr lang="en-GB"/>
            </a:p>
          </p:txBody>
        </p:sp>
        <p:sp>
          <p:nvSpPr>
            <p:cNvPr id="26" name="TextBox 26"/>
            <p:cNvSpPr txBox="1"/>
            <p:nvPr/>
          </p:nvSpPr>
          <p:spPr>
            <a:xfrm>
              <a:off x="0" y="-28575"/>
              <a:ext cx="2601867" cy="434975"/>
            </a:xfrm>
            <a:prstGeom prst="rect">
              <a:avLst/>
            </a:prstGeom>
          </p:spPr>
          <p:txBody>
            <a:bodyPr lIns="44885" tIns="44885" rIns="44885" bIns="44885" rtlCol="0" anchor="ctr"/>
            <a:lstStyle/>
            <a:p>
              <a:pPr algn="ctr">
                <a:lnSpc>
                  <a:spcPts val="2013"/>
                </a:lnSpc>
              </a:pPr>
              <a:endParaRPr/>
            </a:p>
          </p:txBody>
        </p:sp>
      </p:grpSp>
      <p:sp>
        <p:nvSpPr>
          <p:cNvPr id="27" name="TextBox 27"/>
          <p:cNvSpPr txBox="1"/>
          <p:nvPr/>
        </p:nvSpPr>
        <p:spPr>
          <a:xfrm>
            <a:off x="2750043" y="4573175"/>
            <a:ext cx="8128346" cy="1073976"/>
          </a:xfrm>
          <a:prstGeom prst="rect">
            <a:avLst/>
          </a:prstGeom>
        </p:spPr>
        <p:txBody>
          <a:bodyPr lIns="0" tIns="0" rIns="0" bIns="0" rtlCol="0" anchor="t">
            <a:spAutoFit/>
          </a:bodyPr>
          <a:lstStyle/>
          <a:p>
            <a:pPr algn="l">
              <a:lnSpc>
                <a:spcPts val="4329"/>
              </a:lnSpc>
              <a:spcBef>
                <a:spcPct val="0"/>
              </a:spcBef>
            </a:pPr>
            <a:r>
              <a:rPr lang="en-US" sz="3092" b="1">
                <a:solidFill>
                  <a:srgbClr val="000000"/>
                </a:solidFill>
                <a:latin typeface="Century Gothic Paneuropean Bold"/>
                <a:ea typeface="Century Gothic Paneuropean Bold"/>
                <a:cs typeface="Century Gothic Paneuropean Bold"/>
                <a:sym typeface="Century Gothic Paneuropean Bold"/>
              </a:rPr>
              <a:t>Create a class "reading playlist" - not songs, but you could include the following:</a:t>
            </a:r>
          </a:p>
        </p:txBody>
      </p:sp>
      <p:sp>
        <p:nvSpPr>
          <p:cNvPr id="20" name="TextBox 20"/>
          <p:cNvSpPr txBox="1"/>
          <p:nvPr/>
        </p:nvSpPr>
        <p:spPr>
          <a:xfrm>
            <a:off x="700226" y="7332500"/>
            <a:ext cx="2389131" cy="1344221"/>
          </a:xfrm>
          <a:prstGeom prst="rect">
            <a:avLst/>
          </a:prstGeom>
        </p:spPr>
        <p:txBody>
          <a:bodyPr lIns="0" tIns="0" rIns="0" bIns="0" rtlCol="0" anchor="t">
            <a:spAutoFit/>
          </a:bodyPr>
          <a:lstStyle/>
          <a:p>
            <a:pPr algn="ctr">
              <a:lnSpc>
                <a:spcPts val="3627"/>
              </a:lnSpc>
              <a:spcBef>
                <a:spcPct val="0"/>
              </a:spcBef>
            </a:pPr>
            <a:r>
              <a:rPr lang="en-US" sz="2591" b="1">
                <a:solidFill>
                  <a:srgbClr val="000000"/>
                </a:solidFill>
                <a:latin typeface="Century Gothic Paneuropean Bold"/>
                <a:ea typeface="Century Gothic Paneuropean Bold"/>
                <a:cs typeface="Century Gothic Paneuropean Bold"/>
                <a:sym typeface="Century Gothic Paneuropean Bold"/>
              </a:rPr>
              <a:t>A book that made me laugh most.</a:t>
            </a:r>
          </a:p>
        </p:txBody>
      </p:sp>
      <p:sp>
        <p:nvSpPr>
          <p:cNvPr id="21" name="TextBox 21"/>
          <p:cNvSpPr txBox="1"/>
          <p:nvPr/>
        </p:nvSpPr>
        <p:spPr>
          <a:xfrm>
            <a:off x="4430397" y="7105432"/>
            <a:ext cx="2389131" cy="1798359"/>
          </a:xfrm>
          <a:prstGeom prst="rect">
            <a:avLst/>
          </a:prstGeom>
        </p:spPr>
        <p:txBody>
          <a:bodyPr lIns="0" tIns="0" rIns="0" bIns="0" rtlCol="0" anchor="t">
            <a:spAutoFit/>
          </a:bodyPr>
          <a:lstStyle/>
          <a:p>
            <a:pPr algn="ctr">
              <a:lnSpc>
                <a:spcPts val="3627"/>
              </a:lnSpc>
              <a:spcBef>
                <a:spcPct val="0"/>
              </a:spcBef>
            </a:pPr>
            <a:r>
              <a:rPr lang="en-US" sz="2591" b="1">
                <a:solidFill>
                  <a:srgbClr val="000000"/>
                </a:solidFill>
                <a:latin typeface="Century Gothic Paneuropean Bold"/>
                <a:ea typeface="Century Gothic Paneuropean Bold"/>
                <a:cs typeface="Century Gothic Paneuropean Bold"/>
                <a:sym typeface="Century Gothic Paneuropean Bold"/>
              </a:rPr>
              <a:t>A fact I learned from a book that I’ll never forget.</a:t>
            </a:r>
          </a:p>
        </p:txBody>
      </p:sp>
      <p:sp>
        <p:nvSpPr>
          <p:cNvPr id="22" name="TextBox 22"/>
          <p:cNvSpPr txBox="1"/>
          <p:nvPr/>
        </p:nvSpPr>
        <p:spPr>
          <a:xfrm>
            <a:off x="8097137" y="7260203"/>
            <a:ext cx="2389131" cy="1344221"/>
          </a:xfrm>
          <a:prstGeom prst="rect">
            <a:avLst/>
          </a:prstGeom>
        </p:spPr>
        <p:txBody>
          <a:bodyPr lIns="0" tIns="0" rIns="0" bIns="0" rtlCol="0" anchor="t">
            <a:spAutoFit/>
          </a:bodyPr>
          <a:lstStyle/>
          <a:p>
            <a:pPr algn="ctr">
              <a:lnSpc>
                <a:spcPts val="3627"/>
              </a:lnSpc>
              <a:spcBef>
                <a:spcPct val="0"/>
              </a:spcBef>
            </a:pPr>
            <a:r>
              <a:rPr lang="en-US" sz="2591" b="1">
                <a:solidFill>
                  <a:srgbClr val="000000"/>
                </a:solidFill>
                <a:latin typeface="Century Gothic Paneuropean Bold"/>
                <a:ea typeface="Century Gothic Paneuropean Bold"/>
                <a:cs typeface="Century Gothic Paneuropean Bold"/>
                <a:sym typeface="Century Gothic Paneuropean Bold"/>
              </a:rPr>
              <a:t>A character I'd want as a friend.</a:t>
            </a:r>
          </a:p>
        </p:txBody>
      </p:sp>
      <p:sp>
        <p:nvSpPr>
          <p:cNvPr id="23" name="TextBox 23"/>
          <p:cNvSpPr txBox="1"/>
          <p:nvPr/>
        </p:nvSpPr>
        <p:spPr>
          <a:xfrm>
            <a:off x="11770971" y="7487272"/>
            <a:ext cx="2389131" cy="1344221"/>
          </a:xfrm>
          <a:prstGeom prst="rect">
            <a:avLst/>
          </a:prstGeom>
        </p:spPr>
        <p:txBody>
          <a:bodyPr lIns="0" tIns="0" rIns="0" bIns="0" rtlCol="0" anchor="t">
            <a:spAutoFit/>
          </a:bodyPr>
          <a:lstStyle/>
          <a:p>
            <a:pPr algn="ctr">
              <a:lnSpc>
                <a:spcPts val="3627"/>
              </a:lnSpc>
              <a:spcBef>
                <a:spcPct val="0"/>
              </a:spcBef>
            </a:pPr>
            <a:r>
              <a:rPr lang="en-US" sz="2591" b="1">
                <a:solidFill>
                  <a:srgbClr val="000000"/>
                </a:solidFill>
                <a:latin typeface="Century Gothic Paneuropean Bold"/>
                <a:ea typeface="Century Gothic Paneuropean Bold"/>
                <a:cs typeface="Century Gothic Paneuropean Bold"/>
                <a:sym typeface="Century Gothic Paneuropean Bold"/>
              </a:rPr>
              <a:t>A place from a book I'd like to visit.</a:t>
            </a:r>
          </a:p>
        </p:txBody>
      </p:sp>
      <p:sp>
        <p:nvSpPr>
          <p:cNvPr id="28" name="Freeform 28">
            <a:extLst>
              <a:ext uri="{C183D7F6-B498-43B3-948B-1728B52AA6E4}">
                <adec:decorative xmlns:adec="http://schemas.microsoft.com/office/drawing/2017/decorative" val="1"/>
              </a:ext>
            </a:extLst>
          </p:cNvPr>
          <p:cNvSpPr/>
          <p:nvPr/>
        </p:nvSpPr>
        <p:spPr>
          <a:xfrm>
            <a:off x="1517078" y="2016526"/>
            <a:ext cx="1530686" cy="1375704"/>
          </a:xfrm>
          <a:custGeom>
            <a:avLst/>
            <a:gdLst/>
            <a:ahLst/>
            <a:cxnLst/>
            <a:rect l="l" t="t" r="r" b="b"/>
            <a:pathLst>
              <a:path w="1530686" h="1375704">
                <a:moveTo>
                  <a:pt x="0" y="0"/>
                </a:moveTo>
                <a:lnTo>
                  <a:pt x="1530686" y="0"/>
                </a:lnTo>
                <a:lnTo>
                  <a:pt x="1530686" y="1375704"/>
                </a:lnTo>
                <a:lnTo>
                  <a:pt x="0" y="137570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grpSp>
        <p:nvGrpSpPr>
          <p:cNvPr id="31" name="Group 31">
            <a:extLst>
              <a:ext uri="{C183D7F6-B498-43B3-948B-1728B52AA6E4}">
                <adec:decorative xmlns:adec="http://schemas.microsoft.com/office/drawing/2017/decorative" val="1"/>
              </a:ext>
            </a:extLst>
          </p:cNvPr>
          <p:cNvGrpSpPr/>
          <p:nvPr/>
        </p:nvGrpSpPr>
        <p:grpSpPr>
          <a:xfrm>
            <a:off x="14963487" y="6305349"/>
            <a:ext cx="3243633" cy="3301555"/>
            <a:chOff x="0" y="0"/>
            <a:chExt cx="711200" cy="723900"/>
          </a:xfrm>
        </p:grpSpPr>
        <p:sp>
          <p:nvSpPr>
            <p:cNvPr id="32" name="Freeform 32"/>
            <p:cNvSpPr/>
            <p:nvPr/>
          </p:nvSpPr>
          <p:spPr>
            <a:xfrm>
              <a:off x="0" y="0"/>
              <a:ext cx="711200" cy="716280"/>
            </a:xfrm>
            <a:custGeom>
              <a:avLst/>
              <a:gdLst/>
              <a:ahLst/>
              <a:cxnLst/>
              <a:rect l="l" t="t" r="r" b="b"/>
              <a:pathLst>
                <a:path w="711200" h="716280">
                  <a:moveTo>
                    <a:pt x="355600" y="0"/>
                  </a:moveTo>
                  <a:lnTo>
                    <a:pt x="393700" y="43180"/>
                  </a:lnTo>
                  <a:lnTo>
                    <a:pt x="441960" y="10160"/>
                  </a:lnTo>
                  <a:lnTo>
                    <a:pt x="468630" y="60960"/>
                  </a:lnTo>
                  <a:lnTo>
                    <a:pt x="521970" y="40640"/>
                  </a:lnTo>
                  <a:lnTo>
                    <a:pt x="535940" y="96520"/>
                  </a:lnTo>
                  <a:lnTo>
                    <a:pt x="593090" y="90170"/>
                  </a:lnTo>
                  <a:lnTo>
                    <a:pt x="593090" y="147320"/>
                  </a:lnTo>
                  <a:lnTo>
                    <a:pt x="650240" y="154940"/>
                  </a:lnTo>
                  <a:lnTo>
                    <a:pt x="637540" y="210820"/>
                  </a:lnTo>
                  <a:lnTo>
                    <a:pt x="690880" y="231140"/>
                  </a:lnTo>
                  <a:lnTo>
                    <a:pt x="664210" y="281940"/>
                  </a:lnTo>
                  <a:lnTo>
                    <a:pt x="711200" y="314960"/>
                  </a:lnTo>
                  <a:lnTo>
                    <a:pt x="673100" y="358140"/>
                  </a:lnTo>
                  <a:lnTo>
                    <a:pt x="711200" y="401320"/>
                  </a:lnTo>
                  <a:lnTo>
                    <a:pt x="664210" y="434340"/>
                  </a:lnTo>
                  <a:lnTo>
                    <a:pt x="690880" y="485140"/>
                  </a:lnTo>
                  <a:lnTo>
                    <a:pt x="637540" y="505460"/>
                  </a:lnTo>
                  <a:lnTo>
                    <a:pt x="650240" y="561340"/>
                  </a:lnTo>
                  <a:lnTo>
                    <a:pt x="593090" y="568960"/>
                  </a:lnTo>
                  <a:lnTo>
                    <a:pt x="593090" y="626110"/>
                  </a:lnTo>
                  <a:lnTo>
                    <a:pt x="535940" y="619760"/>
                  </a:lnTo>
                  <a:lnTo>
                    <a:pt x="521970" y="675640"/>
                  </a:lnTo>
                  <a:lnTo>
                    <a:pt x="468630" y="655320"/>
                  </a:lnTo>
                  <a:lnTo>
                    <a:pt x="441960" y="706120"/>
                  </a:lnTo>
                  <a:lnTo>
                    <a:pt x="393700" y="673100"/>
                  </a:lnTo>
                  <a:lnTo>
                    <a:pt x="355600" y="716280"/>
                  </a:lnTo>
                  <a:lnTo>
                    <a:pt x="317500" y="673100"/>
                  </a:lnTo>
                  <a:lnTo>
                    <a:pt x="269240" y="706120"/>
                  </a:lnTo>
                  <a:lnTo>
                    <a:pt x="242570" y="655320"/>
                  </a:lnTo>
                  <a:lnTo>
                    <a:pt x="189230" y="675640"/>
                  </a:lnTo>
                  <a:lnTo>
                    <a:pt x="175260" y="619760"/>
                  </a:lnTo>
                  <a:lnTo>
                    <a:pt x="118110" y="626110"/>
                  </a:lnTo>
                  <a:lnTo>
                    <a:pt x="118110" y="568960"/>
                  </a:lnTo>
                  <a:lnTo>
                    <a:pt x="60960" y="561340"/>
                  </a:lnTo>
                  <a:lnTo>
                    <a:pt x="73660" y="505460"/>
                  </a:lnTo>
                  <a:lnTo>
                    <a:pt x="20320" y="485140"/>
                  </a:lnTo>
                  <a:lnTo>
                    <a:pt x="46990" y="434340"/>
                  </a:lnTo>
                  <a:lnTo>
                    <a:pt x="0" y="401320"/>
                  </a:lnTo>
                  <a:lnTo>
                    <a:pt x="38100" y="358140"/>
                  </a:lnTo>
                  <a:lnTo>
                    <a:pt x="0" y="314960"/>
                  </a:lnTo>
                  <a:lnTo>
                    <a:pt x="46990" y="281940"/>
                  </a:lnTo>
                  <a:lnTo>
                    <a:pt x="20320" y="231140"/>
                  </a:lnTo>
                  <a:lnTo>
                    <a:pt x="73660" y="210820"/>
                  </a:lnTo>
                  <a:lnTo>
                    <a:pt x="60960" y="154940"/>
                  </a:lnTo>
                  <a:lnTo>
                    <a:pt x="118110" y="147320"/>
                  </a:lnTo>
                  <a:lnTo>
                    <a:pt x="118110" y="90170"/>
                  </a:lnTo>
                  <a:lnTo>
                    <a:pt x="175260" y="96520"/>
                  </a:lnTo>
                  <a:lnTo>
                    <a:pt x="189230" y="40640"/>
                  </a:lnTo>
                  <a:lnTo>
                    <a:pt x="242570" y="60960"/>
                  </a:lnTo>
                  <a:lnTo>
                    <a:pt x="269240" y="10160"/>
                  </a:lnTo>
                  <a:lnTo>
                    <a:pt x="317500" y="43180"/>
                  </a:lnTo>
                  <a:close/>
                </a:path>
              </a:pathLst>
            </a:custGeom>
            <a:solidFill>
              <a:srgbClr val="ABCFD5"/>
            </a:solidFill>
          </p:spPr>
          <p:txBody>
            <a:bodyPr/>
            <a:lstStyle/>
            <a:p>
              <a:endParaRPr lang="en-GB"/>
            </a:p>
          </p:txBody>
        </p:sp>
        <p:sp>
          <p:nvSpPr>
            <p:cNvPr id="33" name="TextBox 33"/>
            <p:cNvSpPr txBox="1"/>
            <p:nvPr/>
          </p:nvSpPr>
          <p:spPr>
            <a:xfrm>
              <a:off x="38100" y="9525"/>
              <a:ext cx="635000" cy="663575"/>
            </a:xfrm>
            <a:prstGeom prst="rect">
              <a:avLst/>
            </a:prstGeom>
          </p:spPr>
          <p:txBody>
            <a:bodyPr lIns="61740" tIns="61740" rIns="61740" bIns="61740" rtlCol="0" anchor="ctr"/>
            <a:lstStyle/>
            <a:p>
              <a:pPr algn="ctr">
                <a:lnSpc>
                  <a:spcPts val="2013"/>
                </a:lnSpc>
              </a:pPr>
              <a:endParaRPr/>
            </a:p>
          </p:txBody>
        </p:sp>
      </p:grpSp>
      <p:sp>
        <p:nvSpPr>
          <p:cNvPr id="34" name="TextBox 34"/>
          <p:cNvSpPr txBox="1"/>
          <p:nvPr/>
        </p:nvSpPr>
        <p:spPr>
          <a:xfrm>
            <a:off x="15439737" y="7033134"/>
            <a:ext cx="2389131" cy="1798359"/>
          </a:xfrm>
          <a:prstGeom prst="rect">
            <a:avLst/>
          </a:prstGeom>
        </p:spPr>
        <p:txBody>
          <a:bodyPr lIns="0" tIns="0" rIns="0" bIns="0" rtlCol="0" anchor="t">
            <a:spAutoFit/>
          </a:bodyPr>
          <a:lstStyle/>
          <a:p>
            <a:pPr algn="ctr">
              <a:lnSpc>
                <a:spcPts val="3627"/>
              </a:lnSpc>
              <a:spcBef>
                <a:spcPct val="0"/>
              </a:spcBef>
            </a:pPr>
            <a:r>
              <a:rPr lang="en-US" sz="2591" b="1">
                <a:solidFill>
                  <a:srgbClr val="000000"/>
                </a:solidFill>
                <a:latin typeface="Century Gothic Paneuropean Bold"/>
                <a:ea typeface="Century Gothic Paneuropean Bold"/>
                <a:cs typeface="Century Gothic Paneuropean Bold"/>
                <a:sym typeface="Century Gothic Paneuropean Bold"/>
              </a:rPr>
              <a:t>A line from a poem that stuck in my head.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8F5F2"/>
        </a:solidFill>
        <a:effectLst/>
      </p:bgPr>
    </p:bg>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272974" y="0"/>
            <a:ext cx="4018893" cy="4090659"/>
            <a:chOff x="0" y="0"/>
            <a:chExt cx="711200" cy="723900"/>
          </a:xfrm>
        </p:grpSpPr>
        <p:sp>
          <p:nvSpPr>
            <p:cNvPr id="3" name="Freeform 3"/>
            <p:cNvSpPr/>
            <p:nvPr/>
          </p:nvSpPr>
          <p:spPr>
            <a:xfrm>
              <a:off x="0" y="0"/>
              <a:ext cx="711200" cy="716280"/>
            </a:xfrm>
            <a:custGeom>
              <a:avLst/>
              <a:gdLst/>
              <a:ahLst/>
              <a:cxnLst/>
              <a:rect l="l" t="t" r="r" b="b"/>
              <a:pathLst>
                <a:path w="711200" h="716280">
                  <a:moveTo>
                    <a:pt x="355600" y="0"/>
                  </a:moveTo>
                  <a:lnTo>
                    <a:pt x="393700" y="43180"/>
                  </a:lnTo>
                  <a:lnTo>
                    <a:pt x="441960" y="10160"/>
                  </a:lnTo>
                  <a:lnTo>
                    <a:pt x="468630" y="60960"/>
                  </a:lnTo>
                  <a:lnTo>
                    <a:pt x="521970" y="40640"/>
                  </a:lnTo>
                  <a:lnTo>
                    <a:pt x="535940" y="96520"/>
                  </a:lnTo>
                  <a:lnTo>
                    <a:pt x="593090" y="90170"/>
                  </a:lnTo>
                  <a:lnTo>
                    <a:pt x="593090" y="147320"/>
                  </a:lnTo>
                  <a:lnTo>
                    <a:pt x="650240" y="154940"/>
                  </a:lnTo>
                  <a:lnTo>
                    <a:pt x="637540" y="210820"/>
                  </a:lnTo>
                  <a:lnTo>
                    <a:pt x="690880" y="231140"/>
                  </a:lnTo>
                  <a:lnTo>
                    <a:pt x="664210" y="281940"/>
                  </a:lnTo>
                  <a:lnTo>
                    <a:pt x="711200" y="314960"/>
                  </a:lnTo>
                  <a:lnTo>
                    <a:pt x="673100" y="358140"/>
                  </a:lnTo>
                  <a:lnTo>
                    <a:pt x="711200" y="401320"/>
                  </a:lnTo>
                  <a:lnTo>
                    <a:pt x="664210" y="434340"/>
                  </a:lnTo>
                  <a:lnTo>
                    <a:pt x="690880" y="485140"/>
                  </a:lnTo>
                  <a:lnTo>
                    <a:pt x="637540" y="505460"/>
                  </a:lnTo>
                  <a:lnTo>
                    <a:pt x="650240" y="561340"/>
                  </a:lnTo>
                  <a:lnTo>
                    <a:pt x="593090" y="568960"/>
                  </a:lnTo>
                  <a:lnTo>
                    <a:pt x="593090" y="626110"/>
                  </a:lnTo>
                  <a:lnTo>
                    <a:pt x="535940" y="619760"/>
                  </a:lnTo>
                  <a:lnTo>
                    <a:pt x="521970" y="675640"/>
                  </a:lnTo>
                  <a:lnTo>
                    <a:pt x="468630" y="655320"/>
                  </a:lnTo>
                  <a:lnTo>
                    <a:pt x="441960" y="706120"/>
                  </a:lnTo>
                  <a:lnTo>
                    <a:pt x="393700" y="673100"/>
                  </a:lnTo>
                  <a:lnTo>
                    <a:pt x="355600" y="716280"/>
                  </a:lnTo>
                  <a:lnTo>
                    <a:pt x="317500" y="673100"/>
                  </a:lnTo>
                  <a:lnTo>
                    <a:pt x="269240" y="706120"/>
                  </a:lnTo>
                  <a:lnTo>
                    <a:pt x="242570" y="655320"/>
                  </a:lnTo>
                  <a:lnTo>
                    <a:pt x="189230" y="675640"/>
                  </a:lnTo>
                  <a:lnTo>
                    <a:pt x="175260" y="619760"/>
                  </a:lnTo>
                  <a:lnTo>
                    <a:pt x="118110" y="626110"/>
                  </a:lnTo>
                  <a:lnTo>
                    <a:pt x="118110" y="568960"/>
                  </a:lnTo>
                  <a:lnTo>
                    <a:pt x="60960" y="561340"/>
                  </a:lnTo>
                  <a:lnTo>
                    <a:pt x="73660" y="505460"/>
                  </a:lnTo>
                  <a:lnTo>
                    <a:pt x="20320" y="485140"/>
                  </a:lnTo>
                  <a:lnTo>
                    <a:pt x="46990" y="434340"/>
                  </a:lnTo>
                  <a:lnTo>
                    <a:pt x="0" y="401320"/>
                  </a:lnTo>
                  <a:lnTo>
                    <a:pt x="38100" y="358140"/>
                  </a:lnTo>
                  <a:lnTo>
                    <a:pt x="0" y="314960"/>
                  </a:lnTo>
                  <a:lnTo>
                    <a:pt x="46990" y="281940"/>
                  </a:lnTo>
                  <a:lnTo>
                    <a:pt x="20320" y="231140"/>
                  </a:lnTo>
                  <a:lnTo>
                    <a:pt x="73660" y="210820"/>
                  </a:lnTo>
                  <a:lnTo>
                    <a:pt x="60960" y="154940"/>
                  </a:lnTo>
                  <a:lnTo>
                    <a:pt x="118110" y="147320"/>
                  </a:lnTo>
                  <a:lnTo>
                    <a:pt x="118110" y="90170"/>
                  </a:lnTo>
                  <a:lnTo>
                    <a:pt x="175260" y="96520"/>
                  </a:lnTo>
                  <a:lnTo>
                    <a:pt x="189230" y="40640"/>
                  </a:lnTo>
                  <a:lnTo>
                    <a:pt x="242570" y="60960"/>
                  </a:lnTo>
                  <a:lnTo>
                    <a:pt x="269240" y="10160"/>
                  </a:lnTo>
                  <a:lnTo>
                    <a:pt x="317500" y="43180"/>
                  </a:lnTo>
                  <a:close/>
                </a:path>
              </a:pathLst>
            </a:custGeom>
            <a:solidFill>
              <a:srgbClr val="EFCE72"/>
            </a:solidFill>
          </p:spPr>
          <p:txBody>
            <a:bodyPr/>
            <a:lstStyle/>
            <a:p>
              <a:endParaRPr lang="en-GB"/>
            </a:p>
          </p:txBody>
        </p:sp>
        <p:sp>
          <p:nvSpPr>
            <p:cNvPr id="4" name="TextBox 4"/>
            <p:cNvSpPr txBox="1"/>
            <p:nvPr/>
          </p:nvSpPr>
          <p:spPr>
            <a:xfrm>
              <a:off x="38100" y="9525"/>
              <a:ext cx="635000" cy="663575"/>
            </a:xfrm>
            <a:prstGeom prst="rect">
              <a:avLst/>
            </a:prstGeom>
          </p:spPr>
          <p:txBody>
            <a:bodyPr lIns="50800" tIns="50800" rIns="50800" bIns="50800" rtlCol="0" anchor="ctr"/>
            <a:lstStyle/>
            <a:p>
              <a:pPr algn="ctr">
                <a:lnSpc>
                  <a:spcPts val="2013"/>
                </a:lnSpc>
              </a:pPr>
              <a:endParaRPr/>
            </a:p>
          </p:txBody>
        </p:sp>
      </p:grpSp>
      <p:grpSp>
        <p:nvGrpSpPr>
          <p:cNvPr id="5" name="Group 5">
            <a:extLst>
              <a:ext uri="{C183D7F6-B498-43B3-948B-1728B52AA6E4}">
                <adec:decorative xmlns:adec="http://schemas.microsoft.com/office/drawing/2017/decorative" val="1"/>
              </a:ext>
            </a:extLst>
          </p:cNvPr>
          <p:cNvGrpSpPr/>
          <p:nvPr/>
        </p:nvGrpSpPr>
        <p:grpSpPr>
          <a:xfrm>
            <a:off x="7373531" y="801125"/>
            <a:ext cx="9885769" cy="2269409"/>
            <a:chOff x="0" y="0"/>
            <a:chExt cx="4437041" cy="1018581"/>
          </a:xfrm>
        </p:grpSpPr>
        <p:sp>
          <p:nvSpPr>
            <p:cNvPr id="6" name="Freeform 6"/>
            <p:cNvSpPr/>
            <p:nvPr/>
          </p:nvSpPr>
          <p:spPr>
            <a:xfrm>
              <a:off x="0" y="0"/>
              <a:ext cx="4437041" cy="1018582"/>
            </a:xfrm>
            <a:custGeom>
              <a:avLst/>
              <a:gdLst/>
              <a:ahLst/>
              <a:cxnLst/>
              <a:rect l="l" t="t" r="r" b="b"/>
              <a:pathLst>
                <a:path w="4437041" h="1018582">
                  <a:moveTo>
                    <a:pt x="28976" y="0"/>
                  </a:moveTo>
                  <a:lnTo>
                    <a:pt x="4408065" y="0"/>
                  </a:lnTo>
                  <a:cubicBezTo>
                    <a:pt x="4424068" y="0"/>
                    <a:pt x="4437041" y="12973"/>
                    <a:pt x="4437041" y="28976"/>
                  </a:cubicBezTo>
                  <a:lnTo>
                    <a:pt x="4437041" y="989605"/>
                  </a:lnTo>
                  <a:cubicBezTo>
                    <a:pt x="4437041" y="997290"/>
                    <a:pt x="4433988" y="1004661"/>
                    <a:pt x="4428554" y="1010095"/>
                  </a:cubicBezTo>
                  <a:cubicBezTo>
                    <a:pt x="4423120" y="1015529"/>
                    <a:pt x="4415750" y="1018582"/>
                    <a:pt x="4408065" y="1018582"/>
                  </a:cubicBezTo>
                  <a:lnTo>
                    <a:pt x="28976" y="1018582"/>
                  </a:lnTo>
                  <a:cubicBezTo>
                    <a:pt x="12973" y="1018582"/>
                    <a:pt x="0" y="1005608"/>
                    <a:pt x="0" y="989605"/>
                  </a:cubicBezTo>
                  <a:lnTo>
                    <a:pt x="0" y="28976"/>
                  </a:lnTo>
                  <a:cubicBezTo>
                    <a:pt x="0" y="12973"/>
                    <a:pt x="12973" y="0"/>
                    <a:pt x="28976" y="0"/>
                  </a:cubicBezTo>
                  <a:close/>
                </a:path>
              </a:pathLst>
            </a:custGeom>
            <a:solidFill>
              <a:srgbClr val="ABCFD5"/>
            </a:solidFill>
          </p:spPr>
          <p:txBody>
            <a:bodyPr/>
            <a:lstStyle/>
            <a:p>
              <a:endParaRPr lang="en-GB"/>
            </a:p>
          </p:txBody>
        </p:sp>
        <p:sp>
          <p:nvSpPr>
            <p:cNvPr id="7" name="TextBox 7"/>
            <p:cNvSpPr txBox="1"/>
            <p:nvPr/>
          </p:nvSpPr>
          <p:spPr>
            <a:xfrm>
              <a:off x="0" y="-28575"/>
              <a:ext cx="4437041" cy="1047156"/>
            </a:xfrm>
            <a:prstGeom prst="rect">
              <a:avLst/>
            </a:prstGeom>
          </p:spPr>
          <p:txBody>
            <a:bodyPr lIns="50800" tIns="50800" rIns="50800" bIns="50800" rtlCol="0" anchor="ctr"/>
            <a:lstStyle/>
            <a:p>
              <a:pPr algn="ctr">
                <a:lnSpc>
                  <a:spcPts val="2013"/>
                </a:lnSpc>
              </a:pPr>
              <a:endParaRPr/>
            </a:p>
          </p:txBody>
        </p:sp>
      </p:grpSp>
      <p:grpSp>
        <p:nvGrpSpPr>
          <p:cNvPr id="8" name="Group 8">
            <a:extLst>
              <a:ext uri="{C183D7F6-B498-43B3-948B-1728B52AA6E4}">
                <adec:decorative xmlns:adec="http://schemas.microsoft.com/office/drawing/2017/decorative" val="1"/>
              </a:ext>
            </a:extLst>
          </p:cNvPr>
          <p:cNvGrpSpPr/>
          <p:nvPr/>
        </p:nvGrpSpPr>
        <p:grpSpPr>
          <a:xfrm>
            <a:off x="272974" y="6377646"/>
            <a:ext cx="3243633" cy="3301555"/>
            <a:chOff x="0" y="0"/>
            <a:chExt cx="711200" cy="723900"/>
          </a:xfrm>
        </p:grpSpPr>
        <p:sp>
          <p:nvSpPr>
            <p:cNvPr id="9" name="Freeform 9"/>
            <p:cNvSpPr/>
            <p:nvPr/>
          </p:nvSpPr>
          <p:spPr>
            <a:xfrm>
              <a:off x="0" y="0"/>
              <a:ext cx="711200" cy="716280"/>
            </a:xfrm>
            <a:custGeom>
              <a:avLst/>
              <a:gdLst/>
              <a:ahLst/>
              <a:cxnLst/>
              <a:rect l="l" t="t" r="r" b="b"/>
              <a:pathLst>
                <a:path w="711200" h="716280">
                  <a:moveTo>
                    <a:pt x="355600" y="0"/>
                  </a:moveTo>
                  <a:lnTo>
                    <a:pt x="393700" y="43180"/>
                  </a:lnTo>
                  <a:lnTo>
                    <a:pt x="441960" y="10160"/>
                  </a:lnTo>
                  <a:lnTo>
                    <a:pt x="468630" y="60960"/>
                  </a:lnTo>
                  <a:lnTo>
                    <a:pt x="521970" y="40640"/>
                  </a:lnTo>
                  <a:lnTo>
                    <a:pt x="535940" y="96520"/>
                  </a:lnTo>
                  <a:lnTo>
                    <a:pt x="593090" y="90170"/>
                  </a:lnTo>
                  <a:lnTo>
                    <a:pt x="593090" y="147320"/>
                  </a:lnTo>
                  <a:lnTo>
                    <a:pt x="650240" y="154940"/>
                  </a:lnTo>
                  <a:lnTo>
                    <a:pt x="637540" y="210820"/>
                  </a:lnTo>
                  <a:lnTo>
                    <a:pt x="690880" y="231140"/>
                  </a:lnTo>
                  <a:lnTo>
                    <a:pt x="664210" y="281940"/>
                  </a:lnTo>
                  <a:lnTo>
                    <a:pt x="711200" y="314960"/>
                  </a:lnTo>
                  <a:lnTo>
                    <a:pt x="673100" y="358140"/>
                  </a:lnTo>
                  <a:lnTo>
                    <a:pt x="711200" y="401320"/>
                  </a:lnTo>
                  <a:lnTo>
                    <a:pt x="664210" y="434340"/>
                  </a:lnTo>
                  <a:lnTo>
                    <a:pt x="690880" y="485140"/>
                  </a:lnTo>
                  <a:lnTo>
                    <a:pt x="637540" y="505460"/>
                  </a:lnTo>
                  <a:lnTo>
                    <a:pt x="650240" y="561340"/>
                  </a:lnTo>
                  <a:lnTo>
                    <a:pt x="593090" y="568960"/>
                  </a:lnTo>
                  <a:lnTo>
                    <a:pt x="593090" y="626110"/>
                  </a:lnTo>
                  <a:lnTo>
                    <a:pt x="535940" y="619760"/>
                  </a:lnTo>
                  <a:lnTo>
                    <a:pt x="521970" y="675640"/>
                  </a:lnTo>
                  <a:lnTo>
                    <a:pt x="468630" y="655320"/>
                  </a:lnTo>
                  <a:lnTo>
                    <a:pt x="441960" y="706120"/>
                  </a:lnTo>
                  <a:lnTo>
                    <a:pt x="393700" y="673100"/>
                  </a:lnTo>
                  <a:lnTo>
                    <a:pt x="355600" y="716280"/>
                  </a:lnTo>
                  <a:lnTo>
                    <a:pt x="317500" y="673100"/>
                  </a:lnTo>
                  <a:lnTo>
                    <a:pt x="269240" y="706120"/>
                  </a:lnTo>
                  <a:lnTo>
                    <a:pt x="242570" y="655320"/>
                  </a:lnTo>
                  <a:lnTo>
                    <a:pt x="189230" y="675640"/>
                  </a:lnTo>
                  <a:lnTo>
                    <a:pt x="175260" y="619760"/>
                  </a:lnTo>
                  <a:lnTo>
                    <a:pt x="118110" y="626110"/>
                  </a:lnTo>
                  <a:lnTo>
                    <a:pt x="118110" y="568960"/>
                  </a:lnTo>
                  <a:lnTo>
                    <a:pt x="60960" y="561340"/>
                  </a:lnTo>
                  <a:lnTo>
                    <a:pt x="73660" y="505460"/>
                  </a:lnTo>
                  <a:lnTo>
                    <a:pt x="20320" y="485140"/>
                  </a:lnTo>
                  <a:lnTo>
                    <a:pt x="46990" y="434340"/>
                  </a:lnTo>
                  <a:lnTo>
                    <a:pt x="0" y="401320"/>
                  </a:lnTo>
                  <a:lnTo>
                    <a:pt x="38100" y="358140"/>
                  </a:lnTo>
                  <a:lnTo>
                    <a:pt x="0" y="314960"/>
                  </a:lnTo>
                  <a:lnTo>
                    <a:pt x="46990" y="281940"/>
                  </a:lnTo>
                  <a:lnTo>
                    <a:pt x="20320" y="231140"/>
                  </a:lnTo>
                  <a:lnTo>
                    <a:pt x="73660" y="210820"/>
                  </a:lnTo>
                  <a:lnTo>
                    <a:pt x="60960" y="154940"/>
                  </a:lnTo>
                  <a:lnTo>
                    <a:pt x="118110" y="147320"/>
                  </a:lnTo>
                  <a:lnTo>
                    <a:pt x="118110" y="90170"/>
                  </a:lnTo>
                  <a:lnTo>
                    <a:pt x="175260" y="96520"/>
                  </a:lnTo>
                  <a:lnTo>
                    <a:pt x="189230" y="40640"/>
                  </a:lnTo>
                  <a:lnTo>
                    <a:pt x="242570" y="60960"/>
                  </a:lnTo>
                  <a:lnTo>
                    <a:pt x="269240" y="10160"/>
                  </a:lnTo>
                  <a:lnTo>
                    <a:pt x="317500" y="43180"/>
                  </a:lnTo>
                  <a:close/>
                </a:path>
              </a:pathLst>
            </a:custGeom>
            <a:solidFill>
              <a:srgbClr val="ABCFD5"/>
            </a:solidFill>
          </p:spPr>
          <p:txBody>
            <a:bodyPr/>
            <a:lstStyle/>
            <a:p>
              <a:endParaRPr lang="en-GB"/>
            </a:p>
          </p:txBody>
        </p:sp>
        <p:sp>
          <p:nvSpPr>
            <p:cNvPr id="10" name="TextBox 10"/>
            <p:cNvSpPr txBox="1"/>
            <p:nvPr/>
          </p:nvSpPr>
          <p:spPr>
            <a:xfrm>
              <a:off x="38100" y="9525"/>
              <a:ext cx="635000" cy="663575"/>
            </a:xfrm>
            <a:prstGeom prst="rect">
              <a:avLst/>
            </a:prstGeom>
          </p:spPr>
          <p:txBody>
            <a:bodyPr lIns="61740" tIns="61740" rIns="61740" bIns="61740" rtlCol="0" anchor="ctr"/>
            <a:lstStyle/>
            <a:p>
              <a:pPr algn="ctr">
                <a:lnSpc>
                  <a:spcPts val="2013"/>
                </a:lnSpc>
              </a:pPr>
              <a:endParaRPr/>
            </a:p>
          </p:txBody>
        </p:sp>
      </p:grpSp>
      <p:grpSp>
        <p:nvGrpSpPr>
          <p:cNvPr id="11" name="Group 11">
            <a:extLst>
              <a:ext uri="{C183D7F6-B498-43B3-948B-1728B52AA6E4}">
                <adec:decorative xmlns:adec="http://schemas.microsoft.com/office/drawing/2017/decorative" val="1"/>
              </a:ext>
            </a:extLst>
          </p:cNvPr>
          <p:cNvGrpSpPr/>
          <p:nvPr/>
        </p:nvGrpSpPr>
        <p:grpSpPr>
          <a:xfrm>
            <a:off x="3948028" y="6377646"/>
            <a:ext cx="3243633" cy="3301555"/>
            <a:chOff x="0" y="0"/>
            <a:chExt cx="711200" cy="723900"/>
          </a:xfrm>
        </p:grpSpPr>
        <p:sp>
          <p:nvSpPr>
            <p:cNvPr id="12" name="Freeform 12"/>
            <p:cNvSpPr/>
            <p:nvPr/>
          </p:nvSpPr>
          <p:spPr>
            <a:xfrm>
              <a:off x="0" y="0"/>
              <a:ext cx="711200" cy="716280"/>
            </a:xfrm>
            <a:custGeom>
              <a:avLst/>
              <a:gdLst/>
              <a:ahLst/>
              <a:cxnLst/>
              <a:rect l="l" t="t" r="r" b="b"/>
              <a:pathLst>
                <a:path w="711200" h="716280">
                  <a:moveTo>
                    <a:pt x="355600" y="0"/>
                  </a:moveTo>
                  <a:lnTo>
                    <a:pt x="393700" y="43180"/>
                  </a:lnTo>
                  <a:lnTo>
                    <a:pt x="441960" y="10160"/>
                  </a:lnTo>
                  <a:lnTo>
                    <a:pt x="468630" y="60960"/>
                  </a:lnTo>
                  <a:lnTo>
                    <a:pt x="521970" y="40640"/>
                  </a:lnTo>
                  <a:lnTo>
                    <a:pt x="535940" y="96520"/>
                  </a:lnTo>
                  <a:lnTo>
                    <a:pt x="593090" y="90170"/>
                  </a:lnTo>
                  <a:lnTo>
                    <a:pt x="593090" y="147320"/>
                  </a:lnTo>
                  <a:lnTo>
                    <a:pt x="650240" y="154940"/>
                  </a:lnTo>
                  <a:lnTo>
                    <a:pt x="637540" y="210820"/>
                  </a:lnTo>
                  <a:lnTo>
                    <a:pt x="690880" y="231140"/>
                  </a:lnTo>
                  <a:lnTo>
                    <a:pt x="664210" y="281940"/>
                  </a:lnTo>
                  <a:lnTo>
                    <a:pt x="711200" y="314960"/>
                  </a:lnTo>
                  <a:lnTo>
                    <a:pt x="673100" y="358140"/>
                  </a:lnTo>
                  <a:lnTo>
                    <a:pt x="711200" y="401320"/>
                  </a:lnTo>
                  <a:lnTo>
                    <a:pt x="664210" y="434340"/>
                  </a:lnTo>
                  <a:lnTo>
                    <a:pt x="690880" y="485140"/>
                  </a:lnTo>
                  <a:lnTo>
                    <a:pt x="637540" y="505460"/>
                  </a:lnTo>
                  <a:lnTo>
                    <a:pt x="650240" y="561340"/>
                  </a:lnTo>
                  <a:lnTo>
                    <a:pt x="593090" y="568960"/>
                  </a:lnTo>
                  <a:lnTo>
                    <a:pt x="593090" y="626110"/>
                  </a:lnTo>
                  <a:lnTo>
                    <a:pt x="535940" y="619760"/>
                  </a:lnTo>
                  <a:lnTo>
                    <a:pt x="521970" y="675640"/>
                  </a:lnTo>
                  <a:lnTo>
                    <a:pt x="468630" y="655320"/>
                  </a:lnTo>
                  <a:lnTo>
                    <a:pt x="441960" y="706120"/>
                  </a:lnTo>
                  <a:lnTo>
                    <a:pt x="393700" y="673100"/>
                  </a:lnTo>
                  <a:lnTo>
                    <a:pt x="355600" y="716280"/>
                  </a:lnTo>
                  <a:lnTo>
                    <a:pt x="317500" y="673100"/>
                  </a:lnTo>
                  <a:lnTo>
                    <a:pt x="269240" y="706120"/>
                  </a:lnTo>
                  <a:lnTo>
                    <a:pt x="242570" y="655320"/>
                  </a:lnTo>
                  <a:lnTo>
                    <a:pt x="189230" y="675640"/>
                  </a:lnTo>
                  <a:lnTo>
                    <a:pt x="175260" y="619760"/>
                  </a:lnTo>
                  <a:lnTo>
                    <a:pt x="118110" y="626110"/>
                  </a:lnTo>
                  <a:lnTo>
                    <a:pt x="118110" y="568960"/>
                  </a:lnTo>
                  <a:lnTo>
                    <a:pt x="60960" y="561340"/>
                  </a:lnTo>
                  <a:lnTo>
                    <a:pt x="73660" y="505460"/>
                  </a:lnTo>
                  <a:lnTo>
                    <a:pt x="20320" y="485140"/>
                  </a:lnTo>
                  <a:lnTo>
                    <a:pt x="46990" y="434340"/>
                  </a:lnTo>
                  <a:lnTo>
                    <a:pt x="0" y="401320"/>
                  </a:lnTo>
                  <a:lnTo>
                    <a:pt x="38100" y="358140"/>
                  </a:lnTo>
                  <a:lnTo>
                    <a:pt x="0" y="314960"/>
                  </a:lnTo>
                  <a:lnTo>
                    <a:pt x="46990" y="281940"/>
                  </a:lnTo>
                  <a:lnTo>
                    <a:pt x="20320" y="231140"/>
                  </a:lnTo>
                  <a:lnTo>
                    <a:pt x="73660" y="210820"/>
                  </a:lnTo>
                  <a:lnTo>
                    <a:pt x="60960" y="154940"/>
                  </a:lnTo>
                  <a:lnTo>
                    <a:pt x="118110" y="147320"/>
                  </a:lnTo>
                  <a:lnTo>
                    <a:pt x="118110" y="90170"/>
                  </a:lnTo>
                  <a:lnTo>
                    <a:pt x="175260" y="96520"/>
                  </a:lnTo>
                  <a:lnTo>
                    <a:pt x="189230" y="40640"/>
                  </a:lnTo>
                  <a:lnTo>
                    <a:pt x="242570" y="60960"/>
                  </a:lnTo>
                  <a:lnTo>
                    <a:pt x="269240" y="10160"/>
                  </a:lnTo>
                  <a:lnTo>
                    <a:pt x="317500" y="43180"/>
                  </a:lnTo>
                  <a:close/>
                </a:path>
              </a:pathLst>
            </a:custGeom>
            <a:solidFill>
              <a:srgbClr val="ABCFD5"/>
            </a:solidFill>
          </p:spPr>
          <p:txBody>
            <a:bodyPr/>
            <a:lstStyle/>
            <a:p>
              <a:endParaRPr lang="en-GB"/>
            </a:p>
          </p:txBody>
        </p:sp>
        <p:sp>
          <p:nvSpPr>
            <p:cNvPr id="13" name="TextBox 13"/>
            <p:cNvSpPr txBox="1"/>
            <p:nvPr/>
          </p:nvSpPr>
          <p:spPr>
            <a:xfrm>
              <a:off x="38100" y="9525"/>
              <a:ext cx="635000" cy="663575"/>
            </a:xfrm>
            <a:prstGeom prst="rect">
              <a:avLst/>
            </a:prstGeom>
          </p:spPr>
          <p:txBody>
            <a:bodyPr lIns="61740" tIns="61740" rIns="61740" bIns="61740" rtlCol="0" anchor="ctr"/>
            <a:lstStyle/>
            <a:p>
              <a:pPr algn="ctr">
                <a:lnSpc>
                  <a:spcPts val="2013"/>
                </a:lnSpc>
              </a:pPr>
              <a:endParaRPr/>
            </a:p>
          </p:txBody>
        </p:sp>
      </p:grpSp>
      <p:grpSp>
        <p:nvGrpSpPr>
          <p:cNvPr id="14" name="Group 14">
            <a:extLst>
              <a:ext uri="{C183D7F6-B498-43B3-948B-1728B52AA6E4}">
                <adec:decorative xmlns:adec="http://schemas.microsoft.com/office/drawing/2017/decorative" val="1"/>
              </a:ext>
            </a:extLst>
          </p:cNvPr>
          <p:cNvGrpSpPr/>
          <p:nvPr/>
        </p:nvGrpSpPr>
        <p:grpSpPr>
          <a:xfrm>
            <a:off x="7619628" y="6377646"/>
            <a:ext cx="3243633" cy="3301555"/>
            <a:chOff x="0" y="0"/>
            <a:chExt cx="711200" cy="723900"/>
          </a:xfrm>
        </p:grpSpPr>
        <p:sp>
          <p:nvSpPr>
            <p:cNvPr id="15" name="Freeform 15"/>
            <p:cNvSpPr/>
            <p:nvPr/>
          </p:nvSpPr>
          <p:spPr>
            <a:xfrm>
              <a:off x="0" y="0"/>
              <a:ext cx="711200" cy="716280"/>
            </a:xfrm>
            <a:custGeom>
              <a:avLst/>
              <a:gdLst/>
              <a:ahLst/>
              <a:cxnLst/>
              <a:rect l="l" t="t" r="r" b="b"/>
              <a:pathLst>
                <a:path w="711200" h="716280">
                  <a:moveTo>
                    <a:pt x="355600" y="0"/>
                  </a:moveTo>
                  <a:lnTo>
                    <a:pt x="393700" y="43180"/>
                  </a:lnTo>
                  <a:lnTo>
                    <a:pt x="441960" y="10160"/>
                  </a:lnTo>
                  <a:lnTo>
                    <a:pt x="468630" y="60960"/>
                  </a:lnTo>
                  <a:lnTo>
                    <a:pt x="521970" y="40640"/>
                  </a:lnTo>
                  <a:lnTo>
                    <a:pt x="535940" y="96520"/>
                  </a:lnTo>
                  <a:lnTo>
                    <a:pt x="593090" y="90170"/>
                  </a:lnTo>
                  <a:lnTo>
                    <a:pt x="593090" y="147320"/>
                  </a:lnTo>
                  <a:lnTo>
                    <a:pt x="650240" y="154940"/>
                  </a:lnTo>
                  <a:lnTo>
                    <a:pt x="637540" y="210820"/>
                  </a:lnTo>
                  <a:lnTo>
                    <a:pt x="690880" y="231140"/>
                  </a:lnTo>
                  <a:lnTo>
                    <a:pt x="664210" y="281940"/>
                  </a:lnTo>
                  <a:lnTo>
                    <a:pt x="711200" y="314960"/>
                  </a:lnTo>
                  <a:lnTo>
                    <a:pt x="673100" y="358140"/>
                  </a:lnTo>
                  <a:lnTo>
                    <a:pt x="711200" y="401320"/>
                  </a:lnTo>
                  <a:lnTo>
                    <a:pt x="664210" y="434340"/>
                  </a:lnTo>
                  <a:lnTo>
                    <a:pt x="690880" y="485140"/>
                  </a:lnTo>
                  <a:lnTo>
                    <a:pt x="637540" y="505460"/>
                  </a:lnTo>
                  <a:lnTo>
                    <a:pt x="650240" y="561340"/>
                  </a:lnTo>
                  <a:lnTo>
                    <a:pt x="593090" y="568960"/>
                  </a:lnTo>
                  <a:lnTo>
                    <a:pt x="593090" y="626110"/>
                  </a:lnTo>
                  <a:lnTo>
                    <a:pt x="535940" y="619760"/>
                  </a:lnTo>
                  <a:lnTo>
                    <a:pt x="521970" y="675640"/>
                  </a:lnTo>
                  <a:lnTo>
                    <a:pt x="468630" y="655320"/>
                  </a:lnTo>
                  <a:lnTo>
                    <a:pt x="441960" y="706120"/>
                  </a:lnTo>
                  <a:lnTo>
                    <a:pt x="393700" y="673100"/>
                  </a:lnTo>
                  <a:lnTo>
                    <a:pt x="355600" y="716280"/>
                  </a:lnTo>
                  <a:lnTo>
                    <a:pt x="317500" y="673100"/>
                  </a:lnTo>
                  <a:lnTo>
                    <a:pt x="269240" y="706120"/>
                  </a:lnTo>
                  <a:lnTo>
                    <a:pt x="242570" y="655320"/>
                  </a:lnTo>
                  <a:lnTo>
                    <a:pt x="189230" y="675640"/>
                  </a:lnTo>
                  <a:lnTo>
                    <a:pt x="175260" y="619760"/>
                  </a:lnTo>
                  <a:lnTo>
                    <a:pt x="118110" y="626110"/>
                  </a:lnTo>
                  <a:lnTo>
                    <a:pt x="118110" y="568960"/>
                  </a:lnTo>
                  <a:lnTo>
                    <a:pt x="60960" y="561340"/>
                  </a:lnTo>
                  <a:lnTo>
                    <a:pt x="73660" y="505460"/>
                  </a:lnTo>
                  <a:lnTo>
                    <a:pt x="20320" y="485140"/>
                  </a:lnTo>
                  <a:lnTo>
                    <a:pt x="46990" y="434340"/>
                  </a:lnTo>
                  <a:lnTo>
                    <a:pt x="0" y="401320"/>
                  </a:lnTo>
                  <a:lnTo>
                    <a:pt x="38100" y="358140"/>
                  </a:lnTo>
                  <a:lnTo>
                    <a:pt x="0" y="314960"/>
                  </a:lnTo>
                  <a:lnTo>
                    <a:pt x="46990" y="281940"/>
                  </a:lnTo>
                  <a:lnTo>
                    <a:pt x="20320" y="231140"/>
                  </a:lnTo>
                  <a:lnTo>
                    <a:pt x="73660" y="210820"/>
                  </a:lnTo>
                  <a:lnTo>
                    <a:pt x="60960" y="154940"/>
                  </a:lnTo>
                  <a:lnTo>
                    <a:pt x="118110" y="147320"/>
                  </a:lnTo>
                  <a:lnTo>
                    <a:pt x="118110" y="90170"/>
                  </a:lnTo>
                  <a:lnTo>
                    <a:pt x="175260" y="96520"/>
                  </a:lnTo>
                  <a:lnTo>
                    <a:pt x="189230" y="40640"/>
                  </a:lnTo>
                  <a:lnTo>
                    <a:pt x="242570" y="60960"/>
                  </a:lnTo>
                  <a:lnTo>
                    <a:pt x="269240" y="10160"/>
                  </a:lnTo>
                  <a:lnTo>
                    <a:pt x="317500" y="43180"/>
                  </a:lnTo>
                  <a:close/>
                </a:path>
              </a:pathLst>
            </a:custGeom>
            <a:solidFill>
              <a:srgbClr val="ABCFD5"/>
            </a:solidFill>
          </p:spPr>
          <p:txBody>
            <a:bodyPr/>
            <a:lstStyle/>
            <a:p>
              <a:endParaRPr lang="en-GB"/>
            </a:p>
          </p:txBody>
        </p:sp>
        <p:sp>
          <p:nvSpPr>
            <p:cNvPr id="16" name="TextBox 16"/>
            <p:cNvSpPr txBox="1"/>
            <p:nvPr/>
          </p:nvSpPr>
          <p:spPr>
            <a:xfrm>
              <a:off x="38100" y="9525"/>
              <a:ext cx="635000" cy="663575"/>
            </a:xfrm>
            <a:prstGeom prst="rect">
              <a:avLst/>
            </a:prstGeom>
          </p:spPr>
          <p:txBody>
            <a:bodyPr lIns="61740" tIns="61740" rIns="61740" bIns="61740" rtlCol="0" anchor="ctr"/>
            <a:lstStyle/>
            <a:p>
              <a:pPr algn="ctr">
                <a:lnSpc>
                  <a:spcPts val="2013"/>
                </a:lnSpc>
              </a:pPr>
              <a:endParaRPr/>
            </a:p>
          </p:txBody>
        </p:sp>
      </p:grpSp>
      <p:grpSp>
        <p:nvGrpSpPr>
          <p:cNvPr id="17" name="Group 17">
            <a:extLst>
              <a:ext uri="{C183D7F6-B498-43B3-948B-1728B52AA6E4}">
                <adec:decorative xmlns:adec="http://schemas.microsoft.com/office/drawing/2017/decorative" val="1"/>
              </a:ext>
            </a:extLst>
          </p:cNvPr>
          <p:cNvGrpSpPr/>
          <p:nvPr/>
        </p:nvGrpSpPr>
        <p:grpSpPr>
          <a:xfrm>
            <a:off x="11291229" y="6377646"/>
            <a:ext cx="3243633" cy="3301555"/>
            <a:chOff x="0" y="0"/>
            <a:chExt cx="711200" cy="723900"/>
          </a:xfrm>
        </p:grpSpPr>
        <p:sp>
          <p:nvSpPr>
            <p:cNvPr id="18" name="Freeform 18"/>
            <p:cNvSpPr/>
            <p:nvPr/>
          </p:nvSpPr>
          <p:spPr>
            <a:xfrm>
              <a:off x="0" y="0"/>
              <a:ext cx="711200" cy="716280"/>
            </a:xfrm>
            <a:custGeom>
              <a:avLst/>
              <a:gdLst/>
              <a:ahLst/>
              <a:cxnLst/>
              <a:rect l="l" t="t" r="r" b="b"/>
              <a:pathLst>
                <a:path w="711200" h="716280">
                  <a:moveTo>
                    <a:pt x="355600" y="0"/>
                  </a:moveTo>
                  <a:lnTo>
                    <a:pt x="393700" y="43180"/>
                  </a:lnTo>
                  <a:lnTo>
                    <a:pt x="441960" y="10160"/>
                  </a:lnTo>
                  <a:lnTo>
                    <a:pt x="468630" y="60960"/>
                  </a:lnTo>
                  <a:lnTo>
                    <a:pt x="521970" y="40640"/>
                  </a:lnTo>
                  <a:lnTo>
                    <a:pt x="535940" y="96520"/>
                  </a:lnTo>
                  <a:lnTo>
                    <a:pt x="593090" y="90170"/>
                  </a:lnTo>
                  <a:lnTo>
                    <a:pt x="593090" y="147320"/>
                  </a:lnTo>
                  <a:lnTo>
                    <a:pt x="650240" y="154940"/>
                  </a:lnTo>
                  <a:lnTo>
                    <a:pt x="637540" y="210820"/>
                  </a:lnTo>
                  <a:lnTo>
                    <a:pt x="690880" y="231140"/>
                  </a:lnTo>
                  <a:lnTo>
                    <a:pt x="664210" y="281940"/>
                  </a:lnTo>
                  <a:lnTo>
                    <a:pt x="711200" y="314960"/>
                  </a:lnTo>
                  <a:lnTo>
                    <a:pt x="673100" y="358140"/>
                  </a:lnTo>
                  <a:lnTo>
                    <a:pt x="711200" y="401320"/>
                  </a:lnTo>
                  <a:lnTo>
                    <a:pt x="664210" y="434340"/>
                  </a:lnTo>
                  <a:lnTo>
                    <a:pt x="690880" y="485140"/>
                  </a:lnTo>
                  <a:lnTo>
                    <a:pt x="637540" y="505460"/>
                  </a:lnTo>
                  <a:lnTo>
                    <a:pt x="650240" y="561340"/>
                  </a:lnTo>
                  <a:lnTo>
                    <a:pt x="593090" y="568960"/>
                  </a:lnTo>
                  <a:lnTo>
                    <a:pt x="593090" y="626110"/>
                  </a:lnTo>
                  <a:lnTo>
                    <a:pt x="535940" y="619760"/>
                  </a:lnTo>
                  <a:lnTo>
                    <a:pt x="521970" y="675640"/>
                  </a:lnTo>
                  <a:lnTo>
                    <a:pt x="468630" y="655320"/>
                  </a:lnTo>
                  <a:lnTo>
                    <a:pt x="441960" y="706120"/>
                  </a:lnTo>
                  <a:lnTo>
                    <a:pt x="393700" y="673100"/>
                  </a:lnTo>
                  <a:lnTo>
                    <a:pt x="355600" y="716280"/>
                  </a:lnTo>
                  <a:lnTo>
                    <a:pt x="317500" y="673100"/>
                  </a:lnTo>
                  <a:lnTo>
                    <a:pt x="269240" y="706120"/>
                  </a:lnTo>
                  <a:lnTo>
                    <a:pt x="242570" y="655320"/>
                  </a:lnTo>
                  <a:lnTo>
                    <a:pt x="189230" y="675640"/>
                  </a:lnTo>
                  <a:lnTo>
                    <a:pt x="175260" y="619760"/>
                  </a:lnTo>
                  <a:lnTo>
                    <a:pt x="118110" y="626110"/>
                  </a:lnTo>
                  <a:lnTo>
                    <a:pt x="118110" y="568960"/>
                  </a:lnTo>
                  <a:lnTo>
                    <a:pt x="60960" y="561340"/>
                  </a:lnTo>
                  <a:lnTo>
                    <a:pt x="73660" y="505460"/>
                  </a:lnTo>
                  <a:lnTo>
                    <a:pt x="20320" y="485140"/>
                  </a:lnTo>
                  <a:lnTo>
                    <a:pt x="46990" y="434340"/>
                  </a:lnTo>
                  <a:lnTo>
                    <a:pt x="0" y="401320"/>
                  </a:lnTo>
                  <a:lnTo>
                    <a:pt x="38100" y="358140"/>
                  </a:lnTo>
                  <a:lnTo>
                    <a:pt x="0" y="314960"/>
                  </a:lnTo>
                  <a:lnTo>
                    <a:pt x="46990" y="281940"/>
                  </a:lnTo>
                  <a:lnTo>
                    <a:pt x="20320" y="231140"/>
                  </a:lnTo>
                  <a:lnTo>
                    <a:pt x="73660" y="210820"/>
                  </a:lnTo>
                  <a:lnTo>
                    <a:pt x="60960" y="154940"/>
                  </a:lnTo>
                  <a:lnTo>
                    <a:pt x="118110" y="147320"/>
                  </a:lnTo>
                  <a:lnTo>
                    <a:pt x="118110" y="90170"/>
                  </a:lnTo>
                  <a:lnTo>
                    <a:pt x="175260" y="96520"/>
                  </a:lnTo>
                  <a:lnTo>
                    <a:pt x="189230" y="40640"/>
                  </a:lnTo>
                  <a:lnTo>
                    <a:pt x="242570" y="60960"/>
                  </a:lnTo>
                  <a:lnTo>
                    <a:pt x="269240" y="10160"/>
                  </a:lnTo>
                  <a:lnTo>
                    <a:pt x="317500" y="43180"/>
                  </a:lnTo>
                  <a:close/>
                </a:path>
              </a:pathLst>
            </a:custGeom>
            <a:solidFill>
              <a:srgbClr val="ABCFD5"/>
            </a:solidFill>
          </p:spPr>
          <p:txBody>
            <a:bodyPr/>
            <a:lstStyle/>
            <a:p>
              <a:endParaRPr lang="en-GB"/>
            </a:p>
          </p:txBody>
        </p:sp>
        <p:sp>
          <p:nvSpPr>
            <p:cNvPr id="19" name="TextBox 19"/>
            <p:cNvSpPr txBox="1"/>
            <p:nvPr/>
          </p:nvSpPr>
          <p:spPr>
            <a:xfrm>
              <a:off x="38100" y="9525"/>
              <a:ext cx="635000" cy="663575"/>
            </a:xfrm>
            <a:prstGeom prst="rect">
              <a:avLst/>
            </a:prstGeom>
          </p:spPr>
          <p:txBody>
            <a:bodyPr lIns="61740" tIns="61740" rIns="61740" bIns="61740" rtlCol="0" anchor="ctr"/>
            <a:lstStyle/>
            <a:p>
              <a:pPr algn="ctr">
                <a:lnSpc>
                  <a:spcPts val="2013"/>
                </a:lnSpc>
              </a:pPr>
              <a:endParaRPr/>
            </a:p>
          </p:txBody>
        </p:sp>
      </p:grpSp>
      <p:grpSp>
        <p:nvGrpSpPr>
          <p:cNvPr id="20" name="Group 20">
            <a:extLst>
              <a:ext uri="{C183D7F6-B498-43B3-948B-1728B52AA6E4}">
                <adec:decorative xmlns:adec="http://schemas.microsoft.com/office/drawing/2017/decorative" val="1"/>
              </a:ext>
            </a:extLst>
          </p:cNvPr>
          <p:cNvGrpSpPr/>
          <p:nvPr/>
        </p:nvGrpSpPr>
        <p:grpSpPr>
          <a:xfrm>
            <a:off x="14963487" y="6305349"/>
            <a:ext cx="3243633" cy="3301555"/>
            <a:chOff x="0" y="0"/>
            <a:chExt cx="711200" cy="723900"/>
          </a:xfrm>
        </p:grpSpPr>
        <p:sp>
          <p:nvSpPr>
            <p:cNvPr id="21" name="Freeform 21"/>
            <p:cNvSpPr/>
            <p:nvPr/>
          </p:nvSpPr>
          <p:spPr>
            <a:xfrm>
              <a:off x="0" y="0"/>
              <a:ext cx="711200" cy="716280"/>
            </a:xfrm>
            <a:custGeom>
              <a:avLst/>
              <a:gdLst/>
              <a:ahLst/>
              <a:cxnLst/>
              <a:rect l="l" t="t" r="r" b="b"/>
              <a:pathLst>
                <a:path w="711200" h="716280">
                  <a:moveTo>
                    <a:pt x="355600" y="0"/>
                  </a:moveTo>
                  <a:lnTo>
                    <a:pt x="393700" y="43180"/>
                  </a:lnTo>
                  <a:lnTo>
                    <a:pt x="441960" y="10160"/>
                  </a:lnTo>
                  <a:lnTo>
                    <a:pt x="468630" y="60960"/>
                  </a:lnTo>
                  <a:lnTo>
                    <a:pt x="521970" y="40640"/>
                  </a:lnTo>
                  <a:lnTo>
                    <a:pt x="535940" y="96520"/>
                  </a:lnTo>
                  <a:lnTo>
                    <a:pt x="593090" y="90170"/>
                  </a:lnTo>
                  <a:lnTo>
                    <a:pt x="593090" y="147320"/>
                  </a:lnTo>
                  <a:lnTo>
                    <a:pt x="650240" y="154940"/>
                  </a:lnTo>
                  <a:lnTo>
                    <a:pt x="637540" y="210820"/>
                  </a:lnTo>
                  <a:lnTo>
                    <a:pt x="690880" y="231140"/>
                  </a:lnTo>
                  <a:lnTo>
                    <a:pt x="664210" y="281940"/>
                  </a:lnTo>
                  <a:lnTo>
                    <a:pt x="711200" y="314960"/>
                  </a:lnTo>
                  <a:lnTo>
                    <a:pt x="673100" y="358140"/>
                  </a:lnTo>
                  <a:lnTo>
                    <a:pt x="711200" y="401320"/>
                  </a:lnTo>
                  <a:lnTo>
                    <a:pt x="664210" y="434340"/>
                  </a:lnTo>
                  <a:lnTo>
                    <a:pt x="690880" y="485140"/>
                  </a:lnTo>
                  <a:lnTo>
                    <a:pt x="637540" y="505460"/>
                  </a:lnTo>
                  <a:lnTo>
                    <a:pt x="650240" y="561340"/>
                  </a:lnTo>
                  <a:lnTo>
                    <a:pt x="593090" y="568960"/>
                  </a:lnTo>
                  <a:lnTo>
                    <a:pt x="593090" y="626110"/>
                  </a:lnTo>
                  <a:lnTo>
                    <a:pt x="535940" y="619760"/>
                  </a:lnTo>
                  <a:lnTo>
                    <a:pt x="521970" y="675640"/>
                  </a:lnTo>
                  <a:lnTo>
                    <a:pt x="468630" y="655320"/>
                  </a:lnTo>
                  <a:lnTo>
                    <a:pt x="441960" y="706120"/>
                  </a:lnTo>
                  <a:lnTo>
                    <a:pt x="393700" y="673100"/>
                  </a:lnTo>
                  <a:lnTo>
                    <a:pt x="355600" y="716280"/>
                  </a:lnTo>
                  <a:lnTo>
                    <a:pt x="317500" y="673100"/>
                  </a:lnTo>
                  <a:lnTo>
                    <a:pt x="269240" y="706120"/>
                  </a:lnTo>
                  <a:lnTo>
                    <a:pt x="242570" y="655320"/>
                  </a:lnTo>
                  <a:lnTo>
                    <a:pt x="189230" y="675640"/>
                  </a:lnTo>
                  <a:lnTo>
                    <a:pt x="175260" y="619760"/>
                  </a:lnTo>
                  <a:lnTo>
                    <a:pt x="118110" y="626110"/>
                  </a:lnTo>
                  <a:lnTo>
                    <a:pt x="118110" y="568960"/>
                  </a:lnTo>
                  <a:lnTo>
                    <a:pt x="60960" y="561340"/>
                  </a:lnTo>
                  <a:lnTo>
                    <a:pt x="73660" y="505460"/>
                  </a:lnTo>
                  <a:lnTo>
                    <a:pt x="20320" y="485140"/>
                  </a:lnTo>
                  <a:lnTo>
                    <a:pt x="46990" y="434340"/>
                  </a:lnTo>
                  <a:lnTo>
                    <a:pt x="0" y="401320"/>
                  </a:lnTo>
                  <a:lnTo>
                    <a:pt x="38100" y="358140"/>
                  </a:lnTo>
                  <a:lnTo>
                    <a:pt x="0" y="314960"/>
                  </a:lnTo>
                  <a:lnTo>
                    <a:pt x="46990" y="281940"/>
                  </a:lnTo>
                  <a:lnTo>
                    <a:pt x="20320" y="231140"/>
                  </a:lnTo>
                  <a:lnTo>
                    <a:pt x="73660" y="210820"/>
                  </a:lnTo>
                  <a:lnTo>
                    <a:pt x="60960" y="154940"/>
                  </a:lnTo>
                  <a:lnTo>
                    <a:pt x="118110" y="147320"/>
                  </a:lnTo>
                  <a:lnTo>
                    <a:pt x="118110" y="90170"/>
                  </a:lnTo>
                  <a:lnTo>
                    <a:pt x="175260" y="96520"/>
                  </a:lnTo>
                  <a:lnTo>
                    <a:pt x="189230" y="40640"/>
                  </a:lnTo>
                  <a:lnTo>
                    <a:pt x="242570" y="60960"/>
                  </a:lnTo>
                  <a:lnTo>
                    <a:pt x="269240" y="10160"/>
                  </a:lnTo>
                  <a:lnTo>
                    <a:pt x="317500" y="43180"/>
                  </a:lnTo>
                  <a:close/>
                </a:path>
              </a:pathLst>
            </a:custGeom>
            <a:solidFill>
              <a:srgbClr val="ABCFD5"/>
            </a:solidFill>
          </p:spPr>
          <p:txBody>
            <a:bodyPr/>
            <a:lstStyle/>
            <a:p>
              <a:endParaRPr lang="en-GB"/>
            </a:p>
          </p:txBody>
        </p:sp>
        <p:sp>
          <p:nvSpPr>
            <p:cNvPr id="22" name="TextBox 22"/>
            <p:cNvSpPr txBox="1"/>
            <p:nvPr/>
          </p:nvSpPr>
          <p:spPr>
            <a:xfrm>
              <a:off x="38100" y="9525"/>
              <a:ext cx="635000" cy="663575"/>
            </a:xfrm>
            <a:prstGeom prst="rect">
              <a:avLst/>
            </a:prstGeom>
          </p:spPr>
          <p:txBody>
            <a:bodyPr lIns="61740" tIns="61740" rIns="61740" bIns="61740" rtlCol="0" anchor="ctr"/>
            <a:lstStyle/>
            <a:p>
              <a:pPr algn="ctr">
                <a:lnSpc>
                  <a:spcPts val="2013"/>
                </a:lnSpc>
              </a:pPr>
              <a:endParaRPr/>
            </a:p>
          </p:txBody>
        </p:sp>
      </p:grpSp>
      <p:sp>
        <p:nvSpPr>
          <p:cNvPr id="23" name="Freeform 23">
            <a:extLst>
              <a:ext uri="{C183D7F6-B498-43B3-948B-1728B52AA6E4}">
                <adec:decorative xmlns:adec="http://schemas.microsoft.com/office/drawing/2017/decorative" val="1"/>
              </a:ext>
            </a:extLst>
          </p:cNvPr>
          <p:cNvSpPr/>
          <p:nvPr/>
        </p:nvSpPr>
        <p:spPr>
          <a:xfrm>
            <a:off x="1364627" y="2045329"/>
            <a:ext cx="1835588" cy="1741514"/>
          </a:xfrm>
          <a:custGeom>
            <a:avLst/>
            <a:gdLst/>
            <a:ahLst/>
            <a:cxnLst/>
            <a:rect l="l" t="t" r="r" b="b"/>
            <a:pathLst>
              <a:path w="1835588" h="1741514">
                <a:moveTo>
                  <a:pt x="0" y="0"/>
                </a:moveTo>
                <a:lnTo>
                  <a:pt x="1835588" y="0"/>
                </a:lnTo>
                <a:lnTo>
                  <a:pt x="1835588" y="1741514"/>
                </a:lnTo>
                <a:lnTo>
                  <a:pt x="0" y="1741514"/>
                </a:lnTo>
                <a:lnTo>
                  <a:pt x="0" y="0"/>
                </a:lnTo>
                <a:close/>
              </a:path>
            </a:pathLst>
          </a:custGeom>
          <a:blipFill>
            <a:blip r:embed="rId3"/>
            <a:stretch>
              <a:fillRect/>
            </a:stretch>
          </a:blipFill>
        </p:spPr>
        <p:txBody>
          <a:bodyPr/>
          <a:lstStyle/>
          <a:p>
            <a:endParaRPr lang="en-GB"/>
          </a:p>
        </p:txBody>
      </p:sp>
      <p:sp>
        <p:nvSpPr>
          <p:cNvPr id="29" name="TextBox 29"/>
          <p:cNvSpPr txBox="1">
            <a:spLocks noGrp="1"/>
          </p:cNvSpPr>
          <p:nvPr>
            <p:ph type="title" idx="4294967295"/>
          </p:nvPr>
        </p:nvSpPr>
        <p:spPr>
          <a:xfrm>
            <a:off x="687452" y="743975"/>
            <a:ext cx="3189938" cy="119840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4885"/>
              </a:lnSpc>
              <a:spcBef>
                <a:spcPct val="0"/>
              </a:spcBef>
              <a:spcAft>
                <a:spcPts val="0"/>
              </a:spcAft>
              <a:buClrTx/>
              <a:buSzTx/>
              <a:buFontTx/>
              <a:buNone/>
              <a:tabLst/>
              <a:defRPr/>
            </a:pPr>
            <a:r>
              <a:rPr kumimoji="0" lang="en-US" sz="3489" b="1" i="0" u="none" strike="noStrike" kern="1200" cap="none" spc="0" normalizeH="0" baseline="0" noProof="0" dirty="0">
                <a:ln>
                  <a:noFill/>
                </a:ln>
                <a:solidFill>
                  <a:srgbClr val="000000"/>
                </a:solidFill>
                <a:effectLst/>
                <a:uLnTx/>
                <a:uFillTx/>
                <a:latin typeface="Century Gothic Paneuropean Bold"/>
                <a:ea typeface="Century Gothic Paneuropean Bold"/>
                <a:cs typeface="Century Gothic Paneuropean Bold"/>
                <a:sym typeface="Century Gothic Paneuropean Bold"/>
              </a:rPr>
              <a:t>Interview an Adult</a:t>
            </a:r>
          </a:p>
        </p:txBody>
      </p:sp>
      <p:sp>
        <p:nvSpPr>
          <p:cNvPr id="28" name="TextBox 28"/>
          <p:cNvSpPr txBox="1"/>
          <p:nvPr/>
        </p:nvSpPr>
        <p:spPr>
          <a:xfrm>
            <a:off x="7682962" y="908979"/>
            <a:ext cx="9266908" cy="2114550"/>
          </a:xfrm>
          <a:prstGeom prst="rect">
            <a:avLst/>
          </a:prstGeom>
        </p:spPr>
        <p:txBody>
          <a:bodyPr lIns="0" tIns="0" rIns="0" bIns="0" rtlCol="0" anchor="t">
            <a:spAutoFit/>
          </a:bodyPr>
          <a:lstStyle/>
          <a:p>
            <a:pPr algn="ctr">
              <a:lnSpc>
                <a:spcPts val="4200"/>
              </a:lnSpc>
              <a:spcBef>
                <a:spcPct val="0"/>
              </a:spcBef>
            </a:pPr>
            <a:r>
              <a:rPr lang="en-US" sz="3000" b="1">
                <a:solidFill>
                  <a:srgbClr val="000000"/>
                </a:solidFill>
                <a:latin typeface="Century Gothic Paneuropean Bold"/>
                <a:ea typeface="Century Gothic Paneuropean Bold"/>
                <a:cs typeface="Century Gothic Paneuropean Bold"/>
                <a:sym typeface="Century Gothic Paneuropean Bold"/>
              </a:rPr>
              <a:t>Interview a parent, carer, or teacher. What might you ask them about what they remember about being in Primary 5 and their own reading experiences?</a:t>
            </a:r>
          </a:p>
        </p:txBody>
      </p:sp>
      <p:sp>
        <p:nvSpPr>
          <p:cNvPr id="24" name="TextBox 24"/>
          <p:cNvSpPr txBox="1"/>
          <p:nvPr/>
        </p:nvSpPr>
        <p:spPr>
          <a:xfrm>
            <a:off x="749272" y="7105432"/>
            <a:ext cx="2389131" cy="1798359"/>
          </a:xfrm>
          <a:prstGeom prst="rect">
            <a:avLst/>
          </a:prstGeom>
        </p:spPr>
        <p:txBody>
          <a:bodyPr lIns="0" tIns="0" rIns="0" bIns="0" rtlCol="0" anchor="t">
            <a:spAutoFit/>
          </a:bodyPr>
          <a:lstStyle/>
          <a:p>
            <a:pPr algn="ctr">
              <a:lnSpc>
                <a:spcPts val="3627"/>
              </a:lnSpc>
              <a:spcBef>
                <a:spcPct val="0"/>
              </a:spcBef>
            </a:pPr>
            <a:r>
              <a:rPr lang="en-US" sz="2591" b="1">
                <a:solidFill>
                  <a:srgbClr val="000000"/>
                </a:solidFill>
                <a:latin typeface="Century Gothic Paneuropean Bold"/>
                <a:ea typeface="Century Gothic Paneuropean Bold"/>
                <a:cs typeface="Century Gothic Paneuropean Bold"/>
                <a:sym typeface="Century Gothic Paneuropean Bold"/>
              </a:rPr>
              <a:t>What do you remember about being in P5?</a:t>
            </a:r>
          </a:p>
        </p:txBody>
      </p:sp>
      <p:sp>
        <p:nvSpPr>
          <p:cNvPr id="25" name="TextBox 25"/>
          <p:cNvSpPr txBox="1"/>
          <p:nvPr/>
        </p:nvSpPr>
        <p:spPr>
          <a:xfrm>
            <a:off x="4430397" y="6878363"/>
            <a:ext cx="2389131" cy="2252496"/>
          </a:xfrm>
          <a:prstGeom prst="rect">
            <a:avLst/>
          </a:prstGeom>
        </p:spPr>
        <p:txBody>
          <a:bodyPr lIns="0" tIns="0" rIns="0" bIns="0" rtlCol="0" anchor="t">
            <a:spAutoFit/>
          </a:bodyPr>
          <a:lstStyle/>
          <a:p>
            <a:pPr algn="ctr">
              <a:lnSpc>
                <a:spcPts val="3627"/>
              </a:lnSpc>
              <a:spcBef>
                <a:spcPct val="0"/>
              </a:spcBef>
            </a:pPr>
            <a:r>
              <a:rPr lang="en-US" sz="2591" b="1">
                <a:solidFill>
                  <a:srgbClr val="000000"/>
                </a:solidFill>
                <a:latin typeface="Century Gothic Paneuropean Bold"/>
                <a:ea typeface="Century Gothic Paneuropean Bold"/>
                <a:cs typeface="Century Gothic Paneuropean Bold"/>
                <a:sym typeface="Century Gothic Paneuropean Bold"/>
              </a:rPr>
              <a:t>Can you remember what kind of things you read?</a:t>
            </a:r>
          </a:p>
        </p:txBody>
      </p:sp>
      <p:sp>
        <p:nvSpPr>
          <p:cNvPr id="26" name="TextBox 26"/>
          <p:cNvSpPr txBox="1"/>
          <p:nvPr/>
        </p:nvSpPr>
        <p:spPr>
          <a:xfrm>
            <a:off x="8101998" y="7105432"/>
            <a:ext cx="2389131" cy="1798359"/>
          </a:xfrm>
          <a:prstGeom prst="rect">
            <a:avLst/>
          </a:prstGeom>
        </p:spPr>
        <p:txBody>
          <a:bodyPr lIns="0" tIns="0" rIns="0" bIns="0" rtlCol="0" anchor="t">
            <a:spAutoFit/>
          </a:bodyPr>
          <a:lstStyle/>
          <a:p>
            <a:pPr algn="ctr">
              <a:lnSpc>
                <a:spcPts val="3627"/>
              </a:lnSpc>
              <a:spcBef>
                <a:spcPct val="0"/>
              </a:spcBef>
            </a:pPr>
            <a:r>
              <a:rPr lang="en-US" sz="2591" b="1">
                <a:solidFill>
                  <a:srgbClr val="000000"/>
                </a:solidFill>
                <a:latin typeface="Century Gothic Paneuropean Bold"/>
                <a:ea typeface="Century Gothic Paneuropean Bold"/>
                <a:cs typeface="Century Gothic Paneuropean Bold"/>
                <a:sym typeface="Century Gothic Paneuropean Bold"/>
              </a:rPr>
              <a:t>Did anyone read to you at home or school?</a:t>
            </a:r>
          </a:p>
        </p:txBody>
      </p:sp>
      <p:sp>
        <p:nvSpPr>
          <p:cNvPr id="27" name="TextBox 27"/>
          <p:cNvSpPr txBox="1"/>
          <p:nvPr/>
        </p:nvSpPr>
        <p:spPr>
          <a:xfrm>
            <a:off x="11777661" y="7005804"/>
            <a:ext cx="2389131" cy="2252496"/>
          </a:xfrm>
          <a:prstGeom prst="rect">
            <a:avLst/>
          </a:prstGeom>
        </p:spPr>
        <p:txBody>
          <a:bodyPr lIns="0" tIns="0" rIns="0" bIns="0" rtlCol="0" anchor="t">
            <a:spAutoFit/>
          </a:bodyPr>
          <a:lstStyle/>
          <a:p>
            <a:pPr algn="ctr">
              <a:lnSpc>
                <a:spcPts val="3627"/>
              </a:lnSpc>
              <a:spcBef>
                <a:spcPct val="0"/>
              </a:spcBef>
            </a:pPr>
            <a:r>
              <a:rPr lang="en-US" sz="2591" b="1">
                <a:solidFill>
                  <a:srgbClr val="000000"/>
                </a:solidFill>
                <a:latin typeface="Century Gothic Paneuropean Bold"/>
                <a:ea typeface="Century Gothic Paneuropean Bold"/>
                <a:cs typeface="Century Gothic Paneuropean Bold"/>
                <a:sym typeface="Century Gothic Paneuropean Bold"/>
              </a:rPr>
              <a:t>What book taught you something new about the world?</a:t>
            </a:r>
          </a:p>
        </p:txBody>
      </p:sp>
      <p:sp>
        <p:nvSpPr>
          <p:cNvPr id="30" name="TextBox 30"/>
          <p:cNvSpPr txBox="1"/>
          <p:nvPr/>
        </p:nvSpPr>
        <p:spPr>
          <a:xfrm>
            <a:off x="15439737" y="7033134"/>
            <a:ext cx="2389131" cy="1798359"/>
          </a:xfrm>
          <a:prstGeom prst="rect">
            <a:avLst/>
          </a:prstGeom>
        </p:spPr>
        <p:txBody>
          <a:bodyPr lIns="0" tIns="0" rIns="0" bIns="0" rtlCol="0" anchor="t">
            <a:spAutoFit/>
          </a:bodyPr>
          <a:lstStyle/>
          <a:p>
            <a:pPr algn="ctr">
              <a:lnSpc>
                <a:spcPts val="3627"/>
              </a:lnSpc>
              <a:spcBef>
                <a:spcPct val="0"/>
              </a:spcBef>
            </a:pPr>
            <a:r>
              <a:rPr lang="en-US" sz="2591" b="1">
                <a:solidFill>
                  <a:srgbClr val="000000"/>
                </a:solidFill>
                <a:latin typeface="Century Gothic Paneuropean Bold"/>
                <a:ea typeface="Century Gothic Paneuropean Bold"/>
                <a:cs typeface="Century Gothic Paneuropean Bold"/>
                <a:sym typeface="Century Gothic Paneuropean Bold"/>
              </a:rPr>
              <a:t>Do you think reading is different for children now?</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activity xmlns="04c2ad2a-64ee-43bb-8057-bcc149cdce45" xsi:nil="true"/>
    <_ip_UnifiedCompliancePolicyProperties xmlns="http://schemas.microsoft.com/sharepoint/v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53CDEFF26B41FC4EBE047BA539D8A916" ma:contentTypeVersion="20" ma:contentTypeDescription="Create a new document." ma:contentTypeScope="" ma:versionID="1f7516d0b0e3157a4ddc93877f4a65fe">
  <xsd:schema xmlns:xsd="http://www.w3.org/2001/XMLSchema" xmlns:xs="http://www.w3.org/2001/XMLSchema" xmlns:p="http://schemas.microsoft.com/office/2006/metadata/properties" xmlns:ns1="http://schemas.microsoft.com/sharepoint/v3" xmlns:ns3="04c2ad2a-64ee-43bb-8057-bcc149cdce45" xmlns:ns4="b975cf0e-a5f5-4f76-a7fd-397964997e33" targetNamespace="http://schemas.microsoft.com/office/2006/metadata/properties" ma:root="true" ma:fieldsID="d8fa7dca01f2e9fb40f2f0fcfaefa410" ns1:_="" ns3:_="" ns4:_="">
    <xsd:import namespace="http://schemas.microsoft.com/sharepoint/v3"/>
    <xsd:import namespace="04c2ad2a-64ee-43bb-8057-bcc149cdce45"/>
    <xsd:import namespace="b975cf0e-a5f5-4f76-a7fd-397964997e33"/>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LengthInSeconds" minOccurs="0"/>
                <xsd:element ref="ns3:MediaServiceDateTaken" minOccurs="0"/>
                <xsd:element ref="ns3:MediaServiceAutoTags" minOccurs="0"/>
                <xsd:element ref="ns3:MediaServiceGenerationTime" minOccurs="0"/>
                <xsd:element ref="ns3:MediaServiceEventHashCode" minOccurs="0"/>
                <xsd:element ref="ns3:MediaServiceOCR" minOccurs="0"/>
                <xsd:element ref="ns3:MediaServiceLocation" minOccurs="0"/>
                <xsd:element ref="ns4:SharedWithUsers" minOccurs="0"/>
                <xsd:element ref="ns4:SharedWithDetails" minOccurs="0"/>
                <xsd:element ref="ns4:SharingHintHash" minOccurs="0"/>
                <xsd:element ref="ns3:_activity" minOccurs="0"/>
                <xsd:element ref="ns1:_ip_UnifiedCompliancePolicyProperties" minOccurs="0"/>
                <xsd:element ref="ns1:_ip_UnifiedCompliancePolicyUIAction" minOccurs="0"/>
                <xsd:element ref="ns3:MediaServiceObjectDetectorVersions" minOccurs="0"/>
                <xsd:element ref="ns3:MediaServiceSearchProperties" minOccurs="0"/>
                <xsd:element ref="ns3: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3" nillable="true" ma:displayName="Unified Compliance Policy Properties" ma:hidden="true" ma:internalName="_ip_UnifiedCompliancePolicyProperties">
      <xsd:simpleType>
        <xsd:restriction base="dms:Note"/>
      </xsd:simpleType>
    </xsd:element>
    <xsd:element name="_ip_UnifiedCompliancePolicyUIAction" ma:index="24"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4c2ad2a-64ee-43bb-8057-bcc149cdce4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LengthInSeconds" ma:index="12" nillable="true" ma:displayName="MediaLengthInSeconds" ma:hidden="true" ma:internalName="MediaLengthInSeconds" ma:readOnly="true">
      <xsd:simpleType>
        <xsd:restriction base="dms:Unknown"/>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_activity" ma:index="22" nillable="true" ma:displayName="_activity" ma:hidden="true" ma:internalName="_activity">
      <xsd:simpleType>
        <xsd:restriction base="dms:Note"/>
      </xsd:simpleType>
    </xsd:element>
    <xsd:element name="MediaServiceObjectDetectorVersions" ma:index="25" nillable="true" ma:displayName="MediaServiceObjectDetectorVersions"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MediaServiceSystemTags" ma:index="27"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975cf0e-a5f5-4f76-a7fd-397964997e33"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SharingHintHash" ma:index="21"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80F3BAC-A084-41A9-A7AB-D777415F4B49}">
  <ds:schemaRefs>
    <ds:schemaRef ds:uri="http://schemas.microsoft.com/sharepoint/v3"/>
    <ds:schemaRef ds:uri="http://purl.org/dc/terms/"/>
    <ds:schemaRef ds:uri="04c2ad2a-64ee-43bb-8057-bcc149cdce45"/>
    <ds:schemaRef ds:uri="http://schemas.microsoft.com/office/infopath/2007/PartnerControls"/>
    <ds:schemaRef ds:uri="http://schemas.microsoft.com/office/2006/documentManagement/types"/>
    <ds:schemaRef ds:uri="http://www.w3.org/XML/1998/namespace"/>
    <ds:schemaRef ds:uri="http://purl.org/dc/dcmitype/"/>
    <ds:schemaRef ds:uri="http://purl.org/dc/elements/1.1/"/>
    <ds:schemaRef ds:uri="http://schemas.openxmlformats.org/package/2006/metadata/core-properties"/>
    <ds:schemaRef ds:uri="b975cf0e-a5f5-4f76-a7fd-397964997e33"/>
    <ds:schemaRef ds:uri="http://schemas.microsoft.com/office/2006/metadata/properties"/>
  </ds:schemaRefs>
</ds:datastoreItem>
</file>

<file path=customXml/itemProps2.xml><?xml version="1.0" encoding="utf-8"?>
<ds:datastoreItem xmlns:ds="http://schemas.openxmlformats.org/officeDocument/2006/customXml" ds:itemID="{AA0E47A3-65BD-458C-9092-2A1183CEA31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04c2ad2a-64ee-43bb-8057-bcc149cdce45"/>
    <ds:schemaRef ds:uri="b975cf0e-a5f5-4f76-a7fd-397964997e3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2A0E410-F30B-4F6B-8D77-5A44EFB5C2A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1189</TotalTime>
  <Words>3225</Words>
  <Application>Microsoft Office PowerPoint</Application>
  <PresentationFormat>Custom</PresentationFormat>
  <Paragraphs>482</Paragraphs>
  <Slides>38</Slides>
  <Notes>32</Notes>
  <HiddenSlides>0</HiddenSlides>
  <MMClips>1</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38</vt:i4>
      </vt:variant>
    </vt:vector>
  </HeadingPairs>
  <TitlesOfParts>
    <vt:vector size="47" baseType="lpstr">
      <vt:lpstr>Canva Sans</vt:lpstr>
      <vt:lpstr>Calibri</vt:lpstr>
      <vt:lpstr>Century Gothic Paneuropean Italics</vt:lpstr>
      <vt:lpstr>Arial</vt:lpstr>
      <vt:lpstr>Comic Sans Bold</vt:lpstr>
      <vt:lpstr>Comic Sans</vt:lpstr>
      <vt:lpstr>Century Gothic Paneuropean</vt:lpstr>
      <vt:lpstr>Century Gothic Paneuropean Bold</vt:lpstr>
      <vt:lpstr>Office Theme</vt:lpstr>
      <vt:lpstr>About this resource</vt:lpstr>
      <vt:lpstr>Mission Impossible?</vt:lpstr>
      <vt:lpstr>PIRLS</vt:lpstr>
      <vt:lpstr>PIRLS</vt:lpstr>
      <vt:lpstr>PIRLS</vt:lpstr>
      <vt:lpstr>PIRLS</vt:lpstr>
      <vt:lpstr>PIRLS</vt:lpstr>
      <vt:lpstr>PIRLS</vt:lpstr>
      <vt:lpstr>Key vocabulary</vt:lpstr>
      <vt:lpstr>Key vocabulary - research</vt:lpstr>
      <vt:lpstr>Key vocabulary - international</vt:lpstr>
      <vt:lpstr>Key vocabulary - participant</vt:lpstr>
      <vt:lpstr>Key vocabulary - data</vt:lpstr>
      <vt:lpstr>Key vocabulary - compare</vt:lpstr>
      <vt:lpstr>Key vocabulary - study</vt:lpstr>
      <vt:lpstr>Call my bluff 1</vt:lpstr>
      <vt:lpstr>Call my bluff 2</vt:lpstr>
      <vt:lpstr>Call my bluff 3</vt:lpstr>
      <vt:lpstr>Call my bluff 3</vt:lpstr>
      <vt:lpstr>Call my bluff 4</vt:lpstr>
      <vt:lpstr>Call my bluff 5</vt:lpstr>
      <vt:lpstr>Connect it 1</vt:lpstr>
      <vt:lpstr>Connect it 2</vt:lpstr>
      <vt:lpstr>Video about PIRLS</vt:lpstr>
      <vt:lpstr>Think                   Link</vt:lpstr>
      <vt:lpstr>I Wonder Why?</vt:lpstr>
      <vt:lpstr>I Wonder Why? </vt:lpstr>
      <vt:lpstr>I wonder why 3</vt:lpstr>
      <vt:lpstr>I wonder why 4</vt:lpstr>
      <vt:lpstr>I wonder why 5</vt:lpstr>
      <vt:lpstr>Think it through</vt:lpstr>
      <vt:lpstr>One Thing I’m Taking With Me</vt:lpstr>
      <vt:lpstr>EXPLORE MORE</vt:lpstr>
      <vt:lpstr>Where in the World?</vt:lpstr>
      <vt:lpstr>Do they wear uniform?</vt:lpstr>
      <vt:lpstr>30 Second Pitch</vt:lpstr>
      <vt:lpstr>The PIRLS Playlist</vt:lpstr>
      <vt:lpstr>Interview an Adult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Education Scotland PIRLS classroom resource</dc:title>
  <dc:creator>Watters, Lindsay</dc:creator>
  <cp:lastModifiedBy>Paul Morgan</cp:lastModifiedBy>
  <cp:revision>6</cp:revision>
  <dcterms:created xsi:type="dcterms:W3CDTF">2006-08-16T00:00:00Z</dcterms:created>
  <dcterms:modified xsi:type="dcterms:W3CDTF">2026-04-17T12:12:13Z</dcterms:modified>
  <dc:identifier>DAHCgXcBYIA</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0x01010053CDEFF26B41FC4EBE047BA539D8A916</vt:lpwstr>
  </property>
</Properties>
</file>