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88" r:id="rId5"/>
    <p:sldId id="371" r:id="rId6"/>
    <p:sldId id="380" r:id="rId7"/>
    <p:sldId id="370" r:id="rId8"/>
    <p:sldId id="266" r:id="rId9"/>
    <p:sldId id="374" r:id="rId10"/>
    <p:sldId id="375" r:id="rId11"/>
    <p:sldId id="268" r:id="rId12"/>
    <p:sldId id="272" r:id="rId13"/>
    <p:sldId id="273" r:id="rId14"/>
    <p:sldId id="274" r:id="rId15"/>
    <p:sldId id="275" r:id="rId16"/>
    <p:sldId id="281" r:id="rId17"/>
    <p:sldId id="372" r:id="rId18"/>
    <p:sldId id="276" r:id="rId19"/>
    <p:sldId id="282" r:id="rId20"/>
    <p:sldId id="283" r:id="rId21"/>
    <p:sldId id="378" r:id="rId22"/>
    <p:sldId id="382" r:id="rId23"/>
    <p:sldId id="379" r:id="rId24"/>
    <p:sldId id="381" r:id="rId25"/>
    <p:sldId id="376" r:id="rId26"/>
    <p:sldId id="284" r:id="rId27"/>
    <p:sldId id="285" r:id="rId28"/>
    <p:sldId id="286" r:id="rId29"/>
    <p:sldId id="277" r:id="rId30"/>
    <p:sldId id="287" r:id="rId31"/>
    <p:sldId id="369" r:id="rId32"/>
    <p:sldId id="383"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A19E"/>
    <a:srgbClr val="FFDE59"/>
    <a:srgbClr val="F3FFFE"/>
    <a:srgbClr val="E1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1729F-4309-FA7B-6947-B7EA34161D3E}" v="1" dt="2025-07-02T09:27:28.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53" autoAdjust="0"/>
  </p:normalViewPr>
  <p:slideViewPr>
    <p:cSldViewPr snapToGrid="0">
      <p:cViewPr varScale="1">
        <p:scale>
          <a:sx n="75" d="100"/>
          <a:sy n="75" d="100"/>
        </p:scale>
        <p:origin x="1914" y="78"/>
      </p:cViewPr>
      <p:guideLst/>
    </p:cSldViewPr>
  </p:slideViewPr>
  <p:notesTextViewPr>
    <p:cViewPr>
      <p:scale>
        <a:sx n="1" d="1"/>
        <a:sy n="1" d="1"/>
      </p:scale>
      <p:origin x="0" y="0"/>
    </p:cViewPr>
  </p:notesTextViewPr>
  <p:sorterViewPr>
    <p:cViewPr>
      <p:scale>
        <a:sx n="100" d="100"/>
        <a:sy n="100" d="100"/>
      </p:scale>
      <p:origin x="0" y="-1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Dungavell" userId="5aff1c94-897e-4b9b-b7a7-1c88d4b6f493" providerId="ADAL" clId="{FA25290B-D58C-4D0B-8460-BFB3F50FE662}"/>
    <pc:docChg chg="custSel delSld modSld">
      <pc:chgData name="Jamie Dungavell" userId="5aff1c94-897e-4b9b-b7a7-1c88d4b6f493" providerId="ADAL" clId="{FA25290B-D58C-4D0B-8460-BFB3F50FE662}" dt="2024-09-26T12:17:37.433" v="177"/>
      <pc:docMkLst>
        <pc:docMk/>
      </pc:docMkLst>
      <pc:sldChg chg="delSp modSp mod">
        <pc:chgData name="Jamie Dungavell" userId="5aff1c94-897e-4b9b-b7a7-1c88d4b6f493" providerId="ADAL" clId="{FA25290B-D58C-4D0B-8460-BFB3F50FE662}" dt="2024-09-26T11:43:21.619" v="56" actId="313"/>
        <pc:sldMkLst>
          <pc:docMk/>
          <pc:sldMk cId="3266591091" sldId="288"/>
        </pc:sldMkLst>
      </pc:sldChg>
      <pc:sldChg chg="del">
        <pc:chgData name="Jamie Dungavell" userId="5aff1c94-897e-4b9b-b7a7-1c88d4b6f493" providerId="ADAL" clId="{FA25290B-D58C-4D0B-8460-BFB3F50FE662}" dt="2024-09-26T11:44:41.679" v="90" actId="2696"/>
        <pc:sldMkLst>
          <pc:docMk/>
          <pc:sldMk cId="4105049291" sldId="367"/>
        </pc:sldMkLst>
      </pc:sldChg>
      <pc:sldChg chg="modSp mod">
        <pc:chgData name="Jamie Dungavell" userId="5aff1c94-897e-4b9b-b7a7-1c88d4b6f493" providerId="ADAL" clId="{FA25290B-D58C-4D0B-8460-BFB3F50FE662}" dt="2024-09-26T11:43:59.006" v="89" actId="20577"/>
        <pc:sldMkLst>
          <pc:docMk/>
          <pc:sldMk cId="670675672" sldId="370"/>
        </pc:sldMkLst>
      </pc:sldChg>
      <pc:sldChg chg="modSp mod">
        <pc:chgData name="Jamie Dungavell" userId="5aff1c94-897e-4b9b-b7a7-1c88d4b6f493" providerId="ADAL" clId="{FA25290B-D58C-4D0B-8460-BFB3F50FE662}" dt="2024-09-26T12:17:37.433" v="177"/>
        <pc:sldMkLst>
          <pc:docMk/>
          <pc:sldMk cId="2146961146" sldId="373"/>
        </pc:sldMkLst>
      </pc:sldChg>
    </pc:docChg>
  </pc:docChgLst>
  <pc:docChgLst>
    <pc:chgData name="Julie Beckett" userId="39653cad-bb71-48fb-bbd2-8006d4a42ab5" providerId="ADAL" clId="{F1A73289-359E-463C-97A3-BD147890B31A}"/>
    <pc:docChg chg="custSel modSld">
      <pc:chgData name="Julie Beckett" userId="39653cad-bb71-48fb-bbd2-8006d4a42ab5" providerId="ADAL" clId="{F1A73289-359E-463C-97A3-BD147890B31A}" dt="2025-06-25T15:25:53.760" v="480" actId="1076"/>
      <pc:docMkLst>
        <pc:docMk/>
      </pc:docMkLst>
      <pc:sldChg chg="modSp mod">
        <pc:chgData name="Julie Beckett" userId="39653cad-bb71-48fb-bbd2-8006d4a42ab5" providerId="ADAL" clId="{F1A73289-359E-463C-97A3-BD147890B31A}" dt="2025-06-25T15:14:56.581" v="284" actId="20577"/>
        <pc:sldMkLst>
          <pc:docMk/>
          <pc:sldMk cId="958233997" sldId="266"/>
        </pc:sldMkLst>
        <pc:spChg chg="mod">
          <ac:chgData name="Julie Beckett" userId="39653cad-bb71-48fb-bbd2-8006d4a42ab5" providerId="ADAL" clId="{F1A73289-359E-463C-97A3-BD147890B31A}" dt="2025-06-25T15:14:37.328" v="269" actId="27636"/>
          <ac:spMkLst>
            <pc:docMk/>
            <pc:sldMk cId="958233997" sldId="266"/>
            <ac:spMk id="2" creationId="{BC518F4B-6369-6537-5406-B930E59BCA11}"/>
          </ac:spMkLst>
        </pc:spChg>
        <pc:spChg chg="mod">
          <ac:chgData name="Julie Beckett" userId="39653cad-bb71-48fb-bbd2-8006d4a42ab5" providerId="ADAL" clId="{F1A73289-359E-463C-97A3-BD147890B31A}" dt="2025-06-25T15:14:56.581" v="284" actId="20577"/>
          <ac:spMkLst>
            <pc:docMk/>
            <pc:sldMk cId="958233997" sldId="266"/>
            <ac:spMk id="11" creationId="{A3148A0D-10AD-B6A7-4C3C-ECC99BC3C272}"/>
          </ac:spMkLst>
        </pc:spChg>
      </pc:sldChg>
      <pc:sldChg chg="modSp mod">
        <pc:chgData name="Julie Beckett" userId="39653cad-bb71-48fb-bbd2-8006d4a42ab5" providerId="ADAL" clId="{F1A73289-359E-463C-97A3-BD147890B31A}" dt="2025-06-25T15:17:09.823" v="392" actId="20577"/>
        <pc:sldMkLst>
          <pc:docMk/>
          <pc:sldMk cId="395365321" sldId="268"/>
        </pc:sldMkLst>
        <pc:spChg chg="mod">
          <ac:chgData name="Julie Beckett" userId="39653cad-bb71-48fb-bbd2-8006d4a42ab5" providerId="ADAL" clId="{F1A73289-359E-463C-97A3-BD147890B31A}" dt="2025-06-25T15:16:44.146" v="351" actId="2711"/>
          <ac:spMkLst>
            <pc:docMk/>
            <pc:sldMk cId="395365321" sldId="268"/>
            <ac:spMk id="2" creationId="{42DEF1FC-864F-AE5E-4337-F5154F401D58}"/>
          </ac:spMkLst>
        </pc:spChg>
        <pc:spChg chg="mod">
          <ac:chgData name="Julie Beckett" userId="39653cad-bb71-48fb-bbd2-8006d4a42ab5" providerId="ADAL" clId="{F1A73289-359E-463C-97A3-BD147890B31A}" dt="2025-06-25T15:17:09.823" v="392" actId="20577"/>
          <ac:spMkLst>
            <pc:docMk/>
            <pc:sldMk cId="395365321" sldId="268"/>
            <ac:spMk id="3" creationId="{FA1A8EA4-CAC5-C775-A62D-5B9C0FBA5408}"/>
          </ac:spMkLst>
        </pc:spChg>
      </pc:sldChg>
      <pc:sldChg chg="modSp mod">
        <pc:chgData name="Julie Beckett" userId="39653cad-bb71-48fb-bbd2-8006d4a42ab5" providerId="ADAL" clId="{F1A73289-359E-463C-97A3-BD147890B31A}" dt="2025-06-25T15:17:41.617" v="398" actId="404"/>
        <pc:sldMkLst>
          <pc:docMk/>
          <pc:sldMk cId="2767849009" sldId="272"/>
        </pc:sldMkLst>
        <pc:spChg chg="mod ord">
          <ac:chgData name="Julie Beckett" userId="39653cad-bb71-48fb-bbd2-8006d4a42ab5" providerId="ADAL" clId="{F1A73289-359E-463C-97A3-BD147890B31A}" dt="2025-06-25T15:17:37.582" v="397" actId="166"/>
          <ac:spMkLst>
            <pc:docMk/>
            <pc:sldMk cId="2767849009" sldId="272"/>
            <ac:spMk id="2" creationId="{DDBFB7A1-C6D0-3B77-C0E5-D8C78EF37801}"/>
          </ac:spMkLst>
        </pc:spChg>
        <pc:spChg chg="mod">
          <ac:chgData name="Julie Beckett" userId="39653cad-bb71-48fb-bbd2-8006d4a42ab5" providerId="ADAL" clId="{F1A73289-359E-463C-97A3-BD147890B31A}" dt="2025-06-25T15:17:41.617" v="398" actId="404"/>
          <ac:spMkLst>
            <pc:docMk/>
            <pc:sldMk cId="2767849009" sldId="272"/>
            <ac:spMk id="3" creationId="{D23F185B-E418-335D-60E7-BAA28FAECD36}"/>
          </ac:spMkLst>
        </pc:spChg>
        <pc:spChg chg="mod">
          <ac:chgData name="Julie Beckett" userId="39653cad-bb71-48fb-bbd2-8006d4a42ab5" providerId="ADAL" clId="{F1A73289-359E-463C-97A3-BD147890B31A}" dt="2025-06-25T15:17:20.509" v="393" actId="2711"/>
          <ac:spMkLst>
            <pc:docMk/>
            <pc:sldMk cId="2767849009" sldId="272"/>
            <ac:spMk id="6" creationId="{91599AC9-6862-DD11-86D3-62E61F7C5FAD}"/>
          </ac:spMkLst>
        </pc:spChg>
        <pc:spChg chg="mod">
          <ac:chgData name="Julie Beckett" userId="39653cad-bb71-48fb-bbd2-8006d4a42ab5" providerId="ADAL" clId="{F1A73289-359E-463C-97A3-BD147890B31A}" dt="2025-06-25T15:17:27.774" v="395" actId="1076"/>
          <ac:spMkLst>
            <pc:docMk/>
            <pc:sldMk cId="2767849009" sldId="272"/>
            <ac:spMk id="8" creationId="{A9C7EBCD-FDDD-438D-0E3E-2722F3D971EF}"/>
          </ac:spMkLst>
        </pc:spChg>
        <pc:picChg chg="mod">
          <ac:chgData name="Julie Beckett" userId="39653cad-bb71-48fb-bbd2-8006d4a42ab5" providerId="ADAL" clId="{F1A73289-359E-463C-97A3-BD147890B31A}" dt="2025-06-25T15:17:34.181" v="396" actId="1076"/>
          <ac:picMkLst>
            <pc:docMk/>
            <pc:sldMk cId="2767849009" sldId="272"/>
            <ac:picMk id="9" creationId="{CA75BFFD-79B2-0EF3-A336-9E43293C92BE}"/>
          </ac:picMkLst>
        </pc:picChg>
      </pc:sldChg>
      <pc:sldChg chg="modSp mod">
        <pc:chgData name="Julie Beckett" userId="39653cad-bb71-48fb-bbd2-8006d4a42ab5" providerId="ADAL" clId="{F1A73289-359E-463C-97A3-BD147890B31A}" dt="2025-06-25T15:17:57.319" v="401" actId="1076"/>
        <pc:sldMkLst>
          <pc:docMk/>
          <pc:sldMk cId="2834639773" sldId="273"/>
        </pc:sldMkLst>
        <pc:spChg chg="mod">
          <ac:chgData name="Julie Beckett" userId="39653cad-bb71-48fb-bbd2-8006d4a42ab5" providerId="ADAL" clId="{F1A73289-359E-463C-97A3-BD147890B31A}" dt="2025-06-25T15:17:52.698" v="399" actId="2711"/>
          <ac:spMkLst>
            <pc:docMk/>
            <pc:sldMk cId="2834639773" sldId="273"/>
            <ac:spMk id="2" creationId="{DDBFB7A1-C6D0-3B77-C0E5-D8C78EF37801}"/>
          </ac:spMkLst>
        </pc:spChg>
        <pc:spChg chg="mod">
          <ac:chgData name="Julie Beckett" userId="39653cad-bb71-48fb-bbd2-8006d4a42ab5" providerId="ADAL" clId="{F1A73289-359E-463C-97A3-BD147890B31A}" dt="2025-06-25T15:17:52.792" v="400" actId="27636"/>
          <ac:spMkLst>
            <pc:docMk/>
            <pc:sldMk cId="2834639773" sldId="273"/>
            <ac:spMk id="3" creationId="{D23F185B-E418-335D-60E7-BAA28FAECD36}"/>
          </ac:spMkLst>
        </pc:spChg>
        <pc:spChg chg="mod">
          <ac:chgData name="Julie Beckett" userId="39653cad-bb71-48fb-bbd2-8006d4a42ab5" providerId="ADAL" clId="{F1A73289-359E-463C-97A3-BD147890B31A}" dt="2025-06-25T15:17:52.698" v="399" actId="2711"/>
          <ac:spMkLst>
            <pc:docMk/>
            <pc:sldMk cId="2834639773" sldId="273"/>
            <ac:spMk id="11" creationId="{E7C48837-725C-CE2C-48C4-D4FFEA4F6CEE}"/>
          </ac:spMkLst>
        </pc:spChg>
        <pc:picChg chg="mod">
          <ac:chgData name="Julie Beckett" userId="39653cad-bb71-48fb-bbd2-8006d4a42ab5" providerId="ADAL" clId="{F1A73289-359E-463C-97A3-BD147890B31A}" dt="2025-06-25T15:17:57.319" v="401" actId="1076"/>
          <ac:picMkLst>
            <pc:docMk/>
            <pc:sldMk cId="2834639773" sldId="273"/>
            <ac:picMk id="8" creationId="{3E429F33-AC82-CFCD-6582-68553848CA97}"/>
          </ac:picMkLst>
        </pc:picChg>
      </pc:sldChg>
      <pc:sldChg chg="modSp mod">
        <pc:chgData name="Julie Beckett" userId="39653cad-bb71-48fb-bbd2-8006d4a42ab5" providerId="ADAL" clId="{F1A73289-359E-463C-97A3-BD147890B31A}" dt="2025-06-25T15:20:46.258" v="455" actId="20577"/>
        <pc:sldMkLst>
          <pc:docMk/>
          <pc:sldMk cId="2232883868" sldId="274"/>
        </pc:sldMkLst>
        <pc:spChg chg="mod">
          <ac:chgData name="Julie Beckett" userId="39653cad-bb71-48fb-bbd2-8006d4a42ab5" providerId="ADAL" clId="{F1A73289-359E-463C-97A3-BD147890B31A}" dt="2025-06-25T15:18:22.237" v="404" actId="1076"/>
          <ac:spMkLst>
            <pc:docMk/>
            <pc:sldMk cId="2232883868" sldId="274"/>
            <ac:spMk id="2" creationId="{DDBFB7A1-C6D0-3B77-C0E5-D8C78EF37801}"/>
          </ac:spMkLst>
        </pc:spChg>
        <pc:spChg chg="mod">
          <ac:chgData name="Julie Beckett" userId="39653cad-bb71-48fb-bbd2-8006d4a42ab5" providerId="ADAL" clId="{F1A73289-359E-463C-97A3-BD147890B31A}" dt="2025-06-25T15:20:46.258" v="455" actId="20577"/>
          <ac:spMkLst>
            <pc:docMk/>
            <pc:sldMk cId="2232883868" sldId="274"/>
            <ac:spMk id="3" creationId="{D23F185B-E418-335D-60E7-BAA28FAECD36}"/>
          </ac:spMkLst>
        </pc:spChg>
        <pc:spChg chg="mod">
          <ac:chgData name="Julie Beckett" userId="39653cad-bb71-48fb-bbd2-8006d4a42ab5" providerId="ADAL" clId="{F1A73289-359E-463C-97A3-BD147890B31A}" dt="2025-06-25T15:18:15.468" v="402" actId="2711"/>
          <ac:spMkLst>
            <pc:docMk/>
            <pc:sldMk cId="2232883868" sldId="274"/>
            <ac:spMk id="6" creationId="{01D076A5-E97F-4205-E0BB-6FDED5DB6296}"/>
          </ac:spMkLst>
        </pc:spChg>
        <pc:spChg chg="mod">
          <ac:chgData name="Julie Beckett" userId="39653cad-bb71-48fb-bbd2-8006d4a42ab5" providerId="ADAL" clId="{F1A73289-359E-463C-97A3-BD147890B31A}" dt="2025-06-25T15:18:33.311" v="406" actId="1076"/>
          <ac:spMkLst>
            <pc:docMk/>
            <pc:sldMk cId="2232883868" sldId="274"/>
            <ac:spMk id="9" creationId="{68DA81E4-580C-2543-BBBD-3C960B9792D3}"/>
          </ac:spMkLst>
        </pc:spChg>
        <pc:spChg chg="mod">
          <ac:chgData name="Julie Beckett" userId="39653cad-bb71-48fb-bbd2-8006d4a42ab5" providerId="ADAL" clId="{F1A73289-359E-463C-97A3-BD147890B31A}" dt="2025-06-25T15:18:15.468" v="402" actId="2711"/>
          <ac:spMkLst>
            <pc:docMk/>
            <pc:sldMk cId="2232883868" sldId="274"/>
            <ac:spMk id="10" creationId="{29440961-308C-A039-5839-8191C7027395}"/>
          </ac:spMkLst>
        </pc:spChg>
      </pc:sldChg>
      <pc:sldChg chg="modSp mod">
        <pc:chgData name="Julie Beckett" userId="39653cad-bb71-48fb-bbd2-8006d4a42ab5" providerId="ADAL" clId="{F1A73289-359E-463C-97A3-BD147890B31A}" dt="2025-06-25T15:23:52.966" v="469" actId="27636"/>
        <pc:sldMkLst>
          <pc:docMk/>
          <pc:sldMk cId="93502135" sldId="275"/>
        </pc:sldMkLst>
        <pc:spChg chg="mod">
          <ac:chgData name="Julie Beckett" userId="39653cad-bb71-48fb-bbd2-8006d4a42ab5" providerId="ADAL" clId="{F1A73289-359E-463C-97A3-BD147890B31A}" dt="2025-06-25T15:23:07.071" v="464" actId="14100"/>
          <ac:spMkLst>
            <pc:docMk/>
            <pc:sldMk cId="93502135" sldId="275"/>
            <ac:spMk id="2" creationId="{DDBFB7A1-C6D0-3B77-C0E5-D8C78EF37801}"/>
          </ac:spMkLst>
        </pc:spChg>
        <pc:spChg chg="mod">
          <ac:chgData name="Julie Beckett" userId="39653cad-bb71-48fb-bbd2-8006d4a42ab5" providerId="ADAL" clId="{F1A73289-359E-463C-97A3-BD147890B31A}" dt="2025-06-25T15:23:52.966" v="469" actId="27636"/>
          <ac:spMkLst>
            <pc:docMk/>
            <pc:sldMk cId="93502135" sldId="275"/>
            <ac:spMk id="3" creationId="{38762100-F4B7-E5EE-6D34-4016B840BF4B}"/>
          </ac:spMkLst>
        </pc:spChg>
        <pc:spChg chg="mod">
          <ac:chgData name="Julie Beckett" userId="39653cad-bb71-48fb-bbd2-8006d4a42ab5" providerId="ADAL" clId="{F1A73289-359E-463C-97A3-BD147890B31A}" dt="2025-06-25T15:22:48.398" v="460" actId="2711"/>
          <ac:spMkLst>
            <pc:docMk/>
            <pc:sldMk cId="93502135" sldId="275"/>
            <ac:spMk id="12" creationId="{2128949B-6503-0673-9D93-4CEE06E5B3C2}"/>
          </ac:spMkLst>
        </pc:spChg>
        <pc:spChg chg="mod">
          <ac:chgData name="Julie Beckett" userId="39653cad-bb71-48fb-bbd2-8006d4a42ab5" providerId="ADAL" clId="{F1A73289-359E-463C-97A3-BD147890B31A}" dt="2025-06-25T15:22:48.398" v="460" actId="2711"/>
          <ac:spMkLst>
            <pc:docMk/>
            <pc:sldMk cId="93502135" sldId="275"/>
            <ac:spMk id="13" creationId="{D73A2D1B-0D6A-A0F0-84C9-32B5EA6A9498}"/>
          </ac:spMkLst>
        </pc:spChg>
        <pc:spChg chg="mod">
          <ac:chgData name="Julie Beckett" userId="39653cad-bb71-48fb-bbd2-8006d4a42ab5" providerId="ADAL" clId="{F1A73289-359E-463C-97A3-BD147890B31A}" dt="2025-06-25T15:23:39.608" v="467" actId="14100"/>
          <ac:spMkLst>
            <pc:docMk/>
            <pc:sldMk cId="93502135" sldId="275"/>
            <ac:spMk id="14" creationId="{E59BFE7A-4BD6-6B0B-3C8B-8102FC3DD282}"/>
          </ac:spMkLst>
        </pc:spChg>
        <pc:spChg chg="mod">
          <ac:chgData name="Julie Beckett" userId="39653cad-bb71-48fb-bbd2-8006d4a42ab5" providerId="ADAL" clId="{F1A73289-359E-463C-97A3-BD147890B31A}" dt="2025-06-25T15:23:14.248" v="466" actId="14100"/>
          <ac:spMkLst>
            <pc:docMk/>
            <pc:sldMk cId="93502135" sldId="275"/>
            <ac:spMk id="15" creationId="{F6FA17CC-E0F3-2032-EBA4-9AB4B7DCABA4}"/>
          </ac:spMkLst>
        </pc:spChg>
      </pc:sldChg>
      <pc:sldChg chg="modSp mod">
        <pc:chgData name="Julie Beckett" userId="39653cad-bb71-48fb-bbd2-8006d4a42ab5" providerId="ADAL" clId="{F1A73289-359E-463C-97A3-BD147890B31A}" dt="2025-06-25T15:25:53.760" v="480" actId="1076"/>
        <pc:sldMkLst>
          <pc:docMk/>
          <pc:sldMk cId="431182655" sldId="281"/>
        </pc:sldMkLst>
        <pc:spChg chg="mod">
          <ac:chgData name="Julie Beckett" userId="39653cad-bb71-48fb-bbd2-8006d4a42ab5" providerId="ADAL" clId="{F1A73289-359E-463C-97A3-BD147890B31A}" dt="2025-06-25T15:25:53.760" v="480" actId="1076"/>
          <ac:spMkLst>
            <pc:docMk/>
            <pc:sldMk cId="431182655" sldId="281"/>
            <ac:spMk id="2" creationId="{95047F20-7611-9D10-3B9E-B534DB616B5E}"/>
          </ac:spMkLst>
        </pc:spChg>
        <pc:spChg chg="mod">
          <ac:chgData name="Julie Beckett" userId="39653cad-bb71-48fb-bbd2-8006d4a42ab5" providerId="ADAL" clId="{F1A73289-359E-463C-97A3-BD147890B31A}" dt="2025-06-25T15:24:27.481" v="478" actId="1076"/>
          <ac:spMkLst>
            <pc:docMk/>
            <pc:sldMk cId="431182655" sldId="281"/>
            <ac:spMk id="3" creationId="{10607E36-01EB-6731-7781-36399DDAB09C}"/>
          </ac:spMkLst>
        </pc:spChg>
        <pc:spChg chg="mod">
          <ac:chgData name="Julie Beckett" userId="39653cad-bb71-48fb-bbd2-8006d4a42ab5" providerId="ADAL" clId="{F1A73289-359E-463C-97A3-BD147890B31A}" dt="2025-06-25T15:24:07.868" v="470" actId="2711"/>
          <ac:spMkLst>
            <pc:docMk/>
            <pc:sldMk cId="431182655" sldId="281"/>
            <ac:spMk id="4" creationId="{F0E1B7EC-4A8B-DCA2-EE1E-7D22049815CA}"/>
          </ac:spMkLst>
        </pc:spChg>
        <pc:spChg chg="mod">
          <ac:chgData name="Julie Beckett" userId="39653cad-bb71-48fb-bbd2-8006d4a42ab5" providerId="ADAL" clId="{F1A73289-359E-463C-97A3-BD147890B31A}" dt="2025-06-25T15:24:07.868" v="470" actId="2711"/>
          <ac:spMkLst>
            <pc:docMk/>
            <pc:sldMk cId="431182655" sldId="281"/>
            <ac:spMk id="5" creationId="{8828DAB1-0F09-0324-0117-93AEAEE79EDF}"/>
          </ac:spMkLst>
        </pc:spChg>
        <pc:spChg chg="mod">
          <ac:chgData name="Julie Beckett" userId="39653cad-bb71-48fb-bbd2-8006d4a42ab5" providerId="ADAL" clId="{F1A73289-359E-463C-97A3-BD147890B31A}" dt="2025-06-25T15:24:07.868" v="470" actId="2711"/>
          <ac:spMkLst>
            <pc:docMk/>
            <pc:sldMk cId="431182655" sldId="281"/>
            <ac:spMk id="6" creationId="{9F3EC046-B0C7-39A2-4B71-5EEE76136DF2}"/>
          </ac:spMkLst>
        </pc:spChg>
        <pc:spChg chg="mod">
          <ac:chgData name="Julie Beckett" userId="39653cad-bb71-48fb-bbd2-8006d4a42ab5" providerId="ADAL" clId="{F1A73289-359E-463C-97A3-BD147890B31A}" dt="2025-06-25T15:24:07.868" v="470" actId="2711"/>
          <ac:spMkLst>
            <pc:docMk/>
            <pc:sldMk cId="431182655" sldId="281"/>
            <ac:spMk id="8" creationId="{F51006CA-832A-841B-1BA5-311916C9EA06}"/>
          </ac:spMkLst>
        </pc:spChg>
        <pc:spChg chg="mod">
          <ac:chgData name="Julie Beckett" userId="39653cad-bb71-48fb-bbd2-8006d4a42ab5" providerId="ADAL" clId="{F1A73289-359E-463C-97A3-BD147890B31A}" dt="2025-06-25T15:24:07.868" v="470" actId="2711"/>
          <ac:spMkLst>
            <pc:docMk/>
            <pc:sldMk cId="431182655" sldId="281"/>
            <ac:spMk id="10" creationId="{F397FA70-170D-E8E2-A20D-61DFCFD89C2E}"/>
          </ac:spMkLst>
        </pc:spChg>
        <pc:spChg chg="mod">
          <ac:chgData name="Julie Beckett" userId="39653cad-bb71-48fb-bbd2-8006d4a42ab5" providerId="ADAL" clId="{F1A73289-359E-463C-97A3-BD147890B31A}" dt="2025-06-25T15:24:07.868" v="470" actId="2711"/>
          <ac:spMkLst>
            <pc:docMk/>
            <pc:sldMk cId="431182655" sldId="281"/>
            <ac:spMk id="13" creationId="{BDD00CE5-B42F-A8CC-3382-93A3A6D9314F}"/>
          </ac:spMkLst>
        </pc:spChg>
        <pc:spChg chg="mod">
          <ac:chgData name="Julie Beckett" userId="39653cad-bb71-48fb-bbd2-8006d4a42ab5" providerId="ADAL" clId="{F1A73289-359E-463C-97A3-BD147890B31A}" dt="2025-06-25T15:24:07.868" v="470" actId="2711"/>
          <ac:spMkLst>
            <pc:docMk/>
            <pc:sldMk cId="431182655" sldId="281"/>
            <ac:spMk id="16" creationId="{19DFA19B-CCF5-69DD-EDDB-899C438A9C05}"/>
          </ac:spMkLst>
        </pc:spChg>
        <pc:spChg chg="mod">
          <ac:chgData name="Julie Beckett" userId="39653cad-bb71-48fb-bbd2-8006d4a42ab5" providerId="ADAL" clId="{F1A73289-359E-463C-97A3-BD147890B31A}" dt="2025-06-25T15:24:07.868" v="470" actId="2711"/>
          <ac:spMkLst>
            <pc:docMk/>
            <pc:sldMk cId="431182655" sldId="281"/>
            <ac:spMk id="19" creationId="{0D6DF152-804E-0278-BD92-09322B93A7EA}"/>
          </ac:spMkLst>
        </pc:spChg>
      </pc:sldChg>
      <pc:sldChg chg="modSp mod modNotesTx">
        <pc:chgData name="Julie Beckett" userId="39653cad-bb71-48fb-bbd2-8006d4a42ab5" providerId="ADAL" clId="{F1A73289-359E-463C-97A3-BD147890B31A}" dt="2025-06-25T15:10:30.529" v="71" actId="1076"/>
        <pc:sldMkLst>
          <pc:docMk/>
          <pc:sldMk cId="3266591091" sldId="288"/>
        </pc:sldMkLst>
        <pc:spChg chg="mod">
          <ac:chgData name="Julie Beckett" userId="39653cad-bb71-48fb-bbd2-8006d4a42ab5" providerId="ADAL" clId="{F1A73289-359E-463C-97A3-BD147890B31A}" dt="2025-06-25T15:10:30.529" v="71" actId="1076"/>
          <ac:spMkLst>
            <pc:docMk/>
            <pc:sldMk cId="3266591091" sldId="288"/>
            <ac:spMk id="2" creationId="{020F296D-4FE7-11C2-AE7B-78EDF8E3182B}"/>
          </ac:spMkLst>
        </pc:spChg>
      </pc:sldChg>
      <pc:sldChg chg="modSp mod modNotesTx">
        <pc:chgData name="Julie Beckett" userId="39653cad-bb71-48fb-bbd2-8006d4a42ab5" providerId="ADAL" clId="{F1A73289-359E-463C-97A3-BD147890B31A}" dt="2025-06-25T15:14:27.549" v="267" actId="20577"/>
        <pc:sldMkLst>
          <pc:docMk/>
          <pc:sldMk cId="670675672" sldId="370"/>
        </pc:sldMkLst>
        <pc:spChg chg="mod">
          <ac:chgData name="Julie Beckett" userId="39653cad-bb71-48fb-bbd2-8006d4a42ab5" providerId="ADAL" clId="{F1A73289-359E-463C-97A3-BD147890B31A}" dt="2025-06-25T15:13:01.930" v="191" actId="2711"/>
          <ac:spMkLst>
            <pc:docMk/>
            <pc:sldMk cId="670675672" sldId="370"/>
            <ac:spMk id="2" creationId="{B8314944-0EE7-0911-2324-FDFC534E273E}"/>
          </ac:spMkLst>
        </pc:spChg>
        <pc:spChg chg="mod">
          <ac:chgData name="Julie Beckett" userId="39653cad-bb71-48fb-bbd2-8006d4a42ab5" providerId="ADAL" clId="{F1A73289-359E-463C-97A3-BD147890B31A}" dt="2025-06-25T15:14:27.549" v="267" actId="20577"/>
          <ac:spMkLst>
            <pc:docMk/>
            <pc:sldMk cId="670675672" sldId="370"/>
            <ac:spMk id="3" creationId="{4162EA14-4A88-A5A6-BD0C-98C9D4A01E38}"/>
          </ac:spMkLst>
        </pc:spChg>
      </pc:sldChg>
      <pc:sldChg chg="modSp mod">
        <pc:chgData name="Julie Beckett" userId="39653cad-bb71-48fb-bbd2-8006d4a42ab5" providerId="ADAL" clId="{F1A73289-359E-463C-97A3-BD147890B31A}" dt="2025-06-25T15:11:37.373" v="180" actId="20577"/>
        <pc:sldMkLst>
          <pc:docMk/>
          <pc:sldMk cId="3059846978" sldId="371"/>
        </pc:sldMkLst>
        <pc:spChg chg="mod">
          <ac:chgData name="Julie Beckett" userId="39653cad-bb71-48fb-bbd2-8006d4a42ab5" providerId="ADAL" clId="{F1A73289-359E-463C-97A3-BD147890B31A}" dt="2025-06-25T15:11:37.373" v="180" actId="20577"/>
          <ac:spMkLst>
            <pc:docMk/>
            <pc:sldMk cId="3059846978" sldId="371"/>
            <ac:spMk id="2" creationId="{E6FDCAD0-7176-C4B7-AB85-D776DC8A2B04}"/>
          </ac:spMkLst>
        </pc:spChg>
        <pc:spChg chg="mod">
          <ac:chgData name="Julie Beckett" userId="39653cad-bb71-48fb-bbd2-8006d4a42ab5" providerId="ADAL" clId="{F1A73289-359E-463C-97A3-BD147890B31A}" dt="2025-06-25T15:10:37.109" v="72" actId="2711"/>
          <ac:spMkLst>
            <pc:docMk/>
            <pc:sldMk cId="3059846978" sldId="371"/>
            <ac:spMk id="7" creationId="{1B8B8CA2-BE4B-BEAA-D187-C485815FF9F4}"/>
          </ac:spMkLst>
        </pc:spChg>
      </pc:sldChg>
      <pc:sldChg chg="modSp mod">
        <pc:chgData name="Julie Beckett" userId="39653cad-bb71-48fb-bbd2-8006d4a42ab5" providerId="ADAL" clId="{F1A73289-359E-463C-97A3-BD147890B31A}" dt="2025-06-25T15:15:19.664" v="289" actId="120"/>
        <pc:sldMkLst>
          <pc:docMk/>
          <pc:sldMk cId="1957491986" sldId="374"/>
        </pc:sldMkLst>
        <pc:spChg chg="mod">
          <ac:chgData name="Julie Beckett" userId="39653cad-bb71-48fb-bbd2-8006d4a42ab5" providerId="ADAL" clId="{F1A73289-359E-463C-97A3-BD147890B31A}" dt="2025-06-25T15:15:19.664" v="289" actId="120"/>
          <ac:spMkLst>
            <pc:docMk/>
            <pc:sldMk cId="1957491986" sldId="374"/>
            <ac:spMk id="3" creationId="{96C66182-F066-F7DD-2643-8AA988FBBE49}"/>
          </ac:spMkLst>
        </pc:spChg>
        <pc:spChg chg="mod">
          <ac:chgData name="Julie Beckett" userId="39653cad-bb71-48fb-bbd2-8006d4a42ab5" providerId="ADAL" clId="{F1A73289-359E-463C-97A3-BD147890B31A}" dt="2025-06-25T15:15:11.941" v="285" actId="2711"/>
          <ac:spMkLst>
            <pc:docMk/>
            <pc:sldMk cId="1957491986" sldId="374"/>
            <ac:spMk id="11" creationId="{8610109C-B7A8-3EA8-881D-416F75110521}"/>
          </ac:spMkLst>
        </pc:spChg>
      </pc:sldChg>
      <pc:sldChg chg="modSp mod">
        <pc:chgData name="Julie Beckett" userId="39653cad-bb71-48fb-bbd2-8006d4a42ab5" providerId="ADAL" clId="{F1A73289-359E-463C-97A3-BD147890B31A}" dt="2025-06-25T15:16:33.349" v="350" actId="1076"/>
        <pc:sldMkLst>
          <pc:docMk/>
          <pc:sldMk cId="215841006" sldId="375"/>
        </pc:sldMkLst>
        <pc:spChg chg="mod">
          <ac:chgData name="Julie Beckett" userId="39653cad-bb71-48fb-bbd2-8006d4a42ab5" providerId="ADAL" clId="{F1A73289-359E-463C-97A3-BD147890B31A}" dt="2025-06-25T15:16:08.175" v="345" actId="20577"/>
          <ac:spMkLst>
            <pc:docMk/>
            <pc:sldMk cId="215841006" sldId="375"/>
            <ac:spMk id="3" creationId="{28F8F4CB-A76E-3155-6A9A-7281A48261A8}"/>
          </ac:spMkLst>
        </pc:spChg>
        <pc:spChg chg="mod">
          <ac:chgData name="Julie Beckett" userId="39653cad-bb71-48fb-bbd2-8006d4a42ab5" providerId="ADAL" clId="{F1A73289-359E-463C-97A3-BD147890B31A}" dt="2025-06-25T15:15:35.697" v="290" actId="2711"/>
          <ac:spMkLst>
            <pc:docMk/>
            <pc:sldMk cId="215841006" sldId="375"/>
            <ac:spMk id="11" creationId="{9F0D5836-5196-E79A-2E11-650A644D7CF3}"/>
          </ac:spMkLst>
        </pc:spChg>
        <pc:picChg chg="mod">
          <ac:chgData name="Julie Beckett" userId="39653cad-bb71-48fb-bbd2-8006d4a42ab5" providerId="ADAL" clId="{F1A73289-359E-463C-97A3-BD147890B31A}" dt="2025-06-25T15:16:33.349" v="350" actId="1076"/>
          <ac:picMkLst>
            <pc:docMk/>
            <pc:sldMk cId="215841006" sldId="375"/>
            <ac:picMk id="5" creationId="{95A934FB-5185-8441-39BE-B86F537905DB}"/>
          </ac:picMkLst>
        </pc:picChg>
        <pc:picChg chg="mod">
          <ac:chgData name="Julie Beckett" userId="39653cad-bb71-48fb-bbd2-8006d4a42ab5" providerId="ADAL" clId="{F1A73289-359E-463C-97A3-BD147890B31A}" dt="2025-06-25T15:16:32.180" v="349" actId="1076"/>
          <ac:picMkLst>
            <pc:docMk/>
            <pc:sldMk cId="215841006" sldId="375"/>
            <ac:picMk id="7" creationId="{05F3FAAD-F02B-FE3D-E58B-0C3458847C25}"/>
          </ac:picMkLst>
        </pc:picChg>
        <pc:picChg chg="mod">
          <ac:chgData name="Julie Beckett" userId="39653cad-bb71-48fb-bbd2-8006d4a42ab5" providerId="ADAL" clId="{F1A73289-359E-463C-97A3-BD147890B31A}" dt="2025-06-25T15:16:26.701" v="347" actId="1076"/>
          <ac:picMkLst>
            <pc:docMk/>
            <pc:sldMk cId="215841006" sldId="375"/>
            <ac:picMk id="9" creationId="{09B13C5A-C866-DE24-C1FC-4D38AB58A6DB}"/>
          </ac:picMkLst>
        </pc:picChg>
        <pc:picChg chg="mod">
          <ac:chgData name="Julie Beckett" userId="39653cad-bb71-48fb-bbd2-8006d4a42ab5" providerId="ADAL" clId="{F1A73289-359E-463C-97A3-BD147890B31A}" dt="2025-06-25T15:16:30.189" v="348" actId="1076"/>
          <ac:picMkLst>
            <pc:docMk/>
            <pc:sldMk cId="215841006" sldId="375"/>
            <ac:picMk id="12" creationId="{0BFAF0F6-9CB3-3C21-3A37-3DED85800C89}"/>
          </ac:picMkLst>
        </pc:picChg>
      </pc:sldChg>
      <pc:sldChg chg="modSp mod">
        <pc:chgData name="Julie Beckett" userId="39653cad-bb71-48fb-bbd2-8006d4a42ab5" providerId="ADAL" clId="{F1A73289-359E-463C-97A3-BD147890B31A}" dt="2025-06-25T15:12:48.727" v="190" actId="14100"/>
        <pc:sldMkLst>
          <pc:docMk/>
          <pc:sldMk cId="2701601713" sldId="380"/>
        </pc:sldMkLst>
        <pc:spChg chg="mod">
          <ac:chgData name="Julie Beckett" userId="39653cad-bb71-48fb-bbd2-8006d4a42ab5" providerId="ADAL" clId="{F1A73289-359E-463C-97A3-BD147890B31A}" dt="2025-06-25T15:11:57.380" v="181" actId="2711"/>
          <ac:spMkLst>
            <pc:docMk/>
            <pc:sldMk cId="2701601713" sldId="380"/>
            <ac:spMk id="2" creationId="{1A725FCD-EE0C-2778-79E2-7832C51501C1}"/>
          </ac:spMkLst>
        </pc:spChg>
        <pc:spChg chg="mod">
          <ac:chgData name="Julie Beckett" userId="39653cad-bb71-48fb-bbd2-8006d4a42ab5" providerId="ADAL" clId="{F1A73289-359E-463C-97A3-BD147890B31A}" dt="2025-06-25T15:12:48.727" v="190" actId="14100"/>
          <ac:spMkLst>
            <pc:docMk/>
            <pc:sldMk cId="2701601713" sldId="380"/>
            <ac:spMk id="5" creationId="{EBC92E2D-D04E-225A-7B96-DC17AA978BD8}"/>
          </ac:spMkLst>
        </pc:spChg>
        <pc:picChg chg="mod">
          <ac:chgData name="Julie Beckett" userId="39653cad-bb71-48fb-bbd2-8006d4a42ab5" providerId="ADAL" clId="{F1A73289-359E-463C-97A3-BD147890B31A}" dt="2025-06-25T15:11:57.380" v="181" actId="2711"/>
          <ac:picMkLst>
            <pc:docMk/>
            <pc:sldMk cId="2701601713" sldId="380"/>
            <ac:picMk id="3" creationId="{DD2E2F78-115E-809F-06D8-793D18AA57BE}"/>
          </ac:picMkLst>
        </pc:picChg>
        <pc:picChg chg="mod">
          <ac:chgData name="Julie Beckett" userId="39653cad-bb71-48fb-bbd2-8006d4a42ab5" providerId="ADAL" clId="{F1A73289-359E-463C-97A3-BD147890B31A}" dt="2025-06-25T15:11:57.380" v="181" actId="2711"/>
          <ac:picMkLst>
            <pc:docMk/>
            <pc:sldMk cId="2701601713" sldId="380"/>
            <ac:picMk id="6" creationId="{3BCDED48-D66C-9786-0326-681EB05A7841}"/>
          </ac:picMkLst>
        </pc:picChg>
      </pc:sldChg>
      <pc:sldChg chg="modSp mod">
        <pc:chgData name="Julie Beckett" userId="39653cad-bb71-48fb-bbd2-8006d4a42ab5" providerId="ADAL" clId="{F1A73289-359E-463C-97A3-BD147890B31A}" dt="2025-06-23T14:10:42.907" v="14" actId="14100"/>
        <pc:sldMkLst>
          <pc:docMk/>
          <pc:sldMk cId="1318847528" sldId="381"/>
        </pc:sldMkLst>
        <pc:spChg chg="mod">
          <ac:chgData name="Julie Beckett" userId="39653cad-bb71-48fb-bbd2-8006d4a42ab5" providerId="ADAL" clId="{F1A73289-359E-463C-97A3-BD147890B31A}" dt="2025-06-23T14:10:42.907" v="14" actId="14100"/>
          <ac:spMkLst>
            <pc:docMk/>
            <pc:sldMk cId="1318847528" sldId="381"/>
            <ac:spMk id="7" creationId="{CF50FE8F-130C-8BB9-D3E1-B67875037B67}"/>
          </ac:spMkLst>
        </pc:spChg>
      </pc:sldChg>
      <pc:sldChg chg="modSp mod">
        <pc:chgData name="Julie Beckett" userId="39653cad-bb71-48fb-bbd2-8006d4a42ab5" providerId="ADAL" clId="{F1A73289-359E-463C-97A3-BD147890B31A}" dt="2025-06-23T14:10:31.906" v="13" actId="14100"/>
        <pc:sldMkLst>
          <pc:docMk/>
          <pc:sldMk cId="795515286" sldId="382"/>
        </pc:sldMkLst>
        <pc:spChg chg="mod">
          <ac:chgData name="Julie Beckett" userId="39653cad-bb71-48fb-bbd2-8006d4a42ab5" providerId="ADAL" clId="{F1A73289-359E-463C-97A3-BD147890B31A}" dt="2025-06-23T14:10:29.604" v="12" actId="1076"/>
          <ac:spMkLst>
            <pc:docMk/>
            <pc:sldMk cId="795515286" sldId="382"/>
            <ac:spMk id="2" creationId="{D67F105F-2D60-29AF-2DB5-B09BA09A1B3C}"/>
          </ac:spMkLst>
        </pc:spChg>
        <pc:spChg chg="mod">
          <ac:chgData name="Julie Beckett" userId="39653cad-bb71-48fb-bbd2-8006d4a42ab5" providerId="ADAL" clId="{F1A73289-359E-463C-97A3-BD147890B31A}" dt="2025-06-23T14:10:31.906" v="13" actId="14100"/>
          <ac:spMkLst>
            <pc:docMk/>
            <pc:sldMk cId="795515286" sldId="382"/>
            <ac:spMk id="3" creationId="{2E4CEBC0-FE9B-C26E-A988-93827E456F7A}"/>
          </ac:spMkLst>
        </pc:spChg>
      </pc:sldChg>
    </pc:docChg>
  </pc:docChgLst>
  <pc:docChgLst>
    <pc:chgData name="Jamie Dungavell" userId="5aff1c94-897e-4b9b-b7a7-1c88d4b6f493" providerId="ADAL" clId="{F2318CB5-6014-4114-BDD0-84589B8F1E9D}"/>
    <pc:docChg chg="undo custSel addSld delSld modSld">
      <pc:chgData name="Jamie Dungavell" userId="5aff1c94-897e-4b9b-b7a7-1c88d4b6f493" providerId="ADAL" clId="{F2318CB5-6014-4114-BDD0-84589B8F1E9D}" dt="2025-06-06T14:23:02.494" v="11559" actId="14100"/>
      <pc:docMkLst>
        <pc:docMk/>
      </pc:docMkLst>
      <pc:sldChg chg="addSp modSp mod modNotesTx">
        <pc:chgData name="Jamie Dungavell" userId="5aff1c94-897e-4b9b-b7a7-1c88d4b6f493" providerId="ADAL" clId="{F2318CB5-6014-4114-BDD0-84589B8F1E9D}" dt="2025-06-06T14:17:58.420" v="11542" actId="13244"/>
        <pc:sldMkLst>
          <pc:docMk/>
          <pc:sldMk cId="958233997" sldId="266"/>
        </pc:sldMkLst>
        <pc:spChg chg="add mod ord">
          <ac:chgData name="Jamie Dungavell" userId="5aff1c94-897e-4b9b-b7a7-1c88d4b6f493" providerId="ADAL" clId="{F2318CB5-6014-4114-BDD0-84589B8F1E9D}" dt="2025-06-06T14:17:58.420" v="11542" actId="13244"/>
          <ac:spMkLst>
            <pc:docMk/>
            <pc:sldMk cId="958233997" sldId="266"/>
            <ac:spMk id="2" creationId="{BC518F4B-6369-6537-5406-B930E59BCA11}"/>
          </ac:spMkLst>
        </pc:spChg>
        <pc:spChg chg="mod">
          <ac:chgData name="Jamie Dungavell" userId="5aff1c94-897e-4b9b-b7a7-1c88d4b6f493" providerId="ADAL" clId="{F2318CB5-6014-4114-BDD0-84589B8F1E9D}" dt="2025-06-06T13:20:07.074" v="4892" actId="1076"/>
          <ac:spMkLst>
            <pc:docMk/>
            <pc:sldMk cId="958233997" sldId="266"/>
            <ac:spMk id="11" creationId="{A3148A0D-10AD-B6A7-4C3C-ECC99BC3C272}"/>
          </ac:spMkLst>
        </pc:spChg>
        <pc:picChg chg="mod">
          <ac:chgData name="Jamie Dungavell" userId="5aff1c94-897e-4b9b-b7a7-1c88d4b6f493" providerId="ADAL" clId="{F2318CB5-6014-4114-BDD0-84589B8F1E9D}" dt="2025-06-06T13:45:37.804" v="7005" actId="962"/>
          <ac:picMkLst>
            <pc:docMk/>
            <pc:sldMk cId="958233997" sldId="266"/>
            <ac:picMk id="6" creationId="{BA905DB2-73CA-8957-A597-C9F86F80153E}"/>
          </ac:picMkLst>
        </pc:picChg>
      </pc:sldChg>
      <pc:sldChg chg="addSp delSp modSp mod modNotesTx">
        <pc:chgData name="Jamie Dungavell" userId="5aff1c94-897e-4b9b-b7a7-1c88d4b6f493" providerId="ADAL" clId="{F2318CB5-6014-4114-BDD0-84589B8F1E9D}" dt="2025-06-06T13:49:03.712" v="8245" actId="962"/>
        <pc:sldMkLst>
          <pc:docMk/>
          <pc:sldMk cId="395365321" sldId="268"/>
        </pc:sldMkLst>
        <pc:picChg chg="add mod">
          <ac:chgData name="Jamie Dungavell" userId="5aff1c94-897e-4b9b-b7a7-1c88d4b6f493" providerId="ADAL" clId="{F2318CB5-6014-4114-BDD0-84589B8F1E9D}" dt="2025-06-06T13:49:03.712" v="8245" actId="962"/>
          <ac:picMkLst>
            <pc:docMk/>
            <pc:sldMk cId="395365321" sldId="268"/>
            <ac:picMk id="7" creationId="{FB89E210-3D06-F3C7-4B1B-9B1BC6DBD71E}"/>
          </ac:picMkLst>
        </pc:picChg>
      </pc:sldChg>
      <pc:sldChg chg="delSp modSp mod modNotesTx">
        <pc:chgData name="Jamie Dungavell" userId="5aff1c94-897e-4b9b-b7a7-1c88d4b6f493" providerId="ADAL" clId="{F2318CB5-6014-4114-BDD0-84589B8F1E9D}" dt="2025-06-06T14:16:14.502" v="11534" actId="478"/>
        <pc:sldMkLst>
          <pc:docMk/>
          <pc:sldMk cId="2767849009" sldId="272"/>
        </pc:sldMkLst>
        <pc:picChg chg="mod">
          <ac:chgData name="Jamie Dungavell" userId="5aff1c94-897e-4b9b-b7a7-1c88d4b6f493" providerId="ADAL" clId="{F2318CB5-6014-4114-BDD0-84589B8F1E9D}" dt="2025-06-06T14:14:52.143" v="11525" actId="14100"/>
          <ac:picMkLst>
            <pc:docMk/>
            <pc:sldMk cId="2767849009" sldId="272"/>
            <ac:picMk id="9" creationId="{CA75BFFD-79B2-0EF3-A336-9E43293C92BE}"/>
          </ac:picMkLst>
        </pc:picChg>
      </pc:sldChg>
      <pc:sldChg chg="delSp modSp mod modNotesTx">
        <pc:chgData name="Jamie Dungavell" userId="5aff1c94-897e-4b9b-b7a7-1c88d4b6f493" providerId="ADAL" clId="{F2318CB5-6014-4114-BDD0-84589B8F1E9D}" dt="2025-06-06T14:15:11.324" v="11529" actId="1076"/>
        <pc:sldMkLst>
          <pc:docMk/>
          <pc:sldMk cId="2834639773" sldId="273"/>
        </pc:sldMkLst>
        <pc:picChg chg="mod">
          <ac:chgData name="Jamie Dungavell" userId="5aff1c94-897e-4b9b-b7a7-1c88d4b6f493" providerId="ADAL" clId="{F2318CB5-6014-4114-BDD0-84589B8F1E9D}" dt="2025-06-06T14:15:11.324" v="11529" actId="1076"/>
          <ac:picMkLst>
            <pc:docMk/>
            <pc:sldMk cId="2834639773" sldId="273"/>
            <ac:picMk id="8" creationId="{3E429F33-AC82-CFCD-6582-68553848CA97}"/>
          </ac:picMkLst>
        </pc:picChg>
      </pc:sldChg>
      <pc:sldChg chg="delSp modSp mod modNotesTx">
        <pc:chgData name="Jamie Dungavell" userId="5aff1c94-897e-4b9b-b7a7-1c88d4b6f493" providerId="ADAL" clId="{F2318CB5-6014-4114-BDD0-84589B8F1E9D}" dt="2025-06-06T14:23:02.494" v="11559" actId="14100"/>
        <pc:sldMkLst>
          <pc:docMk/>
          <pc:sldMk cId="2232883868" sldId="274"/>
        </pc:sldMkLst>
        <pc:spChg chg="mod ord">
          <ac:chgData name="Jamie Dungavell" userId="5aff1c94-897e-4b9b-b7a7-1c88d4b6f493" providerId="ADAL" clId="{F2318CB5-6014-4114-BDD0-84589B8F1E9D}" dt="2025-06-06T14:23:02.494" v="11559" actId="14100"/>
          <ac:spMkLst>
            <pc:docMk/>
            <pc:sldMk cId="2232883868" sldId="274"/>
            <ac:spMk id="3" creationId="{D23F185B-E418-335D-60E7-BAA28FAECD36}"/>
          </ac:spMkLst>
        </pc:spChg>
        <pc:spChg chg="ord">
          <ac:chgData name="Jamie Dungavell" userId="5aff1c94-897e-4b9b-b7a7-1c88d4b6f493" providerId="ADAL" clId="{F2318CB5-6014-4114-BDD0-84589B8F1E9D}" dt="2025-06-06T14:22:08.269" v="11558" actId="13244"/>
          <ac:spMkLst>
            <pc:docMk/>
            <pc:sldMk cId="2232883868" sldId="274"/>
            <ac:spMk id="9" creationId="{68DA81E4-580C-2543-BBBD-3C960B9792D3}"/>
          </ac:spMkLst>
        </pc:spChg>
        <pc:spChg chg="ord">
          <ac:chgData name="Jamie Dungavell" userId="5aff1c94-897e-4b9b-b7a7-1c88d4b6f493" providerId="ADAL" clId="{F2318CB5-6014-4114-BDD0-84589B8F1E9D}" dt="2025-06-06T14:22:06.599" v="11557" actId="13244"/>
          <ac:spMkLst>
            <pc:docMk/>
            <pc:sldMk cId="2232883868" sldId="274"/>
            <ac:spMk id="10" creationId="{29440961-308C-A039-5839-8191C7027395}"/>
          </ac:spMkLst>
        </pc:spChg>
        <pc:picChg chg="mod">
          <ac:chgData name="Jamie Dungavell" userId="5aff1c94-897e-4b9b-b7a7-1c88d4b6f493" providerId="ADAL" clId="{F2318CB5-6014-4114-BDD0-84589B8F1E9D}" dt="2025-06-06T13:53:32.048" v="8753" actId="962"/>
          <ac:picMkLst>
            <pc:docMk/>
            <pc:sldMk cId="2232883868" sldId="274"/>
            <ac:picMk id="8" creationId="{14D1B128-88BD-32A1-BFB8-A5C1338CE295}"/>
          </ac:picMkLst>
        </pc:picChg>
      </pc:sldChg>
      <pc:sldChg chg="delSp modSp mod modNotesTx">
        <pc:chgData name="Jamie Dungavell" userId="5aff1c94-897e-4b9b-b7a7-1c88d4b6f493" providerId="ADAL" clId="{F2318CB5-6014-4114-BDD0-84589B8F1E9D}" dt="2025-06-06T14:19:31.248" v="11547" actId="13244"/>
        <pc:sldMkLst>
          <pc:docMk/>
          <pc:sldMk cId="93502135" sldId="275"/>
        </pc:sldMkLst>
        <pc:spChg chg="ord">
          <ac:chgData name="Jamie Dungavell" userId="5aff1c94-897e-4b9b-b7a7-1c88d4b6f493" providerId="ADAL" clId="{F2318CB5-6014-4114-BDD0-84589B8F1E9D}" dt="2025-06-06T14:19:11.551" v="11546" actId="13244"/>
          <ac:spMkLst>
            <pc:docMk/>
            <pc:sldMk cId="93502135" sldId="275"/>
            <ac:spMk id="2" creationId="{DDBFB7A1-C6D0-3B77-C0E5-D8C78EF37801}"/>
          </ac:spMkLst>
        </pc:spChg>
        <pc:spChg chg="ord">
          <ac:chgData name="Jamie Dungavell" userId="5aff1c94-897e-4b9b-b7a7-1c88d4b6f493" providerId="ADAL" clId="{F2318CB5-6014-4114-BDD0-84589B8F1E9D}" dt="2025-06-06T14:19:31.248" v="11547" actId="13244"/>
          <ac:spMkLst>
            <pc:docMk/>
            <pc:sldMk cId="93502135" sldId="275"/>
            <ac:spMk id="3" creationId="{38762100-F4B7-E5EE-6D34-4016B840BF4B}"/>
          </ac:spMkLst>
        </pc:spChg>
        <pc:picChg chg="mod ord">
          <ac:chgData name="Jamie Dungavell" userId="5aff1c94-897e-4b9b-b7a7-1c88d4b6f493" providerId="ADAL" clId="{F2318CB5-6014-4114-BDD0-84589B8F1E9D}" dt="2025-06-06T13:53:41.230" v="8755" actId="962"/>
          <ac:picMkLst>
            <pc:docMk/>
            <pc:sldMk cId="93502135" sldId="275"/>
            <ac:picMk id="8" creationId="{40BB4158-5D89-0E0B-7981-A5A030E05430}"/>
          </ac:picMkLst>
        </pc:picChg>
      </pc:sldChg>
      <pc:sldChg chg="modSp mod modNotesTx">
        <pc:chgData name="Jamie Dungavell" userId="5aff1c94-897e-4b9b-b7a7-1c88d4b6f493" providerId="ADAL" clId="{F2318CB5-6014-4114-BDD0-84589B8F1E9D}" dt="2025-06-06T13:55:35.827" v="9110" actId="962"/>
        <pc:sldMkLst>
          <pc:docMk/>
          <pc:sldMk cId="2199708891" sldId="276"/>
        </pc:sldMkLst>
        <pc:picChg chg="mod">
          <ac:chgData name="Jamie Dungavell" userId="5aff1c94-897e-4b9b-b7a7-1c88d4b6f493" providerId="ADAL" clId="{F2318CB5-6014-4114-BDD0-84589B8F1E9D}" dt="2025-06-06T13:55:35.827" v="9110" actId="962"/>
          <ac:picMkLst>
            <pc:docMk/>
            <pc:sldMk cId="2199708891" sldId="276"/>
            <ac:picMk id="8" creationId="{5AF21B2A-EE1B-1ACD-445A-D3B01A768B02}"/>
          </ac:picMkLst>
        </pc:picChg>
      </pc:sldChg>
      <pc:sldChg chg="delSp modSp mod modNotesTx">
        <pc:chgData name="Jamie Dungavell" userId="5aff1c94-897e-4b9b-b7a7-1c88d4b6f493" providerId="ADAL" clId="{F2318CB5-6014-4114-BDD0-84589B8F1E9D}" dt="2025-06-06T14:20:26.447" v="11551" actId="13244"/>
        <pc:sldMkLst>
          <pc:docMk/>
          <pc:sldMk cId="518187573" sldId="277"/>
        </pc:sldMkLst>
        <pc:spChg chg="mod">
          <ac:chgData name="Jamie Dungavell" userId="5aff1c94-897e-4b9b-b7a7-1c88d4b6f493" providerId="ADAL" clId="{F2318CB5-6014-4114-BDD0-84589B8F1E9D}" dt="2025-06-06T13:28:29.175" v="5123" actId="20577"/>
          <ac:spMkLst>
            <pc:docMk/>
            <pc:sldMk cId="518187573" sldId="277"/>
            <ac:spMk id="2" creationId="{E1DFD2C3-BA19-6AE6-22A4-A4B657F74825}"/>
          </ac:spMkLst>
        </pc:spChg>
        <pc:picChg chg="mod ord">
          <ac:chgData name="Jamie Dungavell" userId="5aff1c94-897e-4b9b-b7a7-1c88d4b6f493" providerId="ADAL" clId="{F2318CB5-6014-4114-BDD0-84589B8F1E9D}" dt="2025-06-06T14:20:26.447" v="11551" actId="13244"/>
          <ac:picMkLst>
            <pc:docMk/>
            <pc:sldMk cId="518187573" sldId="277"/>
            <ac:picMk id="7" creationId="{2E18EF01-B1F5-92BB-F15C-B40C75B3E9B0}"/>
          </ac:picMkLst>
        </pc:picChg>
      </pc:sldChg>
      <pc:sldChg chg="addSp delSp modSp mod">
        <pc:chgData name="Jamie Dungavell" userId="5aff1c94-897e-4b9b-b7a7-1c88d4b6f493" providerId="ADAL" clId="{F2318CB5-6014-4114-BDD0-84589B8F1E9D}" dt="2025-06-06T13:54:12.687" v="8759" actId="962"/>
        <pc:sldMkLst>
          <pc:docMk/>
          <pc:sldMk cId="431182655" sldId="281"/>
        </pc:sldMkLst>
        <pc:grpChg chg="mod">
          <ac:chgData name="Jamie Dungavell" userId="5aff1c94-897e-4b9b-b7a7-1c88d4b6f493" providerId="ADAL" clId="{F2318CB5-6014-4114-BDD0-84589B8F1E9D}" dt="2025-06-06T13:54:05.964" v="8756" actId="962"/>
          <ac:grpSpMkLst>
            <pc:docMk/>
            <pc:sldMk cId="431182655" sldId="281"/>
            <ac:grpSpMk id="9" creationId="{8DCE2349-5914-B95F-7A27-F00E93712DA5}"/>
          </ac:grpSpMkLst>
        </pc:grpChg>
        <pc:grpChg chg="mod">
          <ac:chgData name="Jamie Dungavell" userId="5aff1c94-897e-4b9b-b7a7-1c88d4b6f493" providerId="ADAL" clId="{F2318CB5-6014-4114-BDD0-84589B8F1E9D}" dt="2025-06-06T13:54:07.719" v="8757" actId="962"/>
          <ac:grpSpMkLst>
            <pc:docMk/>
            <pc:sldMk cId="431182655" sldId="281"/>
            <ac:grpSpMk id="12" creationId="{3B8B40A1-241F-2761-6E1F-38741011497A}"/>
          </ac:grpSpMkLst>
        </pc:grpChg>
        <pc:grpChg chg="add mod">
          <ac:chgData name="Jamie Dungavell" userId="5aff1c94-897e-4b9b-b7a7-1c88d4b6f493" providerId="ADAL" clId="{F2318CB5-6014-4114-BDD0-84589B8F1E9D}" dt="2025-06-06T13:54:10.627" v="8758" actId="962"/>
          <ac:grpSpMkLst>
            <pc:docMk/>
            <pc:sldMk cId="431182655" sldId="281"/>
            <ac:grpSpMk id="15" creationId="{C4BB6808-B79D-AB1E-5019-B05A8A4A7153}"/>
          </ac:grpSpMkLst>
        </pc:grpChg>
        <pc:grpChg chg="add mod">
          <ac:chgData name="Jamie Dungavell" userId="5aff1c94-897e-4b9b-b7a7-1c88d4b6f493" providerId="ADAL" clId="{F2318CB5-6014-4114-BDD0-84589B8F1E9D}" dt="2025-06-06T13:54:12.687" v="8759" actId="962"/>
          <ac:grpSpMkLst>
            <pc:docMk/>
            <pc:sldMk cId="431182655" sldId="281"/>
            <ac:grpSpMk id="18" creationId="{41C2619D-0C16-DD2C-B46E-E7DB79BD8B9A}"/>
          </ac:grpSpMkLst>
        </pc:grpChg>
      </pc:sldChg>
      <pc:sldChg chg="modSp mod modNotesTx">
        <pc:chgData name="Jamie Dungavell" userId="5aff1c94-897e-4b9b-b7a7-1c88d4b6f493" providerId="ADAL" clId="{F2318CB5-6014-4114-BDD0-84589B8F1E9D}" dt="2025-06-06T13:56:17.328" v="9366" actId="962"/>
        <pc:sldMkLst>
          <pc:docMk/>
          <pc:sldMk cId="67516893" sldId="282"/>
        </pc:sldMkLst>
        <pc:picChg chg="mod">
          <ac:chgData name="Jamie Dungavell" userId="5aff1c94-897e-4b9b-b7a7-1c88d4b6f493" providerId="ADAL" clId="{F2318CB5-6014-4114-BDD0-84589B8F1E9D}" dt="2025-06-06T13:56:17.328" v="9366" actId="962"/>
          <ac:picMkLst>
            <pc:docMk/>
            <pc:sldMk cId="67516893" sldId="282"/>
            <ac:picMk id="5" creationId="{36023BFF-8464-E94C-4052-136687A2B263}"/>
          </ac:picMkLst>
        </pc:picChg>
      </pc:sldChg>
      <pc:sldChg chg="modSp mod modNotesTx">
        <pc:chgData name="Jamie Dungavell" userId="5aff1c94-897e-4b9b-b7a7-1c88d4b6f493" providerId="ADAL" clId="{F2318CB5-6014-4114-BDD0-84589B8F1E9D}" dt="2025-06-06T13:57:10.031" v="9782" actId="962"/>
        <pc:sldMkLst>
          <pc:docMk/>
          <pc:sldMk cId="1433343477" sldId="283"/>
        </pc:sldMkLst>
        <pc:spChg chg="mod">
          <ac:chgData name="Jamie Dungavell" userId="5aff1c94-897e-4b9b-b7a7-1c88d4b6f493" providerId="ADAL" clId="{F2318CB5-6014-4114-BDD0-84589B8F1E9D}" dt="2025-06-06T13:19:17.011" v="4880" actId="33553"/>
          <ac:spMkLst>
            <pc:docMk/>
            <pc:sldMk cId="1433343477" sldId="283"/>
            <ac:spMk id="6" creationId="{5B76BCA9-B5CB-3218-A716-81AFD171BE7C}"/>
          </ac:spMkLst>
        </pc:spChg>
        <pc:picChg chg="mod">
          <ac:chgData name="Jamie Dungavell" userId="5aff1c94-897e-4b9b-b7a7-1c88d4b6f493" providerId="ADAL" clId="{F2318CB5-6014-4114-BDD0-84589B8F1E9D}" dt="2025-06-06T13:57:10.031" v="9782" actId="962"/>
          <ac:picMkLst>
            <pc:docMk/>
            <pc:sldMk cId="1433343477" sldId="283"/>
            <ac:picMk id="12" creationId="{B4AA96C4-494C-45E4-7D12-98C8A5654464}"/>
          </ac:picMkLst>
        </pc:picChg>
      </pc:sldChg>
      <pc:sldChg chg="modSp mod">
        <pc:chgData name="Jamie Dungavell" userId="5aff1c94-897e-4b9b-b7a7-1c88d4b6f493" providerId="ADAL" clId="{F2318CB5-6014-4114-BDD0-84589B8F1E9D}" dt="2025-06-06T14:19:54.351" v="11548" actId="13244"/>
        <pc:sldMkLst>
          <pc:docMk/>
          <pc:sldMk cId="1897697450" sldId="284"/>
        </pc:sldMkLst>
        <pc:spChg chg="mod ord">
          <ac:chgData name="Jamie Dungavell" userId="5aff1c94-897e-4b9b-b7a7-1c88d4b6f493" providerId="ADAL" clId="{F2318CB5-6014-4114-BDD0-84589B8F1E9D}" dt="2025-06-06T14:19:54.351" v="11548" actId="13244"/>
          <ac:spMkLst>
            <pc:docMk/>
            <pc:sldMk cId="1897697450" sldId="284"/>
            <ac:spMk id="6" creationId="{47097524-6E2E-B336-08B5-20E82285E0FB}"/>
          </ac:spMkLst>
        </pc:spChg>
        <pc:picChg chg="mod">
          <ac:chgData name="Jamie Dungavell" userId="5aff1c94-897e-4b9b-b7a7-1c88d4b6f493" providerId="ADAL" clId="{F2318CB5-6014-4114-BDD0-84589B8F1E9D}" dt="2025-06-06T13:57:42.747" v="9940" actId="962"/>
          <ac:picMkLst>
            <pc:docMk/>
            <pc:sldMk cId="1897697450" sldId="284"/>
            <ac:picMk id="5" creationId="{1A2325CF-A510-B058-4CE6-28454CAC8CC0}"/>
          </ac:picMkLst>
        </pc:picChg>
      </pc:sldChg>
      <pc:sldChg chg="modSp mod modNotesTx">
        <pc:chgData name="Jamie Dungavell" userId="5aff1c94-897e-4b9b-b7a7-1c88d4b6f493" providerId="ADAL" clId="{F2318CB5-6014-4114-BDD0-84589B8F1E9D}" dt="2025-06-06T14:20:06.163" v="11549" actId="13244"/>
        <pc:sldMkLst>
          <pc:docMk/>
          <pc:sldMk cId="2072124035" sldId="285"/>
        </pc:sldMkLst>
        <pc:spChg chg="mod ord">
          <ac:chgData name="Jamie Dungavell" userId="5aff1c94-897e-4b9b-b7a7-1c88d4b6f493" providerId="ADAL" clId="{F2318CB5-6014-4114-BDD0-84589B8F1E9D}" dt="2025-06-06T14:20:06.163" v="11549" actId="13244"/>
          <ac:spMkLst>
            <pc:docMk/>
            <pc:sldMk cId="2072124035" sldId="285"/>
            <ac:spMk id="6" creationId="{C14AFE64-D383-9FF5-489F-DCADCB508535}"/>
          </ac:spMkLst>
        </pc:spChg>
        <pc:picChg chg="mod">
          <ac:chgData name="Jamie Dungavell" userId="5aff1c94-897e-4b9b-b7a7-1c88d4b6f493" providerId="ADAL" clId="{F2318CB5-6014-4114-BDD0-84589B8F1E9D}" dt="2025-06-06T13:58:15.032" v="10172" actId="962"/>
          <ac:picMkLst>
            <pc:docMk/>
            <pc:sldMk cId="2072124035" sldId="285"/>
            <ac:picMk id="5" creationId="{05743A39-AD42-04B2-2198-E32205EEB335}"/>
          </ac:picMkLst>
        </pc:picChg>
      </pc:sldChg>
      <pc:sldChg chg="modSp mod modNotesTx">
        <pc:chgData name="Jamie Dungavell" userId="5aff1c94-897e-4b9b-b7a7-1c88d4b6f493" providerId="ADAL" clId="{F2318CB5-6014-4114-BDD0-84589B8F1E9D}" dt="2025-06-06T14:20:13.731" v="11550" actId="13244"/>
        <pc:sldMkLst>
          <pc:docMk/>
          <pc:sldMk cId="4151315462" sldId="286"/>
        </pc:sldMkLst>
        <pc:spChg chg="mod ord">
          <ac:chgData name="Jamie Dungavell" userId="5aff1c94-897e-4b9b-b7a7-1c88d4b6f493" providerId="ADAL" clId="{F2318CB5-6014-4114-BDD0-84589B8F1E9D}" dt="2025-06-06T14:20:13.731" v="11550" actId="13244"/>
          <ac:spMkLst>
            <pc:docMk/>
            <pc:sldMk cId="4151315462" sldId="286"/>
            <ac:spMk id="6" creationId="{E3822013-B809-9033-A050-AB7BB7B5BBC0}"/>
          </ac:spMkLst>
        </pc:spChg>
        <pc:picChg chg="mod">
          <ac:chgData name="Jamie Dungavell" userId="5aff1c94-897e-4b9b-b7a7-1c88d4b6f493" providerId="ADAL" clId="{F2318CB5-6014-4114-BDD0-84589B8F1E9D}" dt="2025-06-06T13:58:59.960" v="10500" actId="962"/>
          <ac:picMkLst>
            <pc:docMk/>
            <pc:sldMk cId="4151315462" sldId="286"/>
            <ac:picMk id="5" creationId="{E7914571-CFC3-2A0A-2C7B-4702570169D4}"/>
          </ac:picMkLst>
        </pc:picChg>
      </pc:sldChg>
      <pc:sldChg chg="modSp mod modNotesTx">
        <pc:chgData name="Jamie Dungavell" userId="5aff1c94-897e-4b9b-b7a7-1c88d4b6f493" providerId="ADAL" clId="{F2318CB5-6014-4114-BDD0-84589B8F1E9D}" dt="2025-06-06T14:20:35.059" v="11552" actId="13244"/>
        <pc:sldMkLst>
          <pc:docMk/>
          <pc:sldMk cId="2573191138" sldId="287"/>
        </pc:sldMkLst>
        <pc:spChg chg="mod ord">
          <ac:chgData name="Jamie Dungavell" userId="5aff1c94-897e-4b9b-b7a7-1c88d4b6f493" providerId="ADAL" clId="{F2318CB5-6014-4114-BDD0-84589B8F1E9D}" dt="2025-06-06T14:20:35.059" v="11552" actId="13244"/>
          <ac:spMkLst>
            <pc:docMk/>
            <pc:sldMk cId="2573191138" sldId="287"/>
            <ac:spMk id="9" creationId="{18014288-6537-A80B-C00C-D6FC0C59EA36}"/>
          </ac:spMkLst>
        </pc:spChg>
        <pc:picChg chg="mod">
          <ac:chgData name="Jamie Dungavell" userId="5aff1c94-897e-4b9b-b7a7-1c88d4b6f493" providerId="ADAL" clId="{F2318CB5-6014-4114-BDD0-84589B8F1E9D}" dt="2025-06-06T14:00:29.784" v="11200" actId="962"/>
          <ac:picMkLst>
            <pc:docMk/>
            <pc:sldMk cId="2573191138" sldId="287"/>
            <ac:picMk id="5" creationId="{823862BA-A68E-9C99-F49A-EFA71E65E3DB}"/>
          </ac:picMkLst>
        </pc:picChg>
      </pc:sldChg>
      <pc:sldChg chg="addSp delSp modSp mod modNotesTx">
        <pc:chgData name="Jamie Dungavell" userId="5aff1c94-897e-4b9b-b7a7-1c88d4b6f493" providerId="ADAL" clId="{F2318CB5-6014-4114-BDD0-84589B8F1E9D}" dt="2025-06-06T14:16:32.723" v="11537" actId="13244"/>
        <pc:sldMkLst>
          <pc:docMk/>
          <pc:sldMk cId="3266591091" sldId="288"/>
        </pc:sldMkLst>
        <pc:spChg chg="add mod ord">
          <ac:chgData name="Jamie Dungavell" userId="5aff1c94-897e-4b9b-b7a7-1c88d4b6f493" providerId="ADAL" clId="{F2318CB5-6014-4114-BDD0-84589B8F1E9D}" dt="2025-06-06T14:16:32.723" v="11537" actId="13244"/>
          <ac:spMkLst>
            <pc:docMk/>
            <pc:sldMk cId="3266591091" sldId="288"/>
            <ac:spMk id="2" creationId="{020F296D-4FE7-11C2-AE7B-78EDF8E3182B}"/>
          </ac:spMkLst>
        </pc:spChg>
        <pc:picChg chg="mod">
          <ac:chgData name="Jamie Dungavell" userId="5aff1c94-897e-4b9b-b7a7-1c88d4b6f493" providerId="ADAL" clId="{F2318CB5-6014-4114-BDD0-84589B8F1E9D}" dt="2025-06-06T13:41:18.117" v="5498" actId="962"/>
          <ac:picMkLst>
            <pc:docMk/>
            <pc:sldMk cId="3266591091" sldId="288"/>
            <ac:picMk id="5" creationId="{4C70344E-D378-F491-FC62-C29054D7AF18}"/>
          </ac:picMkLst>
        </pc:picChg>
      </pc:sldChg>
      <pc:sldChg chg="del">
        <pc:chgData name="Jamie Dungavell" userId="5aff1c94-897e-4b9b-b7a7-1c88d4b6f493" providerId="ADAL" clId="{F2318CB5-6014-4114-BDD0-84589B8F1E9D}" dt="2025-05-29T11:35:05.461" v="3978" actId="47"/>
        <pc:sldMkLst>
          <pc:docMk/>
          <pc:sldMk cId="2471011459" sldId="368"/>
        </pc:sldMkLst>
      </pc:sldChg>
      <pc:sldChg chg="addSp delSp modSp mod modNotesTx">
        <pc:chgData name="Jamie Dungavell" userId="5aff1c94-897e-4b9b-b7a7-1c88d4b6f493" providerId="ADAL" clId="{F2318CB5-6014-4114-BDD0-84589B8F1E9D}" dt="2025-06-06T14:11:56.201" v="11520" actId="962"/>
        <pc:sldMkLst>
          <pc:docMk/>
          <pc:sldMk cId="371758372" sldId="369"/>
        </pc:sldMkLst>
        <pc:spChg chg="mod">
          <ac:chgData name="Jamie Dungavell" userId="5aff1c94-897e-4b9b-b7a7-1c88d4b6f493" providerId="ADAL" clId="{F2318CB5-6014-4114-BDD0-84589B8F1E9D}" dt="2025-06-06T13:36:36.867" v="5143" actId="20577"/>
          <ac:spMkLst>
            <pc:docMk/>
            <pc:sldMk cId="371758372" sldId="369"/>
            <ac:spMk id="7" creationId="{092FEC63-D8A4-DA6D-B77F-354A97B9A327}"/>
          </ac:spMkLst>
        </pc:spChg>
        <pc:picChg chg="add del mod">
          <ac:chgData name="Jamie Dungavell" userId="5aff1c94-897e-4b9b-b7a7-1c88d4b6f493" providerId="ADAL" clId="{F2318CB5-6014-4114-BDD0-84589B8F1E9D}" dt="2025-06-06T14:11:56.201" v="11520" actId="962"/>
          <ac:picMkLst>
            <pc:docMk/>
            <pc:sldMk cId="371758372" sldId="369"/>
            <ac:picMk id="3" creationId="{0B49ED8F-58C6-8139-3399-843B2A2F151B}"/>
          </ac:picMkLst>
        </pc:picChg>
      </pc:sldChg>
      <pc:sldChg chg="modSp mod">
        <pc:chgData name="Jamie Dungavell" userId="5aff1c94-897e-4b9b-b7a7-1c88d4b6f493" providerId="ADAL" clId="{F2318CB5-6014-4114-BDD0-84589B8F1E9D}" dt="2025-05-29T10:23:56.327" v="677" actId="20577"/>
        <pc:sldMkLst>
          <pc:docMk/>
          <pc:sldMk cId="670675672" sldId="370"/>
        </pc:sldMkLst>
      </pc:sldChg>
      <pc:sldChg chg="addSp modSp mod modNotesTx">
        <pc:chgData name="Jamie Dungavell" userId="5aff1c94-897e-4b9b-b7a7-1c88d4b6f493" providerId="ADAL" clId="{F2318CB5-6014-4114-BDD0-84589B8F1E9D}" dt="2025-06-06T13:41:33.278" v="5507" actId="962"/>
        <pc:sldMkLst>
          <pc:docMk/>
          <pc:sldMk cId="3059846978" sldId="371"/>
        </pc:sldMkLst>
        <pc:picChg chg="add mod">
          <ac:chgData name="Jamie Dungavell" userId="5aff1c94-897e-4b9b-b7a7-1c88d4b6f493" providerId="ADAL" clId="{F2318CB5-6014-4114-BDD0-84589B8F1E9D}" dt="2025-06-06T13:41:33.278" v="5507" actId="962"/>
          <ac:picMkLst>
            <pc:docMk/>
            <pc:sldMk cId="3059846978" sldId="371"/>
            <ac:picMk id="4" creationId="{4A726575-D280-20AD-0EC0-0798C401DE70}"/>
          </ac:picMkLst>
        </pc:picChg>
      </pc:sldChg>
      <pc:sldChg chg="addSp modSp mod modNotesTx">
        <pc:chgData name="Jamie Dungavell" userId="5aff1c94-897e-4b9b-b7a7-1c88d4b6f493" providerId="ADAL" clId="{F2318CB5-6014-4114-BDD0-84589B8F1E9D}" dt="2025-06-06T13:54:52.723" v="8760" actId="962"/>
        <pc:sldMkLst>
          <pc:docMk/>
          <pc:sldMk cId="2045726491" sldId="372"/>
        </pc:sldMkLst>
        <pc:picChg chg="add mod">
          <ac:chgData name="Jamie Dungavell" userId="5aff1c94-897e-4b9b-b7a7-1c88d4b6f493" providerId="ADAL" clId="{F2318CB5-6014-4114-BDD0-84589B8F1E9D}" dt="2025-06-06T13:54:52.723" v="8760" actId="962"/>
          <ac:picMkLst>
            <pc:docMk/>
            <pc:sldMk cId="2045726491" sldId="372"/>
            <ac:picMk id="4" creationId="{27125C12-4655-3E9F-1B41-284580939E6D}"/>
          </ac:picMkLst>
        </pc:picChg>
      </pc:sldChg>
      <pc:sldChg chg="modSp del mod">
        <pc:chgData name="Jamie Dungavell" userId="5aff1c94-897e-4b9b-b7a7-1c88d4b6f493" providerId="ADAL" clId="{F2318CB5-6014-4114-BDD0-84589B8F1E9D}" dt="2025-05-29T11:14:23.863" v="2606" actId="2696"/>
        <pc:sldMkLst>
          <pc:docMk/>
          <pc:sldMk cId="2146961146" sldId="373"/>
        </pc:sldMkLst>
      </pc:sldChg>
      <pc:sldChg chg="addSp modSp mod modNotesTx">
        <pc:chgData name="Jamie Dungavell" userId="5aff1c94-897e-4b9b-b7a7-1c88d4b6f493" providerId="ADAL" clId="{F2318CB5-6014-4114-BDD0-84589B8F1E9D}" dt="2025-06-06T14:18:09.461" v="11543" actId="13244"/>
        <pc:sldMkLst>
          <pc:docMk/>
          <pc:sldMk cId="1957491986" sldId="374"/>
        </pc:sldMkLst>
        <pc:spChg chg="add mod ord">
          <ac:chgData name="Jamie Dungavell" userId="5aff1c94-897e-4b9b-b7a7-1c88d4b6f493" providerId="ADAL" clId="{F2318CB5-6014-4114-BDD0-84589B8F1E9D}" dt="2025-06-06T14:18:09.461" v="11543" actId="13244"/>
          <ac:spMkLst>
            <pc:docMk/>
            <pc:sldMk cId="1957491986" sldId="374"/>
            <ac:spMk id="3" creationId="{96C66182-F066-F7DD-2643-8AA988FBBE49}"/>
          </ac:spMkLst>
        </pc:spChg>
        <pc:spChg chg="mod">
          <ac:chgData name="Jamie Dungavell" userId="5aff1c94-897e-4b9b-b7a7-1c88d4b6f493" providerId="ADAL" clId="{F2318CB5-6014-4114-BDD0-84589B8F1E9D}" dt="2025-06-06T13:19:03.643" v="4878" actId="1076"/>
          <ac:spMkLst>
            <pc:docMk/>
            <pc:sldMk cId="1957491986" sldId="374"/>
            <ac:spMk id="11" creationId="{8610109C-B7A8-3EA8-881D-416F75110521}"/>
          </ac:spMkLst>
        </pc:spChg>
        <pc:picChg chg="mod">
          <ac:chgData name="Jamie Dungavell" userId="5aff1c94-897e-4b9b-b7a7-1c88d4b6f493" providerId="ADAL" clId="{F2318CB5-6014-4114-BDD0-84589B8F1E9D}" dt="2025-06-06T13:45:55.871" v="7169" actId="962"/>
          <ac:picMkLst>
            <pc:docMk/>
            <pc:sldMk cId="1957491986" sldId="374"/>
            <ac:picMk id="2" creationId="{A41508FD-1154-8C83-F21B-E776EF1DD41D}"/>
          </ac:picMkLst>
        </pc:picChg>
      </pc:sldChg>
      <pc:sldChg chg="modSp mod modNotesTx">
        <pc:chgData name="Jamie Dungavell" userId="5aff1c94-897e-4b9b-b7a7-1c88d4b6f493" providerId="ADAL" clId="{F2318CB5-6014-4114-BDD0-84589B8F1E9D}" dt="2025-06-06T14:18:36.307" v="11545" actId="13244"/>
        <pc:sldMkLst>
          <pc:docMk/>
          <pc:sldMk cId="215841006" sldId="375"/>
        </pc:sldMkLst>
        <pc:spChg chg="mod">
          <ac:chgData name="Jamie Dungavell" userId="5aff1c94-897e-4b9b-b7a7-1c88d4b6f493" providerId="ADAL" clId="{F2318CB5-6014-4114-BDD0-84589B8F1E9D}" dt="2025-06-06T13:21:35.020" v="4898" actId="33553"/>
          <ac:spMkLst>
            <pc:docMk/>
            <pc:sldMk cId="215841006" sldId="375"/>
            <ac:spMk id="11" creationId="{9F0D5836-5196-E79A-2E11-650A644D7CF3}"/>
          </ac:spMkLst>
        </pc:spChg>
        <pc:picChg chg="mod">
          <ac:chgData name="Jamie Dungavell" userId="5aff1c94-897e-4b9b-b7a7-1c88d4b6f493" providerId="ADAL" clId="{F2318CB5-6014-4114-BDD0-84589B8F1E9D}" dt="2025-06-06T13:46:51.260" v="7365" actId="962"/>
          <ac:picMkLst>
            <pc:docMk/>
            <pc:sldMk cId="215841006" sldId="375"/>
            <ac:picMk id="5" creationId="{95A934FB-5185-8441-39BE-B86F537905DB}"/>
          </ac:picMkLst>
        </pc:picChg>
        <pc:picChg chg="mod ord">
          <ac:chgData name="Jamie Dungavell" userId="5aff1c94-897e-4b9b-b7a7-1c88d4b6f493" providerId="ADAL" clId="{F2318CB5-6014-4114-BDD0-84589B8F1E9D}" dt="2025-06-06T14:18:36.307" v="11545" actId="13244"/>
          <ac:picMkLst>
            <pc:docMk/>
            <pc:sldMk cId="215841006" sldId="375"/>
            <ac:picMk id="7" creationId="{05F3FAAD-F02B-FE3D-E58B-0C3458847C25}"/>
          </ac:picMkLst>
        </pc:picChg>
        <pc:picChg chg="mod">
          <ac:chgData name="Jamie Dungavell" userId="5aff1c94-897e-4b9b-b7a7-1c88d4b6f493" providerId="ADAL" clId="{F2318CB5-6014-4114-BDD0-84589B8F1E9D}" dt="2025-06-06T13:46:30.190" v="7221" actId="962"/>
          <ac:picMkLst>
            <pc:docMk/>
            <pc:sldMk cId="215841006" sldId="375"/>
            <ac:picMk id="9" creationId="{09B13C5A-C866-DE24-C1FC-4D38AB58A6DB}"/>
          </ac:picMkLst>
        </pc:picChg>
        <pc:picChg chg="mod ord">
          <ac:chgData name="Jamie Dungavell" userId="5aff1c94-897e-4b9b-b7a7-1c88d4b6f493" providerId="ADAL" clId="{F2318CB5-6014-4114-BDD0-84589B8F1E9D}" dt="2025-06-06T14:18:22.096" v="11544" actId="13244"/>
          <ac:picMkLst>
            <pc:docMk/>
            <pc:sldMk cId="215841006" sldId="375"/>
            <ac:picMk id="12" creationId="{0BFAF0F6-9CB3-3C21-3A37-3DED85800C89}"/>
          </ac:picMkLst>
        </pc:picChg>
      </pc:sldChg>
      <pc:sldChg chg="modSp mod modNotesTx">
        <pc:chgData name="Jamie Dungavell" userId="5aff1c94-897e-4b9b-b7a7-1c88d4b6f493" providerId="ADAL" clId="{F2318CB5-6014-4114-BDD0-84589B8F1E9D}" dt="2025-06-06T13:26:53.309" v="5104" actId="20577"/>
        <pc:sldMkLst>
          <pc:docMk/>
          <pc:sldMk cId="2080093345" sldId="376"/>
        </pc:sldMkLst>
        <pc:spChg chg="mod">
          <ac:chgData name="Jamie Dungavell" userId="5aff1c94-897e-4b9b-b7a7-1c88d4b6f493" providerId="ADAL" clId="{F2318CB5-6014-4114-BDD0-84589B8F1E9D}" dt="2025-06-06T13:26:53.309" v="5104" actId="20577"/>
          <ac:spMkLst>
            <pc:docMk/>
            <pc:sldMk cId="2080093345" sldId="376"/>
            <ac:spMk id="3" creationId="{BBC85A08-A3F4-D936-327D-444E7E3F8E04}"/>
          </ac:spMkLst>
        </pc:spChg>
      </pc:sldChg>
      <pc:sldChg chg="modSp mod modNotesTx">
        <pc:chgData name="Jamie Dungavell" userId="5aff1c94-897e-4b9b-b7a7-1c88d4b6f493" providerId="ADAL" clId="{F2318CB5-6014-4114-BDD0-84589B8F1E9D}" dt="2025-06-06T13:20:59.373" v="4895" actId="33553"/>
        <pc:sldMkLst>
          <pc:docMk/>
          <pc:sldMk cId="416968070" sldId="378"/>
        </pc:sldMkLst>
        <pc:spChg chg="mod">
          <ac:chgData name="Jamie Dungavell" userId="5aff1c94-897e-4b9b-b7a7-1c88d4b6f493" providerId="ADAL" clId="{F2318CB5-6014-4114-BDD0-84589B8F1E9D}" dt="2025-06-06T13:20:59.373" v="4895" actId="33553"/>
          <ac:spMkLst>
            <pc:docMk/>
            <pc:sldMk cId="416968070" sldId="378"/>
            <ac:spMk id="6" creationId="{13C13862-29C0-AA0F-8264-E4CCB619BBFF}"/>
          </ac:spMkLst>
        </pc:spChg>
      </pc:sldChg>
      <pc:sldChg chg="addSp delSp modSp mod">
        <pc:chgData name="Jamie Dungavell" userId="5aff1c94-897e-4b9b-b7a7-1c88d4b6f493" providerId="ADAL" clId="{F2318CB5-6014-4114-BDD0-84589B8F1E9D}" dt="2025-06-06T14:15:34.487" v="11533" actId="962"/>
        <pc:sldMkLst>
          <pc:docMk/>
          <pc:sldMk cId="4134766417" sldId="379"/>
        </pc:sldMkLst>
        <pc:spChg chg="add mod">
          <ac:chgData name="Jamie Dungavell" userId="5aff1c94-897e-4b9b-b7a7-1c88d4b6f493" providerId="ADAL" clId="{F2318CB5-6014-4114-BDD0-84589B8F1E9D}" dt="2025-06-06T13:19:45.436" v="4887" actId="1076"/>
          <ac:spMkLst>
            <pc:docMk/>
            <pc:sldMk cId="4134766417" sldId="379"/>
            <ac:spMk id="2" creationId="{744EDBF7-B975-5D32-B6D7-D41943A1B756}"/>
          </ac:spMkLst>
        </pc:spChg>
        <pc:picChg chg="add mod">
          <ac:chgData name="Jamie Dungavell" userId="5aff1c94-897e-4b9b-b7a7-1c88d4b6f493" providerId="ADAL" clId="{F2318CB5-6014-4114-BDD0-84589B8F1E9D}" dt="2025-06-06T14:15:34.487" v="11533" actId="962"/>
          <ac:picMkLst>
            <pc:docMk/>
            <pc:sldMk cId="4134766417" sldId="379"/>
            <ac:picMk id="6" creationId="{AFA78C54-3E97-A504-934F-081EB1ECE080}"/>
          </ac:picMkLst>
        </pc:picChg>
      </pc:sldChg>
      <pc:sldChg chg="delSp modSp mod modNotesTx">
        <pc:chgData name="Jamie Dungavell" userId="5aff1c94-897e-4b9b-b7a7-1c88d4b6f493" providerId="ADAL" clId="{F2318CB5-6014-4114-BDD0-84589B8F1E9D}" dt="2025-06-06T14:21:10.129" v="11555" actId="478"/>
        <pc:sldMkLst>
          <pc:docMk/>
          <pc:sldMk cId="2701601713" sldId="380"/>
        </pc:sldMkLst>
        <pc:spChg chg="ord">
          <ac:chgData name="Jamie Dungavell" userId="5aff1c94-897e-4b9b-b7a7-1c88d4b6f493" providerId="ADAL" clId="{F2318CB5-6014-4114-BDD0-84589B8F1E9D}" dt="2025-06-06T14:17:03.856" v="11539" actId="13244"/>
          <ac:spMkLst>
            <pc:docMk/>
            <pc:sldMk cId="2701601713" sldId="380"/>
            <ac:spMk id="5" creationId="{EBC92E2D-D04E-225A-7B96-DC17AA978BD8}"/>
          </ac:spMkLst>
        </pc:spChg>
        <pc:picChg chg="mod">
          <ac:chgData name="Jamie Dungavell" userId="5aff1c94-897e-4b9b-b7a7-1c88d4b6f493" providerId="ADAL" clId="{F2318CB5-6014-4114-BDD0-84589B8F1E9D}" dt="2025-06-06T14:17:13.732" v="11540" actId="1076"/>
          <ac:picMkLst>
            <pc:docMk/>
            <pc:sldMk cId="2701601713" sldId="380"/>
            <ac:picMk id="3" creationId="{DD2E2F78-115E-809F-06D8-793D18AA57BE}"/>
          </ac:picMkLst>
        </pc:picChg>
        <pc:picChg chg="mod ord">
          <ac:chgData name="Jamie Dungavell" userId="5aff1c94-897e-4b9b-b7a7-1c88d4b6f493" providerId="ADAL" clId="{F2318CB5-6014-4114-BDD0-84589B8F1E9D}" dt="2025-06-06T14:20:52.927" v="11554" actId="13244"/>
          <ac:picMkLst>
            <pc:docMk/>
            <pc:sldMk cId="2701601713" sldId="380"/>
            <ac:picMk id="6" creationId="{3BCDED48-D66C-9786-0326-681EB05A7841}"/>
          </ac:picMkLst>
        </pc:picChg>
      </pc:sldChg>
      <pc:sldChg chg="modSp add mod modNotesTx">
        <pc:chgData name="Jamie Dungavell" userId="5aff1c94-897e-4b9b-b7a7-1c88d4b6f493" providerId="ADAL" clId="{F2318CB5-6014-4114-BDD0-84589B8F1E9D}" dt="2025-06-06T13:57:20.940" v="9784" actId="962"/>
        <pc:sldMkLst>
          <pc:docMk/>
          <pc:sldMk cId="1318847528" sldId="381"/>
        </pc:sldMkLst>
        <pc:spChg chg="mod">
          <ac:chgData name="Jamie Dungavell" userId="5aff1c94-897e-4b9b-b7a7-1c88d4b6f493" providerId="ADAL" clId="{F2318CB5-6014-4114-BDD0-84589B8F1E9D}" dt="2025-06-06T13:26:08.601" v="5102" actId="20577"/>
          <ac:spMkLst>
            <pc:docMk/>
            <pc:sldMk cId="1318847528" sldId="381"/>
            <ac:spMk id="2" creationId="{C2CAB709-FBC8-102B-3DE3-754AA8142354}"/>
          </ac:spMkLst>
        </pc:spChg>
        <pc:spChg chg="mod">
          <ac:chgData name="Jamie Dungavell" userId="5aff1c94-897e-4b9b-b7a7-1c88d4b6f493" providerId="ADAL" clId="{F2318CB5-6014-4114-BDD0-84589B8F1E9D}" dt="2025-06-06T13:23:34.195" v="4931" actId="20577"/>
          <ac:spMkLst>
            <pc:docMk/>
            <pc:sldMk cId="1318847528" sldId="381"/>
            <ac:spMk id="7" creationId="{CF50FE8F-130C-8BB9-D3E1-B67875037B67}"/>
          </ac:spMkLst>
        </pc:spChg>
        <pc:picChg chg="mod">
          <ac:chgData name="Jamie Dungavell" userId="5aff1c94-897e-4b9b-b7a7-1c88d4b6f493" providerId="ADAL" clId="{F2318CB5-6014-4114-BDD0-84589B8F1E9D}" dt="2025-06-06T13:57:20.940" v="9784" actId="962"/>
          <ac:picMkLst>
            <pc:docMk/>
            <pc:sldMk cId="1318847528" sldId="381"/>
            <ac:picMk id="4" creationId="{323AB7D7-3A37-E317-B3A3-8E956CD0DCE2}"/>
          </ac:picMkLst>
        </pc:picChg>
      </pc:sldChg>
      <pc:sldChg chg="addSp delSp modSp add mod modNotesTx">
        <pc:chgData name="Jamie Dungavell" userId="5aff1c94-897e-4b9b-b7a7-1c88d4b6f493" providerId="ADAL" clId="{F2318CB5-6014-4114-BDD0-84589B8F1E9D}" dt="2025-06-06T13:57:16.692" v="9783" actId="962"/>
        <pc:sldMkLst>
          <pc:docMk/>
          <pc:sldMk cId="795515286" sldId="382"/>
        </pc:sldMkLst>
        <pc:picChg chg="add mod">
          <ac:chgData name="Jamie Dungavell" userId="5aff1c94-897e-4b9b-b7a7-1c88d4b6f493" providerId="ADAL" clId="{F2318CB5-6014-4114-BDD0-84589B8F1E9D}" dt="2025-06-06T13:57:16.692" v="9783" actId="962"/>
          <ac:picMkLst>
            <pc:docMk/>
            <pc:sldMk cId="795515286" sldId="382"/>
            <ac:picMk id="5" creationId="{FEF247B1-A4A2-F187-2C55-0170751AB3AA}"/>
          </ac:picMkLst>
        </pc:picChg>
      </pc:sldChg>
      <pc:sldChg chg="addSp delSp modSp add mod modNotesTx">
        <pc:chgData name="Jamie Dungavell" userId="5aff1c94-897e-4b9b-b7a7-1c88d4b6f493" providerId="ADAL" clId="{F2318CB5-6014-4114-BDD0-84589B8F1E9D}" dt="2025-06-06T14:20:42.862" v="11553" actId="13244"/>
        <pc:sldMkLst>
          <pc:docMk/>
          <pc:sldMk cId="2049235219" sldId="383"/>
        </pc:sldMkLst>
        <pc:spChg chg="mod">
          <ac:chgData name="Jamie Dungavell" userId="5aff1c94-897e-4b9b-b7a7-1c88d4b6f493" providerId="ADAL" clId="{F2318CB5-6014-4114-BDD0-84589B8F1E9D}" dt="2025-06-06T13:39:19.211" v="5250" actId="113"/>
          <ac:spMkLst>
            <pc:docMk/>
            <pc:sldMk cId="2049235219" sldId="383"/>
            <ac:spMk id="5" creationId="{54390A56-13FE-007E-F7D9-7431CE3B7139}"/>
          </ac:spMkLst>
        </pc:spChg>
        <pc:spChg chg="add mod ord">
          <ac:chgData name="Jamie Dungavell" userId="5aff1c94-897e-4b9b-b7a7-1c88d4b6f493" providerId="ADAL" clId="{F2318CB5-6014-4114-BDD0-84589B8F1E9D}" dt="2025-06-06T14:20:42.862" v="11553" actId="13244"/>
          <ac:spMkLst>
            <pc:docMk/>
            <pc:sldMk cId="2049235219" sldId="383"/>
            <ac:spMk id="9" creationId="{F1CD246B-819E-60A9-60DB-7A1E5BC8D8B5}"/>
          </ac:spMkLst>
        </pc:spChg>
      </pc:sldChg>
      <pc:sldChg chg="add del">
        <pc:chgData name="Jamie Dungavell" userId="5aff1c94-897e-4b9b-b7a7-1c88d4b6f493" providerId="ADAL" clId="{F2318CB5-6014-4114-BDD0-84589B8F1E9D}" dt="2025-05-29T11:29:29.811" v="3619" actId="2696"/>
        <pc:sldMkLst>
          <pc:docMk/>
          <pc:sldMk cId="2103777864" sldId="383"/>
        </pc:sldMkLst>
      </pc:sldChg>
    </pc:docChg>
  </pc:docChgLst>
  <pc:docChgLst>
    <pc:chgData name="Julie Beckett" userId="39653cad-bb71-48fb-bbd2-8006d4a42ab5" providerId="ADAL" clId="{6AF3ED55-C48B-431B-B308-82A30DBB96ED}"/>
    <pc:docChg chg="undo custSel addSld modSld">
      <pc:chgData name="Julie Beckett" userId="39653cad-bb71-48fb-bbd2-8006d4a42ab5" providerId="ADAL" clId="{6AF3ED55-C48B-431B-B308-82A30DBB96ED}" dt="2025-04-16T14:26:30.741" v="877" actId="14100"/>
      <pc:docMkLst>
        <pc:docMk/>
      </pc:docMkLst>
      <pc:sldChg chg="modSp mod modNotesTx">
        <pc:chgData name="Julie Beckett" userId="39653cad-bb71-48fb-bbd2-8006d4a42ab5" providerId="ADAL" clId="{6AF3ED55-C48B-431B-B308-82A30DBB96ED}" dt="2025-04-16T14:05:29.989" v="393" actId="20577"/>
        <pc:sldMkLst>
          <pc:docMk/>
          <pc:sldMk cId="958233997" sldId="266"/>
        </pc:sldMkLst>
      </pc:sldChg>
      <pc:sldChg chg="modSp mod">
        <pc:chgData name="Julie Beckett" userId="39653cad-bb71-48fb-bbd2-8006d4a42ab5" providerId="ADAL" clId="{6AF3ED55-C48B-431B-B308-82A30DBB96ED}" dt="2025-04-16T14:08:18.230" v="524" actId="20577"/>
        <pc:sldMkLst>
          <pc:docMk/>
          <pc:sldMk cId="2767849009" sldId="272"/>
        </pc:sldMkLst>
      </pc:sldChg>
      <pc:sldChg chg="modSp mod">
        <pc:chgData name="Julie Beckett" userId="39653cad-bb71-48fb-bbd2-8006d4a42ab5" providerId="ADAL" clId="{6AF3ED55-C48B-431B-B308-82A30DBB96ED}" dt="2025-04-16T14:13:54.076" v="553" actId="1076"/>
        <pc:sldMkLst>
          <pc:docMk/>
          <pc:sldMk cId="2834639773" sldId="273"/>
        </pc:sldMkLst>
      </pc:sldChg>
      <pc:sldChg chg="modSp mod">
        <pc:chgData name="Julie Beckett" userId="39653cad-bb71-48fb-bbd2-8006d4a42ab5" providerId="ADAL" clId="{6AF3ED55-C48B-431B-B308-82A30DBB96ED}" dt="2025-04-16T14:21:45.813" v="609" actId="1076"/>
        <pc:sldMkLst>
          <pc:docMk/>
          <pc:sldMk cId="2232883868" sldId="274"/>
        </pc:sldMkLst>
      </pc:sldChg>
      <pc:sldChg chg="addSp delSp modSp mod">
        <pc:chgData name="Julie Beckett" userId="39653cad-bb71-48fb-bbd2-8006d4a42ab5" providerId="ADAL" clId="{6AF3ED55-C48B-431B-B308-82A30DBB96ED}" dt="2025-04-16T14:25:27.194" v="863" actId="2711"/>
        <pc:sldMkLst>
          <pc:docMk/>
          <pc:sldMk cId="93502135" sldId="275"/>
        </pc:sldMkLst>
      </pc:sldChg>
      <pc:sldChg chg="modSp mod">
        <pc:chgData name="Julie Beckett" userId="39653cad-bb71-48fb-bbd2-8006d4a42ab5" providerId="ADAL" clId="{6AF3ED55-C48B-431B-B308-82A30DBB96ED}" dt="2025-04-16T14:26:30.741" v="877" actId="14100"/>
        <pc:sldMkLst>
          <pc:docMk/>
          <pc:sldMk cId="431182655" sldId="281"/>
        </pc:sldMkLst>
      </pc:sldChg>
      <pc:sldChg chg="modSp mod">
        <pc:chgData name="Julie Beckett" userId="39653cad-bb71-48fb-bbd2-8006d4a42ab5" providerId="ADAL" clId="{6AF3ED55-C48B-431B-B308-82A30DBB96ED}" dt="2025-04-16T13:57:38.785" v="51" actId="27636"/>
        <pc:sldMkLst>
          <pc:docMk/>
          <pc:sldMk cId="3266591091" sldId="288"/>
        </pc:sldMkLst>
      </pc:sldChg>
      <pc:sldChg chg="modSp mod">
        <pc:chgData name="Julie Beckett" userId="39653cad-bb71-48fb-bbd2-8006d4a42ab5" providerId="ADAL" clId="{6AF3ED55-C48B-431B-B308-82A30DBB96ED}" dt="2025-04-16T13:59:16.012" v="106" actId="207"/>
        <pc:sldMkLst>
          <pc:docMk/>
          <pc:sldMk cId="670675672" sldId="370"/>
        </pc:sldMkLst>
      </pc:sldChg>
      <pc:sldChg chg="addSp delSp modSp mod modNotesTx">
        <pc:chgData name="Julie Beckett" userId="39653cad-bb71-48fb-bbd2-8006d4a42ab5" providerId="ADAL" clId="{6AF3ED55-C48B-431B-B308-82A30DBB96ED}" dt="2025-04-16T13:58:13.494" v="86" actId="6549"/>
        <pc:sldMkLst>
          <pc:docMk/>
          <pc:sldMk cId="3059846978" sldId="371"/>
        </pc:sldMkLst>
      </pc:sldChg>
      <pc:sldChg chg="modSp mod">
        <pc:chgData name="Julie Beckett" userId="39653cad-bb71-48fb-bbd2-8006d4a42ab5" providerId="ADAL" clId="{6AF3ED55-C48B-431B-B308-82A30DBB96ED}" dt="2025-04-16T14:06:09.572" v="400" actId="14100"/>
        <pc:sldMkLst>
          <pc:docMk/>
          <pc:sldMk cId="1957491986" sldId="374"/>
        </pc:sldMkLst>
      </pc:sldChg>
      <pc:sldChg chg="modSp mod">
        <pc:chgData name="Julie Beckett" userId="39653cad-bb71-48fb-bbd2-8006d4a42ab5" providerId="ADAL" clId="{6AF3ED55-C48B-431B-B308-82A30DBB96ED}" dt="2025-04-16T14:06:42.995" v="419" actId="1076"/>
        <pc:sldMkLst>
          <pc:docMk/>
          <pc:sldMk cId="215841006" sldId="375"/>
        </pc:sldMkLst>
      </pc:sldChg>
      <pc:sldChg chg="modSp add mod">
        <pc:chgData name="Julie Beckett" userId="39653cad-bb71-48fb-bbd2-8006d4a42ab5" providerId="ADAL" clId="{6AF3ED55-C48B-431B-B308-82A30DBB96ED}" dt="2025-04-16T13:58:33.196" v="91" actId="14100"/>
        <pc:sldMkLst>
          <pc:docMk/>
          <pc:sldMk cId="2701601713" sldId="380"/>
        </pc:sldMkLst>
      </pc:sldChg>
    </pc:docChg>
  </pc:docChgLst>
  <pc:docChgLst>
    <pc:chgData name="Julie Beckett" userId="39653cad-bb71-48fb-bbd2-8006d4a42ab5" providerId="ADAL" clId="{B190F879-40D4-4862-A6CB-432A6653647E}"/>
    <pc:docChg chg="custSel modSld">
      <pc:chgData name="Julie Beckett" userId="39653cad-bb71-48fb-bbd2-8006d4a42ab5" providerId="ADAL" clId="{B190F879-40D4-4862-A6CB-432A6653647E}" dt="2025-03-25T15:30:20.839" v="89" actId="478"/>
      <pc:docMkLst>
        <pc:docMk/>
      </pc:docMkLst>
      <pc:sldChg chg="delSp modSp mod">
        <pc:chgData name="Julie Beckett" userId="39653cad-bb71-48fb-bbd2-8006d4a42ab5" providerId="ADAL" clId="{B190F879-40D4-4862-A6CB-432A6653647E}" dt="2025-03-25T15:30:20.839" v="89" actId="478"/>
        <pc:sldMkLst>
          <pc:docMk/>
          <pc:sldMk cId="395365321" sldId="268"/>
        </pc:sldMkLst>
      </pc:sldChg>
      <pc:sldChg chg="modSp mod">
        <pc:chgData name="Julie Beckett" userId="39653cad-bb71-48fb-bbd2-8006d4a42ab5" providerId="ADAL" clId="{B190F879-40D4-4862-A6CB-432A6653647E}" dt="2025-03-25T15:29:02.798" v="62" actId="27636"/>
        <pc:sldMkLst>
          <pc:docMk/>
          <pc:sldMk cId="670675672" sldId="370"/>
        </pc:sldMkLst>
      </pc:sldChg>
      <pc:sldChg chg="modSp mod">
        <pc:chgData name="Julie Beckett" userId="39653cad-bb71-48fb-bbd2-8006d4a42ab5" providerId="ADAL" clId="{B190F879-40D4-4862-A6CB-432A6653647E}" dt="2025-03-25T15:28:43.168" v="52" actId="20577"/>
        <pc:sldMkLst>
          <pc:docMk/>
          <pc:sldMk cId="3059846978" sldId="371"/>
        </pc:sldMkLst>
      </pc:sldChg>
      <pc:sldChg chg="modSp mod">
        <pc:chgData name="Julie Beckett" userId="39653cad-bb71-48fb-bbd2-8006d4a42ab5" providerId="ADAL" clId="{B190F879-40D4-4862-A6CB-432A6653647E}" dt="2025-03-25T15:30:12.023" v="83" actId="1076"/>
        <pc:sldMkLst>
          <pc:docMk/>
          <pc:sldMk cId="215841006" sldId="375"/>
        </pc:sldMkLst>
      </pc:sldChg>
    </pc:docChg>
  </pc:docChgLst>
  <pc:docChgLst>
    <pc:chgData name="Jamie Dungavell" userId="5aff1c94-897e-4b9b-b7a7-1c88d4b6f493" providerId="ADAL" clId="{51119A30-EFAB-4E03-ADC9-353D7C21C42E}"/>
    <pc:docChg chg="undo custSel addSld delSld modSld">
      <pc:chgData name="Jamie Dungavell" userId="5aff1c94-897e-4b9b-b7a7-1c88d4b6f493" providerId="ADAL" clId="{51119A30-EFAB-4E03-ADC9-353D7C21C42E}" dt="2025-03-21T17:21:56.641" v="9970" actId="207"/>
      <pc:docMkLst>
        <pc:docMk/>
      </pc:docMkLst>
      <pc:sldChg chg="addSp delSp modSp mod modNotesTx">
        <pc:chgData name="Jamie Dungavell" userId="5aff1c94-897e-4b9b-b7a7-1c88d4b6f493" providerId="ADAL" clId="{51119A30-EFAB-4E03-ADC9-353D7C21C42E}" dt="2025-03-21T17:13:12.041" v="8418" actId="20577"/>
        <pc:sldMkLst>
          <pc:docMk/>
          <pc:sldMk cId="958233997" sldId="266"/>
        </pc:sldMkLst>
      </pc:sldChg>
      <pc:sldChg chg="del">
        <pc:chgData name="Jamie Dungavell" userId="5aff1c94-897e-4b9b-b7a7-1c88d4b6f493" providerId="ADAL" clId="{51119A30-EFAB-4E03-ADC9-353D7C21C42E}" dt="2025-03-21T13:35:30.227" v="1016" actId="2696"/>
        <pc:sldMkLst>
          <pc:docMk/>
          <pc:sldMk cId="3725967625" sldId="267"/>
        </pc:sldMkLst>
      </pc:sldChg>
      <pc:sldChg chg="modSp mod modNotesTx">
        <pc:chgData name="Jamie Dungavell" userId="5aff1c94-897e-4b9b-b7a7-1c88d4b6f493" providerId="ADAL" clId="{51119A30-EFAB-4E03-ADC9-353D7C21C42E}" dt="2025-03-21T17:21:12.267" v="9881" actId="113"/>
        <pc:sldMkLst>
          <pc:docMk/>
          <pc:sldMk cId="395365321" sldId="268"/>
        </pc:sldMkLst>
      </pc:sldChg>
      <pc:sldChg chg="modNotesTx">
        <pc:chgData name="Jamie Dungavell" userId="5aff1c94-897e-4b9b-b7a7-1c88d4b6f493" providerId="ADAL" clId="{51119A30-EFAB-4E03-ADC9-353D7C21C42E}" dt="2025-03-21T13:51:33.253" v="1694" actId="20577"/>
        <pc:sldMkLst>
          <pc:docMk/>
          <pc:sldMk cId="2767849009" sldId="272"/>
        </pc:sldMkLst>
      </pc:sldChg>
      <pc:sldChg chg="modNotesTx">
        <pc:chgData name="Jamie Dungavell" userId="5aff1c94-897e-4b9b-b7a7-1c88d4b6f493" providerId="ADAL" clId="{51119A30-EFAB-4E03-ADC9-353D7C21C42E}" dt="2025-03-21T13:53:10.756" v="2091" actId="20577"/>
        <pc:sldMkLst>
          <pc:docMk/>
          <pc:sldMk cId="2834639773" sldId="273"/>
        </pc:sldMkLst>
      </pc:sldChg>
      <pc:sldChg chg="modNotesTx">
        <pc:chgData name="Jamie Dungavell" userId="5aff1c94-897e-4b9b-b7a7-1c88d4b6f493" providerId="ADAL" clId="{51119A30-EFAB-4E03-ADC9-353D7C21C42E}" dt="2025-03-21T13:54:04.063" v="2265" actId="33524"/>
        <pc:sldMkLst>
          <pc:docMk/>
          <pc:sldMk cId="2232883868" sldId="274"/>
        </pc:sldMkLst>
      </pc:sldChg>
      <pc:sldChg chg="modSp mod modNotesTx">
        <pc:chgData name="Jamie Dungavell" userId="5aff1c94-897e-4b9b-b7a7-1c88d4b6f493" providerId="ADAL" clId="{51119A30-EFAB-4E03-ADC9-353D7C21C42E}" dt="2025-03-21T13:59:37.670" v="2906" actId="20577"/>
        <pc:sldMkLst>
          <pc:docMk/>
          <pc:sldMk cId="93502135" sldId="275"/>
        </pc:sldMkLst>
      </pc:sldChg>
      <pc:sldChg chg="modSp mod modNotesTx">
        <pc:chgData name="Jamie Dungavell" userId="5aff1c94-897e-4b9b-b7a7-1c88d4b6f493" providerId="ADAL" clId="{51119A30-EFAB-4E03-ADC9-353D7C21C42E}" dt="2025-03-21T14:07:44.148" v="3680" actId="113"/>
        <pc:sldMkLst>
          <pc:docMk/>
          <pc:sldMk cId="2199708891" sldId="276"/>
        </pc:sldMkLst>
      </pc:sldChg>
      <pc:sldChg chg="delSp modSp mod modNotesTx">
        <pc:chgData name="Jamie Dungavell" userId="5aff1c94-897e-4b9b-b7a7-1c88d4b6f493" providerId="ADAL" clId="{51119A30-EFAB-4E03-ADC9-353D7C21C42E}" dt="2025-03-21T14:01:39.466" v="3126" actId="20577"/>
        <pc:sldMkLst>
          <pc:docMk/>
          <pc:sldMk cId="431182655" sldId="281"/>
        </pc:sldMkLst>
      </pc:sldChg>
      <pc:sldChg chg="modNotesTx">
        <pc:chgData name="Jamie Dungavell" userId="5aff1c94-897e-4b9b-b7a7-1c88d4b6f493" providerId="ADAL" clId="{51119A30-EFAB-4E03-ADC9-353D7C21C42E}" dt="2025-03-21T14:17:47.103" v="3984" actId="113"/>
        <pc:sldMkLst>
          <pc:docMk/>
          <pc:sldMk cId="67516893" sldId="282"/>
        </pc:sldMkLst>
      </pc:sldChg>
      <pc:sldChg chg="modNotesTx">
        <pc:chgData name="Jamie Dungavell" userId="5aff1c94-897e-4b9b-b7a7-1c88d4b6f493" providerId="ADAL" clId="{51119A30-EFAB-4E03-ADC9-353D7C21C42E}" dt="2025-03-21T14:19:13.741" v="4303" actId="20577"/>
        <pc:sldMkLst>
          <pc:docMk/>
          <pc:sldMk cId="1433343477" sldId="283"/>
        </pc:sldMkLst>
      </pc:sldChg>
      <pc:sldChg chg="modNotesTx">
        <pc:chgData name="Jamie Dungavell" userId="5aff1c94-897e-4b9b-b7a7-1c88d4b6f493" providerId="ADAL" clId="{51119A30-EFAB-4E03-ADC9-353D7C21C42E}" dt="2025-03-21T14:31:25.748" v="5169" actId="113"/>
        <pc:sldMkLst>
          <pc:docMk/>
          <pc:sldMk cId="1897697450" sldId="284"/>
        </pc:sldMkLst>
      </pc:sldChg>
      <pc:sldChg chg="modNotesTx">
        <pc:chgData name="Jamie Dungavell" userId="5aff1c94-897e-4b9b-b7a7-1c88d4b6f493" providerId="ADAL" clId="{51119A30-EFAB-4E03-ADC9-353D7C21C42E}" dt="2025-03-21T14:32:09.043" v="5364" actId="20577"/>
        <pc:sldMkLst>
          <pc:docMk/>
          <pc:sldMk cId="2072124035" sldId="285"/>
        </pc:sldMkLst>
      </pc:sldChg>
      <pc:sldChg chg="modSp mod modNotesTx">
        <pc:chgData name="Jamie Dungavell" userId="5aff1c94-897e-4b9b-b7a7-1c88d4b6f493" providerId="ADAL" clId="{51119A30-EFAB-4E03-ADC9-353D7C21C42E}" dt="2025-03-21T14:36:16.831" v="5893" actId="20577"/>
        <pc:sldMkLst>
          <pc:docMk/>
          <pc:sldMk cId="4151315462" sldId="286"/>
        </pc:sldMkLst>
      </pc:sldChg>
      <pc:sldChg chg="addSp modSp mod modNotesTx">
        <pc:chgData name="Jamie Dungavell" userId="5aff1c94-897e-4b9b-b7a7-1c88d4b6f493" providerId="ADAL" clId="{51119A30-EFAB-4E03-ADC9-353D7C21C42E}" dt="2025-03-21T16:59:11.324" v="7497" actId="20577"/>
        <pc:sldMkLst>
          <pc:docMk/>
          <pc:sldMk cId="3266591091" sldId="288"/>
        </pc:sldMkLst>
      </pc:sldChg>
      <pc:sldChg chg="modSp mod modNotesTx">
        <pc:chgData name="Jamie Dungavell" userId="5aff1c94-897e-4b9b-b7a7-1c88d4b6f493" providerId="ADAL" clId="{51119A30-EFAB-4E03-ADC9-353D7C21C42E}" dt="2025-03-21T17:01:04.840" v="7719" actId="20577"/>
        <pc:sldMkLst>
          <pc:docMk/>
          <pc:sldMk cId="670675672" sldId="370"/>
        </pc:sldMkLst>
      </pc:sldChg>
      <pc:sldChg chg="modSp mod modNotesTx">
        <pc:chgData name="Jamie Dungavell" userId="5aff1c94-897e-4b9b-b7a7-1c88d4b6f493" providerId="ADAL" clId="{51119A30-EFAB-4E03-ADC9-353D7C21C42E}" dt="2025-03-21T15:21:13.679" v="6802" actId="113"/>
        <pc:sldMkLst>
          <pc:docMk/>
          <pc:sldMk cId="3059846978" sldId="371"/>
        </pc:sldMkLst>
      </pc:sldChg>
      <pc:sldChg chg="delSp modSp mod">
        <pc:chgData name="Jamie Dungavell" userId="5aff1c94-897e-4b9b-b7a7-1c88d4b6f493" providerId="ADAL" clId="{51119A30-EFAB-4E03-ADC9-353D7C21C42E}" dt="2025-03-21T14:02:18.639" v="3181" actId="1076"/>
        <pc:sldMkLst>
          <pc:docMk/>
          <pc:sldMk cId="2045726491" sldId="372"/>
        </pc:sldMkLst>
      </pc:sldChg>
      <pc:sldChg chg="addSp delSp modSp add mod modNotesTx">
        <pc:chgData name="Jamie Dungavell" userId="5aff1c94-897e-4b9b-b7a7-1c88d4b6f493" providerId="ADAL" clId="{51119A30-EFAB-4E03-ADC9-353D7C21C42E}" dt="2025-03-21T17:14:52.143" v="8790" actId="113"/>
        <pc:sldMkLst>
          <pc:docMk/>
          <pc:sldMk cId="1957491986" sldId="374"/>
        </pc:sldMkLst>
      </pc:sldChg>
      <pc:sldChg chg="addSp delSp modSp add mod modNotesTx">
        <pc:chgData name="Jamie Dungavell" userId="5aff1c94-897e-4b9b-b7a7-1c88d4b6f493" providerId="ADAL" clId="{51119A30-EFAB-4E03-ADC9-353D7C21C42E}" dt="2025-03-21T17:17:10.033" v="9202" actId="20577"/>
        <pc:sldMkLst>
          <pc:docMk/>
          <pc:sldMk cId="215841006" sldId="375"/>
        </pc:sldMkLst>
      </pc:sldChg>
      <pc:sldChg chg="modSp add mod modNotesTx">
        <pc:chgData name="Jamie Dungavell" userId="5aff1c94-897e-4b9b-b7a7-1c88d4b6f493" providerId="ADAL" clId="{51119A30-EFAB-4E03-ADC9-353D7C21C42E}" dt="2025-03-21T14:29:52.388" v="5081" actId="20577"/>
        <pc:sldMkLst>
          <pc:docMk/>
          <pc:sldMk cId="2080093345" sldId="376"/>
        </pc:sldMkLst>
      </pc:sldChg>
      <pc:sldChg chg="new del">
        <pc:chgData name="Jamie Dungavell" userId="5aff1c94-897e-4b9b-b7a7-1c88d4b6f493" providerId="ADAL" clId="{51119A30-EFAB-4E03-ADC9-353D7C21C42E}" dt="2025-03-21T14:36:49.470" v="5896" actId="2696"/>
        <pc:sldMkLst>
          <pc:docMk/>
          <pc:sldMk cId="3982785360" sldId="377"/>
        </pc:sldMkLst>
      </pc:sldChg>
      <pc:sldChg chg="addSp delSp modSp add mod modNotesTx">
        <pc:chgData name="Jamie Dungavell" userId="5aff1c94-897e-4b9b-b7a7-1c88d4b6f493" providerId="ADAL" clId="{51119A30-EFAB-4E03-ADC9-353D7C21C42E}" dt="2025-03-21T14:42:37.795" v="6547" actId="20577"/>
        <pc:sldMkLst>
          <pc:docMk/>
          <pc:sldMk cId="416968070" sldId="378"/>
        </pc:sldMkLst>
      </pc:sldChg>
      <pc:sldChg chg="delSp modSp new mod">
        <pc:chgData name="Jamie Dungavell" userId="5aff1c94-897e-4b9b-b7a7-1c88d4b6f493" providerId="ADAL" clId="{51119A30-EFAB-4E03-ADC9-353D7C21C42E}" dt="2025-03-21T17:21:56.641" v="9970" actId="207"/>
        <pc:sldMkLst>
          <pc:docMk/>
          <pc:sldMk cId="4134766417" sldId="379"/>
        </pc:sldMkLst>
      </pc:sldChg>
    </pc:docChg>
  </pc:docChgLst>
  <pc:docChgLst>
    <pc:chgData name="Alison Thomson" userId="S::alison.thomson@educationscotland.gov.scot::32dec116-2e7a-4b28-8514-fff111a14d3d" providerId="AD" clId="Web-{4FF1729F-4309-FA7B-6947-B7EA34161D3E}"/>
    <pc:docChg chg="modSld">
      <pc:chgData name="Alison Thomson" userId="S::alison.thomson@educationscotland.gov.scot::32dec116-2e7a-4b28-8514-fff111a14d3d" providerId="AD" clId="Web-{4FF1729F-4309-FA7B-6947-B7EA34161D3E}" dt="2025-07-02T09:27:28.347" v="0" actId="14100"/>
      <pc:docMkLst>
        <pc:docMk/>
      </pc:docMkLst>
      <pc:sldChg chg="modSp">
        <pc:chgData name="Alison Thomson" userId="S::alison.thomson@educationscotland.gov.scot::32dec116-2e7a-4b28-8514-fff111a14d3d" providerId="AD" clId="Web-{4FF1729F-4309-FA7B-6947-B7EA34161D3E}" dt="2025-07-02T09:27:28.347" v="0" actId="14100"/>
        <pc:sldMkLst>
          <pc:docMk/>
          <pc:sldMk cId="518187573" sldId="277"/>
        </pc:sldMkLst>
        <pc:picChg chg="mod">
          <ac:chgData name="Alison Thomson" userId="S::alison.thomson@educationscotland.gov.scot::32dec116-2e7a-4b28-8514-fff111a14d3d" providerId="AD" clId="Web-{4FF1729F-4309-FA7B-6947-B7EA34161D3E}" dt="2025-07-02T09:27:28.347" v="0" actId="14100"/>
          <ac:picMkLst>
            <pc:docMk/>
            <pc:sldMk cId="518187573" sldId="277"/>
            <ac:picMk id="7" creationId="{2E18EF01-B1F5-92BB-F15C-B40C75B3E9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E4F6F-01B6-4A40-AA1C-30B182FD5444}" type="datetimeFigureOut">
              <a:rPr lang="en-GB" smtClean="0"/>
              <a:t>02/07/2025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0EE95-9786-43DB-B871-3FCC88144EEE}" type="slidenum">
              <a:rPr lang="en-GB" smtClean="0"/>
              <a:t>‹#›</a:t>
            </a:fld>
            <a:endParaRPr lang="en-GB"/>
          </a:p>
        </p:txBody>
      </p:sp>
    </p:spTree>
    <p:extLst>
      <p:ext uri="{BB962C8B-B14F-4D97-AF65-F5344CB8AC3E}">
        <p14:creationId xmlns:p14="http://schemas.microsoft.com/office/powerpoint/2010/main" val="33434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a:t>
            </a:r>
          </a:p>
          <a:p>
            <a:endParaRPr lang="en-GB" dirty="0"/>
          </a:p>
          <a:p>
            <a:r>
              <a:rPr lang="en-GB" dirty="0"/>
              <a:t>This presentation is designed to be used by practitioners who seek to explain the youth voice toolkit to leaders and peers. The reasons for this include:</a:t>
            </a:r>
          </a:p>
          <a:p>
            <a:endParaRPr lang="en-GB" dirty="0"/>
          </a:p>
          <a:p>
            <a:pPr marL="171450" indent="-171450">
              <a:buFont typeface="Arial" panose="020B0604020202020204" pitchFamily="34" charset="0"/>
              <a:buChar char="•"/>
            </a:pPr>
            <a:r>
              <a:rPr lang="en-GB" dirty="0"/>
              <a:t>Gain leadership support to utilise the toolkit within a school setting</a:t>
            </a:r>
          </a:p>
          <a:p>
            <a:pPr marL="171450" indent="-171450">
              <a:buFont typeface="Arial" panose="020B0604020202020204" pitchFamily="34" charset="0"/>
              <a:buChar char="•"/>
            </a:pPr>
            <a:r>
              <a:rPr lang="en-GB" dirty="0"/>
              <a:t>Gain leadership support to utilise the toolkit in a community setting</a:t>
            </a:r>
          </a:p>
          <a:p>
            <a:pPr marL="171450" indent="-171450">
              <a:buFont typeface="Arial" panose="020B0604020202020204" pitchFamily="34" charset="0"/>
              <a:buChar char="•"/>
            </a:pPr>
            <a:r>
              <a:rPr lang="en-GB" dirty="0"/>
              <a:t>Gain leadership support to begin cascading the toolkit model within a local authority in various establishments</a:t>
            </a:r>
          </a:p>
          <a:p>
            <a:pPr marL="171450" indent="-171450">
              <a:buFont typeface="Arial" panose="020B0604020202020204" pitchFamily="34" charset="0"/>
              <a:buChar char="•"/>
            </a:pPr>
            <a:r>
              <a:rPr lang="en-GB" dirty="0"/>
              <a:t>Agree board/CEO approval for use of toolkit within an organisation</a:t>
            </a:r>
          </a:p>
          <a:p>
            <a:pPr marL="171450" indent="-171450">
              <a:buFont typeface="Arial" panose="020B0604020202020204" pitchFamily="34" charset="0"/>
              <a:buChar char="•"/>
            </a:pPr>
            <a:r>
              <a:rPr lang="en-GB" dirty="0"/>
              <a:t>Share the toolkits main components and methods with colleagues and stakeholders</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Slides 1- 19 should be used for individual settings</a:t>
            </a:r>
          </a:p>
          <a:p>
            <a:pPr marL="0" indent="0">
              <a:buFont typeface="Arial" panose="020B0604020202020204" pitchFamily="34" charset="0"/>
              <a:buNone/>
            </a:pPr>
            <a:r>
              <a:rPr lang="en-GB" b="1" dirty="0"/>
              <a:t>Slides 20 onward are for when the toolkit is implemented beyond one setting</a:t>
            </a:r>
          </a:p>
        </p:txBody>
      </p:sp>
      <p:sp>
        <p:nvSpPr>
          <p:cNvPr id="4" name="Slide Number Placeholder 3"/>
          <p:cNvSpPr>
            <a:spLocks noGrp="1"/>
          </p:cNvSpPr>
          <p:nvPr>
            <p:ph type="sldNum" sz="quarter" idx="5"/>
          </p:nvPr>
        </p:nvSpPr>
        <p:spPr/>
        <p:txBody>
          <a:bodyPr/>
          <a:lstStyle/>
          <a:p>
            <a:fld id="{E2C0EE95-9786-43DB-B871-3FCC88144EEE}" type="slidenum">
              <a:rPr lang="en-GB" smtClean="0"/>
              <a:t>1</a:t>
            </a:fld>
            <a:endParaRPr lang="en-GB"/>
          </a:p>
        </p:txBody>
      </p:sp>
    </p:spTree>
    <p:extLst>
      <p:ext uri="{BB962C8B-B14F-4D97-AF65-F5344CB8AC3E}">
        <p14:creationId xmlns:p14="http://schemas.microsoft.com/office/powerpoint/2010/main" val="180406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Youth voice structures are normally a group of children and young people who are there by choice and wish to be involved in some sort of democratic of decision making process. They are consulted on their views around a range of different topics and often lead on activities designed to benefit their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They structures are supported by a lead practitioner normally. They often create the space for the children and young people to participate while also acting as a champion for the ambitions of the group.</a:t>
            </a:r>
          </a:p>
          <a:p>
            <a:endParaRPr lang="en-GB" b="1" dirty="0"/>
          </a:p>
        </p:txBody>
      </p:sp>
      <p:sp>
        <p:nvSpPr>
          <p:cNvPr id="4" name="Slide Number Placeholder 3"/>
          <p:cNvSpPr>
            <a:spLocks noGrp="1"/>
          </p:cNvSpPr>
          <p:nvPr>
            <p:ph type="sldNum" sz="quarter" idx="5"/>
          </p:nvPr>
        </p:nvSpPr>
        <p:spPr/>
        <p:txBody>
          <a:bodyPr/>
          <a:lstStyle/>
          <a:p>
            <a:fld id="{E2C0EE95-9786-43DB-B871-3FCC88144EEE}" type="slidenum">
              <a:rPr lang="en-GB" smtClean="0"/>
              <a:t>10</a:t>
            </a:fld>
            <a:endParaRPr lang="en-GB"/>
          </a:p>
        </p:txBody>
      </p:sp>
    </p:spTree>
    <p:extLst>
      <p:ext uri="{BB962C8B-B14F-4D97-AF65-F5344CB8AC3E}">
        <p14:creationId xmlns:p14="http://schemas.microsoft.com/office/powerpoint/2010/main" val="419050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r>
              <a:rPr lang="en-GB" dirty="0"/>
              <a:t>Unfortunately, in many youth voice structures the voice of children and young people who aren’t involved in the group isn’t heard or sought out. </a:t>
            </a:r>
          </a:p>
          <a:p>
            <a:endParaRPr lang="en-GB" dirty="0"/>
          </a:p>
          <a:p>
            <a:r>
              <a:rPr lang="en-GB" dirty="0"/>
              <a:t>This means that often these structures are not fully representative.</a:t>
            </a:r>
          </a:p>
        </p:txBody>
      </p:sp>
      <p:sp>
        <p:nvSpPr>
          <p:cNvPr id="4" name="Slide Number Placeholder 3"/>
          <p:cNvSpPr>
            <a:spLocks noGrp="1"/>
          </p:cNvSpPr>
          <p:nvPr>
            <p:ph type="sldNum" sz="quarter" idx="5"/>
          </p:nvPr>
        </p:nvSpPr>
        <p:spPr/>
        <p:txBody>
          <a:bodyPr/>
          <a:lstStyle/>
          <a:p>
            <a:fld id="{E2C0EE95-9786-43DB-B871-3FCC88144EEE}" type="slidenum">
              <a:rPr lang="en-GB" smtClean="0"/>
              <a:t>11</a:t>
            </a:fld>
            <a:endParaRPr lang="en-GB"/>
          </a:p>
        </p:txBody>
      </p:sp>
    </p:spTree>
    <p:extLst>
      <p:ext uri="{BB962C8B-B14F-4D97-AF65-F5344CB8AC3E}">
        <p14:creationId xmlns:p14="http://schemas.microsoft.com/office/powerpoint/2010/main" val="280975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r>
              <a:rPr lang="en-GB" dirty="0"/>
              <a:t>Many challenges exist with this model including the numerous statements detailed in this slide. This creates a core issue with youth voice that those who are often consulted don’t represent the views of their wider peer group, resulting in a narrow perspective. This is further compounded by risks around:</a:t>
            </a:r>
          </a:p>
          <a:p>
            <a:pPr marL="171450" indent="-171450">
              <a:buFont typeface="Arial" panose="020B0604020202020204" pitchFamily="34" charset="0"/>
              <a:buChar char="•"/>
            </a:pPr>
            <a:r>
              <a:rPr lang="en-GB" dirty="0"/>
              <a:t>Consultations being rushed</a:t>
            </a:r>
          </a:p>
          <a:p>
            <a:pPr marL="171450" indent="-171450">
              <a:buFont typeface="Arial" panose="020B0604020202020204" pitchFamily="34" charset="0"/>
              <a:buChar char="•"/>
            </a:pPr>
            <a:r>
              <a:rPr lang="en-GB" dirty="0"/>
              <a:t>Children and young people not fully understanding what they are being consulted on</a:t>
            </a:r>
          </a:p>
          <a:p>
            <a:pPr marL="171450" indent="-171450">
              <a:buFont typeface="Arial" panose="020B0604020202020204" pitchFamily="34" charset="0"/>
              <a:buChar char="•"/>
            </a:pPr>
            <a:r>
              <a:rPr lang="en-GB" dirty="0"/>
              <a:t>No feedback loop on action taken</a:t>
            </a:r>
          </a:p>
          <a:p>
            <a:pPr marL="171450" indent="-171450">
              <a:buFont typeface="Arial" panose="020B0604020202020204" pitchFamily="34" charset="0"/>
              <a:buChar char="•"/>
            </a:pPr>
            <a:r>
              <a:rPr lang="en-GB" dirty="0"/>
              <a:t>Poor questions being asked and evidence being gathered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Read some of the floating quotes</a:t>
            </a:r>
          </a:p>
        </p:txBody>
      </p:sp>
      <p:sp>
        <p:nvSpPr>
          <p:cNvPr id="4" name="Slide Number Placeholder 3"/>
          <p:cNvSpPr>
            <a:spLocks noGrp="1"/>
          </p:cNvSpPr>
          <p:nvPr>
            <p:ph type="sldNum" sz="quarter" idx="5"/>
          </p:nvPr>
        </p:nvSpPr>
        <p:spPr/>
        <p:txBody>
          <a:bodyPr/>
          <a:lstStyle/>
          <a:p>
            <a:fld id="{E2C0EE95-9786-43DB-B871-3FCC88144EEE}" type="slidenum">
              <a:rPr lang="en-GB" smtClean="0"/>
              <a:t>12</a:t>
            </a:fld>
            <a:endParaRPr lang="en-GB"/>
          </a:p>
        </p:txBody>
      </p:sp>
    </p:spTree>
    <p:extLst>
      <p:ext uri="{BB962C8B-B14F-4D97-AF65-F5344CB8AC3E}">
        <p14:creationId xmlns:p14="http://schemas.microsoft.com/office/powerpoint/2010/main" val="166206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Share</a:t>
            </a:r>
          </a:p>
          <a:p>
            <a:r>
              <a:rPr lang="en-GB"/>
              <a:t>With a national youth voice toolkit there is hope for a new way of facilitating youth voice which aims to address the above questions</a:t>
            </a:r>
          </a:p>
        </p:txBody>
      </p:sp>
      <p:sp>
        <p:nvSpPr>
          <p:cNvPr id="4" name="Slide Number Placeholder 3"/>
          <p:cNvSpPr>
            <a:spLocks noGrp="1"/>
          </p:cNvSpPr>
          <p:nvPr>
            <p:ph type="sldNum" sz="quarter" idx="5"/>
          </p:nvPr>
        </p:nvSpPr>
        <p:spPr/>
        <p:txBody>
          <a:bodyPr/>
          <a:lstStyle/>
          <a:p>
            <a:fld id="{E2C0EE95-9786-43DB-B871-3FCC88144EEE}" type="slidenum">
              <a:rPr lang="en-GB" smtClean="0"/>
              <a:t>13</a:t>
            </a:fld>
            <a:endParaRPr lang="en-GB"/>
          </a:p>
        </p:txBody>
      </p:sp>
    </p:spTree>
    <p:extLst>
      <p:ext uri="{BB962C8B-B14F-4D97-AF65-F5344CB8AC3E}">
        <p14:creationId xmlns:p14="http://schemas.microsoft.com/office/powerpoint/2010/main" val="116544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r>
              <a:rPr lang="en-GB" dirty="0"/>
              <a:t>By using the youth voice toolkit it looks to change the way youth voice is conducted across the country to make it more representative</a:t>
            </a:r>
          </a:p>
        </p:txBody>
      </p:sp>
      <p:sp>
        <p:nvSpPr>
          <p:cNvPr id="4" name="Slide Number Placeholder 3"/>
          <p:cNvSpPr>
            <a:spLocks noGrp="1"/>
          </p:cNvSpPr>
          <p:nvPr>
            <p:ph type="sldNum" sz="quarter" idx="5"/>
          </p:nvPr>
        </p:nvSpPr>
        <p:spPr/>
        <p:txBody>
          <a:bodyPr/>
          <a:lstStyle/>
          <a:p>
            <a:fld id="{E2C0EE95-9786-43DB-B871-3FCC88144EEE}" type="slidenum">
              <a:rPr lang="en-GB" smtClean="0"/>
              <a:t>14</a:t>
            </a:fld>
            <a:endParaRPr lang="en-GB"/>
          </a:p>
        </p:txBody>
      </p:sp>
    </p:spTree>
    <p:extLst>
      <p:ext uri="{BB962C8B-B14F-4D97-AF65-F5344CB8AC3E}">
        <p14:creationId xmlns:p14="http://schemas.microsoft.com/office/powerpoint/2010/main" val="2457106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r>
              <a:rPr lang="en-GB" dirty="0"/>
              <a:t>Within the implementation of the toolkit we would now have the following elements</a:t>
            </a:r>
          </a:p>
          <a:p>
            <a:pPr marL="171450" indent="-171450">
              <a:buFont typeface="Arial" panose="020B0604020202020204" pitchFamily="34" charset="0"/>
              <a:buChar char="•"/>
            </a:pPr>
            <a:r>
              <a:rPr lang="en-GB" dirty="0"/>
              <a:t>Key staff who support youth voice structures would be guided by a youth voice charter to ensure the approach they are taking is meaningful and non-tokenistic</a:t>
            </a:r>
          </a:p>
          <a:p>
            <a:pPr marL="171450" indent="-171450">
              <a:buFont typeface="Arial" panose="020B0604020202020204" pitchFamily="34" charset="0"/>
              <a:buChar char="•"/>
            </a:pPr>
            <a:r>
              <a:rPr lang="en-GB" dirty="0"/>
              <a:t>Staff also have a resource that they can utilise with their youth voice structures that gives them the skills, knowledge and motivation to consult their peers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2C0EE95-9786-43DB-B871-3FCC88144EEE}" type="slidenum">
              <a:rPr lang="en-GB" smtClean="0"/>
              <a:t>15</a:t>
            </a:fld>
            <a:endParaRPr lang="en-GB"/>
          </a:p>
        </p:txBody>
      </p:sp>
    </p:spTree>
    <p:extLst>
      <p:ext uri="{BB962C8B-B14F-4D97-AF65-F5344CB8AC3E}">
        <p14:creationId xmlns:p14="http://schemas.microsoft.com/office/powerpoint/2010/main" val="424422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r>
              <a:rPr lang="en-GB" dirty="0"/>
              <a:t>With this new approach the views of a wider group of children and young people are captured around themes that are important to them.</a:t>
            </a:r>
          </a:p>
          <a:p>
            <a:endParaRPr lang="en-GB" dirty="0"/>
          </a:p>
          <a:p>
            <a:r>
              <a:rPr lang="en-GB" dirty="0"/>
              <a:t>It also ensure that the questions being asked are designed by children and young people so that they make sense to their peers on a given theme</a:t>
            </a:r>
          </a:p>
          <a:p>
            <a:endParaRPr lang="en-GB" dirty="0"/>
          </a:p>
          <a:p>
            <a:r>
              <a:rPr lang="en-GB" dirty="0"/>
              <a:t>With a wider range of views it means that consultation on a particular theme is now more accurate and less selective</a:t>
            </a:r>
          </a:p>
        </p:txBody>
      </p:sp>
      <p:sp>
        <p:nvSpPr>
          <p:cNvPr id="4" name="Slide Number Placeholder 3"/>
          <p:cNvSpPr>
            <a:spLocks noGrp="1"/>
          </p:cNvSpPr>
          <p:nvPr>
            <p:ph type="sldNum" sz="quarter" idx="5"/>
          </p:nvPr>
        </p:nvSpPr>
        <p:spPr/>
        <p:txBody>
          <a:bodyPr/>
          <a:lstStyle/>
          <a:p>
            <a:fld id="{E2C0EE95-9786-43DB-B871-3FCC88144EEE}" type="slidenum">
              <a:rPr lang="en-GB" smtClean="0"/>
              <a:t>16</a:t>
            </a:fld>
            <a:endParaRPr lang="en-GB"/>
          </a:p>
        </p:txBody>
      </p:sp>
    </p:spTree>
    <p:extLst>
      <p:ext uri="{BB962C8B-B14F-4D97-AF65-F5344CB8AC3E}">
        <p14:creationId xmlns:p14="http://schemas.microsoft.com/office/powerpoint/2010/main" val="4092099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r>
              <a:rPr lang="en-GB" dirty="0"/>
              <a:t>With a wider range of views a more  robust set of data and evidence is gathered. </a:t>
            </a:r>
          </a:p>
          <a:p>
            <a:endParaRPr lang="en-GB" dirty="0"/>
          </a:p>
          <a:p>
            <a:r>
              <a:rPr lang="en-GB" dirty="0"/>
              <a:t>This means children and young people can better advocate on what is important to them and that those that make decisions can make more informed decisions</a:t>
            </a:r>
          </a:p>
        </p:txBody>
      </p:sp>
      <p:sp>
        <p:nvSpPr>
          <p:cNvPr id="4" name="Slide Number Placeholder 3"/>
          <p:cNvSpPr>
            <a:spLocks noGrp="1"/>
          </p:cNvSpPr>
          <p:nvPr>
            <p:ph type="sldNum" sz="quarter" idx="5"/>
          </p:nvPr>
        </p:nvSpPr>
        <p:spPr/>
        <p:txBody>
          <a:bodyPr/>
          <a:lstStyle/>
          <a:p>
            <a:fld id="{E2C0EE95-9786-43DB-B871-3FCC88144EEE}" type="slidenum">
              <a:rPr lang="en-GB" smtClean="0"/>
              <a:t>17</a:t>
            </a:fld>
            <a:endParaRPr lang="en-GB"/>
          </a:p>
        </p:txBody>
      </p:sp>
    </p:spTree>
    <p:extLst>
      <p:ext uri="{BB962C8B-B14F-4D97-AF65-F5344CB8AC3E}">
        <p14:creationId xmlns:p14="http://schemas.microsoft.com/office/powerpoint/2010/main" val="220611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8710A-58A8-B72D-3B2A-4BF0EDE7C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EB39B-B0DD-1824-44A3-ECE50DC0C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094C2-29B7-B9F3-ED2C-D3A0EB9187A4}"/>
              </a:ext>
            </a:extLst>
          </p:cNvPr>
          <p:cNvSpPr>
            <a:spLocks noGrp="1"/>
          </p:cNvSpPr>
          <p:nvPr>
            <p:ph type="body" idx="1"/>
          </p:nvPr>
        </p:nvSpPr>
        <p:spPr/>
        <p:txBody>
          <a:bodyPr/>
          <a:lstStyle/>
          <a:p>
            <a:r>
              <a:rPr lang="en-GB" b="1" dirty="0"/>
              <a:t>Share</a:t>
            </a:r>
          </a:p>
          <a:p>
            <a:endParaRPr lang="en-GB" b="1" dirty="0"/>
          </a:p>
          <a:p>
            <a:r>
              <a:rPr lang="en-GB" dirty="0"/>
              <a:t>The above items are achieved however the staff who support youth voice structures should now also feel a greater sense of confidence on how to consult children and young people in a more meaningful and non-tokenistic way</a:t>
            </a:r>
          </a:p>
          <a:p>
            <a:endParaRPr lang="en-GB" dirty="0"/>
          </a:p>
          <a:p>
            <a:r>
              <a:rPr lang="en-GB" dirty="0"/>
              <a:t>Read through bullet points if appropriate</a:t>
            </a:r>
          </a:p>
        </p:txBody>
      </p:sp>
      <p:sp>
        <p:nvSpPr>
          <p:cNvPr id="4" name="Slide Number Placeholder 3">
            <a:extLst>
              <a:ext uri="{FF2B5EF4-FFF2-40B4-BE49-F238E27FC236}">
                <a16:creationId xmlns:a16="http://schemas.microsoft.com/office/drawing/2014/main" id="{0C8A15D1-E233-6B72-CEAC-23FBDCDE7DFC}"/>
              </a:ext>
            </a:extLst>
          </p:cNvPr>
          <p:cNvSpPr>
            <a:spLocks noGrp="1"/>
          </p:cNvSpPr>
          <p:nvPr>
            <p:ph type="sldNum" sz="quarter" idx="5"/>
          </p:nvPr>
        </p:nvSpPr>
        <p:spPr/>
        <p:txBody>
          <a:bodyPr/>
          <a:lstStyle/>
          <a:p>
            <a:fld id="{E2C0EE95-9786-43DB-B871-3FCC88144EEE}" type="slidenum">
              <a:rPr lang="en-GB" smtClean="0"/>
              <a:t>18</a:t>
            </a:fld>
            <a:endParaRPr lang="en-GB"/>
          </a:p>
        </p:txBody>
      </p:sp>
    </p:spTree>
    <p:extLst>
      <p:ext uri="{BB962C8B-B14F-4D97-AF65-F5344CB8AC3E}">
        <p14:creationId xmlns:p14="http://schemas.microsoft.com/office/powerpoint/2010/main" val="378485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10C37-94FE-C782-6344-87A5A682A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999E0-85D2-1316-174E-9214E6D7A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FCC8D-A400-47BB-3EF9-43BA6EBB7BC9}"/>
              </a:ext>
            </a:extLst>
          </p:cNvPr>
          <p:cNvSpPr>
            <a:spLocks noGrp="1"/>
          </p:cNvSpPr>
          <p:nvPr>
            <p:ph type="body" idx="1"/>
          </p:nvPr>
        </p:nvSpPr>
        <p:spPr/>
        <p:txBody>
          <a:bodyPr/>
          <a:lstStyle/>
          <a:p>
            <a:r>
              <a:rPr lang="en-GB" b="1" u="sng" dirty="0"/>
              <a:t>Note</a:t>
            </a:r>
          </a:p>
          <a:p>
            <a:endParaRPr lang="en-GB" b="1" u="sng" dirty="0"/>
          </a:p>
          <a:p>
            <a:r>
              <a:rPr lang="en-GB" dirty="0"/>
              <a:t>At this point you are looking to achieve leadership buy in to implement the youth voice toolkit in your setting. </a:t>
            </a:r>
          </a:p>
          <a:p>
            <a:endParaRPr lang="en-GB" dirty="0"/>
          </a:p>
          <a:p>
            <a:r>
              <a:rPr lang="en-GB" dirty="0"/>
              <a:t>If you are planning to do this across a multitude of settings continue to show the remaining slides.</a:t>
            </a:r>
          </a:p>
        </p:txBody>
      </p:sp>
      <p:sp>
        <p:nvSpPr>
          <p:cNvPr id="4" name="Slide Number Placeholder 3">
            <a:extLst>
              <a:ext uri="{FF2B5EF4-FFF2-40B4-BE49-F238E27FC236}">
                <a16:creationId xmlns:a16="http://schemas.microsoft.com/office/drawing/2014/main" id="{0070B4A9-FEEE-2A35-4A3D-8F4B370468C2}"/>
              </a:ext>
            </a:extLst>
          </p:cNvPr>
          <p:cNvSpPr>
            <a:spLocks noGrp="1"/>
          </p:cNvSpPr>
          <p:nvPr>
            <p:ph type="sldNum" sz="quarter" idx="5"/>
          </p:nvPr>
        </p:nvSpPr>
        <p:spPr/>
        <p:txBody>
          <a:bodyPr/>
          <a:lstStyle/>
          <a:p>
            <a:fld id="{E2C0EE95-9786-43DB-B871-3FCC88144EEE}" type="slidenum">
              <a:rPr lang="en-GB" smtClean="0"/>
              <a:t>19</a:t>
            </a:fld>
            <a:endParaRPr lang="en-GB"/>
          </a:p>
        </p:txBody>
      </p:sp>
    </p:spTree>
    <p:extLst>
      <p:ext uri="{BB962C8B-B14F-4D97-AF65-F5344CB8AC3E}">
        <p14:creationId xmlns:p14="http://schemas.microsoft.com/office/powerpoint/2010/main" val="254150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ea typeface="Calibri"/>
                <a:cs typeface="Calibri"/>
              </a:rPr>
              <a:t>Share</a:t>
            </a:r>
          </a:p>
          <a:p>
            <a:endParaRPr lang="en-GB" dirty="0">
              <a:ea typeface="Calibri"/>
              <a:cs typeface="Calibri"/>
            </a:endParaRPr>
          </a:p>
          <a:p>
            <a:r>
              <a:rPr lang="en-GB" dirty="0">
                <a:ea typeface="Calibri"/>
                <a:cs typeface="Calibri"/>
              </a:rPr>
              <a:t>Read out the contents of the slide</a:t>
            </a:r>
          </a:p>
          <a:p>
            <a:endParaRPr lang="en-GB" dirty="0">
              <a:ea typeface="Calibri"/>
              <a:cs typeface="Calibri"/>
            </a:endParaRPr>
          </a:p>
          <a:p>
            <a:r>
              <a:rPr lang="en-GB" dirty="0">
                <a:ea typeface="Calibri"/>
                <a:cs typeface="Calibri"/>
              </a:rPr>
              <a:t>Confirm that this presentation will help the adoption of the Youth Voice Toolkit in your setting</a:t>
            </a:r>
          </a:p>
        </p:txBody>
      </p:sp>
      <p:sp>
        <p:nvSpPr>
          <p:cNvPr id="4" name="Slide Number Placeholder 3"/>
          <p:cNvSpPr>
            <a:spLocks noGrp="1"/>
          </p:cNvSpPr>
          <p:nvPr>
            <p:ph type="sldNum" sz="quarter" idx="5"/>
          </p:nvPr>
        </p:nvSpPr>
        <p:spPr/>
        <p:txBody>
          <a:bodyPr/>
          <a:lstStyle/>
          <a:p>
            <a:fld id="{5B837610-14E8-45D5-802C-B2542E029F1A}" type="slidenum">
              <a:rPr lang="en-GB" smtClean="0"/>
              <a:t>2</a:t>
            </a:fld>
            <a:endParaRPr lang="en-GB"/>
          </a:p>
        </p:txBody>
      </p:sp>
    </p:spTree>
    <p:extLst>
      <p:ext uri="{BB962C8B-B14F-4D97-AF65-F5344CB8AC3E}">
        <p14:creationId xmlns:p14="http://schemas.microsoft.com/office/powerpoint/2010/main" val="416305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6B77-FFFF-9C97-D732-569C75C37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EB96D-891C-DE67-9B54-2E63405E6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27E4C-9415-78DE-50D2-EAD92BB62326}"/>
              </a:ext>
            </a:extLst>
          </p:cNvPr>
          <p:cNvSpPr>
            <a:spLocks noGrp="1"/>
          </p:cNvSpPr>
          <p:nvPr>
            <p:ph type="body" idx="1"/>
          </p:nvPr>
        </p:nvSpPr>
        <p:spPr/>
        <p:txBody>
          <a:bodyPr/>
          <a:lstStyle/>
          <a:p>
            <a:r>
              <a:rPr lang="en-GB" b="1" u="sng" dirty="0">
                <a:ea typeface="Calibri"/>
                <a:cs typeface="Calibri"/>
              </a:rPr>
              <a:t>Share</a:t>
            </a:r>
          </a:p>
          <a:p>
            <a:endParaRPr lang="en-GB" dirty="0">
              <a:ea typeface="Calibri"/>
              <a:cs typeface="Calibri"/>
            </a:endParaRPr>
          </a:p>
          <a:p>
            <a:r>
              <a:rPr lang="en-GB" dirty="0">
                <a:ea typeface="Calibri"/>
                <a:cs typeface="Calibri"/>
              </a:rPr>
              <a:t>Read out the contents of the slide</a:t>
            </a:r>
          </a:p>
          <a:p>
            <a:endParaRPr lang="en-GB" dirty="0">
              <a:ea typeface="Calibri"/>
              <a:cs typeface="Calibri"/>
            </a:endParaRPr>
          </a:p>
          <a:p>
            <a:r>
              <a:rPr lang="en-GB" dirty="0">
                <a:ea typeface="Calibri"/>
                <a:cs typeface="Calibri"/>
              </a:rPr>
              <a:t>Confirm that this presentation will help the adoption of the Youth Voice Toolkit beyond just one setting</a:t>
            </a:r>
          </a:p>
        </p:txBody>
      </p:sp>
      <p:sp>
        <p:nvSpPr>
          <p:cNvPr id="4" name="Slide Number Placeholder 3">
            <a:extLst>
              <a:ext uri="{FF2B5EF4-FFF2-40B4-BE49-F238E27FC236}">
                <a16:creationId xmlns:a16="http://schemas.microsoft.com/office/drawing/2014/main" id="{CC34953D-B3D0-4F6A-B8A8-40462D31B711}"/>
              </a:ext>
            </a:extLst>
          </p:cNvPr>
          <p:cNvSpPr>
            <a:spLocks noGrp="1"/>
          </p:cNvSpPr>
          <p:nvPr>
            <p:ph type="sldNum" sz="quarter" idx="5"/>
          </p:nvPr>
        </p:nvSpPr>
        <p:spPr/>
        <p:txBody>
          <a:bodyPr/>
          <a:lstStyle/>
          <a:p>
            <a:fld id="{5B837610-14E8-45D5-802C-B2542E029F1A}" type="slidenum">
              <a:rPr lang="en-GB" smtClean="0"/>
              <a:t>21</a:t>
            </a:fld>
            <a:endParaRPr lang="en-GB"/>
          </a:p>
        </p:txBody>
      </p:sp>
    </p:spTree>
    <p:extLst>
      <p:ext uri="{BB962C8B-B14F-4D97-AF65-F5344CB8AC3E}">
        <p14:creationId xmlns:p14="http://schemas.microsoft.com/office/powerpoint/2010/main" val="306403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r>
              <a:rPr lang="en-GB" dirty="0"/>
              <a:t>The toolkit applied across multiple settings provides an opportunity for key staff who have responsibility over facilitating youth voice structures to connect. </a:t>
            </a:r>
          </a:p>
          <a:p>
            <a:endParaRPr lang="en-GB" dirty="0"/>
          </a:p>
          <a:p>
            <a:r>
              <a:rPr lang="en-GB" dirty="0"/>
              <a:t>The benefits of this are detailed in future slides however the responsibility of creating this “network” should fall to practitioners who have a leadership role in youth participation across an organisation or local authority.</a:t>
            </a:r>
          </a:p>
          <a:p>
            <a:endParaRPr lang="en-GB" dirty="0"/>
          </a:p>
        </p:txBody>
      </p:sp>
      <p:sp>
        <p:nvSpPr>
          <p:cNvPr id="4" name="Slide Number Placeholder 3"/>
          <p:cNvSpPr>
            <a:spLocks noGrp="1"/>
          </p:cNvSpPr>
          <p:nvPr>
            <p:ph type="sldNum" sz="quarter" idx="5"/>
          </p:nvPr>
        </p:nvSpPr>
        <p:spPr/>
        <p:txBody>
          <a:bodyPr/>
          <a:lstStyle/>
          <a:p>
            <a:fld id="{E2C0EE95-9786-43DB-B871-3FCC88144EEE}" type="slidenum">
              <a:rPr lang="en-GB" smtClean="0"/>
              <a:t>22</a:t>
            </a:fld>
            <a:endParaRPr lang="en-GB"/>
          </a:p>
        </p:txBody>
      </p:sp>
    </p:spTree>
    <p:extLst>
      <p:ext uri="{BB962C8B-B14F-4D97-AF65-F5344CB8AC3E}">
        <p14:creationId xmlns:p14="http://schemas.microsoft.com/office/powerpoint/2010/main" val="3956620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Share</a:t>
            </a:r>
          </a:p>
          <a:p>
            <a:r>
              <a:rPr lang="en-GB"/>
              <a:t>Many staff from different places facilitate youth voice structures </a:t>
            </a:r>
          </a:p>
        </p:txBody>
      </p:sp>
      <p:sp>
        <p:nvSpPr>
          <p:cNvPr id="4" name="Slide Number Placeholder 3"/>
          <p:cNvSpPr>
            <a:spLocks noGrp="1"/>
          </p:cNvSpPr>
          <p:nvPr>
            <p:ph type="sldNum" sz="quarter" idx="5"/>
          </p:nvPr>
        </p:nvSpPr>
        <p:spPr/>
        <p:txBody>
          <a:bodyPr/>
          <a:lstStyle/>
          <a:p>
            <a:fld id="{E2C0EE95-9786-43DB-B871-3FCC88144EEE}" type="slidenum">
              <a:rPr lang="en-GB" smtClean="0"/>
              <a:t>23</a:t>
            </a:fld>
            <a:endParaRPr lang="en-GB"/>
          </a:p>
        </p:txBody>
      </p:sp>
    </p:spTree>
    <p:extLst>
      <p:ext uri="{BB962C8B-B14F-4D97-AF65-F5344CB8AC3E}">
        <p14:creationId xmlns:p14="http://schemas.microsoft.com/office/powerpoint/2010/main" val="3573120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a:t>
            </a:r>
          </a:p>
          <a:p>
            <a:r>
              <a:rPr lang="en-GB" dirty="0"/>
              <a:t>With staff working separately it means the youth voice for a given setting can be fragmented as different approaches may be used.</a:t>
            </a:r>
          </a:p>
        </p:txBody>
      </p:sp>
      <p:sp>
        <p:nvSpPr>
          <p:cNvPr id="4" name="Slide Number Placeholder 3"/>
          <p:cNvSpPr>
            <a:spLocks noGrp="1"/>
          </p:cNvSpPr>
          <p:nvPr>
            <p:ph type="sldNum" sz="quarter" idx="5"/>
          </p:nvPr>
        </p:nvSpPr>
        <p:spPr/>
        <p:txBody>
          <a:bodyPr/>
          <a:lstStyle/>
          <a:p>
            <a:fld id="{E2C0EE95-9786-43DB-B871-3FCC88144EEE}" type="slidenum">
              <a:rPr lang="en-GB" smtClean="0"/>
              <a:t>24</a:t>
            </a:fld>
            <a:endParaRPr lang="en-GB"/>
          </a:p>
        </p:txBody>
      </p:sp>
    </p:spTree>
    <p:extLst>
      <p:ext uri="{BB962C8B-B14F-4D97-AF65-F5344CB8AC3E}">
        <p14:creationId xmlns:p14="http://schemas.microsoft.com/office/powerpoint/2010/main" val="188035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a:t>
            </a:r>
          </a:p>
          <a:p>
            <a:r>
              <a:rPr lang="en-GB" dirty="0"/>
              <a:t>Although the youth voice toolkit encourages this approach it is not required to allow the toolkit to be used in individual settings</a:t>
            </a:r>
          </a:p>
          <a:p>
            <a:endParaRPr lang="en-GB" dirty="0"/>
          </a:p>
          <a:p>
            <a:r>
              <a:rPr lang="en-GB" dirty="0"/>
              <a:t>Creating a youth voice network would be the responsibility of key lead practitioners within education and community contexts, details for this can be found in the “Creating of a Youth Voice Network” support material </a:t>
            </a:r>
          </a:p>
        </p:txBody>
      </p:sp>
      <p:sp>
        <p:nvSpPr>
          <p:cNvPr id="4" name="Slide Number Placeholder 3"/>
          <p:cNvSpPr>
            <a:spLocks noGrp="1"/>
          </p:cNvSpPr>
          <p:nvPr>
            <p:ph type="sldNum" sz="quarter" idx="5"/>
          </p:nvPr>
        </p:nvSpPr>
        <p:spPr/>
        <p:txBody>
          <a:bodyPr/>
          <a:lstStyle/>
          <a:p>
            <a:fld id="{E2C0EE95-9786-43DB-B871-3FCC88144EEE}" type="slidenum">
              <a:rPr lang="en-GB" smtClean="0"/>
              <a:t>25</a:t>
            </a:fld>
            <a:endParaRPr lang="en-GB"/>
          </a:p>
        </p:txBody>
      </p:sp>
    </p:spTree>
    <p:extLst>
      <p:ext uri="{BB962C8B-B14F-4D97-AF65-F5344CB8AC3E}">
        <p14:creationId xmlns:p14="http://schemas.microsoft.com/office/powerpoint/2010/main" val="4228822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endParaRPr lang="en-GB" dirty="0"/>
          </a:p>
          <a:p>
            <a:r>
              <a:rPr lang="en-GB" dirty="0"/>
              <a:t>Connecting these practitioners creates the foundations for a stronger culture around youth voice</a:t>
            </a:r>
          </a:p>
          <a:p>
            <a:endParaRPr lang="en-GB" dirty="0"/>
          </a:p>
          <a:p>
            <a:endParaRPr lang="en-GB" dirty="0"/>
          </a:p>
        </p:txBody>
      </p:sp>
      <p:sp>
        <p:nvSpPr>
          <p:cNvPr id="4" name="Slide Number Placeholder 3"/>
          <p:cNvSpPr>
            <a:spLocks noGrp="1"/>
          </p:cNvSpPr>
          <p:nvPr>
            <p:ph type="sldNum" sz="quarter" idx="5"/>
          </p:nvPr>
        </p:nvSpPr>
        <p:spPr/>
        <p:txBody>
          <a:bodyPr/>
          <a:lstStyle/>
          <a:p>
            <a:fld id="{E2C0EE95-9786-43DB-B871-3FCC88144EEE}" type="slidenum">
              <a:rPr lang="en-GB" smtClean="0"/>
              <a:t>26</a:t>
            </a:fld>
            <a:endParaRPr lang="en-GB"/>
          </a:p>
        </p:txBody>
      </p:sp>
    </p:spTree>
    <p:extLst>
      <p:ext uri="{BB962C8B-B14F-4D97-AF65-F5344CB8AC3E}">
        <p14:creationId xmlns:p14="http://schemas.microsoft.com/office/powerpoint/2010/main" val="1265505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endParaRPr lang="en-GB" dirty="0"/>
          </a:p>
          <a:p>
            <a:r>
              <a:rPr lang="en-GB" dirty="0"/>
              <a:t>Beyond consistency it also means better collaboration</a:t>
            </a:r>
          </a:p>
          <a:p>
            <a:endParaRPr lang="en-GB" dirty="0"/>
          </a:p>
          <a:p>
            <a:r>
              <a:rPr lang="en-GB" dirty="0"/>
              <a:t>Settings can work together to consult children and young people on a </a:t>
            </a:r>
            <a:r>
              <a:rPr lang="en-GB" b="1" dirty="0"/>
              <a:t>common theme. </a:t>
            </a:r>
            <a:r>
              <a:rPr lang="en-GB" b="0" dirty="0"/>
              <a:t>This would mean an abundance of views and evidence on this theme with greater chance for larger scale change.</a:t>
            </a:r>
            <a:endParaRPr lang="en-GB" b="1" dirty="0"/>
          </a:p>
        </p:txBody>
      </p:sp>
      <p:sp>
        <p:nvSpPr>
          <p:cNvPr id="4" name="Slide Number Placeholder 3"/>
          <p:cNvSpPr>
            <a:spLocks noGrp="1"/>
          </p:cNvSpPr>
          <p:nvPr>
            <p:ph type="sldNum" sz="quarter" idx="5"/>
          </p:nvPr>
        </p:nvSpPr>
        <p:spPr/>
        <p:txBody>
          <a:bodyPr/>
          <a:lstStyle/>
          <a:p>
            <a:fld id="{E2C0EE95-9786-43DB-B871-3FCC88144EEE}" type="slidenum">
              <a:rPr lang="en-GB" smtClean="0"/>
              <a:t>27</a:t>
            </a:fld>
            <a:endParaRPr lang="en-GB"/>
          </a:p>
        </p:txBody>
      </p:sp>
    </p:spTree>
    <p:extLst>
      <p:ext uri="{BB962C8B-B14F-4D97-AF65-F5344CB8AC3E}">
        <p14:creationId xmlns:p14="http://schemas.microsoft.com/office/powerpoint/2010/main" val="36315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cs typeface="Calibri"/>
              </a:rPr>
              <a:t>Share</a:t>
            </a:r>
          </a:p>
          <a:p>
            <a:endParaRPr lang="en-US" dirty="0">
              <a:cs typeface="Calibri"/>
            </a:endParaRPr>
          </a:p>
          <a:p>
            <a:r>
              <a:rPr lang="en-US" dirty="0">
                <a:cs typeface="Calibri"/>
              </a:rPr>
              <a:t>To support a youth voice network it is recommended that a multi setting development group is established. This should be comprised of practitioners across settings/local authority/sectors/</a:t>
            </a:r>
            <a:r>
              <a:rPr lang="en-US" dirty="0" err="1">
                <a:cs typeface="Calibri"/>
              </a:rPr>
              <a:t>organisations</a:t>
            </a:r>
            <a:r>
              <a:rPr lang="en-US" dirty="0">
                <a:cs typeface="Calibri"/>
              </a:rPr>
              <a:t> who lead on youth voice and participation. It should be a small strategic group to facilitate linkage, support and collaboration</a:t>
            </a:r>
          </a:p>
          <a:p>
            <a:endParaRPr lang="en-US" dirty="0">
              <a:cs typeface="Calibri"/>
            </a:endParaRPr>
          </a:p>
        </p:txBody>
      </p:sp>
      <p:sp>
        <p:nvSpPr>
          <p:cNvPr id="4" name="Slide Number Placeholder 3"/>
          <p:cNvSpPr>
            <a:spLocks noGrp="1"/>
          </p:cNvSpPr>
          <p:nvPr>
            <p:ph type="sldNum" sz="quarter" idx="5"/>
          </p:nvPr>
        </p:nvSpPr>
        <p:spPr/>
        <p:txBody>
          <a:bodyPr/>
          <a:lstStyle/>
          <a:p>
            <a:fld id="{5B837610-14E8-45D5-802C-B2542E029F1A}" type="slidenum">
              <a:rPr lang="en-GB" smtClean="0"/>
              <a:t>28</a:t>
            </a:fld>
            <a:endParaRPr lang="en-GB"/>
          </a:p>
        </p:txBody>
      </p:sp>
    </p:spTree>
    <p:extLst>
      <p:ext uri="{BB962C8B-B14F-4D97-AF65-F5344CB8AC3E}">
        <p14:creationId xmlns:p14="http://schemas.microsoft.com/office/powerpoint/2010/main" val="2977712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11ED3-AD85-6FDE-5696-79D23958D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CE508-B67D-2705-F4F3-A6F5F0607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C101F-E8A2-2158-96ED-1BA59B753302}"/>
              </a:ext>
            </a:extLst>
          </p:cNvPr>
          <p:cNvSpPr>
            <a:spLocks noGrp="1"/>
          </p:cNvSpPr>
          <p:nvPr>
            <p:ph type="body" idx="1"/>
          </p:nvPr>
        </p:nvSpPr>
        <p:spPr/>
        <p:txBody>
          <a:bodyPr/>
          <a:lstStyle/>
          <a:p>
            <a:r>
              <a:rPr lang="en-US" b="1" u="sng" dirty="0">
                <a:cs typeface="Calibri"/>
              </a:rPr>
              <a:t>Share</a:t>
            </a:r>
          </a:p>
          <a:p>
            <a:endParaRPr lang="en-US" dirty="0">
              <a:cs typeface="Calibri"/>
            </a:endParaRPr>
          </a:p>
          <a:p>
            <a:r>
              <a:rPr lang="en-US" dirty="0">
                <a:cs typeface="Calibri"/>
              </a:rPr>
              <a:t>At this stage you are looking to achieve leadership buy in to take forward the implementation of the toolkit across multi settings. </a:t>
            </a:r>
          </a:p>
          <a:p>
            <a:endParaRPr lang="en-US" dirty="0">
              <a:cs typeface="Calibri"/>
            </a:endParaRPr>
          </a:p>
          <a:p>
            <a:r>
              <a:rPr lang="en-US" dirty="0">
                <a:cs typeface="Calibri"/>
              </a:rPr>
              <a:t>This crucially involves the creation of a multi setting youth voice network and to connect with teachers, youth workers, practitioners </a:t>
            </a:r>
            <a:r>
              <a:rPr lang="en-US" dirty="0" err="1">
                <a:cs typeface="Calibri"/>
              </a:rPr>
              <a:t>etc</a:t>
            </a:r>
            <a:r>
              <a:rPr lang="en-US" dirty="0">
                <a:cs typeface="Calibri"/>
              </a:rPr>
              <a:t> who lead on youth voice in these settings.</a:t>
            </a:r>
          </a:p>
        </p:txBody>
      </p:sp>
      <p:sp>
        <p:nvSpPr>
          <p:cNvPr id="4" name="Slide Number Placeholder 3">
            <a:extLst>
              <a:ext uri="{FF2B5EF4-FFF2-40B4-BE49-F238E27FC236}">
                <a16:creationId xmlns:a16="http://schemas.microsoft.com/office/drawing/2014/main" id="{9EA6B882-9594-F7EB-EE96-171381B98943}"/>
              </a:ext>
            </a:extLst>
          </p:cNvPr>
          <p:cNvSpPr>
            <a:spLocks noGrp="1"/>
          </p:cNvSpPr>
          <p:nvPr>
            <p:ph type="sldNum" sz="quarter" idx="5"/>
          </p:nvPr>
        </p:nvSpPr>
        <p:spPr/>
        <p:txBody>
          <a:bodyPr/>
          <a:lstStyle/>
          <a:p>
            <a:fld id="{5B837610-14E8-45D5-802C-B2542E029F1A}" type="slidenum">
              <a:rPr lang="en-GB" smtClean="0"/>
              <a:t>29</a:t>
            </a:fld>
            <a:endParaRPr lang="en-GB"/>
          </a:p>
        </p:txBody>
      </p:sp>
    </p:spTree>
    <p:extLst>
      <p:ext uri="{BB962C8B-B14F-4D97-AF65-F5344CB8AC3E}">
        <p14:creationId xmlns:p14="http://schemas.microsoft.com/office/powerpoint/2010/main" val="260689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Share</a:t>
            </a:r>
          </a:p>
          <a:p>
            <a:r>
              <a:rPr lang="en-GB" dirty="0">
                <a:ea typeface="Calibri"/>
                <a:cs typeface="Calibri"/>
              </a:rPr>
              <a:t>With UNCRC being law in Scotland it is important that children and young people are listened to when it comes to things that affect them</a:t>
            </a:r>
          </a:p>
          <a:p>
            <a:endParaRPr lang="en-GB" dirty="0">
              <a:ea typeface="Calibri"/>
              <a:cs typeface="Calibri"/>
            </a:endParaRPr>
          </a:p>
          <a:p>
            <a:r>
              <a:rPr lang="en-GB" dirty="0">
                <a:ea typeface="Calibri"/>
                <a:cs typeface="Calibri"/>
              </a:rPr>
              <a:t>Furthermore the way this is conducted is also important as detailed within the Lundy Model</a:t>
            </a:r>
          </a:p>
          <a:p>
            <a:endParaRPr lang="en-GB" dirty="0">
              <a:ea typeface="Calibri"/>
              <a:cs typeface="Calibri"/>
            </a:endParaRPr>
          </a:p>
          <a:p>
            <a:r>
              <a:rPr lang="en-GB" dirty="0">
                <a:ea typeface="Calibri"/>
                <a:cs typeface="Calibri"/>
              </a:rPr>
              <a:t>This model details the “way” Article 12 of UNCRC should be realised by creating a specific environment for children and young people. This is detailed in the tiles.</a:t>
            </a:r>
          </a:p>
        </p:txBody>
      </p:sp>
      <p:sp>
        <p:nvSpPr>
          <p:cNvPr id="4" name="Slide Number Placeholder 3"/>
          <p:cNvSpPr>
            <a:spLocks noGrp="1"/>
          </p:cNvSpPr>
          <p:nvPr>
            <p:ph type="sldNum" sz="quarter" idx="5"/>
          </p:nvPr>
        </p:nvSpPr>
        <p:spPr/>
        <p:txBody>
          <a:bodyPr/>
          <a:lstStyle/>
          <a:p>
            <a:fld id="{5B837610-14E8-45D5-802C-B2542E029F1A}" type="slidenum">
              <a:rPr lang="en-GB" smtClean="0"/>
              <a:t>3</a:t>
            </a:fld>
            <a:endParaRPr lang="en-GB"/>
          </a:p>
        </p:txBody>
      </p:sp>
    </p:spTree>
    <p:extLst>
      <p:ext uri="{BB962C8B-B14F-4D97-AF65-F5344CB8AC3E}">
        <p14:creationId xmlns:p14="http://schemas.microsoft.com/office/powerpoint/2010/main" val="229980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a:t>
            </a:r>
          </a:p>
          <a:p>
            <a:r>
              <a:rPr lang="en-GB" dirty="0"/>
              <a:t>The toolkit has three sections which are detailed above. The next few slides discuss these elements in more detail.</a:t>
            </a:r>
          </a:p>
        </p:txBody>
      </p:sp>
      <p:sp>
        <p:nvSpPr>
          <p:cNvPr id="4" name="Slide Number Placeholder 3"/>
          <p:cNvSpPr>
            <a:spLocks noGrp="1"/>
          </p:cNvSpPr>
          <p:nvPr>
            <p:ph type="sldNum" sz="quarter" idx="5"/>
          </p:nvPr>
        </p:nvSpPr>
        <p:spPr/>
        <p:txBody>
          <a:bodyPr/>
          <a:lstStyle/>
          <a:p>
            <a:fld id="{E2C0EE95-9786-43DB-B871-3FCC88144EEE}" type="slidenum">
              <a:rPr lang="en-GB" smtClean="0"/>
              <a:t>4</a:t>
            </a:fld>
            <a:endParaRPr lang="en-GB"/>
          </a:p>
        </p:txBody>
      </p:sp>
    </p:spTree>
    <p:extLst>
      <p:ext uri="{BB962C8B-B14F-4D97-AF65-F5344CB8AC3E}">
        <p14:creationId xmlns:p14="http://schemas.microsoft.com/office/powerpoint/2010/main" val="317065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endParaRPr lang="en-GB" dirty="0"/>
          </a:p>
          <a:p>
            <a:r>
              <a:rPr lang="en-GB" dirty="0"/>
              <a:t>The guidance is designed to present a step by step process for those leading on youth voice to implement this toolkit within their setting. It discusses all the parts which are required to make this successful and how to ensure they are done effectively.</a:t>
            </a:r>
          </a:p>
          <a:p>
            <a:endParaRPr lang="en-GB" dirty="0"/>
          </a:p>
          <a:p>
            <a:r>
              <a:rPr lang="en-GB" dirty="0"/>
              <a:t>Guidance for some settings is different to others however the main parts are overall the same.</a:t>
            </a:r>
          </a:p>
        </p:txBody>
      </p:sp>
      <p:sp>
        <p:nvSpPr>
          <p:cNvPr id="4" name="Slide Number Placeholder 3"/>
          <p:cNvSpPr>
            <a:spLocks noGrp="1"/>
          </p:cNvSpPr>
          <p:nvPr>
            <p:ph type="sldNum" sz="quarter" idx="5"/>
          </p:nvPr>
        </p:nvSpPr>
        <p:spPr/>
        <p:txBody>
          <a:bodyPr/>
          <a:lstStyle/>
          <a:p>
            <a:fld id="{5B837610-14E8-45D5-802C-B2542E029F1A}" type="slidenum">
              <a:rPr lang="en-GB" smtClean="0"/>
              <a:t>5</a:t>
            </a:fld>
            <a:endParaRPr lang="en-GB"/>
          </a:p>
        </p:txBody>
      </p:sp>
    </p:spTree>
    <p:extLst>
      <p:ext uri="{BB962C8B-B14F-4D97-AF65-F5344CB8AC3E}">
        <p14:creationId xmlns:p14="http://schemas.microsoft.com/office/powerpoint/2010/main" val="330343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4F46-CAB0-ADAE-F51A-A682763C1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24E49-68B1-5B8D-52EC-BE4995488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7F16A-C9B8-2706-2CEB-EB1A42D87C5B}"/>
              </a:ext>
            </a:extLst>
          </p:cNvPr>
          <p:cNvSpPr>
            <a:spLocks noGrp="1"/>
          </p:cNvSpPr>
          <p:nvPr>
            <p:ph type="body" idx="1"/>
          </p:nvPr>
        </p:nvSpPr>
        <p:spPr/>
        <p:txBody>
          <a:bodyPr/>
          <a:lstStyle/>
          <a:p>
            <a:r>
              <a:rPr lang="en-GB" b="1" dirty="0"/>
              <a:t>Share</a:t>
            </a:r>
          </a:p>
          <a:p>
            <a:endParaRPr lang="en-GB" dirty="0"/>
          </a:p>
          <a:p>
            <a:r>
              <a:rPr lang="en-GB" dirty="0"/>
              <a:t>Special mention is given to the development of a youth voice charter as part of the guidance. It is </a:t>
            </a:r>
            <a:r>
              <a:rPr lang="en-GB" b="1" dirty="0"/>
              <a:t>essential</a:t>
            </a:r>
            <a:r>
              <a:rPr lang="en-GB" dirty="0"/>
              <a:t> before any work is conducted in regards to the youth voice approach within the toolkit.</a:t>
            </a:r>
          </a:p>
          <a:p>
            <a:endParaRPr lang="en-GB" dirty="0"/>
          </a:p>
          <a:p>
            <a:r>
              <a:rPr lang="en-GB" dirty="0"/>
              <a:t>This slide shows an example of page 1 of the Forth Valley and West Lothian youth voice charter which was developed using a regional youth voice approach</a:t>
            </a:r>
          </a:p>
        </p:txBody>
      </p:sp>
      <p:sp>
        <p:nvSpPr>
          <p:cNvPr id="4" name="Slide Number Placeholder 3">
            <a:extLst>
              <a:ext uri="{FF2B5EF4-FFF2-40B4-BE49-F238E27FC236}">
                <a16:creationId xmlns:a16="http://schemas.microsoft.com/office/drawing/2014/main" id="{F76F07F3-5478-DE21-F986-0D4D94B728C4}"/>
              </a:ext>
            </a:extLst>
          </p:cNvPr>
          <p:cNvSpPr>
            <a:spLocks noGrp="1"/>
          </p:cNvSpPr>
          <p:nvPr>
            <p:ph type="sldNum" sz="quarter" idx="5"/>
          </p:nvPr>
        </p:nvSpPr>
        <p:spPr/>
        <p:txBody>
          <a:bodyPr/>
          <a:lstStyle/>
          <a:p>
            <a:fld id="{5B837610-14E8-45D5-802C-B2542E029F1A}" type="slidenum">
              <a:rPr lang="en-GB" smtClean="0"/>
              <a:t>6</a:t>
            </a:fld>
            <a:endParaRPr lang="en-GB"/>
          </a:p>
        </p:txBody>
      </p:sp>
    </p:spTree>
    <p:extLst>
      <p:ext uri="{BB962C8B-B14F-4D97-AF65-F5344CB8AC3E}">
        <p14:creationId xmlns:p14="http://schemas.microsoft.com/office/powerpoint/2010/main" val="423036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6BE97-D0F4-58A6-259C-633BA9096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9A38E-3895-F182-D6FC-AD054FFF0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793D2-EAFD-55DA-F7C2-E14A4A33A49B}"/>
              </a:ext>
            </a:extLst>
          </p:cNvPr>
          <p:cNvSpPr>
            <a:spLocks noGrp="1"/>
          </p:cNvSpPr>
          <p:nvPr>
            <p:ph type="body" idx="1"/>
          </p:nvPr>
        </p:nvSpPr>
        <p:spPr/>
        <p:txBody>
          <a:bodyPr/>
          <a:lstStyle/>
          <a:p>
            <a:r>
              <a:rPr lang="en-GB" b="1" u="sng" dirty="0"/>
              <a:t>Share</a:t>
            </a:r>
          </a:p>
          <a:p>
            <a:endParaRPr lang="en-GB" dirty="0"/>
          </a:p>
          <a:p>
            <a:r>
              <a:rPr lang="en-GB" dirty="0"/>
              <a:t>The second part of the toolkit is additional supporting materials which can be used by practitioners to support implementation. This presentation is one of the supporting materials however it also contains:</a:t>
            </a:r>
          </a:p>
          <a:p>
            <a:endParaRPr lang="en-GB" dirty="0"/>
          </a:p>
          <a:p>
            <a:pPr marL="171450" indent="-171450">
              <a:buFont typeface="Arial" panose="020B0604020202020204" pitchFamily="34" charset="0"/>
              <a:buChar char="•"/>
            </a:pPr>
            <a:r>
              <a:rPr lang="en-GB" dirty="0"/>
              <a:t>Quick guides</a:t>
            </a:r>
          </a:p>
          <a:p>
            <a:pPr marL="171450" indent="-171450">
              <a:buFont typeface="Arial" panose="020B0604020202020204" pitchFamily="34" charset="0"/>
              <a:buChar char="•"/>
            </a:pPr>
            <a:r>
              <a:rPr lang="en-GB" dirty="0"/>
              <a:t>Checklists</a:t>
            </a:r>
          </a:p>
          <a:p>
            <a:pPr marL="171450" indent="-171450">
              <a:buFont typeface="Arial" panose="020B0604020202020204" pitchFamily="34" charset="0"/>
              <a:buChar char="•"/>
            </a:pPr>
            <a:r>
              <a:rPr lang="en-GB" dirty="0"/>
              <a:t>Network guidance</a:t>
            </a:r>
          </a:p>
          <a:p>
            <a:pPr marL="171450" indent="-171450">
              <a:buFont typeface="Arial" panose="020B0604020202020204" pitchFamily="34" charset="0"/>
              <a:buChar char="•"/>
            </a:pPr>
            <a:r>
              <a:rPr lang="en-GB" dirty="0"/>
              <a:t>Glossary</a:t>
            </a:r>
          </a:p>
          <a:p>
            <a:pPr marL="171450" indent="-171450">
              <a:buFont typeface="Arial" panose="020B0604020202020204" pitchFamily="34" charset="0"/>
              <a:buChar char="•"/>
            </a:pPr>
            <a:r>
              <a:rPr lang="en-GB" dirty="0"/>
              <a:t>FAQs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This section is not limited to these resources and will grow as the toolkit is utilised.</a:t>
            </a:r>
          </a:p>
        </p:txBody>
      </p:sp>
      <p:sp>
        <p:nvSpPr>
          <p:cNvPr id="4" name="Slide Number Placeholder 3">
            <a:extLst>
              <a:ext uri="{FF2B5EF4-FFF2-40B4-BE49-F238E27FC236}">
                <a16:creationId xmlns:a16="http://schemas.microsoft.com/office/drawing/2014/main" id="{82334B63-2622-8CB2-CD0C-0606C318328B}"/>
              </a:ext>
            </a:extLst>
          </p:cNvPr>
          <p:cNvSpPr>
            <a:spLocks noGrp="1"/>
          </p:cNvSpPr>
          <p:nvPr>
            <p:ph type="sldNum" sz="quarter" idx="5"/>
          </p:nvPr>
        </p:nvSpPr>
        <p:spPr/>
        <p:txBody>
          <a:bodyPr/>
          <a:lstStyle/>
          <a:p>
            <a:fld id="{5B837610-14E8-45D5-802C-B2542E029F1A}" type="slidenum">
              <a:rPr lang="en-GB" smtClean="0"/>
              <a:t>7</a:t>
            </a:fld>
            <a:endParaRPr lang="en-GB"/>
          </a:p>
        </p:txBody>
      </p:sp>
    </p:spTree>
    <p:extLst>
      <p:ext uri="{BB962C8B-B14F-4D97-AF65-F5344CB8AC3E}">
        <p14:creationId xmlns:p14="http://schemas.microsoft.com/office/powerpoint/2010/main" val="334064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Share</a:t>
            </a:r>
          </a:p>
          <a:p>
            <a:endParaRPr lang="en-GB" dirty="0"/>
          </a:p>
          <a:p>
            <a:r>
              <a:rPr lang="en-GB" dirty="0"/>
              <a:t>The empowering youth voices resource pack is a key resource that is used with youth voice structures to help them shift their approach to be one of peer research and representation. </a:t>
            </a:r>
          </a:p>
          <a:p>
            <a:endParaRPr lang="en-GB" dirty="0"/>
          </a:p>
          <a:p>
            <a:r>
              <a:rPr lang="en-GB" dirty="0"/>
              <a:t>It is a programme of activities which a key practitioner delivers with a particular group of children and young people, allowing them to be upskilled in the methods within the toolkit. The sections are seen on the image above.</a:t>
            </a:r>
          </a:p>
          <a:p>
            <a:endParaRPr lang="en-GB" dirty="0"/>
          </a:p>
          <a:p>
            <a:r>
              <a:rPr lang="en-GB" dirty="0"/>
              <a:t>Crucially, when children and young people are trained within this resource pack they have the skills to consult their peers on any issues/theme and present the findings in a clear manner.</a:t>
            </a:r>
          </a:p>
        </p:txBody>
      </p:sp>
      <p:sp>
        <p:nvSpPr>
          <p:cNvPr id="4" name="Slide Number Placeholder 3"/>
          <p:cNvSpPr>
            <a:spLocks noGrp="1"/>
          </p:cNvSpPr>
          <p:nvPr>
            <p:ph type="sldNum" sz="quarter" idx="5"/>
          </p:nvPr>
        </p:nvSpPr>
        <p:spPr/>
        <p:txBody>
          <a:bodyPr/>
          <a:lstStyle/>
          <a:p>
            <a:fld id="{5B837610-14E8-45D5-802C-B2542E029F1A}" type="slidenum">
              <a:rPr lang="en-GB" smtClean="0"/>
              <a:t>8</a:t>
            </a:fld>
            <a:endParaRPr lang="en-GB"/>
          </a:p>
        </p:txBody>
      </p:sp>
    </p:spTree>
    <p:extLst>
      <p:ext uri="{BB962C8B-B14F-4D97-AF65-F5344CB8AC3E}">
        <p14:creationId xmlns:p14="http://schemas.microsoft.com/office/powerpoint/2010/main" val="276019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cs typeface="Calibri"/>
              </a:rPr>
              <a:t>Share</a:t>
            </a:r>
          </a:p>
          <a:p>
            <a:r>
              <a:rPr lang="en-US" b="0" dirty="0">
                <a:cs typeface="Calibri"/>
              </a:rPr>
              <a:t>Read slide contents</a:t>
            </a:r>
          </a:p>
          <a:p>
            <a:endParaRPr lang="en-US" b="1" dirty="0">
              <a:cs typeface="Calibri"/>
            </a:endParaRPr>
          </a:p>
          <a:p>
            <a:r>
              <a:rPr lang="en-US" b="0" dirty="0">
                <a:cs typeface="Calibri"/>
              </a:rPr>
              <a:t>Youth voice structures are usually established groups that exists in schools or communities with typical names or common thematic focus areas</a:t>
            </a:r>
          </a:p>
        </p:txBody>
      </p:sp>
      <p:sp>
        <p:nvSpPr>
          <p:cNvPr id="4" name="Slide Number Placeholder 3"/>
          <p:cNvSpPr>
            <a:spLocks noGrp="1"/>
          </p:cNvSpPr>
          <p:nvPr>
            <p:ph type="sldNum" sz="quarter" idx="5"/>
          </p:nvPr>
        </p:nvSpPr>
        <p:spPr/>
        <p:txBody>
          <a:bodyPr/>
          <a:lstStyle/>
          <a:p>
            <a:fld id="{E2C0EE95-9786-43DB-B871-3FCC88144EEE}" type="slidenum">
              <a:rPr lang="en-GB" smtClean="0"/>
              <a:t>9</a:t>
            </a:fld>
            <a:endParaRPr lang="en-GB"/>
          </a:p>
        </p:txBody>
      </p:sp>
    </p:spTree>
    <p:extLst>
      <p:ext uri="{BB962C8B-B14F-4D97-AF65-F5344CB8AC3E}">
        <p14:creationId xmlns:p14="http://schemas.microsoft.com/office/powerpoint/2010/main" val="424685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grpSp>
        <p:nvGrpSpPr>
          <p:cNvPr id="7" name="Group 6">
            <a:extLst>
              <a:ext uri="{FF2B5EF4-FFF2-40B4-BE49-F238E27FC236}">
                <a16:creationId xmlns:a16="http://schemas.microsoft.com/office/drawing/2014/main" id="{BA43B749-BC64-A231-1A5D-2CF85CC0F2A8}"/>
              </a:ext>
            </a:extLst>
          </p:cNvPr>
          <p:cNvGrpSpPr/>
          <p:nvPr userDrawn="1"/>
        </p:nvGrpSpPr>
        <p:grpSpPr>
          <a:xfrm>
            <a:off x="407306" y="212073"/>
            <a:ext cx="11377387" cy="6433853"/>
            <a:chOff x="895531" y="3212492"/>
            <a:chExt cx="7953359" cy="4919802"/>
          </a:xfrm>
        </p:grpSpPr>
        <p:sp>
          <p:nvSpPr>
            <p:cNvPr id="8" name="Freeform 6">
              <a:extLst>
                <a:ext uri="{FF2B5EF4-FFF2-40B4-BE49-F238E27FC236}">
                  <a16:creationId xmlns:a16="http://schemas.microsoft.com/office/drawing/2014/main" id="{504C180D-25EF-7FEC-CBB9-B7AE847F08CB}"/>
                </a:ext>
              </a:extLst>
            </p:cNvPr>
            <p:cNvSpPr/>
            <p:nvPr/>
          </p:nvSpPr>
          <p:spPr>
            <a:xfrm>
              <a:off x="895531" y="3212492"/>
              <a:ext cx="7953359" cy="4919802"/>
            </a:xfrm>
            <a:custGeom>
              <a:avLst/>
              <a:gdLst/>
              <a:ahLst/>
              <a:cxnLst/>
              <a:rect l="l" t="t" r="r" b="b"/>
              <a:pathLst>
                <a:path w="7953359" h="4148484">
                  <a:moveTo>
                    <a:pt x="7828899" y="4148484"/>
                  </a:moveTo>
                  <a:lnTo>
                    <a:pt x="124460" y="4148484"/>
                  </a:lnTo>
                  <a:cubicBezTo>
                    <a:pt x="55880" y="4148484"/>
                    <a:pt x="0" y="4092604"/>
                    <a:pt x="0" y="4024024"/>
                  </a:cubicBezTo>
                  <a:lnTo>
                    <a:pt x="0" y="124460"/>
                  </a:lnTo>
                  <a:cubicBezTo>
                    <a:pt x="0" y="55880"/>
                    <a:pt x="55880" y="0"/>
                    <a:pt x="124460" y="0"/>
                  </a:cubicBezTo>
                  <a:lnTo>
                    <a:pt x="7828900" y="0"/>
                  </a:lnTo>
                  <a:cubicBezTo>
                    <a:pt x="7897479" y="0"/>
                    <a:pt x="7953359" y="55880"/>
                    <a:pt x="7953359" y="124460"/>
                  </a:cubicBezTo>
                  <a:lnTo>
                    <a:pt x="7953359" y="4024024"/>
                  </a:lnTo>
                  <a:cubicBezTo>
                    <a:pt x="7953359" y="4092604"/>
                    <a:pt x="7897479" y="4148484"/>
                    <a:pt x="7828900" y="4148484"/>
                  </a:cubicBezTo>
                  <a:close/>
                </a:path>
              </a:pathLst>
            </a:custGeom>
            <a:solidFill>
              <a:srgbClr val="FFFFFF"/>
            </a:solidFill>
            <a:ln w="127000">
              <a:solidFill>
                <a:srgbClr val="12A19E"/>
              </a:solidFill>
            </a:ln>
          </p:spPr>
          <p:txBody>
            <a:bodyPr/>
            <a:lstStyle/>
            <a:p>
              <a:endParaRPr lang="en-GB"/>
            </a:p>
          </p:txBody>
        </p:sp>
      </p:grpSp>
      <p:sp>
        <p:nvSpPr>
          <p:cNvPr id="9" name="Title 1">
            <a:extLst>
              <a:ext uri="{FF2B5EF4-FFF2-40B4-BE49-F238E27FC236}">
                <a16:creationId xmlns:a16="http://schemas.microsoft.com/office/drawing/2014/main" id="{8A9E6A75-250A-AE75-B512-E425DB27DF3D}"/>
              </a:ext>
            </a:extLst>
          </p:cNvPr>
          <p:cNvSpPr txBox="1">
            <a:spLocks/>
          </p:cNvSpPr>
          <p:nvPr userDrawn="1"/>
        </p:nvSpPr>
        <p:spPr>
          <a:xfrm>
            <a:off x="842736" y="376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F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02/07/2025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ubnanog.ie/participation-framewor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296D-4FE7-11C2-AE7B-78EDF8E3182B}"/>
              </a:ext>
            </a:extLst>
          </p:cNvPr>
          <p:cNvSpPr>
            <a:spLocks noGrp="1"/>
          </p:cNvSpPr>
          <p:nvPr>
            <p:ph type="title"/>
          </p:nvPr>
        </p:nvSpPr>
        <p:spPr>
          <a:xfrm>
            <a:off x="2447017" y="3682590"/>
            <a:ext cx="7297965" cy="1325563"/>
          </a:xfrm>
        </p:spPr>
        <p:txBody>
          <a:bodyPr>
            <a:noAutofit/>
          </a:bodyPr>
          <a:lstStyle/>
          <a:p>
            <a:pPr algn="ctr"/>
            <a:r>
              <a:rPr lang="en-GB" sz="6000" dirty="0">
                <a:latin typeface="Segoe UI" panose="020B0502040204020203" pitchFamily="34" charset="0"/>
                <a:cs typeface="Segoe UI" panose="020B0502040204020203" pitchFamily="34" charset="0"/>
              </a:rPr>
              <a:t>Summary Presentation</a:t>
            </a:r>
          </a:p>
        </p:txBody>
      </p:sp>
      <p:pic>
        <p:nvPicPr>
          <p:cNvPr id="5" name="Picture 4" descr="An image  of the words &quot;Youth Voice Toolkit&quot; with the Education Scotland logo below it and a group of young people">
            <a:extLst>
              <a:ext uri="{FF2B5EF4-FFF2-40B4-BE49-F238E27FC236}">
                <a16:creationId xmlns:a16="http://schemas.microsoft.com/office/drawing/2014/main" id="{4C70344E-D378-F491-FC62-C29054D7AF18}"/>
              </a:ext>
            </a:extLst>
          </p:cNvPr>
          <p:cNvPicPr>
            <a:picLocks noChangeAspect="1"/>
          </p:cNvPicPr>
          <p:nvPr/>
        </p:nvPicPr>
        <p:blipFill>
          <a:blip r:embed="rId3"/>
          <a:stretch>
            <a:fillRect/>
          </a:stretch>
        </p:blipFill>
        <p:spPr>
          <a:xfrm>
            <a:off x="1088178" y="370770"/>
            <a:ext cx="9496495" cy="2806657"/>
          </a:xfrm>
          <a:prstGeom prst="rect">
            <a:avLst/>
          </a:prstGeom>
        </p:spPr>
      </p:pic>
      <p:pic>
        <p:nvPicPr>
          <p:cNvPr id="10" name="Picture 9" descr="Education Scotland - Wikipedia">
            <a:extLst>
              <a:ext uri="{FF2B5EF4-FFF2-40B4-BE49-F238E27FC236}">
                <a16:creationId xmlns:a16="http://schemas.microsoft.com/office/drawing/2014/main" id="{1986AE53-645A-25D6-95A4-D8C1C1EF35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088" y="2013245"/>
            <a:ext cx="1725954" cy="689652"/>
          </a:xfrm>
          <a:prstGeom prst="rect">
            <a:avLst/>
          </a:prstGeom>
          <a:noFill/>
          <a:ln>
            <a:noFill/>
          </a:ln>
        </p:spPr>
      </p:pic>
    </p:spTree>
    <p:extLst>
      <p:ext uri="{BB962C8B-B14F-4D97-AF65-F5344CB8AC3E}">
        <p14:creationId xmlns:p14="http://schemas.microsoft.com/office/powerpoint/2010/main" val="326659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B7A1-C6D0-3B77-C0E5-D8C78EF37801}"/>
              </a:ext>
            </a:extLst>
          </p:cNvPr>
          <p:cNvSpPr>
            <a:spLocks noGrp="1"/>
          </p:cNvSpPr>
          <p:nvPr>
            <p:ph type="title"/>
          </p:nvPr>
        </p:nvSpPr>
        <p:spPr/>
        <p:txBody>
          <a:bodyPr/>
          <a:lstStyle/>
          <a:p>
            <a:r>
              <a:rPr lang="en-GB" b="1">
                <a:latin typeface="Segoe UI" panose="020B0502040204020203" pitchFamily="34" charset="0"/>
                <a:cs typeface="Segoe UI" panose="020B0502040204020203" pitchFamily="34" charset="0"/>
              </a:rPr>
              <a:t>Youth Voice Structures</a:t>
            </a:r>
          </a:p>
        </p:txBody>
      </p:sp>
      <p:pic>
        <p:nvPicPr>
          <p:cNvPr id="8" name="Picture 7" descr="A group of people in a circle and a member of staff just outside the circle">
            <a:extLst>
              <a:ext uri="{FF2B5EF4-FFF2-40B4-BE49-F238E27FC236}">
                <a16:creationId xmlns:a16="http://schemas.microsoft.com/office/drawing/2014/main" id="{3E429F33-AC82-CFCD-6582-68553848CA97}"/>
              </a:ext>
            </a:extLst>
          </p:cNvPr>
          <p:cNvPicPr>
            <a:picLocks noChangeAspect="1"/>
          </p:cNvPicPr>
          <p:nvPr/>
        </p:nvPicPr>
        <p:blipFill rotWithShape="1">
          <a:blip r:embed="rId3">
            <a:extLst>
              <a:ext uri="{28A0092B-C50C-407E-A947-70E740481C1C}">
                <a14:useLocalDpi xmlns:a14="http://schemas.microsoft.com/office/drawing/2010/main" val="0"/>
              </a:ext>
            </a:extLst>
          </a:blip>
          <a:srcRect t="513" b="26923"/>
          <a:stretch/>
        </p:blipFill>
        <p:spPr>
          <a:xfrm>
            <a:off x="2667000" y="1353023"/>
            <a:ext cx="6858000" cy="4976446"/>
          </a:xfrm>
          <a:prstGeom prst="rect">
            <a:avLst/>
          </a:prstGeom>
        </p:spPr>
      </p:pic>
      <p:sp>
        <p:nvSpPr>
          <p:cNvPr id="3" name="Content Placeholder 2">
            <a:extLst>
              <a:ext uri="{FF2B5EF4-FFF2-40B4-BE49-F238E27FC236}">
                <a16:creationId xmlns:a16="http://schemas.microsoft.com/office/drawing/2014/main" id="{D23F185B-E418-335D-60E7-BAA28FAECD36}"/>
              </a:ext>
            </a:extLst>
          </p:cNvPr>
          <p:cNvSpPr>
            <a:spLocks noGrp="1"/>
          </p:cNvSpPr>
          <p:nvPr>
            <p:ph idx="1"/>
          </p:nvPr>
        </p:nvSpPr>
        <p:spPr>
          <a:xfrm>
            <a:off x="838200" y="1825625"/>
            <a:ext cx="6002867" cy="2251922"/>
          </a:xfrm>
        </p:spPr>
        <p:txBody>
          <a:bodyPr>
            <a:normAutofit fontScale="92500"/>
          </a:bodyPr>
          <a:lstStyle/>
          <a:p>
            <a:pPr marL="0" indent="0">
              <a:buNone/>
            </a:pPr>
            <a:r>
              <a:rPr lang="en-GB" sz="2400" b="1" u="sng" dirty="0">
                <a:latin typeface="Segoe UI" panose="020B0502040204020203" pitchFamily="34" charset="0"/>
                <a:cs typeface="Segoe UI" panose="020B0502040204020203" pitchFamily="34" charset="0"/>
              </a:rPr>
              <a:t>Who is in Youth Voice Structures?</a:t>
            </a:r>
          </a:p>
          <a:p>
            <a:r>
              <a:rPr lang="en-GB" sz="2400" dirty="0">
                <a:latin typeface="Segoe UI" panose="020B0502040204020203" pitchFamily="34" charset="0"/>
                <a:cs typeface="Segoe UI" panose="020B0502040204020203" pitchFamily="34" charset="0"/>
              </a:rPr>
              <a:t>Group of Children/Young People</a:t>
            </a:r>
          </a:p>
          <a:p>
            <a:r>
              <a:rPr lang="en-GB" sz="2400" dirty="0">
                <a:latin typeface="Segoe UI" panose="020B0502040204020203" pitchFamily="34" charset="0"/>
                <a:cs typeface="Segoe UI" panose="020B0502040204020203" pitchFamily="34" charset="0"/>
              </a:rPr>
              <a:t>Involvement based on interest or selection</a:t>
            </a:r>
          </a:p>
          <a:p>
            <a:r>
              <a:rPr lang="en-GB" sz="2400" dirty="0">
                <a:latin typeface="Segoe UI" panose="020B0502040204020203" pitchFamily="34" charset="0"/>
                <a:cs typeface="Segoe UI" panose="020B0502040204020203" pitchFamily="34" charset="0"/>
              </a:rPr>
              <a:t>Consulted on their views and opinions</a:t>
            </a:r>
          </a:p>
          <a:p>
            <a:r>
              <a:rPr lang="en-GB" sz="2400" dirty="0">
                <a:latin typeface="Segoe UI" panose="020B0502040204020203" pitchFamily="34" charset="0"/>
                <a:cs typeface="Segoe UI" panose="020B0502040204020203" pitchFamily="34" charset="0"/>
              </a:rPr>
              <a:t>They help in creating ideas</a:t>
            </a:r>
          </a:p>
        </p:txBody>
      </p:sp>
      <p:sp>
        <p:nvSpPr>
          <p:cNvPr id="11" name="Content Placeholder 2">
            <a:extLst>
              <a:ext uri="{FF2B5EF4-FFF2-40B4-BE49-F238E27FC236}">
                <a16:creationId xmlns:a16="http://schemas.microsoft.com/office/drawing/2014/main" id="{E7C48837-725C-CE2C-48C4-D4FFEA4F6CEE}"/>
              </a:ext>
            </a:extLst>
          </p:cNvPr>
          <p:cNvSpPr txBox="1">
            <a:spLocks/>
          </p:cNvSpPr>
          <p:nvPr/>
        </p:nvSpPr>
        <p:spPr>
          <a:xfrm>
            <a:off x="4836160" y="4077547"/>
            <a:ext cx="6736080" cy="2251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u="sng">
                <a:latin typeface="Segoe UI" panose="020B0502040204020203" pitchFamily="34" charset="0"/>
                <a:cs typeface="Segoe UI" panose="020B0502040204020203" pitchFamily="34" charset="0"/>
              </a:rPr>
              <a:t>Who are the staff who support them?</a:t>
            </a:r>
          </a:p>
          <a:p>
            <a:r>
              <a:rPr lang="en-GB" sz="2400">
                <a:latin typeface="Segoe UI" panose="020B0502040204020203" pitchFamily="34" charset="0"/>
                <a:cs typeface="Segoe UI" panose="020B0502040204020203" pitchFamily="34" charset="0"/>
              </a:rPr>
              <a:t>Youth workers, teachers etc</a:t>
            </a:r>
          </a:p>
          <a:p>
            <a:r>
              <a:rPr lang="en-GB" sz="2400">
                <a:latin typeface="Segoe UI" panose="020B0502040204020203" pitchFamily="34" charset="0"/>
                <a:cs typeface="Segoe UI" panose="020B0502040204020203" pitchFamily="34" charset="0"/>
              </a:rPr>
              <a:t>A facilitator of participation for voice</a:t>
            </a:r>
          </a:p>
          <a:p>
            <a:r>
              <a:rPr lang="en-GB" sz="2400">
                <a:latin typeface="Segoe UI" panose="020B0502040204020203" pitchFamily="34" charset="0"/>
                <a:cs typeface="Segoe UI" panose="020B0502040204020203" pitchFamily="34" charset="0"/>
              </a:rPr>
              <a:t>An advocate for the children and young people involved</a:t>
            </a:r>
          </a:p>
        </p:txBody>
      </p:sp>
    </p:spTree>
    <p:extLst>
      <p:ext uri="{BB962C8B-B14F-4D97-AF65-F5344CB8AC3E}">
        <p14:creationId xmlns:p14="http://schemas.microsoft.com/office/powerpoint/2010/main" val="283463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B7A1-C6D0-3B77-C0E5-D8C78EF37801}"/>
              </a:ext>
            </a:extLst>
          </p:cNvPr>
          <p:cNvSpPr>
            <a:spLocks noGrp="1"/>
          </p:cNvSpPr>
          <p:nvPr>
            <p:ph type="title"/>
          </p:nvPr>
        </p:nvSpPr>
        <p:spPr>
          <a:xfrm>
            <a:off x="838200" y="628976"/>
            <a:ext cx="5061373" cy="1325563"/>
          </a:xfrm>
        </p:spPr>
        <p:txBody>
          <a:bodyPr>
            <a:normAutofit/>
          </a:bodyPr>
          <a:lstStyle/>
          <a:p>
            <a:r>
              <a:rPr lang="en-GB" b="1" dirty="0">
                <a:latin typeface="Segoe UI" panose="020B0502040204020203" pitchFamily="34" charset="0"/>
                <a:cs typeface="Segoe UI" panose="020B0502040204020203" pitchFamily="34" charset="0"/>
              </a:rPr>
              <a:t>Who is represented?</a:t>
            </a:r>
          </a:p>
        </p:txBody>
      </p:sp>
      <p:sp>
        <p:nvSpPr>
          <p:cNvPr id="3" name="Content Placeholder 2">
            <a:extLst>
              <a:ext uri="{FF2B5EF4-FFF2-40B4-BE49-F238E27FC236}">
                <a16:creationId xmlns:a16="http://schemas.microsoft.com/office/drawing/2014/main" id="{D23F185B-E418-335D-60E7-BAA28FAECD36}"/>
              </a:ext>
            </a:extLst>
          </p:cNvPr>
          <p:cNvSpPr>
            <a:spLocks noGrp="1"/>
          </p:cNvSpPr>
          <p:nvPr>
            <p:ph idx="1"/>
          </p:nvPr>
        </p:nvSpPr>
        <p:spPr>
          <a:xfrm>
            <a:off x="838200" y="2084134"/>
            <a:ext cx="4666861" cy="4351338"/>
          </a:xfrm>
        </p:spPr>
        <p:txBody>
          <a:bodyPr/>
          <a:lstStyle/>
          <a:p>
            <a:endParaRPr lang="en-GB" dirty="0">
              <a:latin typeface="Segoe UI" panose="020B0502040204020203" pitchFamily="34" charset="0"/>
              <a:cs typeface="Segoe UI" panose="020B0502040204020203" pitchFamily="34" charset="0"/>
            </a:endParaRPr>
          </a:p>
          <a:p>
            <a:pPr marL="0" indent="0">
              <a:buNone/>
            </a:pPr>
            <a:r>
              <a:rPr lang="en-GB" dirty="0">
                <a:latin typeface="Segoe UI" panose="020B0502040204020203" pitchFamily="34" charset="0"/>
                <a:cs typeface="Segoe UI" panose="020B0502040204020203" pitchFamily="34" charset="0"/>
              </a:rPr>
              <a:t>In these structures which voices are informing change? </a:t>
            </a:r>
          </a:p>
          <a:p>
            <a:pPr marL="0" indent="0">
              <a:buNone/>
            </a:pPr>
            <a:endParaRPr lang="en-GB" dirty="0">
              <a:latin typeface="Segoe UI" panose="020B0502040204020203" pitchFamily="34" charset="0"/>
              <a:cs typeface="Segoe UI" panose="020B0502040204020203" pitchFamily="34" charset="0"/>
            </a:endParaRPr>
          </a:p>
          <a:p>
            <a:pPr marL="0" indent="0">
              <a:buNone/>
            </a:pPr>
            <a:r>
              <a:rPr lang="en-GB" dirty="0">
                <a:latin typeface="Segoe UI" panose="020B0502040204020203" pitchFamily="34" charset="0"/>
                <a:cs typeface="Segoe UI" panose="020B0502040204020203" pitchFamily="34" charset="0"/>
              </a:rPr>
              <a:t>Do they truly represent “all children and young people?”</a:t>
            </a:r>
          </a:p>
        </p:txBody>
      </p:sp>
      <p:pic>
        <p:nvPicPr>
          <p:cNvPr id="8" name="Picture 7" descr="A group of young people in a circle and a member of staff just outside the circle.&#10;&#10;Below these two are other young people who are not included in the circle">
            <a:extLst>
              <a:ext uri="{FF2B5EF4-FFF2-40B4-BE49-F238E27FC236}">
                <a16:creationId xmlns:a16="http://schemas.microsoft.com/office/drawing/2014/main" id="{14D1B128-88BD-32A1-BFB8-A5C1338CE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449" y="460283"/>
            <a:ext cx="6096000" cy="6096000"/>
          </a:xfrm>
          <a:prstGeom prst="rect">
            <a:avLst/>
          </a:prstGeom>
        </p:spPr>
      </p:pic>
      <p:sp>
        <p:nvSpPr>
          <p:cNvPr id="10" name="TextBox 9">
            <a:extLst>
              <a:ext uri="{FF2B5EF4-FFF2-40B4-BE49-F238E27FC236}">
                <a16:creationId xmlns:a16="http://schemas.microsoft.com/office/drawing/2014/main" id="{29440961-308C-A039-5839-8191C7027395}"/>
              </a:ext>
            </a:extLst>
          </p:cNvPr>
          <p:cNvSpPr txBox="1"/>
          <p:nvPr/>
        </p:nvSpPr>
        <p:spPr>
          <a:xfrm>
            <a:off x="5899573" y="1193646"/>
            <a:ext cx="1770442" cy="369332"/>
          </a:xfrm>
          <a:prstGeom prst="rect">
            <a:avLst/>
          </a:prstGeom>
          <a:noFill/>
        </p:spPr>
        <p:txBody>
          <a:bodyPr wrap="square" rtlCol="0">
            <a:spAutoFit/>
          </a:bodyPr>
          <a:lstStyle/>
          <a:p>
            <a:r>
              <a:rPr lang="en-GB">
                <a:latin typeface="Segoe UI" panose="020B0502040204020203" pitchFamily="34" charset="0"/>
                <a:cs typeface="Segoe UI" panose="020B0502040204020203" pitchFamily="34" charset="0"/>
              </a:rPr>
              <a:t>Key Staff</a:t>
            </a:r>
          </a:p>
        </p:txBody>
      </p:sp>
      <p:sp>
        <p:nvSpPr>
          <p:cNvPr id="9" name="TextBox 8">
            <a:extLst>
              <a:ext uri="{FF2B5EF4-FFF2-40B4-BE49-F238E27FC236}">
                <a16:creationId xmlns:a16="http://schemas.microsoft.com/office/drawing/2014/main" id="{68DA81E4-580C-2543-BBBD-3C960B9792D3}"/>
              </a:ext>
            </a:extLst>
          </p:cNvPr>
          <p:cNvSpPr txBox="1"/>
          <p:nvPr/>
        </p:nvSpPr>
        <p:spPr>
          <a:xfrm>
            <a:off x="9752601" y="505059"/>
            <a:ext cx="1770442" cy="923330"/>
          </a:xfrm>
          <a:prstGeom prst="rect">
            <a:avLst/>
          </a:prstGeom>
          <a:noFill/>
        </p:spPr>
        <p:txBody>
          <a:bodyPr wrap="square" rtlCol="0">
            <a:spAutoFit/>
          </a:bodyPr>
          <a:lstStyle/>
          <a:p>
            <a:pPr algn="ctr"/>
            <a:r>
              <a:rPr lang="en-GB" dirty="0">
                <a:latin typeface="Segoe UI" panose="020B0502040204020203" pitchFamily="34" charset="0"/>
                <a:cs typeface="Segoe UI" panose="020B0502040204020203" pitchFamily="34" charset="0"/>
              </a:rPr>
              <a:t>Those involved in a Youth Voice Structure</a:t>
            </a:r>
          </a:p>
        </p:txBody>
      </p:sp>
      <p:sp>
        <p:nvSpPr>
          <p:cNvPr id="6" name="TextBox 5">
            <a:extLst>
              <a:ext uri="{FF2B5EF4-FFF2-40B4-BE49-F238E27FC236}">
                <a16:creationId xmlns:a16="http://schemas.microsoft.com/office/drawing/2014/main" id="{01D076A5-E97F-4205-E0BB-6FDED5DB6296}"/>
              </a:ext>
            </a:extLst>
          </p:cNvPr>
          <p:cNvSpPr txBox="1"/>
          <p:nvPr/>
        </p:nvSpPr>
        <p:spPr>
          <a:xfrm>
            <a:off x="6409579" y="6066140"/>
            <a:ext cx="4767780" cy="369332"/>
          </a:xfrm>
          <a:prstGeom prst="rect">
            <a:avLst/>
          </a:prstGeom>
          <a:noFill/>
        </p:spPr>
        <p:txBody>
          <a:bodyPr wrap="none" rtlCol="0">
            <a:spAutoFit/>
          </a:bodyPr>
          <a:lstStyle/>
          <a:p>
            <a:r>
              <a:rPr lang="en-GB">
                <a:latin typeface="Segoe UI" panose="020B0502040204020203" pitchFamily="34" charset="0"/>
                <a:cs typeface="Segoe UI" panose="020B0502040204020203" pitchFamily="34" charset="0"/>
              </a:rPr>
              <a:t>Those not involved in a Youth Voice Structure</a:t>
            </a:r>
          </a:p>
        </p:txBody>
      </p:sp>
    </p:spTree>
    <p:extLst>
      <p:ext uri="{BB962C8B-B14F-4D97-AF65-F5344CB8AC3E}">
        <p14:creationId xmlns:p14="http://schemas.microsoft.com/office/powerpoint/2010/main" val="223288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B7A1-C6D0-3B77-C0E5-D8C78EF37801}"/>
              </a:ext>
            </a:extLst>
          </p:cNvPr>
          <p:cNvSpPr>
            <a:spLocks noGrp="1"/>
          </p:cNvSpPr>
          <p:nvPr>
            <p:ph type="title"/>
          </p:nvPr>
        </p:nvSpPr>
        <p:spPr>
          <a:xfrm>
            <a:off x="676025" y="412926"/>
            <a:ext cx="4248537" cy="1325563"/>
          </a:xfrm>
        </p:spPr>
        <p:txBody>
          <a:bodyPr>
            <a:normAutofit/>
          </a:bodyPr>
          <a:lstStyle/>
          <a:p>
            <a:r>
              <a:rPr lang="en-GB" b="1" dirty="0">
                <a:latin typeface="Segoe UI" panose="020B0502040204020203" pitchFamily="34" charset="0"/>
                <a:cs typeface="Segoe UI" panose="020B0502040204020203" pitchFamily="34" charset="0"/>
              </a:rPr>
              <a:t>Representation</a:t>
            </a:r>
          </a:p>
        </p:txBody>
      </p:sp>
      <p:sp>
        <p:nvSpPr>
          <p:cNvPr id="3" name="Content Placeholder 2">
            <a:extLst>
              <a:ext uri="{FF2B5EF4-FFF2-40B4-BE49-F238E27FC236}">
                <a16:creationId xmlns:a16="http://schemas.microsoft.com/office/drawing/2014/main" id="{38762100-F4B7-E5EE-6D34-4016B840BF4B}"/>
              </a:ext>
            </a:extLst>
          </p:cNvPr>
          <p:cNvSpPr>
            <a:spLocks noGrp="1"/>
          </p:cNvSpPr>
          <p:nvPr>
            <p:ph idx="1"/>
          </p:nvPr>
        </p:nvSpPr>
        <p:spPr>
          <a:xfrm>
            <a:off x="676024" y="1927576"/>
            <a:ext cx="3984876" cy="1691923"/>
          </a:xfrm>
        </p:spPr>
        <p:txBody>
          <a:bodyPr>
            <a:normAutofit fontScale="92500" lnSpcReduction="10000"/>
          </a:bodyPr>
          <a:lstStyle/>
          <a:p>
            <a:pPr marL="0" indent="0">
              <a:buNone/>
            </a:pPr>
            <a:r>
              <a:rPr lang="en-GB" dirty="0">
                <a:latin typeface="Segoe UI" panose="020B0502040204020203" pitchFamily="34" charset="0"/>
                <a:cs typeface="Segoe UI" panose="020B0502040204020203" pitchFamily="34" charset="0"/>
              </a:rPr>
              <a:t>It is important to consider the make-up of youth voice structures and the potential challenges that they pose. </a:t>
            </a:r>
          </a:p>
        </p:txBody>
      </p:sp>
      <p:pic>
        <p:nvPicPr>
          <p:cNvPr id="8" name="Picture 7" descr="A group of young people in a circle and a member of staff just outside the circle.&#10;&#10;Below these two are other young people who are not included in the circle">
            <a:extLst>
              <a:ext uri="{FF2B5EF4-FFF2-40B4-BE49-F238E27FC236}">
                <a16:creationId xmlns:a16="http://schemas.microsoft.com/office/drawing/2014/main" id="{40BB4158-5D89-0E0B-7981-A5A030E05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100" y="412926"/>
            <a:ext cx="6111875" cy="6111875"/>
          </a:xfrm>
          <a:prstGeom prst="rect">
            <a:avLst/>
          </a:prstGeom>
        </p:spPr>
      </p:pic>
      <p:sp>
        <p:nvSpPr>
          <p:cNvPr id="12" name="Speech Bubble: Rectangle 11">
            <a:extLst>
              <a:ext uri="{FF2B5EF4-FFF2-40B4-BE49-F238E27FC236}">
                <a16:creationId xmlns:a16="http://schemas.microsoft.com/office/drawing/2014/main" id="{2128949B-6503-0673-9D93-4CEE06E5B3C2}"/>
              </a:ext>
            </a:extLst>
          </p:cNvPr>
          <p:cNvSpPr/>
          <p:nvPr/>
        </p:nvSpPr>
        <p:spPr>
          <a:xfrm>
            <a:off x="6777338" y="603425"/>
            <a:ext cx="2125362" cy="944563"/>
          </a:xfrm>
          <a:prstGeom prst="wedgeRectCallout">
            <a:avLst>
              <a:gd name="adj1" fmla="val -63852"/>
              <a:gd name="adj2" fmla="val -18158"/>
            </a:avLst>
          </a:prstGeom>
          <a:solidFill>
            <a:schemeClr val="accent4">
              <a:lumMod val="40000"/>
              <a:lumOff val="60000"/>
            </a:schemeClr>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400" dirty="0">
                <a:latin typeface="Segoe UI" panose="020B0502040204020203" pitchFamily="34" charset="0"/>
                <a:cs typeface="Segoe UI" panose="020B0502040204020203" pitchFamily="34" charset="0"/>
              </a:rPr>
              <a:t>Time? Personal opinions? Confidence? Purpose? Action? Frustration?</a:t>
            </a:r>
          </a:p>
        </p:txBody>
      </p:sp>
      <p:sp>
        <p:nvSpPr>
          <p:cNvPr id="13" name="Speech Bubble: Rectangle 12">
            <a:extLst>
              <a:ext uri="{FF2B5EF4-FFF2-40B4-BE49-F238E27FC236}">
                <a16:creationId xmlns:a16="http://schemas.microsoft.com/office/drawing/2014/main" id="{D73A2D1B-0D6A-A0F0-84C9-32B5EA6A9498}"/>
              </a:ext>
            </a:extLst>
          </p:cNvPr>
          <p:cNvSpPr/>
          <p:nvPr/>
        </p:nvSpPr>
        <p:spPr>
          <a:xfrm>
            <a:off x="5120752" y="2055239"/>
            <a:ext cx="1950495" cy="944563"/>
          </a:xfrm>
          <a:prstGeom prst="wedgeRectCallout">
            <a:avLst>
              <a:gd name="adj1" fmla="val 67092"/>
              <a:gd name="adj2" fmla="val 51399"/>
            </a:avLst>
          </a:prstGeom>
          <a:solidFill>
            <a:schemeClr val="accent4">
              <a:lumMod val="40000"/>
              <a:lumOff val="60000"/>
            </a:schemeClr>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400" dirty="0">
                <a:latin typeface="Segoe UI" panose="020B0502040204020203" pitchFamily="34" charset="0"/>
                <a:cs typeface="Segoe UI" panose="020B0502040204020203" pitchFamily="34" charset="0"/>
              </a:rPr>
              <a:t>No change? Don’t understand? Rushed? Purpose? Don’t know what's being asked?</a:t>
            </a:r>
          </a:p>
        </p:txBody>
      </p:sp>
      <p:sp>
        <p:nvSpPr>
          <p:cNvPr id="14" name="Speech Bubble: Rectangle 13">
            <a:extLst>
              <a:ext uri="{FF2B5EF4-FFF2-40B4-BE49-F238E27FC236}">
                <a16:creationId xmlns:a16="http://schemas.microsoft.com/office/drawing/2014/main" id="{E59BFE7A-4BD6-6B0B-3C8B-8102FC3DD282}"/>
              </a:ext>
            </a:extLst>
          </p:cNvPr>
          <p:cNvSpPr/>
          <p:nvPr/>
        </p:nvSpPr>
        <p:spPr>
          <a:xfrm>
            <a:off x="3530600" y="5500511"/>
            <a:ext cx="2367055" cy="944563"/>
          </a:xfrm>
          <a:prstGeom prst="wedgeRectCallout">
            <a:avLst>
              <a:gd name="adj1" fmla="val 58699"/>
              <a:gd name="adj2" fmla="val -53774"/>
            </a:avLst>
          </a:prstGeom>
          <a:solidFill>
            <a:schemeClr val="accent4">
              <a:lumMod val="40000"/>
              <a:lumOff val="60000"/>
            </a:schemeClr>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400" dirty="0">
                <a:latin typeface="Segoe UI" panose="020B0502040204020203" pitchFamily="34" charset="0"/>
                <a:cs typeface="Segoe UI" panose="020B0502040204020203" pitchFamily="34" charset="0"/>
              </a:rPr>
              <a:t>Do I have a voice? </a:t>
            </a:r>
          </a:p>
          <a:p>
            <a:pPr algn="ctr"/>
            <a:r>
              <a:rPr lang="en-GB" sz="1400" dirty="0">
                <a:latin typeface="Segoe UI" panose="020B0502040204020203" pitchFamily="34" charset="0"/>
                <a:cs typeface="Segoe UI" panose="020B0502040204020203" pitchFamily="34" charset="0"/>
              </a:rPr>
              <a:t>Does it matter? </a:t>
            </a:r>
          </a:p>
          <a:p>
            <a:pPr algn="ctr"/>
            <a:r>
              <a:rPr lang="en-GB" sz="1400" dirty="0">
                <a:latin typeface="Segoe UI" panose="020B0502040204020203" pitchFamily="34" charset="0"/>
                <a:cs typeface="Segoe UI" panose="020B0502040204020203" pitchFamily="34" charset="0"/>
              </a:rPr>
              <a:t>I don’t know where to go?</a:t>
            </a:r>
          </a:p>
        </p:txBody>
      </p:sp>
      <p:sp>
        <p:nvSpPr>
          <p:cNvPr id="15" name="Speech Bubble: Rectangle 14">
            <a:extLst>
              <a:ext uri="{FF2B5EF4-FFF2-40B4-BE49-F238E27FC236}">
                <a16:creationId xmlns:a16="http://schemas.microsoft.com/office/drawing/2014/main" id="{F6FA17CC-E0F3-2032-EBA4-9AB4B7DCABA4}"/>
              </a:ext>
            </a:extLst>
          </p:cNvPr>
          <p:cNvSpPr/>
          <p:nvPr/>
        </p:nvSpPr>
        <p:spPr>
          <a:xfrm>
            <a:off x="9906000" y="5534377"/>
            <a:ext cx="1724810" cy="944563"/>
          </a:xfrm>
          <a:prstGeom prst="wedgeRectCallout">
            <a:avLst>
              <a:gd name="adj1" fmla="val -41066"/>
              <a:gd name="adj2" fmla="val -74809"/>
            </a:avLst>
          </a:prstGeom>
          <a:solidFill>
            <a:schemeClr val="accent4">
              <a:lumMod val="40000"/>
              <a:lumOff val="60000"/>
            </a:schemeClr>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400" dirty="0">
                <a:latin typeface="Segoe UI" panose="020B0502040204020203" pitchFamily="34" charset="0"/>
                <a:cs typeface="Segoe UI" panose="020B0502040204020203" pitchFamily="34" charset="0"/>
              </a:rPr>
              <a:t>Where does my idea go? No one explains it to me?</a:t>
            </a:r>
          </a:p>
        </p:txBody>
      </p:sp>
    </p:spTree>
    <p:extLst>
      <p:ext uri="{BB962C8B-B14F-4D97-AF65-F5344CB8AC3E}">
        <p14:creationId xmlns:p14="http://schemas.microsoft.com/office/powerpoint/2010/main" val="9350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7F20-7611-9D10-3B9E-B534DB616B5E}"/>
              </a:ext>
            </a:extLst>
          </p:cNvPr>
          <p:cNvSpPr>
            <a:spLocks noGrp="1"/>
          </p:cNvSpPr>
          <p:nvPr>
            <p:ph type="title"/>
          </p:nvPr>
        </p:nvSpPr>
        <p:spPr>
          <a:xfrm>
            <a:off x="763841" y="409079"/>
            <a:ext cx="11207750" cy="997260"/>
          </a:xfrm>
        </p:spPr>
        <p:txBody>
          <a:bodyPr>
            <a:normAutofit/>
          </a:bodyPr>
          <a:lstStyle/>
          <a:p>
            <a:r>
              <a:rPr lang="en-GB" sz="3800" b="1" dirty="0">
                <a:latin typeface="Segoe UI" panose="020B0502040204020203" pitchFamily="34" charset="0"/>
                <a:cs typeface="Segoe UI" panose="020B0502040204020203" pitchFamily="34" charset="0"/>
              </a:rPr>
              <a:t>A new way of facilitating genuine youth voice</a:t>
            </a:r>
          </a:p>
        </p:txBody>
      </p:sp>
      <p:sp>
        <p:nvSpPr>
          <p:cNvPr id="3" name="Content Placeholder 2">
            <a:extLst>
              <a:ext uri="{FF2B5EF4-FFF2-40B4-BE49-F238E27FC236}">
                <a16:creationId xmlns:a16="http://schemas.microsoft.com/office/drawing/2014/main" id="{10607E36-01EB-6731-7781-36399DDAB09C}"/>
              </a:ext>
            </a:extLst>
          </p:cNvPr>
          <p:cNvSpPr>
            <a:spLocks noGrp="1"/>
          </p:cNvSpPr>
          <p:nvPr>
            <p:ph idx="1"/>
          </p:nvPr>
        </p:nvSpPr>
        <p:spPr>
          <a:xfrm>
            <a:off x="763841" y="1432260"/>
            <a:ext cx="6456680" cy="830587"/>
          </a:xfrm>
        </p:spPr>
        <p:txBody>
          <a:bodyPr>
            <a:normAutofit/>
          </a:bodyPr>
          <a:lstStyle/>
          <a:p>
            <a:pPr marL="0" indent="0">
              <a:buNone/>
            </a:pPr>
            <a:r>
              <a:rPr lang="en-GB" dirty="0">
                <a:latin typeface="Segoe UI" panose="020B0502040204020203" pitchFamily="34" charset="0"/>
                <a:cs typeface="Segoe UI" panose="020B0502040204020203" pitchFamily="34" charset="0"/>
              </a:rPr>
              <a:t>With this could we…</a:t>
            </a:r>
          </a:p>
          <a:p>
            <a:pPr marL="0" indent="0">
              <a:buNone/>
            </a:pPr>
            <a:endParaRPr lang="en-GB"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0E1B7EC-4A8B-DCA2-EE1E-7D22049815CA}"/>
              </a:ext>
            </a:extLst>
          </p:cNvPr>
          <p:cNvSpPr txBox="1"/>
          <p:nvPr/>
        </p:nvSpPr>
        <p:spPr>
          <a:xfrm>
            <a:off x="764647" y="2288768"/>
            <a:ext cx="2630811" cy="3680230"/>
          </a:xfrm>
          <a:prstGeom prst="rect">
            <a:avLst/>
          </a:prstGeom>
          <a:noFill/>
          <a:ln w="25400">
            <a:solidFill>
              <a:schemeClr val="accent5"/>
            </a:solidFill>
          </a:ln>
        </p:spPr>
        <p:txBody>
          <a:bodyPr wrap="square" lIns="180000" tIns="720000" rIns="180000" bIns="180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Create an approach that allows </a:t>
            </a:r>
            <a:r>
              <a:rPr kumimoji="0" lang="en-GB" sz="22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more</a:t>
            </a:r>
            <a:r>
              <a:rPr kumimoji="0" lang="en-GB" sz="2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children and young people opportunities to have their views heard?</a:t>
            </a:r>
            <a:endParaRPr kumimoji="0" lang="en-US" sz="2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8828DAB1-0F09-0324-0117-93AEAEE79EDF}"/>
              </a:ext>
            </a:extLst>
          </p:cNvPr>
          <p:cNvSpPr txBox="1"/>
          <p:nvPr/>
        </p:nvSpPr>
        <p:spPr>
          <a:xfrm>
            <a:off x="3471216" y="2288767"/>
            <a:ext cx="2630811" cy="3680231"/>
          </a:xfrm>
          <a:prstGeom prst="rect">
            <a:avLst/>
          </a:prstGeom>
          <a:noFill/>
          <a:ln w="25400">
            <a:solidFill>
              <a:schemeClr val="accent5"/>
            </a:solidFill>
          </a:ln>
        </p:spPr>
        <p:txBody>
          <a:bodyPr wrap="square" lIns="180000" tIns="720000" rIns="180000" bIns="180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Create </a:t>
            </a:r>
            <a:r>
              <a:rPr kumimoji="0" lang="en-GB" sz="22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consistency</a:t>
            </a:r>
            <a:r>
              <a:rPr kumimoji="0" lang="en-GB" sz="2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between methods used within schools, groups, communities, organisations etc?</a:t>
            </a:r>
            <a:endParaRPr kumimoji="0" lang="en-US" sz="2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F3EC046-B0C7-39A2-4B71-5EEE76136DF2}"/>
              </a:ext>
            </a:extLst>
          </p:cNvPr>
          <p:cNvSpPr txBox="1"/>
          <p:nvPr/>
        </p:nvSpPr>
        <p:spPr>
          <a:xfrm>
            <a:off x="6177785" y="2288768"/>
            <a:ext cx="2630811" cy="3680232"/>
          </a:xfrm>
          <a:prstGeom prst="rect">
            <a:avLst/>
          </a:prstGeom>
          <a:noFill/>
          <a:ln w="25400">
            <a:solidFill>
              <a:schemeClr val="accent5"/>
            </a:solidFill>
          </a:ln>
        </p:spPr>
        <p:txBody>
          <a:bodyPr wrap="square" lIns="180000" tIns="720000" rIns="180000" bIns="180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Make </a:t>
            </a:r>
            <a:r>
              <a:rPr kumimoji="0" lang="en-GB" sz="22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simple guidelines and resources</a:t>
            </a:r>
            <a:r>
              <a:rPr kumimoji="0" lang="en-GB"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 that are easy to use?</a:t>
            </a:r>
            <a:endParaRPr kumimoji="0" lang="en-US"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F51006CA-832A-841B-1BA5-311916C9EA06}"/>
              </a:ext>
            </a:extLst>
          </p:cNvPr>
          <p:cNvSpPr txBox="1"/>
          <p:nvPr/>
        </p:nvSpPr>
        <p:spPr>
          <a:xfrm>
            <a:off x="8884353" y="2288768"/>
            <a:ext cx="2630811" cy="3680232"/>
          </a:xfrm>
          <a:prstGeom prst="rect">
            <a:avLst/>
          </a:prstGeom>
          <a:noFill/>
          <a:ln w="25400">
            <a:solidFill>
              <a:schemeClr val="accent5"/>
            </a:solidFill>
          </a:ln>
        </p:spPr>
        <p:txBody>
          <a:bodyPr wrap="square" lIns="180000" tIns="720000" rIns="180000" bIns="180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Allow practitioners around this theme to </a:t>
            </a:r>
            <a:r>
              <a:rPr kumimoji="0" lang="en-GB" sz="22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learn from each </a:t>
            </a:r>
            <a:r>
              <a:rPr kumimoji="0" lang="en-GB"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other and provide support?</a:t>
            </a:r>
            <a:endParaRPr kumimoji="0" lang="en-US" sz="2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nvGrpSpPr>
          <p:cNvPr id="9" name="Group 8">
            <a:extLst>
              <a:ext uri="{FF2B5EF4-FFF2-40B4-BE49-F238E27FC236}">
                <a16:creationId xmlns:a16="http://schemas.microsoft.com/office/drawing/2014/main" id="{8DCE2349-5914-B95F-7A27-F00E93712DA5}"/>
              </a:ext>
              <a:ext uri="{C183D7F6-B498-43B3-948B-1728B52AA6E4}">
                <adec:decorative xmlns:adec="http://schemas.microsoft.com/office/drawing/2017/decorative" val="1"/>
              </a:ext>
            </a:extLst>
          </p:cNvPr>
          <p:cNvGrpSpPr/>
          <p:nvPr/>
        </p:nvGrpSpPr>
        <p:grpSpPr>
          <a:xfrm>
            <a:off x="1658324" y="1971414"/>
            <a:ext cx="806824" cy="806824"/>
            <a:chOff x="1496960" y="2367428"/>
            <a:chExt cx="806824" cy="806824"/>
          </a:xfrm>
        </p:grpSpPr>
        <p:sp>
          <p:nvSpPr>
            <p:cNvPr id="10" name="Oval 9">
              <a:extLst>
                <a:ext uri="{FF2B5EF4-FFF2-40B4-BE49-F238E27FC236}">
                  <a16:creationId xmlns:a16="http://schemas.microsoft.com/office/drawing/2014/main" id="{F397FA70-170D-E8E2-A20D-61DFCFD89C2E}"/>
                </a:ext>
              </a:extLst>
            </p:cNvPr>
            <p:cNvSpPr/>
            <p:nvPr/>
          </p:nvSpPr>
          <p:spPr>
            <a:xfrm>
              <a:off x="1496960" y="2367428"/>
              <a:ext cx="806824" cy="806824"/>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11" name="Straight Arrow Connector 10">
              <a:extLst>
                <a:ext uri="{FF2B5EF4-FFF2-40B4-BE49-F238E27FC236}">
                  <a16:creationId xmlns:a16="http://schemas.microsoft.com/office/drawing/2014/main" id="{AE17EB16-A10A-6FCF-42FB-9BD3B966B3A1}"/>
                </a:ext>
              </a:extLst>
            </p:cNvPr>
            <p:cNvCxnSpPr/>
            <p:nvPr/>
          </p:nvCxnSpPr>
          <p:spPr>
            <a:xfrm>
              <a:off x="1613646" y="2770840"/>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B8B40A1-241F-2761-6E1F-38741011497A}"/>
              </a:ext>
              <a:ext uri="{C183D7F6-B498-43B3-948B-1728B52AA6E4}">
                <adec:decorative xmlns:adec="http://schemas.microsoft.com/office/drawing/2017/decorative" val="1"/>
              </a:ext>
            </a:extLst>
          </p:cNvPr>
          <p:cNvGrpSpPr/>
          <p:nvPr/>
        </p:nvGrpSpPr>
        <p:grpSpPr>
          <a:xfrm>
            <a:off x="4275470" y="1971414"/>
            <a:ext cx="806824" cy="806824"/>
            <a:chOff x="4114106" y="2284225"/>
            <a:chExt cx="806824" cy="806824"/>
          </a:xfrm>
        </p:grpSpPr>
        <p:sp>
          <p:nvSpPr>
            <p:cNvPr id="13" name="Oval 12">
              <a:extLst>
                <a:ext uri="{FF2B5EF4-FFF2-40B4-BE49-F238E27FC236}">
                  <a16:creationId xmlns:a16="http://schemas.microsoft.com/office/drawing/2014/main" id="{BDD00CE5-B42F-A8CC-3382-93A3A6D9314F}"/>
                </a:ext>
              </a:extLst>
            </p:cNvPr>
            <p:cNvSpPr/>
            <p:nvPr/>
          </p:nvSpPr>
          <p:spPr>
            <a:xfrm>
              <a:off x="4114106" y="2284225"/>
              <a:ext cx="806824" cy="806824"/>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14" name="Straight Arrow Connector 13">
              <a:extLst>
                <a:ext uri="{FF2B5EF4-FFF2-40B4-BE49-F238E27FC236}">
                  <a16:creationId xmlns:a16="http://schemas.microsoft.com/office/drawing/2014/main" id="{4911FB9A-B8EB-DA97-1BDE-C44CF7B96F25}"/>
                </a:ext>
              </a:extLst>
            </p:cNvPr>
            <p:cNvCxnSpPr/>
            <p:nvPr/>
          </p:nvCxnSpPr>
          <p:spPr>
            <a:xfrm>
              <a:off x="4230792" y="2687637"/>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4BB6808-B79D-AB1E-5019-B05A8A4A7153}"/>
              </a:ext>
              <a:ext uri="{C183D7F6-B498-43B3-948B-1728B52AA6E4}">
                <adec:decorative xmlns:adec="http://schemas.microsoft.com/office/drawing/2017/decorative" val="1"/>
              </a:ext>
            </a:extLst>
          </p:cNvPr>
          <p:cNvGrpSpPr/>
          <p:nvPr/>
        </p:nvGrpSpPr>
        <p:grpSpPr>
          <a:xfrm>
            <a:off x="7103835" y="1971414"/>
            <a:ext cx="806824" cy="806824"/>
            <a:chOff x="6942471" y="2284225"/>
            <a:chExt cx="806824" cy="806824"/>
          </a:xfrm>
        </p:grpSpPr>
        <p:sp>
          <p:nvSpPr>
            <p:cNvPr id="16" name="Oval 15">
              <a:extLst>
                <a:ext uri="{FF2B5EF4-FFF2-40B4-BE49-F238E27FC236}">
                  <a16:creationId xmlns:a16="http://schemas.microsoft.com/office/drawing/2014/main" id="{19DFA19B-CCF5-69DD-EDDB-899C438A9C05}"/>
                </a:ext>
              </a:extLst>
            </p:cNvPr>
            <p:cNvSpPr/>
            <p:nvPr/>
          </p:nvSpPr>
          <p:spPr>
            <a:xfrm>
              <a:off x="6942471" y="2284225"/>
              <a:ext cx="806824" cy="806824"/>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17" name="Straight Arrow Connector 16">
              <a:extLst>
                <a:ext uri="{FF2B5EF4-FFF2-40B4-BE49-F238E27FC236}">
                  <a16:creationId xmlns:a16="http://schemas.microsoft.com/office/drawing/2014/main" id="{E9899A18-6CB6-37AE-C8F6-C939386BE6D8}"/>
                </a:ext>
              </a:extLst>
            </p:cNvPr>
            <p:cNvCxnSpPr/>
            <p:nvPr/>
          </p:nvCxnSpPr>
          <p:spPr>
            <a:xfrm>
              <a:off x="7059157" y="2687637"/>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1C2619D-0C16-DD2C-B46E-E7DB79BD8B9A}"/>
              </a:ext>
              <a:ext uri="{C183D7F6-B498-43B3-948B-1728B52AA6E4}">
                <adec:decorative xmlns:adec="http://schemas.microsoft.com/office/drawing/2017/decorative" val="1"/>
              </a:ext>
            </a:extLst>
          </p:cNvPr>
          <p:cNvGrpSpPr/>
          <p:nvPr/>
        </p:nvGrpSpPr>
        <p:grpSpPr>
          <a:xfrm>
            <a:off x="9796346" y="1971414"/>
            <a:ext cx="806824" cy="806824"/>
            <a:chOff x="6942471" y="2284225"/>
            <a:chExt cx="806824" cy="806824"/>
          </a:xfrm>
        </p:grpSpPr>
        <p:sp>
          <p:nvSpPr>
            <p:cNvPr id="19" name="Oval 18">
              <a:extLst>
                <a:ext uri="{FF2B5EF4-FFF2-40B4-BE49-F238E27FC236}">
                  <a16:creationId xmlns:a16="http://schemas.microsoft.com/office/drawing/2014/main" id="{0D6DF152-804E-0278-BD92-09322B93A7EA}"/>
                </a:ext>
              </a:extLst>
            </p:cNvPr>
            <p:cNvSpPr/>
            <p:nvPr/>
          </p:nvSpPr>
          <p:spPr>
            <a:xfrm>
              <a:off x="6942471" y="2284225"/>
              <a:ext cx="806824" cy="806824"/>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20" name="Straight Arrow Connector 19">
              <a:extLst>
                <a:ext uri="{FF2B5EF4-FFF2-40B4-BE49-F238E27FC236}">
                  <a16:creationId xmlns:a16="http://schemas.microsoft.com/office/drawing/2014/main" id="{98395FD1-045B-AB1C-DABF-F8FDC14B1CC6}"/>
                </a:ext>
              </a:extLst>
            </p:cNvPr>
            <p:cNvCxnSpPr/>
            <p:nvPr/>
          </p:nvCxnSpPr>
          <p:spPr>
            <a:xfrm>
              <a:off x="7059157" y="2687637"/>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118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E3DE-4B72-DAD4-C5A4-2E184E171CF2}"/>
              </a:ext>
            </a:extLst>
          </p:cNvPr>
          <p:cNvSpPr>
            <a:spLocks noGrp="1"/>
          </p:cNvSpPr>
          <p:nvPr>
            <p:ph type="title"/>
          </p:nvPr>
        </p:nvSpPr>
        <p:spPr>
          <a:xfrm>
            <a:off x="838200" y="891236"/>
            <a:ext cx="10515600" cy="1325563"/>
          </a:xfrm>
        </p:spPr>
        <p:txBody>
          <a:bodyPr/>
          <a:lstStyle/>
          <a:p>
            <a:pPr algn="ctr"/>
            <a:r>
              <a:rPr lang="en-GB" dirty="0">
                <a:latin typeface="+mn-lt"/>
              </a:rPr>
              <a:t>How the Youth Voice Toolkit changes the status quo and creates effective practice</a:t>
            </a:r>
          </a:p>
        </p:txBody>
      </p:sp>
      <p:pic>
        <p:nvPicPr>
          <p:cNvPr id="4" name="Picture 3">
            <a:extLst>
              <a:ext uri="{FF2B5EF4-FFF2-40B4-BE49-F238E27FC236}">
                <a16:creationId xmlns:a16="http://schemas.microsoft.com/office/drawing/2014/main" id="{27125C12-4655-3E9F-1B41-284580939E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05642" y="2873086"/>
            <a:ext cx="3277411" cy="3675935"/>
          </a:xfrm>
          <a:prstGeom prst="rect">
            <a:avLst/>
          </a:prstGeom>
        </p:spPr>
      </p:pic>
    </p:spTree>
    <p:extLst>
      <p:ext uri="{BB962C8B-B14F-4D97-AF65-F5344CB8AC3E}">
        <p14:creationId xmlns:p14="http://schemas.microsoft.com/office/powerpoint/2010/main" val="204572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oups of young people interacting with one another. Some of them are part of a youth voice structure and some are not but they are communicating with one another.">
            <a:extLst>
              <a:ext uri="{FF2B5EF4-FFF2-40B4-BE49-F238E27FC236}">
                <a16:creationId xmlns:a16="http://schemas.microsoft.com/office/drawing/2014/main" id="{5AF21B2A-EE1B-1ACD-445A-D3B01A768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808" y="305098"/>
            <a:ext cx="6247804" cy="6247804"/>
          </a:xfrm>
          <a:prstGeom prst="rect">
            <a:avLst/>
          </a:prstGeom>
        </p:spPr>
      </p:pic>
      <p:sp>
        <p:nvSpPr>
          <p:cNvPr id="2" name="Title 1">
            <a:extLst>
              <a:ext uri="{FF2B5EF4-FFF2-40B4-BE49-F238E27FC236}">
                <a16:creationId xmlns:a16="http://schemas.microsoft.com/office/drawing/2014/main" id="{DDBFB7A1-C6D0-3B77-C0E5-D8C78EF37801}"/>
              </a:ext>
            </a:extLst>
          </p:cNvPr>
          <p:cNvSpPr>
            <a:spLocks noGrp="1"/>
          </p:cNvSpPr>
          <p:nvPr>
            <p:ph type="title"/>
          </p:nvPr>
        </p:nvSpPr>
        <p:spPr>
          <a:xfrm>
            <a:off x="675905" y="1875891"/>
            <a:ext cx="5108787" cy="1325563"/>
          </a:xfrm>
        </p:spPr>
        <p:txBody>
          <a:bodyPr>
            <a:normAutofit fontScale="90000"/>
          </a:bodyPr>
          <a:lstStyle/>
          <a:p>
            <a:r>
              <a:rPr lang="en-GB" sz="4900" b="1" dirty="0"/>
              <a:t>Peer Representation</a:t>
            </a:r>
            <a:br>
              <a:rPr lang="en-GB" sz="4900" b="1" dirty="0"/>
            </a:br>
            <a:br>
              <a:rPr lang="en-GB" b="1" dirty="0"/>
            </a:br>
            <a:r>
              <a:rPr lang="en-GB" sz="2700" dirty="0"/>
              <a:t>In this model practitioners are guided by the charter and deliver the contents of the resource pack to their groups</a:t>
            </a:r>
          </a:p>
        </p:txBody>
      </p:sp>
      <p:sp>
        <p:nvSpPr>
          <p:cNvPr id="3" name="TextBox 2">
            <a:extLst>
              <a:ext uri="{FF2B5EF4-FFF2-40B4-BE49-F238E27FC236}">
                <a16:creationId xmlns:a16="http://schemas.microsoft.com/office/drawing/2014/main" id="{BBEE2BE7-0329-223C-7B08-EF988C4EB293}"/>
              </a:ext>
            </a:extLst>
          </p:cNvPr>
          <p:cNvSpPr txBox="1"/>
          <p:nvPr/>
        </p:nvSpPr>
        <p:spPr>
          <a:xfrm>
            <a:off x="5628770" y="368734"/>
            <a:ext cx="2332976" cy="646331"/>
          </a:xfrm>
          <a:prstGeom prst="rect">
            <a:avLst/>
          </a:prstGeom>
          <a:solidFill>
            <a:schemeClr val="accent4">
              <a:lumMod val="40000"/>
              <a:lumOff val="60000"/>
            </a:schemeClr>
          </a:solidFill>
        </p:spPr>
        <p:txBody>
          <a:bodyPr wrap="square" rtlCol="0">
            <a:spAutoFit/>
          </a:bodyPr>
          <a:lstStyle/>
          <a:p>
            <a:r>
              <a:rPr lang="en-GB" dirty="0"/>
              <a:t>Practitioners guided by a Youth Voice Charter</a:t>
            </a:r>
          </a:p>
        </p:txBody>
      </p:sp>
      <p:sp>
        <p:nvSpPr>
          <p:cNvPr id="4" name="TextBox 3">
            <a:extLst>
              <a:ext uri="{FF2B5EF4-FFF2-40B4-BE49-F238E27FC236}">
                <a16:creationId xmlns:a16="http://schemas.microsoft.com/office/drawing/2014/main" id="{C882F69B-C596-5B4A-7B68-DFE107BAA241}"/>
              </a:ext>
            </a:extLst>
          </p:cNvPr>
          <p:cNvSpPr txBox="1"/>
          <p:nvPr/>
        </p:nvSpPr>
        <p:spPr>
          <a:xfrm>
            <a:off x="8303491" y="1098289"/>
            <a:ext cx="3408217" cy="1754326"/>
          </a:xfrm>
          <a:prstGeom prst="rect">
            <a:avLst/>
          </a:prstGeom>
          <a:solidFill>
            <a:schemeClr val="accent4">
              <a:lumMod val="40000"/>
              <a:lumOff val="60000"/>
            </a:schemeClr>
          </a:solidFill>
        </p:spPr>
        <p:txBody>
          <a:bodyPr wrap="square" rtlCol="0">
            <a:spAutoFit/>
          </a:bodyPr>
          <a:lstStyle/>
          <a:p>
            <a:pPr algn="ctr"/>
            <a:r>
              <a:rPr lang="en-GB" dirty="0"/>
              <a:t>Children and young people who are empowered by practitioners that have delivered the Empowering Youth Voices resource pack to them, allowing them to consult their peers</a:t>
            </a:r>
          </a:p>
        </p:txBody>
      </p:sp>
    </p:spTree>
    <p:extLst>
      <p:ext uri="{BB962C8B-B14F-4D97-AF65-F5344CB8AC3E}">
        <p14:creationId xmlns:p14="http://schemas.microsoft.com/office/powerpoint/2010/main" val="219970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young people all looking around an image that represents consultation data and research">
            <a:extLst>
              <a:ext uri="{FF2B5EF4-FFF2-40B4-BE49-F238E27FC236}">
                <a16:creationId xmlns:a16="http://schemas.microsoft.com/office/drawing/2014/main" id="{36023BFF-8464-E94C-4052-136687A2B26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415" b="12145"/>
          <a:stretch/>
        </p:blipFill>
        <p:spPr>
          <a:xfrm>
            <a:off x="4707467" y="1054946"/>
            <a:ext cx="6293856" cy="4748108"/>
          </a:xfrm>
        </p:spPr>
      </p:pic>
      <p:sp>
        <p:nvSpPr>
          <p:cNvPr id="6" name="Title 1">
            <a:extLst>
              <a:ext uri="{FF2B5EF4-FFF2-40B4-BE49-F238E27FC236}">
                <a16:creationId xmlns:a16="http://schemas.microsoft.com/office/drawing/2014/main" id="{DA132BE1-B32C-9E0A-916E-5EFF646D66E0}"/>
              </a:ext>
            </a:extLst>
          </p:cNvPr>
          <p:cNvSpPr>
            <a:spLocks noGrp="1"/>
          </p:cNvSpPr>
          <p:nvPr>
            <p:ph type="title"/>
          </p:nvPr>
        </p:nvSpPr>
        <p:spPr>
          <a:xfrm>
            <a:off x="987213" y="1054946"/>
            <a:ext cx="5108787" cy="1325563"/>
          </a:xfrm>
        </p:spPr>
        <p:txBody>
          <a:bodyPr>
            <a:normAutofit/>
          </a:bodyPr>
          <a:lstStyle/>
          <a:p>
            <a:r>
              <a:rPr lang="en-GB" b="1"/>
              <a:t>All views captured</a:t>
            </a:r>
          </a:p>
        </p:txBody>
      </p:sp>
      <p:sp>
        <p:nvSpPr>
          <p:cNvPr id="7" name="TextBox 6">
            <a:extLst>
              <a:ext uri="{FF2B5EF4-FFF2-40B4-BE49-F238E27FC236}">
                <a16:creationId xmlns:a16="http://schemas.microsoft.com/office/drawing/2014/main" id="{AE40366C-AC44-0FB1-E670-E40312FB31DA}"/>
              </a:ext>
            </a:extLst>
          </p:cNvPr>
          <p:cNvSpPr txBox="1"/>
          <p:nvPr/>
        </p:nvSpPr>
        <p:spPr>
          <a:xfrm>
            <a:off x="1190677" y="2380509"/>
            <a:ext cx="3743112" cy="2677656"/>
          </a:xfrm>
          <a:prstGeom prst="rect">
            <a:avLst/>
          </a:prstGeom>
          <a:noFill/>
        </p:spPr>
        <p:txBody>
          <a:bodyPr wrap="square" rtlCol="0">
            <a:spAutoFit/>
          </a:bodyPr>
          <a:lstStyle/>
          <a:p>
            <a:r>
              <a:rPr lang="en-GB" sz="2400" dirty="0">
                <a:latin typeface="+mj-lt"/>
              </a:rPr>
              <a:t>Children and Young People asking the questions on different themes, gathering the views and analysing findings. This means the views on an issue are more representative</a:t>
            </a:r>
          </a:p>
        </p:txBody>
      </p:sp>
    </p:spTree>
    <p:extLst>
      <p:ext uri="{BB962C8B-B14F-4D97-AF65-F5344CB8AC3E}">
        <p14:creationId xmlns:p14="http://schemas.microsoft.com/office/powerpoint/2010/main" val="6751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76BCA9-B5CB-3218-A716-81AFD171BE7C}"/>
              </a:ext>
            </a:extLst>
          </p:cNvPr>
          <p:cNvSpPr txBox="1">
            <a:spLocks noGrp="1"/>
          </p:cNvSpPr>
          <p:nvPr>
            <p:ph type="title" idx="4294967295"/>
          </p:nvPr>
        </p:nvSpPr>
        <p:spPr>
          <a:xfrm>
            <a:off x="890320" y="767243"/>
            <a:ext cx="510878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n-lt"/>
                <a:ea typeface="+mj-ea"/>
                <a:cs typeface="+mj-cs"/>
              </a:rPr>
              <a:t>Research Informed</a:t>
            </a:r>
          </a:p>
        </p:txBody>
      </p:sp>
      <p:sp>
        <p:nvSpPr>
          <p:cNvPr id="7" name="TextBox 6">
            <a:extLst>
              <a:ext uri="{FF2B5EF4-FFF2-40B4-BE49-F238E27FC236}">
                <a16:creationId xmlns:a16="http://schemas.microsoft.com/office/drawing/2014/main" id="{617AF434-10D9-7474-2893-D5A2629A0B7C}"/>
              </a:ext>
            </a:extLst>
          </p:cNvPr>
          <p:cNvSpPr txBox="1"/>
          <p:nvPr/>
        </p:nvSpPr>
        <p:spPr>
          <a:xfrm>
            <a:off x="1387567" y="2092806"/>
            <a:ext cx="3519713" cy="2308324"/>
          </a:xfrm>
          <a:prstGeom prst="rect">
            <a:avLst/>
          </a:prstGeom>
          <a:noFill/>
        </p:spPr>
        <p:txBody>
          <a:bodyPr wrap="square" rtlCol="0">
            <a:spAutoFit/>
          </a:bodyPr>
          <a:lstStyle/>
          <a:p>
            <a:r>
              <a:rPr lang="en-GB" sz="2400" dirty="0">
                <a:latin typeface="+mj-lt"/>
              </a:rPr>
              <a:t>Children and Young People who have researched a theme fully, consulted a wide range of their peers and can present it those who make decisions</a:t>
            </a:r>
          </a:p>
        </p:txBody>
      </p:sp>
      <p:pic>
        <p:nvPicPr>
          <p:cNvPr id="12" name="Content Placeholder 11" descr="The group of young people are presenting the consultation data to leaders and decision makers in a format that can help them take action">
            <a:extLst>
              <a:ext uri="{FF2B5EF4-FFF2-40B4-BE49-F238E27FC236}">
                <a16:creationId xmlns:a16="http://schemas.microsoft.com/office/drawing/2014/main" id="{B4AA96C4-494C-45E4-7D12-98C8A56544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6382" y="336458"/>
            <a:ext cx="6064341" cy="6064341"/>
          </a:xfrm>
        </p:spPr>
      </p:pic>
    </p:spTree>
    <p:extLst>
      <p:ext uri="{BB962C8B-B14F-4D97-AF65-F5344CB8AC3E}">
        <p14:creationId xmlns:p14="http://schemas.microsoft.com/office/powerpoint/2010/main" val="143334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1D04D-8991-84C6-9EC4-B8680AB908C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3C13862-29C0-AA0F-8264-E4CCB619BBFF}"/>
              </a:ext>
            </a:extLst>
          </p:cNvPr>
          <p:cNvSpPr txBox="1">
            <a:spLocks noGrp="1"/>
          </p:cNvSpPr>
          <p:nvPr>
            <p:ph type="title" idx="4294967295"/>
          </p:nvPr>
        </p:nvSpPr>
        <p:spPr>
          <a:xfrm>
            <a:off x="890320" y="767243"/>
            <a:ext cx="510878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n-lt"/>
                <a:ea typeface="+mj-ea"/>
                <a:cs typeface="+mj-cs"/>
              </a:rPr>
              <a:t>The Change Made..</a:t>
            </a:r>
          </a:p>
        </p:txBody>
      </p:sp>
      <p:sp>
        <p:nvSpPr>
          <p:cNvPr id="7" name="TextBox 6">
            <a:extLst>
              <a:ext uri="{FF2B5EF4-FFF2-40B4-BE49-F238E27FC236}">
                <a16:creationId xmlns:a16="http://schemas.microsoft.com/office/drawing/2014/main" id="{40F04709-8CEA-27F5-AD3B-403036C3CC7A}"/>
              </a:ext>
            </a:extLst>
          </p:cNvPr>
          <p:cNvSpPr txBox="1"/>
          <p:nvPr/>
        </p:nvSpPr>
        <p:spPr>
          <a:xfrm>
            <a:off x="1387567" y="2092806"/>
            <a:ext cx="7521541" cy="4154984"/>
          </a:xfrm>
          <a:prstGeom prst="rect">
            <a:avLst/>
          </a:prstGeom>
          <a:noFill/>
        </p:spPr>
        <p:txBody>
          <a:bodyPr wrap="square" rtlCol="0">
            <a:spAutoFit/>
          </a:bodyPr>
          <a:lstStyle/>
          <a:p>
            <a:r>
              <a:rPr lang="en-GB" sz="2400" dirty="0">
                <a:latin typeface="+mj-lt"/>
              </a:rPr>
              <a:t>By adopting the Youth Voice Toolkit children and young people in different settings:</a:t>
            </a:r>
          </a:p>
          <a:p>
            <a:endParaRPr lang="en-GB" sz="2400" dirty="0">
              <a:latin typeface="+mj-lt"/>
            </a:endParaRPr>
          </a:p>
          <a:p>
            <a:pPr marL="342900" indent="-342900">
              <a:buFont typeface="Arial" panose="020B0604020202020204" pitchFamily="34" charset="0"/>
              <a:buChar char="•"/>
            </a:pPr>
            <a:r>
              <a:rPr lang="en-GB" sz="2400" dirty="0">
                <a:latin typeface="+mj-lt"/>
              </a:rPr>
              <a:t>Feel like their views are heard</a:t>
            </a:r>
          </a:p>
          <a:p>
            <a:pPr marL="342900" indent="-342900">
              <a:buFont typeface="Arial" panose="020B0604020202020204" pitchFamily="34" charset="0"/>
              <a:buChar char="•"/>
            </a:pPr>
            <a:r>
              <a:rPr lang="en-GB" sz="2400" dirty="0">
                <a:latin typeface="+mj-lt"/>
              </a:rPr>
              <a:t>Understand topics, themes and issues that affect them</a:t>
            </a:r>
          </a:p>
          <a:p>
            <a:pPr marL="342900" indent="-342900">
              <a:buFont typeface="Arial" panose="020B0604020202020204" pitchFamily="34" charset="0"/>
              <a:buChar char="•"/>
            </a:pPr>
            <a:r>
              <a:rPr lang="en-GB" sz="2400" dirty="0">
                <a:latin typeface="+mj-lt"/>
              </a:rPr>
              <a:t>Can research information and present it to decision makers</a:t>
            </a:r>
          </a:p>
          <a:p>
            <a:pPr marL="342900" indent="-342900">
              <a:buFont typeface="Arial" panose="020B0604020202020204" pitchFamily="34" charset="0"/>
              <a:buChar char="•"/>
            </a:pPr>
            <a:r>
              <a:rPr lang="en-GB" sz="2400" dirty="0">
                <a:latin typeface="+mj-lt"/>
              </a:rPr>
              <a:t>See the action taken because of consultation and evidence gathering</a:t>
            </a:r>
          </a:p>
          <a:p>
            <a:pPr marL="342900" indent="-342900">
              <a:buFont typeface="Arial" panose="020B0604020202020204" pitchFamily="34" charset="0"/>
              <a:buChar char="•"/>
            </a:pPr>
            <a:r>
              <a:rPr lang="en-GB" sz="2400" dirty="0">
                <a:latin typeface="+mj-lt"/>
              </a:rPr>
              <a:t>Influence change</a:t>
            </a:r>
          </a:p>
          <a:p>
            <a:endParaRPr lang="en-GB" sz="2400" dirty="0"/>
          </a:p>
        </p:txBody>
      </p:sp>
    </p:spTree>
    <p:extLst>
      <p:ext uri="{BB962C8B-B14F-4D97-AF65-F5344CB8AC3E}">
        <p14:creationId xmlns:p14="http://schemas.microsoft.com/office/powerpoint/2010/main" val="41696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EC8B8-DAA4-8CC3-FA08-5C48358F1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F105F-2D60-29AF-2DB5-B09BA09A1B3C}"/>
              </a:ext>
            </a:extLst>
          </p:cNvPr>
          <p:cNvSpPr>
            <a:spLocks noGrp="1"/>
          </p:cNvSpPr>
          <p:nvPr>
            <p:ph type="title"/>
          </p:nvPr>
        </p:nvSpPr>
        <p:spPr>
          <a:xfrm>
            <a:off x="1387567" y="767243"/>
            <a:ext cx="10515600" cy="1325563"/>
          </a:xfrm>
        </p:spPr>
        <p:txBody>
          <a:bodyPr/>
          <a:lstStyle/>
          <a:p>
            <a:r>
              <a:rPr lang="en-GB" dirty="0">
                <a:latin typeface="+mn-lt"/>
              </a:rPr>
              <a:t>What now?</a:t>
            </a:r>
          </a:p>
        </p:txBody>
      </p:sp>
      <p:sp>
        <p:nvSpPr>
          <p:cNvPr id="3" name="TextBox 2">
            <a:extLst>
              <a:ext uri="{FF2B5EF4-FFF2-40B4-BE49-F238E27FC236}">
                <a16:creationId xmlns:a16="http://schemas.microsoft.com/office/drawing/2014/main" id="{2E4CEBC0-FE9B-C26E-A988-93827E456F7A}"/>
              </a:ext>
            </a:extLst>
          </p:cNvPr>
          <p:cNvSpPr txBox="1"/>
          <p:nvPr/>
        </p:nvSpPr>
        <p:spPr>
          <a:xfrm>
            <a:off x="1387567" y="2092806"/>
            <a:ext cx="7261758" cy="3724096"/>
          </a:xfrm>
          <a:prstGeom prst="rect">
            <a:avLst/>
          </a:prstGeom>
          <a:noFill/>
        </p:spPr>
        <p:txBody>
          <a:bodyPr wrap="square" rtlCol="0">
            <a:spAutoFit/>
          </a:bodyPr>
          <a:lstStyle/>
          <a:p>
            <a:r>
              <a:rPr lang="en-GB" sz="2400" dirty="0">
                <a:latin typeface="+mj-lt"/>
              </a:rPr>
              <a:t>Now the Youth Voice Toolkit is understood it becomes the responsibility of practitioners who lead on youth voice and participation to implement it with leadership support</a:t>
            </a:r>
          </a:p>
          <a:p>
            <a:endParaRPr lang="en-GB" sz="2400" dirty="0">
              <a:latin typeface="+mj-lt"/>
            </a:endParaRPr>
          </a:p>
          <a:p>
            <a:r>
              <a:rPr lang="en-GB" sz="2400" dirty="0">
                <a:latin typeface="+mj-lt"/>
              </a:rPr>
              <a:t>Education Scotland recommends at this point leader(s) endorse the toolkits use so this implementation process can begin in an individual setting</a:t>
            </a:r>
          </a:p>
          <a:p>
            <a:endParaRPr lang="en-GB" sz="2400" dirty="0">
              <a:latin typeface="+mj-lt"/>
            </a:endParaRPr>
          </a:p>
          <a:p>
            <a:r>
              <a:rPr lang="en-GB" sz="2000" i="1" dirty="0">
                <a:latin typeface="+mj-lt"/>
              </a:rPr>
              <a:t>*For a multi setting environment the remaining slides must be shown</a:t>
            </a:r>
          </a:p>
          <a:p>
            <a:endParaRPr lang="en-GB" sz="2400" dirty="0"/>
          </a:p>
        </p:txBody>
      </p:sp>
      <p:pic>
        <p:nvPicPr>
          <p:cNvPr id="5" name="Picture 4">
            <a:extLst>
              <a:ext uri="{FF2B5EF4-FFF2-40B4-BE49-F238E27FC236}">
                <a16:creationId xmlns:a16="http://schemas.microsoft.com/office/drawing/2014/main" id="{FEF247B1-A4A2-F187-2C55-0170751AB3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15927" y="3577983"/>
            <a:ext cx="2702391" cy="2859722"/>
          </a:xfrm>
          <a:prstGeom prst="rect">
            <a:avLst/>
          </a:prstGeom>
        </p:spPr>
      </p:pic>
    </p:spTree>
    <p:extLst>
      <p:ext uri="{BB962C8B-B14F-4D97-AF65-F5344CB8AC3E}">
        <p14:creationId xmlns:p14="http://schemas.microsoft.com/office/powerpoint/2010/main" val="79551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8B8CA2-BE4B-BEAA-D187-C485815FF9F4}"/>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Purpose of this presentation</a:t>
            </a:r>
          </a:p>
        </p:txBody>
      </p:sp>
      <p:sp>
        <p:nvSpPr>
          <p:cNvPr id="2" name="TextBox 1">
            <a:extLst>
              <a:ext uri="{FF2B5EF4-FFF2-40B4-BE49-F238E27FC236}">
                <a16:creationId xmlns:a16="http://schemas.microsoft.com/office/drawing/2014/main" id="{E6FDCAD0-7176-C4B7-AB85-D776DC8A2B04}"/>
              </a:ext>
            </a:extLst>
          </p:cNvPr>
          <p:cNvSpPr txBox="1"/>
          <p:nvPr/>
        </p:nvSpPr>
        <p:spPr>
          <a:xfrm>
            <a:off x="838200" y="1674674"/>
            <a:ext cx="7607300" cy="3539430"/>
          </a:xfrm>
          <a:prstGeom prst="rect">
            <a:avLst/>
          </a:prstGeom>
          <a:noFill/>
        </p:spPr>
        <p:txBody>
          <a:bodyPr wrap="square" rtlCol="0">
            <a:spAutoFit/>
          </a:bodyPr>
          <a:lstStyle/>
          <a:p>
            <a:r>
              <a:rPr lang="en-GB" sz="2800" dirty="0">
                <a:latin typeface="Segoe UI" panose="020B0502040204020203" pitchFamily="34" charset="0"/>
                <a:cs typeface="Segoe UI" panose="020B0502040204020203" pitchFamily="34" charset="0"/>
              </a:rPr>
              <a:t>This presentation is designed to support practitioners to explain Education Scotland’s Youth Voice Toolkit to colleagues, leaders and partners.</a:t>
            </a:r>
          </a:p>
          <a:p>
            <a:endParaRPr lang="en-GB" sz="2800" dirty="0">
              <a:latin typeface="Segoe UI" panose="020B0502040204020203" pitchFamily="34" charset="0"/>
              <a:cs typeface="Segoe UI" panose="020B0502040204020203" pitchFamily="34" charset="0"/>
            </a:endParaRPr>
          </a:p>
          <a:p>
            <a:r>
              <a:rPr lang="en-GB" sz="2800" dirty="0">
                <a:latin typeface="Segoe UI" panose="020B0502040204020203" pitchFamily="34" charset="0"/>
                <a:cs typeface="Segoe UI" panose="020B0502040204020203" pitchFamily="34" charset="0"/>
              </a:rPr>
              <a:t>It provides an overview of the toolkit and describes the change it aims to make and highlights key pieces of guidance.</a:t>
            </a:r>
          </a:p>
        </p:txBody>
      </p:sp>
      <p:pic>
        <p:nvPicPr>
          <p:cNvPr id="4" name="Picture 3">
            <a:extLst>
              <a:ext uri="{FF2B5EF4-FFF2-40B4-BE49-F238E27FC236}">
                <a16:creationId xmlns:a16="http://schemas.microsoft.com/office/drawing/2014/main" id="{4A726575-D280-20AD-0EC0-0798C401DE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41393" y="4025626"/>
            <a:ext cx="2431855" cy="2315400"/>
          </a:xfrm>
          <a:prstGeom prst="rect">
            <a:avLst/>
          </a:prstGeom>
        </p:spPr>
      </p:pic>
    </p:spTree>
    <p:extLst>
      <p:ext uri="{BB962C8B-B14F-4D97-AF65-F5344CB8AC3E}">
        <p14:creationId xmlns:p14="http://schemas.microsoft.com/office/powerpoint/2010/main" val="3059846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A78C54-3E97-A504-934F-081EB1ECE0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49644" y="2402085"/>
            <a:ext cx="2967156" cy="4085921"/>
          </a:xfrm>
          <a:prstGeom prst="rect">
            <a:avLst/>
          </a:prstGeom>
        </p:spPr>
      </p:pic>
      <p:sp>
        <p:nvSpPr>
          <p:cNvPr id="2" name="Title 1">
            <a:extLst>
              <a:ext uri="{FF2B5EF4-FFF2-40B4-BE49-F238E27FC236}">
                <a16:creationId xmlns:a16="http://schemas.microsoft.com/office/drawing/2014/main" id="{744EDBF7-B975-5D32-B6D7-D41943A1B756}"/>
              </a:ext>
            </a:extLst>
          </p:cNvPr>
          <p:cNvSpPr>
            <a:spLocks noGrp="1"/>
          </p:cNvSpPr>
          <p:nvPr>
            <p:ph type="title"/>
          </p:nvPr>
        </p:nvSpPr>
        <p:spPr>
          <a:xfrm>
            <a:off x="838200" y="570398"/>
            <a:ext cx="10515600" cy="1325563"/>
          </a:xfrm>
        </p:spPr>
        <p:txBody>
          <a:bodyPr/>
          <a:lstStyle/>
          <a:p>
            <a:r>
              <a:rPr lang="en-GB" b="1" dirty="0">
                <a:latin typeface="+mn-lt"/>
              </a:rPr>
              <a:t>Multi setting/Wider Implementation</a:t>
            </a:r>
            <a:endParaRPr lang="en-GB" dirty="0"/>
          </a:p>
        </p:txBody>
      </p:sp>
    </p:spTree>
    <p:extLst>
      <p:ext uri="{BB962C8B-B14F-4D97-AF65-F5344CB8AC3E}">
        <p14:creationId xmlns:p14="http://schemas.microsoft.com/office/powerpoint/2010/main" val="413476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63C78-D795-EBCB-85BC-A6009E3961A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50FE8F-130C-8BB9-D3E1-B67875037B67}"/>
              </a:ext>
            </a:extLst>
          </p:cNvPr>
          <p:cNvSpPr>
            <a:spLocks noGrp="1"/>
          </p:cNvSpPr>
          <p:nvPr>
            <p:ph type="title"/>
          </p:nvPr>
        </p:nvSpPr>
        <p:spPr>
          <a:xfrm>
            <a:off x="838199" y="365125"/>
            <a:ext cx="10794167" cy="1325563"/>
          </a:xfrm>
        </p:spPr>
        <p:txBody>
          <a:bodyPr/>
          <a:lstStyle/>
          <a:p>
            <a:r>
              <a:rPr lang="en-GB" b="1" dirty="0">
                <a:latin typeface="+mn-lt"/>
              </a:rPr>
              <a:t>Implementation beyond an individual setting</a:t>
            </a:r>
          </a:p>
        </p:txBody>
      </p:sp>
      <p:sp>
        <p:nvSpPr>
          <p:cNvPr id="2" name="TextBox 1">
            <a:extLst>
              <a:ext uri="{FF2B5EF4-FFF2-40B4-BE49-F238E27FC236}">
                <a16:creationId xmlns:a16="http://schemas.microsoft.com/office/drawing/2014/main" id="{C2CAB709-FBC8-102B-3DE3-754AA8142354}"/>
              </a:ext>
            </a:extLst>
          </p:cNvPr>
          <p:cNvSpPr txBox="1"/>
          <p:nvPr/>
        </p:nvSpPr>
        <p:spPr>
          <a:xfrm>
            <a:off x="838200" y="1674674"/>
            <a:ext cx="8680770" cy="4832092"/>
          </a:xfrm>
          <a:prstGeom prst="rect">
            <a:avLst/>
          </a:prstGeom>
          <a:noFill/>
        </p:spPr>
        <p:txBody>
          <a:bodyPr wrap="square" rtlCol="0">
            <a:spAutoFit/>
          </a:bodyPr>
          <a:lstStyle/>
          <a:p>
            <a:r>
              <a:rPr lang="en-GB" sz="2800" dirty="0">
                <a:latin typeface="+mj-lt"/>
                <a:cs typeface="Segoe UI" panose="020B0502040204020203" pitchFamily="34" charset="0"/>
              </a:rPr>
              <a:t>The information ahead details additional steps required if the toolkit is being implemented beyond an individual setting. This would apply to if the toolkit is being implemented:</a:t>
            </a:r>
          </a:p>
          <a:p>
            <a:pPr marL="457200" indent="-457200">
              <a:buFont typeface="Arial" panose="020B0604020202020204" pitchFamily="34" charset="0"/>
              <a:buChar char="•"/>
            </a:pPr>
            <a:r>
              <a:rPr lang="en-GB" sz="2800" dirty="0">
                <a:latin typeface="+mj-lt"/>
                <a:cs typeface="Segoe UI" panose="020B0502040204020203" pitchFamily="34" charset="0"/>
              </a:rPr>
              <a:t>Across an entire local authority</a:t>
            </a:r>
          </a:p>
          <a:p>
            <a:pPr marL="457200" indent="-457200">
              <a:buFont typeface="Arial" panose="020B0604020202020204" pitchFamily="34" charset="0"/>
              <a:buChar char="•"/>
            </a:pPr>
            <a:r>
              <a:rPr lang="en-GB" sz="2800" dirty="0">
                <a:latin typeface="+mj-lt"/>
                <a:cs typeface="Segoe UI" panose="020B0502040204020203" pitchFamily="34" charset="0"/>
              </a:rPr>
              <a:t>Across a cluster area</a:t>
            </a:r>
          </a:p>
          <a:p>
            <a:pPr marL="457200" indent="-457200">
              <a:buFont typeface="Arial" panose="020B0604020202020204" pitchFamily="34" charset="0"/>
              <a:buChar char="•"/>
            </a:pPr>
            <a:r>
              <a:rPr lang="en-GB" sz="2800" dirty="0">
                <a:latin typeface="+mj-lt"/>
                <a:cs typeface="Segoe UI" panose="020B0502040204020203" pitchFamily="34" charset="0"/>
              </a:rPr>
              <a:t>Across an organisation with sub structures</a:t>
            </a:r>
          </a:p>
          <a:p>
            <a:pPr marL="457200" indent="-457200">
              <a:buFont typeface="Arial" panose="020B0604020202020204" pitchFamily="34" charset="0"/>
              <a:buChar char="•"/>
            </a:pPr>
            <a:r>
              <a:rPr lang="en-GB" sz="2800" dirty="0">
                <a:latin typeface="+mj-lt"/>
                <a:cs typeface="Segoe UI" panose="020B0502040204020203" pitchFamily="34" charset="0"/>
              </a:rPr>
              <a:t>Across multiple communities</a:t>
            </a:r>
          </a:p>
          <a:p>
            <a:endParaRPr lang="en-GB" sz="2800" dirty="0">
              <a:latin typeface="+mj-lt"/>
              <a:cs typeface="Segoe UI" panose="020B0502040204020203" pitchFamily="34" charset="0"/>
            </a:endParaRPr>
          </a:p>
          <a:p>
            <a:r>
              <a:rPr lang="en-GB" sz="2800" dirty="0">
                <a:latin typeface="+mj-lt"/>
                <a:cs typeface="Segoe UI" panose="020B0502040204020203" pitchFamily="34" charset="0"/>
              </a:rPr>
              <a:t>If it is only being implemented in one setting, please disregard the forthcoming slides</a:t>
            </a:r>
          </a:p>
        </p:txBody>
      </p:sp>
      <p:pic>
        <p:nvPicPr>
          <p:cNvPr id="4" name="Picture 3">
            <a:extLst>
              <a:ext uri="{FF2B5EF4-FFF2-40B4-BE49-F238E27FC236}">
                <a16:creationId xmlns:a16="http://schemas.microsoft.com/office/drawing/2014/main" id="{323AB7D7-3A37-E317-B3A3-8E956CD0DC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41393" y="4025626"/>
            <a:ext cx="2431855" cy="2315400"/>
          </a:xfrm>
          <a:prstGeom prst="rect">
            <a:avLst/>
          </a:prstGeom>
        </p:spPr>
      </p:pic>
    </p:spTree>
    <p:extLst>
      <p:ext uri="{BB962C8B-B14F-4D97-AF65-F5344CB8AC3E}">
        <p14:creationId xmlns:p14="http://schemas.microsoft.com/office/powerpoint/2010/main" val="131884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F4F54-D9E5-1CC5-8011-BE908FA27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DBF3B-5142-BE61-EBD0-6B54DDBD2A7D}"/>
              </a:ext>
            </a:extLst>
          </p:cNvPr>
          <p:cNvSpPr>
            <a:spLocks noGrp="1"/>
          </p:cNvSpPr>
          <p:nvPr>
            <p:ph type="title"/>
          </p:nvPr>
        </p:nvSpPr>
        <p:spPr/>
        <p:txBody>
          <a:bodyPr/>
          <a:lstStyle/>
          <a:p>
            <a:r>
              <a:rPr lang="en-GB" b="1" dirty="0">
                <a:latin typeface="+mn-lt"/>
              </a:rPr>
              <a:t>Connections and Consistency </a:t>
            </a:r>
          </a:p>
        </p:txBody>
      </p:sp>
      <p:sp>
        <p:nvSpPr>
          <p:cNvPr id="3" name="Content Placeholder 2">
            <a:extLst>
              <a:ext uri="{FF2B5EF4-FFF2-40B4-BE49-F238E27FC236}">
                <a16:creationId xmlns:a16="http://schemas.microsoft.com/office/drawing/2014/main" id="{BBC85A08-A3F4-D936-327D-444E7E3F8E04}"/>
              </a:ext>
            </a:extLst>
          </p:cNvPr>
          <p:cNvSpPr>
            <a:spLocks noGrp="1"/>
          </p:cNvSpPr>
          <p:nvPr>
            <p:ph idx="1"/>
          </p:nvPr>
        </p:nvSpPr>
        <p:spPr/>
        <p:txBody>
          <a:bodyPr/>
          <a:lstStyle/>
          <a:p>
            <a:pPr marL="0" indent="0">
              <a:buNone/>
            </a:pPr>
            <a:r>
              <a:rPr lang="en-GB" dirty="0">
                <a:latin typeface="+mj-lt"/>
              </a:rPr>
              <a:t>The toolkit is designed to be a cultural shift in how practitioners approach youth voice.</a:t>
            </a:r>
          </a:p>
          <a:p>
            <a:pPr marL="0" indent="0">
              <a:buNone/>
            </a:pPr>
            <a:endParaRPr lang="en-GB" dirty="0">
              <a:latin typeface="+mj-lt"/>
            </a:endParaRPr>
          </a:p>
          <a:p>
            <a:pPr marL="0" indent="0">
              <a:buNone/>
            </a:pPr>
            <a:r>
              <a:rPr lang="en-GB" dirty="0">
                <a:latin typeface="+mj-lt"/>
              </a:rPr>
              <a:t>Multiple establishments should be encouraged to adopt the toolkit allowing for greater cohesion.</a:t>
            </a:r>
          </a:p>
          <a:p>
            <a:pPr marL="0" indent="0">
              <a:buNone/>
            </a:pPr>
            <a:endParaRPr lang="en-GB" dirty="0">
              <a:latin typeface="+mj-lt"/>
            </a:endParaRPr>
          </a:p>
          <a:p>
            <a:pPr marL="0" indent="0">
              <a:buNone/>
            </a:pPr>
            <a:r>
              <a:rPr lang="en-GB" dirty="0">
                <a:latin typeface="+mj-lt"/>
              </a:rPr>
              <a:t>If key staff are connected and using this approach it creates a more impactful approach and better alignment.</a:t>
            </a:r>
          </a:p>
        </p:txBody>
      </p:sp>
    </p:spTree>
    <p:extLst>
      <p:ext uri="{BB962C8B-B14F-4D97-AF65-F5344CB8AC3E}">
        <p14:creationId xmlns:p14="http://schemas.microsoft.com/office/powerpoint/2010/main" val="208009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935E-18A5-27AE-B564-D08830AC0292}"/>
              </a:ext>
            </a:extLst>
          </p:cNvPr>
          <p:cNvSpPr>
            <a:spLocks noGrp="1"/>
          </p:cNvSpPr>
          <p:nvPr>
            <p:ph type="title"/>
          </p:nvPr>
        </p:nvSpPr>
        <p:spPr/>
        <p:txBody>
          <a:bodyPr/>
          <a:lstStyle/>
          <a:p>
            <a:r>
              <a:rPr lang="en-GB" b="1" dirty="0">
                <a:latin typeface="+mn-lt"/>
              </a:rPr>
              <a:t>Practitioner Makeup and Connections</a:t>
            </a:r>
          </a:p>
        </p:txBody>
      </p:sp>
      <p:sp>
        <p:nvSpPr>
          <p:cNvPr id="6" name="TextBox 5">
            <a:extLst>
              <a:ext uri="{FF2B5EF4-FFF2-40B4-BE49-F238E27FC236}">
                <a16:creationId xmlns:a16="http://schemas.microsoft.com/office/drawing/2014/main" id="{47097524-6E2E-B336-08B5-20E82285E0FB}"/>
              </a:ext>
            </a:extLst>
          </p:cNvPr>
          <p:cNvSpPr txBox="1"/>
          <p:nvPr/>
        </p:nvSpPr>
        <p:spPr>
          <a:xfrm>
            <a:off x="1177132" y="2231421"/>
            <a:ext cx="3539308" cy="1569660"/>
          </a:xfrm>
          <a:prstGeom prst="rect">
            <a:avLst/>
          </a:prstGeom>
          <a:noFill/>
        </p:spPr>
        <p:txBody>
          <a:bodyPr wrap="square" rtlCol="0">
            <a:spAutoFit/>
          </a:bodyPr>
          <a:lstStyle/>
          <a:p>
            <a:r>
              <a:rPr lang="en-GB" sz="2400" dirty="0">
                <a:latin typeface="+mj-lt"/>
              </a:rPr>
              <a:t>We know staff who support youth voice are from a range of different backgrounds and sectors</a:t>
            </a:r>
          </a:p>
        </p:txBody>
      </p:sp>
      <p:pic>
        <p:nvPicPr>
          <p:cNvPr id="5" name="Content Placeholder 4" descr="A diagram showing the different type of youth voice structures that exist ">
            <a:extLst>
              <a:ext uri="{FF2B5EF4-FFF2-40B4-BE49-F238E27FC236}">
                <a16:creationId xmlns:a16="http://schemas.microsoft.com/office/drawing/2014/main" id="{1A2325CF-A510-B058-4CE6-28454CAC8CC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5408"/>
          <a:stretch/>
        </p:blipFill>
        <p:spPr>
          <a:xfrm>
            <a:off x="4716440" y="1690688"/>
            <a:ext cx="6637360" cy="4287203"/>
          </a:xfrm>
        </p:spPr>
      </p:pic>
    </p:spTree>
    <p:extLst>
      <p:ext uri="{BB962C8B-B14F-4D97-AF65-F5344CB8AC3E}">
        <p14:creationId xmlns:p14="http://schemas.microsoft.com/office/powerpoint/2010/main" val="189769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DAC5-12BB-D348-E4B3-80DAB0B63850}"/>
              </a:ext>
            </a:extLst>
          </p:cNvPr>
          <p:cNvSpPr>
            <a:spLocks noGrp="1"/>
          </p:cNvSpPr>
          <p:nvPr>
            <p:ph type="title"/>
          </p:nvPr>
        </p:nvSpPr>
        <p:spPr/>
        <p:txBody>
          <a:bodyPr/>
          <a:lstStyle/>
          <a:p>
            <a:r>
              <a:rPr lang="en-GB" b="1" dirty="0">
                <a:latin typeface="+mn-lt"/>
              </a:rPr>
              <a:t>Silo working</a:t>
            </a:r>
          </a:p>
        </p:txBody>
      </p:sp>
      <p:sp>
        <p:nvSpPr>
          <p:cNvPr id="6" name="TextBox 5">
            <a:extLst>
              <a:ext uri="{FF2B5EF4-FFF2-40B4-BE49-F238E27FC236}">
                <a16:creationId xmlns:a16="http://schemas.microsoft.com/office/drawing/2014/main" id="{C14AFE64-D383-9FF5-489F-DCADCB508535}"/>
              </a:ext>
            </a:extLst>
          </p:cNvPr>
          <p:cNvSpPr txBox="1"/>
          <p:nvPr/>
        </p:nvSpPr>
        <p:spPr>
          <a:xfrm>
            <a:off x="1230812" y="2139103"/>
            <a:ext cx="3539308" cy="2308324"/>
          </a:xfrm>
          <a:prstGeom prst="rect">
            <a:avLst/>
          </a:prstGeom>
          <a:noFill/>
        </p:spPr>
        <p:txBody>
          <a:bodyPr wrap="square" rtlCol="0">
            <a:spAutoFit/>
          </a:bodyPr>
          <a:lstStyle/>
          <a:p>
            <a:r>
              <a:rPr lang="en-GB" sz="2400" dirty="0">
                <a:latin typeface="+mj-lt"/>
              </a:rPr>
              <a:t>Often these staff work separately from their youth voice colleagues, focusing solely on topics within their setting and using different approaches</a:t>
            </a:r>
          </a:p>
        </p:txBody>
      </p:sp>
      <p:pic>
        <p:nvPicPr>
          <p:cNvPr id="5" name="Content Placeholder 4" descr="A diagram showing the different type of youth voice structures that exist but how the staff in these structures all come from different sectors and often don't communicate">
            <a:extLst>
              <a:ext uri="{FF2B5EF4-FFF2-40B4-BE49-F238E27FC236}">
                <a16:creationId xmlns:a16="http://schemas.microsoft.com/office/drawing/2014/main" id="{05743A39-AD42-04B2-2198-E32205EEB3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5529"/>
          <a:stretch/>
        </p:blipFill>
        <p:spPr>
          <a:xfrm>
            <a:off x="4632960" y="1690689"/>
            <a:ext cx="6720840" cy="4333032"/>
          </a:xfrm>
        </p:spPr>
      </p:pic>
    </p:spTree>
    <p:extLst>
      <p:ext uri="{BB962C8B-B14F-4D97-AF65-F5344CB8AC3E}">
        <p14:creationId xmlns:p14="http://schemas.microsoft.com/office/powerpoint/2010/main" val="207212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6F91-7D6C-AE56-8728-7285CAA707B6}"/>
              </a:ext>
            </a:extLst>
          </p:cNvPr>
          <p:cNvSpPr>
            <a:spLocks noGrp="1"/>
          </p:cNvSpPr>
          <p:nvPr>
            <p:ph type="title"/>
          </p:nvPr>
        </p:nvSpPr>
        <p:spPr/>
        <p:txBody>
          <a:bodyPr/>
          <a:lstStyle/>
          <a:p>
            <a:r>
              <a:rPr lang="en-GB" b="1" dirty="0">
                <a:latin typeface="+mn-lt"/>
              </a:rPr>
              <a:t>Connections</a:t>
            </a:r>
          </a:p>
        </p:txBody>
      </p:sp>
      <p:sp>
        <p:nvSpPr>
          <p:cNvPr id="6" name="TextBox 5">
            <a:extLst>
              <a:ext uri="{FF2B5EF4-FFF2-40B4-BE49-F238E27FC236}">
                <a16:creationId xmlns:a16="http://schemas.microsoft.com/office/drawing/2014/main" id="{E3822013-B809-9033-A050-AB7BB7B5BBC0}"/>
              </a:ext>
            </a:extLst>
          </p:cNvPr>
          <p:cNvSpPr txBox="1"/>
          <p:nvPr/>
        </p:nvSpPr>
        <p:spPr>
          <a:xfrm>
            <a:off x="1082767" y="1599172"/>
            <a:ext cx="3595913" cy="3785652"/>
          </a:xfrm>
          <a:prstGeom prst="rect">
            <a:avLst/>
          </a:prstGeom>
          <a:noFill/>
        </p:spPr>
        <p:txBody>
          <a:bodyPr wrap="square" rtlCol="0">
            <a:spAutoFit/>
          </a:bodyPr>
          <a:lstStyle/>
          <a:p>
            <a:r>
              <a:rPr lang="en-GB" sz="2400" dirty="0">
                <a:latin typeface="+mj-lt"/>
              </a:rPr>
              <a:t>The youth voice toolkit encourages staff to be brought together through </a:t>
            </a:r>
            <a:r>
              <a:rPr lang="en-GB" sz="2400" b="1" dirty="0">
                <a:latin typeface="+mj-lt"/>
              </a:rPr>
              <a:t>multi setting youth voice networks.</a:t>
            </a:r>
          </a:p>
          <a:p>
            <a:endParaRPr lang="en-GB" sz="2400" b="1" dirty="0">
              <a:latin typeface="+mj-lt"/>
            </a:endParaRPr>
          </a:p>
          <a:p>
            <a:r>
              <a:rPr lang="en-GB" sz="2400" dirty="0">
                <a:latin typeface="+mj-lt"/>
              </a:rPr>
              <a:t>This ensures consistency of approach and means that practitioners can support one another.</a:t>
            </a:r>
          </a:p>
        </p:txBody>
      </p:sp>
      <p:pic>
        <p:nvPicPr>
          <p:cNvPr id="5" name="Content Placeholder 4" descr="A diagram showing how different staff who support youth voice structures can connect with one another as part of a a youth voice network">
            <a:extLst>
              <a:ext uri="{FF2B5EF4-FFF2-40B4-BE49-F238E27FC236}">
                <a16:creationId xmlns:a16="http://schemas.microsoft.com/office/drawing/2014/main" id="{E7914571-CFC3-2A0A-2C7B-4702570169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4452" y="365125"/>
            <a:ext cx="6082453" cy="6082453"/>
          </a:xfrm>
        </p:spPr>
      </p:pic>
    </p:spTree>
    <p:extLst>
      <p:ext uri="{BB962C8B-B14F-4D97-AF65-F5344CB8AC3E}">
        <p14:creationId xmlns:p14="http://schemas.microsoft.com/office/powerpoint/2010/main" val="4151315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5402F1A-6E6A-E63B-1981-FD4B01DEF58D}"/>
              </a:ext>
            </a:extLst>
          </p:cNvPr>
          <p:cNvSpPr>
            <a:spLocks noGrp="1"/>
          </p:cNvSpPr>
          <p:nvPr>
            <p:ph type="title"/>
          </p:nvPr>
        </p:nvSpPr>
        <p:spPr/>
        <p:txBody>
          <a:bodyPr/>
          <a:lstStyle/>
          <a:p>
            <a:pPr algn="ctr"/>
            <a:r>
              <a:rPr lang="en-GB" b="1" dirty="0">
                <a:latin typeface="+mn-lt"/>
              </a:rPr>
              <a:t>Culture of non-tokenistic approaches</a:t>
            </a:r>
          </a:p>
        </p:txBody>
      </p:sp>
      <p:sp>
        <p:nvSpPr>
          <p:cNvPr id="2" name="TextBox 1">
            <a:extLst>
              <a:ext uri="{FF2B5EF4-FFF2-40B4-BE49-F238E27FC236}">
                <a16:creationId xmlns:a16="http://schemas.microsoft.com/office/drawing/2014/main" id="{E1DFD2C3-BA19-6AE6-22A4-A4B657F74825}"/>
              </a:ext>
            </a:extLst>
          </p:cNvPr>
          <p:cNvSpPr txBox="1"/>
          <p:nvPr/>
        </p:nvSpPr>
        <p:spPr>
          <a:xfrm>
            <a:off x="838200" y="1501822"/>
            <a:ext cx="10515600" cy="1015663"/>
          </a:xfrm>
          <a:prstGeom prst="rect">
            <a:avLst/>
          </a:prstGeom>
          <a:noFill/>
        </p:spPr>
        <p:txBody>
          <a:bodyPr wrap="square" rtlCol="0">
            <a:spAutoFit/>
          </a:bodyPr>
          <a:lstStyle/>
          <a:p>
            <a:r>
              <a:rPr lang="en-GB" sz="2000" dirty="0">
                <a:latin typeface="+mj-lt"/>
              </a:rPr>
              <a:t>With multiple staff using the toolkit it means they would all use a </a:t>
            </a:r>
            <a:r>
              <a:rPr lang="en-GB" sz="2000" b="1" dirty="0">
                <a:latin typeface="+mj-lt"/>
              </a:rPr>
              <a:t>charter</a:t>
            </a:r>
            <a:r>
              <a:rPr lang="en-GB" sz="2000" dirty="0">
                <a:latin typeface="+mj-lt"/>
              </a:rPr>
              <a:t> to inform principles, the </a:t>
            </a:r>
            <a:r>
              <a:rPr lang="en-GB" sz="2000" b="1" dirty="0">
                <a:latin typeface="+mj-lt"/>
              </a:rPr>
              <a:t>resource pack</a:t>
            </a:r>
            <a:r>
              <a:rPr lang="en-GB" sz="2000" dirty="0">
                <a:latin typeface="+mj-lt"/>
              </a:rPr>
              <a:t> to upskill children and young people to consult their peers and the </a:t>
            </a:r>
            <a:r>
              <a:rPr lang="en-GB" sz="2000" b="1" dirty="0">
                <a:latin typeface="+mj-lt"/>
              </a:rPr>
              <a:t>implementation guidance </a:t>
            </a:r>
            <a:r>
              <a:rPr lang="en-GB" sz="2000" dirty="0">
                <a:latin typeface="+mj-lt"/>
              </a:rPr>
              <a:t>to follow a set process for different settings. </a:t>
            </a:r>
            <a:endParaRPr lang="en-GB" sz="2000" b="1" dirty="0">
              <a:solidFill>
                <a:srgbClr val="FF0000"/>
              </a:solidFill>
              <a:latin typeface="+mj-lt"/>
            </a:endParaRPr>
          </a:p>
        </p:txBody>
      </p:sp>
      <p:pic>
        <p:nvPicPr>
          <p:cNvPr id="7" name="Content Placeholder 6" descr="An image which shows that a youth voice network can be governed by principles, resources and guidance">
            <a:extLst>
              <a:ext uri="{FF2B5EF4-FFF2-40B4-BE49-F238E27FC236}">
                <a16:creationId xmlns:a16="http://schemas.microsoft.com/office/drawing/2014/main" id="{2E18EF01-B1F5-92BB-F15C-B40C75B3E9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1841" b="11662"/>
          <a:stretch/>
        </p:blipFill>
        <p:spPr>
          <a:xfrm>
            <a:off x="2435169" y="2507912"/>
            <a:ext cx="7074981" cy="3984963"/>
          </a:xfrm>
        </p:spPr>
      </p:pic>
    </p:spTree>
    <p:extLst>
      <p:ext uri="{BB962C8B-B14F-4D97-AF65-F5344CB8AC3E}">
        <p14:creationId xmlns:p14="http://schemas.microsoft.com/office/powerpoint/2010/main" val="51818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93F3-8145-63E4-CEBA-952EBA67EB41}"/>
              </a:ext>
            </a:extLst>
          </p:cNvPr>
          <p:cNvSpPr>
            <a:spLocks noGrp="1"/>
          </p:cNvSpPr>
          <p:nvPr>
            <p:ph type="title"/>
          </p:nvPr>
        </p:nvSpPr>
        <p:spPr>
          <a:xfrm>
            <a:off x="844973" y="591873"/>
            <a:ext cx="4011507" cy="1325563"/>
          </a:xfrm>
        </p:spPr>
        <p:txBody>
          <a:bodyPr/>
          <a:lstStyle/>
          <a:p>
            <a:r>
              <a:rPr lang="en-GB" b="1" dirty="0">
                <a:latin typeface="+mn-lt"/>
              </a:rPr>
              <a:t>The difference made</a:t>
            </a:r>
          </a:p>
        </p:txBody>
      </p:sp>
      <p:sp>
        <p:nvSpPr>
          <p:cNvPr id="9" name="TextBox 8">
            <a:extLst>
              <a:ext uri="{FF2B5EF4-FFF2-40B4-BE49-F238E27FC236}">
                <a16:creationId xmlns:a16="http://schemas.microsoft.com/office/drawing/2014/main" id="{18014288-6537-A80B-C00C-D6FC0C59EA36}"/>
              </a:ext>
            </a:extLst>
          </p:cNvPr>
          <p:cNvSpPr txBox="1"/>
          <p:nvPr/>
        </p:nvSpPr>
        <p:spPr>
          <a:xfrm>
            <a:off x="1169853" y="2228670"/>
            <a:ext cx="3686627" cy="2677656"/>
          </a:xfrm>
          <a:prstGeom prst="rect">
            <a:avLst/>
          </a:prstGeom>
          <a:noFill/>
        </p:spPr>
        <p:txBody>
          <a:bodyPr wrap="square" rtlCol="0">
            <a:spAutoFit/>
          </a:bodyPr>
          <a:lstStyle/>
          <a:p>
            <a:r>
              <a:rPr lang="en-GB" sz="2400" dirty="0">
                <a:latin typeface="+mj-lt"/>
              </a:rPr>
              <a:t>If staff who support youth voice and participation connect and collaborate, it means children &amp; young people have a stronger platform to share their views on key themes.</a:t>
            </a:r>
          </a:p>
        </p:txBody>
      </p:sp>
      <p:pic>
        <p:nvPicPr>
          <p:cNvPr id="5" name="Content Placeholder 4" descr="A diagram which shows that all the children and young people who staff engage with as part of youth voice, can now make a greater impact as they can be cohesively consulted on issues together">
            <a:extLst>
              <a:ext uri="{FF2B5EF4-FFF2-40B4-BE49-F238E27FC236}">
                <a16:creationId xmlns:a16="http://schemas.microsoft.com/office/drawing/2014/main" id="{823862BA-A68E-9C99-F49A-EFA71E65E3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6916" y="410765"/>
            <a:ext cx="6036469" cy="6036469"/>
          </a:xfrm>
        </p:spPr>
      </p:pic>
    </p:spTree>
    <p:extLst>
      <p:ext uri="{BB962C8B-B14F-4D97-AF65-F5344CB8AC3E}">
        <p14:creationId xmlns:p14="http://schemas.microsoft.com/office/powerpoint/2010/main" val="2573191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which shows that all the children and young people who staff engage with as part of youth voice, can now make a greater impact as they can be cohesively consulted on issues together. It also shows how this group of staff (who are involved in a youth voice network) need to be supported by a youth voice development group">
            <a:extLst>
              <a:ext uri="{FF2B5EF4-FFF2-40B4-BE49-F238E27FC236}">
                <a16:creationId xmlns:a16="http://schemas.microsoft.com/office/drawing/2014/main" id="{0B49ED8F-58C6-8139-3399-843B2A2F151B}"/>
              </a:ext>
            </a:extLst>
          </p:cNvPr>
          <p:cNvPicPr>
            <a:picLocks noChangeAspect="1"/>
          </p:cNvPicPr>
          <p:nvPr/>
        </p:nvPicPr>
        <p:blipFill>
          <a:blip r:embed="rId3"/>
          <a:stretch>
            <a:fillRect/>
          </a:stretch>
        </p:blipFill>
        <p:spPr>
          <a:xfrm>
            <a:off x="4270827" y="538512"/>
            <a:ext cx="7365335" cy="5780976"/>
          </a:xfrm>
          <a:prstGeom prst="rect">
            <a:avLst/>
          </a:prstGeom>
        </p:spPr>
      </p:pic>
      <p:sp>
        <p:nvSpPr>
          <p:cNvPr id="6" name="Title 1">
            <a:extLst>
              <a:ext uri="{FF2B5EF4-FFF2-40B4-BE49-F238E27FC236}">
                <a16:creationId xmlns:a16="http://schemas.microsoft.com/office/drawing/2014/main" id="{8168649C-284E-8C80-E4D0-0D455094BC32}"/>
              </a:ext>
            </a:extLst>
          </p:cNvPr>
          <p:cNvSpPr>
            <a:spLocks noGrp="1"/>
          </p:cNvSpPr>
          <p:nvPr>
            <p:ph type="title"/>
          </p:nvPr>
        </p:nvSpPr>
        <p:spPr>
          <a:xfrm>
            <a:off x="844973" y="591873"/>
            <a:ext cx="4011507" cy="1325563"/>
          </a:xfrm>
        </p:spPr>
        <p:txBody>
          <a:bodyPr/>
          <a:lstStyle/>
          <a:p>
            <a:r>
              <a:rPr lang="en-GB" b="1"/>
              <a:t>Support given</a:t>
            </a:r>
          </a:p>
        </p:txBody>
      </p:sp>
      <p:sp>
        <p:nvSpPr>
          <p:cNvPr id="7" name="TextBox 6">
            <a:extLst>
              <a:ext uri="{FF2B5EF4-FFF2-40B4-BE49-F238E27FC236}">
                <a16:creationId xmlns:a16="http://schemas.microsoft.com/office/drawing/2014/main" id="{092FEC63-D8A4-DA6D-B77F-354A97B9A327}"/>
              </a:ext>
            </a:extLst>
          </p:cNvPr>
          <p:cNvSpPr txBox="1"/>
          <p:nvPr/>
        </p:nvSpPr>
        <p:spPr>
          <a:xfrm>
            <a:off x="1010502" y="1773497"/>
            <a:ext cx="2817705" cy="2677656"/>
          </a:xfrm>
          <a:prstGeom prst="rect">
            <a:avLst/>
          </a:prstGeom>
          <a:noFill/>
        </p:spPr>
        <p:txBody>
          <a:bodyPr wrap="square" rtlCol="0">
            <a:spAutoFit/>
          </a:bodyPr>
          <a:lstStyle/>
          <a:p>
            <a:r>
              <a:rPr lang="en-GB" sz="2400" dirty="0">
                <a:latin typeface="+mj-lt"/>
              </a:rPr>
              <a:t>This network will be given support and direction from lead practitioners in each authority within the youth voice development group</a:t>
            </a:r>
          </a:p>
        </p:txBody>
      </p:sp>
    </p:spTree>
    <p:extLst>
      <p:ext uri="{BB962C8B-B14F-4D97-AF65-F5344CB8AC3E}">
        <p14:creationId xmlns:p14="http://schemas.microsoft.com/office/powerpoint/2010/main" val="37175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56131-4177-6C74-F14F-1A376142490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1CD246B-819E-60A9-60DB-7A1E5BC8D8B5}"/>
              </a:ext>
            </a:extLst>
          </p:cNvPr>
          <p:cNvSpPr txBox="1">
            <a:spLocks noGrp="1"/>
          </p:cNvSpPr>
          <p:nvPr>
            <p:ph type="title" idx="4294967295"/>
          </p:nvPr>
        </p:nvSpPr>
        <p:spPr>
          <a:xfrm>
            <a:off x="838200" y="89123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n-lt"/>
                <a:ea typeface="+mj-ea"/>
                <a:cs typeface="+mj-cs"/>
              </a:rPr>
              <a:t>What now for across settings?</a:t>
            </a:r>
          </a:p>
        </p:txBody>
      </p:sp>
      <p:sp>
        <p:nvSpPr>
          <p:cNvPr id="5" name="TextBox 4">
            <a:extLst>
              <a:ext uri="{FF2B5EF4-FFF2-40B4-BE49-F238E27FC236}">
                <a16:creationId xmlns:a16="http://schemas.microsoft.com/office/drawing/2014/main" id="{54390A56-13FE-007E-F7D9-7431CE3B7139}"/>
              </a:ext>
            </a:extLst>
          </p:cNvPr>
          <p:cNvSpPr txBox="1"/>
          <p:nvPr/>
        </p:nvSpPr>
        <p:spPr>
          <a:xfrm>
            <a:off x="1036135" y="2216799"/>
            <a:ext cx="10065974" cy="3693319"/>
          </a:xfrm>
          <a:prstGeom prst="rect">
            <a:avLst/>
          </a:prstGeom>
          <a:noFill/>
        </p:spPr>
        <p:txBody>
          <a:bodyPr wrap="square" rtlCol="0">
            <a:spAutoFit/>
          </a:bodyPr>
          <a:lstStyle/>
          <a:p>
            <a:r>
              <a:rPr lang="en-GB" sz="2400" dirty="0">
                <a:latin typeface="+mj-lt"/>
              </a:rPr>
              <a:t>All key staff who work in youth voice structures should </a:t>
            </a:r>
            <a:r>
              <a:rPr lang="en-GB" sz="2400" b="1" dirty="0">
                <a:latin typeface="+mj-lt"/>
              </a:rPr>
              <a:t>be part of an multi setting practitioners youth voice network</a:t>
            </a:r>
          </a:p>
          <a:p>
            <a:pPr marL="285750" indent="-285750">
              <a:buFont typeface="Arial" panose="020B0604020202020204" pitchFamily="34" charset="0"/>
              <a:buChar char="•"/>
            </a:pPr>
            <a:endParaRPr lang="en-GB" sz="2400" dirty="0">
              <a:latin typeface="+mj-lt"/>
            </a:endParaRPr>
          </a:p>
          <a:p>
            <a:r>
              <a:rPr lang="en-GB" sz="2400" dirty="0">
                <a:latin typeface="+mj-lt"/>
              </a:rPr>
              <a:t>A strategic </a:t>
            </a:r>
            <a:r>
              <a:rPr lang="en-GB" sz="2400" b="1" dirty="0">
                <a:latin typeface="+mj-lt"/>
              </a:rPr>
              <a:t>youth voice development group </a:t>
            </a:r>
            <a:r>
              <a:rPr lang="en-GB" sz="2400" dirty="0">
                <a:latin typeface="+mj-lt"/>
              </a:rPr>
              <a:t>should be created to facilitate this network and support consistent use of the toolkit</a:t>
            </a:r>
          </a:p>
          <a:p>
            <a:endParaRPr lang="en-GB" sz="2400" dirty="0">
              <a:latin typeface="+mj-lt"/>
            </a:endParaRPr>
          </a:p>
          <a:p>
            <a:r>
              <a:rPr lang="en-GB" sz="2400" dirty="0">
                <a:latin typeface="+mj-lt"/>
              </a:rPr>
              <a:t>Practitioner involved in this development group should </a:t>
            </a:r>
            <a:r>
              <a:rPr lang="en-GB" sz="2400" b="1" dirty="0">
                <a:latin typeface="+mj-lt"/>
              </a:rPr>
              <a:t>identify and contact practitioners in different settings </a:t>
            </a:r>
            <a:r>
              <a:rPr lang="en-GB" sz="2400" dirty="0">
                <a:latin typeface="+mj-lt"/>
              </a:rPr>
              <a:t>who are using the toolkit and encourages others to begin to implement it</a:t>
            </a:r>
          </a:p>
          <a:p>
            <a:endParaRPr lang="en-GB" dirty="0"/>
          </a:p>
        </p:txBody>
      </p:sp>
    </p:spTree>
    <p:extLst>
      <p:ext uri="{BB962C8B-B14F-4D97-AF65-F5344CB8AC3E}">
        <p14:creationId xmlns:p14="http://schemas.microsoft.com/office/powerpoint/2010/main" val="204923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5FCD-EE0C-2778-79E2-7832C51501C1}"/>
              </a:ext>
            </a:extLst>
          </p:cNvPr>
          <p:cNvSpPr>
            <a:spLocks noGrp="1"/>
          </p:cNvSpPr>
          <p:nvPr>
            <p:ph type="title"/>
          </p:nvPr>
        </p:nvSpPr>
        <p:spPr>
          <a:xfrm>
            <a:off x="838200" y="296295"/>
            <a:ext cx="6251222" cy="1325563"/>
          </a:xfrm>
        </p:spPr>
        <p:txBody>
          <a:bodyPr/>
          <a:lstStyle/>
          <a:p>
            <a:r>
              <a:rPr lang="en-GB" b="1">
                <a:latin typeface="Segoe UI" panose="020B0502040204020203" pitchFamily="34" charset="0"/>
                <a:cs typeface="Segoe UI" panose="020B0502040204020203" pitchFamily="34" charset="0"/>
              </a:rPr>
              <a:t>Why Youth Voice?</a:t>
            </a:r>
          </a:p>
        </p:txBody>
      </p:sp>
      <p:sp>
        <p:nvSpPr>
          <p:cNvPr id="5" name="TextBox 4">
            <a:extLst>
              <a:ext uri="{FF2B5EF4-FFF2-40B4-BE49-F238E27FC236}">
                <a16:creationId xmlns:a16="http://schemas.microsoft.com/office/drawing/2014/main" id="{EBC92E2D-D04E-225A-7B96-DC17AA978BD8}"/>
              </a:ext>
            </a:extLst>
          </p:cNvPr>
          <p:cNvSpPr txBox="1"/>
          <p:nvPr/>
        </p:nvSpPr>
        <p:spPr>
          <a:xfrm>
            <a:off x="838200" y="1674674"/>
            <a:ext cx="5816600" cy="1754326"/>
          </a:xfrm>
          <a:prstGeom prst="rect">
            <a:avLst/>
          </a:prstGeom>
          <a:noFill/>
        </p:spPr>
        <p:txBody>
          <a:bodyPr wrap="square" rtlCol="0">
            <a:spAutoFit/>
          </a:bodyPr>
          <a:lstStyle/>
          <a:p>
            <a:r>
              <a:rPr lang="en-GB" dirty="0">
                <a:latin typeface="Segoe UI" panose="020B0502040204020203" pitchFamily="34" charset="0"/>
                <a:cs typeface="Segoe UI" panose="020B0502040204020203" pitchFamily="34" charset="0"/>
              </a:rPr>
              <a:t>Children and young people have the right to be heard on issues that affect them. This is detailed in the UNCRC and was incorporated in Scots Law in July 2024.</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The way in which youth voice activities are conducted is very important, as detailed in the </a:t>
            </a:r>
            <a:r>
              <a:rPr lang="en-GB" dirty="0">
                <a:latin typeface="Segoe UI" panose="020B0502040204020203" pitchFamily="34" charset="0"/>
                <a:cs typeface="Segoe UI" panose="020B0502040204020203" pitchFamily="34" charset="0"/>
                <a:hlinkClick r:id="rId3"/>
              </a:rPr>
              <a:t>Lundy model</a:t>
            </a:r>
            <a:endParaRPr lang="en-GB" dirty="0">
              <a:latin typeface="Segoe UI" panose="020B0502040204020203" pitchFamily="34" charset="0"/>
              <a:cs typeface="Segoe UI" panose="020B0502040204020203" pitchFamily="34" charset="0"/>
            </a:endParaRPr>
          </a:p>
        </p:txBody>
      </p:sp>
      <p:pic>
        <p:nvPicPr>
          <p:cNvPr id="6" name="Picture 5" descr="An image that shows the text from Article 12 of the UNCRC stating &quot;I have the right to be listened to and taken seriously&quot;">
            <a:extLst>
              <a:ext uri="{FF2B5EF4-FFF2-40B4-BE49-F238E27FC236}">
                <a16:creationId xmlns:a16="http://schemas.microsoft.com/office/drawing/2014/main" id="{3BCDED48-D66C-9786-0326-681EB05A7841}"/>
              </a:ext>
            </a:extLst>
          </p:cNvPr>
          <p:cNvPicPr>
            <a:picLocks noChangeAspect="1"/>
          </p:cNvPicPr>
          <p:nvPr/>
        </p:nvPicPr>
        <p:blipFill>
          <a:blip r:embed="rId4"/>
          <a:stretch>
            <a:fillRect/>
          </a:stretch>
        </p:blipFill>
        <p:spPr>
          <a:xfrm>
            <a:off x="6953955" y="905717"/>
            <a:ext cx="4264378" cy="2464774"/>
          </a:xfrm>
          <a:prstGeom prst="rect">
            <a:avLst/>
          </a:prstGeom>
        </p:spPr>
      </p:pic>
      <p:pic>
        <p:nvPicPr>
          <p:cNvPr id="3" name="Picture 2" descr="The Lunday Model which shows that to realise article 12 of the UNCRC, children and young people must be given the space to express their views, have the facilitation of opportunities to express their views, be listened to by the correct audience and have action taken on their views">
            <a:extLst>
              <a:ext uri="{FF2B5EF4-FFF2-40B4-BE49-F238E27FC236}">
                <a16:creationId xmlns:a16="http://schemas.microsoft.com/office/drawing/2014/main" id="{DD2E2F78-115E-809F-06D8-793D18AA57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833" y="3771219"/>
            <a:ext cx="9186333" cy="250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0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4944-0EE7-0911-2324-FDFC534E273E}"/>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Youth Voice Toolkit Contents</a:t>
            </a:r>
          </a:p>
        </p:txBody>
      </p:sp>
      <p:sp>
        <p:nvSpPr>
          <p:cNvPr id="3" name="Content Placeholder 2">
            <a:extLst>
              <a:ext uri="{FF2B5EF4-FFF2-40B4-BE49-F238E27FC236}">
                <a16:creationId xmlns:a16="http://schemas.microsoft.com/office/drawing/2014/main" id="{4162EA14-4A88-A5A6-BD0C-98C9D4A01E38}"/>
              </a:ext>
            </a:extLst>
          </p:cNvPr>
          <p:cNvSpPr>
            <a:spLocks noGrp="1"/>
          </p:cNvSpPr>
          <p:nvPr>
            <p:ph idx="1"/>
          </p:nvPr>
        </p:nvSpPr>
        <p:spPr>
          <a:xfrm>
            <a:off x="838200" y="1788055"/>
            <a:ext cx="10515600" cy="4351338"/>
          </a:xfrm>
        </p:spPr>
        <p:txBody>
          <a:bodyPr>
            <a:normAutofit fontScale="77500" lnSpcReduction="20000"/>
          </a:bodyPr>
          <a:lstStyle/>
          <a:p>
            <a:pPr marL="0" indent="0">
              <a:lnSpc>
                <a:spcPct val="120000"/>
              </a:lnSpc>
              <a:buNone/>
            </a:pPr>
            <a:r>
              <a:rPr lang="en-GB" dirty="0">
                <a:solidFill>
                  <a:srgbClr val="FF0000"/>
                </a:solidFill>
                <a:latin typeface="Segoe UI" panose="020B0502040204020203" pitchFamily="34" charset="0"/>
                <a:cs typeface="Segoe UI" panose="020B0502040204020203" pitchFamily="34" charset="0"/>
              </a:rPr>
              <a:t>1. Implementation Guidance </a:t>
            </a:r>
            <a:r>
              <a:rPr lang="en-GB" dirty="0">
                <a:latin typeface="Segoe UI" panose="020B0502040204020203" pitchFamily="34" charset="0"/>
                <a:cs typeface="Segoe UI" panose="020B0502040204020203" pitchFamily="34" charset="0"/>
              </a:rPr>
              <a:t>– Guidance outlining the toolkit and how to implement it within different settings. This includes the need for leadership support and the creation of a youth voice charter for establishments or local authorities.</a:t>
            </a:r>
          </a:p>
          <a:p>
            <a:pPr marL="0" indent="0">
              <a:lnSpc>
                <a:spcPct val="120000"/>
              </a:lnSpc>
              <a:buNone/>
            </a:pPr>
            <a:endParaRPr lang="en-GB" dirty="0">
              <a:latin typeface="Segoe UI" panose="020B0502040204020203" pitchFamily="34" charset="0"/>
              <a:cs typeface="Segoe UI" panose="020B0502040204020203" pitchFamily="34" charset="0"/>
            </a:endParaRPr>
          </a:p>
          <a:p>
            <a:pPr marL="0" indent="0">
              <a:lnSpc>
                <a:spcPct val="120000"/>
              </a:lnSpc>
              <a:buNone/>
            </a:pPr>
            <a:r>
              <a:rPr lang="en-GB" dirty="0">
                <a:solidFill>
                  <a:srgbClr val="FF0000"/>
                </a:solidFill>
                <a:latin typeface="Segoe UI" panose="020B0502040204020203" pitchFamily="34" charset="0"/>
                <a:cs typeface="Segoe UI" panose="020B0502040204020203" pitchFamily="34" charset="0"/>
              </a:rPr>
              <a:t>2. Empowering Youth Voices Resource Pack </a:t>
            </a:r>
            <a:r>
              <a:rPr lang="en-GB" dirty="0">
                <a:latin typeface="Segoe UI" panose="020B0502040204020203" pitchFamily="34" charset="0"/>
                <a:cs typeface="Segoe UI" panose="020B0502040204020203" pitchFamily="34" charset="0"/>
              </a:rPr>
              <a:t>– A downloadable resource for practitioners to use with children and young people involved in youth voice structures, giving them the skills needed to consult their peers.</a:t>
            </a:r>
          </a:p>
          <a:p>
            <a:pPr marL="0" indent="0">
              <a:lnSpc>
                <a:spcPct val="120000"/>
              </a:lnSpc>
              <a:buNone/>
            </a:pPr>
            <a:endParaRPr lang="en-GB" dirty="0">
              <a:latin typeface="Segoe UI" panose="020B0502040204020203" pitchFamily="34" charset="0"/>
              <a:cs typeface="Segoe UI" panose="020B0502040204020203" pitchFamily="34" charset="0"/>
            </a:endParaRPr>
          </a:p>
          <a:p>
            <a:pPr marL="0" indent="0">
              <a:lnSpc>
                <a:spcPct val="120000"/>
              </a:lnSpc>
              <a:buNone/>
            </a:pPr>
            <a:r>
              <a:rPr lang="en-GB" dirty="0">
                <a:solidFill>
                  <a:srgbClr val="FF0000"/>
                </a:solidFill>
                <a:latin typeface="Segoe UI" panose="020B0502040204020203" pitchFamily="34" charset="0"/>
                <a:cs typeface="Segoe UI" panose="020B0502040204020203" pitchFamily="34" charset="0"/>
              </a:rPr>
              <a:t>3. Support Materials </a:t>
            </a:r>
            <a:r>
              <a:rPr lang="en-GB" dirty="0">
                <a:latin typeface="Segoe UI" panose="020B0502040204020203" pitchFamily="34" charset="0"/>
                <a:cs typeface="Segoe UI" panose="020B0502040204020203" pitchFamily="34" charset="0"/>
              </a:rPr>
              <a:t>– a suite of extra materials to be used by stakeholders to share and embed the youth voice toolkit.</a:t>
            </a:r>
          </a:p>
        </p:txBody>
      </p:sp>
    </p:spTree>
    <p:extLst>
      <p:ext uri="{BB962C8B-B14F-4D97-AF65-F5344CB8AC3E}">
        <p14:creationId xmlns:p14="http://schemas.microsoft.com/office/powerpoint/2010/main" val="67067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F4B-6369-6537-5406-B930E59BCA11}"/>
              </a:ext>
            </a:extLst>
          </p:cNvPr>
          <p:cNvSpPr>
            <a:spLocks noGrp="1"/>
          </p:cNvSpPr>
          <p:nvPr>
            <p:ph type="title"/>
          </p:nvPr>
        </p:nvSpPr>
        <p:spPr>
          <a:xfrm>
            <a:off x="838200" y="365125"/>
            <a:ext cx="6832095" cy="1325563"/>
          </a:xfrm>
        </p:spPr>
        <p:txBody>
          <a:bodyPr>
            <a:normAutofit fontScale="90000"/>
          </a:bodyPr>
          <a:lstStyle/>
          <a:p>
            <a:pPr>
              <a:lnSpc>
                <a:spcPct val="115000"/>
              </a:lnSpc>
            </a:pPr>
            <a:r>
              <a:rPr lang="en-GB" sz="4400" b="1" dirty="0">
                <a:effectLst/>
                <a:latin typeface="Segoe UI" panose="020B0502040204020203" pitchFamily="34" charset="0"/>
                <a:ea typeface="Times New Roman" panose="02020603050405020304" pitchFamily="18" charset="0"/>
                <a:cs typeface="Segoe UI" panose="020B0502040204020203" pitchFamily="34" charset="0"/>
              </a:rPr>
              <a:t>Implementation Guidance</a:t>
            </a:r>
          </a:p>
        </p:txBody>
      </p:sp>
      <p:sp>
        <p:nvSpPr>
          <p:cNvPr id="11" name="TextBox 10">
            <a:extLst>
              <a:ext uri="{FF2B5EF4-FFF2-40B4-BE49-F238E27FC236}">
                <a16:creationId xmlns:a16="http://schemas.microsoft.com/office/drawing/2014/main" id="{A3148A0D-10AD-B6A7-4C3C-ECC99BC3C272}"/>
              </a:ext>
            </a:extLst>
          </p:cNvPr>
          <p:cNvSpPr txBox="1"/>
          <p:nvPr/>
        </p:nvSpPr>
        <p:spPr>
          <a:xfrm>
            <a:off x="838200" y="1642229"/>
            <a:ext cx="6416875" cy="3573542"/>
          </a:xfrm>
          <a:prstGeom prst="rect">
            <a:avLst/>
          </a:prstGeom>
          <a:noFill/>
        </p:spPr>
        <p:txBody>
          <a:bodyPr wrap="square" lIns="91440" tIns="45720" rIns="91440" bIns="45720" anchor="t">
            <a:spAutoFit/>
          </a:bodyPr>
          <a:lstStyle/>
          <a:p>
            <a:pPr algn="l">
              <a:lnSpc>
                <a:spcPct val="115000"/>
              </a:lnSpc>
            </a:pPr>
            <a:endParaRPr lang="en-GB" sz="2200" dirty="0">
              <a:latin typeface="Segoe UI" panose="020B0502040204020203" pitchFamily="34" charset="0"/>
              <a:ea typeface="Times New Roman" panose="02020603050405020304" pitchFamily="18" charset="0"/>
              <a:cs typeface="Segoe UI" panose="020B0502040204020203" pitchFamily="34" charset="0"/>
            </a:endParaRPr>
          </a:p>
          <a:p>
            <a:pPr algn="l">
              <a:lnSpc>
                <a:spcPct val="115000"/>
              </a:lnSpc>
            </a:pPr>
            <a:r>
              <a:rPr lang="en-GB" sz="2200" dirty="0">
                <a:latin typeface="Segoe UI" panose="020B0502040204020203" pitchFamily="34" charset="0"/>
                <a:ea typeface="Times New Roman" panose="02020603050405020304" pitchFamily="18" charset="0"/>
                <a:cs typeface="Segoe UI" panose="020B0502040204020203" pitchFamily="34" charset="0"/>
              </a:rPr>
              <a:t>This guidance contains directions for implementing the youth voice toolkit, it includes:</a:t>
            </a:r>
          </a:p>
          <a:p>
            <a:pPr algn="l">
              <a:lnSpc>
                <a:spcPct val="115000"/>
              </a:lnSpc>
            </a:pPr>
            <a:endParaRPr lang="en-GB" sz="2200" dirty="0">
              <a:latin typeface="Segoe UI" panose="020B0502040204020203" pitchFamily="34" charset="0"/>
              <a:ea typeface="Times New Roman" panose="02020603050405020304" pitchFamily="18" charset="0"/>
              <a:cs typeface="Segoe UI" panose="020B0502040204020203" pitchFamily="34" charset="0"/>
            </a:endParaRPr>
          </a:p>
          <a:p>
            <a:pPr marL="342900" indent="-342900" algn="l">
              <a:lnSpc>
                <a:spcPct val="115000"/>
              </a:lnSpc>
              <a:buFont typeface="Arial" panose="020B0604020202020204" pitchFamily="34" charset="0"/>
              <a:buChar char="•"/>
            </a:pPr>
            <a:r>
              <a:rPr lang="en-GB" sz="2200" dirty="0">
                <a:latin typeface="Segoe UI" panose="020B0502040204020203" pitchFamily="34" charset="0"/>
                <a:ea typeface="Times New Roman" panose="02020603050405020304" pitchFamily="18" charset="0"/>
                <a:cs typeface="Segoe UI" panose="020B0502040204020203" pitchFamily="34" charset="0"/>
              </a:rPr>
              <a:t>Securing leadership support</a:t>
            </a:r>
          </a:p>
          <a:p>
            <a:pPr marL="342900" indent="-342900" algn="l">
              <a:lnSpc>
                <a:spcPct val="115000"/>
              </a:lnSpc>
              <a:buFont typeface="Arial" panose="020B0604020202020204" pitchFamily="34" charset="0"/>
              <a:buChar char="•"/>
            </a:pPr>
            <a:r>
              <a:rPr lang="en-GB" sz="2200" dirty="0">
                <a:latin typeface="Segoe UI" panose="020B0502040204020203" pitchFamily="34" charset="0"/>
                <a:ea typeface="Times New Roman" panose="02020603050405020304" pitchFamily="18" charset="0"/>
                <a:cs typeface="Segoe UI" panose="020B0502040204020203" pitchFamily="34" charset="0"/>
              </a:rPr>
              <a:t>Creating a youth voice charter</a:t>
            </a:r>
          </a:p>
          <a:p>
            <a:pPr marL="342900" indent="-342900" algn="l">
              <a:lnSpc>
                <a:spcPct val="115000"/>
              </a:lnSpc>
              <a:buFont typeface="Arial" panose="020B0604020202020204" pitchFamily="34" charset="0"/>
              <a:buChar char="•"/>
            </a:pPr>
            <a:r>
              <a:rPr lang="en-GB" sz="2200" dirty="0">
                <a:latin typeface="Segoe UI" panose="020B0502040204020203" pitchFamily="34" charset="0"/>
                <a:ea typeface="Times New Roman" panose="02020603050405020304" pitchFamily="18" charset="0"/>
                <a:cs typeface="Segoe UI" panose="020B0502040204020203" pitchFamily="34" charset="0"/>
              </a:rPr>
              <a:t>Facilitator guidance for resource pack</a:t>
            </a:r>
          </a:p>
          <a:p>
            <a:pPr marL="342900" indent="-342900" algn="l">
              <a:lnSpc>
                <a:spcPct val="115000"/>
              </a:lnSpc>
              <a:buFont typeface="Arial" panose="020B0604020202020204" pitchFamily="34" charset="0"/>
              <a:buChar char="•"/>
            </a:pPr>
            <a:r>
              <a:rPr lang="en-GB" sz="2200" dirty="0">
                <a:latin typeface="Segoe UI" panose="020B0502040204020203" pitchFamily="34" charset="0"/>
                <a:ea typeface="Times New Roman" panose="02020603050405020304" pitchFamily="18" charset="0"/>
                <a:cs typeface="Segoe UI" panose="020B0502040204020203" pitchFamily="34" charset="0"/>
              </a:rPr>
              <a:t>Developing Practitioner Networks </a:t>
            </a:r>
          </a:p>
          <a:p>
            <a:pPr marL="342900" indent="-342900" algn="l">
              <a:lnSpc>
                <a:spcPct val="115000"/>
              </a:lnSpc>
              <a:buFont typeface="Arial" panose="020B0604020202020204" pitchFamily="34" charset="0"/>
              <a:buChar char="•"/>
            </a:pPr>
            <a:r>
              <a:rPr lang="en-GB" sz="2200" dirty="0">
                <a:latin typeface="Segoe UI" panose="020B0502040204020203" pitchFamily="34" charset="0"/>
                <a:ea typeface="Times New Roman" panose="02020603050405020304" pitchFamily="18" charset="0"/>
                <a:cs typeface="Segoe UI" panose="020B0502040204020203" pitchFamily="34" charset="0"/>
              </a:rPr>
              <a:t>Key considerations in using the toolkit</a:t>
            </a:r>
          </a:p>
        </p:txBody>
      </p:sp>
      <p:pic>
        <p:nvPicPr>
          <p:cNvPr id="6" name="Picture 5" descr="An Image which shows the contents of the  implementation guide in a graphical sense. It includes all the bullet points within this slide.">
            <a:extLst>
              <a:ext uri="{FF2B5EF4-FFF2-40B4-BE49-F238E27FC236}">
                <a16:creationId xmlns:a16="http://schemas.microsoft.com/office/drawing/2014/main" id="{BA905DB2-73CA-8957-A597-C9F86F80153E}"/>
              </a:ext>
            </a:extLst>
          </p:cNvPr>
          <p:cNvPicPr>
            <a:picLocks noChangeAspect="1"/>
          </p:cNvPicPr>
          <p:nvPr/>
        </p:nvPicPr>
        <p:blipFill>
          <a:blip r:embed="rId3"/>
          <a:stretch>
            <a:fillRect/>
          </a:stretch>
        </p:blipFill>
        <p:spPr>
          <a:xfrm>
            <a:off x="7670295" y="385893"/>
            <a:ext cx="3736269" cy="6132354"/>
          </a:xfrm>
          <a:prstGeom prst="rect">
            <a:avLst/>
          </a:prstGeom>
        </p:spPr>
      </p:pic>
    </p:spTree>
    <p:extLst>
      <p:ext uri="{BB962C8B-B14F-4D97-AF65-F5344CB8AC3E}">
        <p14:creationId xmlns:p14="http://schemas.microsoft.com/office/powerpoint/2010/main" val="95823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A74BF-482F-48DF-ADAE-75C70B2108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C66182-F066-F7DD-2643-8AA988FBBE49}"/>
              </a:ext>
            </a:extLst>
          </p:cNvPr>
          <p:cNvSpPr>
            <a:spLocks noGrp="1"/>
          </p:cNvSpPr>
          <p:nvPr>
            <p:ph type="title"/>
          </p:nvPr>
        </p:nvSpPr>
        <p:spPr>
          <a:xfrm>
            <a:off x="726232" y="671804"/>
            <a:ext cx="6316263" cy="866834"/>
          </a:xfrm>
        </p:spPr>
        <p:txBody>
          <a:bodyPr vert="horz" lIns="91440" tIns="45720" rIns="91440" bIns="45720" rtlCol="0" anchor="b">
            <a:noAutofit/>
          </a:bodyPr>
          <a:lstStyle/>
          <a:p>
            <a:pPr>
              <a:lnSpc>
                <a:spcPct val="115000"/>
              </a:lnSpc>
            </a:pPr>
            <a:r>
              <a:rPr lang="en-GB" sz="3600" b="1" dirty="0">
                <a:effectLst/>
                <a:latin typeface="Segoe UI" panose="020B0502040204020203" pitchFamily="34" charset="0"/>
                <a:ea typeface="Times New Roman" panose="02020603050405020304" pitchFamily="18" charset="0"/>
                <a:cs typeface="Segoe UI" panose="020B0502040204020203" pitchFamily="34" charset="0"/>
              </a:rPr>
              <a:t>Implementation Guidance </a:t>
            </a:r>
          </a:p>
        </p:txBody>
      </p:sp>
      <p:sp>
        <p:nvSpPr>
          <p:cNvPr id="11" name="TextBox 10">
            <a:extLst>
              <a:ext uri="{FF2B5EF4-FFF2-40B4-BE49-F238E27FC236}">
                <a16:creationId xmlns:a16="http://schemas.microsoft.com/office/drawing/2014/main" id="{8610109C-B7A8-3EA8-881D-416F75110521}"/>
              </a:ext>
            </a:extLst>
          </p:cNvPr>
          <p:cNvSpPr txBox="1"/>
          <p:nvPr/>
        </p:nvSpPr>
        <p:spPr>
          <a:xfrm>
            <a:off x="806795" y="1622214"/>
            <a:ext cx="6235700" cy="4352217"/>
          </a:xfrm>
          <a:prstGeom prst="rect">
            <a:avLst/>
          </a:prstGeom>
          <a:noFill/>
        </p:spPr>
        <p:txBody>
          <a:bodyPr wrap="square" lIns="91440" tIns="45720" rIns="91440" bIns="45720" anchor="t">
            <a:spAutoFit/>
          </a:bodyPr>
          <a:lstStyle/>
          <a:p>
            <a:pPr algn="l">
              <a:lnSpc>
                <a:spcPct val="115000"/>
              </a:lnSpc>
            </a:pPr>
            <a:endParaRPr lang="en-GB" sz="2200" dirty="0">
              <a:latin typeface="Segoe UI" panose="020B0502040204020203" pitchFamily="34" charset="0"/>
              <a:ea typeface="Times New Roman" panose="02020603050405020304" pitchFamily="18" charset="0"/>
              <a:cs typeface="Segoe UI" panose="020B0502040204020203" pitchFamily="34" charset="0"/>
            </a:endParaRPr>
          </a:p>
          <a:p>
            <a:pPr algn="l">
              <a:lnSpc>
                <a:spcPct val="115000"/>
              </a:lnSpc>
            </a:pPr>
            <a:r>
              <a:rPr lang="en-GB" sz="2200" dirty="0">
                <a:latin typeface="Segoe UI" panose="020B0502040204020203" pitchFamily="34" charset="0"/>
                <a:ea typeface="Times New Roman" panose="02020603050405020304" pitchFamily="18" charset="0"/>
                <a:cs typeface="Segoe UI" panose="020B0502040204020203" pitchFamily="34" charset="0"/>
              </a:rPr>
              <a:t>The implementation guidance details one of the most vital steps – the creation of a </a:t>
            </a:r>
            <a:r>
              <a:rPr lang="en-GB" sz="2200" b="1" dirty="0">
                <a:latin typeface="Segoe UI" panose="020B0502040204020203" pitchFamily="34" charset="0"/>
                <a:ea typeface="Times New Roman" panose="02020603050405020304" pitchFamily="18" charset="0"/>
                <a:cs typeface="Segoe UI" panose="020B0502040204020203" pitchFamily="34" charset="0"/>
              </a:rPr>
              <a:t>Youth Voice Charter</a:t>
            </a:r>
            <a:r>
              <a:rPr lang="en-GB" sz="2200" dirty="0">
                <a:latin typeface="Segoe UI" panose="020B0502040204020203" pitchFamily="34" charset="0"/>
                <a:ea typeface="Times New Roman" panose="02020603050405020304" pitchFamily="18" charset="0"/>
                <a:cs typeface="Segoe UI" panose="020B0502040204020203" pitchFamily="34" charset="0"/>
              </a:rPr>
              <a:t>. </a:t>
            </a:r>
          </a:p>
          <a:p>
            <a:pPr algn="l">
              <a:lnSpc>
                <a:spcPct val="115000"/>
              </a:lnSpc>
            </a:pPr>
            <a:endParaRPr lang="en-GB" sz="2200" dirty="0">
              <a:latin typeface="Segoe UI" panose="020B0502040204020203" pitchFamily="34" charset="0"/>
              <a:ea typeface="Times New Roman" panose="02020603050405020304" pitchFamily="18" charset="0"/>
              <a:cs typeface="Segoe UI" panose="020B0502040204020203" pitchFamily="34" charset="0"/>
            </a:endParaRPr>
          </a:p>
          <a:p>
            <a:pPr algn="l">
              <a:lnSpc>
                <a:spcPct val="115000"/>
              </a:lnSpc>
            </a:pPr>
            <a:r>
              <a:rPr lang="en-GB" sz="2200" dirty="0">
                <a:latin typeface="Segoe UI" panose="020B0502040204020203" pitchFamily="34" charset="0"/>
                <a:ea typeface="Times New Roman" panose="02020603050405020304" pitchFamily="18" charset="0"/>
                <a:cs typeface="Segoe UI" panose="020B0502040204020203" pitchFamily="34" charset="0"/>
              </a:rPr>
              <a:t>The Charter gives practitioners a clear set of principles to follow when consulting with children and young people.</a:t>
            </a:r>
          </a:p>
          <a:p>
            <a:pPr algn="l">
              <a:lnSpc>
                <a:spcPct val="115000"/>
              </a:lnSpc>
            </a:pPr>
            <a:endParaRPr lang="en-GB" sz="2200" dirty="0">
              <a:latin typeface="Segoe UI" panose="020B0502040204020203" pitchFamily="34" charset="0"/>
              <a:ea typeface="Times New Roman" panose="02020603050405020304" pitchFamily="18" charset="0"/>
              <a:cs typeface="Segoe UI" panose="020B0502040204020203" pitchFamily="34" charset="0"/>
            </a:endParaRPr>
          </a:p>
          <a:p>
            <a:pPr algn="l">
              <a:lnSpc>
                <a:spcPct val="115000"/>
              </a:lnSpc>
            </a:pPr>
            <a:r>
              <a:rPr lang="en-GB" sz="2200" dirty="0">
                <a:latin typeface="Segoe UI" panose="020B0502040204020203" pitchFamily="34" charset="0"/>
                <a:ea typeface="Times New Roman" panose="02020603050405020304" pitchFamily="18" charset="0"/>
                <a:cs typeface="Segoe UI" panose="020B0502040204020203" pitchFamily="34" charset="0"/>
              </a:rPr>
              <a:t>The Charter only needs to be created once, however it can be refreshed over time.</a:t>
            </a:r>
          </a:p>
        </p:txBody>
      </p:sp>
      <p:pic>
        <p:nvPicPr>
          <p:cNvPr id="2" name="Picture 1" descr="An image of the youth voice charter for Forth Valley and West Lothian region">
            <a:extLst>
              <a:ext uri="{FF2B5EF4-FFF2-40B4-BE49-F238E27FC236}">
                <a16:creationId xmlns:a16="http://schemas.microsoft.com/office/drawing/2014/main" id="{A41508FD-1154-8C83-F21B-E776EF1DD41D}"/>
              </a:ext>
            </a:extLst>
          </p:cNvPr>
          <p:cNvPicPr>
            <a:picLocks noChangeAspect="1"/>
          </p:cNvPicPr>
          <p:nvPr/>
        </p:nvPicPr>
        <p:blipFill>
          <a:blip r:embed="rId3"/>
          <a:stretch>
            <a:fillRect/>
          </a:stretch>
        </p:blipFill>
        <p:spPr>
          <a:xfrm>
            <a:off x="7247467" y="213075"/>
            <a:ext cx="4525455" cy="6431849"/>
          </a:xfrm>
          <a:prstGeom prst="rect">
            <a:avLst/>
          </a:prstGeom>
        </p:spPr>
      </p:pic>
    </p:spTree>
    <p:extLst>
      <p:ext uri="{BB962C8B-B14F-4D97-AF65-F5344CB8AC3E}">
        <p14:creationId xmlns:p14="http://schemas.microsoft.com/office/powerpoint/2010/main" val="195749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5AED9-03FC-3EC1-9519-DB1EEF7787D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0D5836-5196-E79A-2E11-650A644D7CF3}"/>
              </a:ext>
            </a:extLst>
          </p:cNvPr>
          <p:cNvSpPr txBox="1">
            <a:spLocks noGrp="1"/>
          </p:cNvSpPr>
          <p:nvPr>
            <p:ph type="title" idx="4294967295"/>
          </p:nvPr>
        </p:nvSpPr>
        <p:spPr>
          <a:xfrm>
            <a:off x="3777284" y="607957"/>
            <a:ext cx="4637429" cy="1166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rPr>
              <a:t>Support Materials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2200" b="0" i="0" u="none" strike="noStrike" kern="1200" cap="none" spc="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sp>
        <p:nvSpPr>
          <p:cNvPr id="3" name="TextBox 2">
            <a:extLst>
              <a:ext uri="{FF2B5EF4-FFF2-40B4-BE49-F238E27FC236}">
                <a16:creationId xmlns:a16="http://schemas.microsoft.com/office/drawing/2014/main" id="{28F8F4CB-A76E-3155-6A9A-7281A48261A8}"/>
              </a:ext>
            </a:extLst>
          </p:cNvPr>
          <p:cNvSpPr txBox="1"/>
          <p:nvPr/>
        </p:nvSpPr>
        <p:spPr>
          <a:xfrm>
            <a:off x="1609833" y="1467932"/>
            <a:ext cx="8972329" cy="837537"/>
          </a:xfrm>
          <a:prstGeom prst="rect">
            <a:avLst/>
          </a:prstGeom>
          <a:noFill/>
        </p:spPr>
        <p:txBody>
          <a:bodyPr wrap="square" lIns="91440" tIns="45720" rIns="91440" bIns="45720" anchor="t">
            <a:spAutoFit/>
          </a:bodyPr>
          <a:lstStyle/>
          <a:p>
            <a:pPr algn="ctr">
              <a:lnSpc>
                <a:spcPct val="115000"/>
              </a:lnSpc>
            </a:pPr>
            <a:r>
              <a:rPr lang="en-GB" sz="2200" dirty="0">
                <a:latin typeface="Segoe UI" panose="020B0502040204020203" pitchFamily="34" charset="0"/>
                <a:ea typeface="Times New Roman" panose="02020603050405020304" pitchFamily="18" charset="0"/>
                <a:cs typeface="Segoe UI" panose="020B0502040204020203" pitchFamily="34" charset="0"/>
              </a:rPr>
              <a:t>Includes a range of different checklists, presentations and glossaries to help practitioners understand and share the youth voice toolkit.</a:t>
            </a:r>
          </a:p>
        </p:txBody>
      </p:sp>
      <p:pic>
        <p:nvPicPr>
          <p:cNvPr id="12" name="Picture 11" descr="an image of practitioners sitting around a table with tags above their names showing they are from difference sectors. It has the heading &quot;Practitioner Networks&quot;">
            <a:extLst>
              <a:ext uri="{FF2B5EF4-FFF2-40B4-BE49-F238E27FC236}">
                <a16:creationId xmlns:a16="http://schemas.microsoft.com/office/drawing/2014/main" id="{0BFAF0F6-9CB3-3C21-3A37-3DED85800C89}"/>
              </a:ext>
            </a:extLst>
          </p:cNvPr>
          <p:cNvPicPr>
            <a:picLocks noChangeAspect="1"/>
          </p:cNvPicPr>
          <p:nvPr/>
        </p:nvPicPr>
        <p:blipFill>
          <a:blip r:embed="rId3"/>
          <a:stretch>
            <a:fillRect/>
          </a:stretch>
        </p:blipFill>
        <p:spPr>
          <a:xfrm>
            <a:off x="529227" y="2781650"/>
            <a:ext cx="2309768" cy="3180665"/>
          </a:xfrm>
          <a:prstGeom prst="rect">
            <a:avLst/>
          </a:prstGeom>
        </p:spPr>
      </p:pic>
      <p:pic>
        <p:nvPicPr>
          <p:cNvPr id="7" name="Picture 6" descr="An image of a young person giving a presentation to leaders">
            <a:extLst>
              <a:ext uri="{FF2B5EF4-FFF2-40B4-BE49-F238E27FC236}">
                <a16:creationId xmlns:a16="http://schemas.microsoft.com/office/drawing/2014/main" id="{05F3FAAD-F02B-FE3D-E58B-0C3458847C25}"/>
              </a:ext>
            </a:extLst>
          </p:cNvPr>
          <p:cNvPicPr>
            <a:picLocks noChangeAspect="1"/>
          </p:cNvPicPr>
          <p:nvPr/>
        </p:nvPicPr>
        <p:blipFill>
          <a:blip r:embed="rId4"/>
          <a:stretch>
            <a:fillRect/>
          </a:stretch>
        </p:blipFill>
        <p:spPr>
          <a:xfrm>
            <a:off x="2888793" y="3684400"/>
            <a:ext cx="4637429" cy="2201715"/>
          </a:xfrm>
          <a:prstGeom prst="rect">
            <a:avLst/>
          </a:prstGeom>
        </p:spPr>
      </p:pic>
      <p:pic>
        <p:nvPicPr>
          <p:cNvPr id="5" name="Picture 4" descr="An image that says &quot;You said, We Did&quot; in a circular format">
            <a:extLst>
              <a:ext uri="{FF2B5EF4-FFF2-40B4-BE49-F238E27FC236}">
                <a16:creationId xmlns:a16="http://schemas.microsoft.com/office/drawing/2014/main" id="{95A934FB-5185-8441-39BE-B86F537905DB}"/>
              </a:ext>
            </a:extLst>
          </p:cNvPr>
          <p:cNvPicPr>
            <a:picLocks noChangeAspect="1"/>
          </p:cNvPicPr>
          <p:nvPr/>
        </p:nvPicPr>
        <p:blipFill>
          <a:blip r:embed="rId5"/>
          <a:stretch>
            <a:fillRect/>
          </a:stretch>
        </p:blipFill>
        <p:spPr>
          <a:xfrm>
            <a:off x="7666916" y="3684401"/>
            <a:ext cx="2281055" cy="2201714"/>
          </a:xfrm>
          <a:prstGeom prst="rect">
            <a:avLst/>
          </a:prstGeom>
        </p:spPr>
      </p:pic>
      <p:pic>
        <p:nvPicPr>
          <p:cNvPr id="9" name="Picture 8" descr="An image of a How To Guide">
            <a:extLst>
              <a:ext uri="{FF2B5EF4-FFF2-40B4-BE49-F238E27FC236}">
                <a16:creationId xmlns:a16="http://schemas.microsoft.com/office/drawing/2014/main" id="{09B13C5A-C866-DE24-C1FC-4D38AB58A6DB}"/>
              </a:ext>
            </a:extLst>
          </p:cNvPr>
          <p:cNvPicPr>
            <a:picLocks noChangeAspect="1"/>
          </p:cNvPicPr>
          <p:nvPr/>
        </p:nvPicPr>
        <p:blipFill>
          <a:blip r:embed="rId6"/>
          <a:stretch>
            <a:fillRect/>
          </a:stretch>
        </p:blipFill>
        <p:spPr>
          <a:xfrm>
            <a:off x="10088665" y="2735209"/>
            <a:ext cx="1583741" cy="2698017"/>
          </a:xfrm>
          <a:prstGeom prst="rect">
            <a:avLst/>
          </a:prstGeom>
        </p:spPr>
      </p:pic>
    </p:spTree>
    <p:extLst>
      <p:ext uri="{BB962C8B-B14F-4D97-AF65-F5344CB8AC3E}">
        <p14:creationId xmlns:p14="http://schemas.microsoft.com/office/powerpoint/2010/main" val="21584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F1FC-864F-AE5E-4337-F5154F401D58}"/>
              </a:ext>
            </a:extLst>
          </p:cNvPr>
          <p:cNvSpPr>
            <a:spLocks noGrp="1"/>
          </p:cNvSpPr>
          <p:nvPr>
            <p:ph type="title"/>
          </p:nvPr>
        </p:nvSpPr>
        <p:spPr/>
        <p:txBody>
          <a:bodyPr>
            <a:normAutofit/>
          </a:bodyPr>
          <a:lstStyle/>
          <a:p>
            <a:pPr algn="ctr"/>
            <a:r>
              <a:rPr lang="en-GB" sz="4000" b="1">
                <a:latin typeface="Segoe UI" panose="020B0502040204020203" pitchFamily="34" charset="0"/>
                <a:cs typeface="Segoe UI" panose="020B0502040204020203" pitchFamily="34" charset="0"/>
              </a:rPr>
              <a:t>Empowering Youth Voice Resource</a:t>
            </a:r>
          </a:p>
        </p:txBody>
      </p:sp>
      <p:sp>
        <p:nvSpPr>
          <p:cNvPr id="3" name="TextBox 2">
            <a:extLst>
              <a:ext uri="{FF2B5EF4-FFF2-40B4-BE49-F238E27FC236}">
                <a16:creationId xmlns:a16="http://schemas.microsoft.com/office/drawing/2014/main" id="{FA1A8EA4-CAC5-C775-A62D-5B9C0FBA5408}"/>
              </a:ext>
            </a:extLst>
          </p:cNvPr>
          <p:cNvSpPr txBox="1"/>
          <p:nvPr/>
        </p:nvSpPr>
        <p:spPr>
          <a:xfrm>
            <a:off x="692574" y="2053730"/>
            <a:ext cx="4712546" cy="3952236"/>
          </a:xfrm>
          <a:prstGeom prst="rect">
            <a:avLst/>
          </a:prstGeom>
          <a:noFill/>
        </p:spPr>
        <p:txBody>
          <a:bodyPr wrap="square" lIns="91440" tIns="45720" rIns="91440" bIns="45720" anchor="t">
            <a:spAutoFit/>
          </a:bodyPr>
          <a:lstStyle/>
          <a:p>
            <a:pPr algn="l">
              <a:lnSpc>
                <a:spcPct val="115000"/>
              </a:lnSpc>
            </a:pPr>
            <a:r>
              <a:rPr lang="en-GB" sz="2200" dirty="0">
                <a:latin typeface="Segoe UI" panose="020B0502040204020203" pitchFamily="34" charset="0"/>
                <a:ea typeface="Times New Roman" panose="02020603050405020304" pitchFamily="18" charset="0"/>
                <a:cs typeface="Segoe UI" panose="020B0502040204020203" pitchFamily="34" charset="0"/>
              </a:rPr>
              <a:t>The resource can be used by practitioners who support youth voice structures. It allows them to upskill groups of children and young people so they can consult their peers on </a:t>
            </a:r>
            <a:r>
              <a:rPr lang="en-GB" sz="2200" b="1" u="sng" dirty="0">
                <a:latin typeface="Segoe UI" panose="020B0502040204020203" pitchFamily="34" charset="0"/>
                <a:ea typeface="Times New Roman" panose="02020603050405020304" pitchFamily="18" charset="0"/>
                <a:cs typeface="Segoe UI" panose="020B0502040204020203" pitchFamily="34" charset="0"/>
              </a:rPr>
              <a:t>any</a:t>
            </a:r>
            <a:r>
              <a:rPr lang="en-GB" sz="2200" dirty="0">
                <a:latin typeface="Segoe UI" panose="020B0502040204020203" pitchFamily="34" charset="0"/>
                <a:ea typeface="Times New Roman" panose="02020603050405020304" pitchFamily="18" charset="0"/>
                <a:cs typeface="Segoe UI" panose="020B0502040204020203" pitchFamily="34" charset="0"/>
              </a:rPr>
              <a:t> theme or issue.</a:t>
            </a:r>
          </a:p>
          <a:p>
            <a:pPr algn="l">
              <a:lnSpc>
                <a:spcPct val="115000"/>
              </a:lnSpc>
            </a:pPr>
            <a:endParaRPr lang="en-GB" sz="2200" dirty="0">
              <a:effectLst/>
              <a:latin typeface="Segoe UI" panose="020B0502040204020203" pitchFamily="34" charset="0"/>
              <a:ea typeface="Times New Roman" panose="02020603050405020304" pitchFamily="18" charset="0"/>
              <a:cs typeface="Segoe UI" panose="020B0502040204020203" pitchFamily="34" charset="0"/>
            </a:endParaRPr>
          </a:p>
          <a:p>
            <a:pPr algn="l">
              <a:lnSpc>
                <a:spcPct val="115000"/>
              </a:lnSpc>
            </a:pPr>
            <a:r>
              <a:rPr lang="en-GB" sz="2200" b="1" dirty="0">
                <a:latin typeface="Segoe UI" panose="020B0502040204020203" pitchFamily="34" charset="0"/>
                <a:ea typeface="Times New Roman" panose="02020603050405020304" pitchFamily="18" charset="0"/>
                <a:cs typeface="Segoe UI" panose="020B0502040204020203" pitchFamily="34" charset="0"/>
              </a:rPr>
              <a:t>What are youth voice structures? Why are they so important?</a:t>
            </a:r>
            <a:r>
              <a:rPr lang="en-GB" sz="2200" dirty="0">
                <a:latin typeface="Segoe UI" panose="020B0502040204020203" pitchFamily="34" charset="0"/>
                <a:ea typeface="Times New Roman" panose="02020603050405020304" pitchFamily="18" charset="0"/>
                <a:cs typeface="Segoe UI" panose="020B0502040204020203" pitchFamily="34" charset="0"/>
              </a:rPr>
              <a:t> </a:t>
            </a:r>
          </a:p>
          <a:p>
            <a:pPr algn="l">
              <a:lnSpc>
                <a:spcPct val="115000"/>
              </a:lnSpc>
            </a:pPr>
            <a:r>
              <a:rPr lang="en-GB" sz="2200" dirty="0">
                <a:latin typeface="Segoe UI" panose="020B0502040204020203" pitchFamily="34" charset="0"/>
                <a:ea typeface="Times New Roman" panose="02020603050405020304" pitchFamily="18" charset="0"/>
                <a:cs typeface="Segoe UI" panose="020B0502040204020203" pitchFamily="34" charset="0"/>
              </a:rPr>
              <a:t>This is detailed in the next slides…</a:t>
            </a:r>
            <a:endParaRPr lang="en-GB" sz="2200" dirty="0">
              <a:effectLst/>
              <a:latin typeface="Segoe UI" panose="020B0502040204020203" pitchFamily="34" charset="0"/>
              <a:ea typeface="Times New Roman" panose="02020603050405020304" pitchFamily="18" charset="0"/>
              <a:cs typeface="Segoe UI" panose="020B0502040204020203" pitchFamily="34" charset="0"/>
            </a:endParaRPr>
          </a:p>
        </p:txBody>
      </p:sp>
      <p:pic>
        <p:nvPicPr>
          <p:cNvPr id="7" name="Picture 6" descr="An image of a slide which shows the contents of the Empowering Youth Voices Resource Pack. It includes Section 1 – Understanding Youth Voice&#10;Section 2 – Children’s Rights &#10;Section 3 – Working as a Team and becoming Researchers&#10;Section 4 – Identifying a Theme and Research Tools&#10;Section 5 – Undertaking Research &#10;Section 6 – Analysing results and Next steps&#10;&#10;">
            <a:extLst>
              <a:ext uri="{FF2B5EF4-FFF2-40B4-BE49-F238E27FC236}">
                <a16:creationId xmlns:a16="http://schemas.microsoft.com/office/drawing/2014/main" id="{FB89E210-3D06-F3C7-4B1B-9B1BC6DBD71E}"/>
              </a:ext>
            </a:extLst>
          </p:cNvPr>
          <p:cNvPicPr>
            <a:picLocks noChangeAspect="1"/>
          </p:cNvPicPr>
          <p:nvPr/>
        </p:nvPicPr>
        <p:blipFill>
          <a:blip r:embed="rId3"/>
          <a:stretch>
            <a:fillRect/>
          </a:stretch>
        </p:blipFill>
        <p:spPr>
          <a:xfrm>
            <a:off x="5653119" y="2053730"/>
            <a:ext cx="6027582" cy="3340305"/>
          </a:xfrm>
          <a:prstGeom prst="rect">
            <a:avLst/>
          </a:prstGeom>
        </p:spPr>
      </p:pic>
    </p:spTree>
    <p:extLst>
      <p:ext uri="{BB962C8B-B14F-4D97-AF65-F5344CB8AC3E}">
        <p14:creationId xmlns:p14="http://schemas.microsoft.com/office/powerpoint/2010/main" val="39536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F185B-E418-335D-60E7-BAA28FAECD36}"/>
              </a:ext>
            </a:extLst>
          </p:cNvPr>
          <p:cNvSpPr>
            <a:spLocks noGrp="1"/>
          </p:cNvSpPr>
          <p:nvPr>
            <p:ph idx="1"/>
          </p:nvPr>
        </p:nvSpPr>
        <p:spPr>
          <a:xfrm>
            <a:off x="838200" y="1825625"/>
            <a:ext cx="5289884" cy="4351338"/>
          </a:xfrm>
        </p:spPr>
        <p:txBody>
          <a:bodyPr>
            <a:normAutofit/>
          </a:bodyPr>
          <a:lstStyle/>
          <a:p>
            <a:pPr marL="0" indent="0">
              <a:buNone/>
            </a:pPr>
            <a:r>
              <a:rPr lang="en-GB" sz="2400" dirty="0">
                <a:latin typeface="Segoe UI" panose="020B0502040204020203" pitchFamily="34" charset="0"/>
                <a:cs typeface="Segoe UI" panose="020B0502040204020203" pitchFamily="34" charset="0"/>
              </a:rPr>
              <a:t>What do youth voice structures normally look like?</a:t>
            </a:r>
          </a:p>
          <a:p>
            <a:pPr marL="0" indent="0">
              <a:buNone/>
            </a:pPr>
            <a:endParaRPr lang="en-GB" sz="2400" dirty="0">
              <a:latin typeface="Segoe UI" panose="020B0502040204020203" pitchFamily="34" charset="0"/>
              <a:cs typeface="Segoe UI" panose="020B0502040204020203" pitchFamily="34" charset="0"/>
            </a:endParaRPr>
          </a:p>
          <a:p>
            <a:r>
              <a:rPr lang="en-GB" sz="2400" dirty="0">
                <a:latin typeface="Segoe UI" panose="020B0502040204020203" pitchFamily="34" charset="0"/>
                <a:cs typeface="Segoe UI" panose="020B0502040204020203" pitchFamily="34" charset="0"/>
              </a:rPr>
              <a:t>Youth Forums</a:t>
            </a:r>
          </a:p>
          <a:p>
            <a:r>
              <a:rPr lang="en-GB" sz="2400" dirty="0">
                <a:latin typeface="Segoe UI" panose="020B0502040204020203" pitchFamily="34" charset="0"/>
                <a:cs typeface="Segoe UI" panose="020B0502040204020203" pitchFamily="34" charset="0"/>
              </a:rPr>
              <a:t>Pupil Councils</a:t>
            </a:r>
          </a:p>
          <a:p>
            <a:r>
              <a:rPr lang="en-GB" sz="2400" dirty="0">
                <a:latin typeface="Segoe UI" panose="020B0502040204020203" pitchFamily="34" charset="0"/>
                <a:cs typeface="Segoe UI" panose="020B0502040204020203" pitchFamily="34" charset="0"/>
              </a:rPr>
              <a:t>Ambassadors</a:t>
            </a:r>
          </a:p>
          <a:p>
            <a:r>
              <a:rPr lang="en-GB" sz="2400" dirty="0">
                <a:latin typeface="Segoe UI" panose="020B0502040204020203" pitchFamily="34" charset="0"/>
                <a:cs typeface="Segoe UI" panose="020B0502040204020203" pitchFamily="34" charset="0"/>
              </a:rPr>
              <a:t>Thematic Groups</a:t>
            </a:r>
          </a:p>
          <a:p>
            <a:r>
              <a:rPr lang="en-GB" sz="2400" dirty="0">
                <a:latin typeface="Segoe UI" panose="020B0502040204020203" pitchFamily="34" charset="0"/>
                <a:cs typeface="Segoe UI" panose="020B0502040204020203" pitchFamily="34" charset="0"/>
              </a:rPr>
              <a:t>Members of Scottish Youth Parliament (</a:t>
            </a:r>
            <a:r>
              <a:rPr lang="en-GB" sz="2400" dirty="0" err="1">
                <a:latin typeface="Segoe UI" panose="020B0502040204020203" pitchFamily="34" charset="0"/>
                <a:cs typeface="Segoe UI" panose="020B0502040204020203" pitchFamily="34" charset="0"/>
              </a:rPr>
              <a:t>MSYP’s</a:t>
            </a:r>
            <a:r>
              <a:rPr lang="en-GB" sz="2400" dirty="0">
                <a:latin typeface="Segoe UI" panose="020B0502040204020203" pitchFamily="34" charset="0"/>
                <a:cs typeface="Segoe UI" panose="020B0502040204020203" pitchFamily="34" charset="0"/>
              </a:rPr>
              <a:t>)</a:t>
            </a:r>
          </a:p>
          <a:p>
            <a:pPr marL="0" indent="0">
              <a:buNone/>
            </a:pPr>
            <a:endParaRPr lang="en-GB" sz="2400" dirty="0">
              <a:latin typeface="Segoe UI" panose="020B0502040204020203" pitchFamily="34" charset="0"/>
              <a:cs typeface="Segoe UI" panose="020B0502040204020203" pitchFamily="34" charset="0"/>
            </a:endParaRPr>
          </a:p>
        </p:txBody>
      </p:sp>
      <p:pic>
        <p:nvPicPr>
          <p:cNvPr id="9" name="Picture 8" descr="An image of a group of young people in a circle with a member of staff just outside">
            <a:extLst>
              <a:ext uri="{FF2B5EF4-FFF2-40B4-BE49-F238E27FC236}">
                <a16:creationId xmlns:a16="http://schemas.microsoft.com/office/drawing/2014/main" id="{CA75BFFD-79B2-0EF3-A336-9E43293C9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164" y="939207"/>
            <a:ext cx="5327067" cy="5289884"/>
          </a:xfrm>
          <a:prstGeom prst="rect">
            <a:avLst/>
          </a:prstGeom>
        </p:spPr>
      </p:pic>
      <p:sp>
        <p:nvSpPr>
          <p:cNvPr id="6" name="TextBox 5">
            <a:extLst>
              <a:ext uri="{FF2B5EF4-FFF2-40B4-BE49-F238E27FC236}">
                <a16:creationId xmlns:a16="http://schemas.microsoft.com/office/drawing/2014/main" id="{91599AC9-6862-DD11-86D3-62E61F7C5FAD}"/>
              </a:ext>
            </a:extLst>
          </p:cNvPr>
          <p:cNvSpPr txBox="1"/>
          <p:nvPr/>
        </p:nvSpPr>
        <p:spPr>
          <a:xfrm>
            <a:off x="7504706" y="5522244"/>
            <a:ext cx="1770442" cy="369332"/>
          </a:xfrm>
          <a:prstGeom prst="rect">
            <a:avLst/>
          </a:prstGeom>
          <a:noFill/>
        </p:spPr>
        <p:txBody>
          <a:bodyPr wrap="square" rtlCol="0">
            <a:spAutoFit/>
          </a:bodyPr>
          <a:lstStyle/>
          <a:p>
            <a:r>
              <a:rPr lang="en-GB">
                <a:latin typeface="Segoe UI" panose="020B0502040204020203" pitchFamily="34" charset="0"/>
                <a:cs typeface="Segoe UI" panose="020B0502040204020203" pitchFamily="34" charset="0"/>
              </a:rPr>
              <a:t>Key Staff</a:t>
            </a:r>
          </a:p>
        </p:txBody>
      </p:sp>
      <p:sp>
        <p:nvSpPr>
          <p:cNvPr id="8" name="TextBox 7">
            <a:extLst>
              <a:ext uri="{FF2B5EF4-FFF2-40B4-BE49-F238E27FC236}">
                <a16:creationId xmlns:a16="http://schemas.microsoft.com/office/drawing/2014/main" id="{A9C7EBCD-FDDD-438D-0E3E-2722F3D971EF}"/>
              </a:ext>
            </a:extLst>
          </p:cNvPr>
          <p:cNvSpPr txBox="1"/>
          <p:nvPr/>
        </p:nvSpPr>
        <p:spPr>
          <a:xfrm>
            <a:off x="7666786" y="852016"/>
            <a:ext cx="2529825" cy="646331"/>
          </a:xfrm>
          <a:prstGeom prst="rect">
            <a:avLst/>
          </a:prstGeom>
          <a:noFill/>
        </p:spPr>
        <p:txBody>
          <a:bodyPr wrap="square" rtlCol="0">
            <a:spAutoFit/>
          </a:bodyPr>
          <a:lstStyle/>
          <a:p>
            <a:pPr algn="ctr"/>
            <a:r>
              <a:rPr lang="en-GB" dirty="0">
                <a:latin typeface="Segoe UI" panose="020B0502040204020203" pitchFamily="34" charset="0"/>
                <a:cs typeface="Segoe UI" panose="020B0502040204020203" pitchFamily="34" charset="0"/>
              </a:rPr>
              <a:t>A Youth Voice Structure</a:t>
            </a:r>
          </a:p>
        </p:txBody>
      </p:sp>
      <p:sp>
        <p:nvSpPr>
          <p:cNvPr id="2" name="Title 1">
            <a:extLst>
              <a:ext uri="{FF2B5EF4-FFF2-40B4-BE49-F238E27FC236}">
                <a16:creationId xmlns:a16="http://schemas.microsoft.com/office/drawing/2014/main" id="{DDBFB7A1-C6D0-3B77-C0E5-D8C78EF37801}"/>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Youth Voice Structures </a:t>
            </a:r>
          </a:p>
        </p:txBody>
      </p:sp>
    </p:spTree>
    <p:extLst>
      <p:ext uri="{BB962C8B-B14F-4D97-AF65-F5344CB8AC3E}">
        <p14:creationId xmlns:p14="http://schemas.microsoft.com/office/powerpoint/2010/main" val="2767849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e86319-6d84-4afe-998d-9daa1ae1b44d" xsi:nil="true"/>
    <lcf76f155ced4ddcb4097134ff3c332f xmlns="6836dd4e-1979-4a2d-afd5-433994e82f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4BB5C1405E3E4D91E494E87767BB7A" ma:contentTypeVersion="16" ma:contentTypeDescription="Create a new document." ma:contentTypeScope="" ma:versionID="0444b692c0221dfee28af22aabecd6c6">
  <xsd:schema xmlns:xsd="http://www.w3.org/2001/XMLSchema" xmlns:xs="http://www.w3.org/2001/XMLSchema" xmlns:p="http://schemas.microsoft.com/office/2006/metadata/properties" xmlns:ns2="6836dd4e-1979-4a2d-afd5-433994e82fc4" xmlns:ns3="d6e86319-6d84-4afe-998d-9daa1ae1b44d" targetNamespace="http://schemas.microsoft.com/office/2006/metadata/properties" ma:root="true" ma:fieldsID="8b9584e6729e07c76c1b19a50fd54176" ns2:_="" ns3:_="">
    <xsd:import namespace="6836dd4e-1979-4a2d-afd5-433994e82fc4"/>
    <xsd:import namespace="d6e86319-6d84-4afe-998d-9daa1ae1b44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6dd4e-1979-4a2d-afd5-433994e82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86319-6d84-4afe-998d-9daa1ae1b44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999725-18ae-4b3b-ba5c-64123375265d}" ma:internalName="TaxCatchAll" ma:showField="CatchAllData" ma:web="d6e86319-6d84-4afe-998d-9daa1ae1b44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372257-02DB-4D1B-A01F-C4EE9FB2AFA4}">
  <ds:schemaRefs>
    <ds:schemaRef ds:uri="6836dd4e-1979-4a2d-afd5-433994e82fc4"/>
    <ds:schemaRef ds:uri="d6e86319-6d84-4afe-998d-9daa1ae1b44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AA4134-2246-4C9C-A18E-063AF9FD5F59}">
  <ds:schemaRefs>
    <ds:schemaRef ds:uri="http://schemas.microsoft.com/sharepoint/v3/contenttype/forms"/>
  </ds:schemaRefs>
</ds:datastoreItem>
</file>

<file path=customXml/itemProps3.xml><?xml version="1.0" encoding="utf-8"?>
<ds:datastoreItem xmlns:ds="http://schemas.openxmlformats.org/officeDocument/2006/customXml" ds:itemID="{6E95E72E-27E6-420C-B458-866C81814051}">
  <ds:schemaRefs>
    <ds:schemaRef ds:uri="6836dd4e-1979-4a2d-afd5-433994e82fc4"/>
    <ds:schemaRef ds:uri="d6e86319-6d84-4afe-998d-9daa1ae1b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182</TotalTime>
  <Words>2763</Words>
  <Application>Microsoft Office PowerPoint</Application>
  <PresentationFormat>Widescreen</PresentationFormat>
  <Paragraphs>299</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Summary Presentation</vt:lpstr>
      <vt:lpstr>Purpose of this presentation</vt:lpstr>
      <vt:lpstr>Why Youth Voice?</vt:lpstr>
      <vt:lpstr>Youth Voice Toolkit Contents</vt:lpstr>
      <vt:lpstr>Implementation Guidance</vt:lpstr>
      <vt:lpstr>Implementation Guidance </vt:lpstr>
      <vt:lpstr>Support Materials </vt:lpstr>
      <vt:lpstr>Empowering Youth Voice Resource</vt:lpstr>
      <vt:lpstr>Youth Voice Structures </vt:lpstr>
      <vt:lpstr>Youth Voice Structures</vt:lpstr>
      <vt:lpstr>Who is represented?</vt:lpstr>
      <vt:lpstr>Representation</vt:lpstr>
      <vt:lpstr>A new way of facilitating genuine youth voice</vt:lpstr>
      <vt:lpstr>How the Youth Voice Toolkit changes the status quo and creates effective practice</vt:lpstr>
      <vt:lpstr>Peer Representation  In this model practitioners are guided by the charter and deliver the contents of the resource pack to their groups</vt:lpstr>
      <vt:lpstr>All views captured</vt:lpstr>
      <vt:lpstr>Research Informed</vt:lpstr>
      <vt:lpstr>The Change Made..</vt:lpstr>
      <vt:lpstr>What now?</vt:lpstr>
      <vt:lpstr>Multi setting/Wider Implementation</vt:lpstr>
      <vt:lpstr>Implementation beyond an individual setting</vt:lpstr>
      <vt:lpstr>Connections and Consistency </vt:lpstr>
      <vt:lpstr>Practitioner Makeup and Connections</vt:lpstr>
      <vt:lpstr>Silo working</vt:lpstr>
      <vt:lpstr>Connections</vt:lpstr>
      <vt:lpstr>Culture of non-tokenistic approaches</vt:lpstr>
      <vt:lpstr>The difference made</vt:lpstr>
      <vt:lpstr>Support given</vt:lpstr>
      <vt:lpstr>What now for across settings?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Dungavell J (Jamie)</dc:creator>
  <cp:lastModifiedBy>Julie Beckett</cp:lastModifiedBy>
  <cp:revision>2</cp:revision>
  <dcterms:created xsi:type="dcterms:W3CDTF">2013-07-15T20:26:40Z</dcterms:created>
  <dcterms:modified xsi:type="dcterms:W3CDTF">2025-07-02T09:27:28Z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0x010100074BB5C1405E3E4D91E494E87767BB7A</vt:lpwstr>
  </property>
  <property fmtid="{D5CDD505-2E9C-101B-9397-08002B2CF9AE}" pid="3" name="MediaServiceImageTags">
    <vt:lpwstr/>
  </property>
</Properties>
</file>