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48be948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848be948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48be948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48be948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48be948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48be948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03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533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Ian Robson</cp:lastModifiedBy>
  <cp:revision>2</cp:revision>
  <dcterms:modified xsi:type="dcterms:W3CDTF">2023-10-05T15:01:25Z</dcterms:modified>
</cp:coreProperties>
</file>