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648" r:id="rId5"/>
  </p:sldMasterIdLst>
  <p:notesMasterIdLst>
    <p:notesMasterId r:id="rId34"/>
  </p:notesMasterIdLst>
  <p:sldIdLst>
    <p:sldId id="267" r:id="rId6"/>
    <p:sldId id="2756" r:id="rId7"/>
    <p:sldId id="2753" r:id="rId8"/>
    <p:sldId id="2755" r:id="rId9"/>
    <p:sldId id="2705" r:id="rId10"/>
    <p:sldId id="2794" r:id="rId11"/>
    <p:sldId id="2770" r:id="rId12"/>
    <p:sldId id="2771" r:id="rId13"/>
    <p:sldId id="2772" r:id="rId14"/>
    <p:sldId id="2773" r:id="rId15"/>
    <p:sldId id="2789" r:id="rId16"/>
    <p:sldId id="2775" r:id="rId17"/>
    <p:sldId id="2776" r:id="rId18"/>
    <p:sldId id="2777" r:id="rId19"/>
    <p:sldId id="2778" r:id="rId20"/>
    <p:sldId id="2779" r:id="rId21"/>
    <p:sldId id="2781" r:id="rId22"/>
    <p:sldId id="2780" r:id="rId23"/>
    <p:sldId id="2782" r:id="rId24"/>
    <p:sldId id="2783" r:id="rId25"/>
    <p:sldId id="2784" r:id="rId26"/>
    <p:sldId id="2785" r:id="rId27"/>
    <p:sldId id="2786" r:id="rId28"/>
    <p:sldId id="2788" r:id="rId29"/>
    <p:sldId id="2765" r:id="rId30"/>
    <p:sldId id="2760" r:id="rId31"/>
    <p:sldId id="2793" r:id="rId32"/>
    <p:sldId id="268"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25C08-BFDF-E7E7-2AAC-AC6663C54666}" name="Melina Valdelievre" initials="MV" userId="S::Melina.Valdelievre@educationscotland.gov.scot::b86915ba-22b5-4859-b2b1-4a7ef34b48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5ED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326F5-1E69-77A3-0BC9-634139EBBDA5}" v="15" dt="2024-08-26T13:58:50.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98" autoAdjust="0"/>
  </p:normalViewPr>
  <p:slideViewPr>
    <p:cSldViewPr snapToGrid="0">
      <p:cViewPr varScale="1">
        <p:scale>
          <a:sx n="54" d="100"/>
          <a:sy n="54" d="100"/>
        </p:scale>
        <p:origin x="157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a Valdelievre" userId="b86915ba-22b5-4859-b2b1-4a7ef34b48d1" providerId="ADAL" clId="{69E66B1F-6DA6-45DC-B26D-5537E086F0BF}"/>
    <pc:docChg chg="undo redo custSel addSld delSld modSld delMainMaster">
      <pc:chgData name="Melina Valdelievre" userId="b86915ba-22b5-4859-b2b1-4a7ef34b48d1" providerId="ADAL" clId="{69E66B1F-6DA6-45DC-B26D-5537E086F0BF}" dt="2024-07-24T09:57:45.399" v="3173" actId="20577"/>
      <pc:docMkLst>
        <pc:docMk/>
      </pc:docMkLst>
      <pc:sldChg chg="addSp delSp modSp mod modNotesTx">
        <pc:chgData name="Melina Valdelievre" userId="b86915ba-22b5-4859-b2b1-4a7ef34b48d1" providerId="ADAL" clId="{69E66B1F-6DA6-45DC-B26D-5537E086F0BF}" dt="2024-07-18T17:04:53.441" v="2764" actId="962"/>
        <pc:sldMkLst>
          <pc:docMk/>
          <pc:sldMk cId="1717420105" sldId="267"/>
        </pc:sldMkLst>
        <pc:spChg chg="mod">
          <ac:chgData name="Melina Valdelievre" userId="b86915ba-22b5-4859-b2b1-4a7ef34b48d1" providerId="ADAL" clId="{69E66B1F-6DA6-45DC-B26D-5537E086F0BF}" dt="2024-07-18T17:04:53.441" v="2764" actId="962"/>
          <ac:spMkLst>
            <pc:docMk/>
            <pc:sldMk cId="1717420105" sldId="267"/>
            <ac:spMk id="3" creationId="{2D3802A0-84D6-F65D-A6B0-CE2B0721AB63}"/>
          </ac:spMkLst>
        </pc:spChg>
        <pc:spChg chg="mod">
          <ac:chgData name="Melina Valdelievre" userId="b86915ba-22b5-4859-b2b1-4a7ef34b48d1" providerId="ADAL" clId="{69E66B1F-6DA6-45DC-B26D-5537E086F0BF}" dt="2024-07-18T16:23:10.516" v="2584" actId="1076"/>
          <ac:spMkLst>
            <pc:docMk/>
            <pc:sldMk cId="1717420105" sldId="267"/>
            <ac:spMk id="6" creationId="{B4FC2E3E-4883-3C97-169C-D1014A914F01}"/>
          </ac:spMkLst>
        </pc:spChg>
        <pc:spChg chg="mod">
          <ac:chgData name="Melina Valdelievre" userId="b86915ba-22b5-4859-b2b1-4a7ef34b48d1" providerId="ADAL" clId="{69E66B1F-6DA6-45DC-B26D-5537E086F0BF}" dt="2024-07-18T16:32:29.820" v="2602" actId="20577"/>
          <ac:spMkLst>
            <pc:docMk/>
            <pc:sldMk cId="1717420105" sldId="267"/>
            <ac:spMk id="7" creationId="{00000000-0000-0000-0000-000000000000}"/>
          </ac:spMkLst>
        </pc:spChg>
        <pc:picChg chg="del">
          <ac:chgData name="Melina Valdelievre" userId="b86915ba-22b5-4859-b2b1-4a7ef34b48d1" providerId="ADAL" clId="{69E66B1F-6DA6-45DC-B26D-5537E086F0BF}" dt="2024-07-15T16:36:08.244" v="0" actId="478"/>
          <ac:picMkLst>
            <pc:docMk/>
            <pc:sldMk cId="1717420105" sldId="267"/>
            <ac:picMk id="2" creationId="{00000000-0000-0000-0000-000000000000}"/>
          </ac:picMkLst>
        </pc:picChg>
        <pc:picChg chg="add mod">
          <ac:chgData name="Melina Valdelievre" userId="b86915ba-22b5-4859-b2b1-4a7ef34b48d1" providerId="ADAL" clId="{69E66B1F-6DA6-45DC-B26D-5537E086F0BF}" dt="2024-07-18T13:09:35.202" v="123" actId="1076"/>
          <ac:picMkLst>
            <pc:docMk/>
            <pc:sldMk cId="1717420105" sldId="267"/>
            <ac:picMk id="2" creationId="{C9EFA6BE-463F-42AE-9778-9F3ECA30B943}"/>
          </ac:picMkLst>
        </pc:picChg>
        <pc:picChg chg="mod">
          <ac:chgData name="Melina Valdelievre" userId="b86915ba-22b5-4859-b2b1-4a7ef34b48d1" providerId="ADAL" clId="{69E66B1F-6DA6-45DC-B26D-5537E086F0BF}" dt="2024-07-18T13:09:30.897" v="122" actId="1076"/>
          <ac:picMkLst>
            <pc:docMk/>
            <pc:sldMk cId="1717420105" sldId="267"/>
            <ac:picMk id="4" creationId="{00000000-0000-0000-0000-000000000000}"/>
          </ac:picMkLst>
        </pc:picChg>
        <pc:picChg chg="add mod">
          <ac:chgData name="Melina Valdelievre" userId="b86915ba-22b5-4859-b2b1-4a7ef34b48d1" providerId="ADAL" clId="{69E66B1F-6DA6-45DC-B26D-5537E086F0BF}" dt="2024-07-18T13:09:30.897" v="122" actId="1076"/>
          <ac:picMkLst>
            <pc:docMk/>
            <pc:sldMk cId="1717420105" sldId="267"/>
            <ac:picMk id="8" creationId="{3CB07B48-C223-0E50-1C69-33356CD937DF}"/>
          </ac:picMkLst>
        </pc:picChg>
        <pc:picChg chg="mod">
          <ac:chgData name="Melina Valdelievre" userId="b86915ba-22b5-4859-b2b1-4a7ef34b48d1" providerId="ADAL" clId="{69E66B1F-6DA6-45DC-B26D-5537E086F0BF}" dt="2024-07-18T13:09:30.897" v="122" actId="1076"/>
          <ac:picMkLst>
            <pc:docMk/>
            <pc:sldMk cId="1717420105" sldId="267"/>
            <ac:picMk id="10" creationId="{9BA73947-ABDA-F7FE-8ADF-853B1A61052D}"/>
          </ac:picMkLst>
        </pc:picChg>
        <pc:picChg chg="mod">
          <ac:chgData name="Melina Valdelievre" userId="b86915ba-22b5-4859-b2b1-4a7ef34b48d1" providerId="ADAL" clId="{69E66B1F-6DA6-45DC-B26D-5537E086F0BF}" dt="2024-07-18T13:09:30.897" v="122" actId="1076"/>
          <ac:picMkLst>
            <pc:docMk/>
            <pc:sldMk cId="1717420105" sldId="267"/>
            <ac:picMk id="11" creationId="{00000000-0000-0000-0000-000000000000}"/>
          </ac:picMkLst>
        </pc:picChg>
        <pc:picChg chg="mod">
          <ac:chgData name="Melina Valdelievre" userId="b86915ba-22b5-4859-b2b1-4a7ef34b48d1" providerId="ADAL" clId="{69E66B1F-6DA6-45DC-B26D-5537E086F0BF}" dt="2024-07-18T16:23:12.770" v="2585" actId="14100"/>
          <ac:picMkLst>
            <pc:docMk/>
            <pc:sldMk cId="1717420105" sldId="267"/>
            <ac:picMk id="12" creationId="{00000000-0000-0000-0000-000000000000}"/>
          </ac:picMkLst>
        </pc:picChg>
        <pc:picChg chg="mod">
          <ac:chgData name="Melina Valdelievre" userId="b86915ba-22b5-4859-b2b1-4a7ef34b48d1" providerId="ADAL" clId="{69E66B1F-6DA6-45DC-B26D-5537E086F0BF}" dt="2024-07-18T13:09:30.897" v="122" actId="1076"/>
          <ac:picMkLst>
            <pc:docMk/>
            <pc:sldMk cId="1717420105" sldId="267"/>
            <ac:picMk id="13" creationId="{00000000-0000-0000-0000-000000000000}"/>
          </ac:picMkLst>
        </pc:picChg>
      </pc:sldChg>
      <pc:sldChg chg="add">
        <pc:chgData name="Melina Valdelievre" userId="b86915ba-22b5-4859-b2b1-4a7ef34b48d1" providerId="ADAL" clId="{69E66B1F-6DA6-45DC-B26D-5537E086F0BF}" dt="2024-07-15T16:41:46.458" v="109"/>
        <pc:sldMkLst>
          <pc:docMk/>
          <pc:sldMk cId="1199071255" sldId="268"/>
        </pc:sldMkLst>
      </pc:sldChg>
      <pc:sldChg chg="modSp mod modNotesTx">
        <pc:chgData name="Melina Valdelievre" userId="b86915ba-22b5-4859-b2b1-4a7ef34b48d1" providerId="ADAL" clId="{69E66B1F-6DA6-45DC-B26D-5537E086F0BF}" dt="2024-07-24T09:18:02.522" v="3124"/>
        <pc:sldMkLst>
          <pc:docMk/>
          <pc:sldMk cId="2944124281" sldId="2705"/>
        </pc:sldMkLst>
        <pc:spChg chg="mod">
          <ac:chgData name="Melina Valdelievre" userId="b86915ba-22b5-4859-b2b1-4a7ef34b48d1" providerId="ADAL" clId="{69E66B1F-6DA6-45DC-B26D-5537E086F0BF}" dt="2024-07-19T08:14:57.616" v="3027" actId="20577"/>
          <ac:spMkLst>
            <pc:docMk/>
            <pc:sldMk cId="2944124281" sldId="2705"/>
            <ac:spMk id="5" creationId="{00000000-0000-0000-0000-000000000000}"/>
          </ac:spMkLst>
        </pc:spChg>
        <pc:picChg chg="mod">
          <ac:chgData name="Melina Valdelievre" userId="b86915ba-22b5-4859-b2b1-4a7ef34b48d1" providerId="ADAL" clId="{69E66B1F-6DA6-45DC-B26D-5537E086F0BF}" dt="2024-07-18T16:33:48.478" v="2655" actId="1076"/>
          <ac:picMkLst>
            <pc:docMk/>
            <pc:sldMk cId="2944124281" sldId="2705"/>
            <ac:picMk id="2" creationId="{00000000-0000-0000-0000-000000000000}"/>
          </ac:picMkLst>
        </pc:picChg>
      </pc:sldChg>
      <pc:sldChg chg="addSp delSp modSp mod">
        <pc:chgData name="Melina Valdelievre" userId="b86915ba-22b5-4859-b2b1-4a7ef34b48d1" providerId="ADAL" clId="{69E66B1F-6DA6-45DC-B26D-5537E086F0BF}" dt="2024-07-18T17:05:16.351" v="2767" actId="962"/>
        <pc:sldMkLst>
          <pc:docMk/>
          <pc:sldMk cId="1650509081" sldId="2753"/>
        </pc:sldMkLst>
        <pc:picChg chg="add mod">
          <ac:chgData name="Melina Valdelievre" userId="b86915ba-22b5-4859-b2b1-4a7ef34b48d1" providerId="ADAL" clId="{69E66B1F-6DA6-45DC-B26D-5537E086F0BF}" dt="2024-07-15T16:36:18.491" v="5" actId="1076"/>
          <ac:picMkLst>
            <pc:docMk/>
            <pc:sldMk cId="1650509081" sldId="2753"/>
            <ac:picMk id="6" creationId="{4CC1AEEA-FA9E-B233-7CB8-81E85767A158}"/>
          </ac:picMkLst>
        </pc:picChg>
        <pc:picChg chg="mod">
          <ac:chgData name="Melina Valdelievre" userId="b86915ba-22b5-4859-b2b1-4a7ef34b48d1" providerId="ADAL" clId="{69E66B1F-6DA6-45DC-B26D-5537E086F0BF}" dt="2024-07-18T17:05:08.843" v="2766" actId="962"/>
          <ac:picMkLst>
            <pc:docMk/>
            <pc:sldMk cId="1650509081" sldId="2753"/>
            <ac:picMk id="10" creationId="{11BB54A0-A9F0-23EC-3B94-FB930D821EAD}"/>
          </ac:picMkLst>
        </pc:picChg>
        <pc:picChg chg="mod">
          <ac:chgData name="Melina Valdelievre" userId="b86915ba-22b5-4859-b2b1-4a7ef34b48d1" providerId="ADAL" clId="{69E66B1F-6DA6-45DC-B26D-5537E086F0BF}" dt="2024-07-18T17:05:16.351" v="2767" actId="962"/>
          <ac:picMkLst>
            <pc:docMk/>
            <pc:sldMk cId="1650509081" sldId="2753"/>
            <ac:picMk id="12" creationId="{A8261908-E3C9-E387-F520-9170EACFE400}"/>
          </ac:picMkLst>
        </pc:picChg>
        <pc:picChg chg="del">
          <ac:chgData name="Melina Valdelievre" userId="b86915ba-22b5-4859-b2b1-4a7ef34b48d1" providerId="ADAL" clId="{69E66B1F-6DA6-45DC-B26D-5537E086F0BF}" dt="2024-07-15T16:36:13.563" v="2" actId="478"/>
          <ac:picMkLst>
            <pc:docMk/>
            <pc:sldMk cId="1650509081" sldId="2753"/>
            <ac:picMk id="15" creationId="{47BD87C8-FBEF-5817-0136-95D3C3D6AA52}"/>
          </ac:picMkLst>
        </pc:picChg>
      </pc:sldChg>
      <pc:sldChg chg="modNotesTx">
        <pc:chgData name="Melina Valdelievre" userId="b86915ba-22b5-4859-b2b1-4a7ef34b48d1" providerId="ADAL" clId="{69E66B1F-6DA6-45DC-B26D-5537E086F0BF}" dt="2024-07-18T17:00:49.778" v="2739" actId="20577"/>
        <pc:sldMkLst>
          <pc:docMk/>
          <pc:sldMk cId="3816517056" sldId="2760"/>
        </pc:sldMkLst>
      </pc:sldChg>
      <pc:sldChg chg="del">
        <pc:chgData name="Melina Valdelievre" userId="b86915ba-22b5-4859-b2b1-4a7ef34b48d1" providerId="ADAL" clId="{69E66B1F-6DA6-45DC-B26D-5537E086F0BF}" dt="2024-07-18T13:52:29.809" v="131" actId="47"/>
        <pc:sldMkLst>
          <pc:docMk/>
          <pc:sldMk cId="2019708421" sldId="2761"/>
        </pc:sldMkLst>
      </pc:sldChg>
      <pc:sldChg chg="modNotesTx">
        <pc:chgData name="Melina Valdelievre" userId="b86915ba-22b5-4859-b2b1-4a7ef34b48d1" providerId="ADAL" clId="{69E66B1F-6DA6-45DC-B26D-5537E086F0BF}" dt="2024-07-18T17:00:40.773" v="2731" actId="20577"/>
        <pc:sldMkLst>
          <pc:docMk/>
          <pc:sldMk cId="1510888304" sldId="2765"/>
        </pc:sldMkLst>
      </pc:sldChg>
      <pc:sldChg chg="addSp delSp modSp del mod">
        <pc:chgData name="Melina Valdelievre" userId="b86915ba-22b5-4859-b2b1-4a7ef34b48d1" providerId="ADAL" clId="{69E66B1F-6DA6-45DC-B26D-5537E086F0BF}" dt="2024-07-15T16:41:20.174" v="108" actId="47"/>
        <pc:sldMkLst>
          <pc:docMk/>
          <pc:sldMk cId="3074437477" sldId="2766"/>
        </pc:sldMkLst>
        <pc:picChg chg="add mod">
          <ac:chgData name="Melina Valdelievre" userId="b86915ba-22b5-4859-b2b1-4a7ef34b48d1" providerId="ADAL" clId="{69E66B1F-6DA6-45DC-B26D-5537E086F0BF}" dt="2024-07-15T16:36:44.739" v="14" actId="1076"/>
          <ac:picMkLst>
            <pc:docMk/>
            <pc:sldMk cId="3074437477" sldId="2766"/>
            <ac:picMk id="3" creationId="{1D30689D-6370-55BE-02A9-0A51247C8D27}"/>
          </ac:picMkLst>
        </pc:picChg>
        <pc:picChg chg="del">
          <ac:chgData name="Melina Valdelievre" userId="b86915ba-22b5-4859-b2b1-4a7ef34b48d1" providerId="ADAL" clId="{69E66B1F-6DA6-45DC-B26D-5537E086F0BF}" dt="2024-07-15T16:36:40.740" v="11" actId="478"/>
          <ac:picMkLst>
            <pc:docMk/>
            <pc:sldMk cId="3074437477" sldId="2766"/>
            <ac:picMk id="4" creationId="{7FB749AE-829F-F913-873C-6AEBCC4555E3}"/>
          </ac:picMkLst>
        </pc:picChg>
      </pc:sldChg>
      <pc:sldChg chg="addSp delSp modSp del mod">
        <pc:chgData name="Melina Valdelievre" userId="b86915ba-22b5-4859-b2b1-4a7ef34b48d1" providerId="ADAL" clId="{69E66B1F-6DA6-45DC-B26D-5537E086F0BF}" dt="2024-07-18T16:38:45.529" v="2666" actId="47"/>
        <pc:sldMkLst>
          <pc:docMk/>
          <pc:sldMk cId="3721802816" sldId="2768"/>
        </pc:sldMkLst>
        <pc:picChg chg="add mod">
          <ac:chgData name="Melina Valdelievre" userId="b86915ba-22b5-4859-b2b1-4a7ef34b48d1" providerId="ADAL" clId="{69E66B1F-6DA6-45DC-B26D-5537E086F0BF}" dt="2024-07-15T16:36:30.420" v="10" actId="1076"/>
          <ac:picMkLst>
            <pc:docMk/>
            <pc:sldMk cId="3721802816" sldId="2768"/>
            <ac:picMk id="2" creationId="{96487D4A-14B8-D138-93E4-BA1B43BA6C10}"/>
          </ac:picMkLst>
        </pc:picChg>
        <pc:picChg chg="del">
          <ac:chgData name="Melina Valdelievre" userId="b86915ba-22b5-4859-b2b1-4a7ef34b48d1" providerId="ADAL" clId="{69E66B1F-6DA6-45DC-B26D-5537E086F0BF}" dt="2024-07-15T16:36:23.151" v="6" actId="478"/>
          <ac:picMkLst>
            <pc:docMk/>
            <pc:sldMk cId="3721802816" sldId="2768"/>
            <ac:picMk id="4" creationId="{E1ECF429-2A61-98B9-BBB4-F5E09CC02814}"/>
          </ac:picMkLst>
        </pc:picChg>
      </pc:sldChg>
      <pc:sldChg chg="del modNotesTx">
        <pc:chgData name="Melina Valdelievre" userId="b86915ba-22b5-4859-b2b1-4a7ef34b48d1" providerId="ADAL" clId="{69E66B1F-6DA6-45DC-B26D-5537E086F0BF}" dt="2024-07-18T16:38:45.529" v="2666" actId="47"/>
        <pc:sldMkLst>
          <pc:docMk/>
          <pc:sldMk cId="1865471083" sldId="2769"/>
        </pc:sldMkLst>
      </pc:sldChg>
      <pc:sldChg chg="modSp mod modNotesTx">
        <pc:chgData name="Melina Valdelievre" userId="b86915ba-22b5-4859-b2b1-4a7ef34b48d1" providerId="ADAL" clId="{69E66B1F-6DA6-45DC-B26D-5537E086F0BF}" dt="2024-07-24T09:05:23.902" v="3111" actId="20577"/>
        <pc:sldMkLst>
          <pc:docMk/>
          <pc:sldMk cId="1324623932" sldId="2770"/>
        </pc:sldMkLst>
        <pc:spChg chg="mod">
          <ac:chgData name="Melina Valdelievre" userId="b86915ba-22b5-4859-b2b1-4a7ef34b48d1" providerId="ADAL" clId="{69E66B1F-6DA6-45DC-B26D-5537E086F0BF}" dt="2024-07-24T09:05:10.933" v="3110" actId="14100"/>
          <ac:spMkLst>
            <pc:docMk/>
            <pc:sldMk cId="1324623932" sldId="2770"/>
            <ac:spMk id="4" creationId="{A6589ADE-0425-655F-28E4-7C820089565F}"/>
          </ac:spMkLst>
        </pc:spChg>
        <pc:graphicFrameChg chg="mod">
          <ac:chgData name="Melina Valdelievre" userId="b86915ba-22b5-4859-b2b1-4a7ef34b48d1" providerId="ADAL" clId="{69E66B1F-6DA6-45DC-B26D-5537E086F0BF}" dt="2024-07-24T09:05:01.909" v="3108" actId="1076"/>
          <ac:graphicFrameMkLst>
            <pc:docMk/>
            <pc:sldMk cId="1324623932" sldId="2770"/>
            <ac:graphicFrameMk id="5" creationId="{C0FC0F21-AA8D-3D92-F1DB-C3EB9B782DE2}"/>
          </ac:graphicFrameMkLst>
        </pc:graphicFrameChg>
      </pc:sldChg>
      <pc:sldChg chg="modSp mod modNotesTx">
        <pc:chgData name="Melina Valdelievre" userId="b86915ba-22b5-4859-b2b1-4a7ef34b48d1" providerId="ADAL" clId="{69E66B1F-6DA6-45DC-B26D-5537E086F0BF}" dt="2024-07-18T16:54:39.111" v="2673" actId="20577"/>
        <pc:sldMkLst>
          <pc:docMk/>
          <pc:sldMk cId="1601580468" sldId="2771"/>
        </pc:sldMkLst>
        <pc:spChg chg="mod">
          <ac:chgData name="Melina Valdelievre" userId="b86915ba-22b5-4859-b2b1-4a7ef34b48d1" providerId="ADAL" clId="{69E66B1F-6DA6-45DC-B26D-5537E086F0BF}" dt="2024-07-18T14:11:55.397" v="274" actId="14100"/>
          <ac:spMkLst>
            <pc:docMk/>
            <pc:sldMk cId="1601580468" sldId="2771"/>
            <ac:spMk id="2" creationId="{9292C942-69C2-FAA9-6223-EA99948066BB}"/>
          </ac:spMkLst>
        </pc:spChg>
        <pc:spChg chg="mod">
          <ac:chgData name="Melina Valdelievre" userId="b86915ba-22b5-4859-b2b1-4a7ef34b48d1" providerId="ADAL" clId="{69E66B1F-6DA6-45DC-B26D-5537E086F0BF}" dt="2024-07-18T14:12:42.531" v="276" actId="20577"/>
          <ac:spMkLst>
            <pc:docMk/>
            <pc:sldMk cId="1601580468" sldId="2771"/>
            <ac:spMk id="3" creationId="{68CB11E0-1352-87D3-FFDA-C6422F596F4D}"/>
          </ac:spMkLst>
        </pc:spChg>
      </pc:sldChg>
      <pc:sldChg chg="modSp mod modNotesTx">
        <pc:chgData name="Melina Valdelievre" userId="b86915ba-22b5-4859-b2b1-4a7ef34b48d1" providerId="ADAL" clId="{69E66B1F-6DA6-45DC-B26D-5537E086F0BF}" dt="2024-07-24T09:42:38.185" v="3135" actId="20577"/>
        <pc:sldMkLst>
          <pc:docMk/>
          <pc:sldMk cId="1807261831" sldId="2772"/>
        </pc:sldMkLst>
        <pc:spChg chg="mod">
          <ac:chgData name="Melina Valdelievre" userId="b86915ba-22b5-4859-b2b1-4a7ef34b48d1" providerId="ADAL" clId="{69E66B1F-6DA6-45DC-B26D-5537E086F0BF}" dt="2024-07-19T08:22:36.505" v="3054" actId="20577"/>
          <ac:spMkLst>
            <pc:docMk/>
            <pc:sldMk cId="1807261831" sldId="2772"/>
            <ac:spMk id="3" creationId="{5E1AEA53-4093-94A0-339F-46C87AF702EC}"/>
          </ac:spMkLst>
        </pc:spChg>
      </pc:sldChg>
      <pc:sldChg chg="modNotesTx">
        <pc:chgData name="Melina Valdelievre" userId="b86915ba-22b5-4859-b2b1-4a7ef34b48d1" providerId="ADAL" clId="{69E66B1F-6DA6-45DC-B26D-5537E086F0BF}" dt="2024-07-18T16:54:54.080" v="2678" actId="20577"/>
        <pc:sldMkLst>
          <pc:docMk/>
          <pc:sldMk cId="37039536" sldId="2773"/>
        </pc:sldMkLst>
      </pc:sldChg>
      <pc:sldChg chg="modSp mod modNotesTx">
        <pc:chgData name="Melina Valdelievre" userId="b86915ba-22b5-4859-b2b1-4a7ef34b48d1" providerId="ADAL" clId="{69E66B1F-6DA6-45DC-B26D-5537E086F0BF}" dt="2024-07-18T16:55:20.169" v="2682" actId="20577"/>
        <pc:sldMkLst>
          <pc:docMk/>
          <pc:sldMk cId="936554997" sldId="2775"/>
        </pc:sldMkLst>
        <pc:spChg chg="mod">
          <ac:chgData name="Melina Valdelievre" userId="b86915ba-22b5-4859-b2b1-4a7ef34b48d1" providerId="ADAL" clId="{69E66B1F-6DA6-45DC-B26D-5537E086F0BF}" dt="2024-07-18T14:50:00.257" v="719" actId="20577"/>
          <ac:spMkLst>
            <pc:docMk/>
            <pc:sldMk cId="936554997" sldId="2775"/>
            <ac:spMk id="2" creationId="{4E0733F1-9AD3-2AF7-C6DB-C06B9C6C2EB1}"/>
          </ac:spMkLst>
        </pc:spChg>
        <pc:spChg chg="mod">
          <ac:chgData name="Melina Valdelievre" userId="b86915ba-22b5-4859-b2b1-4a7ef34b48d1" providerId="ADAL" clId="{69E66B1F-6DA6-45DC-B26D-5537E086F0BF}" dt="2024-07-18T15:15:40.252" v="1786" actId="20577"/>
          <ac:spMkLst>
            <pc:docMk/>
            <pc:sldMk cId="936554997" sldId="2775"/>
            <ac:spMk id="3" creationId="{33E34032-9CDC-054B-9D84-D137D9FC229B}"/>
          </ac:spMkLst>
        </pc:spChg>
      </pc:sldChg>
      <pc:sldChg chg="modSp mod modNotesTx">
        <pc:chgData name="Melina Valdelievre" userId="b86915ba-22b5-4859-b2b1-4a7ef34b48d1" providerId="ADAL" clId="{69E66B1F-6DA6-45DC-B26D-5537E086F0BF}" dt="2024-07-18T17:05:40.598" v="2817" actId="962"/>
        <pc:sldMkLst>
          <pc:docMk/>
          <pc:sldMk cId="1397808732" sldId="2776"/>
        </pc:sldMkLst>
        <pc:spChg chg="mod">
          <ac:chgData name="Melina Valdelievre" userId="b86915ba-22b5-4859-b2b1-4a7ef34b48d1" providerId="ADAL" clId="{69E66B1F-6DA6-45DC-B26D-5537E086F0BF}" dt="2024-07-18T15:18:24.761" v="1816" actId="1076"/>
          <ac:spMkLst>
            <pc:docMk/>
            <pc:sldMk cId="1397808732" sldId="2776"/>
            <ac:spMk id="2" creationId="{1B33B7D9-1A88-B2B5-FE2A-A451DEF28E32}"/>
          </ac:spMkLst>
        </pc:spChg>
        <pc:spChg chg="mod">
          <ac:chgData name="Melina Valdelievre" userId="b86915ba-22b5-4859-b2b1-4a7ef34b48d1" providerId="ADAL" clId="{69E66B1F-6DA6-45DC-B26D-5537E086F0BF}" dt="2024-07-18T15:18:15.281" v="1806" actId="1076"/>
          <ac:spMkLst>
            <pc:docMk/>
            <pc:sldMk cId="1397808732" sldId="2776"/>
            <ac:spMk id="3" creationId="{9E894586-9AB5-6817-6AB2-26FE8DF05C23}"/>
          </ac:spMkLst>
        </pc:spChg>
        <pc:picChg chg="mod">
          <ac:chgData name="Melina Valdelievre" userId="b86915ba-22b5-4859-b2b1-4a7ef34b48d1" providerId="ADAL" clId="{69E66B1F-6DA6-45DC-B26D-5537E086F0BF}" dt="2024-07-18T17:05:40.598" v="2817" actId="962"/>
          <ac:picMkLst>
            <pc:docMk/>
            <pc:sldMk cId="1397808732" sldId="2776"/>
            <ac:picMk id="6" creationId="{1B981540-9AB8-5E02-DAA6-BB945D94F24C}"/>
          </ac:picMkLst>
        </pc:picChg>
      </pc:sldChg>
      <pc:sldChg chg="modSp mod modNotesTx">
        <pc:chgData name="Melina Valdelievre" userId="b86915ba-22b5-4859-b2b1-4a7ef34b48d1" providerId="ADAL" clId="{69E66B1F-6DA6-45DC-B26D-5537E086F0BF}" dt="2024-07-18T16:55:45" v="2686" actId="20577"/>
        <pc:sldMkLst>
          <pc:docMk/>
          <pc:sldMk cId="3528928323" sldId="2777"/>
        </pc:sldMkLst>
        <pc:spChg chg="mod">
          <ac:chgData name="Melina Valdelievre" userId="b86915ba-22b5-4859-b2b1-4a7ef34b48d1" providerId="ADAL" clId="{69E66B1F-6DA6-45DC-B26D-5537E086F0BF}" dt="2024-07-18T14:50:45.629" v="770" actId="14100"/>
          <ac:spMkLst>
            <pc:docMk/>
            <pc:sldMk cId="3528928323" sldId="2777"/>
            <ac:spMk id="2" creationId="{45842803-5A33-DB09-D3BC-5E01FA120DE7}"/>
          </ac:spMkLst>
        </pc:spChg>
        <pc:spChg chg="mod">
          <ac:chgData name="Melina Valdelievre" userId="b86915ba-22b5-4859-b2b1-4a7ef34b48d1" providerId="ADAL" clId="{69E66B1F-6DA6-45DC-B26D-5537E086F0BF}" dt="2024-07-18T15:21:49.378" v="1917" actId="20577"/>
          <ac:spMkLst>
            <pc:docMk/>
            <pc:sldMk cId="3528928323" sldId="2777"/>
            <ac:spMk id="3" creationId="{3E5BF3E2-97C4-FBD1-B893-E46F91DBED41}"/>
          </ac:spMkLst>
        </pc:spChg>
      </pc:sldChg>
      <pc:sldChg chg="modSp mod modNotesTx">
        <pc:chgData name="Melina Valdelievre" userId="b86915ba-22b5-4859-b2b1-4a7ef34b48d1" providerId="ADAL" clId="{69E66B1F-6DA6-45DC-B26D-5537E086F0BF}" dt="2024-07-24T09:43:59.106" v="3162" actId="20577"/>
        <pc:sldMkLst>
          <pc:docMk/>
          <pc:sldMk cId="2152028914" sldId="2778"/>
        </pc:sldMkLst>
        <pc:spChg chg="mod">
          <ac:chgData name="Melina Valdelievre" userId="b86915ba-22b5-4859-b2b1-4a7ef34b48d1" providerId="ADAL" clId="{69E66B1F-6DA6-45DC-B26D-5537E086F0BF}" dt="2024-07-18T14:51:04.109" v="785" actId="14100"/>
          <ac:spMkLst>
            <pc:docMk/>
            <pc:sldMk cId="2152028914" sldId="2778"/>
            <ac:spMk id="2" creationId="{ED288819-2804-AE61-CE00-22AE169CA919}"/>
          </ac:spMkLst>
        </pc:spChg>
        <pc:spChg chg="mod">
          <ac:chgData name="Melina Valdelievre" userId="b86915ba-22b5-4859-b2b1-4a7ef34b48d1" providerId="ADAL" clId="{69E66B1F-6DA6-45DC-B26D-5537E086F0BF}" dt="2024-07-24T09:43:51.980" v="3145" actId="20577"/>
          <ac:spMkLst>
            <pc:docMk/>
            <pc:sldMk cId="2152028914" sldId="2778"/>
            <ac:spMk id="3" creationId="{44AD985B-0646-9BE9-2271-5F2AEE9A94F0}"/>
          </ac:spMkLst>
        </pc:spChg>
      </pc:sldChg>
      <pc:sldChg chg="modSp mod modNotesTx">
        <pc:chgData name="Melina Valdelievre" userId="b86915ba-22b5-4859-b2b1-4a7ef34b48d1" providerId="ADAL" clId="{69E66B1F-6DA6-45DC-B26D-5537E086F0BF}" dt="2024-07-18T16:56:00.316" v="2694" actId="20577"/>
        <pc:sldMkLst>
          <pc:docMk/>
          <pc:sldMk cId="2672207288" sldId="2779"/>
        </pc:sldMkLst>
        <pc:spChg chg="mod">
          <ac:chgData name="Melina Valdelievre" userId="b86915ba-22b5-4859-b2b1-4a7ef34b48d1" providerId="ADAL" clId="{69E66B1F-6DA6-45DC-B26D-5537E086F0BF}" dt="2024-07-18T15:25:58.862" v="2029" actId="1076"/>
          <ac:spMkLst>
            <pc:docMk/>
            <pc:sldMk cId="2672207288" sldId="2779"/>
            <ac:spMk id="2" creationId="{9D765A42-77B0-1257-896B-14C527DF791A}"/>
          </ac:spMkLst>
        </pc:spChg>
        <pc:spChg chg="mod">
          <ac:chgData name="Melina Valdelievre" userId="b86915ba-22b5-4859-b2b1-4a7ef34b48d1" providerId="ADAL" clId="{69E66B1F-6DA6-45DC-B26D-5537E086F0BF}" dt="2024-07-18T15:26:55.817" v="2036" actId="20577"/>
          <ac:spMkLst>
            <pc:docMk/>
            <pc:sldMk cId="2672207288" sldId="2779"/>
            <ac:spMk id="3" creationId="{AFF29D78-221A-30F2-7D53-D554D3F0F603}"/>
          </ac:spMkLst>
        </pc:spChg>
      </pc:sldChg>
      <pc:sldChg chg="modSp mod modNotesTx">
        <pc:chgData name="Melina Valdelievre" userId="b86915ba-22b5-4859-b2b1-4a7ef34b48d1" providerId="ADAL" clId="{69E66B1F-6DA6-45DC-B26D-5537E086F0BF}" dt="2024-07-18T16:56:26.007" v="2704" actId="20577"/>
        <pc:sldMkLst>
          <pc:docMk/>
          <pc:sldMk cId="1293577190" sldId="2780"/>
        </pc:sldMkLst>
        <pc:spChg chg="mod">
          <ac:chgData name="Melina Valdelievre" userId="b86915ba-22b5-4859-b2b1-4a7ef34b48d1" providerId="ADAL" clId="{69E66B1F-6DA6-45DC-B26D-5537E086F0BF}" dt="2024-07-18T14:52:05.437" v="868"/>
          <ac:spMkLst>
            <pc:docMk/>
            <pc:sldMk cId="1293577190" sldId="2780"/>
            <ac:spMk id="2" creationId="{B810664E-C4EF-2300-BFE4-05C5AC6BB7B9}"/>
          </ac:spMkLst>
        </pc:spChg>
        <pc:spChg chg="mod">
          <ac:chgData name="Melina Valdelievre" userId="b86915ba-22b5-4859-b2b1-4a7ef34b48d1" providerId="ADAL" clId="{69E66B1F-6DA6-45DC-B26D-5537E086F0BF}" dt="2024-07-18T15:32:09.526" v="2191" actId="20577"/>
          <ac:spMkLst>
            <pc:docMk/>
            <pc:sldMk cId="1293577190" sldId="2780"/>
            <ac:spMk id="3" creationId="{03DBF158-0FF9-AA1E-D3C0-A02EC8CBD31C}"/>
          </ac:spMkLst>
        </pc:spChg>
      </pc:sldChg>
      <pc:sldChg chg="modSp mod modNotesTx">
        <pc:chgData name="Melina Valdelievre" userId="b86915ba-22b5-4859-b2b1-4a7ef34b48d1" providerId="ADAL" clId="{69E66B1F-6DA6-45DC-B26D-5537E086F0BF}" dt="2024-07-24T09:44:50.173" v="3166" actId="20577"/>
        <pc:sldMkLst>
          <pc:docMk/>
          <pc:sldMk cId="3069531326" sldId="2781"/>
        </pc:sldMkLst>
        <pc:spChg chg="mod">
          <ac:chgData name="Melina Valdelievre" userId="b86915ba-22b5-4859-b2b1-4a7ef34b48d1" providerId="ADAL" clId="{69E66B1F-6DA6-45DC-B26D-5537E086F0BF}" dt="2024-07-18T15:30:26.123" v="2115" actId="1076"/>
          <ac:spMkLst>
            <pc:docMk/>
            <pc:sldMk cId="3069531326" sldId="2781"/>
            <ac:spMk id="2" creationId="{8B30C5B5-B37E-ACD8-EE76-EF10534E2761}"/>
          </ac:spMkLst>
        </pc:spChg>
        <pc:spChg chg="mod">
          <ac:chgData name="Melina Valdelievre" userId="b86915ba-22b5-4859-b2b1-4a7ef34b48d1" providerId="ADAL" clId="{69E66B1F-6DA6-45DC-B26D-5537E086F0BF}" dt="2024-07-24T09:44:47.018" v="3165" actId="1076"/>
          <ac:spMkLst>
            <pc:docMk/>
            <pc:sldMk cId="3069531326" sldId="2781"/>
            <ac:spMk id="3" creationId="{9C00DE3A-FE9C-524F-3563-3D0FE01ABD38}"/>
          </ac:spMkLst>
        </pc:spChg>
      </pc:sldChg>
      <pc:sldChg chg="modSp modNotesTx">
        <pc:chgData name="Melina Valdelievre" userId="b86915ba-22b5-4859-b2b1-4a7ef34b48d1" providerId="ADAL" clId="{69E66B1F-6DA6-45DC-B26D-5537E086F0BF}" dt="2024-07-18T17:06:26.219" v="2853" actId="962"/>
        <pc:sldMkLst>
          <pc:docMk/>
          <pc:sldMk cId="3251115813" sldId="2782"/>
        </pc:sldMkLst>
        <pc:graphicFrameChg chg="mod">
          <ac:chgData name="Melina Valdelievre" userId="b86915ba-22b5-4859-b2b1-4a7ef34b48d1" providerId="ADAL" clId="{69E66B1F-6DA6-45DC-B26D-5537E086F0BF}" dt="2024-07-18T17:03:07.243" v="2744" actId="962"/>
          <ac:graphicFrameMkLst>
            <pc:docMk/>
            <pc:sldMk cId="3251115813" sldId="2782"/>
            <ac:graphicFrameMk id="10" creationId="{C99D1319-F2A3-F9A5-3DE4-21EB57E0D6B4}"/>
          </ac:graphicFrameMkLst>
        </pc:graphicFrameChg>
        <pc:picChg chg="mod">
          <ac:chgData name="Melina Valdelievre" userId="b86915ba-22b5-4859-b2b1-4a7ef34b48d1" providerId="ADAL" clId="{69E66B1F-6DA6-45DC-B26D-5537E086F0BF}" dt="2024-07-18T17:06:26.219" v="2853" actId="962"/>
          <ac:picMkLst>
            <pc:docMk/>
            <pc:sldMk cId="3251115813" sldId="2782"/>
            <ac:picMk id="34" creationId="{9FE79C18-6017-67CA-6D88-F682724038B6}"/>
          </ac:picMkLst>
        </pc:picChg>
      </pc:sldChg>
      <pc:sldChg chg="modSp mod modNotesTx">
        <pc:chgData name="Melina Valdelievre" userId="b86915ba-22b5-4859-b2b1-4a7ef34b48d1" providerId="ADAL" clId="{69E66B1F-6DA6-45DC-B26D-5537E086F0BF}" dt="2024-07-18T17:06:59.499" v="2903" actId="962"/>
        <pc:sldMkLst>
          <pc:docMk/>
          <pc:sldMk cId="4132995246" sldId="2783"/>
        </pc:sldMkLst>
        <pc:spChg chg="mod">
          <ac:chgData name="Melina Valdelievre" userId="b86915ba-22b5-4859-b2b1-4a7ef34b48d1" providerId="ADAL" clId="{69E66B1F-6DA6-45DC-B26D-5537E086F0BF}" dt="2024-07-18T14:53:15.230" v="937" actId="20577"/>
          <ac:spMkLst>
            <pc:docMk/>
            <pc:sldMk cId="4132995246" sldId="2783"/>
            <ac:spMk id="2" creationId="{6A73698C-6EC4-D6DF-55A5-136CADA67ABE}"/>
          </ac:spMkLst>
        </pc:spChg>
        <pc:spChg chg="mod">
          <ac:chgData name="Melina Valdelievre" userId="b86915ba-22b5-4859-b2b1-4a7ef34b48d1" providerId="ADAL" clId="{69E66B1F-6DA6-45DC-B26D-5537E086F0BF}" dt="2024-07-18T15:52:28.234" v="2212" actId="14100"/>
          <ac:spMkLst>
            <pc:docMk/>
            <pc:sldMk cId="4132995246" sldId="2783"/>
            <ac:spMk id="3" creationId="{A0982F5C-8BD8-73DF-CD84-A9D859E23842}"/>
          </ac:spMkLst>
        </pc:spChg>
        <pc:picChg chg="mod">
          <ac:chgData name="Melina Valdelievre" userId="b86915ba-22b5-4859-b2b1-4a7ef34b48d1" providerId="ADAL" clId="{69E66B1F-6DA6-45DC-B26D-5537E086F0BF}" dt="2024-07-18T17:06:59.499" v="2903" actId="962"/>
          <ac:picMkLst>
            <pc:docMk/>
            <pc:sldMk cId="4132995246" sldId="2783"/>
            <ac:picMk id="5" creationId="{36F9393F-6904-B270-8EA1-BCB04931C4F6}"/>
          </ac:picMkLst>
        </pc:picChg>
      </pc:sldChg>
      <pc:sldChg chg="modSp mod modNotesTx">
        <pc:chgData name="Melina Valdelievre" userId="b86915ba-22b5-4859-b2b1-4a7ef34b48d1" providerId="ADAL" clId="{69E66B1F-6DA6-45DC-B26D-5537E086F0BF}" dt="2024-07-18T17:10:20.832" v="3021" actId="962"/>
        <pc:sldMkLst>
          <pc:docMk/>
          <pc:sldMk cId="206883988" sldId="2784"/>
        </pc:sldMkLst>
        <pc:spChg chg="mod">
          <ac:chgData name="Melina Valdelievre" userId="b86915ba-22b5-4859-b2b1-4a7ef34b48d1" providerId="ADAL" clId="{69E66B1F-6DA6-45DC-B26D-5537E086F0BF}" dt="2024-07-18T14:53:32.758" v="950" actId="20577"/>
          <ac:spMkLst>
            <pc:docMk/>
            <pc:sldMk cId="206883988" sldId="2784"/>
            <ac:spMk id="2" creationId="{7E078F3C-0FA7-9302-95AA-43533B94539C}"/>
          </ac:spMkLst>
        </pc:spChg>
        <pc:spChg chg="mod">
          <ac:chgData name="Melina Valdelievre" userId="b86915ba-22b5-4859-b2b1-4a7ef34b48d1" providerId="ADAL" clId="{69E66B1F-6DA6-45DC-B26D-5537E086F0BF}" dt="2024-07-18T15:59:03.839" v="2237" actId="113"/>
          <ac:spMkLst>
            <pc:docMk/>
            <pc:sldMk cId="206883988" sldId="2784"/>
            <ac:spMk id="3" creationId="{66D668F0-ADDE-81AE-90B4-71390E7FFC08}"/>
          </ac:spMkLst>
        </pc:spChg>
        <pc:picChg chg="mod">
          <ac:chgData name="Melina Valdelievre" userId="b86915ba-22b5-4859-b2b1-4a7ef34b48d1" providerId="ADAL" clId="{69E66B1F-6DA6-45DC-B26D-5537E086F0BF}" dt="2024-07-18T17:10:20.832" v="3021" actId="962"/>
          <ac:picMkLst>
            <pc:docMk/>
            <pc:sldMk cId="206883988" sldId="2784"/>
            <ac:picMk id="5" creationId="{63EF1552-E20E-BE43-1F5E-CB6E91FE1A41}"/>
          </ac:picMkLst>
        </pc:picChg>
      </pc:sldChg>
      <pc:sldChg chg="modSp mod modNotesTx">
        <pc:chgData name="Melina Valdelievre" userId="b86915ba-22b5-4859-b2b1-4a7ef34b48d1" providerId="ADAL" clId="{69E66B1F-6DA6-45DC-B26D-5537E086F0BF}" dt="2024-07-18T16:59:28.600" v="2714" actId="20577"/>
        <pc:sldMkLst>
          <pc:docMk/>
          <pc:sldMk cId="3028069275" sldId="2785"/>
        </pc:sldMkLst>
        <pc:spChg chg="mod">
          <ac:chgData name="Melina Valdelievre" userId="b86915ba-22b5-4859-b2b1-4a7ef34b48d1" providerId="ADAL" clId="{69E66B1F-6DA6-45DC-B26D-5537E086F0BF}" dt="2024-07-18T14:53:46.391" v="976" actId="20577"/>
          <ac:spMkLst>
            <pc:docMk/>
            <pc:sldMk cId="3028069275" sldId="2785"/>
            <ac:spMk id="2" creationId="{7606153D-42E9-B871-3B67-726F3CDFD075}"/>
          </ac:spMkLst>
        </pc:spChg>
        <pc:spChg chg="mod">
          <ac:chgData name="Melina Valdelievre" userId="b86915ba-22b5-4859-b2b1-4a7ef34b48d1" providerId="ADAL" clId="{69E66B1F-6DA6-45DC-B26D-5537E086F0BF}" dt="2024-07-18T16:03:11.743" v="2304" actId="113"/>
          <ac:spMkLst>
            <pc:docMk/>
            <pc:sldMk cId="3028069275" sldId="2785"/>
            <ac:spMk id="3" creationId="{5E50AF6E-C1E6-3CA2-58A8-9917370948A8}"/>
          </ac:spMkLst>
        </pc:spChg>
      </pc:sldChg>
      <pc:sldChg chg="modSp mod modNotesTx">
        <pc:chgData name="Melina Valdelievre" userId="b86915ba-22b5-4859-b2b1-4a7ef34b48d1" providerId="ADAL" clId="{69E66B1F-6DA6-45DC-B26D-5537E086F0BF}" dt="2024-07-18T17:00:14.764" v="2718" actId="14100"/>
        <pc:sldMkLst>
          <pc:docMk/>
          <pc:sldMk cId="3859235130" sldId="2786"/>
        </pc:sldMkLst>
        <pc:spChg chg="mod">
          <ac:chgData name="Melina Valdelievre" userId="b86915ba-22b5-4859-b2b1-4a7ef34b48d1" providerId="ADAL" clId="{69E66B1F-6DA6-45DC-B26D-5537E086F0BF}" dt="2024-07-18T17:00:14.764" v="2718" actId="14100"/>
          <ac:spMkLst>
            <pc:docMk/>
            <pc:sldMk cId="3859235130" sldId="2786"/>
            <ac:spMk id="2" creationId="{A8BDED97-0D1D-55D0-B91B-488800CBE7F2}"/>
          </ac:spMkLst>
        </pc:spChg>
        <pc:spChg chg="mod">
          <ac:chgData name="Melina Valdelievre" userId="b86915ba-22b5-4859-b2b1-4a7ef34b48d1" providerId="ADAL" clId="{69E66B1F-6DA6-45DC-B26D-5537E086F0BF}" dt="2024-07-18T16:05:50.414" v="2323" actId="113"/>
          <ac:spMkLst>
            <pc:docMk/>
            <pc:sldMk cId="3859235130" sldId="2786"/>
            <ac:spMk id="3" creationId="{D4447304-31CE-C2EF-B2C3-02108DFC3B23}"/>
          </ac:spMkLst>
        </pc:spChg>
      </pc:sldChg>
      <pc:sldChg chg="modSp mod modNotesTx">
        <pc:chgData name="Melina Valdelievre" userId="b86915ba-22b5-4859-b2b1-4a7ef34b48d1" providerId="ADAL" clId="{69E66B1F-6DA6-45DC-B26D-5537E086F0BF}" dt="2024-07-24T09:57:45.399" v="3173" actId="20577"/>
        <pc:sldMkLst>
          <pc:docMk/>
          <pc:sldMk cId="2607606985" sldId="2788"/>
        </pc:sldMkLst>
        <pc:spChg chg="mod">
          <ac:chgData name="Melina Valdelievre" userId="b86915ba-22b5-4859-b2b1-4a7ef34b48d1" providerId="ADAL" clId="{69E66B1F-6DA6-45DC-B26D-5537E086F0BF}" dt="2024-07-18T17:00:25.479" v="2721" actId="1076"/>
          <ac:spMkLst>
            <pc:docMk/>
            <pc:sldMk cId="2607606985" sldId="2788"/>
            <ac:spMk id="2" creationId="{520F3441-2009-3F10-9F09-AF37167D820B}"/>
          </ac:spMkLst>
        </pc:spChg>
        <pc:spChg chg="mod">
          <ac:chgData name="Melina Valdelievre" userId="b86915ba-22b5-4859-b2b1-4a7ef34b48d1" providerId="ADAL" clId="{69E66B1F-6DA6-45DC-B26D-5537E086F0BF}" dt="2024-07-19T08:27:25.631" v="3082" actId="20577"/>
          <ac:spMkLst>
            <pc:docMk/>
            <pc:sldMk cId="2607606985" sldId="2788"/>
            <ac:spMk id="3" creationId="{77442363-2827-DB51-E059-7B16E688E2FE}"/>
          </ac:spMkLst>
        </pc:spChg>
        <pc:picChg chg="mod">
          <ac:chgData name="Melina Valdelievre" userId="b86915ba-22b5-4859-b2b1-4a7ef34b48d1" providerId="ADAL" clId="{69E66B1F-6DA6-45DC-B26D-5537E086F0BF}" dt="2024-07-18T16:11:02.376" v="2484" actId="1076"/>
          <ac:picMkLst>
            <pc:docMk/>
            <pc:sldMk cId="2607606985" sldId="2788"/>
            <ac:picMk id="5" creationId="{FC0ED0C9-295E-ACC0-73CE-AD420961B03E}"/>
          </ac:picMkLst>
        </pc:picChg>
      </pc:sldChg>
      <pc:sldChg chg="addSp delSp modSp mod modNotesTx">
        <pc:chgData name="Melina Valdelievre" userId="b86915ba-22b5-4859-b2b1-4a7ef34b48d1" providerId="ADAL" clId="{69E66B1F-6DA6-45DC-B26D-5537E086F0BF}" dt="2024-07-18T17:03:03.131" v="2743" actId="962"/>
        <pc:sldMkLst>
          <pc:docMk/>
          <pc:sldMk cId="4095989420" sldId="2789"/>
        </pc:sldMkLst>
        <pc:spChg chg="mod">
          <ac:chgData name="Melina Valdelievre" userId="b86915ba-22b5-4859-b2b1-4a7ef34b48d1" providerId="ADAL" clId="{69E66B1F-6DA6-45DC-B26D-5537E086F0BF}" dt="2024-07-18T15:11:08.865" v="1741" actId="1076"/>
          <ac:spMkLst>
            <pc:docMk/>
            <pc:sldMk cId="4095989420" sldId="2789"/>
            <ac:spMk id="2" creationId="{3E787387-62C1-BE2E-633A-D0881F7A8822}"/>
          </ac:spMkLst>
        </pc:spChg>
        <pc:spChg chg="add del mod">
          <ac:chgData name="Melina Valdelievre" userId="b86915ba-22b5-4859-b2b1-4a7ef34b48d1" providerId="ADAL" clId="{69E66B1F-6DA6-45DC-B26D-5537E086F0BF}" dt="2024-07-18T14:44:36.697" v="662" actId="478"/>
          <ac:spMkLst>
            <pc:docMk/>
            <pc:sldMk cId="4095989420" sldId="2789"/>
            <ac:spMk id="3" creationId="{12E52C93-78D9-195A-C0FC-EAFC5DC80C6B}"/>
          </ac:spMkLst>
        </pc:spChg>
        <pc:spChg chg="add del mod">
          <ac:chgData name="Melina Valdelievre" userId="b86915ba-22b5-4859-b2b1-4a7ef34b48d1" providerId="ADAL" clId="{69E66B1F-6DA6-45DC-B26D-5537E086F0BF}" dt="2024-07-18T14:44:37.470" v="663" actId="478"/>
          <ac:spMkLst>
            <pc:docMk/>
            <pc:sldMk cId="4095989420" sldId="2789"/>
            <ac:spMk id="4" creationId="{AF9932BD-F9D4-211E-46C5-372CD94FA380}"/>
          </ac:spMkLst>
        </pc:spChg>
        <pc:spChg chg="add del mod">
          <ac:chgData name="Melina Valdelievre" userId="b86915ba-22b5-4859-b2b1-4a7ef34b48d1" providerId="ADAL" clId="{69E66B1F-6DA6-45DC-B26D-5537E086F0BF}" dt="2024-07-18T14:44:35.890" v="661" actId="478"/>
          <ac:spMkLst>
            <pc:docMk/>
            <pc:sldMk cId="4095989420" sldId="2789"/>
            <ac:spMk id="5" creationId="{6C634934-D46C-DCA8-9204-C936A220154B}"/>
          </ac:spMkLst>
        </pc:spChg>
        <pc:spChg chg="mod">
          <ac:chgData name="Melina Valdelievre" userId="b86915ba-22b5-4859-b2b1-4a7ef34b48d1" providerId="ADAL" clId="{69E66B1F-6DA6-45DC-B26D-5537E086F0BF}" dt="2024-07-18T15:11:20.599" v="1744" actId="113"/>
          <ac:spMkLst>
            <pc:docMk/>
            <pc:sldMk cId="4095989420" sldId="2789"/>
            <ac:spMk id="6" creationId="{FDEE9B61-9C4B-3EEC-D2BE-E0E5C504EA5E}"/>
          </ac:spMkLst>
        </pc:spChg>
        <pc:graphicFrameChg chg="mod">
          <ac:chgData name="Melina Valdelievre" userId="b86915ba-22b5-4859-b2b1-4a7ef34b48d1" providerId="ADAL" clId="{69E66B1F-6DA6-45DC-B26D-5537E086F0BF}" dt="2024-07-18T17:03:03.131" v="2743" actId="962"/>
          <ac:graphicFrameMkLst>
            <pc:docMk/>
            <pc:sldMk cId="4095989420" sldId="2789"/>
            <ac:graphicFrameMk id="29" creationId="{2A90EC47-7672-B4DF-FF47-8B880AC925D6}"/>
          </ac:graphicFrameMkLst>
        </pc:graphicFrameChg>
      </pc:sldChg>
      <pc:sldChg chg="modSp del mod modNotesTx">
        <pc:chgData name="Melina Valdelievre" userId="b86915ba-22b5-4859-b2b1-4a7ef34b48d1" providerId="ADAL" clId="{69E66B1F-6DA6-45DC-B26D-5537E086F0BF}" dt="2024-07-18T16:38:45.529" v="2666" actId="47"/>
        <pc:sldMkLst>
          <pc:docMk/>
          <pc:sldMk cId="1762330722" sldId="2790"/>
        </pc:sldMkLst>
        <pc:spChg chg="mod">
          <ac:chgData name="Melina Valdelievre" userId="b86915ba-22b5-4859-b2b1-4a7ef34b48d1" providerId="ADAL" clId="{69E66B1F-6DA6-45DC-B26D-5537E086F0BF}" dt="2024-07-15T16:40:51.817" v="106" actId="1076"/>
          <ac:spMkLst>
            <pc:docMk/>
            <pc:sldMk cId="1762330722" sldId="2790"/>
            <ac:spMk id="3" creationId="{345DE2F4-BD16-9FB6-1A80-B7A423B207E0}"/>
          </ac:spMkLst>
        </pc:spChg>
      </pc:sldChg>
      <pc:sldChg chg="modSp del mod modNotesTx">
        <pc:chgData name="Melina Valdelievre" userId="b86915ba-22b5-4859-b2b1-4a7ef34b48d1" providerId="ADAL" clId="{69E66B1F-6DA6-45DC-B26D-5537E086F0BF}" dt="2024-07-18T16:38:45.529" v="2666" actId="47"/>
        <pc:sldMkLst>
          <pc:docMk/>
          <pc:sldMk cId="1136517773" sldId="2791"/>
        </pc:sldMkLst>
        <pc:spChg chg="mod">
          <ac:chgData name="Melina Valdelievre" userId="b86915ba-22b5-4859-b2b1-4a7ef34b48d1" providerId="ADAL" clId="{69E66B1F-6DA6-45DC-B26D-5537E086F0BF}" dt="2024-07-15T16:39:53.011" v="105" actId="14100"/>
          <ac:spMkLst>
            <pc:docMk/>
            <pc:sldMk cId="1136517773" sldId="2791"/>
            <ac:spMk id="3" creationId="{8175B168-9314-70C4-BAE3-59BB2A8FE388}"/>
          </ac:spMkLst>
        </pc:spChg>
      </pc:sldChg>
      <pc:sldChg chg="modSp del mod modNotesTx">
        <pc:chgData name="Melina Valdelievre" userId="b86915ba-22b5-4859-b2b1-4a7ef34b48d1" providerId="ADAL" clId="{69E66B1F-6DA6-45DC-B26D-5537E086F0BF}" dt="2024-07-18T16:38:45.529" v="2666" actId="47"/>
        <pc:sldMkLst>
          <pc:docMk/>
          <pc:sldMk cId="1595142766" sldId="2792"/>
        </pc:sldMkLst>
        <pc:spChg chg="mod">
          <ac:chgData name="Melina Valdelievre" userId="b86915ba-22b5-4859-b2b1-4a7ef34b48d1" providerId="ADAL" clId="{69E66B1F-6DA6-45DC-B26D-5537E086F0BF}" dt="2024-07-18T13:56:47.193" v="151" actId="113"/>
          <ac:spMkLst>
            <pc:docMk/>
            <pc:sldMk cId="1595142766" sldId="2792"/>
            <ac:spMk id="3" creationId="{091770D2-0180-34B5-A5AC-72C560C60893}"/>
          </ac:spMkLst>
        </pc:spChg>
      </pc:sldChg>
      <pc:sldChg chg="add modNotesTx">
        <pc:chgData name="Melina Valdelievre" userId="b86915ba-22b5-4859-b2b1-4a7ef34b48d1" providerId="ADAL" clId="{69E66B1F-6DA6-45DC-B26D-5537E086F0BF}" dt="2024-07-18T17:01:01.647" v="2741" actId="20577"/>
        <pc:sldMkLst>
          <pc:docMk/>
          <pc:sldMk cId="2978342512" sldId="2793"/>
        </pc:sldMkLst>
      </pc:sldChg>
      <pc:sldChg chg="addSp modSp add mod modNotesTx">
        <pc:chgData name="Melina Valdelievre" userId="b86915ba-22b5-4859-b2b1-4a7ef34b48d1" providerId="ADAL" clId="{69E66B1F-6DA6-45DC-B26D-5537E086F0BF}" dt="2024-07-24T09:52:35.159" v="3170" actId="20577"/>
        <pc:sldMkLst>
          <pc:docMk/>
          <pc:sldMk cId="916157237" sldId="2794"/>
        </pc:sldMkLst>
        <pc:picChg chg="add mod">
          <ac:chgData name="Melina Valdelievre" userId="b86915ba-22b5-4859-b2b1-4a7ef34b48d1" providerId="ADAL" clId="{69E66B1F-6DA6-45DC-B26D-5537E086F0BF}" dt="2024-07-18T13:52:27.217" v="130" actId="1076"/>
          <ac:picMkLst>
            <pc:docMk/>
            <pc:sldMk cId="916157237" sldId="2794"/>
            <ac:picMk id="2" creationId="{1B94AFC7-E312-BB52-DF08-9ACA394DA2B8}"/>
          </ac:picMkLst>
        </pc:picChg>
      </pc:sldChg>
      <pc:sldChg chg="modSp add del mod">
        <pc:chgData name="Melina Valdelievre" userId="b86915ba-22b5-4859-b2b1-4a7ef34b48d1" providerId="ADAL" clId="{69E66B1F-6DA6-45DC-B26D-5537E086F0BF}" dt="2024-07-18T15:19:06.468" v="1832" actId="47"/>
        <pc:sldMkLst>
          <pc:docMk/>
          <pc:sldMk cId="715374662" sldId="2795"/>
        </pc:sldMkLst>
        <pc:spChg chg="mod">
          <ac:chgData name="Melina Valdelievre" userId="b86915ba-22b5-4859-b2b1-4a7ef34b48d1" providerId="ADAL" clId="{69E66B1F-6DA6-45DC-B26D-5537E086F0BF}" dt="2024-07-18T14:55:49.527" v="1177" actId="20577"/>
          <ac:spMkLst>
            <pc:docMk/>
            <pc:sldMk cId="715374662" sldId="2795"/>
            <ac:spMk id="3" creationId="{00000000-0000-0000-0000-000000000000}"/>
          </ac:spMkLst>
        </pc:spChg>
        <pc:spChg chg="mod">
          <ac:chgData name="Melina Valdelievre" userId="b86915ba-22b5-4859-b2b1-4a7ef34b48d1" providerId="ADAL" clId="{69E66B1F-6DA6-45DC-B26D-5537E086F0BF}" dt="2024-07-18T14:59:34.179" v="1505" actId="1076"/>
          <ac:spMkLst>
            <pc:docMk/>
            <pc:sldMk cId="715374662" sldId="2795"/>
            <ac:spMk id="5" creationId="{00000000-0000-0000-0000-000000000000}"/>
          </ac:spMkLst>
        </pc:spChg>
      </pc:sldChg>
      <pc:sldMasterChg chg="del delSldLayout">
        <pc:chgData name="Melina Valdelievre" userId="b86915ba-22b5-4859-b2b1-4a7ef34b48d1" providerId="ADAL" clId="{69E66B1F-6DA6-45DC-B26D-5537E086F0BF}" dt="2024-07-18T13:52:29.809" v="131" actId="47"/>
        <pc:sldMasterMkLst>
          <pc:docMk/>
          <pc:sldMasterMk cId="3183520587" sldId="2147483743"/>
        </pc:sldMasterMkLst>
        <pc:sldLayoutChg chg="del">
          <pc:chgData name="Melina Valdelievre" userId="b86915ba-22b5-4859-b2b1-4a7ef34b48d1" providerId="ADAL" clId="{69E66B1F-6DA6-45DC-B26D-5537E086F0BF}" dt="2024-07-18T13:52:29.809" v="131" actId="47"/>
          <pc:sldLayoutMkLst>
            <pc:docMk/>
            <pc:sldMasterMk cId="3183520587" sldId="2147483743"/>
            <pc:sldLayoutMk cId="3099864733" sldId="2147483744"/>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2450021306" sldId="2147483745"/>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1914864106" sldId="2147483746"/>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2124250003" sldId="2147483747"/>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4170618100" sldId="2147483748"/>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2026611597" sldId="2147483749"/>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1081135362" sldId="2147483750"/>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559025885" sldId="2147483751"/>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3018469459" sldId="2147483752"/>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2224676334" sldId="2147483753"/>
          </pc:sldLayoutMkLst>
        </pc:sldLayoutChg>
        <pc:sldLayoutChg chg="del">
          <pc:chgData name="Melina Valdelievre" userId="b86915ba-22b5-4859-b2b1-4a7ef34b48d1" providerId="ADAL" clId="{69E66B1F-6DA6-45DC-B26D-5537E086F0BF}" dt="2024-07-18T13:52:29.809" v="131" actId="47"/>
          <pc:sldLayoutMkLst>
            <pc:docMk/>
            <pc:sldMasterMk cId="3183520587" sldId="2147483743"/>
            <pc:sldLayoutMk cId="2295717431" sldId="2147483754"/>
          </pc:sldLayoutMkLst>
        </pc:sldLayoutChg>
      </pc:sldMasterChg>
    </pc:docChg>
  </pc:docChgLst>
  <pc:docChgLst>
    <pc:chgData name="Mélina Valdelièvre" userId="S::esmvaldelievre@glow.gov.uk::8581690f-a3ed-4b56-8866-08daac869642" providerId="AD" clId="Web-{763326F5-1E69-77A3-0BC9-634139EBBDA5}"/>
    <pc:docChg chg="modSld">
      <pc:chgData name="Mélina Valdelièvre" userId="S::esmvaldelievre@glow.gov.uk::8581690f-a3ed-4b56-8866-08daac869642" providerId="AD" clId="Web-{763326F5-1E69-77A3-0BC9-634139EBBDA5}" dt="2024-08-26T13:58:50.348" v="9" actId="1076"/>
      <pc:docMkLst>
        <pc:docMk/>
      </pc:docMkLst>
      <pc:sldChg chg="addSp delSp modSp">
        <pc:chgData name="Mélina Valdelièvre" userId="S::esmvaldelievre@glow.gov.uk::8581690f-a3ed-4b56-8866-08daac869642" providerId="AD" clId="Web-{763326F5-1E69-77A3-0BC9-634139EBBDA5}" dt="2024-08-26T13:58:50.348" v="9" actId="1076"/>
        <pc:sldMkLst>
          <pc:docMk/>
          <pc:sldMk cId="2978342512" sldId="2793"/>
        </pc:sldMkLst>
        <pc:spChg chg="mod">
          <ac:chgData name="Mélina Valdelièvre" userId="S::esmvaldelievre@glow.gov.uk::8581690f-a3ed-4b56-8866-08daac869642" providerId="AD" clId="Web-{763326F5-1E69-77A3-0BC9-634139EBBDA5}" dt="2024-08-26T13:58:40.410" v="3" actId="20577"/>
          <ac:spMkLst>
            <pc:docMk/>
            <pc:sldMk cId="2978342512" sldId="2793"/>
            <ac:spMk id="7" creationId="{689B5DA9-7EB1-6512-7768-8CC6D2B5FF9E}"/>
          </ac:spMkLst>
        </pc:spChg>
        <pc:picChg chg="add mod">
          <ac:chgData name="Mélina Valdelièvre" userId="S::esmvaldelievre@glow.gov.uk::8581690f-a3ed-4b56-8866-08daac869642" providerId="AD" clId="Web-{763326F5-1E69-77A3-0BC9-634139EBBDA5}" dt="2024-08-26T13:58:50.348" v="9" actId="1076"/>
          <ac:picMkLst>
            <pc:docMk/>
            <pc:sldMk cId="2978342512" sldId="2793"/>
            <ac:picMk id="4" creationId="{7470F146-E8AC-E117-C0F0-74708C0A5109}"/>
          </ac:picMkLst>
        </pc:picChg>
        <pc:picChg chg="del">
          <ac:chgData name="Mélina Valdelièvre" userId="S::esmvaldelievre@glow.gov.uk::8581690f-a3ed-4b56-8866-08daac869642" providerId="AD" clId="Web-{763326F5-1E69-77A3-0BC9-634139EBBDA5}" dt="2024-08-26T13:58:41.425" v="4"/>
          <ac:picMkLst>
            <pc:docMk/>
            <pc:sldMk cId="2978342512" sldId="2793"/>
            <ac:picMk id="5" creationId="{BC7184C6-B54B-A525-1269-627480308240}"/>
          </ac:picMkLst>
        </pc:picChg>
      </pc:sldChg>
    </pc:docChg>
  </pc:docChgLst>
  <pc:docChgLst>
    <pc:chgData name="Frances Hume, Interfaith Scotland Hume" userId="94f4b3420960417d" providerId="LiveId" clId="{22D2B9BD-2569-434D-8582-C8142D437A57}"/>
    <pc:docChg chg="modSld">
      <pc:chgData name="Frances Hume, Interfaith Scotland Hume" userId="94f4b3420960417d" providerId="LiveId" clId="{22D2B9BD-2569-434D-8582-C8142D437A57}" dt="2024-04-15T14:24:04.847" v="60" actId="20577"/>
      <pc:docMkLst>
        <pc:docMk/>
      </pc:docMkLst>
      <pc:sldChg chg="modSp mod">
        <pc:chgData name="Frances Hume, Interfaith Scotland Hume" userId="94f4b3420960417d" providerId="LiveId" clId="{22D2B9BD-2569-434D-8582-C8142D437A57}" dt="2024-04-15T14:24:04.847" v="60" actId="20577"/>
        <pc:sldMkLst>
          <pc:docMk/>
          <pc:sldMk cId="1717420105" sldId="267"/>
        </pc:sldMkLst>
        <pc:spChg chg="mod">
          <ac:chgData name="Frances Hume, Interfaith Scotland Hume" userId="94f4b3420960417d" providerId="LiveId" clId="{22D2B9BD-2569-434D-8582-C8142D437A57}" dt="2024-04-15T14:24:04.847" v="60" actId="20577"/>
          <ac:spMkLst>
            <pc:docMk/>
            <pc:sldMk cId="1717420105" sldId="267"/>
            <ac:spMk id="7"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E4217-EA32-498D-976C-B48B76DF3DF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B836686-8C64-4AC0-9E1E-FEA5D9E48C47}">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Buddhist</a:t>
          </a:r>
          <a:r>
            <a:rPr lang="en-GB" sz="1800" dirty="0">
              <a:latin typeface="Calibri" panose="020F0502020204030204" pitchFamily="34" charset="0"/>
              <a:ea typeface="Calibri" panose="020F0502020204030204" pitchFamily="34" charset="0"/>
              <a:cs typeface="Calibri" panose="020F0502020204030204" pitchFamily="34" charset="0"/>
            </a:rPr>
            <a:t> - Vesak Day / Buddha Day (full moon in May), Sangha day         (full moon in November)</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6FF18CE-BD0C-4D65-92FC-DC688E4D87D5}" type="parTrans" cxnId="{7B76EC11-6582-4F0E-86B9-3A226683EC87}">
      <dgm:prSet/>
      <dgm:spPr/>
      <dgm:t>
        <a:bodyPr/>
        <a:lstStyle/>
        <a:p>
          <a:endParaRPr lang="en-US"/>
        </a:p>
      </dgm:t>
    </dgm:pt>
    <dgm:pt modelId="{7B2AEDE0-B70C-474E-B1A7-07BBD215EBFB}" type="sibTrans" cxnId="{7B76EC11-6582-4F0E-86B9-3A226683EC87}">
      <dgm:prSet/>
      <dgm:spPr/>
      <dgm:t>
        <a:bodyPr/>
        <a:lstStyle/>
        <a:p>
          <a:pPr>
            <a:lnSpc>
              <a:spcPct val="100000"/>
            </a:lnSpc>
          </a:pPr>
          <a:endParaRPr lang="en-US"/>
        </a:p>
      </dgm:t>
    </dgm:pt>
    <dgm:pt modelId="{F8F0CFBF-6C09-4004-AFEE-26F9FC043807}">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Christian</a:t>
          </a:r>
          <a:r>
            <a:rPr lang="en-GB" sz="1800" dirty="0">
              <a:latin typeface="Calibri" panose="020F0502020204030204" pitchFamily="34" charset="0"/>
              <a:ea typeface="Calibri" panose="020F0502020204030204" pitchFamily="34" charset="0"/>
              <a:cs typeface="Calibri" panose="020F0502020204030204" pitchFamily="34" charset="0"/>
            </a:rPr>
            <a:t> - Christmas, Easter (including Good Friday, Easter Saturday and Easter Sunday)</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FF53812C-A33E-400E-B62B-8C2C1051CE71}" type="parTrans" cxnId="{C61FE0E3-21EE-4E9C-A86B-555F7D517FEE}">
      <dgm:prSet/>
      <dgm:spPr/>
      <dgm:t>
        <a:bodyPr/>
        <a:lstStyle/>
        <a:p>
          <a:endParaRPr lang="en-US"/>
        </a:p>
      </dgm:t>
    </dgm:pt>
    <dgm:pt modelId="{3AD268F9-C60D-4C16-8587-B6574AB5F55D}" type="sibTrans" cxnId="{C61FE0E3-21EE-4E9C-A86B-555F7D517FEE}">
      <dgm:prSet/>
      <dgm:spPr/>
      <dgm:t>
        <a:bodyPr/>
        <a:lstStyle/>
        <a:p>
          <a:pPr>
            <a:lnSpc>
              <a:spcPct val="100000"/>
            </a:lnSpc>
          </a:pPr>
          <a:endParaRPr lang="en-US"/>
        </a:p>
      </dgm:t>
    </dgm:pt>
    <dgm:pt modelId="{03C3EA7C-CA56-4A16-9116-FCAC5E6DB12D}">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Hindu</a:t>
          </a:r>
          <a:r>
            <a:rPr lang="en-GB" sz="1800" dirty="0">
              <a:latin typeface="Calibri" panose="020F0502020204030204" pitchFamily="34" charset="0"/>
              <a:ea typeface="Calibri" panose="020F0502020204030204" pitchFamily="34" charset="0"/>
              <a:cs typeface="Calibri" panose="020F0502020204030204" pitchFamily="34" charset="0"/>
            </a:rPr>
            <a:t> - Diwali, other festivals depending on the god worshipped in that household</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8FB9AD48-102B-44A3-AD3A-4DCDDA186A0E}" type="parTrans" cxnId="{52B19725-983D-4F28-AA7C-22D813450345}">
      <dgm:prSet/>
      <dgm:spPr/>
      <dgm:t>
        <a:bodyPr/>
        <a:lstStyle/>
        <a:p>
          <a:endParaRPr lang="en-US"/>
        </a:p>
      </dgm:t>
    </dgm:pt>
    <dgm:pt modelId="{26FCA4E0-BEF5-42CF-B7E3-EA5B74ED9B40}" type="sibTrans" cxnId="{52B19725-983D-4F28-AA7C-22D813450345}">
      <dgm:prSet/>
      <dgm:spPr/>
      <dgm:t>
        <a:bodyPr/>
        <a:lstStyle/>
        <a:p>
          <a:pPr>
            <a:lnSpc>
              <a:spcPct val="100000"/>
            </a:lnSpc>
          </a:pPr>
          <a:endParaRPr lang="en-US"/>
        </a:p>
      </dgm:t>
    </dgm:pt>
    <dgm:pt modelId="{5BB562A7-3461-479A-B4DA-855D6ABF9739}">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Jewish - </a:t>
          </a:r>
          <a:r>
            <a:rPr lang="en-GB" sz="1800" dirty="0">
              <a:latin typeface="Calibri" panose="020F0502020204030204" pitchFamily="34" charset="0"/>
              <a:ea typeface="Calibri" panose="020F0502020204030204" pitchFamily="34" charset="0"/>
              <a:cs typeface="Calibri" panose="020F0502020204030204" pitchFamily="34" charset="0"/>
            </a:rPr>
            <a:t>Yom Kippur, Pesach/Passover, Hanukkah, Rosh Hashanah, Shavuot, Succoth*</a:t>
          </a:r>
          <a:r>
            <a:rPr lang="en-GB" sz="1800" dirty="0"/>
            <a:t> </a:t>
          </a:r>
          <a:endParaRPr lang="en-US" sz="1800" dirty="0"/>
        </a:p>
      </dgm:t>
    </dgm:pt>
    <dgm:pt modelId="{235901ED-6F84-46B1-B334-863F722F664B}" type="parTrans" cxnId="{F8CA2707-0CA3-4701-9CE3-13680D991418}">
      <dgm:prSet/>
      <dgm:spPr/>
      <dgm:t>
        <a:bodyPr/>
        <a:lstStyle/>
        <a:p>
          <a:endParaRPr lang="en-US"/>
        </a:p>
      </dgm:t>
    </dgm:pt>
    <dgm:pt modelId="{BC3E6B30-6EAD-45DE-86C0-70B0B6885893}" type="sibTrans" cxnId="{F8CA2707-0CA3-4701-9CE3-13680D991418}">
      <dgm:prSet/>
      <dgm:spPr/>
      <dgm:t>
        <a:bodyPr/>
        <a:lstStyle/>
        <a:p>
          <a:pPr>
            <a:lnSpc>
              <a:spcPct val="100000"/>
            </a:lnSpc>
          </a:pPr>
          <a:endParaRPr lang="en-US"/>
        </a:p>
      </dgm:t>
    </dgm:pt>
    <dgm:pt modelId="{C02FF23F-FB90-41A4-95C7-5245D0E2759F}">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Muslim</a:t>
          </a:r>
        </a:p>
        <a:p>
          <a:pPr>
            <a:lnSpc>
              <a:spcPct val="100000"/>
            </a:lnSpc>
          </a:pPr>
          <a:r>
            <a:rPr lang="en-GB" sz="1800" dirty="0">
              <a:latin typeface="Calibri" panose="020F0502020204030204" pitchFamily="34" charset="0"/>
              <a:ea typeface="Calibri" panose="020F0502020204030204" pitchFamily="34" charset="0"/>
              <a:cs typeface="Calibri" panose="020F0502020204030204" pitchFamily="34" charset="0"/>
            </a:rPr>
            <a:t>Eid </a:t>
          </a:r>
          <a:r>
            <a:rPr lang="en-GB" sz="1800" dirty="0" err="1">
              <a:latin typeface="Calibri" panose="020F0502020204030204" pitchFamily="34" charset="0"/>
              <a:ea typeface="Calibri" panose="020F0502020204030204" pitchFamily="34" charset="0"/>
              <a:cs typeface="Calibri" panose="020F0502020204030204" pitchFamily="34" charset="0"/>
            </a:rPr>
            <a:t>ul</a:t>
          </a:r>
          <a:r>
            <a:rPr lang="en-GB" sz="1800" dirty="0">
              <a:latin typeface="Calibri" panose="020F0502020204030204" pitchFamily="34" charset="0"/>
              <a:ea typeface="Calibri" panose="020F0502020204030204" pitchFamily="34" charset="0"/>
              <a:cs typeface="Calibri" panose="020F0502020204030204" pitchFamily="34" charset="0"/>
            </a:rPr>
            <a:t> Fitr, Eid </a:t>
          </a:r>
          <a:r>
            <a:rPr lang="en-GB" sz="1800" dirty="0" err="1">
              <a:latin typeface="Calibri" panose="020F0502020204030204" pitchFamily="34" charset="0"/>
              <a:ea typeface="Calibri" panose="020F0502020204030204" pitchFamily="34" charset="0"/>
              <a:cs typeface="Calibri" panose="020F0502020204030204" pitchFamily="34" charset="0"/>
            </a:rPr>
            <a:t>ul</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Adha</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D68CD633-711E-4864-8B90-F21537DB30FD}" type="parTrans" cxnId="{BFE55EC4-853E-4DCE-9D64-BBDD0B276EDF}">
      <dgm:prSet/>
      <dgm:spPr/>
      <dgm:t>
        <a:bodyPr/>
        <a:lstStyle/>
        <a:p>
          <a:endParaRPr lang="en-US"/>
        </a:p>
      </dgm:t>
    </dgm:pt>
    <dgm:pt modelId="{77235A8C-9987-415D-9AA6-2AF055095F4A}" type="sibTrans" cxnId="{BFE55EC4-853E-4DCE-9D64-BBDD0B276EDF}">
      <dgm:prSet/>
      <dgm:spPr/>
      <dgm:t>
        <a:bodyPr/>
        <a:lstStyle/>
        <a:p>
          <a:pPr>
            <a:lnSpc>
              <a:spcPct val="100000"/>
            </a:lnSpc>
          </a:pPr>
          <a:endParaRPr lang="en-US"/>
        </a:p>
      </dgm:t>
    </dgm:pt>
    <dgm:pt modelId="{CAE2AAB6-79FA-4F88-BA85-56B532702AE8}">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Sikh</a:t>
          </a:r>
          <a:r>
            <a:rPr lang="en-GB" sz="1800" dirty="0">
              <a:latin typeface="Calibri" panose="020F0502020204030204" pitchFamily="34" charset="0"/>
              <a:ea typeface="Calibri" panose="020F0502020204030204" pitchFamily="34" charset="0"/>
              <a:cs typeface="Calibri" panose="020F0502020204030204" pitchFamily="34" charset="0"/>
            </a:rPr>
            <a:t> - Birth of Guru Nanak, Vaisakhi,        </a:t>
          </a:r>
          <a:r>
            <a:rPr lang="en-GB" sz="1800" dirty="0" err="1">
              <a:latin typeface="Calibri" panose="020F0502020204030204" pitchFamily="34" charset="0"/>
              <a:ea typeface="Calibri" panose="020F0502020204030204" pitchFamily="34" charset="0"/>
              <a:cs typeface="Calibri" panose="020F0502020204030204" pitchFamily="34" charset="0"/>
            </a:rPr>
            <a:t>Bandi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Chhor</a:t>
          </a:r>
          <a:r>
            <a:rPr lang="en-GB" sz="1800" dirty="0">
              <a:latin typeface="Calibri" panose="020F0502020204030204" pitchFamily="34" charset="0"/>
              <a:ea typeface="Calibri" panose="020F0502020204030204" pitchFamily="34" charset="0"/>
              <a:cs typeface="Calibri" panose="020F0502020204030204" pitchFamily="34" charset="0"/>
            </a:rPr>
            <a:t> Divas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F0E8F920-5B43-4B96-BDBE-B36E9AB32ED5}" type="parTrans" cxnId="{3045A709-2AB2-4A84-B987-F5E192D31BAD}">
      <dgm:prSet/>
      <dgm:spPr/>
      <dgm:t>
        <a:bodyPr/>
        <a:lstStyle/>
        <a:p>
          <a:endParaRPr lang="en-US"/>
        </a:p>
      </dgm:t>
    </dgm:pt>
    <dgm:pt modelId="{487EB75B-D8FB-43FC-AF64-76ED3700AE8F}" type="sibTrans" cxnId="{3045A709-2AB2-4A84-B987-F5E192D31BAD}">
      <dgm:prSet/>
      <dgm:spPr/>
      <dgm:t>
        <a:bodyPr/>
        <a:lstStyle/>
        <a:p>
          <a:pPr>
            <a:lnSpc>
              <a:spcPct val="100000"/>
            </a:lnSpc>
          </a:pPr>
          <a:endParaRPr lang="en-US"/>
        </a:p>
      </dgm:t>
    </dgm:pt>
    <dgm:pt modelId="{BD68947D-AC87-4711-9DBC-A43D47999F8C}">
      <dgm:prSet custT="1"/>
      <dgm:spPr/>
      <dgm:t>
        <a:bodyPr/>
        <a:lstStyle/>
        <a:p>
          <a:pPr>
            <a:lnSpc>
              <a:spcPct val="100000"/>
            </a:lnSpc>
          </a:pPr>
          <a:r>
            <a:rPr lang="en-GB" sz="1800" b="1" dirty="0">
              <a:latin typeface="Calibri" panose="020F0502020204030204" pitchFamily="34" charset="0"/>
              <a:ea typeface="Calibri" panose="020F0502020204030204" pitchFamily="34" charset="0"/>
              <a:cs typeface="Calibri" panose="020F0502020204030204" pitchFamily="34" charset="0"/>
            </a:rPr>
            <a:t>Pilgrimage: </a:t>
          </a:r>
          <a:r>
            <a:rPr lang="en-GB" sz="1800" dirty="0">
              <a:latin typeface="Calibri" panose="020F0502020204030204" pitchFamily="34" charset="0"/>
              <a:ea typeface="Calibri" panose="020F0502020204030204" pitchFamily="34" charset="0"/>
              <a:cs typeface="Calibri" panose="020F0502020204030204" pitchFamily="34" charset="0"/>
            </a:rPr>
            <a:t>A pilgrimage that Muslims take to Mecca in Saudi Arabia called ‘Hajj’ </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20DE6D15-6D8D-40D4-AE8A-FE580291FC3A}" type="parTrans" cxnId="{D4619A47-BF76-4A68-8267-44397F8ED0C2}">
      <dgm:prSet/>
      <dgm:spPr/>
      <dgm:t>
        <a:bodyPr/>
        <a:lstStyle/>
        <a:p>
          <a:endParaRPr lang="en-US"/>
        </a:p>
      </dgm:t>
    </dgm:pt>
    <dgm:pt modelId="{52732CE2-6614-46CD-B81E-146A8E531321}" type="sibTrans" cxnId="{D4619A47-BF76-4A68-8267-44397F8ED0C2}">
      <dgm:prSet/>
      <dgm:spPr/>
      <dgm:t>
        <a:bodyPr/>
        <a:lstStyle/>
        <a:p>
          <a:endParaRPr lang="en-US"/>
        </a:p>
      </dgm:t>
    </dgm:pt>
    <dgm:pt modelId="{456E32D5-E3EE-47AC-ABE8-BB56A016F2F6}" type="pres">
      <dgm:prSet presAssocID="{87BE4217-EA32-498D-976C-B48B76DF3DFD}" presName="root" presStyleCnt="0">
        <dgm:presLayoutVars>
          <dgm:dir/>
          <dgm:resizeHandles val="exact"/>
        </dgm:presLayoutVars>
      </dgm:prSet>
      <dgm:spPr/>
    </dgm:pt>
    <dgm:pt modelId="{06C74D1F-A229-47B4-8C0F-D44A5AB2B185}" type="pres">
      <dgm:prSet presAssocID="{87BE4217-EA32-498D-976C-B48B76DF3DFD}" presName="container" presStyleCnt="0">
        <dgm:presLayoutVars>
          <dgm:dir/>
          <dgm:resizeHandles val="exact"/>
        </dgm:presLayoutVars>
      </dgm:prSet>
      <dgm:spPr/>
    </dgm:pt>
    <dgm:pt modelId="{6F79427D-5306-405B-ABD1-8838FC0E6864}" type="pres">
      <dgm:prSet presAssocID="{5B836686-8C64-4AC0-9E1E-FEA5D9E48C47}" presName="compNode" presStyleCnt="0"/>
      <dgm:spPr/>
    </dgm:pt>
    <dgm:pt modelId="{A9E41F3A-DB5C-4970-9952-D8C45852B855}" type="pres">
      <dgm:prSet presAssocID="{5B836686-8C64-4AC0-9E1E-FEA5D9E48C47}" presName="iconBgRect" presStyleLbl="bgShp" presStyleIdx="0" presStyleCnt="7"/>
      <dgm:spPr/>
    </dgm:pt>
    <dgm:pt modelId="{A108814D-733B-41B5-978B-988C75466BAF}" type="pres">
      <dgm:prSet presAssocID="{5B836686-8C64-4AC0-9E1E-FEA5D9E48C47}" presName="iconRect" presStyleLbl="node1" presStyleIdx="0" presStyleCnt="7"/>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on Viewing Ceremony"/>
        </a:ext>
      </dgm:extLst>
    </dgm:pt>
    <dgm:pt modelId="{9DF2633C-15BE-48EA-A3C7-B97996FC81F3}" type="pres">
      <dgm:prSet presAssocID="{5B836686-8C64-4AC0-9E1E-FEA5D9E48C47}" presName="spaceRect" presStyleCnt="0"/>
      <dgm:spPr/>
    </dgm:pt>
    <dgm:pt modelId="{36CD0C75-3813-492B-BFB0-F76E400D4C31}" type="pres">
      <dgm:prSet presAssocID="{5B836686-8C64-4AC0-9E1E-FEA5D9E48C47}" presName="textRect" presStyleLbl="revTx" presStyleIdx="0" presStyleCnt="7" custScaleX="107235">
        <dgm:presLayoutVars>
          <dgm:chMax val="1"/>
          <dgm:chPref val="1"/>
        </dgm:presLayoutVars>
      </dgm:prSet>
      <dgm:spPr/>
    </dgm:pt>
    <dgm:pt modelId="{4D056250-342E-419E-B2FF-9B742E5B780E}" type="pres">
      <dgm:prSet presAssocID="{7B2AEDE0-B70C-474E-B1A7-07BBD215EBFB}" presName="sibTrans" presStyleLbl="sibTrans2D1" presStyleIdx="0" presStyleCnt="0"/>
      <dgm:spPr/>
    </dgm:pt>
    <dgm:pt modelId="{F75C08B9-7163-47DC-9BB9-9DE204861764}" type="pres">
      <dgm:prSet presAssocID="{F8F0CFBF-6C09-4004-AFEE-26F9FC043807}" presName="compNode" presStyleCnt="0"/>
      <dgm:spPr/>
    </dgm:pt>
    <dgm:pt modelId="{3712120B-CFA7-4F36-91D4-B2BEC806358A}" type="pres">
      <dgm:prSet presAssocID="{F8F0CFBF-6C09-4004-AFEE-26F9FC043807}" presName="iconBgRect" presStyleLbl="bgShp" presStyleIdx="1" presStyleCnt="7"/>
      <dgm:spPr/>
    </dgm:pt>
    <dgm:pt modelId="{50798585-6399-4810-B80E-73152454EC3C}" type="pres">
      <dgm:prSet presAssocID="{F8F0CFBF-6C09-4004-AFEE-26F9FC043807}" presName="iconRect" presStyleLbl="node1" presStyleIdx="1" presStyleCnt="7"/>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ggs In Basket"/>
        </a:ext>
      </dgm:extLst>
    </dgm:pt>
    <dgm:pt modelId="{9A80E073-9E81-4B61-9C2E-3E5664BC233B}" type="pres">
      <dgm:prSet presAssocID="{F8F0CFBF-6C09-4004-AFEE-26F9FC043807}" presName="spaceRect" presStyleCnt="0"/>
      <dgm:spPr/>
    </dgm:pt>
    <dgm:pt modelId="{2B1093F3-5531-4D87-9601-997546F355C9}" type="pres">
      <dgm:prSet presAssocID="{F8F0CFBF-6C09-4004-AFEE-26F9FC043807}" presName="textRect" presStyleLbl="revTx" presStyleIdx="1" presStyleCnt="7">
        <dgm:presLayoutVars>
          <dgm:chMax val="1"/>
          <dgm:chPref val="1"/>
        </dgm:presLayoutVars>
      </dgm:prSet>
      <dgm:spPr/>
    </dgm:pt>
    <dgm:pt modelId="{AF41153F-FC12-4AC5-AB3E-C314A056A538}" type="pres">
      <dgm:prSet presAssocID="{3AD268F9-C60D-4C16-8587-B6574AB5F55D}" presName="sibTrans" presStyleLbl="sibTrans2D1" presStyleIdx="0" presStyleCnt="0"/>
      <dgm:spPr/>
    </dgm:pt>
    <dgm:pt modelId="{08C5CD3E-5CC6-41B0-B8D4-5A20FF52C149}" type="pres">
      <dgm:prSet presAssocID="{03C3EA7C-CA56-4A16-9116-FCAC5E6DB12D}" presName="compNode" presStyleCnt="0"/>
      <dgm:spPr/>
    </dgm:pt>
    <dgm:pt modelId="{2081537B-E861-440E-84FE-3207B2A46943}" type="pres">
      <dgm:prSet presAssocID="{03C3EA7C-CA56-4A16-9116-FCAC5E6DB12D}" presName="iconBgRect" presStyleLbl="bgShp" presStyleIdx="2" presStyleCnt="7"/>
      <dgm:spPr/>
    </dgm:pt>
    <dgm:pt modelId="{690D7B27-C290-4536-9606-FDBCE782B738}" type="pres">
      <dgm:prSet presAssocID="{03C3EA7C-CA56-4A16-9116-FCAC5E6DB12D}" presName="iconRect" presStyleLbl="node1" presStyleIdx="2" presStyleCnt="7"/>
      <dgm:spPr>
        <a:blipFill rotWithShape="1">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pt>
    <dgm:pt modelId="{12261081-34DF-47F3-9F81-3BB79F3D189D}" type="pres">
      <dgm:prSet presAssocID="{03C3EA7C-CA56-4A16-9116-FCAC5E6DB12D}" presName="spaceRect" presStyleCnt="0"/>
      <dgm:spPr/>
    </dgm:pt>
    <dgm:pt modelId="{FD270774-A674-4F31-8FF3-205F5E90F412}" type="pres">
      <dgm:prSet presAssocID="{03C3EA7C-CA56-4A16-9116-FCAC5E6DB12D}" presName="textRect" presStyleLbl="revTx" presStyleIdx="2" presStyleCnt="7" custScaleX="111287" custLinFactNeighborX="10232" custLinFactNeighborY="-1855">
        <dgm:presLayoutVars>
          <dgm:chMax val="1"/>
          <dgm:chPref val="1"/>
        </dgm:presLayoutVars>
      </dgm:prSet>
      <dgm:spPr/>
    </dgm:pt>
    <dgm:pt modelId="{70B398B9-4F9B-4461-8C1C-52E667D92694}" type="pres">
      <dgm:prSet presAssocID="{26FCA4E0-BEF5-42CF-B7E3-EA5B74ED9B40}" presName="sibTrans" presStyleLbl="sibTrans2D1" presStyleIdx="0" presStyleCnt="0"/>
      <dgm:spPr/>
    </dgm:pt>
    <dgm:pt modelId="{2A6FAE83-9E9F-42E1-8B9B-25E38FF86BE6}" type="pres">
      <dgm:prSet presAssocID="{5BB562A7-3461-479A-B4DA-855D6ABF9739}" presName="compNode" presStyleCnt="0"/>
      <dgm:spPr/>
    </dgm:pt>
    <dgm:pt modelId="{9E63EFA8-070D-4F05-A043-45A3A528F5BC}" type="pres">
      <dgm:prSet presAssocID="{5BB562A7-3461-479A-B4DA-855D6ABF9739}" presName="iconBgRect" presStyleLbl="bgShp" presStyleIdx="3" presStyleCnt="7"/>
      <dgm:spPr/>
    </dgm:pt>
    <dgm:pt modelId="{83E22469-B3C3-4A43-82DF-82BCF92DA0BE}" type="pres">
      <dgm:prSet presAssocID="{5BB562A7-3461-479A-B4DA-855D6ABF9739}" presName="iconRect" presStyleLbl="node1" presStyleIdx="3" presStyleCnt="7"/>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ukkahÂ Menorah with solid fill"/>
        </a:ext>
      </dgm:extLst>
    </dgm:pt>
    <dgm:pt modelId="{46BC4545-F711-4FA6-8E98-7A2AFE9A0E04}" type="pres">
      <dgm:prSet presAssocID="{5BB562A7-3461-479A-B4DA-855D6ABF9739}" presName="spaceRect" presStyleCnt="0"/>
      <dgm:spPr/>
    </dgm:pt>
    <dgm:pt modelId="{DCA5F978-E10A-45D0-AE86-8861BA30AF89}" type="pres">
      <dgm:prSet presAssocID="{5BB562A7-3461-479A-B4DA-855D6ABF9739}" presName="textRect" presStyleLbl="revTx" presStyleIdx="3" presStyleCnt="7">
        <dgm:presLayoutVars>
          <dgm:chMax val="1"/>
          <dgm:chPref val="1"/>
        </dgm:presLayoutVars>
      </dgm:prSet>
      <dgm:spPr/>
    </dgm:pt>
    <dgm:pt modelId="{336DB6CD-F719-4131-8127-16E7B6F89528}" type="pres">
      <dgm:prSet presAssocID="{BC3E6B30-6EAD-45DE-86C0-70B0B6885893}" presName="sibTrans" presStyleLbl="sibTrans2D1" presStyleIdx="0" presStyleCnt="0"/>
      <dgm:spPr/>
    </dgm:pt>
    <dgm:pt modelId="{C13DA542-10EA-4D3E-850A-F17281BD6BF9}" type="pres">
      <dgm:prSet presAssocID="{C02FF23F-FB90-41A4-95C7-5245D0E2759F}" presName="compNode" presStyleCnt="0"/>
      <dgm:spPr/>
    </dgm:pt>
    <dgm:pt modelId="{C700E3C1-F2FE-440C-AB11-1A526E456A4F}" type="pres">
      <dgm:prSet presAssocID="{C02FF23F-FB90-41A4-95C7-5245D0E2759F}" presName="iconBgRect" presStyleLbl="bgShp" presStyleIdx="4" presStyleCnt="7" custLinFactNeighborX="3887" custLinFactNeighborY="-2062"/>
      <dgm:spPr/>
    </dgm:pt>
    <dgm:pt modelId="{1085A306-6BC4-48DC-A8CA-24B45EEAB84C}" type="pres">
      <dgm:prSet presAssocID="{C02FF23F-FB90-41A4-95C7-5245D0E2759F}" presName="iconRect" presStyleLbl="node1" presStyleIdx="4" presStyleCnt="7"/>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heep outline"/>
        </a:ext>
      </dgm:extLst>
    </dgm:pt>
    <dgm:pt modelId="{D26938AF-4642-437E-A254-48D2E996E86F}" type="pres">
      <dgm:prSet presAssocID="{C02FF23F-FB90-41A4-95C7-5245D0E2759F}" presName="spaceRect" presStyleCnt="0"/>
      <dgm:spPr/>
    </dgm:pt>
    <dgm:pt modelId="{DBCDCF39-2DAF-40CA-8EE6-39D0FE53659D}" type="pres">
      <dgm:prSet presAssocID="{C02FF23F-FB90-41A4-95C7-5245D0E2759F}" presName="textRect" presStyleLbl="revTx" presStyleIdx="4" presStyleCnt="7" custScaleX="95815" custLinFactNeighborX="3487" custLinFactNeighborY="-11590">
        <dgm:presLayoutVars>
          <dgm:chMax val="1"/>
          <dgm:chPref val="1"/>
        </dgm:presLayoutVars>
      </dgm:prSet>
      <dgm:spPr/>
    </dgm:pt>
    <dgm:pt modelId="{9BEE6BA1-1603-4EBB-A45C-E665A0CCBE13}" type="pres">
      <dgm:prSet presAssocID="{77235A8C-9987-415D-9AA6-2AF055095F4A}" presName="sibTrans" presStyleLbl="sibTrans2D1" presStyleIdx="0" presStyleCnt="0"/>
      <dgm:spPr/>
    </dgm:pt>
    <dgm:pt modelId="{818A692B-3CF0-4F82-80A5-907A63837485}" type="pres">
      <dgm:prSet presAssocID="{CAE2AAB6-79FA-4F88-BA85-56B532702AE8}" presName="compNode" presStyleCnt="0"/>
      <dgm:spPr/>
    </dgm:pt>
    <dgm:pt modelId="{9FF21B39-4794-4008-927B-5ED4BAC8855A}" type="pres">
      <dgm:prSet presAssocID="{CAE2AAB6-79FA-4F88-BA85-56B532702AE8}" presName="iconBgRect" presStyleLbl="bgShp" presStyleIdx="5" presStyleCnt="7" custLinFactNeighborX="20003" custLinFactNeighborY="-3334"/>
      <dgm:spPr/>
    </dgm:pt>
    <dgm:pt modelId="{33C9B347-D9B3-4065-8B5C-2B989FFF6D26}" type="pres">
      <dgm:prSet presAssocID="{CAE2AAB6-79FA-4F88-BA85-56B532702AE8}" presName="iconRect" presStyleLbl="node1" presStyleIdx="5" presStyleCnt="7" custLinFactNeighborX="36931" custLinFactNeighborY="-9597"/>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unting outline"/>
        </a:ext>
      </dgm:extLst>
    </dgm:pt>
    <dgm:pt modelId="{CB8C3968-0E8F-400F-8B11-E2D3416CB68D}" type="pres">
      <dgm:prSet presAssocID="{CAE2AAB6-79FA-4F88-BA85-56B532702AE8}" presName="spaceRect" presStyleCnt="0"/>
      <dgm:spPr/>
    </dgm:pt>
    <dgm:pt modelId="{814C5D5F-62F3-49AB-93DE-72E008494531}" type="pres">
      <dgm:prSet presAssocID="{CAE2AAB6-79FA-4F88-BA85-56B532702AE8}" presName="textRect" presStyleLbl="revTx" presStyleIdx="5" presStyleCnt="7" custLinFactNeighborX="16006" custLinFactNeighborY="-5566">
        <dgm:presLayoutVars>
          <dgm:chMax val="1"/>
          <dgm:chPref val="1"/>
        </dgm:presLayoutVars>
      </dgm:prSet>
      <dgm:spPr/>
    </dgm:pt>
    <dgm:pt modelId="{06344350-1580-42E2-96F0-BA48CD411F14}" type="pres">
      <dgm:prSet presAssocID="{487EB75B-D8FB-43FC-AF64-76ED3700AE8F}" presName="sibTrans" presStyleLbl="sibTrans2D1" presStyleIdx="0" presStyleCnt="0"/>
      <dgm:spPr/>
    </dgm:pt>
    <dgm:pt modelId="{CF532A95-962B-4BED-AD2E-EDDB2FF9FD95}" type="pres">
      <dgm:prSet presAssocID="{BD68947D-AC87-4711-9DBC-A43D47999F8C}" presName="compNode" presStyleCnt="0"/>
      <dgm:spPr/>
    </dgm:pt>
    <dgm:pt modelId="{9D8E4ED5-57FD-4248-8194-E47938953F47}" type="pres">
      <dgm:prSet presAssocID="{BD68947D-AC87-4711-9DBC-A43D47999F8C}" presName="iconBgRect" presStyleLbl="bgShp" presStyleIdx="6" presStyleCnt="7" custLinFactNeighborX="12397" custLinFactNeighborY="-11365"/>
      <dgm:spPr/>
    </dgm:pt>
    <dgm:pt modelId="{96821B69-AB86-4A3D-B4C9-47598672D16C}" type="pres">
      <dgm:prSet presAssocID="{BD68947D-AC87-4711-9DBC-A43D47999F8C}" presName="iconRect" presStyleLbl="node1" presStyleIdx="6" presStyleCnt="7" custLinFactNeighborX="26750" custLinFactNeighborY="-3597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untains"/>
        </a:ext>
      </dgm:extLst>
    </dgm:pt>
    <dgm:pt modelId="{038F7222-C73F-415D-B9EF-5F149EDCEE1E}" type="pres">
      <dgm:prSet presAssocID="{BD68947D-AC87-4711-9DBC-A43D47999F8C}" presName="spaceRect" presStyleCnt="0"/>
      <dgm:spPr/>
    </dgm:pt>
    <dgm:pt modelId="{62A16CA3-3324-4C47-82FC-42D615FDB944}" type="pres">
      <dgm:prSet presAssocID="{BD68947D-AC87-4711-9DBC-A43D47999F8C}" presName="textRect" presStyleLbl="revTx" presStyleIdx="6" presStyleCnt="7" custScaleX="120845" custLinFactNeighborX="18658" custLinFactNeighborY="-1419">
        <dgm:presLayoutVars>
          <dgm:chMax val="1"/>
          <dgm:chPref val="1"/>
        </dgm:presLayoutVars>
      </dgm:prSet>
      <dgm:spPr/>
    </dgm:pt>
  </dgm:ptLst>
  <dgm:cxnLst>
    <dgm:cxn modelId="{F8CA2707-0CA3-4701-9CE3-13680D991418}" srcId="{87BE4217-EA32-498D-976C-B48B76DF3DFD}" destId="{5BB562A7-3461-479A-B4DA-855D6ABF9739}" srcOrd="3" destOrd="0" parTransId="{235901ED-6F84-46B1-B334-863F722F664B}" sibTransId="{BC3E6B30-6EAD-45DE-86C0-70B0B6885893}"/>
    <dgm:cxn modelId="{3045A709-2AB2-4A84-B987-F5E192D31BAD}" srcId="{87BE4217-EA32-498D-976C-B48B76DF3DFD}" destId="{CAE2AAB6-79FA-4F88-BA85-56B532702AE8}" srcOrd="5" destOrd="0" parTransId="{F0E8F920-5B43-4B96-BDBE-B36E9AB32ED5}" sibTransId="{487EB75B-D8FB-43FC-AF64-76ED3700AE8F}"/>
    <dgm:cxn modelId="{7B76EC11-6582-4F0E-86B9-3A226683EC87}" srcId="{87BE4217-EA32-498D-976C-B48B76DF3DFD}" destId="{5B836686-8C64-4AC0-9E1E-FEA5D9E48C47}" srcOrd="0" destOrd="0" parTransId="{46FF18CE-BD0C-4D65-92FC-DC688E4D87D5}" sibTransId="{7B2AEDE0-B70C-474E-B1A7-07BBD215EBFB}"/>
    <dgm:cxn modelId="{B60C2225-CF0B-4E16-B71A-56B0981781E3}" type="presOf" srcId="{03C3EA7C-CA56-4A16-9116-FCAC5E6DB12D}" destId="{FD270774-A674-4F31-8FF3-205F5E90F412}" srcOrd="0" destOrd="0" presId="urn:microsoft.com/office/officeart/2018/2/layout/IconCircleList"/>
    <dgm:cxn modelId="{52B19725-983D-4F28-AA7C-22D813450345}" srcId="{87BE4217-EA32-498D-976C-B48B76DF3DFD}" destId="{03C3EA7C-CA56-4A16-9116-FCAC5E6DB12D}" srcOrd="2" destOrd="0" parTransId="{8FB9AD48-102B-44A3-AD3A-4DCDDA186A0E}" sibTransId="{26FCA4E0-BEF5-42CF-B7E3-EA5B74ED9B40}"/>
    <dgm:cxn modelId="{3A2AC33C-68AD-49A1-AF9F-B4747980CB6A}" type="presOf" srcId="{3AD268F9-C60D-4C16-8587-B6574AB5F55D}" destId="{AF41153F-FC12-4AC5-AB3E-C314A056A538}" srcOrd="0" destOrd="0" presId="urn:microsoft.com/office/officeart/2018/2/layout/IconCircleList"/>
    <dgm:cxn modelId="{6729F761-0069-4150-A334-7A4A82B8A5F3}" type="presOf" srcId="{CAE2AAB6-79FA-4F88-BA85-56B532702AE8}" destId="{814C5D5F-62F3-49AB-93DE-72E008494531}" srcOrd="0" destOrd="0" presId="urn:microsoft.com/office/officeart/2018/2/layout/IconCircleList"/>
    <dgm:cxn modelId="{8016F162-4D23-40B2-B9AD-C9A364839921}" type="presOf" srcId="{F8F0CFBF-6C09-4004-AFEE-26F9FC043807}" destId="{2B1093F3-5531-4D87-9601-997546F355C9}" srcOrd="0" destOrd="0" presId="urn:microsoft.com/office/officeart/2018/2/layout/IconCircleList"/>
    <dgm:cxn modelId="{D4619A47-BF76-4A68-8267-44397F8ED0C2}" srcId="{87BE4217-EA32-498D-976C-B48B76DF3DFD}" destId="{BD68947D-AC87-4711-9DBC-A43D47999F8C}" srcOrd="6" destOrd="0" parTransId="{20DE6D15-6D8D-40D4-AE8A-FE580291FC3A}" sibTransId="{52732CE2-6614-46CD-B81E-146A8E531321}"/>
    <dgm:cxn modelId="{69116F5A-2BD3-4BDD-8FE5-8FBB3E8D1A98}" type="presOf" srcId="{C02FF23F-FB90-41A4-95C7-5245D0E2759F}" destId="{DBCDCF39-2DAF-40CA-8EE6-39D0FE53659D}" srcOrd="0" destOrd="0" presId="urn:microsoft.com/office/officeart/2018/2/layout/IconCircleList"/>
    <dgm:cxn modelId="{95B30781-1875-418E-B0B6-46700B48C574}" type="presOf" srcId="{5BB562A7-3461-479A-B4DA-855D6ABF9739}" destId="{DCA5F978-E10A-45D0-AE86-8861BA30AF89}" srcOrd="0" destOrd="0" presId="urn:microsoft.com/office/officeart/2018/2/layout/IconCircleList"/>
    <dgm:cxn modelId="{D091DB99-7502-4A1D-99A4-C9839EC8609F}" type="presOf" srcId="{BD68947D-AC87-4711-9DBC-A43D47999F8C}" destId="{62A16CA3-3324-4C47-82FC-42D615FDB944}" srcOrd="0" destOrd="0" presId="urn:microsoft.com/office/officeart/2018/2/layout/IconCircleList"/>
    <dgm:cxn modelId="{4585B69D-249B-4A44-BEE7-2B2E1FC9F339}" type="presOf" srcId="{487EB75B-D8FB-43FC-AF64-76ED3700AE8F}" destId="{06344350-1580-42E2-96F0-BA48CD411F14}" srcOrd="0" destOrd="0" presId="urn:microsoft.com/office/officeart/2018/2/layout/IconCircleList"/>
    <dgm:cxn modelId="{BFE55EC4-853E-4DCE-9D64-BBDD0B276EDF}" srcId="{87BE4217-EA32-498D-976C-B48B76DF3DFD}" destId="{C02FF23F-FB90-41A4-95C7-5245D0E2759F}" srcOrd="4" destOrd="0" parTransId="{D68CD633-711E-4864-8B90-F21537DB30FD}" sibTransId="{77235A8C-9987-415D-9AA6-2AF055095F4A}"/>
    <dgm:cxn modelId="{B95E2ED9-2F88-4239-9352-9E9C37097DB3}" type="presOf" srcId="{26FCA4E0-BEF5-42CF-B7E3-EA5B74ED9B40}" destId="{70B398B9-4F9B-4461-8C1C-52E667D92694}" srcOrd="0" destOrd="0" presId="urn:microsoft.com/office/officeart/2018/2/layout/IconCircleList"/>
    <dgm:cxn modelId="{A33CEEDF-12EE-4F1B-A0C0-3CD95C42010C}" type="presOf" srcId="{87BE4217-EA32-498D-976C-B48B76DF3DFD}" destId="{456E32D5-E3EE-47AC-ABE8-BB56A016F2F6}" srcOrd="0" destOrd="0" presId="urn:microsoft.com/office/officeart/2018/2/layout/IconCircleList"/>
    <dgm:cxn modelId="{C61FE0E3-21EE-4E9C-A86B-555F7D517FEE}" srcId="{87BE4217-EA32-498D-976C-B48B76DF3DFD}" destId="{F8F0CFBF-6C09-4004-AFEE-26F9FC043807}" srcOrd="1" destOrd="0" parTransId="{FF53812C-A33E-400E-B62B-8C2C1051CE71}" sibTransId="{3AD268F9-C60D-4C16-8587-B6574AB5F55D}"/>
    <dgm:cxn modelId="{E666BEE6-AAEC-49E8-BE0E-1DFF7F5710A1}" type="presOf" srcId="{5B836686-8C64-4AC0-9E1E-FEA5D9E48C47}" destId="{36CD0C75-3813-492B-BFB0-F76E400D4C31}" srcOrd="0" destOrd="0" presId="urn:microsoft.com/office/officeart/2018/2/layout/IconCircleList"/>
    <dgm:cxn modelId="{7DB46EEE-2ECE-477C-8722-54E5038F9A73}" type="presOf" srcId="{BC3E6B30-6EAD-45DE-86C0-70B0B6885893}" destId="{336DB6CD-F719-4131-8127-16E7B6F89528}" srcOrd="0" destOrd="0" presId="urn:microsoft.com/office/officeart/2018/2/layout/IconCircleList"/>
    <dgm:cxn modelId="{089EC8F2-AE91-4EAD-841C-7BF79B3392C0}" type="presOf" srcId="{77235A8C-9987-415D-9AA6-2AF055095F4A}" destId="{9BEE6BA1-1603-4EBB-A45C-E665A0CCBE13}" srcOrd="0" destOrd="0" presId="urn:microsoft.com/office/officeart/2018/2/layout/IconCircleList"/>
    <dgm:cxn modelId="{F8E8CFFF-93BA-4261-ACF2-356779453B65}" type="presOf" srcId="{7B2AEDE0-B70C-474E-B1A7-07BBD215EBFB}" destId="{4D056250-342E-419E-B2FF-9B742E5B780E}" srcOrd="0" destOrd="0" presId="urn:microsoft.com/office/officeart/2018/2/layout/IconCircleList"/>
    <dgm:cxn modelId="{12793D08-05CE-4BBF-9705-0A2D3C6A2B39}" type="presParOf" srcId="{456E32D5-E3EE-47AC-ABE8-BB56A016F2F6}" destId="{06C74D1F-A229-47B4-8C0F-D44A5AB2B185}" srcOrd="0" destOrd="0" presId="urn:microsoft.com/office/officeart/2018/2/layout/IconCircleList"/>
    <dgm:cxn modelId="{190C0CC0-2453-43E3-828A-07D45822F979}" type="presParOf" srcId="{06C74D1F-A229-47B4-8C0F-D44A5AB2B185}" destId="{6F79427D-5306-405B-ABD1-8838FC0E6864}" srcOrd="0" destOrd="0" presId="urn:microsoft.com/office/officeart/2018/2/layout/IconCircleList"/>
    <dgm:cxn modelId="{F421BABF-AD84-49D8-88AF-1AE9A9AA7334}" type="presParOf" srcId="{6F79427D-5306-405B-ABD1-8838FC0E6864}" destId="{A9E41F3A-DB5C-4970-9952-D8C45852B855}" srcOrd="0" destOrd="0" presId="urn:microsoft.com/office/officeart/2018/2/layout/IconCircleList"/>
    <dgm:cxn modelId="{1CDCE28D-11CD-4C7F-B632-5CD4553267E1}" type="presParOf" srcId="{6F79427D-5306-405B-ABD1-8838FC0E6864}" destId="{A108814D-733B-41B5-978B-988C75466BAF}" srcOrd="1" destOrd="0" presId="urn:microsoft.com/office/officeart/2018/2/layout/IconCircleList"/>
    <dgm:cxn modelId="{4921174D-FB26-4E6C-A47C-C64CE7737D8A}" type="presParOf" srcId="{6F79427D-5306-405B-ABD1-8838FC0E6864}" destId="{9DF2633C-15BE-48EA-A3C7-B97996FC81F3}" srcOrd="2" destOrd="0" presId="urn:microsoft.com/office/officeart/2018/2/layout/IconCircleList"/>
    <dgm:cxn modelId="{6F2A64F2-B10A-4CA3-8238-8DC8CB8DCE4B}" type="presParOf" srcId="{6F79427D-5306-405B-ABD1-8838FC0E6864}" destId="{36CD0C75-3813-492B-BFB0-F76E400D4C31}" srcOrd="3" destOrd="0" presId="urn:microsoft.com/office/officeart/2018/2/layout/IconCircleList"/>
    <dgm:cxn modelId="{D25BCE17-D2F0-4739-BE7A-D161EFE3E97E}" type="presParOf" srcId="{06C74D1F-A229-47B4-8C0F-D44A5AB2B185}" destId="{4D056250-342E-419E-B2FF-9B742E5B780E}" srcOrd="1" destOrd="0" presId="urn:microsoft.com/office/officeart/2018/2/layout/IconCircleList"/>
    <dgm:cxn modelId="{EB3F2580-8A8F-4FB3-B39E-B649BDCDDD8C}" type="presParOf" srcId="{06C74D1F-A229-47B4-8C0F-D44A5AB2B185}" destId="{F75C08B9-7163-47DC-9BB9-9DE204861764}" srcOrd="2" destOrd="0" presId="urn:microsoft.com/office/officeart/2018/2/layout/IconCircleList"/>
    <dgm:cxn modelId="{00B1A7B5-0AA8-4EEB-A2FC-4795E60DC444}" type="presParOf" srcId="{F75C08B9-7163-47DC-9BB9-9DE204861764}" destId="{3712120B-CFA7-4F36-91D4-B2BEC806358A}" srcOrd="0" destOrd="0" presId="urn:microsoft.com/office/officeart/2018/2/layout/IconCircleList"/>
    <dgm:cxn modelId="{7D6BD938-B1DB-4D0C-B530-280BC7048349}" type="presParOf" srcId="{F75C08B9-7163-47DC-9BB9-9DE204861764}" destId="{50798585-6399-4810-B80E-73152454EC3C}" srcOrd="1" destOrd="0" presId="urn:microsoft.com/office/officeart/2018/2/layout/IconCircleList"/>
    <dgm:cxn modelId="{A30FC9A7-B9A7-4AA0-9BD5-53BBC88D4D79}" type="presParOf" srcId="{F75C08B9-7163-47DC-9BB9-9DE204861764}" destId="{9A80E073-9E81-4B61-9C2E-3E5664BC233B}" srcOrd="2" destOrd="0" presId="urn:microsoft.com/office/officeart/2018/2/layout/IconCircleList"/>
    <dgm:cxn modelId="{87E00A4F-B07A-4EA0-B887-87A470A4CFF2}" type="presParOf" srcId="{F75C08B9-7163-47DC-9BB9-9DE204861764}" destId="{2B1093F3-5531-4D87-9601-997546F355C9}" srcOrd="3" destOrd="0" presId="urn:microsoft.com/office/officeart/2018/2/layout/IconCircleList"/>
    <dgm:cxn modelId="{7FFF8B11-191A-4E9D-8486-A52230C92DBC}" type="presParOf" srcId="{06C74D1F-A229-47B4-8C0F-D44A5AB2B185}" destId="{AF41153F-FC12-4AC5-AB3E-C314A056A538}" srcOrd="3" destOrd="0" presId="urn:microsoft.com/office/officeart/2018/2/layout/IconCircleList"/>
    <dgm:cxn modelId="{DB7CD7B1-D0DD-41C8-8AD6-A7CDAD6D0FA7}" type="presParOf" srcId="{06C74D1F-A229-47B4-8C0F-D44A5AB2B185}" destId="{08C5CD3E-5CC6-41B0-B8D4-5A20FF52C149}" srcOrd="4" destOrd="0" presId="urn:microsoft.com/office/officeart/2018/2/layout/IconCircleList"/>
    <dgm:cxn modelId="{87AA3672-8BA0-498D-B44A-4C65B9776256}" type="presParOf" srcId="{08C5CD3E-5CC6-41B0-B8D4-5A20FF52C149}" destId="{2081537B-E861-440E-84FE-3207B2A46943}" srcOrd="0" destOrd="0" presId="urn:microsoft.com/office/officeart/2018/2/layout/IconCircleList"/>
    <dgm:cxn modelId="{47A60CDE-1E61-43E8-B631-EDD365FC8563}" type="presParOf" srcId="{08C5CD3E-5CC6-41B0-B8D4-5A20FF52C149}" destId="{690D7B27-C290-4536-9606-FDBCE782B738}" srcOrd="1" destOrd="0" presId="urn:microsoft.com/office/officeart/2018/2/layout/IconCircleList"/>
    <dgm:cxn modelId="{FDCF11F7-FC2B-41DF-95F9-04E3BBB64AC7}" type="presParOf" srcId="{08C5CD3E-5CC6-41B0-B8D4-5A20FF52C149}" destId="{12261081-34DF-47F3-9F81-3BB79F3D189D}" srcOrd="2" destOrd="0" presId="urn:microsoft.com/office/officeart/2018/2/layout/IconCircleList"/>
    <dgm:cxn modelId="{8176611E-57E6-403A-82CB-470A852B6AE5}" type="presParOf" srcId="{08C5CD3E-5CC6-41B0-B8D4-5A20FF52C149}" destId="{FD270774-A674-4F31-8FF3-205F5E90F412}" srcOrd="3" destOrd="0" presId="urn:microsoft.com/office/officeart/2018/2/layout/IconCircleList"/>
    <dgm:cxn modelId="{5C9EB772-2E97-4029-BC75-9541D8C24AF5}" type="presParOf" srcId="{06C74D1F-A229-47B4-8C0F-D44A5AB2B185}" destId="{70B398B9-4F9B-4461-8C1C-52E667D92694}" srcOrd="5" destOrd="0" presId="urn:microsoft.com/office/officeart/2018/2/layout/IconCircleList"/>
    <dgm:cxn modelId="{A5B260EB-5493-4666-8714-DFDC003042C7}" type="presParOf" srcId="{06C74D1F-A229-47B4-8C0F-D44A5AB2B185}" destId="{2A6FAE83-9E9F-42E1-8B9B-25E38FF86BE6}" srcOrd="6" destOrd="0" presId="urn:microsoft.com/office/officeart/2018/2/layout/IconCircleList"/>
    <dgm:cxn modelId="{B75C6880-5DF5-4227-96C8-4A99390BCE1B}" type="presParOf" srcId="{2A6FAE83-9E9F-42E1-8B9B-25E38FF86BE6}" destId="{9E63EFA8-070D-4F05-A043-45A3A528F5BC}" srcOrd="0" destOrd="0" presId="urn:microsoft.com/office/officeart/2018/2/layout/IconCircleList"/>
    <dgm:cxn modelId="{A7F16391-FD12-4F60-8276-E009F99A8B6F}" type="presParOf" srcId="{2A6FAE83-9E9F-42E1-8B9B-25E38FF86BE6}" destId="{83E22469-B3C3-4A43-82DF-82BCF92DA0BE}" srcOrd="1" destOrd="0" presId="urn:microsoft.com/office/officeart/2018/2/layout/IconCircleList"/>
    <dgm:cxn modelId="{972C8D5D-CE74-46E3-9170-612E84EB2D41}" type="presParOf" srcId="{2A6FAE83-9E9F-42E1-8B9B-25E38FF86BE6}" destId="{46BC4545-F711-4FA6-8E98-7A2AFE9A0E04}" srcOrd="2" destOrd="0" presId="urn:microsoft.com/office/officeart/2018/2/layout/IconCircleList"/>
    <dgm:cxn modelId="{2ADF68DD-1C43-469C-A6FB-B7A2EB5AE3CD}" type="presParOf" srcId="{2A6FAE83-9E9F-42E1-8B9B-25E38FF86BE6}" destId="{DCA5F978-E10A-45D0-AE86-8861BA30AF89}" srcOrd="3" destOrd="0" presId="urn:microsoft.com/office/officeart/2018/2/layout/IconCircleList"/>
    <dgm:cxn modelId="{356C4722-686B-487B-A69D-26E9C1C1DD08}" type="presParOf" srcId="{06C74D1F-A229-47B4-8C0F-D44A5AB2B185}" destId="{336DB6CD-F719-4131-8127-16E7B6F89528}" srcOrd="7" destOrd="0" presId="urn:microsoft.com/office/officeart/2018/2/layout/IconCircleList"/>
    <dgm:cxn modelId="{39D1847D-63A9-4260-8691-44E28EF7F66C}" type="presParOf" srcId="{06C74D1F-A229-47B4-8C0F-D44A5AB2B185}" destId="{C13DA542-10EA-4D3E-850A-F17281BD6BF9}" srcOrd="8" destOrd="0" presId="urn:microsoft.com/office/officeart/2018/2/layout/IconCircleList"/>
    <dgm:cxn modelId="{8D69F309-0BE7-41F0-99C5-5CC7F86F7723}" type="presParOf" srcId="{C13DA542-10EA-4D3E-850A-F17281BD6BF9}" destId="{C700E3C1-F2FE-440C-AB11-1A526E456A4F}" srcOrd="0" destOrd="0" presId="urn:microsoft.com/office/officeart/2018/2/layout/IconCircleList"/>
    <dgm:cxn modelId="{4D8FDB3C-BA71-4F76-9CCB-50C03C472DFF}" type="presParOf" srcId="{C13DA542-10EA-4D3E-850A-F17281BD6BF9}" destId="{1085A306-6BC4-48DC-A8CA-24B45EEAB84C}" srcOrd="1" destOrd="0" presId="urn:microsoft.com/office/officeart/2018/2/layout/IconCircleList"/>
    <dgm:cxn modelId="{8D2419DC-7055-4CC8-B785-FA780651E4C8}" type="presParOf" srcId="{C13DA542-10EA-4D3E-850A-F17281BD6BF9}" destId="{D26938AF-4642-437E-A254-48D2E996E86F}" srcOrd="2" destOrd="0" presId="urn:microsoft.com/office/officeart/2018/2/layout/IconCircleList"/>
    <dgm:cxn modelId="{FA7A08EC-2EDA-4FC0-91B9-E2886A677CCF}" type="presParOf" srcId="{C13DA542-10EA-4D3E-850A-F17281BD6BF9}" destId="{DBCDCF39-2DAF-40CA-8EE6-39D0FE53659D}" srcOrd="3" destOrd="0" presId="urn:microsoft.com/office/officeart/2018/2/layout/IconCircleList"/>
    <dgm:cxn modelId="{16D1E434-DA86-4562-8A16-A912BF344222}" type="presParOf" srcId="{06C74D1F-A229-47B4-8C0F-D44A5AB2B185}" destId="{9BEE6BA1-1603-4EBB-A45C-E665A0CCBE13}" srcOrd="9" destOrd="0" presId="urn:microsoft.com/office/officeart/2018/2/layout/IconCircleList"/>
    <dgm:cxn modelId="{98DB712B-E822-4813-8825-5293C7BED20F}" type="presParOf" srcId="{06C74D1F-A229-47B4-8C0F-D44A5AB2B185}" destId="{818A692B-3CF0-4F82-80A5-907A63837485}" srcOrd="10" destOrd="0" presId="urn:microsoft.com/office/officeart/2018/2/layout/IconCircleList"/>
    <dgm:cxn modelId="{570083DB-C9A8-40B8-B62D-CFAEFEB5C2AD}" type="presParOf" srcId="{818A692B-3CF0-4F82-80A5-907A63837485}" destId="{9FF21B39-4794-4008-927B-5ED4BAC8855A}" srcOrd="0" destOrd="0" presId="urn:microsoft.com/office/officeart/2018/2/layout/IconCircleList"/>
    <dgm:cxn modelId="{4821F166-C434-421F-866E-34ABEC22C29A}" type="presParOf" srcId="{818A692B-3CF0-4F82-80A5-907A63837485}" destId="{33C9B347-D9B3-4065-8B5C-2B989FFF6D26}" srcOrd="1" destOrd="0" presId="urn:microsoft.com/office/officeart/2018/2/layout/IconCircleList"/>
    <dgm:cxn modelId="{871A7D38-B806-421A-B6E2-6F01320F5E2E}" type="presParOf" srcId="{818A692B-3CF0-4F82-80A5-907A63837485}" destId="{CB8C3968-0E8F-400F-8B11-E2D3416CB68D}" srcOrd="2" destOrd="0" presId="urn:microsoft.com/office/officeart/2018/2/layout/IconCircleList"/>
    <dgm:cxn modelId="{BE4FB3FE-0BA9-4161-87BB-AB2429F11545}" type="presParOf" srcId="{818A692B-3CF0-4F82-80A5-907A63837485}" destId="{814C5D5F-62F3-49AB-93DE-72E008494531}" srcOrd="3" destOrd="0" presId="urn:microsoft.com/office/officeart/2018/2/layout/IconCircleList"/>
    <dgm:cxn modelId="{D7430413-685F-432E-9240-241175493737}" type="presParOf" srcId="{06C74D1F-A229-47B4-8C0F-D44A5AB2B185}" destId="{06344350-1580-42E2-96F0-BA48CD411F14}" srcOrd="11" destOrd="0" presId="urn:microsoft.com/office/officeart/2018/2/layout/IconCircleList"/>
    <dgm:cxn modelId="{9A775680-AB71-479B-AFFC-68C872EB39C0}" type="presParOf" srcId="{06C74D1F-A229-47B4-8C0F-D44A5AB2B185}" destId="{CF532A95-962B-4BED-AD2E-EDDB2FF9FD95}" srcOrd="12" destOrd="0" presId="urn:microsoft.com/office/officeart/2018/2/layout/IconCircleList"/>
    <dgm:cxn modelId="{A91A9155-8FEF-4129-AA61-81577495B420}" type="presParOf" srcId="{CF532A95-962B-4BED-AD2E-EDDB2FF9FD95}" destId="{9D8E4ED5-57FD-4248-8194-E47938953F47}" srcOrd="0" destOrd="0" presId="urn:microsoft.com/office/officeart/2018/2/layout/IconCircleList"/>
    <dgm:cxn modelId="{0D09B94E-12ED-4591-914A-BD4D9B30FCCD}" type="presParOf" srcId="{CF532A95-962B-4BED-AD2E-EDDB2FF9FD95}" destId="{96821B69-AB86-4A3D-B4C9-47598672D16C}" srcOrd="1" destOrd="0" presId="urn:microsoft.com/office/officeart/2018/2/layout/IconCircleList"/>
    <dgm:cxn modelId="{80E1FC82-4882-47D4-A28F-3D948A39C99F}" type="presParOf" srcId="{CF532A95-962B-4BED-AD2E-EDDB2FF9FD95}" destId="{038F7222-C73F-415D-B9EF-5F149EDCEE1E}" srcOrd="2" destOrd="0" presId="urn:microsoft.com/office/officeart/2018/2/layout/IconCircleList"/>
    <dgm:cxn modelId="{E0834794-9A0D-48C9-A8B1-C16E1DE3AD70}" type="presParOf" srcId="{CF532A95-962B-4BED-AD2E-EDDB2FF9FD95}" destId="{62A16CA3-3324-4C47-82FC-42D615FDB94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18795-A09D-4784-B6D1-844F3E10F4A1}"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3F5CBCCE-F1C1-43A4-9771-68FA4FD1A87A}">
      <dgm:prSet custT="1"/>
      <dgm:spPr/>
      <dgm:t>
        <a:bodyPr/>
        <a:lstStyle/>
        <a:p>
          <a:pPr>
            <a:lnSpc>
              <a:spcPct val="100000"/>
            </a:lnSpc>
          </a:pPr>
          <a:r>
            <a:rPr lang="en-GB" sz="2200" b="1" dirty="0">
              <a:latin typeface="Calibri" panose="020F0502020204030204" pitchFamily="34" charset="0"/>
              <a:ea typeface="Calibri" panose="020F0502020204030204" pitchFamily="34" charset="0"/>
              <a:cs typeface="Calibri" panose="020F0502020204030204" pitchFamily="34" charset="0"/>
            </a:rPr>
            <a:t>Buddhist</a:t>
          </a:r>
          <a:r>
            <a:rPr lang="en-GB" sz="2200" dirty="0">
              <a:latin typeface="Calibri" panose="020F0502020204030204" pitchFamily="34" charset="0"/>
              <a:ea typeface="Calibri" panose="020F0502020204030204" pitchFamily="34" charset="0"/>
              <a:cs typeface="Calibri" panose="020F0502020204030204" pitchFamily="34" charset="0"/>
            </a:rPr>
            <a:t>: Many Buddhists are vegetarian or vegan</a:t>
          </a:r>
          <a:endParaRPr lang="en-US" sz="2200" dirty="0">
            <a:latin typeface="Calibri" panose="020F0502020204030204" pitchFamily="34" charset="0"/>
            <a:ea typeface="Calibri" panose="020F0502020204030204" pitchFamily="34" charset="0"/>
            <a:cs typeface="Calibri" panose="020F0502020204030204" pitchFamily="34" charset="0"/>
          </a:endParaRPr>
        </a:p>
      </dgm:t>
    </dgm:pt>
    <dgm:pt modelId="{0111F142-F6BC-443C-B26F-58AC3E5B801B}" type="parTrans" cxnId="{D7FB201F-8672-4595-8213-22404FC9533E}">
      <dgm:prSet/>
      <dgm:spPr/>
      <dgm:t>
        <a:bodyPr/>
        <a:lstStyle/>
        <a:p>
          <a:endParaRPr lang="en-US"/>
        </a:p>
      </dgm:t>
    </dgm:pt>
    <dgm:pt modelId="{839E0A31-4348-4D45-AE0A-D2758171276A}" type="sibTrans" cxnId="{D7FB201F-8672-4595-8213-22404FC9533E}">
      <dgm:prSet/>
      <dgm:spPr/>
      <dgm:t>
        <a:bodyPr/>
        <a:lstStyle/>
        <a:p>
          <a:pPr>
            <a:lnSpc>
              <a:spcPct val="100000"/>
            </a:lnSpc>
          </a:pPr>
          <a:endParaRPr lang="en-US"/>
        </a:p>
      </dgm:t>
    </dgm:pt>
    <dgm:pt modelId="{A3F33F23-50CF-43E8-A6AD-6A0136F46D76}">
      <dgm:prSet custT="1"/>
      <dgm:spPr/>
      <dgm:t>
        <a:bodyPr/>
        <a:lstStyle/>
        <a:p>
          <a:pPr>
            <a:lnSpc>
              <a:spcPct val="100000"/>
            </a:lnSpc>
          </a:pPr>
          <a:r>
            <a:rPr lang="en-GB" sz="2200" b="1" dirty="0">
              <a:latin typeface="Calibri" panose="020F0502020204030204" pitchFamily="34" charset="0"/>
              <a:ea typeface="Calibri" panose="020F0502020204030204" pitchFamily="34" charset="0"/>
              <a:cs typeface="Calibri" panose="020F0502020204030204" pitchFamily="34" charset="0"/>
            </a:rPr>
            <a:t>Hindu</a:t>
          </a:r>
          <a:r>
            <a:rPr lang="en-GB" sz="2200" dirty="0">
              <a:latin typeface="Calibri" panose="020F0502020204030204" pitchFamily="34" charset="0"/>
              <a:ea typeface="Calibri" panose="020F0502020204030204" pitchFamily="34" charset="0"/>
              <a:cs typeface="Calibri" panose="020F0502020204030204" pitchFamily="34" charset="0"/>
            </a:rPr>
            <a:t>: Many Hindus are vegetarian. Some do not eat eggs and some will not eat onion and garlic. Those who eat meat will not eat beef</a:t>
          </a:r>
          <a:endParaRPr lang="en-US" sz="2200" dirty="0">
            <a:latin typeface="Calibri" panose="020F0502020204030204" pitchFamily="34" charset="0"/>
            <a:ea typeface="Calibri" panose="020F0502020204030204" pitchFamily="34" charset="0"/>
            <a:cs typeface="Calibri" panose="020F0502020204030204" pitchFamily="34" charset="0"/>
          </a:endParaRPr>
        </a:p>
      </dgm:t>
    </dgm:pt>
    <dgm:pt modelId="{37833006-9B4A-4449-BA75-D141B5347669}" type="parTrans" cxnId="{886BF99B-27DC-4E33-A9A1-C46A4E14555E}">
      <dgm:prSet/>
      <dgm:spPr/>
      <dgm:t>
        <a:bodyPr/>
        <a:lstStyle/>
        <a:p>
          <a:endParaRPr lang="en-US"/>
        </a:p>
      </dgm:t>
    </dgm:pt>
    <dgm:pt modelId="{77F74A7E-00A4-4917-9EDD-598926C9D7AD}" type="sibTrans" cxnId="{886BF99B-27DC-4E33-A9A1-C46A4E14555E}">
      <dgm:prSet/>
      <dgm:spPr/>
      <dgm:t>
        <a:bodyPr/>
        <a:lstStyle/>
        <a:p>
          <a:pPr>
            <a:lnSpc>
              <a:spcPct val="100000"/>
            </a:lnSpc>
          </a:pPr>
          <a:endParaRPr lang="en-US"/>
        </a:p>
      </dgm:t>
    </dgm:pt>
    <dgm:pt modelId="{51F0C4CE-669A-45BC-AA43-A26CDDD7B1C2}">
      <dgm:prSet custT="1"/>
      <dgm:spPr/>
      <dgm:t>
        <a:bodyPr/>
        <a:lstStyle/>
        <a:p>
          <a:pPr>
            <a:lnSpc>
              <a:spcPct val="100000"/>
            </a:lnSpc>
          </a:pPr>
          <a:r>
            <a:rPr lang="en-GB" sz="2200" b="1" dirty="0">
              <a:latin typeface="Calibri" panose="020F0502020204030204" pitchFamily="34" charset="0"/>
              <a:ea typeface="Calibri" panose="020F0502020204030204" pitchFamily="34" charset="0"/>
              <a:cs typeface="Calibri" panose="020F0502020204030204" pitchFamily="34" charset="0"/>
            </a:rPr>
            <a:t>Sikh</a:t>
          </a:r>
          <a:r>
            <a:rPr lang="en-GB" sz="2200" dirty="0">
              <a:latin typeface="Calibri" panose="020F0502020204030204" pitchFamily="34" charset="0"/>
              <a:ea typeface="Calibri" panose="020F0502020204030204" pitchFamily="34" charset="0"/>
              <a:cs typeface="Calibri" panose="020F0502020204030204" pitchFamily="34" charset="0"/>
            </a:rPr>
            <a:t>: Many Sikhs are vegetarian. Baptised Sikhs will also not eat eggs. Those Sikhs that do eat meat will avoid beef and pork</a:t>
          </a:r>
          <a:endParaRPr lang="en-US" sz="2200" dirty="0">
            <a:latin typeface="Calibri" panose="020F0502020204030204" pitchFamily="34" charset="0"/>
            <a:ea typeface="Calibri" panose="020F0502020204030204" pitchFamily="34" charset="0"/>
            <a:cs typeface="Calibri" panose="020F0502020204030204" pitchFamily="34" charset="0"/>
          </a:endParaRPr>
        </a:p>
      </dgm:t>
    </dgm:pt>
    <dgm:pt modelId="{0610F323-7FCA-4B15-AC40-AEE8AB701407}" type="parTrans" cxnId="{B641FD64-EF52-4DBC-B831-7A8E0712EDAB}">
      <dgm:prSet/>
      <dgm:spPr/>
      <dgm:t>
        <a:bodyPr/>
        <a:lstStyle/>
        <a:p>
          <a:endParaRPr lang="en-US"/>
        </a:p>
      </dgm:t>
    </dgm:pt>
    <dgm:pt modelId="{41E87F1D-D300-45AA-BC43-AC0CF00ED2AC}" type="sibTrans" cxnId="{B641FD64-EF52-4DBC-B831-7A8E0712EDAB}">
      <dgm:prSet/>
      <dgm:spPr/>
      <dgm:t>
        <a:bodyPr/>
        <a:lstStyle/>
        <a:p>
          <a:pPr>
            <a:lnSpc>
              <a:spcPct val="100000"/>
            </a:lnSpc>
          </a:pPr>
          <a:endParaRPr lang="en-US"/>
        </a:p>
      </dgm:t>
    </dgm:pt>
    <dgm:pt modelId="{11A749DF-E74B-46B3-B93F-2E18C63BBD10}">
      <dgm:prSet custT="1"/>
      <dgm:spPr/>
      <dgm:t>
        <a:bodyPr/>
        <a:lstStyle/>
        <a:p>
          <a:pPr>
            <a:lnSpc>
              <a:spcPct val="100000"/>
            </a:lnSpc>
          </a:pPr>
          <a:r>
            <a:rPr lang="en-GB" sz="2200" b="1" dirty="0">
              <a:latin typeface="Calibri" panose="020F0502020204030204" pitchFamily="34" charset="0"/>
              <a:ea typeface="Calibri" panose="020F0502020204030204" pitchFamily="34" charset="0"/>
              <a:cs typeface="Calibri" panose="020F0502020204030204" pitchFamily="34" charset="0"/>
            </a:rPr>
            <a:t>Christian</a:t>
          </a:r>
          <a:r>
            <a:rPr lang="en-GB" sz="2200" dirty="0">
              <a:latin typeface="Calibri" panose="020F0502020204030204" pitchFamily="34" charset="0"/>
              <a:ea typeface="Calibri" panose="020F0502020204030204" pitchFamily="34" charset="0"/>
              <a:cs typeface="Calibri" panose="020F0502020204030204" pitchFamily="34" charset="0"/>
            </a:rPr>
            <a:t>: Some Roman Catholic Christians will eat fish rather than meat on Fridays</a:t>
          </a:r>
          <a:endParaRPr lang="en-US" sz="2200" dirty="0">
            <a:latin typeface="Calibri" panose="020F0502020204030204" pitchFamily="34" charset="0"/>
            <a:ea typeface="Calibri" panose="020F0502020204030204" pitchFamily="34" charset="0"/>
            <a:cs typeface="Calibri" panose="020F0502020204030204" pitchFamily="34" charset="0"/>
          </a:endParaRPr>
        </a:p>
      </dgm:t>
    </dgm:pt>
    <dgm:pt modelId="{900E0916-47C5-4B03-A7A6-AEFBECA5CB85}" type="parTrans" cxnId="{D5B3B4FE-3A67-4CD8-BB37-175693AD8ED9}">
      <dgm:prSet/>
      <dgm:spPr/>
      <dgm:t>
        <a:bodyPr/>
        <a:lstStyle/>
        <a:p>
          <a:endParaRPr lang="en-US"/>
        </a:p>
      </dgm:t>
    </dgm:pt>
    <dgm:pt modelId="{0A3F5564-53B0-4B08-9294-F59999F83B83}" type="sibTrans" cxnId="{D5B3B4FE-3A67-4CD8-BB37-175693AD8ED9}">
      <dgm:prSet/>
      <dgm:spPr/>
      <dgm:t>
        <a:bodyPr/>
        <a:lstStyle/>
        <a:p>
          <a:pPr>
            <a:lnSpc>
              <a:spcPct val="100000"/>
            </a:lnSpc>
          </a:pPr>
          <a:endParaRPr lang="en-US"/>
        </a:p>
      </dgm:t>
    </dgm:pt>
    <dgm:pt modelId="{B0A66D8C-1DE1-46C4-9ABD-48A41EB9A289}" type="pres">
      <dgm:prSet presAssocID="{EB018795-A09D-4784-B6D1-844F3E10F4A1}" presName="root" presStyleCnt="0">
        <dgm:presLayoutVars>
          <dgm:dir/>
          <dgm:resizeHandles val="exact"/>
        </dgm:presLayoutVars>
      </dgm:prSet>
      <dgm:spPr/>
    </dgm:pt>
    <dgm:pt modelId="{2C0B9C4A-0D86-4079-B470-D110E2B76A00}" type="pres">
      <dgm:prSet presAssocID="{EB018795-A09D-4784-B6D1-844F3E10F4A1}" presName="container" presStyleCnt="0">
        <dgm:presLayoutVars>
          <dgm:dir/>
          <dgm:resizeHandles val="exact"/>
        </dgm:presLayoutVars>
      </dgm:prSet>
      <dgm:spPr/>
    </dgm:pt>
    <dgm:pt modelId="{A3370987-D174-4717-9E1B-5BD1B15D25E3}" type="pres">
      <dgm:prSet presAssocID="{3F5CBCCE-F1C1-43A4-9771-68FA4FD1A87A}" presName="compNode" presStyleCnt="0"/>
      <dgm:spPr/>
    </dgm:pt>
    <dgm:pt modelId="{807DE393-1332-48F0-A5A7-98458BE4ABDF}" type="pres">
      <dgm:prSet presAssocID="{3F5CBCCE-F1C1-43A4-9771-68FA4FD1A87A}" presName="iconBgRect" presStyleLbl="bgShp" presStyleIdx="0" presStyleCnt="4" custLinFactNeighborX="-60555" custLinFactNeighborY="4327"/>
      <dgm:spPr/>
    </dgm:pt>
    <dgm:pt modelId="{AE6D1BF1-E9A6-4B28-9C88-D9D196FAC2FB}" type="pres">
      <dgm:prSet presAssocID="{3F5CBCCE-F1C1-43A4-9771-68FA4FD1A87A}" presName="iconRect" presStyleLbl="node1" presStyleIdx="0" presStyleCnt="4" custLinFactNeighborX="-96312" custLinFactNeighborY="2170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odles outline"/>
        </a:ext>
      </dgm:extLst>
    </dgm:pt>
    <dgm:pt modelId="{289670A1-C848-407E-ACBB-91CA1BAE8190}" type="pres">
      <dgm:prSet presAssocID="{3F5CBCCE-F1C1-43A4-9771-68FA4FD1A87A}" presName="spaceRect" presStyleCnt="0"/>
      <dgm:spPr/>
    </dgm:pt>
    <dgm:pt modelId="{7C47F1D0-52CA-4260-860C-3BCD08719CA7}" type="pres">
      <dgm:prSet presAssocID="{3F5CBCCE-F1C1-43A4-9771-68FA4FD1A87A}" presName="textRect" presStyleLbl="revTx" presStyleIdx="0" presStyleCnt="4" custScaleX="147743" custLinFactNeighborX="0" custLinFactNeighborY="4327">
        <dgm:presLayoutVars>
          <dgm:chMax val="1"/>
          <dgm:chPref val="1"/>
        </dgm:presLayoutVars>
      </dgm:prSet>
      <dgm:spPr/>
    </dgm:pt>
    <dgm:pt modelId="{801B7A09-7906-4260-9FE7-B414E56C0F50}" type="pres">
      <dgm:prSet presAssocID="{839E0A31-4348-4D45-AE0A-D2758171276A}" presName="sibTrans" presStyleLbl="sibTrans2D1" presStyleIdx="0" presStyleCnt="0"/>
      <dgm:spPr/>
    </dgm:pt>
    <dgm:pt modelId="{1B9DB7D1-C374-4555-AF6B-07276761E036}" type="pres">
      <dgm:prSet presAssocID="{A3F33F23-50CF-43E8-A6AD-6A0136F46D76}" presName="compNode" presStyleCnt="0"/>
      <dgm:spPr/>
    </dgm:pt>
    <dgm:pt modelId="{727F0B43-729A-451F-94D7-A9E2B1564D60}" type="pres">
      <dgm:prSet presAssocID="{A3F33F23-50CF-43E8-A6AD-6A0136F46D76}" presName="iconBgRect" presStyleLbl="bgShp" presStyleIdx="1" presStyleCnt="4" custLinFactNeighborX="-9662" custLinFactNeighborY="-1948"/>
      <dgm:spPr/>
    </dgm:pt>
    <dgm:pt modelId="{64BA5A7E-80AF-48CB-B299-FDC179DDF65D}" type="pres">
      <dgm:prSet presAssocID="{A3F33F23-50CF-43E8-A6AD-6A0136F46D76}" presName="iconRect" presStyleLbl="node1" presStyleIdx="1" presStyleCnt="4" custLinFactNeighborX="-20730" custLinFactNeighborY="-621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ruit bowl with solid fill"/>
        </a:ext>
      </dgm:extLst>
    </dgm:pt>
    <dgm:pt modelId="{BB39F779-5C88-48D1-824D-87FABC568911}" type="pres">
      <dgm:prSet presAssocID="{A3F33F23-50CF-43E8-A6AD-6A0136F46D76}" presName="spaceRect" presStyleCnt="0"/>
      <dgm:spPr/>
    </dgm:pt>
    <dgm:pt modelId="{20281765-BF62-452F-A54F-D8DB9AD230E5}" type="pres">
      <dgm:prSet presAssocID="{A3F33F23-50CF-43E8-A6AD-6A0136F46D76}" presName="textRect" presStyleLbl="revTx" presStyleIdx="1" presStyleCnt="4" custScaleX="166043" custLinFactNeighborX="38510" custLinFactNeighborY="13990">
        <dgm:presLayoutVars>
          <dgm:chMax val="1"/>
          <dgm:chPref val="1"/>
        </dgm:presLayoutVars>
      </dgm:prSet>
      <dgm:spPr/>
    </dgm:pt>
    <dgm:pt modelId="{4C990491-D894-4760-B753-224C3C061576}" type="pres">
      <dgm:prSet presAssocID="{77F74A7E-00A4-4917-9EDD-598926C9D7AD}" presName="sibTrans" presStyleLbl="sibTrans2D1" presStyleIdx="0" presStyleCnt="0"/>
      <dgm:spPr/>
    </dgm:pt>
    <dgm:pt modelId="{CB6E12FD-54BE-458F-BD38-135D97095AA0}" type="pres">
      <dgm:prSet presAssocID="{51F0C4CE-669A-45BC-AA43-A26CDDD7B1C2}" presName="compNode" presStyleCnt="0"/>
      <dgm:spPr/>
    </dgm:pt>
    <dgm:pt modelId="{3A85BC46-5D1D-449C-BD9D-AAC37B63AE25}" type="pres">
      <dgm:prSet presAssocID="{51F0C4CE-669A-45BC-AA43-A26CDDD7B1C2}" presName="iconBgRect" presStyleLbl="bgShp" presStyleIdx="2" presStyleCnt="4" custLinFactNeighborX="-62221" custLinFactNeighborY="1201"/>
      <dgm:spPr/>
    </dgm:pt>
    <dgm:pt modelId="{EC56E9B9-816E-4CB6-A671-9109F49C15A6}" type="pres">
      <dgm:prSet presAssocID="{51F0C4CE-669A-45BC-AA43-A26CDDD7B1C2}" presName="iconRect" presStyleLbl="node1" presStyleIdx="2" presStyleCnt="4" custLinFactX="-2608" custLinFactNeighborX="-100000" custLinFactNeighborY="524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asta outline"/>
        </a:ext>
      </dgm:extLst>
    </dgm:pt>
    <dgm:pt modelId="{1929B9CF-325B-42D1-91D0-CD72C0837578}" type="pres">
      <dgm:prSet presAssocID="{51F0C4CE-669A-45BC-AA43-A26CDDD7B1C2}" presName="spaceRect" presStyleCnt="0"/>
      <dgm:spPr/>
    </dgm:pt>
    <dgm:pt modelId="{4FEBB7F1-A439-4683-87AB-74F6AE19EF57}" type="pres">
      <dgm:prSet presAssocID="{51F0C4CE-669A-45BC-AA43-A26CDDD7B1C2}" presName="textRect" presStyleLbl="revTx" presStyleIdx="2" presStyleCnt="4" custScaleX="152115">
        <dgm:presLayoutVars>
          <dgm:chMax val="1"/>
          <dgm:chPref val="1"/>
        </dgm:presLayoutVars>
      </dgm:prSet>
      <dgm:spPr/>
    </dgm:pt>
    <dgm:pt modelId="{1A57A356-CE38-4213-B358-0B2CF26420B7}" type="pres">
      <dgm:prSet presAssocID="{41E87F1D-D300-45AA-BC43-AC0CF00ED2AC}" presName="sibTrans" presStyleLbl="sibTrans2D1" presStyleIdx="0" presStyleCnt="0"/>
      <dgm:spPr/>
    </dgm:pt>
    <dgm:pt modelId="{B1EE9EF4-96FE-4F88-A61E-D939C5FE8224}" type="pres">
      <dgm:prSet presAssocID="{11A749DF-E74B-46B3-B93F-2E18C63BBD10}" presName="compNode" presStyleCnt="0"/>
      <dgm:spPr/>
    </dgm:pt>
    <dgm:pt modelId="{B2FAB524-0EC4-41A2-9E4D-AF6E98E3F810}" type="pres">
      <dgm:prSet presAssocID="{11A749DF-E74B-46B3-B93F-2E18C63BBD10}" presName="iconBgRect" presStyleLbl="bgShp" presStyleIdx="3" presStyleCnt="4" custLinFactNeighborX="-13425" custLinFactNeighborY="1202"/>
      <dgm:spPr/>
    </dgm:pt>
    <dgm:pt modelId="{9CB55F24-48BF-4457-895C-3EABB04CD3C0}" type="pres">
      <dgm:prSet presAssocID="{11A749DF-E74B-46B3-B93F-2E18C63BBD10}" presName="iconRect" presStyleLbl="node1" presStyleIdx="3" presStyleCnt="4" custLinFactNeighborX="-26833" custLinFactNeighborY="2073"/>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82E55111-24D2-4852-986D-87DA94A806DB}" type="pres">
      <dgm:prSet presAssocID="{11A749DF-E74B-46B3-B93F-2E18C63BBD10}" presName="spaceRect" presStyleCnt="0"/>
      <dgm:spPr/>
    </dgm:pt>
    <dgm:pt modelId="{CD8819C9-48CF-4BF6-8931-EA69F79B8E96}" type="pres">
      <dgm:prSet presAssocID="{11A749DF-E74B-46B3-B93F-2E18C63BBD10}" presName="textRect" presStyleLbl="revTx" presStyleIdx="3" presStyleCnt="4" custScaleX="161823" custLinFactNeighborX="33028" custLinFactNeighborY="26799">
        <dgm:presLayoutVars>
          <dgm:chMax val="1"/>
          <dgm:chPref val="1"/>
        </dgm:presLayoutVars>
      </dgm:prSet>
      <dgm:spPr/>
    </dgm:pt>
  </dgm:ptLst>
  <dgm:cxnLst>
    <dgm:cxn modelId="{D7FB201F-8672-4595-8213-22404FC9533E}" srcId="{EB018795-A09D-4784-B6D1-844F3E10F4A1}" destId="{3F5CBCCE-F1C1-43A4-9771-68FA4FD1A87A}" srcOrd="0" destOrd="0" parTransId="{0111F142-F6BC-443C-B26F-58AC3E5B801B}" sibTransId="{839E0A31-4348-4D45-AE0A-D2758171276A}"/>
    <dgm:cxn modelId="{8F6C443A-41B5-4C58-8959-0E67C40BA807}" type="presOf" srcId="{77F74A7E-00A4-4917-9EDD-598926C9D7AD}" destId="{4C990491-D894-4760-B753-224C3C061576}" srcOrd="0" destOrd="0" presId="urn:microsoft.com/office/officeart/2018/2/layout/IconCircleList"/>
    <dgm:cxn modelId="{B641FD64-EF52-4DBC-B831-7A8E0712EDAB}" srcId="{EB018795-A09D-4784-B6D1-844F3E10F4A1}" destId="{51F0C4CE-669A-45BC-AA43-A26CDDD7B1C2}" srcOrd="2" destOrd="0" parTransId="{0610F323-7FCA-4B15-AC40-AEE8AB701407}" sibTransId="{41E87F1D-D300-45AA-BC43-AC0CF00ED2AC}"/>
    <dgm:cxn modelId="{ACCCBD6D-BA45-40D5-BC9D-9D604D5A0A2B}" type="presOf" srcId="{EB018795-A09D-4784-B6D1-844F3E10F4A1}" destId="{B0A66D8C-1DE1-46C4-9ABD-48A41EB9A289}" srcOrd="0" destOrd="0" presId="urn:microsoft.com/office/officeart/2018/2/layout/IconCircleList"/>
    <dgm:cxn modelId="{53A0086E-51FF-4261-8731-94FCBB53B4AE}" type="presOf" srcId="{41E87F1D-D300-45AA-BC43-AC0CF00ED2AC}" destId="{1A57A356-CE38-4213-B358-0B2CF26420B7}" srcOrd="0" destOrd="0" presId="urn:microsoft.com/office/officeart/2018/2/layout/IconCircleList"/>
    <dgm:cxn modelId="{D7BAAC93-BE00-4B6A-BC42-72708F3B45BF}" type="presOf" srcId="{11A749DF-E74B-46B3-B93F-2E18C63BBD10}" destId="{CD8819C9-48CF-4BF6-8931-EA69F79B8E96}" srcOrd="0" destOrd="0" presId="urn:microsoft.com/office/officeart/2018/2/layout/IconCircleList"/>
    <dgm:cxn modelId="{886BF99B-27DC-4E33-A9A1-C46A4E14555E}" srcId="{EB018795-A09D-4784-B6D1-844F3E10F4A1}" destId="{A3F33F23-50CF-43E8-A6AD-6A0136F46D76}" srcOrd="1" destOrd="0" parTransId="{37833006-9B4A-4449-BA75-D141B5347669}" sibTransId="{77F74A7E-00A4-4917-9EDD-598926C9D7AD}"/>
    <dgm:cxn modelId="{7268E3DF-34F6-41EF-9993-941ED7ECD2EC}" type="presOf" srcId="{839E0A31-4348-4D45-AE0A-D2758171276A}" destId="{801B7A09-7906-4260-9FE7-B414E56C0F50}" srcOrd="0" destOrd="0" presId="urn:microsoft.com/office/officeart/2018/2/layout/IconCircleList"/>
    <dgm:cxn modelId="{9884CAE0-C74E-42BD-B259-89F0CD23509E}" type="presOf" srcId="{3F5CBCCE-F1C1-43A4-9771-68FA4FD1A87A}" destId="{7C47F1D0-52CA-4260-860C-3BCD08719CA7}" srcOrd="0" destOrd="0" presId="urn:microsoft.com/office/officeart/2018/2/layout/IconCircleList"/>
    <dgm:cxn modelId="{017B7CEA-AE38-4E9B-BA26-9D9732B4E904}" type="presOf" srcId="{A3F33F23-50CF-43E8-A6AD-6A0136F46D76}" destId="{20281765-BF62-452F-A54F-D8DB9AD230E5}" srcOrd="0" destOrd="0" presId="urn:microsoft.com/office/officeart/2018/2/layout/IconCircleList"/>
    <dgm:cxn modelId="{E9ABFDF7-497F-48E2-8CC3-0CCF536B3D6D}" type="presOf" srcId="{51F0C4CE-669A-45BC-AA43-A26CDDD7B1C2}" destId="{4FEBB7F1-A439-4683-87AB-74F6AE19EF57}" srcOrd="0" destOrd="0" presId="urn:microsoft.com/office/officeart/2018/2/layout/IconCircleList"/>
    <dgm:cxn modelId="{D5B3B4FE-3A67-4CD8-BB37-175693AD8ED9}" srcId="{EB018795-A09D-4784-B6D1-844F3E10F4A1}" destId="{11A749DF-E74B-46B3-B93F-2E18C63BBD10}" srcOrd="3" destOrd="0" parTransId="{900E0916-47C5-4B03-A7A6-AEFBECA5CB85}" sibTransId="{0A3F5564-53B0-4B08-9294-F59999F83B83}"/>
    <dgm:cxn modelId="{BB4A9390-5A76-44EB-9696-6362C240BAF1}" type="presParOf" srcId="{B0A66D8C-1DE1-46C4-9ABD-48A41EB9A289}" destId="{2C0B9C4A-0D86-4079-B470-D110E2B76A00}" srcOrd="0" destOrd="0" presId="urn:microsoft.com/office/officeart/2018/2/layout/IconCircleList"/>
    <dgm:cxn modelId="{76A23B19-8125-4F3F-B21A-DC53BE83F12E}" type="presParOf" srcId="{2C0B9C4A-0D86-4079-B470-D110E2B76A00}" destId="{A3370987-D174-4717-9E1B-5BD1B15D25E3}" srcOrd="0" destOrd="0" presId="urn:microsoft.com/office/officeart/2018/2/layout/IconCircleList"/>
    <dgm:cxn modelId="{C0834C7D-A14F-4A9F-B58D-1C83F9FC06B7}" type="presParOf" srcId="{A3370987-D174-4717-9E1B-5BD1B15D25E3}" destId="{807DE393-1332-48F0-A5A7-98458BE4ABDF}" srcOrd="0" destOrd="0" presId="urn:microsoft.com/office/officeart/2018/2/layout/IconCircleList"/>
    <dgm:cxn modelId="{DFD73FCB-E2F5-4296-9093-15DBEDE836CA}" type="presParOf" srcId="{A3370987-D174-4717-9E1B-5BD1B15D25E3}" destId="{AE6D1BF1-E9A6-4B28-9C88-D9D196FAC2FB}" srcOrd="1" destOrd="0" presId="urn:microsoft.com/office/officeart/2018/2/layout/IconCircleList"/>
    <dgm:cxn modelId="{59C84EF7-D092-4F51-B610-CDD07BA51123}" type="presParOf" srcId="{A3370987-D174-4717-9E1B-5BD1B15D25E3}" destId="{289670A1-C848-407E-ACBB-91CA1BAE8190}" srcOrd="2" destOrd="0" presId="urn:microsoft.com/office/officeart/2018/2/layout/IconCircleList"/>
    <dgm:cxn modelId="{FC9D3DDA-94E2-4040-9750-F8270C9314F8}" type="presParOf" srcId="{A3370987-D174-4717-9E1B-5BD1B15D25E3}" destId="{7C47F1D0-52CA-4260-860C-3BCD08719CA7}" srcOrd="3" destOrd="0" presId="urn:microsoft.com/office/officeart/2018/2/layout/IconCircleList"/>
    <dgm:cxn modelId="{5D82E8C3-EADA-4313-A8A1-12FF1BA61E04}" type="presParOf" srcId="{2C0B9C4A-0D86-4079-B470-D110E2B76A00}" destId="{801B7A09-7906-4260-9FE7-B414E56C0F50}" srcOrd="1" destOrd="0" presId="urn:microsoft.com/office/officeart/2018/2/layout/IconCircleList"/>
    <dgm:cxn modelId="{7A3C96C1-AF70-4B70-BBB0-749ECEA58872}" type="presParOf" srcId="{2C0B9C4A-0D86-4079-B470-D110E2B76A00}" destId="{1B9DB7D1-C374-4555-AF6B-07276761E036}" srcOrd="2" destOrd="0" presId="urn:microsoft.com/office/officeart/2018/2/layout/IconCircleList"/>
    <dgm:cxn modelId="{FB9E203F-A5F0-4100-B24C-006D36825C2C}" type="presParOf" srcId="{1B9DB7D1-C374-4555-AF6B-07276761E036}" destId="{727F0B43-729A-451F-94D7-A9E2B1564D60}" srcOrd="0" destOrd="0" presId="urn:microsoft.com/office/officeart/2018/2/layout/IconCircleList"/>
    <dgm:cxn modelId="{44287BDF-2C1B-4C30-A732-E07C889BDA56}" type="presParOf" srcId="{1B9DB7D1-C374-4555-AF6B-07276761E036}" destId="{64BA5A7E-80AF-48CB-B299-FDC179DDF65D}" srcOrd="1" destOrd="0" presId="urn:microsoft.com/office/officeart/2018/2/layout/IconCircleList"/>
    <dgm:cxn modelId="{1CE0DBC1-6759-4CCC-8F61-6F2BEFC0E6BF}" type="presParOf" srcId="{1B9DB7D1-C374-4555-AF6B-07276761E036}" destId="{BB39F779-5C88-48D1-824D-87FABC568911}" srcOrd="2" destOrd="0" presId="urn:microsoft.com/office/officeart/2018/2/layout/IconCircleList"/>
    <dgm:cxn modelId="{3928C433-9E1C-4BCD-AAE2-51E68C5B45BF}" type="presParOf" srcId="{1B9DB7D1-C374-4555-AF6B-07276761E036}" destId="{20281765-BF62-452F-A54F-D8DB9AD230E5}" srcOrd="3" destOrd="0" presId="urn:microsoft.com/office/officeart/2018/2/layout/IconCircleList"/>
    <dgm:cxn modelId="{EFE9AEC3-37A7-43A6-B26D-10CD48FFBABA}" type="presParOf" srcId="{2C0B9C4A-0D86-4079-B470-D110E2B76A00}" destId="{4C990491-D894-4760-B753-224C3C061576}" srcOrd="3" destOrd="0" presId="urn:microsoft.com/office/officeart/2018/2/layout/IconCircleList"/>
    <dgm:cxn modelId="{6BCFA295-38FA-4AAB-86CE-B72E9F5E22BD}" type="presParOf" srcId="{2C0B9C4A-0D86-4079-B470-D110E2B76A00}" destId="{CB6E12FD-54BE-458F-BD38-135D97095AA0}" srcOrd="4" destOrd="0" presId="urn:microsoft.com/office/officeart/2018/2/layout/IconCircleList"/>
    <dgm:cxn modelId="{1A0681FA-317B-40F7-8FB7-EA0654C80A6D}" type="presParOf" srcId="{CB6E12FD-54BE-458F-BD38-135D97095AA0}" destId="{3A85BC46-5D1D-449C-BD9D-AAC37B63AE25}" srcOrd="0" destOrd="0" presId="urn:microsoft.com/office/officeart/2018/2/layout/IconCircleList"/>
    <dgm:cxn modelId="{402F2AC9-F6E9-4205-B2B9-8B15786D3D1D}" type="presParOf" srcId="{CB6E12FD-54BE-458F-BD38-135D97095AA0}" destId="{EC56E9B9-816E-4CB6-A671-9109F49C15A6}" srcOrd="1" destOrd="0" presId="urn:microsoft.com/office/officeart/2018/2/layout/IconCircleList"/>
    <dgm:cxn modelId="{AF25AF5B-8F3F-43FA-AADF-07C9E74216BB}" type="presParOf" srcId="{CB6E12FD-54BE-458F-BD38-135D97095AA0}" destId="{1929B9CF-325B-42D1-91D0-CD72C0837578}" srcOrd="2" destOrd="0" presId="urn:microsoft.com/office/officeart/2018/2/layout/IconCircleList"/>
    <dgm:cxn modelId="{B7608710-41CD-4B87-BC1C-C3E7A32A59A7}" type="presParOf" srcId="{CB6E12FD-54BE-458F-BD38-135D97095AA0}" destId="{4FEBB7F1-A439-4683-87AB-74F6AE19EF57}" srcOrd="3" destOrd="0" presId="urn:microsoft.com/office/officeart/2018/2/layout/IconCircleList"/>
    <dgm:cxn modelId="{F1A3A97B-4FD2-4FD0-A5E5-46F930AD9210}" type="presParOf" srcId="{2C0B9C4A-0D86-4079-B470-D110E2B76A00}" destId="{1A57A356-CE38-4213-B358-0B2CF26420B7}" srcOrd="5" destOrd="0" presId="urn:microsoft.com/office/officeart/2018/2/layout/IconCircleList"/>
    <dgm:cxn modelId="{AD9E7442-D46D-4AB3-952A-59DC5C838951}" type="presParOf" srcId="{2C0B9C4A-0D86-4079-B470-D110E2B76A00}" destId="{B1EE9EF4-96FE-4F88-A61E-D939C5FE8224}" srcOrd="6" destOrd="0" presId="urn:microsoft.com/office/officeart/2018/2/layout/IconCircleList"/>
    <dgm:cxn modelId="{0B749F68-2351-4F3F-BEC9-9C2AE0A239EA}" type="presParOf" srcId="{B1EE9EF4-96FE-4F88-A61E-D939C5FE8224}" destId="{B2FAB524-0EC4-41A2-9E4D-AF6E98E3F810}" srcOrd="0" destOrd="0" presId="urn:microsoft.com/office/officeart/2018/2/layout/IconCircleList"/>
    <dgm:cxn modelId="{3A2B3282-874F-4B29-9E83-9F7AC743DCCE}" type="presParOf" srcId="{B1EE9EF4-96FE-4F88-A61E-D939C5FE8224}" destId="{9CB55F24-48BF-4457-895C-3EABB04CD3C0}" srcOrd="1" destOrd="0" presId="urn:microsoft.com/office/officeart/2018/2/layout/IconCircleList"/>
    <dgm:cxn modelId="{C5D37319-8975-45B8-9DF7-C241897390BC}" type="presParOf" srcId="{B1EE9EF4-96FE-4F88-A61E-D939C5FE8224}" destId="{82E55111-24D2-4852-986D-87DA94A806DB}" srcOrd="2" destOrd="0" presId="urn:microsoft.com/office/officeart/2018/2/layout/IconCircleList"/>
    <dgm:cxn modelId="{E0FEEA99-EC68-4C4C-8A90-D47ACC4A5269}" type="presParOf" srcId="{B1EE9EF4-96FE-4F88-A61E-D939C5FE8224}" destId="{CD8819C9-48CF-4BF6-8931-EA69F79B8E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7D0C3E-5DB4-4789-B90B-5EF77B2CC1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741E62D-D423-44D5-8A08-B26E8CAF7852}">
      <dgm:prSet custT="1"/>
      <dgm:spPr/>
      <dgm:t>
        <a:bodyPr/>
        <a:lstStyle/>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Muslims are expected to pray five times a day from the age of puberty. Children from the age of seven are also encouraged to do so. </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FAF4DF9E-C040-482E-8B43-7BCEE151FF70}" type="parTrans" cxnId="{A7A8A92B-6316-4FE3-924D-83E75EAF917B}">
      <dgm:prSet/>
      <dgm:spPr/>
      <dgm:t>
        <a:bodyPr/>
        <a:lstStyle/>
        <a:p>
          <a:endParaRPr lang="en-US"/>
        </a:p>
      </dgm:t>
    </dgm:pt>
    <dgm:pt modelId="{9E293C2B-33CF-4844-9E2C-287966974D17}" type="sibTrans" cxnId="{A7A8A92B-6316-4FE3-924D-83E75EAF917B}">
      <dgm:prSet/>
      <dgm:spPr/>
      <dgm:t>
        <a:bodyPr/>
        <a:lstStyle/>
        <a:p>
          <a:endParaRPr lang="en-US"/>
        </a:p>
      </dgm:t>
    </dgm:pt>
    <dgm:pt modelId="{E60C4AB1-740C-402D-9164-D8D2DCC1DD3A}">
      <dgm:prSet custT="1"/>
      <dgm:spPr/>
      <dgm: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Prayers take place at dawn, around midday, late afternoon, after sunset and late evening. The exact times of the prayers change throughout the year depending on the times of sunrise and sunset where the prayers are taking place. </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833F7F2E-C1E1-4545-80F5-2B5B396694CA}" type="parTrans" cxnId="{45F8A8B7-75CE-4B87-B181-C22ABDF73F65}">
      <dgm:prSet/>
      <dgm:spPr/>
      <dgm:t>
        <a:bodyPr/>
        <a:lstStyle/>
        <a:p>
          <a:endParaRPr lang="en-US"/>
        </a:p>
      </dgm:t>
    </dgm:pt>
    <dgm:pt modelId="{794054DB-914A-4BBA-BC7F-5E1BC5080818}" type="sibTrans" cxnId="{45F8A8B7-75CE-4B87-B181-C22ABDF73F65}">
      <dgm:prSet/>
      <dgm:spPr/>
      <dgm:t>
        <a:bodyPr/>
        <a:lstStyle/>
        <a:p>
          <a:endParaRPr lang="en-US"/>
        </a:p>
      </dgm:t>
    </dgm:pt>
    <dgm:pt modelId="{3A7A9220-62C1-4568-893C-1742BDEDF549}">
      <dgm:prSet custT="1"/>
      <dgm:spPr/>
      <dgm: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Muslims can pray anywhere that is clean. A prayer mat is often used for this. Muslims must pray towards </a:t>
          </a:r>
          <a:r>
            <a:rPr lang="en-GB" sz="1800" b="1" dirty="0">
              <a:latin typeface="Calibri" panose="020F0502020204030204" pitchFamily="34" charset="0"/>
              <a:ea typeface="Calibri" panose="020F0502020204030204" pitchFamily="34" charset="0"/>
              <a:cs typeface="Calibri" panose="020F0502020204030204" pitchFamily="34" charset="0"/>
            </a:rPr>
            <a:t>Mecca</a:t>
          </a:r>
          <a:r>
            <a:rPr lang="en-GB" sz="1800" dirty="0">
              <a:latin typeface="Calibri" panose="020F0502020204030204" pitchFamily="34" charset="0"/>
              <a:ea typeface="Calibri" panose="020F0502020204030204" pitchFamily="34" charset="0"/>
              <a:cs typeface="Calibri" panose="020F0502020204030204" pitchFamily="34" charset="0"/>
            </a:rPr>
            <a:t>. A compass can be used for this or a compass app on a mobile phone.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9A364F48-284F-4455-9A12-B67239F2D68E}" type="parTrans" cxnId="{E37D7DDF-E84A-4576-9B0A-ADBCC884DDE8}">
      <dgm:prSet/>
      <dgm:spPr/>
      <dgm:t>
        <a:bodyPr/>
        <a:lstStyle/>
        <a:p>
          <a:endParaRPr lang="en-US"/>
        </a:p>
      </dgm:t>
    </dgm:pt>
    <dgm:pt modelId="{28349A15-09DA-415A-A966-C52E3931C527}" type="sibTrans" cxnId="{E37D7DDF-E84A-4576-9B0A-ADBCC884DDE8}">
      <dgm:prSet/>
      <dgm:spPr/>
      <dgm:t>
        <a:bodyPr/>
        <a:lstStyle/>
        <a:p>
          <a:endParaRPr lang="en-US"/>
        </a:p>
      </dgm:t>
    </dgm:pt>
    <dgm:pt modelId="{BA3FAAFF-BB12-4F9D-86F8-537071C9D6C5}">
      <dgm:prSet custT="1"/>
      <dgm:spPr/>
      <dgm:t>
        <a:bodyPr/>
        <a:lstStyle/>
        <a:p>
          <a:endParaRPr lang="en-GB" sz="10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Prayers are always preceded by a washing ritual called </a:t>
          </a:r>
          <a:r>
            <a:rPr lang="en-GB" sz="1800" b="1" dirty="0">
              <a:latin typeface="Calibri" panose="020F0502020204030204" pitchFamily="34" charset="0"/>
              <a:ea typeface="Calibri" panose="020F0502020204030204" pitchFamily="34" charset="0"/>
              <a:cs typeface="Calibri" panose="020F0502020204030204" pitchFamily="34" charset="0"/>
            </a:rPr>
            <a:t>Wudu</a:t>
          </a:r>
          <a:r>
            <a:rPr lang="en-GB" sz="1800" dirty="0">
              <a:latin typeface="Calibri" panose="020F0502020204030204" pitchFamily="34" charset="0"/>
              <a:ea typeface="Calibri" panose="020F0502020204030204" pitchFamily="34" charset="0"/>
              <a:cs typeface="Calibri" panose="020F0502020204030204" pitchFamily="34" charset="0"/>
            </a:rPr>
            <a:t>. During Wudu the following parts of the body are washed in running water: hands, face, hair, mouth, nose, ears, arms (up to the elbow) and feet  (up to the ankle).</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E5765DA2-3EC5-4A21-B188-247259F1F4D6}" type="parTrans" cxnId="{CD046A00-B534-4082-BA4A-01ED67CD1D1E}">
      <dgm:prSet/>
      <dgm:spPr/>
      <dgm:t>
        <a:bodyPr/>
        <a:lstStyle/>
        <a:p>
          <a:endParaRPr lang="en-US"/>
        </a:p>
      </dgm:t>
    </dgm:pt>
    <dgm:pt modelId="{C48D5A1B-4CA4-4B34-9A1C-791AD0A20FCB}" type="sibTrans" cxnId="{CD046A00-B534-4082-BA4A-01ED67CD1D1E}">
      <dgm:prSet/>
      <dgm:spPr/>
      <dgm:t>
        <a:bodyPr/>
        <a:lstStyle/>
        <a:p>
          <a:endParaRPr lang="en-US"/>
        </a:p>
      </dgm:t>
    </dgm:pt>
    <dgm:pt modelId="{88DAAB64-7D35-4DAA-84E5-FDB4C272D49F}">
      <dgm:prSet custT="1"/>
      <dgm:spPr/>
      <dgm:t>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p>
          <a:r>
            <a:rPr lang="en-GB" sz="1700" dirty="0">
              <a:latin typeface="Calibri" panose="020F0502020204030204" pitchFamily="34" charset="0"/>
              <a:ea typeface="Calibri" panose="020F0502020204030204" pitchFamily="34" charset="0"/>
              <a:cs typeface="Calibri" panose="020F0502020204030204" pitchFamily="34" charset="0"/>
            </a:rPr>
            <a:t>Muslims welcome privacy or a </a:t>
          </a:r>
          <a:r>
            <a:rPr lang="en-GB" sz="1700" b="1" dirty="0">
              <a:latin typeface="Calibri" panose="020F0502020204030204" pitchFamily="34" charset="0"/>
              <a:ea typeface="Calibri" panose="020F0502020204030204" pitchFamily="34" charset="0"/>
              <a:cs typeface="Calibri" panose="020F0502020204030204" pitchFamily="34" charset="0"/>
            </a:rPr>
            <a:t>quiet space </a:t>
          </a:r>
          <a:r>
            <a:rPr lang="en-GB" sz="1700" dirty="0">
              <a:latin typeface="Calibri" panose="020F0502020204030204" pitchFamily="34" charset="0"/>
              <a:ea typeface="Calibri" panose="020F0502020204030204" pitchFamily="34" charset="0"/>
              <a:cs typeface="Calibri" panose="020F0502020204030204" pitchFamily="34" charset="0"/>
            </a:rPr>
            <a:t>during prayer times if this can be provided plus an area to wash before saying the prayers. Daily prayer times can be found online for every day of the year to the nearest town and city.</a:t>
          </a:r>
        </a:p>
        <a:p>
          <a:endParaRPr lang="en-GB" sz="1600" dirty="0">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a:p>
          <a:r>
            <a:rPr lang="en-GB" sz="1600"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FAAE5487-B0C8-450A-96A7-289A2ECE13C8}" type="parTrans" cxnId="{9A458E91-3A48-4BE8-B230-03FAAD02A73A}">
      <dgm:prSet/>
      <dgm:spPr/>
      <dgm:t>
        <a:bodyPr/>
        <a:lstStyle/>
        <a:p>
          <a:endParaRPr lang="en-US"/>
        </a:p>
      </dgm:t>
    </dgm:pt>
    <dgm:pt modelId="{FDD6B86B-1E6A-4ABC-B2D9-36EB7C40D4DD}" type="sibTrans" cxnId="{9A458E91-3A48-4BE8-B230-03FAAD02A73A}">
      <dgm:prSet/>
      <dgm:spPr/>
      <dgm:t>
        <a:bodyPr/>
        <a:lstStyle/>
        <a:p>
          <a:endParaRPr lang="en-US"/>
        </a:p>
      </dgm:t>
    </dgm:pt>
    <dgm:pt modelId="{B5C119F5-1777-4B5A-B249-A5A0FE0AE3A2}" type="pres">
      <dgm:prSet presAssocID="{2E7D0C3E-5DB4-4789-B90B-5EF77B2CC159}" presName="vert0" presStyleCnt="0">
        <dgm:presLayoutVars>
          <dgm:dir/>
          <dgm:animOne val="branch"/>
          <dgm:animLvl val="lvl"/>
        </dgm:presLayoutVars>
      </dgm:prSet>
      <dgm:spPr/>
    </dgm:pt>
    <dgm:pt modelId="{6B248EB6-B070-43BE-A5E0-56C9544ED137}" type="pres">
      <dgm:prSet presAssocID="{1741E62D-D423-44D5-8A08-B26E8CAF7852}" presName="thickLine" presStyleLbl="alignNode1" presStyleIdx="0" presStyleCnt="5"/>
      <dgm:spPr/>
    </dgm:pt>
    <dgm:pt modelId="{E5D09388-7718-4258-AAE6-771AD4608965}" type="pres">
      <dgm:prSet presAssocID="{1741E62D-D423-44D5-8A08-B26E8CAF7852}" presName="horz1" presStyleCnt="0"/>
      <dgm:spPr/>
    </dgm:pt>
    <dgm:pt modelId="{46FC16BF-1082-4356-8D9F-A8BCECF7E557}" type="pres">
      <dgm:prSet presAssocID="{1741E62D-D423-44D5-8A08-B26E8CAF7852}" presName="tx1" presStyleLbl="revTx" presStyleIdx="0" presStyleCnt="5"/>
      <dgm:spPr/>
    </dgm:pt>
    <dgm:pt modelId="{415FE2AB-B16E-408B-BED2-6272B2AA95EF}" type="pres">
      <dgm:prSet presAssocID="{1741E62D-D423-44D5-8A08-B26E8CAF7852}" presName="vert1" presStyleCnt="0"/>
      <dgm:spPr/>
    </dgm:pt>
    <dgm:pt modelId="{5400D41B-8E68-42C3-9422-FAAAA1062095}" type="pres">
      <dgm:prSet presAssocID="{E60C4AB1-740C-402D-9164-D8D2DCC1DD3A}" presName="thickLine" presStyleLbl="alignNode1" presStyleIdx="1" presStyleCnt="5" custLinFactNeighborX="-13340" custLinFactNeighborY="-1251"/>
      <dgm:spPr/>
    </dgm:pt>
    <dgm:pt modelId="{DEB12BBF-7044-44A2-852A-7208B88F6112}" type="pres">
      <dgm:prSet presAssocID="{E60C4AB1-740C-402D-9164-D8D2DCC1DD3A}" presName="horz1" presStyleCnt="0"/>
      <dgm:spPr/>
    </dgm:pt>
    <dgm:pt modelId="{ABD66AEC-D372-405A-9D4F-82F510F398B9}" type="pres">
      <dgm:prSet presAssocID="{E60C4AB1-740C-402D-9164-D8D2DCC1DD3A}" presName="tx1" presStyleLbl="revTx" presStyleIdx="1" presStyleCnt="5"/>
      <dgm:spPr/>
    </dgm:pt>
    <dgm:pt modelId="{0D467331-65DF-4857-8777-4ABD00F37552}" type="pres">
      <dgm:prSet presAssocID="{E60C4AB1-740C-402D-9164-D8D2DCC1DD3A}" presName="vert1" presStyleCnt="0"/>
      <dgm:spPr/>
    </dgm:pt>
    <dgm:pt modelId="{AFDFD8F3-2008-4D7F-8752-38606E84D785}" type="pres">
      <dgm:prSet presAssocID="{3A7A9220-62C1-4568-893C-1742BDEDF549}" presName="thickLine" presStyleLbl="alignNode1" presStyleIdx="2" presStyleCnt="5"/>
      <dgm:spPr/>
    </dgm:pt>
    <dgm:pt modelId="{09887440-EC44-4761-AAF5-ACABC0456B13}" type="pres">
      <dgm:prSet presAssocID="{3A7A9220-62C1-4568-893C-1742BDEDF549}" presName="horz1" presStyleCnt="0"/>
      <dgm:spPr/>
    </dgm:pt>
    <dgm:pt modelId="{EF09B475-01C1-4F6E-848D-68A6AD52D2DC}" type="pres">
      <dgm:prSet presAssocID="{3A7A9220-62C1-4568-893C-1742BDEDF549}" presName="tx1" presStyleLbl="revTx" presStyleIdx="2" presStyleCnt="5"/>
      <dgm:spPr/>
    </dgm:pt>
    <dgm:pt modelId="{CA183907-3F71-4AB6-ADCB-A552129F44E8}" type="pres">
      <dgm:prSet presAssocID="{3A7A9220-62C1-4568-893C-1742BDEDF549}" presName="vert1" presStyleCnt="0"/>
      <dgm:spPr/>
    </dgm:pt>
    <dgm:pt modelId="{52A7FDE6-815B-464F-B22D-880F0894739C}" type="pres">
      <dgm:prSet presAssocID="{BA3FAAFF-BB12-4F9D-86F8-537071C9D6C5}" presName="thickLine" presStyleLbl="alignNode1" presStyleIdx="3" presStyleCnt="5"/>
      <dgm:spPr/>
    </dgm:pt>
    <dgm:pt modelId="{98006924-348B-4DC7-AC1D-805446B8B205}" type="pres">
      <dgm:prSet presAssocID="{BA3FAAFF-BB12-4F9D-86F8-537071C9D6C5}" presName="horz1" presStyleCnt="0"/>
      <dgm:spPr/>
    </dgm:pt>
    <dgm:pt modelId="{59185740-F304-4B6E-995E-D4F58EC5C26A}" type="pres">
      <dgm:prSet presAssocID="{BA3FAAFF-BB12-4F9D-86F8-537071C9D6C5}" presName="tx1" presStyleLbl="revTx" presStyleIdx="3" presStyleCnt="5"/>
      <dgm:spPr/>
    </dgm:pt>
    <dgm:pt modelId="{CC89C39E-F887-4218-BE76-A0128FDB7B36}" type="pres">
      <dgm:prSet presAssocID="{BA3FAAFF-BB12-4F9D-86F8-537071C9D6C5}" presName="vert1" presStyleCnt="0"/>
      <dgm:spPr/>
    </dgm:pt>
    <dgm:pt modelId="{B6DA62CC-FA47-4EAD-8595-A982AA4F59D1}" type="pres">
      <dgm:prSet presAssocID="{88DAAB64-7D35-4DAA-84E5-FDB4C272D49F}" presName="thickLine" presStyleLbl="alignNode1" presStyleIdx="4" presStyleCnt="5"/>
      <dgm:spPr/>
    </dgm:pt>
    <dgm:pt modelId="{B94E6077-852C-48A2-A53E-B0F6A13E3FE7}" type="pres">
      <dgm:prSet presAssocID="{88DAAB64-7D35-4DAA-84E5-FDB4C272D49F}" presName="horz1" presStyleCnt="0"/>
      <dgm:spPr/>
    </dgm:pt>
    <dgm:pt modelId="{D3EA0164-799B-4537-90F6-4483E595F0C7}" type="pres">
      <dgm:prSet presAssocID="{88DAAB64-7D35-4DAA-84E5-FDB4C272D49F}" presName="tx1" presStyleLbl="revTx" presStyleIdx="4" presStyleCnt="5"/>
      <dgm:spPr/>
    </dgm:pt>
    <dgm:pt modelId="{0DC65E23-D180-4B27-B495-7FE73BD32C92}" type="pres">
      <dgm:prSet presAssocID="{88DAAB64-7D35-4DAA-84E5-FDB4C272D49F}" presName="vert1" presStyleCnt="0"/>
      <dgm:spPr/>
    </dgm:pt>
  </dgm:ptLst>
  <dgm:cxnLst>
    <dgm:cxn modelId="{CD046A00-B534-4082-BA4A-01ED67CD1D1E}" srcId="{2E7D0C3E-5DB4-4789-B90B-5EF77B2CC159}" destId="{BA3FAAFF-BB12-4F9D-86F8-537071C9D6C5}" srcOrd="3" destOrd="0" parTransId="{E5765DA2-3EC5-4A21-B188-247259F1F4D6}" sibTransId="{C48D5A1B-4CA4-4B34-9A1C-791AD0A20FCB}"/>
    <dgm:cxn modelId="{08C7E50A-4D35-4213-BA00-07ECCBC15D9D}" type="presOf" srcId="{1741E62D-D423-44D5-8A08-B26E8CAF7852}" destId="{46FC16BF-1082-4356-8D9F-A8BCECF7E557}" srcOrd="0" destOrd="0" presId="urn:microsoft.com/office/officeart/2008/layout/LinedList"/>
    <dgm:cxn modelId="{1F5BB214-1653-4C85-890D-486E7B5F1D08}" type="presOf" srcId="{E60C4AB1-740C-402D-9164-D8D2DCC1DD3A}" destId="{ABD66AEC-D372-405A-9D4F-82F510F398B9}" srcOrd="0" destOrd="0" presId="urn:microsoft.com/office/officeart/2008/layout/LinedList"/>
    <dgm:cxn modelId="{A7A8A92B-6316-4FE3-924D-83E75EAF917B}" srcId="{2E7D0C3E-5DB4-4789-B90B-5EF77B2CC159}" destId="{1741E62D-D423-44D5-8A08-B26E8CAF7852}" srcOrd="0" destOrd="0" parTransId="{FAF4DF9E-C040-482E-8B43-7BCEE151FF70}" sibTransId="{9E293C2B-33CF-4844-9E2C-287966974D17}"/>
    <dgm:cxn modelId="{E0425835-F405-4182-A847-2E8D51E9DA56}" type="presOf" srcId="{3A7A9220-62C1-4568-893C-1742BDEDF549}" destId="{EF09B475-01C1-4F6E-848D-68A6AD52D2DC}" srcOrd="0" destOrd="0" presId="urn:microsoft.com/office/officeart/2008/layout/LinedList"/>
    <dgm:cxn modelId="{9A458E91-3A48-4BE8-B230-03FAAD02A73A}" srcId="{2E7D0C3E-5DB4-4789-B90B-5EF77B2CC159}" destId="{88DAAB64-7D35-4DAA-84E5-FDB4C272D49F}" srcOrd="4" destOrd="0" parTransId="{FAAE5487-B0C8-450A-96A7-289A2ECE13C8}" sibTransId="{FDD6B86B-1E6A-4ABC-B2D9-36EB7C40D4DD}"/>
    <dgm:cxn modelId="{F132909A-4BD5-4652-8970-C9FC32FF29D1}" type="presOf" srcId="{88DAAB64-7D35-4DAA-84E5-FDB4C272D49F}" destId="{D3EA0164-799B-4537-90F6-4483E595F0C7}" srcOrd="0" destOrd="0" presId="urn:microsoft.com/office/officeart/2008/layout/LinedList"/>
    <dgm:cxn modelId="{45F8A8B7-75CE-4B87-B181-C22ABDF73F65}" srcId="{2E7D0C3E-5DB4-4789-B90B-5EF77B2CC159}" destId="{E60C4AB1-740C-402D-9164-D8D2DCC1DD3A}" srcOrd="1" destOrd="0" parTransId="{833F7F2E-C1E1-4545-80F5-2B5B396694CA}" sibTransId="{794054DB-914A-4BBA-BC7F-5E1BC5080818}"/>
    <dgm:cxn modelId="{AE9729C4-45DB-4FC8-A2D3-6CD531CF2895}" type="presOf" srcId="{BA3FAAFF-BB12-4F9D-86F8-537071C9D6C5}" destId="{59185740-F304-4B6E-995E-D4F58EC5C26A}" srcOrd="0" destOrd="0" presId="urn:microsoft.com/office/officeart/2008/layout/LinedList"/>
    <dgm:cxn modelId="{2B2906C8-9989-4A92-BF39-74B470ABD521}" type="presOf" srcId="{2E7D0C3E-5DB4-4789-B90B-5EF77B2CC159}" destId="{B5C119F5-1777-4B5A-B249-A5A0FE0AE3A2}" srcOrd="0" destOrd="0" presId="urn:microsoft.com/office/officeart/2008/layout/LinedList"/>
    <dgm:cxn modelId="{E37D7DDF-E84A-4576-9B0A-ADBCC884DDE8}" srcId="{2E7D0C3E-5DB4-4789-B90B-5EF77B2CC159}" destId="{3A7A9220-62C1-4568-893C-1742BDEDF549}" srcOrd="2" destOrd="0" parTransId="{9A364F48-284F-4455-9A12-B67239F2D68E}" sibTransId="{28349A15-09DA-415A-A966-C52E3931C527}"/>
    <dgm:cxn modelId="{3BA0DCC1-4FD5-4B28-A809-5A271B81CBB0}" type="presParOf" srcId="{B5C119F5-1777-4B5A-B249-A5A0FE0AE3A2}" destId="{6B248EB6-B070-43BE-A5E0-56C9544ED137}" srcOrd="0" destOrd="0" presId="urn:microsoft.com/office/officeart/2008/layout/LinedList"/>
    <dgm:cxn modelId="{4722B879-533C-4907-BA32-5DB432CAF95E}" type="presParOf" srcId="{B5C119F5-1777-4B5A-B249-A5A0FE0AE3A2}" destId="{E5D09388-7718-4258-AAE6-771AD4608965}" srcOrd="1" destOrd="0" presId="urn:microsoft.com/office/officeart/2008/layout/LinedList"/>
    <dgm:cxn modelId="{060B6730-24DF-4B6E-924C-40592ED8EAF4}" type="presParOf" srcId="{E5D09388-7718-4258-AAE6-771AD4608965}" destId="{46FC16BF-1082-4356-8D9F-A8BCECF7E557}" srcOrd="0" destOrd="0" presId="urn:microsoft.com/office/officeart/2008/layout/LinedList"/>
    <dgm:cxn modelId="{8ECE3A5A-A049-41D4-B5B2-19CF4E49178F}" type="presParOf" srcId="{E5D09388-7718-4258-AAE6-771AD4608965}" destId="{415FE2AB-B16E-408B-BED2-6272B2AA95EF}" srcOrd="1" destOrd="0" presId="urn:microsoft.com/office/officeart/2008/layout/LinedList"/>
    <dgm:cxn modelId="{289F5C11-B3E5-4FF9-B8E8-00FF43CE1836}" type="presParOf" srcId="{B5C119F5-1777-4B5A-B249-A5A0FE0AE3A2}" destId="{5400D41B-8E68-42C3-9422-FAAAA1062095}" srcOrd="2" destOrd="0" presId="urn:microsoft.com/office/officeart/2008/layout/LinedList"/>
    <dgm:cxn modelId="{AD62EB7A-BFDD-4083-ACB4-0C784C7634B4}" type="presParOf" srcId="{B5C119F5-1777-4B5A-B249-A5A0FE0AE3A2}" destId="{DEB12BBF-7044-44A2-852A-7208B88F6112}" srcOrd="3" destOrd="0" presId="urn:microsoft.com/office/officeart/2008/layout/LinedList"/>
    <dgm:cxn modelId="{E7CB633F-5463-40AA-A3CC-12B4CC730D12}" type="presParOf" srcId="{DEB12BBF-7044-44A2-852A-7208B88F6112}" destId="{ABD66AEC-D372-405A-9D4F-82F510F398B9}" srcOrd="0" destOrd="0" presId="urn:microsoft.com/office/officeart/2008/layout/LinedList"/>
    <dgm:cxn modelId="{A361F872-9638-4D6C-AEBA-FC7E30953C4A}" type="presParOf" srcId="{DEB12BBF-7044-44A2-852A-7208B88F6112}" destId="{0D467331-65DF-4857-8777-4ABD00F37552}" srcOrd="1" destOrd="0" presId="urn:microsoft.com/office/officeart/2008/layout/LinedList"/>
    <dgm:cxn modelId="{E84E29FD-52F7-4800-A8E7-86C10B436BA6}" type="presParOf" srcId="{B5C119F5-1777-4B5A-B249-A5A0FE0AE3A2}" destId="{AFDFD8F3-2008-4D7F-8752-38606E84D785}" srcOrd="4" destOrd="0" presId="urn:microsoft.com/office/officeart/2008/layout/LinedList"/>
    <dgm:cxn modelId="{3E7C5CF5-083E-493A-B45B-E89E7F6E3C72}" type="presParOf" srcId="{B5C119F5-1777-4B5A-B249-A5A0FE0AE3A2}" destId="{09887440-EC44-4761-AAF5-ACABC0456B13}" srcOrd="5" destOrd="0" presId="urn:microsoft.com/office/officeart/2008/layout/LinedList"/>
    <dgm:cxn modelId="{80055AC5-288A-4D57-81AF-FA8F90B3A6A6}" type="presParOf" srcId="{09887440-EC44-4761-AAF5-ACABC0456B13}" destId="{EF09B475-01C1-4F6E-848D-68A6AD52D2DC}" srcOrd="0" destOrd="0" presId="urn:microsoft.com/office/officeart/2008/layout/LinedList"/>
    <dgm:cxn modelId="{E8BE2984-87E7-4848-BFE3-DC46BCC3EDA2}" type="presParOf" srcId="{09887440-EC44-4761-AAF5-ACABC0456B13}" destId="{CA183907-3F71-4AB6-ADCB-A552129F44E8}" srcOrd="1" destOrd="0" presId="urn:microsoft.com/office/officeart/2008/layout/LinedList"/>
    <dgm:cxn modelId="{7FA491C4-227A-4C6C-8FF6-F9A6C65D2D4E}" type="presParOf" srcId="{B5C119F5-1777-4B5A-B249-A5A0FE0AE3A2}" destId="{52A7FDE6-815B-464F-B22D-880F0894739C}" srcOrd="6" destOrd="0" presId="urn:microsoft.com/office/officeart/2008/layout/LinedList"/>
    <dgm:cxn modelId="{AD1F1B38-6EA3-40BB-9381-53209E51DA55}" type="presParOf" srcId="{B5C119F5-1777-4B5A-B249-A5A0FE0AE3A2}" destId="{98006924-348B-4DC7-AC1D-805446B8B205}" srcOrd="7" destOrd="0" presId="urn:microsoft.com/office/officeart/2008/layout/LinedList"/>
    <dgm:cxn modelId="{50F80208-0551-4118-9278-6766AE518FDF}" type="presParOf" srcId="{98006924-348B-4DC7-AC1D-805446B8B205}" destId="{59185740-F304-4B6E-995E-D4F58EC5C26A}" srcOrd="0" destOrd="0" presId="urn:microsoft.com/office/officeart/2008/layout/LinedList"/>
    <dgm:cxn modelId="{35F83D8F-5D47-4F2E-8030-5A55D10301A6}" type="presParOf" srcId="{98006924-348B-4DC7-AC1D-805446B8B205}" destId="{CC89C39E-F887-4218-BE76-A0128FDB7B36}" srcOrd="1" destOrd="0" presId="urn:microsoft.com/office/officeart/2008/layout/LinedList"/>
    <dgm:cxn modelId="{C4D5B9CC-A097-40E4-A753-55AA42CB503E}" type="presParOf" srcId="{B5C119F5-1777-4B5A-B249-A5A0FE0AE3A2}" destId="{B6DA62CC-FA47-4EAD-8595-A982AA4F59D1}" srcOrd="8" destOrd="0" presId="urn:microsoft.com/office/officeart/2008/layout/LinedList"/>
    <dgm:cxn modelId="{FDE4296E-626E-4439-9F76-79E59478E02D}" type="presParOf" srcId="{B5C119F5-1777-4B5A-B249-A5A0FE0AE3A2}" destId="{B94E6077-852C-48A2-A53E-B0F6A13E3FE7}" srcOrd="9" destOrd="0" presId="urn:microsoft.com/office/officeart/2008/layout/LinedList"/>
    <dgm:cxn modelId="{1F5C0647-7AA8-48FF-A4EF-F2BEDB86B017}" type="presParOf" srcId="{B94E6077-852C-48A2-A53E-B0F6A13E3FE7}" destId="{D3EA0164-799B-4537-90F6-4483E595F0C7}" srcOrd="0" destOrd="0" presId="urn:microsoft.com/office/officeart/2008/layout/LinedList"/>
    <dgm:cxn modelId="{7586601F-9D00-4AAA-95D7-AA07340834F2}" type="presParOf" srcId="{B94E6077-852C-48A2-A53E-B0F6A13E3FE7}" destId="{0DC65E23-D180-4B27-B495-7FE73BD32C9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41F3A-DB5C-4970-9952-D8C45852B855}">
      <dsp:nvSpPr>
        <dsp:cNvPr id="0" name=""/>
        <dsp:cNvSpPr/>
      </dsp:nvSpPr>
      <dsp:spPr>
        <a:xfrm>
          <a:off x="256402" y="399862"/>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8814D-733B-41B5-978B-988C75466BAF}">
      <dsp:nvSpPr>
        <dsp:cNvPr id="0" name=""/>
        <dsp:cNvSpPr/>
      </dsp:nvSpPr>
      <dsp:spPr>
        <a:xfrm>
          <a:off x="451610" y="595070"/>
          <a:ext cx="539144" cy="53914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CD0C75-3813-492B-BFB0-F76E400D4C31}">
      <dsp:nvSpPr>
        <dsp:cNvPr id="0" name=""/>
        <dsp:cNvSpPr/>
      </dsp:nvSpPr>
      <dsp:spPr>
        <a:xfrm>
          <a:off x="1305890" y="399862"/>
          <a:ext cx="2349632"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Buddhist</a:t>
          </a:r>
          <a:r>
            <a:rPr lang="en-GB" sz="1800" kern="1200" dirty="0">
              <a:latin typeface="Calibri" panose="020F0502020204030204" pitchFamily="34" charset="0"/>
              <a:ea typeface="Calibri" panose="020F0502020204030204" pitchFamily="34" charset="0"/>
              <a:cs typeface="Calibri" panose="020F0502020204030204" pitchFamily="34" charset="0"/>
            </a:rPr>
            <a:t> - Vesak Day / Buddha Day (full moon in May), Sangha day         (full moon in November)</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305890" y="399862"/>
        <a:ext cx="2349632" cy="929560"/>
      </dsp:txXfrm>
    </dsp:sp>
    <dsp:sp modelId="{3712120B-CFA7-4F36-91D4-B2BEC806358A}">
      <dsp:nvSpPr>
        <dsp:cNvPr id="0" name=""/>
        <dsp:cNvSpPr/>
      </dsp:nvSpPr>
      <dsp:spPr>
        <a:xfrm>
          <a:off x="4037307" y="399862"/>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98585-6399-4810-B80E-73152454EC3C}">
      <dsp:nvSpPr>
        <dsp:cNvPr id="0" name=""/>
        <dsp:cNvSpPr/>
      </dsp:nvSpPr>
      <dsp:spPr>
        <a:xfrm>
          <a:off x="4232515" y="595070"/>
          <a:ext cx="539144" cy="53914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1093F3-5531-4D87-9601-997546F355C9}">
      <dsp:nvSpPr>
        <dsp:cNvPr id="0" name=""/>
        <dsp:cNvSpPr/>
      </dsp:nvSpPr>
      <dsp:spPr>
        <a:xfrm>
          <a:off x="5166059" y="399862"/>
          <a:ext cx="2191106"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Christian</a:t>
          </a:r>
          <a:r>
            <a:rPr lang="en-GB" sz="1800" kern="1200" dirty="0">
              <a:latin typeface="Calibri" panose="020F0502020204030204" pitchFamily="34" charset="0"/>
              <a:ea typeface="Calibri" panose="020F0502020204030204" pitchFamily="34" charset="0"/>
              <a:cs typeface="Calibri" panose="020F0502020204030204" pitchFamily="34" charset="0"/>
            </a:rPr>
            <a:t> - Christmas, Easter (including Good Friday, Easter Saturday and Easter Sunday)</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166059" y="399862"/>
        <a:ext cx="2191106" cy="929560"/>
      </dsp:txXfrm>
    </dsp:sp>
    <dsp:sp modelId="{2081537B-E861-440E-84FE-3207B2A46943}">
      <dsp:nvSpPr>
        <dsp:cNvPr id="0" name=""/>
        <dsp:cNvSpPr/>
      </dsp:nvSpPr>
      <dsp:spPr>
        <a:xfrm>
          <a:off x="7738949" y="399862"/>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D7B27-C290-4536-9606-FDBCE782B738}">
      <dsp:nvSpPr>
        <dsp:cNvPr id="0" name=""/>
        <dsp:cNvSpPr/>
      </dsp:nvSpPr>
      <dsp:spPr>
        <a:xfrm>
          <a:off x="7934156" y="595070"/>
          <a:ext cx="539144" cy="53914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270774-A674-4F31-8FF3-205F5E90F412}">
      <dsp:nvSpPr>
        <dsp:cNvPr id="0" name=""/>
        <dsp:cNvSpPr/>
      </dsp:nvSpPr>
      <dsp:spPr>
        <a:xfrm>
          <a:off x="8968240" y="382619"/>
          <a:ext cx="2438416"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Hindu</a:t>
          </a:r>
          <a:r>
            <a:rPr lang="en-GB" sz="1800" kern="1200" dirty="0">
              <a:latin typeface="Calibri" panose="020F0502020204030204" pitchFamily="34" charset="0"/>
              <a:ea typeface="Calibri" panose="020F0502020204030204" pitchFamily="34" charset="0"/>
              <a:cs typeface="Calibri" panose="020F0502020204030204" pitchFamily="34" charset="0"/>
            </a:rPr>
            <a:t> - Diwali, other festivals depending on the god worshipped in that household</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8968240" y="382619"/>
        <a:ext cx="2438416" cy="929560"/>
      </dsp:txXfrm>
    </dsp:sp>
    <dsp:sp modelId="{9E63EFA8-070D-4F05-A043-45A3A528F5BC}">
      <dsp:nvSpPr>
        <dsp:cNvPr id="0" name=""/>
        <dsp:cNvSpPr/>
      </dsp:nvSpPr>
      <dsp:spPr>
        <a:xfrm>
          <a:off x="256402" y="2253709"/>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22469-B3C3-4A43-82DF-82BCF92DA0BE}">
      <dsp:nvSpPr>
        <dsp:cNvPr id="0" name=""/>
        <dsp:cNvSpPr/>
      </dsp:nvSpPr>
      <dsp:spPr>
        <a:xfrm>
          <a:off x="451610" y="2448917"/>
          <a:ext cx="539144" cy="53914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A5F978-E10A-45D0-AE86-8861BA30AF89}">
      <dsp:nvSpPr>
        <dsp:cNvPr id="0" name=""/>
        <dsp:cNvSpPr/>
      </dsp:nvSpPr>
      <dsp:spPr>
        <a:xfrm>
          <a:off x="1385154" y="2253709"/>
          <a:ext cx="2191106"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Jewish - </a:t>
          </a:r>
          <a:r>
            <a:rPr lang="en-GB" sz="1800" kern="1200" dirty="0">
              <a:latin typeface="Calibri" panose="020F0502020204030204" pitchFamily="34" charset="0"/>
              <a:ea typeface="Calibri" panose="020F0502020204030204" pitchFamily="34" charset="0"/>
              <a:cs typeface="Calibri" panose="020F0502020204030204" pitchFamily="34" charset="0"/>
            </a:rPr>
            <a:t>Yom Kippur, Pesach/Passover, Hanukkah, Rosh Hashanah, Shavuot, Succoth*</a:t>
          </a:r>
          <a:r>
            <a:rPr lang="en-GB" sz="1800" kern="1200" dirty="0"/>
            <a:t> </a:t>
          </a:r>
          <a:endParaRPr lang="en-US" sz="1800" kern="1200" dirty="0"/>
        </a:p>
      </dsp:txBody>
      <dsp:txXfrm>
        <a:off x="1385154" y="2253709"/>
        <a:ext cx="2191106" cy="929560"/>
      </dsp:txXfrm>
    </dsp:sp>
    <dsp:sp modelId="{C700E3C1-F2FE-440C-AB11-1A526E456A4F}">
      <dsp:nvSpPr>
        <dsp:cNvPr id="0" name=""/>
        <dsp:cNvSpPr/>
      </dsp:nvSpPr>
      <dsp:spPr>
        <a:xfrm>
          <a:off x="3994176" y="2234541"/>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5A306-6BC4-48DC-A8CA-24B45EEAB84C}">
      <dsp:nvSpPr>
        <dsp:cNvPr id="0" name=""/>
        <dsp:cNvSpPr/>
      </dsp:nvSpPr>
      <dsp:spPr>
        <a:xfrm>
          <a:off x="4153251" y="2448917"/>
          <a:ext cx="539144" cy="539144"/>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CDCF39-2DAF-40CA-8EE6-39D0FE53659D}">
      <dsp:nvSpPr>
        <dsp:cNvPr id="0" name=""/>
        <dsp:cNvSpPr/>
      </dsp:nvSpPr>
      <dsp:spPr>
        <a:xfrm>
          <a:off x="5209048" y="2145973"/>
          <a:ext cx="2099408"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Muslim</a:t>
          </a:r>
        </a:p>
        <a:p>
          <a:pPr marL="0" lvl="0" indent="0" algn="l" defTabSz="800100">
            <a:lnSpc>
              <a:spcPct val="10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Eid </a:t>
          </a:r>
          <a:r>
            <a:rPr lang="en-GB" sz="1800" kern="1200" dirty="0" err="1">
              <a:latin typeface="Calibri" panose="020F0502020204030204" pitchFamily="34" charset="0"/>
              <a:ea typeface="Calibri" panose="020F0502020204030204" pitchFamily="34" charset="0"/>
              <a:cs typeface="Calibri" panose="020F0502020204030204" pitchFamily="34" charset="0"/>
            </a:rPr>
            <a:t>ul</a:t>
          </a:r>
          <a:r>
            <a:rPr lang="en-GB" sz="1800" kern="1200" dirty="0">
              <a:latin typeface="Calibri" panose="020F0502020204030204" pitchFamily="34" charset="0"/>
              <a:ea typeface="Calibri" panose="020F0502020204030204" pitchFamily="34" charset="0"/>
              <a:cs typeface="Calibri" panose="020F0502020204030204" pitchFamily="34" charset="0"/>
            </a:rPr>
            <a:t> Fitr, Eid </a:t>
          </a:r>
          <a:r>
            <a:rPr lang="en-GB" sz="1800" kern="1200" dirty="0" err="1">
              <a:latin typeface="Calibri" panose="020F0502020204030204" pitchFamily="34" charset="0"/>
              <a:ea typeface="Calibri" panose="020F0502020204030204" pitchFamily="34" charset="0"/>
              <a:cs typeface="Calibri" panose="020F0502020204030204" pitchFamily="34" charset="0"/>
            </a:rPr>
            <a:t>ul</a:t>
          </a:r>
          <a:r>
            <a:rPr lang="en-GB" sz="1800" kern="1200" dirty="0">
              <a:latin typeface="Calibri" panose="020F0502020204030204" pitchFamily="34" charset="0"/>
              <a:ea typeface="Calibri" panose="020F0502020204030204" pitchFamily="34" charset="0"/>
              <a:cs typeface="Calibri" panose="020F0502020204030204" pitchFamily="34" charset="0"/>
            </a:rPr>
            <a:t> </a:t>
          </a:r>
          <a:r>
            <a:rPr lang="en-GB" sz="1800" kern="1200" dirty="0" err="1">
              <a:latin typeface="Calibri" panose="020F0502020204030204" pitchFamily="34" charset="0"/>
              <a:ea typeface="Calibri" panose="020F0502020204030204" pitchFamily="34" charset="0"/>
              <a:cs typeface="Calibri" panose="020F0502020204030204" pitchFamily="34" charset="0"/>
            </a:rPr>
            <a:t>Adha</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209048" y="2145973"/>
        <a:ext cx="2099408" cy="929560"/>
      </dsp:txXfrm>
    </dsp:sp>
    <dsp:sp modelId="{9FF21B39-4794-4008-927B-5ED4BAC8855A}">
      <dsp:nvSpPr>
        <dsp:cNvPr id="0" name=""/>
        <dsp:cNvSpPr/>
      </dsp:nvSpPr>
      <dsp:spPr>
        <a:xfrm>
          <a:off x="7799777" y="2222717"/>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C9B347-D9B3-4065-8B5C-2B989FFF6D26}">
      <dsp:nvSpPr>
        <dsp:cNvPr id="0" name=""/>
        <dsp:cNvSpPr/>
      </dsp:nvSpPr>
      <dsp:spPr>
        <a:xfrm>
          <a:off x="8008156" y="2397175"/>
          <a:ext cx="539144" cy="539144"/>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5D5F-62F3-49AB-93DE-72E008494531}">
      <dsp:nvSpPr>
        <dsp:cNvPr id="0" name=""/>
        <dsp:cNvSpPr/>
      </dsp:nvSpPr>
      <dsp:spPr>
        <a:xfrm>
          <a:off x="9093297" y="2201970"/>
          <a:ext cx="2191106"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Sikh</a:t>
          </a:r>
          <a:r>
            <a:rPr lang="en-GB" sz="1800" kern="1200" dirty="0">
              <a:latin typeface="Calibri" panose="020F0502020204030204" pitchFamily="34" charset="0"/>
              <a:ea typeface="Calibri" panose="020F0502020204030204" pitchFamily="34" charset="0"/>
              <a:cs typeface="Calibri" panose="020F0502020204030204" pitchFamily="34" charset="0"/>
            </a:rPr>
            <a:t> - Birth of Guru Nanak, Vaisakhi,        </a:t>
          </a:r>
          <a:r>
            <a:rPr lang="en-GB" sz="1800" kern="1200" dirty="0" err="1">
              <a:latin typeface="Calibri" panose="020F0502020204030204" pitchFamily="34" charset="0"/>
              <a:ea typeface="Calibri" panose="020F0502020204030204" pitchFamily="34" charset="0"/>
              <a:cs typeface="Calibri" panose="020F0502020204030204" pitchFamily="34" charset="0"/>
            </a:rPr>
            <a:t>Bandi</a:t>
          </a:r>
          <a:r>
            <a:rPr lang="en-GB" sz="1800" kern="1200" dirty="0">
              <a:latin typeface="Calibri" panose="020F0502020204030204" pitchFamily="34" charset="0"/>
              <a:ea typeface="Calibri" panose="020F0502020204030204" pitchFamily="34" charset="0"/>
              <a:cs typeface="Calibri" panose="020F0502020204030204" pitchFamily="34" charset="0"/>
            </a:rPr>
            <a:t> </a:t>
          </a:r>
          <a:r>
            <a:rPr lang="en-GB" sz="1800" kern="1200" dirty="0" err="1">
              <a:latin typeface="Calibri" panose="020F0502020204030204" pitchFamily="34" charset="0"/>
              <a:ea typeface="Calibri" panose="020F0502020204030204" pitchFamily="34" charset="0"/>
              <a:cs typeface="Calibri" panose="020F0502020204030204" pitchFamily="34" charset="0"/>
            </a:rPr>
            <a:t>Chhor</a:t>
          </a:r>
          <a:r>
            <a:rPr lang="en-GB" sz="1800" kern="1200" dirty="0">
              <a:latin typeface="Calibri" panose="020F0502020204030204" pitchFamily="34" charset="0"/>
              <a:ea typeface="Calibri" panose="020F0502020204030204" pitchFamily="34" charset="0"/>
              <a:cs typeface="Calibri" panose="020F0502020204030204" pitchFamily="34" charset="0"/>
            </a:rPr>
            <a:t> Divas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9093297" y="2201970"/>
        <a:ext cx="2191106" cy="929560"/>
      </dsp:txXfrm>
    </dsp:sp>
    <dsp:sp modelId="{9D8E4ED5-57FD-4248-8194-E47938953F47}">
      <dsp:nvSpPr>
        <dsp:cNvPr id="0" name=""/>
        <dsp:cNvSpPr/>
      </dsp:nvSpPr>
      <dsp:spPr>
        <a:xfrm>
          <a:off x="371640" y="4001911"/>
          <a:ext cx="929560" cy="929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21B69-AB86-4A3D-B4C9-47598672D16C}">
      <dsp:nvSpPr>
        <dsp:cNvPr id="0" name=""/>
        <dsp:cNvSpPr/>
      </dsp:nvSpPr>
      <dsp:spPr>
        <a:xfrm>
          <a:off x="595831" y="4108784"/>
          <a:ext cx="539144" cy="539144"/>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A16CA3-3324-4C47-82FC-42D615FDB944}">
      <dsp:nvSpPr>
        <dsp:cNvPr id="0" name=""/>
        <dsp:cNvSpPr/>
      </dsp:nvSpPr>
      <dsp:spPr>
        <a:xfrm>
          <a:off x="1565602" y="4094365"/>
          <a:ext cx="2647842" cy="92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latin typeface="Calibri" panose="020F0502020204030204" pitchFamily="34" charset="0"/>
              <a:ea typeface="Calibri" panose="020F0502020204030204" pitchFamily="34" charset="0"/>
              <a:cs typeface="Calibri" panose="020F0502020204030204" pitchFamily="34" charset="0"/>
            </a:rPr>
            <a:t>Pilgrimage: </a:t>
          </a:r>
          <a:r>
            <a:rPr lang="en-GB" sz="1800" kern="1200" dirty="0">
              <a:latin typeface="Calibri" panose="020F0502020204030204" pitchFamily="34" charset="0"/>
              <a:ea typeface="Calibri" panose="020F0502020204030204" pitchFamily="34" charset="0"/>
              <a:cs typeface="Calibri" panose="020F0502020204030204" pitchFamily="34" charset="0"/>
            </a:rPr>
            <a:t>A pilgrimage that Muslims take to Mecca in Saudi Arabia called ‘Hajj’ </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565602" y="4094365"/>
        <a:ext cx="2647842" cy="929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E393-1332-48F0-A5A7-98458BE4ABDF}">
      <dsp:nvSpPr>
        <dsp:cNvPr id="0" name=""/>
        <dsp:cNvSpPr/>
      </dsp:nvSpPr>
      <dsp:spPr>
        <a:xfrm>
          <a:off x="246960" y="129779"/>
          <a:ext cx="1102215" cy="11022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D1BF1-E9A6-4B28-9C88-D9D196FAC2FB}">
      <dsp:nvSpPr>
        <dsp:cNvPr id="0" name=""/>
        <dsp:cNvSpPr/>
      </dsp:nvSpPr>
      <dsp:spPr>
        <a:xfrm>
          <a:off x="530164" y="452308"/>
          <a:ext cx="639284" cy="63928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47F1D0-52CA-4260-860C-3BCD08719CA7}">
      <dsp:nvSpPr>
        <dsp:cNvPr id="0" name=""/>
        <dsp:cNvSpPr/>
      </dsp:nvSpPr>
      <dsp:spPr>
        <a:xfrm>
          <a:off x="1632611" y="129779"/>
          <a:ext cx="3838479" cy="110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1" kern="1200" dirty="0">
              <a:latin typeface="Calibri" panose="020F0502020204030204" pitchFamily="34" charset="0"/>
              <a:ea typeface="Calibri" panose="020F0502020204030204" pitchFamily="34" charset="0"/>
              <a:cs typeface="Calibri" panose="020F0502020204030204" pitchFamily="34" charset="0"/>
            </a:rPr>
            <a:t>Buddhist</a:t>
          </a:r>
          <a:r>
            <a:rPr lang="en-GB" sz="2200" kern="1200" dirty="0">
              <a:latin typeface="Calibri" panose="020F0502020204030204" pitchFamily="34" charset="0"/>
              <a:ea typeface="Calibri" panose="020F0502020204030204" pitchFamily="34" charset="0"/>
              <a:cs typeface="Calibri" panose="020F0502020204030204" pitchFamily="34" charset="0"/>
            </a:rPr>
            <a:t>: Many Buddhists are vegetarian or vegan</a:t>
          </a:r>
          <a:endParaRPr lang="en-US" sz="2200" kern="1200" dirty="0">
            <a:latin typeface="Calibri" panose="020F0502020204030204" pitchFamily="34" charset="0"/>
            <a:ea typeface="Calibri" panose="020F0502020204030204" pitchFamily="34" charset="0"/>
            <a:cs typeface="Calibri" panose="020F0502020204030204" pitchFamily="34" charset="0"/>
          </a:endParaRPr>
        </a:p>
      </dsp:txBody>
      <dsp:txXfrm>
        <a:off x="1632611" y="129779"/>
        <a:ext cx="3838479" cy="1102215"/>
      </dsp:txXfrm>
    </dsp:sp>
    <dsp:sp modelId="{727F0B43-729A-451F-94D7-A9E2B1564D60}">
      <dsp:nvSpPr>
        <dsp:cNvPr id="0" name=""/>
        <dsp:cNvSpPr/>
      </dsp:nvSpPr>
      <dsp:spPr>
        <a:xfrm>
          <a:off x="5817289" y="60615"/>
          <a:ext cx="1102215" cy="11022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A5A7E-80AF-48CB-B299-FDC179DDF65D}">
      <dsp:nvSpPr>
        <dsp:cNvPr id="0" name=""/>
        <dsp:cNvSpPr/>
      </dsp:nvSpPr>
      <dsp:spPr>
        <a:xfrm>
          <a:off x="6022727" y="273794"/>
          <a:ext cx="639284" cy="63928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81765-BF62-452F-A54F-D8DB9AD230E5}">
      <dsp:nvSpPr>
        <dsp:cNvPr id="0" name=""/>
        <dsp:cNvSpPr/>
      </dsp:nvSpPr>
      <dsp:spPr>
        <a:xfrm>
          <a:off x="7320647" y="236286"/>
          <a:ext cx="4313927" cy="110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1" kern="1200" dirty="0">
              <a:latin typeface="Calibri" panose="020F0502020204030204" pitchFamily="34" charset="0"/>
              <a:ea typeface="Calibri" panose="020F0502020204030204" pitchFamily="34" charset="0"/>
              <a:cs typeface="Calibri" panose="020F0502020204030204" pitchFamily="34" charset="0"/>
            </a:rPr>
            <a:t>Hindu</a:t>
          </a:r>
          <a:r>
            <a:rPr lang="en-GB" sz="2200" kern="1200" dirty="0">
              <a:latin typeface="Calibri" panose="020F0502020204030204" pitchFamily="34" charset="0"/>
              <a:ea typeface="Calibri" panose="020F0502020204030204" pitchFamily="34" charset="0"/>
              <a:cs typeface="Calibri" panose="020F0502020204030204" pitchFamily="34" charset="0"/>
            </a:rPr>
            <a:t>: Many Hindus are vegetarian. Some do not eat eggs and some will not eat onion and garlic. Those who eat meat will not eat beef</a:t>
          </a:r>
          <a:endParaRPr lang="en-US" sz="2200" kern="1200" dirty="0">
            <a:latin typeface="Calibri" panose="020F0502020204030204" pitchFamily="34" charset="0"/>
            <a:ea typeface="Calibri" panose="020F0502020204030204" pitchFamily="34" charset="0"/>
            <a:cs typeface="Calibri" panose="020F0502020204030204" pitchFamily="34" charset="0"/>
          </a:endParaRPr>
        </a:p>
      </dsp:txBody>
      <dsp:txXfrm>
        <a:off x="7320647" y="236286"/>
        <a:ext cx="4313927" cy="1102215"/>
      </dsp:txXfrm>
    </dsp:sp>
    <dsp:sp modelId="{3A85BC46-5D1D-449C-BD9D-AAC37B63AE25}">
      <dsp:nvSpPr>
        <dsp:cNvPr id="0" name=""/>
        <dsp:cNvSpPr/>
      </dsp:nvSpPr>
      <dsp:spPr>
        <a:xfrm>
          <a:off x="228597" y="1682674"/>
          <a:ext cx="1102215" cy="11022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6E9B9-816E-4CB6-A671-9109F49C15A6}">
      <dsp:nvSpPr>
        <dsp:cNvPr id="0" name=""/>
        <dsp:cNvSpPr/>
      </dsp:nvSpPr>
      <dsp:spPr>
        <a:xfrm>
          <a:off x="489915" y="1934432"/>
          <a:ext cx="639284" cy="63928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EBB7F1-A439-4683-87AB-74F6AE19EF57}">
      <dsp:nvSpPr>
        <dsp:cNvPr id="0" name=""/>
        <dsp:cNvSpPr/>
      </dsp:nvSpPr>
      <dsp:spPr>
        <a:xfrm>
          <a:off x="1575817" y="1669437"/>
          <a:ext cx="3952067" cy="110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1" kern="1200" dirty="0">
              <a:latin typeface="Calibri" panose="020F0502020204030204" pitchFamily="34" charset="0"/>
              <a:ea typeface="Calibri" panose="020F0502020204030204" pitchFamily="34" charset="0"/>
              <a:cs typeface="Calibri" panose="020F0502020204030204" pitchFamily="34" charset="0"/>
            </a:rPr>
            <a:t>Sikh</a:t>
          </a:r>
          <a:r>
            <a:rPr lang="en-GB" sz="2200" kern="1200" dirty="0">
              <a:latin typeface="Calibri" panose="020F0502020204030204" pitchFamily="34" charset="0"/>
              <a:ea typeface="Calibri" panose="020F0502020204030204" pitchFamily="34" charset="0"/>
              <a:cs typeface="Calibri" panose="020F0502020204030204" pitchFamily="34" charset="0"/>
            </a:rPr>
            <a:t>: Many Sikhs are vegetarian. Baptised Sikhs will also not eat eggs. Those Sikhs that do eat meat will avoid beef and pork</a:t>
          </a:r>
          <a:endParaRPr lang="en-US" sz="2200" kern="1200" dirty="0">
            <a:latin typeface="Calibri" panose="020F0502020204030204" pitchFamily="34" charset="0"/>
            <a:ea typeface="Calibri" panose="020F0502020204030204" pitchFamily="34" charset="0"/>
            <a:cs typeface="Calibri" panose="020F0502020204030204" pitchFamily="34" charset="0"/>
          </a:endParaRPr>
        </a:p>
      </dsp:txBody>
      <dsp:txXfrm>
        <a:off x="1575817" y="1669437"/>
        <a:ext cx="3952067" cy="1102215"/>
      </dsp:txXfrm>
    </dsp:sp>
    <dsp:sp modelId="{B2FAB524-0EC4-41A2-9E4D-AF6E98E3F810}">
      <dsp:nvSpPr>
        <dsp:cNvPr id="0" name=""/>
        <dsp:cNvSpPr/>
      </dsp:nvSpPr>
      <dsp:spPr>
        <a:xfrm>
          <a:off x="5832607" y="1682685"/>
          <a:ext cx="1102215" cy="11022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55F24-48BF-4457-895C-3EABB04CD3C0}">
      <dsp:nvSpPr>
        <dsp:cNvPr id="0" name=""/>
        <dsp:cNvSpPr/>
      </dsp:nvSpPr>
      <dsp:spPr>
        <a:xfrm>
          <a:off x="6040505" y="1914154"/>
          <a:ext cx="639284" cy="63928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8819C9-48CF-4BF6-8931-EA69F79B8E96}">
      <dsp:nvSpPr>
        <dsp:cNvPr id="0" name=""/>
        <dsp:cNvSpPr/>
      </dsp:nvSpPr>
      <dsp:spPr>
        <a:xfrm>
          <a:off x="7373972" y="1751523"/>
          <a:ext cx="4204288" cy="110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1" kern="1200" dirty="0">
              <a:latin typeface="Calibri" panose="020F0502020204030204" pitchFamily="34" charset="0"/>
              <a:ea typeface="Calibri" panose="020F0502020204030204" pitchFamily="34" charset="0"/>
              <a:cs typeface="Calibri" panose="020F0502020204030204" pitchFamily="34" charset="0"/>
            </a:rPr>
            <a:t>Christian</a:t>
          </a:r>
          <a:r>
            <a:rPr lang="en-GB" sz="2200" kern="1200" dirty="0">
              <a:latin typeface="Calibri" panose="020F0502020204030204" pitchFamily="34" charset="0"/>
              <a:ea typeface="Calibri" panose="020F0502020204030204" pitchFamily="34" charset="0"/>
              <a:cs typeface="Calibri" panose="020F0502020204030204" pitchFamily="34" charset="0"/>
            </a:rPr>
            <a:t>: Some Roman Catholic Christians will eat fish rather than meat on Fridays</a:t>
          </a:r>
          <a:endParaRPr lang="en-US" sz="2200" kern="1200" dirty="0">
            <a:latin typeface="Calibri" panose="020F0502020204030204" pitchFamily="34" charset="0"/>
            <a:ea typeface="Calibri" panose="020F0502020204030204" pitchFamily="34" charset="0"/>
            <a:cs typeface="Calibri" panose="020F0502020204030204" pitchFamily="34" charset="0"/>
          </a:endParaRPr>
        </a:p>
      </dsp:txBody>
      <dsp:txXfrm>
        <a:off x="7373972" y="1751523"/>
        <a:ext cx="4204288" cy="1102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8EB6-B070-43BE-A5E0-56C9544ED137}">
      <dsp:nvSpPr>
        <dsp:cNvPr id="0" name=""/>
        <dsp:cNvSpPr/>
      </dsp:nvSpPr>
      <dsp:spPr>
        <a:xfrm>
          <a:off x="0" y="686"/>
          <a:ext cx="748747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C16BF-1082-4356-8D9F-A8BCECF7E557}">
      <dsp:nvSpPr>
        <dsp:cNvPr id="0" name=""/>
        <dsp:cNvSpPr/>
      </dsp:nvSpPr>
      <dsp:spPr>
        <a:xfrm>
          <a:off x="0" y="686"/>
          <a:ext cx="7487478" cy="112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GB" sz="14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6223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Muslims are expected to pray five times a day from the age of puberty. Children from the age of seven are also encouraged to do so. </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686"/>
        <a:ext cx="7487478" cy="1124241"/>
      </dsp:txXfrm>
    </dsp:sp>
    <dsp:sp modelId="{5400D41B-8E68-42C3-9422-FAAAA1062095}">
      <dsp:nvSpPr>
        <dsp:cNvPr id="0" name=""/>
        <dsp:cNvSpPr/>
      </dsp:nvSpPr>
      <dsp:spPr>
        <a:xfrm>
          <a:off x="0" y="1110863"/>
          <a:ext cx="748747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66AEC-D372-405A-9D4F-82F510F398B9}">
      <dsp:nvSpPr>
        <dsp:cNvPr id="0" name=""/>
        <dsp:cNvSpPr/>
      </dsp:nvSpPr>
      <dsp:spPr>
        <a:xfrm>
          <a:off x="0" y="1124927"/>
          <a:ext cx="7487478" cy="112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endParaRPr lang="en-GB" sz="9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Prayers take place at dawn, around midday, late afternoon, after sunset and late evening. The exact times of the prayers change throughout the year depending on the times of sunrise and sunset where the prayers are taking place. </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1124927"/>
        <a:ext cx="7487478" cy="1124241"/>
      </dsp:txXfrm>
    </dsp:sp>
    <dsp:sp modelId="{AFDFD8F3-2008-4D7F-8752-38606E84D785}">
      <dsp:nvSpPr>
        <dsp:cNvPr id="0" name=""/>
        <dsp:cNvSpPr/>
      </dsp:nvSpPr>
      <dsp:spPr>
        <a:xfrm>
          <a:off x="0" y="2249169"/>
          <a:ext cx="748747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9B475-01C1-4F6E-848D-68A6AD52D2DC}">
      <dsp:nvSpPr>
        <dsp:cNvPr id="0" name=""/>
        <dsp:cNvSpPr/>
      </dsp:nvSpPr>
      <dsp:spPr>
        <a:xfrm>
          <a:off x="0" y="2249169"/>
          <a:ext cx="7487478" cy="112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endParaRPr lang="en-GB" sz="9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Muslims can pray anywhere that is clean. A prayer mat is often used for this. Muslims must pray towards </a:t>
          </a:r>
          <a:r>
            <a:rPr lang="en-GB" sz="1800" b="1" kern="1200" dirty="0">
              <a:latin typeface="Calibri" panose="020F0502020204030204" pitchFamily="34" charset="0"/>
              <a:ea typeface="Calibri" panose="020F0502020204030204" pitchFamily="34" charset="0"/>
              <a:cs typeface="Calibri" panose="020F0502020204030204" pitchFamily="34" charset="0"/>
            </a:rPr>
            <a:t>Mecca</a:t>
          </a:r>
          <a:r>
            <a:rPr lang="en-GB" sz="1800" kern="1200" dirty="0">
              <a:latin typeface="Calibri" panose="020F0502020204030204" pitchFamily="34" charset="0"/>
              <a:ea typeface="Calibri" panose="020F0502020204030204" pitchFamily="34" charset="0"/>
              <a:cs typeface="Calibri" panose="020F0502020204030204" pitchFamily="34" charset="0"/>
            </a:rPr>
            <a:t>. A compass can be used for this or a compass app on a mobile phone.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2249169"/>
        <a:ext cx="7487478" cy="1124241"/>
      </dsp:txXfrm>
    </dsp:sp>
    <dsp:sp modelId="{52A7FDE6-815B-464F-B22D-880F0894739C}">
      <dsp:nvSpPr>
        <dsp:cNvPr id="0" name=""/>
        <dsp:cNvSpPr/>
      </dsp:nvSpPr>
      <dsp:spPr>
        <a:xfrm>
          <a:off x="0" y="3373410"/>
          <a:ext cx="748747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85740-F304-4B6E-995E-D4F58EC5C26A}">
      <dsp:nvSpPr>
        <dsp:cNvPr id="0" name=""/>
        <dsp:cNvSpPr/>
      </dsp:nvSpPr>
      <dsp:spPr>
        <a:xfrm>
          <a:off x="0" y="3373410"/>
          <a:ext cx="7487478" cy="112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GB" sz="10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44500">
            <a:lnSpc>
              <a:spcPct val="90000"/>
            </a:lnSpc>
            <a:spcBef>
              <a:spcPct val="0"/>
            </a:spcBef>
            <a:spcAft>
              <a:spcPct val="35000"/>
            </a:spcAft>
            <a:buNone/>
          </a:pPr>
          <a:r>
            <a:rPr lang="en-GB" sz="1800" kern="1200" dirty="0">
              <a:latin typeface="Calibri" panose="020F0502020204030204" pitchFamily="34" charset="0"/>
              <a:ea typeface="Calibri" panose="020F0502020204030204" pitchFamily="34" charset="0"/>
              <a:cs typeface="Calibri" panose="020F0502020204030204" pitchFamily="34" charset="0"/>
            </a:rPr>
            <a:t>Prayers are always preceded by a washing ritual called </a:t>
          </a:r>
          <a:r>
            <a:rPr lang="en-GB" sz="1800" b="1" kern="1200" dirty="0">
              <a:latin typeface="Calibri" panose="020F0502020204030204" pitchFamily="34" charset="0"/>
              <a:ea typeface="Calibri" panose="020F0502020204030204" pitchFamily="34" charset="0"/>
              <a:cs typeface="Calibri" panose="020F0502020204030204" pitchFamily="34" charset="0"/>
            </a:rPr>
            <a:t>Wudu</a:t>
          </a:r>
          <a:r>
            <a:rPr lang="en-GB" sz="1800" kern="1200" dirty="0">
              <a:latin typeface="Calibri" panose="020F0502020204030204" pitchFamily="34" charset="0"/>
              <a:ea typeface="Calibri" panose="020F0502020204030204" pitchFamily="34" charset="0"/>
              <a:cs typeface="Calibri" panose="020F0502020204030204" pitchFamily="34" charset="0"/>
            </a:rPr>
            <a:t>. During Wudu the following parts of the body are washed in running water: hands, face, hair, mouth, nose, ears, arms (up to the elbow) and feet  (up to the ankle).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3373410"/>
        <a:ext cx="7487478" cy="1124241"/>
      </dsp:txXfrm>
    </dsp:sp>
    <dsp:sp modelId="{B6DA62CC-FA47-4EAD-8595-A982AA4F59D1}">
      <dsp:nvSpPr>
        <dsp:cNvPr id="0" name=""/>
        <dsp:cNvSpPr/>
      </dsp:nvSpPr>
      <dsp:spPr>
        <a:xfrm>
          <a:off x="0" y="4497652"/>
          <a:ext cx="748747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A0164-799B-4537-90F6-4483E595F0C7}">
      <dsp:nvSpPr>
        <dsp:cNvPr id="0" name=""/>
        <dsp:cNvSpPr/>
      </dsp:nvSpPr>
      <dsp:spPr>
        <a:xfrm>
          <a:off x="0" y="4497652"/>
          <a:ext cx="7487478" cy="112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endParaRPr lang="en-GB" sz="105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66725">
            <a:lnSpc>
              <a:spcPct val="90000"/>
            </a:lnSpc>
            <a:spcBef>
              <a:spcPct val="0"/>
            </a:spcBef>
            <a:spcAft>
              <a:spcPct val="35000"/>
            </a:spcAft>
            <a:buNone/>
          </a:pPr>
          <a:r>
            <a:rPr lang="en-GB" sz="1700" kern="1200" dirty="0">
              <a:latin typeface="Calibri" panose="020F0502020204030204" pitchFamily="34" charset="0"/>
              <a:ea typeface="Calibri" panose="020F0502020204030204" pitchFamily="34" charset="0"/>
              <a:cs typeface="Calibri" panose="020F0502020204030204" pitchFamily="34" charset="0"/>
            </a:rPr>
            <a:t>Muslims welcome privacy or a </a:t>
          </a:r>
          <a:r>
            <a:rPr lang="en-GB" sz="1700" b="1" kern="1200" dirty="0">
              <a:latin typeface="Calibri" panose="020F0502020204030204" pitchFamily="34" charset="0"/>
              <a:ea typeface="Calibri" panose="020F0502020204030204" pitchFamily="34" charset="0"/>
              <a:cs typeface="Calibri" panose="020F0502020204030204" pitchFamily="34" charset="0"/>
            </a:rPr>
            <a:t>quiet space </a:t>
          </a:r>
          <a:r>
            <a:rPr lang="en-GB" sz="1700" kern="1200" dirty="0">
              <a:latin typeface="Calibri" panose="020F0502020204030204" pitchFamily="34" charset="0"/>
              <a:ea typeface="Calibri" panose="020F0502020204030204" pitchFamily="34" charset="0"/>
              <a:cs typeface="Calibri" panose="020F0502020204030204" pitchFamily="34" charset="0"/>
            </a:rPr>
            <a:t>during prayer times if this can be provided plus an area to wash before saying the prayers. Daily prayer times can be found online for every day of the year to the nearest town and city.</a:t>
          </a:r>
        </a:p>
        <a:p>
          <a:pPr marL="0" lvl="0" indent="0" algn="l" defTabSz="466725">
            <a:lnSpc>
              <a:spcPct val="90000"/>
            </a:lnSpc>
            <a:spcBef>
              <a:spcPct val="0"/>
            </a:spcBef>
            <a:spcAft>
              <a:spcPct val="35000"/>
            </a:spcAft>
            <a:buNone/>
          </a:pPr>
          <a:endParaRPr lang="en-GB" sz="16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66725">
            <a:lnSpc>
              <a:spcPct val="90000"/>
            </a:lnSpc>
            <a:spcBef>
              <a:spcPct val="0"/>
            </a:spcBef>
            <a:spcAft>
              <a:spcPct val="35000"/>
            </a:spcAft>
            <a:buNone/>
          </a:pPr>
          <a:endParaRPr lang="en-GB" sz="16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66725">
            <a:lnSpc>
              <a:spcPct val="90000"/>
            </a:lnSpc>
            <a:spcBef>
              <a:spcPct val="0"/>
            </a:spcBef>
            <a:spcAft>
              <a:spcPct val="35000"/>
            </a:spcAft>
            <a:buNone/>
          </a:pPr>
          <a:endParaRPr lang="en-GB" sz="16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466725">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Calibri" panose="020F0502020204030204" pitchFamily="34" charset="0"/>
            </a:rPr>
            <a:t>.</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0" y="4497652"/>
        <a:ext cx="7487478" cy="112424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832C4-B904-4F5C-99F5-363BF6379311}" type="datetimeFigureOut">
              <a:t>8/26/2024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B9474-5C89-4B94-BE26-66ED3C9B0640}" type="slidenum">
              <a:t>‹#›</a:t>
            </a:fld>
            <a:endParaRPr lang="en-GB"/>
          </a:p>
        </p:txBody>
      </p:sp>
    </p:spTree>
    <p:extLst>
      <p:ext uri="{BB962C8B-B14F-4D97-AF65-F5344CB8AC3E}">
        <p14:creationId xmlns:p14="http://schemas.microsoft.com/office/powerpoint/2010/main" val="127689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rfaithscotland.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antiracisteducator.com/post/pupils-in-scotland-call-for-change-it-s-time-for-an-anti-racist-decolonised-curriculu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ducation.gov.scot/resources/inclusion-wellbeing-equalities-professional-learning-framework/informed-leve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rksdeli.co.u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cojec.org/resources/files/guidebook.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ithacademy.uk/wp-content/uploads/2022/03/Edinburgh-Ramadan-Guidance-for-schools-2022.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bc.co.uk/newsround/2411824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wimming.org/assets/frontier-two-resources/Guide-to-engaging-Muslim-women-in-swimming.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cation.gov.scot/resources/breaking-the-mould-principles-for-an-anti-racist-curriculu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ducation.gov.scot/resources/inclusion-wellbeing-equalities-professional-learning-framework/informed-level/" TargetMode="External"/><Relationship Id="rId5" Type="http://schemas.openxmlformats.org/officeDocument/2006/relationships/hyperlink" Target="https://starbeck.education/religion" TargetMode="External"/><Relationship Id="rId4" Type="http://schemas.openxmlformats.org/officeDocument/2006/relationships/hyperlink" Target="https://hatsoffaith.co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online.org.uk/festival-calenda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scot/publications/curriculum-for-excellence-religious-observan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ducation.gov.scot/resources/religious-observance-time-for-refle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Slide 1</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resource has been developed in partnership with Interfaith Scotland and Education Scotland. Information about the work of Interfaith Scotland can be found at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www.interfaithscotland.org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Further information and signposts to further reading, resources and professional learning can be found in the related Information Note entitled “Develop Your Religious Literacy Part 2.”</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0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10</a:t>
            </a:r>
          </a:p>
          <a:p>
            <a:pPr>
              <a:lnSpc>
                <a:spcPct val="107000"/>
              </a:lnSpc>
              <a:spcAft>
                <a:spcPts val="10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Here is a quote from a young person in Scotland </a:t>
            </a:r>
            <a:r>
              <a:rPr lang="en-GB" sz="1800" kern="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demonstrates a pupil’s experience of food-related religious discrimination.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first time I really realised that people made assumptions about me based off the colour of my skin was in Primary 4 when a teacher tried to force me to eat beef, even though I’m Sikh and not allowed. My year group was last for lunch that day and there wasn’t much else left. I told the teacher that I couldn’t eat it because I’m Sikh but she just kept shouting at me that it’s halal and that I could, taking no notice of me explaining that Islam and Sikhism are different.”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00"/>
              </a:spcAft>
            </a:pPr>
            <a:r>
              <a:rPr lang="en-GB"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https://www.theantiracisteducator.com/post/pupils-in-scotland-call-for-change-it-s-time-for-an-anti-racist-decolonised-curriculum</a:t>
            </a: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endParaRPr lang="en-GB" sz="18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a:spcAft>
                <a:spcPts val="800"/>
              </a:spcAft>
            </a:pPr>
            <a:r>
              <a:rPr lang="en-GB" sz="18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Question to discuss: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What did the teacher do wrong and what could she have done differently?</a:t>
            </a:r>
          </a:p>
          <a:p>
            <a:pPr>
              <a:spcAft>
                <a:spcPts val="800"/>
              </a:spcAft>
            </a:pPr>
            <a:r>
              <a:rPr lang="en-GB"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If you have time ask the group their thoughts and then discuss the points below.</a:t>
            </a:r>
            <a:endParaRPr lang="en-GB"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000"/>
              </a:spcAft>
              <a:buFont typeface="Symbol" panose="05050102010706020507" pitchFamily="18" charset="2"/>
              <a:buChar char=""/>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Don’t make assumptions about someone’s religion or belief based on their ethnicity or skin colour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000"/>
              </a:spcAft>
              <a:buSzPts val="1000"/>
              <a:buFont typeface="Symbol" panose="05050102010706020507" pitchFamily="18" charset="2"/>
              <a:buChar char=""/>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Don’t make assumptions about what a person eats based on their religion – not everyone from that religion or belief will hold those practices (e.g. a Muslim could choose to be a vegetarian)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000"/>
              </a:spcAft>
              <a:buSzPts val="1000"/>
              <a:buFont typeface="Symbol" panose="05050102010706020507" pitchFamily="18" charset="2"/>
              <a:buChar char=""/>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It is always best to ask an individual what they can and can’t eat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1000"/>
              </a:spcAft>
              <a:buSzPts val="1000"/>
              <a:buFont typeface="Symbol" panose="05050102010706020507" pitchFamily="18" charset="2"/>
              <a:buChar char=""/>
              <a:tabLst>
                <a:tab pos="457200" algn="l"/>
              </a:tabLst>
            </a:pPr>
            <a:r>
              <a:rPr lang="en-GB" sz="1800" kern="0" dirty="0">
                <a:effectLst/>
                <a:latin typeface="Calibri" panose="020F0502020204030204" pitchFamily="34" charset="0"/>
                <a:ea typeface="Times New Roman" panose="02020603050405020304" pitchFamily="18" charset="0"/>
                <a:cs typeface="Times New Roman" panose="02020603050405020304" pitchFamily="18" charset="0"/>
              </a:rPr>
              <a:t>Don’t get impatient about people’s food choices. Many people of that religion will not see it as a ‘choice’ but rather as mandatory in their faith or practice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Despite our best intentions, our biases and assumptions about our learners can negatively impact their experiences of education and lead to unintended discrimination. Becoming more aware of the diversity of religions and beliefs, and the diverse needs related to these, can help us become more inclusive in our practice.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If you would like to find out more about bias and discrimination, please check out the Inclusion, Wellbeing and Equalities Professional Learning resource on Bias and Inequality: </a:t>
            </a:r>
            <a:r>
              <a:rPr lang="en-GB" sz="18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4"/>
              </a:rPr>
              <a:t>Informed Level | Inclusion, Wellbeing and Equalities Professional Learning Framework | Resources | Education Scotland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10</a:t>
            </a:fld>
            <a:endParaRPr lang="en-GB"/>
          </a:p>
        </p:txBody>
      </p:sp>
    </p:spTree>
    <p:extLst>
      <p:ext uri="{BB962C8B-B14F-4D97-AF65-F5344CB8AC3E}">
        <p14:creationId xmlns:p14="http://schemas.microsoft.com/office/powerpoint/2010/main" val="53650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Times New Roman" panose="02020603050405020304" pitchFamily="18" charset="0"/>
              </a:rPr>
              <a:t>SLIDE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The following slides provide information and advice on serving food and drink that is appropriate for people of different faiths. Not all followers of that faith will follow these traditions so it is always best to ask rather than presume!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Calibri" panose="020F0502020204030204" pitchFamily="34" charset="0"/>
                <a:cs typeface="Calibri" panose="020F0502020204030204" pitchFamily="34" charset="0"/>
              </a:rPr>
              <a:t>Buddhist</a:t>
            </a:r>
            <a:r>
              <a:rPr lang="en-GB" sz="1200" dirty="0">
                <a:latin typeface="Calibri" panose="020F0502020204030204" pitchFamily="34" charset="0"/>
                <a:ea typeface="Calibri" panose="020F0502020204030204" pitchFamily="34" charset="0"/>
                <a:cs typeface="Calibri" panose="020F0502020204030204" pitchFamily="34" charset="0"/>
              </a:rPr>
              <a:t>: Many Buddhists are vegetarian or vegan</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Calibri" panose="020F0502020204030204" pitchFamily="34" charset="0"/>
                <a:cs typeface="Calibri" panose="020F0502020204030204" pitchFamily="34" charset="0"/>
              </a:rPr>
              <a:t>Sikh</a:t>
            </a:r>
            <a:r>
              <a:rPr lang="en-GB" sz="1200" dirty="0">
                <a:latin typeface="Calibri" panose="020F0502020204030204" pitchFamily="34" charset="0"/>
                <a:ea typeface="Calibri" panose="020F0502020204030204" pitchFamily="34" charset="0"/>
                <a:cs typeface="Calibri" panose="020F0502020204030204" pitchFamily="34" charset="0"/>
              </a:rPr>
              <a:t>: Many Sikhs are vegetarian. Baptised Sikhs will also not eat eggs. Those Sikhs that do eat meat will avoid beef and pork. (</a:t>
            </a:r>
            <a:r>
              <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Baptised Sikhs are </a:t>
            </a:r>
            <a:r>
              <a:rPr lang="en-GB" sz="1200" kern="100" dirty="0">
                <a:effectLst/>
                <a:latin typeface="Calibri" panose="020F0502020204030204" pitchFamily="34" charset="0"/>
                <a:ea typeface="Aptos" panose="020B0004020202020204" pitchFamily="34" charset="0"/>
                <a:cs typeface="Times New Roman" panose="02020603050405020304" pitchFamily="18" charset="0"/>
              </a:rPr>
              <a:t>those who have gone through a</a:t>
            </a:r>
            <a:r>
              <a:rPr lang="en-GB" sz="1200" kern="100" baseline="0" dirty="0">
                <a:effectLst/>
                <a:latin typeface="Calibri" panose="020F0502020204030204" pitchFamily="34" charset="0"/>
                <a:ea typeface="Aptos" panose="020B0004020202020204" pitchFamily="34" charset="0"/>
                <a:cs typeface="Times New Roman" panose="02020603050405020304" pitchFamily="18" charset="0"/>
              </a:rPr>
              <a:t>n</a:t>
            </a:r>
            <a:r>
              <a:rPr lang="en-GB" sz="1200" kern="100" dirty="0">
                <a:effectLst/>
                <a:latin typeface="Calibri" panose="020F0502020204030204" pitchFamily="34" charset="0"/>
                <a:ea typeface="Aptos" panose="020B0004020202020204" pitchFamily="34" charset="0"/>
                <a:cs typeface="Times New Roman" panose="02020603050405020304" pitchFamily="18" charset="0"/>
              </a:rPr>
              <a:t> initiation ceremony called ‘Amrit’</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Calibri" panose="020F0502020204030204" pitchFamily="34" charset="0"/>
                <a:cs typeface="Calibri" panose="020F0502020204030204" pitchFamily="34" charset="0"/>
              </a:rPr>
              <a:t>Hindu</a:t>
            </a:r>
            <a:r>
              <a:rPr lang="en-GB" sz="1200" dirty="0">
                <a:latin typeface="Calibri" panose="020F0502020204030204" pitchFamily="34" charset="0"/>
                <a:ea typeface="Calibri" panose="020F0502020204030204" pitchFamily="34" charset="0"/>
                <a:cs typeface="Calibri" panose="020F0502020204030204" pitchFamily="34" charset="0"/>
              </a:rPr>
              <a:t>: Many Hindus are vegetarian. Some do not eat eggs and some will not eat onion and garlic. Those who eat meat will not eat beef</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Calibri" panose="020F0502020204030204" pitchFamily="34" charset="0"/>
                <a:cs typeface="Calibri" panose="020F0502020204030204" pitchFamily="34" charset="0"/>
              </a:rPr>
              <a:t>Christian</a:t>
            </a:r>
            <a:r>
              <a:rPr lang="en-GB" sz="1200" dirty="0">
                <a:latin typeface="Calibri" panose="020F0502020204030204" pitchFamily="34" charset="0"/>
                <a:ea typeface="Calibri" panose="020F0502020204030204" pitchFamily="34" charset="0"/>
                <a:cs typeface="Calibri" panose="020F0502020204030204" pitchFamily="34" charset="0"/>
              </a:rPr>
              <a:t>: Some Roman Catholic Christians will eat fish rather than meat on Fridays</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ABB5"/>
                </a:solidFill>
                <a:latin typeface="Calibri" panose="020F0502020204030204" pitchFamily="34" charset="0"/>
                <a:ea typeface="Calibri" panose="020F0502020204030204" pitchFamily="34" charset="0"/>
                <a:cs typeface="Calibri" panose="020F0502020204030204" pitchFamily="34" charset="0"/>
              </a:rPr>
              <a:t>Advice for vegetarians: </a:t>
            </a:r>
            <a:r>
              <a:rPr lang="en-GB" sz="1200" dirty="0">
                <a:latin typeface="Calibri" panose="020F0502020204030204" pitchFamily="34" charset="0"/>
                <a:ea typeface="Calibri" panose="020F0502020204030204" pitchFamily="34" charset="0"/>
                <a:cs typeface="Calibri" panose="020F0502020204030204" pitchFamily="34" charset="0"/>
              </a:rPr>
              <a:t>Make sure vegetarian and vegan food is available. Make sure the cheese does not contain animal rennet and be aware that some sweets and desserts can contain animal products, such as gelatine found in jelly desserts and sweets, so check the ingredients labels on prepared foods and make sure it is clearly labelled for recipients. Vegetarian food should always be separated from meat, for example sandwiches should be on separate plates/platters with separate utensils</a:t>
            </a:r>
            <a:r>
              <a:rPr lang="en-GB" dirty="0">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11</a:t>
            </a:fld>
            <a:endParaRPr lang="en-GB"/>
          </a:p>
        </p:txBody>
      </p:sp>
    </p:spTree>
    <p:extLst>
      <p:ext uri="{BB962C8B-B14F-4D97-AF65-F5344CB8AC3E}">
        <p14:creationId xmlns:p14="http://schemas.microsoft.com/office/powerpoint/2010/main" val="228647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12</a:t>
            </a: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Kosher Food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Jewish people, food that is considered acceptable to eat is known as ‘kosher’</a:t>
            </a: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a:t>
            </a:r>
            <a:r>
              <a:rPr lang="en-GB" sz="3200"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nimals that are kosher have a split hoof and chew the cud such as cows, goats and sheep. Fish must have fins and scales so shellfish is not kosher. Chicken and turkey are permitted but not birds of prey. Pigs and rabbits are not kosher.</a:t>
            </a:r>
            <a:endParaRPr lang="en-GB" sz="3200"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Animal products such as milk and eggs must come from a kosher animal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be kosher meat must be slaughtered according to Jewish food laws</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Meat and milk are never served together at the same meal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Fresh fruits, vegetables and grains are kosher in their natural unprocessed state and if checked to be free of insects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12</a:t>
            </a:fld>
            <a:endParaRPr lang="en-GB"/>
          </a:p>
        </p:txBody>
      </p:sp>
    </p:spTree>
    <p:extLst>
      <p:ext uri="{BB962C8B-B14F-4D97-AF65-F5344CB8AC3E}">
        <p14:creationId xmlns:p14="http://schemas.microsoft.com/office/powerpoint/2010/main" val="255898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13:</a:t>
            </a:r>
          </a:p>
          <a:p>
            <a:pPr>
              <a:lnSpc>
                <a:spcPct val="107000"/>
              </a:lnSpc>
              <a:spcAft>
                <a:spcPts val="800"/>
              </a:spcAft>
            </a:pPr>
            <a:r>
              <a:rPr lang="en-GB" sz="1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Catering for Jewish People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Jewish people will eat vegetarian food served at an event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Jewish people will only eat food that has been certified as kosher by a rabbi. However fruit that can be peeled such as a banana is generally acceptable for everyone.</a:t>
            </a: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Orthodox Jews will not use crockery or cutlery that has previously been used for serving food that is not kosher. They should be served the kosher meal in its original wrapping, with disposable cutlery and plates.</a:t>
            </a:r>
          </a:p>
          <a:p>
            <a:pPr marL="342900" indent="-342900">
              <a:lnSpc>
                <a:spcPct val="107000"/>
              </a:lnSpc>
              <a:spcAft>
                <a:spcPts val="800"/>
              </a:spcAft>
              <a:buSzPts val="1000"/>
              <a:buFont typeface="Symbol" panose="05050102010706020507" pitchFamily="18" charset="2"/>
              <a:buChar char=""/>
              <a:tabLst>
                <a:tab pos="457200" algn="l"/>
              </a:tabLst>
            </a:pPr>
            <a:r>
              <a:rPr lang="en-GB" sz="1200" dirty="0">
                <a:solidFill>
                  <a:srgbClr val="FF0000"/>
                </a:solidFill>
                <a:latin typeface="Calibri" panose="020F0502020204030204" pitchFamily="34" charset="0"/>
                <a:ea typeface="Calibri" panose="020F0502020204030204" pitchFamily="34" charset="0"/>
                <a:cs typeface="Calibri" panose="020F0502020204030204" pitchFamily="34" charset="0"/>
              </a:rPr>
              <a:t>There is only one kosher caterer in Scotland, based in Glasgow but will</a:t>
            </a:r>
            <a:r>
              <a:rPr lang="en-GB" sz="1200" baseline="0" dirty="0">
                <a:solidFill>
                  <a:srgbClr val="FF0000"/>
                </a:solidFill>
                <a:latin typeface="Calibri" panose="020F0502020204030204" pitchFamily="34" charset="0"/>
                <a:ea typeface="Calibri" panose="020F0502020204030204" pitchFamily="34" charset="0"/>
                <a:cs typeface="Calibri" panose="020F0502020204030204" pitchFamily="34" charset="0"/>
              </a:rPr>
              <a:t> deliver </a:t>
            </a:r>
            <a:r>
              <a:rPr lang="en-GB" sz="1200" dirty="0">
                <a:solidFill>
                  <a:srgbClr val="FF0000"/>
                </a:solidFill>
                <a:latin typeface="Calibri" panose="020F0502020204030204" pitchFamily="34" charset="0"/>
                <a:ea typeface="Calibri" panose="020F0502020204030204" pitchFamily="34" charset="0"/>
                <a:cs typeface="Calibri" panose="020F0502020204030204" pitchFamily="34" charset="0"/>
              </a:rPr>
              <a:t>across Scotland</a:t>
            </a:r>
            <a:endParaRPr lang="en-GB" sz="1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200" dirty="0">
                <a:solidFill>
                  <a:srgbClr val="FF0000"/>
                </a:solidFill>
                <a:latin typeface="Calibri" panose="020F0502020204030204" pitchFamily="34" charset="0"/>
                <a:ea typeface="Calibri" panose="020F0502020204030204" pitchFamily="34" charset="0"/>
                <a:cs typeface="Calibri" panose="020F0502020204030204" pitchFamily="34" charset="0"/>
              </a:rPr>
              <a:t>Some kosher food is available to purchase at supermarkets. The food will be labelled with a kosher symbol. The most commonly found kosher symbols are below</a:t>
            </a:r>
          </a:p>
          <a:p>
            <a:pPr marL="342900" lvl="0" indent="-342900" fontAlgn="base">
              <a:lnSpc>
                <a:spcPct val="107000"/>
              </a:lnSpc>
              <a:spcAft>
                <a:spcPts val="800"/>
              </a:spcAft>
              <a:buSzPts val="1000"/>
              <a:buFont typeface="Symbol" panose="05050102010706020507" pitchFamily="18" charset="2"/>
              <a:buChar char=""/>
              <a:tabLst>
                <a:tab pos="457200" algn="l"/>
              </a:tabLst>
            </a:pPr>
            <a:endParaRPr lang="en-GB"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en-GB" sz="1200" dirty="0">
                <a:solidFill>
                  <a:srgbClr val="FF0000"/>
                </a:solidFill>
                <a:latin typeface="Calibri" panose="020F0502020204030204" pitchFamily="34" charset="0"/>
                <a:ea typeface="Calibri" panose="020F0502020204030204" pitchFamily="34" charset="0"/>
                <a:cs typeface="Calibri" panose="020F0502020204030204" pitchFamily="34" charset="0"/>
              </a:rPr>
              <a:t>Details of the kosher caterer are below:</a:t>
            </a:r>
            <a:endPar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GB" dirty="0">
                <a:hlinkClick r:id="rId3"/>
              </a:rPr>
              <a:t>Mark's Deli: Scotland's Only Kosher deli and catering in Glasgow (marksdeli.co.uk)</a:t>
            </a:r>
            <a:endPar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endPar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Useful information on obtaining kosher food in Scotland can be found on page 9 of the following publication: </a:t>
            </a:r>
            <a:endParaRPr lang="en-GB" sz="1200" kern="0" dirty="0">
              <a:solidFill>
                <a:srgbClr val="000000"/>
              </a:solidFill>
              <a:effectLst/>
              <a:latin typeface="Calibri" panose="020F0502020204030204" pitchFamily="34" charset="0"/>
              <a:cs typeface="Times New Roman" panose="02020603050405020304" pitchFamily="18" charset="0"/>
              <a:hlinkClick r:id="rId4"/>
            </a:endParaRPr>
          </a:p>
          <a:p>
            <a:pPr marL="0" lvl="0" indent="0" fontAlgn="base">
              <a:lnSpc>
                <a:spcPct val="107000"/>
              </a:lnSpc>
              <a:spcAft>
                <a:spcPts val="800"/>
              </a:spcAft>
              <a:buSzPts val="1000"/>
              <a:buFont typeface="Symbol" panose="05050102010706020507" pitchFamily="18" charset="2"/>
              <a:buNone/>
              <a:tabLst>
                <a:tab pos="457200" algn="l"/>
              </a:tabLst>
            </a:pPr>
            <a:r>
              <a:rPr lang="en-GB" dirty="0">
                <a:hlinkClick r:id="rId4"/>
              </a:rPr>
              <a:t>Guide to Jewish Facilities in Scotland (scojec.org)</a:t>
            </a:r>
            <a:endParaRPr lang="en-GB" dirty="0"/>
          </a:p>
          <a:p>
            <a:pPr marL="0" lvl="0" indent="0" fontAlgn="base">
              <a:lnSpc>
                <a:spcPct val="107000"/>
              </a:lnSpc>
              <a:spcAft>
                <a:spcPts val="800"/>
              </a:spcAft>
              <a:buSzPts val="1000"/>
              <a:buFont typeface="Symbol" panose="05050102010706020507" pitchFamily="18" charset="2"/>
              <a:buNone/>
              <a:tabLst>
                <a:tab pos="457200" algn="l"/>
              </a:tabLs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endParaRPr lang="en-GB"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13</a:t>
            </a:fld>
            <a:endParaRPr lang="en-GB"/>
          </a:p>
        </p:txBody>
      </p:sp>
    </p:spTree>
    <p:extLst>
      <p:ext uri="{BB962C8B-B14F-4D97-AF65-F5344CB8AC3E}">
        <p14:creationId xmlns:p14="http://schemas.microsoft.com/office/powerpoint/2010/main" val="80348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14: HALAL FOOD</a:t>
            </a:r>
          </a:p>
          <a:p>
            <a:pPr fontAlgn="base">
              <a:lnSpc>
                <a:spcPct val="107000"/>
              </a:lnSpc>
              <a:spcAft>
                <a:spcPts val="800"/>
              </a:spcAft>
            </a:pPr>
            <a:endPar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Halal</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food is that which is considered acceptable for Muslims to eat.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Halal meat is that which is slaughtered </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according to</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Islamic law.</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Muslims will eat kosher meat if halal meat is not available.</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latin typeface="Calibri" panose="020F0502020204030204" pitchFamily="34" charset="0"/>
                <a:ea typeface="Aptos" panose="020B0004020202020204" pitchFamily="34" charset="0"/>
                <a:cs typeface="Times New Roman" panose="02020603050405020304" pitchFamily="18" charset="0"/>
              </a:rPr>
              <a:t>Muslims are expected </a:t>
            </a:r>
            <a:r>
              <a:rPr lang="en-GB" sz="1800" b="1" dirty="0">
                <a:solidFill>
                  <a:srgbClr val="000000"/>
                </a:solidFill>
                <a:latin typeface="Calibri" panose="020F0502020204030204" pitchFamily="34" charset="0"/>
                <a:ea typeface="Aptos" panose="020B0004020202020204" pitchFamily="34" charset="0"/>
                <a:cs typeface="Times New Roman" panose="02020603050405020304" pitchFamily="18" charset="0"/>
              </a:rPr>
              <a:t>not to eat pork or carnivorous animals.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meat is served, include some halal meat for Muslims.</a:t>
            </a: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b="1"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be aware that some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Sikhs</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who eat meat will not eat halal or kosher meat as it must be slaughtered according to their own rites known as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jhatka.</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14</a:t>
            </a:fld>
            <a:endParaRPr lang="en-GB"/>
          </a:p>
        </p:txBody>
      </p:sp>
    </p:spTree>
    <p:extLst>
      <p:ext uri="{BB962C8B-B14F-4D97-AF65-F5344CB8AC3E}">
        <p14:creationId xmlns:p14="http://schemas.microsoft.com/office/powerpoint/2010/main" val="184962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SzPts val="1000"/>
              <a:buFont typeface="Symbol" panose="05050102010706020507" pitchFamily="18" charset="2"/>
              <a:buNone/>
              <a:tabLst>
                <a:tab pos="228600" algn="l"/>
              </a:tabLs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15: ALCOHOL</a:t>
            </a: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Muslims and Sikhs are expected never to drink alcohol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Christians, Hindus and Buddhists will also choose not to drink alcohol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Those who drink alcohol are expected to do so in moderation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Non-alcoholic drinks should always be available at events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religious people may find it unacceptable for any alcohol to be served at events and some will not enter a public space that serves alcohol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 aware there may be alcohol in foods (e.g. mince pies) that some will not eat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15</a:t>
            </a:fld>
            <a:endParaRPr lang="en-GB"/>
          </a:p>
        </p:txBody>
      </p:sp>
    </p:spTree>
    <p:extLst>
      <p:ext uri="{BB962C8B-B14F-4D97-AF65-F5344CB8AC3E}">
        <p14:creationId xmlns:p14="http://schemas.microsoft.com/office/powerpoint/2010/main" val="7527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SzPts val="1000"/>
              <a:buFont typeface="Symbol" panose="05050102010706020507" pitchFamily="18" charset="2"/>
              <a:buNone/>
              <a:tabLst>
                <a:tab pos="228600" algn="l"/>
              </a:tabLs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16</a:t>
            </a: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Ramadan</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the ninth month of the </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Islamic calendar</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lasts 30 days.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During Ramadan, Muslims </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 expected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to eat or drink between sunrise and sunset</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Families will tend to eat together to break the fast</a:t>
            </a: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start date for Ramadan moves back 10 or 11 days each year and may be particularly challenging in the summer months with long daylight hours.</a:t>
            </a: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dirty="0">
                <a:solidFill>
                  <a:srgbClr val="000000"/>
                </a:solidFill>
                <a:latin typeface="Calibri" panose="020F0502020204030204" pitchFamily="34" charset="0"/>
                <a:ea typeface="Aptos" panose="020B0004020202020204" pitchFamily="34" charset="0"/>
                <a:cs typeface="Times New Roman" panose="02020603050405020304" pitchFamily="18" charset="0"/>
              </a:rPr>
              <a:t>Fasting is expected from puberty but children from the age of seven are encouraged to fast for a few hours a day.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Certain people are exempt from fasting – those below the age of puberty, people who are unwell, menstruating, pregnant, breastfeeding, the elderly and people on a long journey.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16</a:t>
            </a:fld>
            <a:endParaRPr lang="en-GB"/>
          </a:p>
        </p:txBody>
      </p:sp>
    </p:spTree>
    <p:extLst>
      <p:ext uri="{BB962C8B-B14F-4D97-AF65-F5344CB8AC3E}">
        <p14:creationId xmlns:p14="http://schemas.microsoft.com/office/powerpoint/2010/main" val="411675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Calibri" panose="020F0502020204030204" pitchFamily="34" charset="0"/>
                <a:ea typeface="Times New Roman" panose="02020603050405020304" pitchFamily="18" charset="0"/>
              </a:rPr>
              <a:t>SLIDE 17:</a:t>
            </a:r>
          </a:p>
          <a:p>
            <a:r>
              <a:rPr lang="en-GB" sz="1800" dirty="0">
                <a:solidFill>
                  <a:srgbClr val="000000"/>
                </a:solidFill>
                <a:effectLst/>
                <a:latin typeface="Calibri" panose="020F0502020204030204" pitchFamily="34" charset="0"/>
                <a:ea typeface="Times New Roman" panose="02020603050405020304" pitchFamily="18" charset="0"/>
              </a:rPr>
              <a:t>There are also fast days in other religions.</a:t>
            </a:r>
          </a:p>
          <a:p>
            <a:pPr>
              <a:lnSpc>
                <a:spcPct val="107000"/>
              </a:lnSpc>
              <a:spcAft>
                <a:spcPts val="10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Jewish: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Yom Kippur</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many Jewish people will observe a 25 hour fast beginning before sunset on the evening before and ending at nightfall. During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Pesach</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 leavened bread or cakes will be eaten for eight days.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Hindu: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devout Hindus observe fasting on special occasions as a mark of respect to personal Gods or as part of their penance. Fasting is commonly practised on new moon days and during festivals such as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Shivaratri</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Saraswati Puja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Durga Puja</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Some fasts may only require abstinence from certain foods.</a:t>
            </a:r>
            <a:endPar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10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Christian: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Christians choose to fast during the 40 days of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Lent</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before Easter Sunday. This is not a total abstinence from food or drink but may involve ‘giving something up’, such as meat or sweets.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17</a:t>
            </a:fld>
            <a:endParaRPr lang="en-GB"/>
          </a:p>
        </p:txBody>
      </p:sp>
    </p:spTree>
    <p:extLst>
      <p:ext uri="{BB962C8B-B14F-4D97-AF65-F5344CB8AC3E}">
        <p14:creationId xmlns:p14="http://schemas.microsoft.com/office/powerpoint/2010/main" val="372527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18:</a:t>
            </a: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support</a:t>
            </a:r>
            <a:r>
              <a:rPr lang="en-GB" sz="1800" kern="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people who are fasting</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consideration should be given to the fact that as the day goes on, people who are fasting may experience fatigue, loss of energy, light-headedness, headaches and mood swings. Learners may find it harder to concentrate.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 during this time shouldn’t be too physically demanding to avoid dehydration and exhaustion.</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Those who are fasting may wish to opt out of residential field trips, afternoon or evening activities.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may wish to avoid putting on events during fast days or holding events focusing on a meal during the daytime so not to exclude those fasting from sunrise to sunset.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b="0" i="0" dirty="0">
                <a:solidFill>
                  <a:srgbClr val="FF0000"/>
                </a:solidFill>
                <a:effectLst/>
                <a:latin typeface="Calibri" panose="020F0502020204030204" pitchFamily="34" charset="0"/>
                <a:ea typeface="Times New Roman" panose="02020603050405020304" pitchFamily="18" charset="0"/>
              </a:rPr>
              <a:t>More information on</a:t>
            </a:r>
            <a:r>
              <a:rPr lang="en-GB" sz="1800" b="0" i="0" baseline="0" dirty="0">
                <a:solidFill>
                  <a:srgbClr val="FF0000"/>
                </a:solidFill>
                <a:effectLst/>
                <a:latin typeface="Calibri" panose="020F0502020204030204" pitchFamily="34" charset="0"/>
                <a:ea typeface="Times New Roman" panose="02020603050405020304" pitchFamily="18" charset="0"/>
              </a:rPr>
              <a:t> </a:t>
            </a:r>
            <a:r>
              <a:rPr lang="en-GB" sz="1800" b="0" i="0" dirty="0">
                <a:solidFill>
                  <a:srgbClr val="FF0000"/>
                </a:solidFill>
                <a:effectLst/>
                <a:latin typeface="Calibri" panose="020F0502020204030204" pitchFamily="34" charset="0"/>
                <a:ea typeface="Times New Roman" panose="02020603050405020304" pitchFamily="18" charset="0"/>
              </a:rPr>
              <a:t>ways to support people who are fasting (particularly</a:t>
            </a:r>
            <a:r>
              <a:rPr lang="en-GB" sz="1800" b="0" i="0" baseline="0" dirty="0">
                <a:solidFill>
                  <a:srgbClr val="FF0000"/>
                </a:solidFill>
                <a:effectLst/>
                <a:latin typeface="Calibri" panose="020F0502020204030204" pitchFamily="34" charset="0"/>
                <a:ea typeface="Times New Roman" panose="02020603050405020304" pitchFamily="18" charset="0"/>
              </a:rPr>
              <a:t> during Ramadan) </a:t>
            </a:r>
            <a:r>
              <a:rPr lang="en-GB" sz="1800" b="0" i="0" dirty="0">
                <a:solidFill>
                  <a:srgbClr val="FF0000"/>
                </a:solidFill>
                <a:effectLst/>
                <a:latin typeface="Calibri" panose="020F0502020204030204" pitchFamily="34" charset="0"/>
                <a:ea typeface="Times New Roman" panose="02020603050405020304" pitchFamily="18" charset="0"/>
              </a:rPr>
              <a:t>can be found here: </a:t>
            </a:r>
            <a:r>
              <a:rPr lang="en-GB" sz="1800" b="0" i="0" u="sng" dirty="0">
                <a:solidFill>
                  <a:srgbClr val="FF0000"/>
                </a:solidFill>
                <a:effectLst/>
                <a:latin typeface="Calibri" panose="020F0502020204030204" pitchFamily="34" charset="0"/>
                <a:ea typeface="Times New Roman" panose="02020603050405020304" pitchFamily="18" charset="0"/>
                <a:hlinkClick r:id="rId3"/>
              </a:rPr>
              <a:t>https://leithacademy.uk/wp-content/uploads/2022/03/Edinburgh-Ramadan-Guidance-for-schools-2022.pdf</a:t>
            </a:r>
            <a:r>
              <a:rPr lang="en-GB" sz="1800" b="0" i="0" dirty="0">
                <a:solidFill>
                  <a:srgbClr val="FF0000"/>
                </a:solidFill>
                <a:effectLst/>
                <a:latin typeface="Calibri" panose="020F0502020204030204" pitchFamily="34" charset="0"/>
                <a:ea typeface="Times New Roman" panose="02020603050405020304" pitchFamily="18" charset="0"/>
              </a:rPr>
              <a:t> </a:t>
            </a:r>
            <a:endParaRPr lang="en-GB" sz="1800" b="1" i="1" dirty="0">
              <a:solidFill>
                <a:srgbClr val="FF0000"/>
              </a:solidFill>
              <a:effectLst/>
              <a:latin typeface="Calibri" panose="020F050202020403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18</a:t>
            </a:fld>
            <a:endParaRPr lang="en-GB"/>
          </a:p>
        </p:txBody>
      </p:sp>
    </p:spTree>
    <p:extLst>
      <p:ext uri="{BB962C8B-B14F-4D97-AF65-F5344CB8AC3E}">
        <p14:creationId xmlns:p14="http://schemas.microsoft.com/office/powerpoint/2010/main" val="3389354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19:</a:t>
            </a: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Practising prayer or meditation is an aspect of all religions. Many people pray in the morning and evening. The Muslim faith is unique in that followers are expected to pray five times a day at set times which may require special provisions for them.</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Muslims are expected to pray five times a day from the age of puberty (except for those who are menstruating or who have recently given birth). Children from the age of 7 are also encouraged to do so.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 prayer time is missed, the prayer should be done as soon as possible.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Prayers take place at dawn, around midday, late afternoon, after sunset and late evening. The exact times of the prayers change throughout the year depending on the times of sunrise and sunset where the prayers are taking place.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Muslims can pray anywhere that is clean. A prayer mat is often used for this. Muslims must pray towards Mecca. A compass can be used for this or a compass app on a mobile phone.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Prayers are always preceded by a washing ritual called Wudu. During Wudu the following parts of the body are washed in running water: hands, face, hair, mouth, nose, ears, arms (up to the elbow) and feet (up to the ankle).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Muslims welcome privacy or a quiet space during prayer times if this can be provided plus an area to wash before saying the prayers. Daily prayer times can be found online for every day of the year to the nearest town or city.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19</a:t>
            </a:fld>
            <a:endParaRPr lang="en-GB"/>
          </a:p>
        </p:txBody>
      </p:sp>
    </p:spTree>
    <p:extLst>
      <p:ext uri="{BB962C8B-B14F-4D97-AF65-F5344CB8AC3E}">
        <p14:creationId xmlns:p14="http://schemas.microsoft.com/office/powerpoint/2010/main" val="68264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2 </a:t>
            </a:r>
          </a:p>
          <a:p>
            <a:r>
              <a:rPr lang="en-GB" dirty="0"/>
              <a:t>These slides can be used to facilitate professional learning in a group or whole-setting, or as a self-directed learning activity as an individual. </a:t>
            </a:r>
            <a:endParaRPr lang="en-US" dirty="0"/>
          </a:p>
          <a:p>
            <a:endParaRPr lang="en-US" dirty="0"/>
          </a:p>
          <a:p>
            <a:r>
              <a:rPr lang="en-GB" dirty="0"/>
              <a:t>Facilitation notes are included at the bottom of each slide </a:t>
            </a:r>
            <a:endParaRPr lang="en-US" dirty="0"/>
          </a:p>
          <a:p>
            <a:endParaRPr lang="en-US" dirty="0"/>
          </a:p>
          <a:p>
            <a:r>
              <a:rPr lang="en-GB" dirty="0"/>
              <a:t>Please do not remove or change any of the slides included. </a:t>
            </a:r>
            <a:endParaRPr lang="en-US" dirty="0"/>
          </a:p>
          <a:p>
            <a:endParaRPr lang="en-US" dirty="0"/>
          </a:p>
          <a:p>
            <a:r>
              <a:rPr lang="en-GB" dirty="0"/>
              <a:t>Facilitators are welcome to add slides or activities relevant to your own setting, to support discussion and exploration of the topic. Facilitators will know their participants’ needs best. </a:t>
            </a:r>
            <a:endParaRPr lang="en-US" dirty="0"/>
          </a:p>
          <a:p>
            <a:endParaRPr lang="en-US" dirty="0"/>
          </a:p>
          <a:p>
            <a:r>
              <a:rPr lang="en-GB" dirty="0"/>
              <a:t>Anyone who works in an educational setting can be a facilitator and use these slides.</a:t>
            </a:r>
            <a:endParaRPr lang="en-US" dirty="0"/>
          </a:p>
          <a:p>
            <a:endParaRPr lang="en-US" dirty="0"/>
          </a:p>
          <a:p>
            <a:r>
              <a:rPr lang="en-GB" dirty="0"/>
              <a:t>For reflection or discussion activities, it is important to establish a safe space which encourages respect and honesty to ensure that everyone is able to participate.</a:t>
            </a:r>
            <a:endParaRPr lang="en-US" dirty="0"/>
          </a:p>
          <a:p>
            <a:endParaRPr lang="en-US" dirty="0"/>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33505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20:</a:t>
            </a: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from different faiths may wear a number of different types of clothing or religious symbols. Some of these have a particularly religious significance, and some include covering different parts of the body to preserve modesty. In the UK to preserve religious rights and inclusion people of different faiths are permitted to wear their religious symbols in public and this should include public spaces such as schools and the workplace.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Christians wear a cross at all times. In the Jewish faith, during synagogue services, all men are required to keep their heads covered. Most use a skullcap called a kippah. Orthodox Jewish men are expected to keep their heads covered at all times.</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boys will wear the kippah at all times, while some will wear it for worship only.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Muslims are expected to dress modestly at all times. Boys from the age of puberty may cover themselves from above the navel to below the knee. When in public, girls from the age of puberty may wear loose fitting clothes that cover the body apart from their hands, feet and face. Many (but not all) women and girls wear a headscarf or hijab which covers the head and hair. </a:t>
            </a: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are different types of head covering worn by Muslim women and a list with illustrations can be found at: </a:t>
            </a:r>
            <a:r>
              <a:rPr lang="en-GB" sz="1800" dirty="0">
                <a:latin typeface="Calibri" panose="020F0502020204030204" pitchFamily="34" charset="0"/>
                <a:ea typeface="Calibri" panose="020F0502020204030204" pitchFamily="34" charset="0"/>
                <a:cs typeface="Calibri" panose="020F0502020204030204" pitchFamily="34" charset="0"/>
                <a:hlinkClick r:id="rId3"/>
              </a:rPr>
              <a:t>What's the difference between a hijab, niqab and burka? - BBC Newsround</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20</a:t>
            </a:fld>
            <a:endParaRPr lang="en-GB"/>
          </a:p>
        </p:txBody>
      </p:sp>
    </p:spTree>
    <p:extLst>
      <p:ext uri="{BB962C8B-B14F-4D97-AF65-F5344CB8AC3E}">
        <p14:creationId xmlns:p14="http://schemas.microsoft.com/office/powerpoint/2010/main" val="2432306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21:</a:t>
            </a:r>
          </a:p>
          <a:p>
            <a:r>
              <a:rPr lang="en-GB" sz="1800" dirty="0">
                <a:effectLst/>
                <a:latin typeface="Arial" panose="020B0604020202020204" pitchFamily="34" charset="0"/>
                <a:ea typeface="Times New Roman" panose="02020603050405020304" pitchFamily="18" charset="0"/>
                <a:cs typeface="Arial" panose="020B0604020202020204" pitchFamily="34" charset="0"/>
              </a:rPr>
              <a:t>Some Hindu women and girls will only wear clothing that fully covers their legs. They should be allowed to wear long skirts or trousers. Some Hindus may wear a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rakhi</a:t>
            </a:r>
            <a:r>
              <a:rPr lang="en-GB" sz="1800" dirty="0">
                <a:effectLst/>
                <a:latin typeface="Arial" panose="020B0604020202020204" pitchFamily="34" charset="0"/>
                <a:ea typeface="Times New Roman" panose="02020603050405020304" pitchFamily="18" charset="0"/>
                <a:cs typeface="Arial" panose="020B0604020202020204" pitchFamily="34" charset="0"/>
              </a:rPr>
              <a:t> or cotton bracelet which shouldn’t be removed.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rPr>
              <a:t>Baptised Sikhs are expected to wear the </a:t>
            </a:r>
            <a:r>
              <a:rPr lang="en-GB" sz="1800" b="1" dirty="0">
                <a:solidFill>
                  <a:srgbClr val="000000"/>
                </a:solidFill>
                <a:effectLst/>
                <a:latin typeface="Arial" panose="020B0604020202020204" pitchFamily="34" charset="0"/>
                <a:ea typeface="Times New Roman" panose="02020603050405020304" pitchFamily="18" charset="0"/>
              </a:rPr>
              <a:t>Five Ks</a:t>
            </a:r>
            <a:r>
              <a:rPr lang="en-GB" sz="1800" dirty="0">
                <a:solidFill>
                  <a:srgbClr val="000000"/>
                </a:solidFill>
                <a:effectLst/>
                <a:latin typeface="Arial" panose="020B0604020202020204" pitchFamily="34" charset="0"/>
                <a:ea typeface="Times New Roman" panose="02020603050405020304" pitchFamily="18" charset="0"/>
              </a:rPr>
              <a:t> at all times. These are the Kesh (uncut hair), Kangha (wooden comb used to keep the hair in place), Kara (steel bangle), Kirpan (small sword) and Kachera (white cotton shorts worn as underwear). Some schools may have a policy of only allowing a small symbolic representation of a kirpan to be worn in school, for example on a necklace. </a:t>
            </a:r>
            <a:endParaRPr lang="en-GB" sz="1800" dirty="0">
              <a:solidFill>
                <a:srgbClr val="000000"/>
              </a:solidFill>
              <a:effectLst/>
              <a:latin typeface="Calibri" panose="020F050202020403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Many Sikhs never cut their hair. This includes the shaving of facial hair. Many male Sikhs wear a </a:t>
            </a:r>
            <a:r>
              <a:rPr lang="en-GB" sz="1800" b="1" dirty="0">
                <a:effectLst/>
                <a:latin typeface="Arial" panose="020B0604020202020204" pitchFamily="34" charset="0"/>
                <a:ea typeface="Times New Roman" panose="02020603050405020304" pitchFamily="18" charset="0"/>
                <a:cs typeface="Arial" panose="020B0604020202020204" pitchFamily="34" charset="0"/>
              </a:rPr>
              <a:t>turban</a:t>
            </a:r>
            <a:r>
              <a:rPr lang="en-GB" sz="1800" dirty="0">
                <a:effectLst/>
                <a:latin typeface="Arial" panose="020B0604020202020204" pitchFamily="34" charset="0"/>
                <a:ea typeface="Times New Roman" panose="02020603050405020304" pitchFamily="18" charset="0"/>
                <a:cs typeface="Arial" panose="020B0604020202020204" pitchFamily="34" charset="0"/>
              </a:rPr>
              <a:t>. Younger children are more likely to wear a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patka</a:t>
            </a:r>
            <a:r>
              <a:rPr lang="en-GB" sz="1800" dirty="0">
                <a:effectLst/>
                <a:latin typeface="Arial" panose="020B0604020202020204" pitchFamily="34" charset="0"/>
                <a:ea typeface="Times New Roman" panose="02020603050405020304" pitchFamily="18" charset="0"/>
                <a:cs typeface="Arial" panose="020B0604020202020204" pitchFamily="34" charset="0"/>
              </a:rPr>
              <a:t> (a smaller piece of material similar to a headscarf) for activities such as sports.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Many Hindu, Muslim and Sikh women and girls</a:t>
            </a:r>
            <a:r>
              <a:rPr lang="en-GB" sz="1800" u="sng" dirty="0">
                <a:solidFill>
                  <a:srgbClr val="008080"/>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wear </a:t>
            </a: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Mehndi</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(henna) patterns on their hands and feet for important occasions such as weddings and festivals. These cannot be washed off and will remain in place for several days.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21</a:t>
            </a:fld>
            <a:endParaRPr lang="en-GB"/>
          </a:p>
        </p:txBody>
      </p:sp>
    </p:spTree>
    <p:extLst>
      <p:ext uri="{BB962C8B-B14F-4D97-AF65-F5344CB8AC3E}">
        <p14:creationId xmlns:p14="http://schemas.microsoft.com/office/powerpoint/2010/main" val="27968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22:</a:t>
            </a: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the emphasis on modesty of dress within Muslim, Hindu and Sikh faiths, the following should be put in place for those engaging in sporting activities.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Girls from puberty should be allowed to wear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tops with long sleeves and tracksuit bottoms</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Boys from puberty should be allowed to wear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baggy shorts or tracksuit trousers</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swimming, girls from puberty should be allowed to wear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full length body swimsuits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cover the arms and legs, or long sleeve t-shirts with footless tights or leggings. Boys should be allowe</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 to wear</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baggy swimming trunks</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 girls should be allowed to wear the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hijab</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all times.</a:t>
            </a:r>
          </a:p>
          <a:p>
            <a:pPr marL="34290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Sikhs, the 5 Ks </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 expected to be kept on at all times</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kara</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(steel bangle) could be covered by a sweatband or taped to the arm during sporting activities.</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should be </a:t>
            </a: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separate changing rooms and private shower cubicles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provided for males and females with areas to change in private.</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fontAlgn="base">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Muslim women will only swim in a female-only setting.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More information regarding supporting Muslim women to engage in swimming can be found at: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http://www.swimming.org/assets/frontier-two-resources/Guide-to-engaging-Muslim-women-in-swimming.pdf</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22</a:t>
            </a:fld>
            <a:endParaRPr lang="en-GB"/>
          </a:p>
        </p:txBody>
      </p:sp>
    </p:spTree>
    <p:extLst>
      <p:ext uri="{BB962C8B-B14F-4D97-AF65-F5344CB8AC3E}">
        <p14:creationId xmlns:p14="http://schemas.microsoft.com/office/powerpoint/2010/main" val="287021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SLIDE 23:</a:t>
            </a: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Orthodox Jewish people, particularly the Ultra-Orthodox, and some Muslims will be expected not to have any physical contact with members of the opposite sex. This extends to shaking hands. </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Activities involving physical contact between the sexes or where opposite sexes are going to be in close proximity can present significant difficulties for some children, young people and adult learners due to their religious beliefs. Options to participate in physical activities such as gymnastics, dance and swimming in same-sex groups may help meet their religions and cultural needs..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23</a:t>
            </a:fld>
            <a:endParaRPr lang="en-GB"/>
          </a:p>
        </p:txBody>
      </p:sp>
    </p:spTree>
    <p:extLst>
      <p:ext uri="{BB962C8B-B14F-4D97-AF65-F5344CB8AC3E}">
        <p14:creationId xmlns:p14="http://schemas.microsoft.com/office/powerpoint/2010/main" val="359102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SLIDE 24:</a:t>
            </a:r>
          </a:p>
          <a:p>
            <a:r>
              <a:rPr lang="en-GB" sz="1800" kern="0" dirty="0">
                <a:effectLst/>
                <a:latin typeface="Arial" panose="020B0604020202020204" pitchFamily="34" charset="0"/>
                <a:ea typeface="Times New Roman" panose="02020603050405020304" pitchFamily="18" charset="0"/>
              </a:rPr>
              <a:t>Scotland’s Anti-Racist Curriculum Principles (</a:t>
            </a:r>
            <a:r>
              <a:rPr lang="en-GB" sz="1800" u="sng" kern="0" dirty="0">
                <a:solidFill>
                  <a:srgbClr val="0563C1"/>
                </a:solidFill>
                <a:effectLst/>
                <a:latin typeface="Arial" panose="020B0604020202020204" pitchFamily="34" charset="0"/>
                <a:ea typeface="Times New Roman" panose="02020603050405020304" pitchFamily="18" charset="0"/>
                <a:hlinkClick r:id="rId3"/>
              </a:rPr>
              <a:t>Breaking the mould: Principles for an anti-racist curriculum | Resources | Education Scotland</a:t>
            </a:r>
            <a:r>
              <a:rPr lang="en-GB" sz="1800" kern="0" dirty="0">
                <a:effectLst/>
                <a:latin typeface="Arial" panose="020B0604020202020204" pitchFamily="34" charset="0"/>
                <a:ea typeface="Times New Roman" panose="02020603050405020304" pitchFamily="18" charset="0"/>
              </a:rPr>
              <a:t>) promote learning about the diverse communities in Scotland and beyond.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might include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speakers from different faiths give a presentation about their faith.</a:t>
            </a: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Including books in libraries with stories from different faiths and cultures</a:t>
            </a: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religious artefacts / objects young people can interact with, e.g. religious instruments they can play such as a singing bowl</a:t>
            </a:r>
          </a:p>
          <a:p>
            <a:pPr marL="0" lvl="0" indent="0" fontAlgn="base">
              <a:buSzPts val="1000"/>
              <a:buFont typeface="Symbol" panose="05050102010706020507" pitchFamily="18" charset="2"/>
              <a:buNone/>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Increasing these opportunities can increase learners’ empathy for and understanding of others.</a:t>
            </a:r>
          </a:p>
          <a:p>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If someone does choose to explain their faith then it should be noted that this may not necessarily be representative of all followers of that faith.</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kern="0" dirty="0">
                <a:effectLst/>
                <a:latin typeface="Arial" panose="020B0604020202020204" pitchFamily="34" charset="0"/>
                <a:ea typeface="Times New Roman" panose="02020603050405020304" pitchFamily="18" charset="0"/>
              </a:rPr>
              <a:t>It is recommended that those speaking to pupils have some training in how to share their faith appropriately. </a:t>
            </a:r>
            <a:r>
              <a:rPr lang="en-GB" sz="1800" kern="0">
                <a:effectLst/>
                <a:latin typeface="Arial" panose="020B0604020202020204" pitchFamily="34" charset="0"/>
                <a:ea typeface="Times New Roman" panose="02020603050405020304" pitchFamily="18" charset="0"/>
              </a:rPr>
              <a:t>Having an agreement between speakers and the setting about the broad content of any talk so that parents/carers and learners can be in informed in advance is also recommended</a:t>
            </a:r>
            <a:r>
              <a:rPr lang="en-GB"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could be provided by Interfaith Scotland. The organisation also has trained volunteers from different faiths who can speak at schools across Scotland. Contact admin@interfaithscotland.org for details.</a:t>
            </a:r>
          </a:p>
          <a:p>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example of books for children showing religious and cultural diversity is ‘Hats of Faith’: </a:t>
            </a:r>
            <a:r>
              <a:rPr lang="en-GB" sz="2800" dirty="0">
                <a:hlinkClick r:id="rId4"/>
              </a:rPr>
              <a:t>Home - Hats of Faith</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Religious objects can be purchased from various online sources, one of which is </a:t>
            </a:r>
            <a:r>
              <a:rPr lang="en-GB" sz="2800" dirty="0">
                <a:hlinkClick r:id="rId5"/>
              </a:rPr>
              <a:t>Religion (</a:t>
            </a:r>
            <a:r>
              <a:rPr lang="en-GB" sz="2800" dirty="0" err="1">
                <a:hlinkClick r:id="rId5"/>
              </a:rPr>
              <a:t>starbeck.education</a:t>
            </a:r>
            <a:r>
              <a:rPr lang="en-GB" sz="2800" dirty="0">
                <a:hlinkClick r:id="rId5"/>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To find out more about the importance of embedding diversity in the curriculum, using practical approaches, please visit the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Inclusion, Wellbeing and Equalities Professional Learning Framework resource on Diversity in the Curriculum: Mirrors and Windows</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24</a:t>
            </a:fld>
            <a:endParaRPr lang="en-GB"/>
          </a:p>
        </p:txBody>
      </p:sp>
    </p:spTree>
    <p:extLst>
      <p:ext uri="{BB962C8B-B14F-4D97-AF65-F5344CB8AC3E}">
        <p14:creationId xmlns:p14="http://schemas.microsoft.com/office/powerpoint/2010/main" val="2682418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546100" y="4837906"/>
            <a:ext cx="5486400" cy="3600450"/>
          </a:xfrm>
        </p:spPr>
        <p:txBody>
          <a:bodyPr/>
          <a:lstStyle/>
          <a:p>
            <a:r>
              <a:rPr lang="en-GB" b="1" dirty="0"/>
              <a:t>SLIDE 25</a:t>
            </a:r>
          </a:p>
          <a:p>
            <a:r>
              <a:rPr lang="en-GB" dirty="0"/>
              <a:t>Today we have explored some issues which may be challenging to discuss and think about, including our own biases and harmful stereotypes. It's important that we take time to reflect and acknowledge the emotional impact having these discussions can have on us. </a:t>
            </a:r>
            <a:endParaRPr lang="en-GB" dirty="0">
              <a:cs typeface="Calibri"/>
            </a:endParaRPr>
          </a:p>
          <a:p>
            <a:endParaRPr lang="en-GB" dirty="0"/>
          </a:p>
          <a:p>
            <a:r>
              <a:rPr lang="en-GB" dirty="0"/>
              <a:t>Ask participants to take a couple of minutes to look at the mood meter on the slide and think about how they might be feeling after this session. Which word summarises their feeling most accurately? Invite to share if they feel comfortable. </a:t>
            </a:r>
            <a:endParaRPr lang="en-GB" dirty="0">
              <a:cs typeface="Calibri"/>
            </a:endParaRPr>
          </a:p>
          <a:p>
            <a:endParaRPr lang="en-GB" b="1" dirty="0">
              <a:cs typeface="Calibri"/>
            </a:endParaRPr>
          </a:p>
          <a:p>
            <a:endParaRPr lang="en-GB" b="1" dirty="0">
              <a:ea typeface="Calibri"/>
              <a:cs typeface="Calibri"/>
            </a:endParaRPr>
          </a:p>
          <a:p>
            <a:endParaRPr lang="en-GB" b="1" dirty="0">
              <a:cs typeface="Calibri"/>
            </a:endParaRPr>
          </a:p>
          <a:p>
            <a:endParaRPr lang="en-GB"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679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26</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26</a:t>
            </a:r>
          </a:p>
          <a:p>
            <a:r>
              <a:rPr lang="en-US" dirty="0"/>
              <a:t>Participants can do this in groups.</a:t>
            </a:r>
          </a:p>
          <a:p>
            <a:r>
              <a:rPr lang="en-US" dirty="0"/>
              <a:t>Encourage educators to look at reflection questions and consider how they may be taken forward in enquiry. </a:t>
            </a:r>
          </a:p>
          <a:p>
            <a:r>
              <a:rPr lang="en-US" dirty="0"/>
              <a:t> </a:t>
            </a:r>
            <a:endParaRPr lang="en-US" dirty="0">
              <a:cs typeface="Calibri"/>
            </a:endParaRPr>
          </a:p>
          <a:p>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a:ea typeface="ＭＳ Ｐゴシック"/>
                <a:cs typeface="Arial"/>
              </a:rPr>
              <a:t>Slide 27: </a:t>
            </a:r>
            <a:r>
              <a:rPr lang="en-US" altLang="en-US" b="0" dirty="0">
                <a:latin typeface="Arial"/>
                <a:ea typeface="ＭＳ Ｐゴシック"/>
                <a:cs typeface="Arial"/>
              </a:rPr>
              <a:t>Feedback slide</a:t>
            </a:r>
          </a:p>
          <a:p>
            <a:endParaRPr lang="en-US" altLang="en-US" b="0" dirty="0">
              <a:latin typeface="Arial"/>
              <a:ea typeface="ＭＳ Ｐゴシック"/>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1200" b="0" i="0" u="none" strike="noStrike" kern="1200" cap="none" spc="0" normalizeH="0" baseline="0" noProof="0" dirty="0">
              <a:ln>
                <a:noFill/>
              </a:ln>
              <a:solidFill>
                <a:prstClr val="black"/>
              </a:solidFill>
              <a:effectLst/>
              <a:uLnTx/>
              <a:uFillTx/>
              <a:latin typeface="Segoe UI"/>
              <a:ea typeface="+mn-ea"/>
              <a:cs typeface="Segoe UI"/>
            </a:endParaRPr>
          </a:p>
          <a:p>
            <a:endParaRPr lang="en-US" altLang="en-US" b="0" dirty="0">
              <a:latin typeface="Arial"/>
              <a:ea typeface="ＭＳ Ｐゴシック"/>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Slide 3</a:t>
            </a:r>
            <a:endParaRPr lang="en-US" dirty="0">
              <a:cs typeface="Calibri" panose="020F0502020204030204"/>
            </a:endParaRPr>
          </a:p>
          <a:p>
            <a:pPr>
              <a:defRPr/>
            </a:pPr>
            <a:r>
              <a:rPr lang="en-GB" dirty="0"/>
              <a:t>This professional learning resource comes under the Rights and Equalities theme of the Inclusion, Wellbeing and Equalities Professional Learning Framework.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3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panose="020F0502020204030204"/>
                <a:cs typeface="Calibri" panose="020F0502020204030204"/>
              </a:rPr>
              <a:t>Slide 4</a:t>
            </a:r>
          </a:p>
          <a:p>
            <a:pPr marL="342900" indent="-342900">
              <a:buFont typeface="Arial,Sans-Serif"/>
              <a:buChar char="•"/>
            </a:pPr>
            <a:r>
              <a:rPr lang="en-GB" dirty="0"/>
              <a:t>On completion of this professional learning, you will be asked to consider what your next steps will be</a:t>
            </a:r>
            <a:endParaRPr lang="en-US" dirty="0">
              <a:ea typeface="Calibri"/>
              <a:cs typeface="Calibri"/>
            </a:endParaRPr>
          </a:p>
          <a:p>
            <a:pPr marL="342900" indent="-342900">
              <a:buFont typeface="Arial,Sans-Serif"/>
              <a:buChar char="•"/>
            </a:pPr>
            <a:r>
              <a:rPr lang="en-GB" dirty="0"/>
              <a:t>Take some time to consider the reflection questions </a:t>
            </a:r>
            <a:endParaRPr lang="en-US" dirty="0"/>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5</a:t>
            </a:r>
            <a:endParaRPr lang="en-US" altLang="en-US" b="1" dirty="0">
              <a:latin typeface="Arial" charset="0"/>
              <a:ea typeface="ＭＳ Ｐゴシック" pitchFamily="34" charset="-128"/>
              <a:cs typeface="Arial"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Segoe UI"/>
                <a:cs typeface="Segoe UI"/>
              </a:rPr>
              <a:t>This session provides an opportunity to help you develop your religious literacy by</a:t>
            </a:r>
            <a:r>
              <a:rPr lang="en-GB" sz="2400" dirty="0">
                <a:latin typeface="Segoe UI"/>
                <a:cs typeface="Segoe UI"/>
              </a:rPr>
              <a:t> </a:t>
            </a:r>
            <a:r>
              <a:rPr lang="en-GB" sz="2400" b="1" dirty="0">
                <a:latin typeface="Segoe UI"/>
                <a:cs typeface="Segoe UI"/>
              </a:rPr>
              <a:t>promoting inclusion </a:t>
            </a:r>
            <a:r>
              <a:rPr lang="en-GB" sz="2400" dirty="0">
                <a:latin typeface="Segoe UI"/>
                <a:cs typeface="Segoe UI"/>
              </a:rPr>
              <a:t>and increasing awareness of some of the </a:t>
            </a:r>
            <a:r>
              <a:rPr lang="en-GB" sz="2400" b="1" dirty="0">
                <a:latin typeface="Segoe UI"/>
                <a:cs typeface="Segoe UI"/>
              </a:rPr>
              <a:t>diverse experiences and needs linked to religion and belief </a:t>
            </a:r>
            <a:r>
              <a:rPr lang="en-GB" sz="2400" dirty="0">
                <a:latin typeface="Segoe UI"/>
                <a:cs typeface="Segoe UI"/>
              </a:rPr>
              <a:t>in Scotland, including:</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400" dirty="0">
              <a:latin typeface="Segoe UI"/>
              <a:cs typeface="Segoe UI"/>
            </a:endParaRP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Religious discrimination and bullying</a:t>
            </a: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Festivals, pilgrimages and religious observance</a:t>
            </a: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Dietary needs, fasting, prayer and support</a:t>
            </a: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Clothing, religious symbols, participating in sport and physical contact</a:t>
            </a:r>
          </a:p>
          <a:p>
            <a:pPr marL="457200" lvl="1" indent="0">
              <a:lnSpc>
                <a:spcPct val="107000"/>
              </a:lnSpc>
              <a:spcAft>
                <a:spcPts val="800"/>
              </a:spcAft>
              <a:buFont typeface="Arial" panose="020B0604020202020204" pitchFamily="34" charset="0"/>
              <a:buNone/>
              <a:tabLst>
                <a:tab pos="457200" algn="l"/>
              </a:tabLst>
            </a:pPr>
            <a:endParaRPr lang="en-GB" sz="2400" dirty="0">
              <a:latin typeface="Segoe UI"/>
              <a:cs typeface="Segoe UI"/>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By religious literacy, there resources refer primarily to the ability to develop an understanding of elements of different religions, faiths and belief systems in order to meet the needs of diverse communities, promote inclusion and prevent discrimination.</a:t>
            </a:r>
          </a:p>
          <a:p>
            <a:pPr marL="0" lvl="0" indent="0">
              <a:lnSpc>
                <a:spcPct val="107000"/>
              </a:lnSpc>
              <a:spcAft>
                <a:spcPts val="800"/>
              </a:spcAft>
              <a:buFont typeface="Arial" panose="020B0604020202020204" pitchFamily="34" charset="0"/>
              <a:buNone/>
              <a:tabLst>
                <a:tab pos="457200" algn="l"/>
              </a:tabLst>
            </a:pPr>
            <a:endParaRPr lang="en-GB" sz="2400" dirty="0">
              <a:latin typeface="Segoe UI"/>
              <a:cs typeface="Segoe UI"/>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a typeface="Calibri"/>
                <a:cs typeface="Calibri"/>
              </a:rPr>
              <a:t>Slide 6</a:t>
            </a:r>
          </a:p>
          <a:p>
            <a:r>
              <a:rPr lang="en-GB" sz="1200" dirty="0">
                <a:effectLst/>
                <a:latin typeface="Arial" panose="020B0604020202020204" pitchFamily="34" charset="0"/>
                <a:ea typeface="Times New Roman" panose="02020603050405020304" pitchFamily="18" charset="0"/>
                <a:cs typeface="Arial" panose="020B0604020202020204" pitchFamily="34" charset="0"/>
              </a:rPr>
              <a:t>The features of diversity represented on the diagram have been inspired by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protected characteristics </a:t>
            </a:r>
            <a:r>
              <a:rPr lang="en-GB" sz="1200" dirty="0">
                <a:effectLst/>
                <a:latin typeface="Arial" panose="020B0604020202020204" pitchFamily="34" charset="0"/>
                <a:ea typeface="Times New Roman" panose="02020603050405020304" pitchFamily="18" charset="0"/>
                <a:cs typeface="Arial" panose="020B0604020202020204" pitchFamily="34" charset="0"/>
              </a:rPr>
              <a:t>(disability, age, race, religion &amp; belief, sex, gender reassignment, pregnancy and maternity, sexual orientation and marriage and civil partnership) from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Equality Act 2010</a:t>
            </a:r>
            <a:r>
              <a:rPr lang="en-GB" sz="1200" dirty="0">
                <a:effectLst/>
                <a:latin typeface="Arial" panose="020B0604020202020204" pitchFamily="34" charset="0"/>
                <a:ea typeface="Times New Roman" panose="02020603050405020304" pitchFamily="18" charset="0"/>
                <a:cs typeface="Arial" panose="020B0604020202020204" pitchFamily="34" charset="0"/>
              </a:rPr>
              <a:t>,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non-protected characteristics</a:t>
            </a:r>
            <a:r>
              <a:rPr lang="en-GB" sz="1200" dirty="0">
                <a:effectLst/>
                <a:latin typeface="Arial" panose="020B0604020202020204" pitchFamily="34" charset="0"/>
                <a:ea typeface="Times New Roman" panose="02020603050405020304" pitchFamily="18" charset="0"/>
                <a:cs typeface="Arial" panose="020B0604020202020204" pitchFamily="34" charset="0"/>
              </a:rPr>
              <a:t> that are most relevant in the context of Scottish education and groups that are protected under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Education (Additional Support for Learning) (Scotland) Act 2004</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While this resource draws on traditional beliefs and practises of different religions and provides guidance on the needs of people of different religions and beliefs, it is important to remember that there is also diversity of belief and practice both within each religion and in the individuals who practise those religions.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Some religious groups will have different interpretations of their religious texts and practises. For example some religious groups within a religion may have stricter interpretations of what is appropriate ‘modest’ dress or stricter rules on what they will eat and drink. For example, some Christian groups might expect their followers not to drink alcohol while others would find it acceptable in moderation.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In addition to this, every individual will choose to practise their beliefs and practices in their own way. Not all followers of a particular religion or religious group will follow all of the traditions outlined and their choices should be respected. It is always best to ask individuals rather than presume that everyone from that religion believes and practises the same way.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This resource looks at the practises of seven of the world religions, all of which currently have followers in Scotland. It is important to remember that the examples of religions and associated needs are not exhaustive.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If in doubt about an aspect of religion and belief, consider contacting one of the religious groups in the appendix for advice and/or seek views of the religious groups which are a part of your community.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US" b="1" dirty="0">
              <a:cs typeface="Calibri"/>
            </a:endParaRPr>
          </a:p>
        </p:txBody>
      </p:sp>
    </p:spTree>
    <p:extLst>
      <p:ext uri="{BB962C8B-B14F-4D97-AF65-F5344CB8AC3E}">
        <p14:creationId xmlns:p14="http://schemas.microsoft.com/office/powerpoint/2010/main" val="14729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7:</a:t>
            </a: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Festivals</a:t>
            </a:r>
          </a:p>
          <a:p>
            <a:pPr>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a:t>
            </a:r>
            <a:r>
              <a:rPr lang="en-GB" sz="1800" kern="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public h</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olidays are arranged to coincide with most Christian festivals but people from other faith communities should be allowed time off school, college or work to celebrate their own festivals.</a:t>
            </a:r>
            <a:r>
              <a:rPr lang="en-GB"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best to avoid putting on special events for the whole community on those days so as not to exclude those celebrating.  Some faiths have many festivals but a few of the main ones are outlined below: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Buddhist</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Vesak Day / Buddha Day (full moon in May), Sangha day (full moon in November)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Christian</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Christmas, Easter (including Good Friday, Easter Saturday and Easter Sunday)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Hindu</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Diwali, other festivals depending on the god worshipped in that household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Jewish - </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Yom Kippur, Pesach/Passover, Hanukkah, Rosh Hashanah, Shavuot, Succoth</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note that Jewish festivals start at sunset the night before the date of their festivals.</a:t>
            </a: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Eid </a:t>
            </a:r>
            <a:r>
              <a:rPr lang="en-GB"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Fitr, Eid </a:t>
            </a:r>
            <a:r>
              <a:rPr lang="en-GB"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Adha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Sikh</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Birth of Guru Nanak, Vaisakhi, </a:t>
            </a:r>
            <a:r>
              <a:rPr lang="en-GB"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Bandi</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Chhor</a:t>
            </a: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Divas</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0" kern="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Quite a number of festivals will fall on different dates from year to year.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 Online offers a calendar of festivals with information about each one at: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https://www.reonline.org.uk/festival-calendar</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b="0" kern="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Pilgrimage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fontAlgn="base">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pilgrimage to Mecca in Saudi Arabia, known as Hajj’, is a requirement for all Muslims who can afford it to undertake at least once in their lifetime. The pilgrimage takes nearly two weeks at a fixed time in the calendar each year.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7</a:t>
            </a:fld>
            <a:endParaRPr lang="en-GB"/>
          </a:p>
        </p:txBody>
      </p:sp>
    </p:spTree>
    <p:extLst>
      <p:ext uri="{BB962C8B-B14F-4D97-AF65-F5344CB8AC3E}">
        <p14:creationId xmlns:p14="http://schemas.microsoft.com/office/powerpoint/2010/main" val="373239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800" b="1" i="0" u="none"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8:</a:t>
            </a: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Different religions observe a holy day during the week. Followers may be expected to attend a religious service or public prayers on that day. Some may not be allowed to undertake certain activities on that day.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Friday is the holy day for Muslims and some will attend the mosque for midday prayers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Judaism, Shabbat starts at sunset on Friday and continues until sunset on Saturday. It is a day of rest and some Jewish people will not write, travel or cook during this time.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Sunday is the traditional day of rest for Christians and some will not work on a Sunday. Religious services are generally held on Sunday morning (plus Saturday and/or Sunday evenings in some churches).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UK, many Hindus and Sikhs will hold a religious service at their places of worship on a Sunday morning.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would be advisable to avoid holding events during festivals and holy days so that people from that religion or belief group are not excluded.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8</a:t>
            </a:fld>
            <a:endParaRPr lang="en-GB"/>
          </a:p>
        </p:txBody>
      </p:sp>
    </p:spTree>
    <p:extLst>
      <p:ext uri="{BB962C8B-B14F-4D97-AF65-F5344CB8AC3E}">
        <p14:creationId xmlns:p14="http://schemas.microsoft.com/office/powerpoint/2010/main" val="371419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SLIDE 9</a:t>
            </a: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Religious Observance is defined as "Community acts which aim to promote the spiritual development of all members of the school's community and express and celebrate the shared values of the school community“: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Curriculum for Excellence: religious observance - </a:t>
            </a:r>
            <a:r>
              <a:rPr lang="en-GB" sz="1800" u="sng" dirty="0" err="1">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gov.scot</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 (www.gov.scot)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Religious Observance should reflect the diversity of religions and beliefs in Scotland. For example, marking festivals of different faiths can increase learners’ sense of belonging and can also be a celebration of this rich diversity for all learners. It is important to do so in authentic and sensitive ways so this does not become a tokenistic ‘show and tell’ of different religions and their festivals/traditions.</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Parents have the right to withdraw their children from participation in Religious Observance, including Christian events and assemblies, and some parents may choose not attend nativity plays at Christmas.</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Pupils do not have the right to withdraw themselves from Religious Observance but schools should include children and young people in any discussions about aspects of their school experience, ensuring their views are taken into account.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Useful guidelines on religious observance have been produced by Education Scotland and can be found at the link below.</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1155CC"/>
                </a:solidFill>
                <a:effectLst/>
                <a:latin typeface="Calibri" panose="020F0502020204030204" pitchFamily="34" charset="0"/>
                <a:ea typeface="Times New Roman" panose="02020603050405020304" pitchFamily="18" charset="0"/>
                <a:cs typeface="Times New Roman" panose="02020603050405020304" pitchFamily="18" charset="0"/>
                <a:hlinkClick r:id="rId4"/>
              </a:rPr>
              <a:t>Religious Observance - Time for Reflection | Resources | National Improvement Hub (</a:t>
            </a:r>
            <a:r>
              <a:rPr lang="en-GB" sz="1800" dirty="0" err="1">
                <a:solidFill>
                  <a:srgbClr val="1155CC"/>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education.gov.scot</a:t>
            </a:r>
            <a:r>
              <a:rPr lang="en-GB" sz="1800" dirty="0">
                <a:solidFill>
                  <a:srgbClr val="1155CC"/>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en-GB" sz="1800" b="1"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9</a:t>
            </a:fld>
            <a:endParaRPr lang="en-GB"/>
          </a:p>
        </p:txBody>
      </p:sp>
    </p:spTree>
    <p:extLst>
      <p:ext uri="{BB962C8B-B14F-4D97-AF65-F5344CB8AC3E}">
        <p14:creationId xmlns:p14="http://schemas.microsoft.com/office/powerpoint/2010/main" val="174898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30209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690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85253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54399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765463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9D36B-77D0-4C4D-A23D-561424ED08F6}"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59062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9D36B-77D0-4C4D-A23D-561424ED08F6}" type="datetimeFigureOut">
              <a:rPr lang="en-GB" smtClean="0"/>
              <a:t>26/08/2024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8490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9D36B-77D0-4C4D-A23D-561424ED08F6}" type="datetimeFigureOut">
              <a:rPr lang="en-GB" smtClean="0"/>
              <a:t>26/08/2024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44129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9D36B-77D0-4C4D-A23D-561424ED08F6}" type="datetimeFigureOut">
              <a:rPr lang="en-GB" smtClean="0"/>
              <a:t>26/08/2024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08005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9D36B-77D0-4C4D-A23D-561424ED08F6}"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47642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9D36B-77D0-4C4D-A23D-561424ED08F6}"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06983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11298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813123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35203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09734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79979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68032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11361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8618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1196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114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482812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9D36B-77D0-4C4D-A23D-561424ED08F6}" type="datetimeFigureOut">
              <a:rPr lang="en-GB" smtClean="0"/>
              <a:t>26/08/2024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5EE0-AC3E-4A51-8635-B63B2C30E300}" type="slidenum">
              <a:rPr lang="en-GB" smtClean="0"/>
              <a:t>‹#›</a:t>
            </a:fld>
            <a:endParaRPr lang="en-GB"/>
          </a:p>
        </p:txBody>
      </p:sp>
    </p:spTree>
    <p:extLst>
      <p:ext uri="{BB962C8B-B14F-4D97-AF65-F5344CB8AC3E}">
        <p14:creationId xmlns:p14="http://schemas.microsoft.com/office/powerpoint/2010/main" val="334459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www.theantiracisteducator.com/post/pupils-in-scotland-call-for-change-it-s-time-for-an-anti-racist-decolonised-curriculu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rksdeli.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www.scojec.org/resources/files/guidebook.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4.jpe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newsround/2411824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wimming.org/assets/frontier-two-resources/Guide-to-engaging-Muslim-women-in-swimming.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gov.scot/resources/breaking-the-mould-principles-for-an-anti-racist-curriculu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e/J2NQUuCHji"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7.jpe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scot/publications/curriculum-for-excellence-religious-observa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decorative image i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7" y="4130446"/>
            <a:ext cx="12209380" cy="2776708"/>
          </a:xfrm>
          <a:prstGeom prst="rect">
            <a:avLst/>
          </a:prstGeom>
        </p:spPr>
      </p:pic>
      <p:pic>
        <p:nvPicPr>
          <p:cNvPr id="5" name="Picture 4"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699" y="475679"/>
            <a:ext cx="2307574" cy="971713"/>
          </a:xfrm>
          <a:prstGeom prst="rect">
            <a:avLst/>
          </a:prstGeom>
        </p:spPr>
      </p:pic>
      <p:sp>
        <p:nvSpPr>
          <p:cNvPr id="7" name="Title 6"/>
          <p:cNvSpPr>
            <a:spLocks noGrp="1"/>
          </p:cNvSpPr>
          <p:nvPr>
            <p:ph type="title" idx="4294967295"/>
          </p:nvPr>
        </p:nvSpPr>
        <p:spPr>
          <a:xfrm>
            <a:off x="537890" y="2054717"/>
            <a:ext cx="1154284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auto">
              <a:spcBef>
                <a:spcPts val="0"/>
              </a:spcBef>
              <a:spcAft>
                <a:spcPts val="0"/>
              </a:spcAft>
              <a:defRPr/>
            </a:pPr>
            <a:r>
              <a:rPr kumimoji="0" lang="en-GB" sz="2400" b="1" i="0" u="none" strike="noStrike" kern="1200" cap="none" spc="0" normalizeH="0" baseline="0" noProof="0" dirty="0">
                <a:ln>
                  <a:noFill/>
                </a:ln>
                <a:solidFill>
                  <a:srgbClr val="00ABB5"/>
                </a:solidFill>
                <a:effectLst/>
                <a:uLnTx/>
                <a:uFillTx/>
                <a:latin typeface="Segoe UI"/>
                <a:ea typeface="+mn-ea"/>
                <a:cs typeface="Segoe UI"/>
              </a:rPr>
              <a:t>Inclusion, Wellbeing and Equalities Framework – Rights and Equalities</a:t>
            </a:r>
            <a:br>
              <a:rPr lang="en-GB" sz="2400" kern="1200" dirty="0">
                <a:latin typeface="Segoe UI"/>
                <a:ea typeface="+mn-ea"/>
                <a:cs typeface="Segoe UI"/>
              </a:rPr>
            </a:br>
            <a:endParaRPr lang="en-GB" sz="2400" b="1" i="0" u="none" strike="noStrike" kern="1200" cap="none" spc="0" normalizeH="0" baseline="0" noProof="0" dirty="0">
              <a:ln>
                <a:noFill/>
              </a:ln>
              <a:solidFill>
                <a:srgbClr val="00ABB5"/>
              </a:solidFill>
              <a:effectLst/>
              <a:uLnTx/>
              <a:uFillTx/>
              <a:latin typeface="Segoe UI"/>
              <a:ea typeface="+mn-ea"/>
              <a:cs typeface="Segoe UI"/>
            </a:endParaRPr>
          </a:p>
          <a:p>
            <a:pPr fontAlgn="auto">
              <a:spcBef>
                <a:spcPts val="0"/>
              </a:spcBef>
              <a:spcAft>
                <a:spcPts val="0"/>
              </a:spcAft>
              <a:defRPr/>
            </a:pPr>
            <a:r>
              <a:rPr lang="en-GB" sz="3600" kern="1200" dirty="0">
                <a:latin typeface="Segoe UI"/>
                <a:ea typeface="+mn-ea"/>
                <a:cs typeface="Segoe UI"/>
              </a:rPr>
              <a:t>Develop Your Religious Literacy Part 2</a:t>
            </a:r>
            <a:br>
              <a:rPr lang="en-GB" sz="3600" kern="1200" dirty="0">
                <a:latin typeface="Segoe UI"/>
                <a:ea typeface="+mn-ea"/>
                <a:cs typeface="Segoe UI"/>
              </a:rPr>
            </a:br>
            <a:r>
              <a:rPr kumimoji="0" lang="en-GB" sz="3600" b="1" i="0" u="none" strike="noStrike" kern="1200" cap="none" spc="0" normalizeH="0" baseline="0" noProof="0" dirty="0">
                <a:ln>
                  <a:noFill/>
                </a:ln>
                <a:solidFill>
                  <a:srgbClr val="D99694"/>
                </a:solidFill>
                <a:effectLst/>
                <a:uLnTx/>
                <a:uFillTx/>
                <a:latin typeface="Segoe UI"/>
                <a:ea typeface="+mn-ea"/>
                <a:cs typeface="Segoe UI"/>
              </a:rPr>
              <a:t>Level – Informed </a:t>
            </a:r>
            <a:endParaRPr kumimoji="0" lang="en-GB" sz="3600" b="1" i="0" u="none" strike="noStrike" kern="1200" cap="none" spc="0" normalizeH="0" baseline="0" noProof="0" dirty="0">
              <a:ln>
                <a:noFill/>
              </a:ln>
              <a:solidFill>
                <a:srgbClr val="D99694"/>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Do luchd-ionnsachaidh na h-Alba, le luchd-foghlaim Alba </a:t>
            </a:r>
          </a:p>
        </p:txBody>
      </p:sp>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3801" y="446287"/>
            <a:ext cx="1207497" cy="1013701"/>
          </a:xfrm>
          <a:prstGeom prst="rect">
            <a:avLst/>
          </a:prstGeom>
        </p:spPr>
      </p:pic>
      <p:pic>
        <p:nvPicPr>
          <p:cNvPr id="11" name="Picture 10" descr="This image represents Wellbeing and Care. Inside a centrally placed heart shape are 3 stylised icons representing gender neutral children and young people. One icon represents wheelchair users. The supporting the heart are  3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2669" y="458405"/>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5275" y="446287"/>
            <a:ext cx="1225863" cy="1025622"/>
          </a:xfrm>
          <a:prstGeom prst="rect">
            <a:avLst/>
          </a:prstGeom>
        </p:spPr>
      </p:pic>
      <p:sp>
        <p:nvSpPr>
          <p:cNvPr id="3" name="Rectangle 2">
            <a:extLst>
              <a:ext uri="{FF2B5EF4-FFF2-40B4-BE49-F238E27FC236}">
                <a16:creationId xmlns:a16="http://schemas.microsoft.com/office/drawing/2014/main" id="{2D3802A0-84D6-F65D-A6B0-CE2B0721AB63}"/>
              </a:ext>
              <a:ext uri="{C183D7F6-B498-43B3-948B-1728B52AA6E4}">
                <adec:decorative xmlns:adec="http://schemas.microsoft.com/office/drawing/2017/decorative" val="1"/>
              </a:ext>
            </a:extLst>
          </p:cNvPr>
          <p:cNvSpPr/>
          <p:nvPr/>
        </p:nvSpPr>
        <p:spPr>
          <a:xfrm>
            <a:off x="4340604" y="153471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9BA73947-ABDA-F7FE-8ADF-853B1A6105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15225" y="463695"/>
            <a:ext cx="1167384" cy="978408"/>
          </a:xfrm>
          <a:prstGeom prst="rect">
            <a:avLst/>
          </a:prstGeom>
        </p:spPr>
      </p:pic>
      <p:sp>
        <p:nvSpPr>
          <p:cNvPr id="6" name="Rectangle 5">
            <a:extLst>
              <a:ext uri="{FF2B5EF4-FFF2-40B4-BE49-F238E27FC236}">
                <a16:creationId xmlns:a16="http://schemas.microsoft.com/office/drawing/2014/main" id="{B4FC2E3E-4883-3C97-169C-D1014A914F01}"/>
              </a:ext>
            </a:extLst>
          </p:cNvPr>
          <p:cNvSpPr/>
          <p:nvPr/>
        </p:nvSpPr>
        <p:spPr>
          <a:xfrm>
            <a:off x="537890" y="4130446"/>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pic>
        <p:nvPicPr>
          <p:cNvPr id="8" name="Picture 7" descr="This is the Education Scotland, Inclusion, Wellbeing and Equalities logo. It is  blue green and yellow. ">
            <a:extLst>
              <a:ext uri="{FF2B5EF4-FFF2-40B4-BE49-F238E27FC236}">
                <a16:creationId xmlns:a16="http://schemas.microsoft.com/office/drawing/2014/main" id="{3CB07B48-C223-0E50-1C69-33356CD937DF}"/>
              </a:ext>
            </a:extLst>
          </p:cNvPr>
          <p:cNvPicPr>
            <a:picLocks noChangeAspect="1"/>
          </p:cNvPicPr>
          <p:nvPr/>
        </p:nvPicPr>
        <p:blipFill>
          <a:blip r:embed="rId9"/>
          <a:stretch>
            <a:fillRect/>
          </a:stretch>
        </p:blipFill>
        <p:spPr>
          <a:xfrm>
            <a:off x="9701327" y="455847"/>
            <a:ext cx="1880986" cy="972086"/>
          </a:xfrm>
          <a:prstGeom prst="rect">
            <a:avLst/>
          </a:prstGeom>
        </p:spPr>
      </p:pic>
      <p:pic>
        <p:nvPicPr>
          <p:cNvPr id="2" name="Picture 1" descr="A blue and white logo for Interfaith Scotland.">
            <a:extLst>
              <a:ext uri="{FF2B5EF4-FFF2-40B4-BE49-F238E27FC236}">
                <a16:creationId xmlns:a16="http://schemas.microsoft.com/office/drawing/2014/main" id="{C9EFA6BE-463F-42AE-9778-9F3ECA30B9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20870" y="497923"/>
            <a:ext cx="889507" cy="962065"/>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AAF1-5B2E-D040-0DD6-C7D21A934E21}"/>
              </a:ext>
            </a:extLst>
          </p:cNvPr>
          <p:cNvSpPr>
            <a:spLocks noGrp="1"/>
          </p:cNvSpPr>
          <p:nvPr>
            <p:ph type="title"/>
          </p:nvPr>
        </p:nvSpPr>
        <p:spPr>
          <a:xfrm>
            <a:off x="595424" y="245075"/>
            <a:ext cx="10363200" cy="1362075"/>
          </a:xfrm>
        </p:spPr>
        <p:txBody>
          <a:bodyPr/>
          <a:lstStyle/>
          <a:p>
            <a:r>
              <a:rPr lang="en-GB" dirty="0"/>
              <a:t>Case study</a:t>
            </a:r>
          </a:p>
        </p:txBody>
      </p:sp>
      <p:sp>
        <p:nvSpPr>
          <p:cNvPr id="3" name="Text Placeholder 2">
            <a:extLst>
              <a:ext uri="{FF2B5EF4-FFF2-40B4-BE49-F238E27FC236}">
                <a16:creationId xmlns:a16="http://schemas.microsoft.com/office/drawing/2014/main" id="{AA409532-550A-439B-15A5-D42E42238159}"/>
              </a:ext>
            </a:extLst>
          </p:cNvPr>
          <p:cNvSpPr>
            <a:spLocks noGrp="1"/>
          </p:cNvSpPr>
          <p:nvPr>
            <p:ph type="body" idx="1"/>
          </p:nvPr>
        </p:nvSpPr>
        <p:spPr>
          <a:xfrm>
            <a:off x="595424" y="4913955"/>
            <a:ext cx="10363200" cy="1500187"/>
          </a:xfrm>
        </p:spPr>
        <p:txBody>
          <a:bodyPr/>
          <a:lstStyle/>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Pupil's experience of food-related religious discrimination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first time I really realised that people made assumptions about me based off the colour of my skin was in Primary 4 when a teacher tried to force me to eat beef, even though I’m Sikh and not allowed. My year group was last for lunch that day and there wasn’t much else left. I told the teacher that I couldn’t eat it because I’m Sikh but she just kept shouting at me that it’s halal and that I could, taking no notice of me explaining that Islam and Sikhism are different.”</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00"/>
              </a:spcAft>
            </a:pPr>
            <a:r>
              <a:rPr lang="en-GB" sz="2200" u="sng" kern="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https://www.theantiracisteducator.com/post/pupils-in-scotland-call-for-change-it-s-time-for-an-anti-racist-decolonised-curriculum</a:t>
            </a:r>
            <a:r>
              <a:rPr lang="en-GB" sz="2200" kern="0" dirty="0">
                <a:effectLst/>
                <a:latin typeface="Calibri" panose="020F0502020204030204" pitchFamily="34" charset="0"/>
                <a:ea typeface="Calibri" panose="020F0502020204030204" pitchFamily="34" charset="0"/>
                <a:cs typeface="Calibri" panose="020F0502020204030204" pitchFamily="34" charset="0"/>
              </a:rPr>
              <a:t> </a:t>
            </a:r>
            <a:endParaRPr lang="en-GB"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GB" sz="1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a:spcAft>
                <a:spcPts val="800"/>
              </a:spcAft>
            </a:pPr>
            <a:r>
              <a:rPr lang="en-GB" sz="24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Question to discuss:</a:t>
            </a:r>
            <a:endParaRPr lang="en-GB"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GB" sz="22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What did the teacher do wrong and what could she have done differently?</a:t>
            </a:r>
            <a:endParaRPr lang="en-GB" sz="2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03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7387-62C1-BE2E-633A-D0881F7A8822}"/>
              </a:ext>
            </a:extLst>
          </p:cNvPr>
          <p:cNvSpPr>
            <a:spLocks noGrp="1"/>
          </p:cNvSpPr>
          <p:nvPr>
            <p:ph type="title"/>
          </p:nvPr>
        </p:nvSpPr>
        <p:spPr>
          <a:xfrm>
            <a:off x="433347" y="112790"/>
            <a:ext cx="10836972" cy="711200"/>
          </a:xfrm>
        </p:spPr>
        <p:txBody>
          <a:bodyPr wrap="square" anchor="ctr">
            <a:normAutofit/>
          </a:bodyPr>
          <a:lstStyle/>
          <a:p>
            <a:r>
              <a:rPr lang="en-GB" dirty="0"/>
              <a:t>Dietary needs of different religions: Vegetarian food</a:t>
            </a:r>
          </a:p>
        </p:txBody>
      </p:sp>
      <p:graphicFrame>
        <p:nvGraphicFramePr>
          <p:cNvPr id="29" name="Text Placeholder 2">
            <a:extLst>
              <a:ext uri="{FF2B5EF4-FFF2-40B4-BE49-F238E27FC236}">
                <a16:creationId xmlns:a16="http://schemas.microsoft.com/office/drawing/2014/main" id="{2A90EC47-7672-B4DF-FF47-8B880AC925D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44907157"/>
              </p:ext>
            </p:extLst>
          </p:nvPr>
        </p:nvGraphicFramePr>
        <p:xfrm>
          <a:off x="278711" y="858119"/>
          <a:ext cx="11634575" cy="2853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DEE9B61-9C4B-3EEC-D2BE-E0E5C504EA5E}"/>
              </a:ext>
            </a:extLst>
          </p:cNvPr>
          <p:cNvSpPr txBox="1"/>
          <p:nvPr/>
        </p:nvSpPr>
        <p:spPr>
          <a:xfrm>
            <a:off x="727211" y="3952208"/>
            <a:ext cx="10737574" cy="2400657"/>
          </a:xfrm>
          <a:prstGeom prst="rect">
            <a:avLst/>
          </a:prstGeom>
          <a:noFill/>
        </p:spPr>
        <p:txBody>
          <a:bodyPr wrap="square" rtlCol="0">
            <a:spAutoFit/>
          </a:bodyPr>
          <a:lstStyle/>
          <a:p>
            <a:r>
              <a:rPr lang="en-GB" sz="2200" b="1" dirty="0">
                <a:solidFill>
                  <a:srgbClr val="00ABB5"/>
                </a:solidFill>
                <a:latin typeface="Calibri" panose="020F0502020204030204" pitchFamily="34" charset="0"/>
                <a:ea typeface="Calibri" panose="020F0502020204030204" pitchFamily="34" charset="0"/>
                <a:cs typeface="Calibri" panose="020F0502020204030204" pitchFamily="34" charset="0"/>
              </a:rPr>
              <a:t>Advice for vegetarians: </a:t>
            </a:r>
          </a:p>
          <a:p>
            <a:r>
              <a:rPr lang="en-GB" sz="2200" dirty="0">
                <a:latin typeface="Calibri" panose="020F0502020204030204" pitchFamily="34" charset="0"/>
                <a:ea typeface="Calibri" panose="020F0502020204030204" pitchFamily="34" charset="0"/>
                <a:cs typeface="Calibri" panose="020F0502020204030204" pitchFamily="34" charset="0"/>
              </a:rPr>
              <a:t>Make sure </a:t>
            </a:r>
            <a:r>
              <a:rPr lang="en-GB" sz="2200" b="1" dirty="0">
                <a:latin typeface="Calibri" panose="020F0502020204030204" pitchFamily="34" charset="0"/>
                <a:ea typeface="Calibri" panose="020F0502020204030204" pitchFamily="34" charset="0"/>
                <a:cs typeface="Calibri" panose="020F0502020204030204" pitchFamily="34" charset="0"/>
              </a:rPr>
              <a:t>vegetarian and vegan food is available</a:t>
            </a:r>
            <a:r>
              <a:rPr lang="en-GB" sz="2200" dirty="0">
                <a:latin typeface="Calibri" panose="020F0502020204030204" pitchFamily="34" charset="0"/>
                <a:ea typeface="Calibri" panose="020F0502020204030204" pitchFamily="34" charset="0"/>
                <a:cs typeface="Calibri" panose="020F0502020204030204" pitchFamily="34" charset="0"/>
              </a:rPr>
              <a:t>. Check ingredient labels and make sure to clearly label for recipients. Be aware that some cheeses contain animal rennet and some sweets and desserts contain animal products such as gelatine. Vegetarian food should always be separated from meat, for example sandwiches should be on separate plates/platters with separate utensils</a:t>
            </a:r>
            <a:r>
              <a:rPr lang="en-GB"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09598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33F1-9AD3-2AF7-C6DB-C06B9C6C2EB1}"/>
              </a:ext>
            </a:extLst>
          </p:cNvPr>
          <p:cNvSpPr>
            <a:spLocks noGrp="1"/>
          </p:cNvSpPr>
          <p:nvPr>
            <p:ph type="title"/>
          </p:nvPr>
        </p:nvSpPr>
        <p:spPr>
          <a:xfrm>
            <a:off x="602974" y="405419"/>
            <a:ext cx="10363200" cy="1362075"/>
          </a:xfrm>
        </p:spPr>
        <p:txBody>
          <a:bodyPr/>
          <a:lstStyle/>
          <a:p>
            <a:r>
              <a:rPr kumimoji="0" lang="en-GB" sz="3000" b="1" i="0" u="none" strike="noStrike" kern="0" cap="none" spc="0" normalizeH="0" baseline="0" noProof="0" dirty="0">
                <a:ln>
                  <a:noFill/>
                </a:ln>
                <a:solidFill>
                  <a:srgbClr val="00ABB5"/>
                </a:solidFill>
                <a:effectLst/>
                <a:uLnTx/>
                <a:uFillTx/>
                <a:latin typeface="Arial"/>
                <a:ea typeface="+mj-ea"/>
                <a:cs typeface="+mj-cs"/>
              </a:rPr>
              <a:t>Dietary needs of different religions: Kosher food</a:t>
            </a:r>
            <a:endParaRPr lang="en-GB" dirty="0"/>
          </a:p>
        </p:txBody>
      </p:sp>
      <p:sp>
        <p:nvSpPr>
          <p:cNvPr id="3" name="Text Placeholder 2">
            <a:extLst>
              <a:ext uri="{FF2B5EF4-FFF2-40B4-BE49-F238E27FC236}">
                <a16:creationId xmlns:a16="http://schemas.microsoft.com/office/drawing/2014/main" id="{33E34032-9CDC-054B-9D84-D137D9FC229B}"/>
              </a:ext>
            </a:extLst>
          </p:cNvPr>
          <p:cNvSpPr>
            <a:spLocks noGrp="1"/>
          </p:cNvSpPr>
          <p:nvPr>
            <p:ph type="body" idx="1"/>
          </p:nvPr>
        </p:nvSpPr>
        <p:spPr>
          <a:xfrm>
            <a:off x="277948" y="5282986"/>
            <a:ext cx="9306724" cy="1500187"/>
          </a:xfrm>
        </p:spPr>
        <p:txBody>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Jewish people, food that is considered acceptable to eat is known as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kosher.</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2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a:t>
            </a:r>
            <a:r>
              <a:rPr lang="en-GB" sz="2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nimals that are kosher have a split hoof and chew the cud such as cows,        goats and sheep. </a:t>
            </a:r>
            <a:r>
              <a:rPr lang="en-GB"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a:t>
            </a:r>
            <a:r>
              <a:rPr lang="en-GB" sz="2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ish must have fins and scales so </a:t>
            </a:r>
            <a:r>
              <a:rPr lang="en-GB" sz="22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shellfish is not kosher</a:t>
            </a:r>
            <a:r>
              <a:rPr lang="en-GB" sz="2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Chicken and turkey are permitted. </a:t>
            </a:r>
            <a:r>
              <a:rPr lang="en-GB" sz="22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Pigs and rabbits are not kosher</a:t>
            </a:r>
            <a:r>
              <a:rPr lang="en-GB" sz="2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200"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Animal products such as</a:t>
            </a:r>
            <a:r>
              <a:rPr lang="en-GB"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GB" sz="2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milk and eggs must come from a kosher animal. </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be</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kosher,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meat must be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slaughtered according to Jewish food laws.</a:t>
            </a:r>
            <a:endParaRPr lang="en-GB" sz="2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Traditionally,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and milk are never served together at the same meal.</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Fresh fruits, vegetables and grains are kosher in their natural         unprocessed state and if checked to be free of insects.</a:t>
            </a:r>
          </a:p>
          <a:p>
            <a:pPr>
              <a:lnSpc>
                <a:spcPct val="107000"/>
              </a:lnSpc>
              <a:spcAft>
                <a:spcPts val="800"/>
              </a:spcAft>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5" name="Picture 4" descr="Two bread on a tray&#10;&#10;Description automatically generated">
            <a:extLst>
              <a:ext uri="{FF2B5EF4-FFF2-40B4-BE49-F238E27FC236}">
                <a16:creationId xmlns:a16="http://schemas.microsoft.com/office/drawing/2014/main" id="{E9DEDFD8-E6E3-FBDD-45F0-AE3953C765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37" r="-1105" b="-152"/>
          <a:stretch/>
        </p:blipFill>
        <p:spPr>
          <a:xfrm>
            <a:off x="9259993" y="1408839"/>
            <a:ext cx="2654059" cy="4040322"/>
          </a:xfrm>
          <a:prstGeom prst="rect">
            <a:avLst/>
          </a:prstGeom>
        </p:spPr>
      </p:pic>
    </p:spTree>
    <p:extLst>
      <p:ext uri="{BB962C8B-B14F-4D97-AF65-F5344CB8AC3E}">
        <p14:creationId xmlns:p14="http://schemas.microsoft.com/office/powerpoint/2010/main" val="93655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B7D9-1A88-B2B5-FE2A-A451DEF28E32}"/>
              </a:ext>
            </a:extLst>
          </p:cNvPr>
          <p:cNvSpPr>
            <a:spLocks noGrp="1"/>
          </p:cNvSpPr>
          <p:nvPr>
            <p:ph type="title"/>
          </p:nvPr>
        </p:nvSpPr>
        <p:spPr>
          <a:xfrm>
            <a:off x="274212" y="364547"/>
            <a:ext cx="11643576" cy="701813"/>
          </a:xfrm>
        </p:spPr>
        <p:txBody>
          <a:bodyPr/>
          <a:lstStyle/>
          <a:p>
            <a:r>
              <a:rPr kumimoji="0" lang="en-GB" sz="3000" b="1" i="0" u="none" strike="noStrike" kern="0" cap="none" spc="0" normalizeH="0" baseline="0" noProof="0" dirty="0">
                <a:ln>
                  <a:noFill/>
                </a:ln>
                <a:solidFill>
                  <a:srgbClr val="00ABB5"/>
                </a:solidFill>
                <a:effectLst/>
                <a:uLnTx/>
                <a:uFillTx/>
                <a:latin typeface="Arial"/>
                <a:ea typeface="+mj-ea"/>
                <a:cs typeface="+mj-cs"/>
              </a:rPr>
              <a:t>Dietary needs of different religions: Catering for Jewish People</a:t>
            </a:r>
            <a:endParaRPr lang="en-GB" sz="3600" dirty="0"/>
          </a:p>
        </p:txBody>
      </p:sp>
      <p:sp>
        <p:nvSpPr>
          <p:cNvPr id="3" name="Text Placeholder 2">
            <a:extLst>
              <a:ext uri="{FF2B5EF4-FFF2-40B4-BE49-F238E27FC236}">
                <a16:creationId xmlns:a16="http://schemas.microsoft.com/office/drawing/2014/main" id="{9E894586-9AB5-6817-6AB2-26FE8DF05C23}"/>
              </a:ext>
            </a:extLst>
          </p:cNvPr>
          <p:cNvSpPr>
            <a:spLocks noGrp="1"/>
          </p:cNvSpPr>
          <p:nvPr>
            <p:ph type="body" idx="1"/>
          </p:nvPr>
        </p:nvSpPr>
        <p:spPr>
          <a:xfrm>
            <a:off x="274212" y="1024446"/>
            <a:ext cx="11643576" cy="5118100"/>
          </a:xfrm>
        </p:spPr>
        <p:txBody>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 Jewish people will eat vegetarian food served at an event. </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Some Jewish people</a:t>
            </a:r>
            <a:r>
              <a:rPr lang="en-GB" sz="2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will only eat food that has been certified as kosher by a rabbi.                      However, fruit that can be peeled is generally acceptable.</a:t>
            </a:r>
          </a:p>
          <a:p>
            <a:pPr marL="342900" indent="-342900">
              <a:lnSpc>
                <a:spcPct val="107000"/>
              </a:lnSpc>
              <a:spcAft>
                <a:spcPts val="800"/>
              </a:spcAft>
              <a:buSzPts val="1000"/>
              <a:buFont typeface="Symbol" panose="05050102010706020507" pitchFamily="18" charset="2"/>
              <a:buChar char=""/>
              <a:tabLst>
                <a:tab pos="457200" algn="l"/>
              </a:tabLst>
            </a:pPr>
            <a:r>
              <a:rPr lang="en-GB" sz="2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Orthodox Jews will not use crockery or cutlery that has previously been used for serving food that is not kosher. </a:t>
            </a: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en-GB" sz="2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erve the kosher meal in its original wrapping, with disposable cutlery and plates.</a:t>
            </a:r>
          </a:p>
          <a:p>
            <a:pPr marL="342900" indent="-342900">
              <a:lnSpc>
                <a:spcPct val="107000"/>
              </a:lnSpc>
              <a:spcAft>
                <a:spcPts val="800"/>
              </a:spcAft>
              <a:buSzPts val="1000"/>
              <a:buFont typeface="Symbol" panose="05050102010706020507" pitchFamily="18" charset="2"/>
              <a:buChar char=""/>
              <a:tabLst>
                <a:tab pos="457200" algn="l"/>
              </a:tabLst>
            </a:pP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There is only </a:t>
            </a: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one kosher caterer</a:t>
            </a: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 in Scotland, based in Glasgow but will deliver across Scotland</a:t>
            </a:r>
            <a:endParaRPr lang="en-GB" sz="2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Some </a:t>
            </a: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rPr>
              <a:t>kosher food </a:t>
            </a: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is available to purchase at supermarkets. The food will be labelled with a </a:t>
            </a:r>
            <a:r>
              <a:rPr lang="en-GB" sz="2200" b="1" dirty="0">
                <a:solidFill>
                  <a:schemeClr val="tx1"/>
                </a:solidFill>
                <a:latin typeface="Calibri" panose="020F0502020204030204" pitchFamily="34" charset="0"/>
                <a:ea typeface="Calibri" panose="020F0502020204030204" pitchFamily="34" charset="0"/>
                <a:cs typeface="Calibri" panose="020F0502020204030204" pitchFamily="34" charset="0"/>
              </a:rPr>
              <a:t>kosher symbol</a:t>
            </a: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 The most commonly found kosher symbols are below:</a:t>
            </a:r>
          </a:p>
          <a:p>
            <a:pPr marL="342900" indent="-342900">
              <a:lnSpc>
                <a:spcPct val="107000"/>
              </a:lnSpc>
              <a:spcAft>
                <a:spcPts val="800"/>
              </a:spcAft>
              <a:buSzPts val="1000"/>
              <a:buFont typeface="Symbol" panose="05050102010706020507" pitchFamily="18" charset="2"/>
              <a:buChar char=""/>
              <a:tabLst>
                <a:tab pos="457200" algn="l"/>
              </a:tabLst>
            </a:pPr>
            <a:endParaRPr lang="en-GB"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lvl="0" fontAlgn="base">
              <a:lnSpc>
                <a:spcPct val="107000"/>
              </a:lnSpc>
              <a:spcAft>
                <a:spcPts val="800"/>
              </a:spcAft>
              <a:buSzPts val="1000"/>
              <a:tabLst>
                <a:tab pos="457200" algn="l"/>
              </a:tabLst>
            </a:pPr>
            <a:endParaRPr lang="en-GB"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descr="Examples of Kosher labels">
            <a:extLst>
              <a:ext uri="{FF2B5EF4-FFF2-40B4-BE49-F238E27FC236}">
                <a16:creationId xmlns:a16="http://schemas.microsoft.com/office/drawing/2014/main" id="{1B981540-9AB8-5E02-DAA6-BB945D94F2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4400" y="4980126"/>
            <a:ext cx="10363200" cy="1162420"/>
          </a:xfrm>
          <a:prstGeom prst="rect">
            <a:avLst/>
          </a:prstGeom>
        </p:spPr>
      </p:pic>
    </p:spTree>
    <p:extLst>
      <p:ext uri="{BB962C8B-B14F-4D97-AF65-F5344CB8AC3E}">
        <p14:creationId xmlns:p14="http://schemas.microsoft.com/office/powerpoint/2010/main" val="139780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2803-5A33-DB09-D3BC-5E01FA120DE7}"/>
              </a:ext>
            </a:extLst>
          </p:cNvPr>
          <p:cNvSpPr>
            <a:spLocks noGrp="1"/>
          </p:cNvSpPr>
          <p:nvPr>
            <p:ph type="title"/>
          </p:nvPr>
        </p:nvSpPr>
        <p:spPr>
          <a:xfrm>
            <a:off x="431457" y="340003"/>
            <a:ext cx="10363200" cy="853798"/>
          </a:xfrm>
        </p:spPr>
        <p:txBody>
          <a:bodyPr/>
          <a:lstStyle/>
          <a:p>
            <a:r>
              <a:rPr kumimoji="0" lang="en-GB" sz="3000" b="1" i="0" u="none" strike="noStrike" kern="0" cap="none" spc="0" normalizeH="0" baseline="0" noProof="0" dirty="0">
                <a:ln>
                  <a:noFill/>
                </a:ln>
                <a:solidFill>
                  <a:srgbClr val="00ABB5"/>
                </a:solidFill>
                <a:effectLst/>
                <a:uLnTx/>
                <a:uFillTx/>
                <a:latin typeface="Arial"/>
                <a:ea typeface="+mj-ea"/>
                <a:cs typeface="+mj-cs"/>
              </a:rPr>
              <a:t>Dietary needs of different religions: Halal food</a:t>
            </a:r>
            <a:endParaRPr lang="en-GB" dirty="0"/>
          </a:p>
        </p:txBody>
      </p:sp>
      <p:sp>
        <p:nvSpPr>
          <p:cNvPr id="3" name="Text Placeholder 2">
            <a:extLst>
              <a:ext uri="{FF2B5EF4-FFF2-40B4-BE49-F238E27FC236}">
                <a16:creationId xmlns:a16="http://schemas.microsoft.com/office/drawing/2014/main" id="{3E5BF3E2-97C4-FBD1-B893-E46F91DBED41}"/>
              </a:ext>
            </a:extLst>
          </p:cNvPr>
          <p:cNvSpPr>
            <a:spLocks noGrp="1"/>
          </p:cNvSpPr>
          <p:nvPr>
            <p:ph type="body" idx="1"/>
          </p:nvPr>
        </p:nvSpPr>
        <p:spPr>
          <a:xfrm>
            <a:off x="431457" y="4795319"/>
            <a:ext cx="10904193" cy="1500187"/>
          </a:xfrm>
        </p:spPr>
        <p:txBody>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Halal</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food is that which is considered acceptable for Muslims                                                  to eat.</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Halal meat is that which is slaughtered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according to</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Islamic law.</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Muslims will eat kosher meat if halal meat is not available.</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rgbClr val="000000"/>
                </a:solidFill>
                <a:latin typeface="Calibri" panose="020F0502020204030204" pitchFamily="34" charset="0"/>
                <a:ea typeface="Aptos" panose="020B0004020202020204" pitchFamily="34" charset="0"/>
                <a:cs typeface="Times New Roman" panose="02020603050405020304" pitchFamily="18" charset="0"/>
              </a:rPr>
              <a:t>Muslims are expected </a:t>
            </a:r>
            <a:r>
              <a:rPr lang="en-GB" sz="2200" b="1" dirty="0">
                <a:solidFill>
                  <a:srgbClr val="000000"/>
                </a:solidFill>
                <a:latin typeface="Calibri" panose="020F0502020204030204" pitchFamily="34" charset="0"/>
                <a:ea typeface="Aptos" panose="020B0004020202020204" pitchFamily="34" charset="0"/>
                <a:cs typeface="Times New Roman" panose="02020603050405020304" pitchFamily="18" charset="0"/>
              </a:rPr>
              <a:t>not to eat pork or carnivorous animals.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meat is served, include some halal meat for Muslims.</a:t>
            </a:r>
          </a:p>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200" b="1"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be aware that some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Sikhs</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who eat meat will not eat halal or kosher meat as it must be slaughtered according to their own rites known as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jhatka.</a:t>
            </a:r>
            <a:endParaRPr lang="en-GB" sz="22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6" name="Picture 5" descr="A family cooking together in the kitchen&#10;&#10;Description automatically generated">
            <a:extLst>
              <a:ext uri="{FF2B5EF4-FFF2-40B4-BE49-F238E27FC236}">
                <a16:creationId xmlns:a16="http://schemas.microsoft.com/office/drawing/2014/main" id="{18649DCD-6C52-9102-BADE-E80236B965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35616" y="1370171"/>
            <a:ext cx="3640867" cy="2526175"/>
          </a:xfrm>
          <a:prstGeom prst="rect">
            <a:avLst/>
          </a:prstGeom>
        </p:spPr>
      </p:pic>
    </p:spTree>
    <p:extLst>
      <p:ext uri="{BB962C8B-B14F-4D97-AF65-F5344CB8AC3E}">
        <p14:creationId xmlns:p14="http://schemas.microsoft.com/office/powerpoint/2010/main" val="352892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8819-2804-AE61-CE00-22AE169CA919}"/>
              </a:ext>
            </a:extLst>
          </p:cNvPr>
          <p:cNvSpPr>
            <a:spLocks noGrp="1"/>
          </p:cNvSpPr>
          <p:nvPr>
            <p:ph type="title"/>
          </p:nvPr>
        </p:nvSpPr>
        <p:spPr>
          <a:xfrm>
            <a:off x="644107" y="345264"/>
            <a:ext cx="10363200" cy="681037"/>
          </a:xfrm>
        </p:spPr>
        <p:txBody>
          <a:bodyPr/>
          <a:lstStyle/>
          <a:p>
            <a:r>
              <a:rPr kumimoji="0" lang="en-GB" sz="3000" b="1" i="0" u="none" strike="noStrike" kern="0" cap="none" spc="0" normalizeH="0" baseline="0" noProof="0" dirty="0">
                <a:ln>
                  <a:noFill/>
                </a:ln>
                <a:solidFill>
                  <a:srgbClr val="00ABB5"/>
                </a:solidFill>
                <a:effectLst/>
                <a:uLnTx/>
                <a:uFillTx/>
                <a:latin typeface="Arial"/>
                <a:ea typeface="+mj-ea"/>
                <a:cs typeface="+mj-cs"/>
              </a:rPr>
              <a:t>Dietary needs of different religions: Alcohol</a:t>
            </a:r>
            <a:endParaRPr lang="en-GB" dirty="0"/>
          </a:p>
        </p:txBody>
      </p:sp>
      <p:sp>
        <p:nvSpPr>
          <p:cNvPr id="3" name="Text Placeholder 2">
            <a:extLst>
              <a:ext uri="{FF2B5EF4-FFF2-40B4-BE49-F238E27FC236}">
                <a16:creationId xmlns:a16="http://schemas.microsoft.com/office/drawing/2014/main" id="{44AD985B-0646-9BE9-2271-5F2AEE9A94F0}"/>
              </a:ext>
            </a:extLst>
          </p:cNvPr>
          <p:cNvSpPr>
            <a:spLocks noGrp="1"/>
          </p:cNvSpPr>
          <p:nvPr>
            <p:ph type="body" idx="1"/>
          </p:nvPr>
        </p:nvSpPr>
        <p:spPr>
          <a:xfrm>
            <a:off x="644107" y="4673268"/>
            <a:ext cx="10363200" cy="1500187"/>
          </a:xfrm>
        </p:spPr>
        <p:txBody>
          <a:bodyPr/>
          <a:lstStyle/>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Muslims and Sikhs are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expected never</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drink alcohol.</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Christians, Hindus and Buddhists will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also choose not to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drink alcohol.</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Those who drink alcohol are expected to do so in moderation.</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Non-alcoholic drinks should always be available at events</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religious people may find it unacceptable for any alcohol to be served at events and some will not enter a public space that serves alcohol.</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 aware there may be alcohol in foods (e.g. mince pies) that some will not eat.</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5" name="Picture 4" descr="A group of bottles of juice and fruit&#10;&#10;Description automatically generated">
            <a:extLst>
              <a:ext uri="{FF2B5EF4-FFF2-40B4-BE49-F238E27FC236}">
                <a16:creationId xmlns:a16="http://schemas.microsoft.com/office/drawing/2014/main" id="{E3370D90-659D-B464-1FD5-9945DAE79F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54775" y="1026301"/>
            <a:ext cx="2493118" cy="2994071"/>
          </a:xfrm>
          <a:prstGeom prst="rect">
            <a:avLst/>
          </a:prstGeom>
        </p:spPr>
      </p:pic>
    </p:spTree>
    <p:extLst>
      <p:ext uri="{BB962C8B-B14F-4D97-AF65-F5344CB8AC3E}">
        <p14:creationId xmlns:p14="http://schemas.microsoft.com/office/powerpoint/2010/main" val="215202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5A42-77B0-1257-896B-14C527DF791A}"/>
              </a:ext>
            </a:extLst>
          </p:cNvPr>
          <p:cNvSpPr>
            <a:spLocks noGrp="1"/>
          </p:cNvSpPr>
          <p:nvPr>
            <p:ph type="title"/>
          </p:nvPr>
        </p:nvSpPr>
        <p:spPr>
          <a:xfrm>
            <a:off x="114300" y="378093"/>
            <a:ext cx="12611100" cy="726808"/>
          </a:xfrm>
        </p:spPr>
        <p:txBody>
          <a:bodyPr/>
          <a:lstStyle/>
          <a:p>
            <a:r>
              <a:rPr kumimoji="0" lang="en-GB" sz="2800" b="1" i="0" u="none" strike="noStrike" kern="0" cap="none" spc="0" normalizeH="0" baseline="0" noProof="0" dirty="0">
                <a:ln>
                  <a:noFill/>
                </a:ln>
                <a:solidFill>
                  <a:srgbClr val="00ABB5"/>
                </a:solidFill>
                <a:effectLst/>
                <a:uLnTx/>
                <a:uFillTx/>
                <a:latin typeface="Arial"/>
                <a:ea typeface="+mj-ea"/>
                <a:cs typeface="+mj-cs"/>
              </a:rPr>
              <a:t>Dietary needs of different religions: Muslim Fasting during Ramadan</a:t>
            </a:r>
            <a:endParaRPr lang="en-GB" sz="3200" dirty="0"/>
          </a:p>
        </p:txBody>
      </p:sp>
      <p:sp>
        <p:nvSpPr>
          <p:cNvPr id="3" name="Text Placeholder 2">
            <a:extLst>
              <a:ext uri="{FF2B5EF4-FFF2-40B4-BE49-F238E27FC236}">
                <a16:creationId xmlns:a16="http://schemas.microsoft.com/office/drawing/2014/main" id="{AFF29D78-221A-30F2-7D53-D554D3F0F603}"/>
              </a:ext>
            </a:extLst>
          </p:cNvPr>
          <p:cNvSpPr>
            <a:spLocks noGrp="1"/>
          </p:cNvSpPr>
          <p:nvPr>
            <p:ph type="body" idx="1"/>
          </p:nvPr>
        </p:nvSpPr>
        <p:spPr>
          <a:xfrm>
            <a:off x="223451" y="1292411"/>
            <a:ext cx="10976308" cy="5210769"/>
          </a:xfrm>
        </p:spPr>
        <p:txBody>
          <a:bodyPr/>
          <a:lstStyle/>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Ramadan</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the ninth month of the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Islamic calendar</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lasts 30 days.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During Ramadan, Muslims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 expected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to eat or drink between                                     sunrise and sunset</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Families will tend to eat together to break the fast</a:t>
            </a: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start date for Ramadan moves back 10 or 11 days each year and                                               may be particularly challenging in the summer months with long                                     daylight hours.</a:t>
            </a: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dirty="0">
                <a:solidFill>
                  <a:srgbClr val="000000"/>
                </a:solidFill>
                <a:latin typeface="Calibri" panose="020F0502020204030204" pitchFamily="34" charset="0"/>
                <a:ea typeface="Aptos" panose="020B0004020202020204" pitchFamily="34" charset="0"/>
                <a:cs typeface="Times New Roman" panose="02020603050405020304" pitchFamily="18" charset="0"/>
              </a:rPr>
              <a:t>Fasting is expected from puberty but children from the age of seven are encouraged to fast for a few hours a day.</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2286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Certain people are exempt from fasting – those below the age of puberty, people who are unwell, menstruating, pregnant, breastfeeding, the elderly and people on a long journey.</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5" name="Picture 4" descr="A person in a white shirt and brown head scarf holding a plate of food&#10;&#10;Description automatically generated">
            <a:extLst>
              <a:ext uri="{FF2B5EF4-FFF2-40B4-BE49-F238E27FC236}">
                <a16:creationId xmlns:a16="http://schemas.microsoft.com/office/drawing/2014/main" id="{DC2C5AE7-BBA6-9DAC-3226-3416812FE5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99444" y="1289423"/>
            <a:ext cx="3169105" cy="2423851"/>
          </a:xfrm>
          <a:prstGeom prst="rect">
            <a:avLst/>
          </a:prstGeom>
        </p:spPr>
      </p:pic>
    </p:spTree>
    <p:extLst>
      <p:ext uri="{BB962C8B-B14F-4D97-AF65-F5344CB8AC3E}">
        <p14:creationId xmlns:p14="http://schemas.microsoft.com/office/powerpoint/2010/main" val="267220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C5B5-B37E-ACD8-EE76-EF10534E2761}"/>
              </a:ext>
            </a:extLst>
          </p:cNvPr>
          <p:cNvSpPr>
            <a:spLocks noGrp="1"/>
          </p:cNvSpPr>
          <p:nvPr>
            <p:ph type="title"/>
          </p:nvPr>
        </p:nvSpPr>
        <p:spPr>
          <a:xfrm>
            <a:off x="441233" y="418549"/>
            <a:ext cx="11309534" cy="686352"/>
          </a:xfrm>
        </p:spPr>
        <p:txBody>
          <a:bodyPr/>
          <a:lstStyle/>
          <a:p>
            <a:r>
              <a:rPr kumimoji="0" lang="en-GB" sz="3000" b="1" i="0" u="none" strike="noStrike" kern="0" cap="none" spc="0" normalizeH="0" baseline="0" noProof="0" dirty="0">
                <a:ln>
                  <a:noFill/>
                </a:ln>
                <a:solidFill>
                  <a:srgbClr val="00ABB5"/>
                </a:solidFill>
                <a:effectLst/>
                <a:uLnTx/>
                <a:uFillTx/>
                <a:latin typeface="Arial"/>
                <a:ea typeface="+mj-ea"/>
                <a:cs typeface="+mj-cs"/>
              </a:rPr>
              <a:t>Dietary needs of different religions: Fasting in other religions</a:t>
            </a:r>
            <a:endParaRPr lang="en-GB" sz="3200" dirty="0"/>
          </a:p>
        </p:txBody>
      </p:sp>
      <p:sp>
        <p:nvSpPr>
          <p:cNvPr id="3" name="Text Placeholder 2">
            <a:extLst>
              <a:ext uri="{FF2B5EF4-FFF2-40B4-BE49-F238E27FC236}">
                <a16:creationId xmlns:a16="http://schemas.microsoft.com/office/drawing/2014/main" id="{9C00DE3A-FE9C-524F-3563-3D0FE01ABD38}"/>
              </a:ext>
            </a:extLst>
          </p:cNvPr>
          <p:cNvSpPr>
            <a:spLocks noGrp="1"/>
          </p:cNvSpPr>
          <p:nvPr>
            <p:ph type="body" idx="1"/>
          </p:nvPr>
        </p:nvSpPr>
        <p:spPr>
          <a:xfrm>
            <a:off x="441233" y="1142449"/>
            <a:ext cx="11004734" cy="4870726"/>
          </a:xfrm>
        </p:spPr>
        <p:txBody>
          <a:bodyPr/>
          <a:lstStyle/>
          <a:p>
            <a:pPr>
              <a:lnSpc>
                <a:spcPct val="107000"/>
              </a:lnSpc>
              <a:spcAft>
                <a:spcPts val="10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Jewish: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Yom Kippur</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many Jewish people will observe a 25 hour fast beginning before sunset on the evening before and ending at nightfall. During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Pesach</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 leavened bread or cakes will be eaten for eight days.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0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Hindu: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devout Hindus observe fasting on special occasions as a mark of respect to personal Gods or as part of their penance. Fasting is commonly practised on new moon days and during festivals such as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Shivaratri</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Saraswati Puja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Durga Puja</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Some fasts may only require abstinence from certain foods.</a:t>
            </a:r>
            <a:endPar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10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Christian: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Christians choose to fast during the 40 days of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Lent</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before Easter Sunday. This is not a total abstinence from food or drink but may involve ‘giving something up’, such as meat or sweets. </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6953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664E-C4EF-2300-BFE4-05C5AC6BB7B9}"/>
              </a:ext>
            </a:extLst>
          </p:cNvPr>
          <p:cNvSpPr>
            <a:spLocks noGrp="1"/>
          </p:cNvSpPr>
          <p:nvPr>
            <p:ph type="title"/>
          </p:nvPr>
        </p:nvSpPr>
        <p:spPr>
          <a:xfrm>
            <a:off x="366735" y="280296"/>
            <a:ext cx="10941971" cy="1362075"/>
          </a:xfrm>
        </p:spPr>
        <p:txBody>
          <a:bodyPr/>
          <a:lstStyle/>
          <a:p>
            <a:r>
              <a:rPr lang="en-GB" sz="3600" dirty="0"/>
              <a:t>Supporting people who are fasting</a:t>
            </a:r>
          </a:p>
        </p:txBody>
      </p:sp>
      <p:sp>
        <p:nvSpPr>
          <p:cNvPr id="3" name="Text Placeholder 2">
            <a:extLst>
              <a:ext uri="{FF2B5EF4-FFF2-40B4-BE49-F238E27FC236}">
                <a16:creationId xmlns:a16="http://schemas.microsoft.com/office/drawing/2014/main" id="{03DBF158-0FF9-AA1E-D3C0-A02EC8CBD31C}"/>
              </a:ext>
            </a:extLst>
          </p:cNvPr>
          <p:cNvSpPr>
            <a:spLocks noGrp="1"/>
          </p:cNvSpPr>
          <p:nvPr>
            <p:ph type="body" idx="1"/>
          </p:nvPr>
        </p:nvSpPr>
        <p:spPr>
          <a:xfrm>
            <a:off x="540004" y="4882458"/>
            <a:ext cx="7736257" cy="1500187"/>
          </a:xfrm>
        </p:spPr>
        <p:txBody>
          <a:bodyPr/>
          <a:lstStyle/>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Consideration should be given to the fact that as the day goes on, people who are fasting may experience fatigue, loss of energy, light-headedness, headaches and mood swings. Learners may find it harder to concentrate. </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 during this time shouldn’t be too physically demanding to avoid dehydration and exhaustion.</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Those who are fasting may wish to opt out of residential field trips, afternoon or evening activities.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may wish to avoid putting on events during fast days or holding events focusing on a meal during the daytime so not to exclude those fasting from sunrise to sunset.</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7" name="Picture 6" descr="A person holding a plate of food&#10;&#10;Description automatically generated">
            <a:extLst>
              <a:ext uri="{FF2B5EF4-FFF2-40B4-BE49-F238E27FC236}">
                <a16:creationId xmlns:a16="http://schemas.microsoft.com/office/drawing/2014/main" id="{D6317CF1-D2A0-9678-A2F4-C5BDB96AF3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3456" y="1328610"/>
            <a:ext cx="2988540" cy="4157789"/>
          </a:xfrm>
          <a:prstGeom prst="rect">
            <a:avLst/>
          </a:prstGeom>
        </p:spPr>
      </p:pic>
    </p:spTree>
    <p:extLst>
      <p:ext uri="{BB962C8B-B14F-4D97-AF65-F5344CB8AC3E}">
        <p14:creationId xmlns:p14="http://schemas.microsoft.com/office/powerpoint/2010/main" val="129357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64F8-004B-0A69-5AB3-A6A44F97296C}"/>
              </a:ext>
            </a:extLst>
          </p:cNvPr>
          <p:cNvSpPr>
            <a:spLocks noGrp="1"/>
          </p:cNvSpPr>
          <p:nvPr>
            <p:ph type="title"/>
          </p:nvPr>
        </p:nvSpPr>
        <p:spPr>
          <a:xfrm>
            <a:off x="468923" y="140677"/>
            <a:ext cx="10972800" cy="1143000"/>
          </a:xfrm>
        </p:spPr>
        <p:txBody>
          <a:bodyPr wrap="square" anchor="ctr">
            <a:normAutofit/>
          </a:bodyPr>
          <a:lstStyle/>
          <a:p>
            <a:r>
              <a:rPr lang="en-GB" dirty="0"/>
              <a:t>MUSLIM PRAYER</a:t>
            </a:r>
          </a:p>
        </p:txBody>
      </p:sp>
      <p:pic>
        <p:nvPicPr>
          <p:cNvPr id="34" name="Content Placeholder 33" descr="A person wearing a hijab holding her hands together">
            <a:extLst>
              <a:ext uri="{FF2B5EF4-FFF2-40B4-BE49-F238E27FC236}">
                <a16:creationId xmlns:a16="http://schemas.microsoft.com/office/drawing/2014/main" id="{9FE79C18-6017-67CA-6D88-F682724038B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8026" y="1347300"/>
            <a:ext cx="3139280" cy="4708525"/>
          </a:xfrm>
        </p:spPr>
      </p:pic>
      <p:graphicFrame>
        <p:nvGraphicFramePr>
          <p:cNvPr id="10" name="Text Placeholder 2">
            <a:extLst>
              <a:ext uri="{FF2B5EF4-FFF2-40B4-BE49-F238E27FC236}">
                <a16:creationId xmlns:a16="http://schemas.microsoft.com/office/drawing/2014/main" id="{C99D1319-F2A3-F9A5-3DE4-21EB57E0D6B4}"/>
              </a:ext>
              <a:ext uri="{C183D7F6-B498-43B3-948B-1728B52AA6E4}">
                <adec:decorative xmlns:adec="http://schemas.microsoft.com/office/drawing/2017/decorative" val="1"/>
              </a:ext>
            </a:extLst>
          </p:cNvPr>
          <p:cNvGraphicFramePr>
            <a:graphicFrameLocks noGrp="1"/>
          </p:cNvGraphicFramePr>
          <p:nvPr>
            <p:ph sz="quarter" idx="4"/>
            <p:extLst>
              <p:ext uri="{D42A27DB-BD31-4B8C-83A1-F6EECF244321}">
                <p14:modId xmlns:p14="http://schemas.microsoft.com/office/powerpoint/2010/main" val="1876565688"/>
              </p:ext>
            </p:extLst>
          </p:nvPr>
        </p:nvGraphicFramePr>
        <p:xfrm>
          <a:off x="4351810" y="589575"/>
          <a:ext cx="7487478" cy="5622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111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  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8202823"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a:ea typeface="+mn-ea"/>
                <a:cs typeface="Segoe UI"/>
              </a:rPr>
              <a:t>How to use this resource</a:t>
            </a:r>
            <a:endPar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3578" y="1294559"/>
            <a:ext cx="10795033"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These slides can be used to facilitate professional learning in a group or whole-setting, or as a self-directed learning activity as an individual.</a:t>
            </a: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Facilitation notes are included at the bottom of each slide</a:t>
            </a:r>
            <a:endParaRPr kumimoji="0" lang="en-US"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Please do not remove or change any of the slides included.</a:t>
            </a:r>
            <a:endParaRPr kumimoji="0" lang="en-US"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Facilitators are welcome to add slides or activities relevant to your own setting, to support discussion and exploration of the topic. Facilitators will know their participants’ needs best.</a:t>
            </a:r>
            <a:endParaRPr kumimoji="0" lang="en-US"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Anyone who works in an educational setting can be a facilitator and use these slides. </a:t>
            </a:r>
            <a:endParaRPr kumimoji="0" lang="en-US" sz="24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Calibri"/>
              </a:rPr>
              <a:t>For reflection or discussion activities, it is important to establish a safe space which encourages respect and honesty to ensure that everyone is able to participate. </a:t>
            </a:r>
            <a:endParaRPr kumimoji="0" lang="en-GB" sz="2400" b="0" i="0" u="none" strike="noStrike" kern="1200" cap="none" spc="0" normalizeH="0" baseline="0" noProof="0" dirty="0">
              <a:ln>
                <a:noFill/>
              </a:ln>
              <a:solidFill>
                <a:prstClr val="black"/>
              </a:solidFill>
              <a:effectLst/>
              <a:uLnTx/>
              <a:uFillTx/>
              <a:latin typeface="Arial"/>
              <a:ea typeface="Calibri"/>
              <a:cs typeface="Arial"/>
            </a:endParaRPr>
          </a:p>
        </p:txBody>
      </p:sp>
    </p:spTree>
    <p:extLst>
      <p:ext uri="{BB962C8B-B14F-4D97-AF65-F5344CB8AC3E}">
        <p14:creationId xmlns:p14="http://schemas.microsoft.com/office/powerpoint/2010/main" val="319134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698C-6EC4-D6DF-55A5-136CADA67ABE}"/>
              </a:ext>
            </a:extLst>
          </p:cNvPr>
          <p:cNvSpPr>
            <a:spLocks noGrp="1"/>
          </p:cNvSpPr>
          <p:nvPr>
            <p:ph type="title"/>
          </p:nvPr>
        </p:nvSpPr>
        <p:spPr>
          <a:xfrm>
            <a:off x="547803" y="232466"/>
            <a:ext cx="10539802" cy="1362075"/>
          </a:xfrm>
        </p:spPr>
        <p:txBody>
          <a:bodyPr/>
          <a:lstStyle/>
          <a:p>
            <a:r>
              <a:rPr kumimoji="0" lang="en-GB" sz="3000" b="1" i="0" u="none" strike="noStrike" kern="0" cap="none" spc="0" normalizeH="0" baseline="0" noProof="0" dirty="0">
                <a:ln>
                  <a:noFill/>
                </a:ln>
                <a:solidFill>
                  <a:srgbClr val="00ABB5"/>
                </a:solidFill>
                <a:effectLst/>
                <a:uLnTx/>
                <a:uFillTx/>
                <a:latin typeface="Arial"/>
                <a:ea typeface="+mj-ea"/>
                <a:cs typeface="+mj-cs"/>
              </a:rPr>
              <a:t>Clothing &amp; Wearing Religious Symbols</a:t>
            </a:r>
            <a:endParaRPr lang="en-GB" sz="3200" dirty="0"/>
          </a:p>
        </p:txBody>
      </p:sp>
      <p:sp>
        <p:nvSpPr>
          <p:cNvPr id="3" name="Text Placeholder 2">
            <a:extLst>
              <a:ext uri="{FF2B5EF4-FFF2-40B4-BE49-F238E27FC236}">
                <a16:creationId xmlns:a16="http://schemas.microsoft.com/office/drawing/2014/main" id="{A0982F5C-8BD8-73DF-CD84-A9D859E23842}"/>
              </a:ext>
            </a:extLst>
          </p:cNvPr>
          <p:cNvSpPr>
            <a:spLocks noGrp="1"/>
          </p:cNvSpPr>
          <p:nvPr>
            <p:ph type="body" idx="1"/>
          </p:nvPr>
        </p:nvSpPr>
        <p:spPr>
          <a:xfrm>
            <a:off x="547803" y="4826001"/>
            <a:ext cx="7363745" cy="2263360"/>
          </a:xfrm>
        </p:spPr>
        <p:txBody>
          <a:bodyPr/>
          <a:lstStyle/>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Christian: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Christians wear a cross at all times.</a:t>
            </a:r>
            <a:r>
              <a:rPr lang="en-GB" sz="2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Jewish</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During synagogue services, all men are required to keep their heads covered. Most use a skullcap called a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kippah</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Orthodox Jewish men are expected to keep their heads covered at all times.</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boys will wear the kippah at all times while some will wear it for worship only.</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Muslims are expected to dress modestly at all times. Boys from the age of puberty may cover themselves from above the navel to below the knee. When in public, girls from the age of puberty may wear loose fitting clothes that cover the body apart from their hands, feet and face. Many (but not all) women and girls wear a headscarf or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hijab</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which covers the head and hair. </a:t>
            </a:r>
          </a:p>
          <a:p>
            <a:pPr>
              <a:lnSpc>
                <a:spcPct val="107000"/>
              </a:lnSpc>
              <a:spcAft>
                <a:spcPts val="800"/>
              </a:spcAft>
            </a:pPr>
            <a:endPar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5" name="Picture 4" descr="Child wearing a kippah and playing with Hanukkah gelt">
            <a:extLst>
              <a:ext uri="{FF2B5EF4-FFF2-40B4-BE49-F238E27FC236}">
                <a16:creationId xmlns:a16="http://schemas.microsoft.com/office/drawing/2014/main" id="{36F9393F-6904-B270-8EA1-BCB04931C4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1548" y="3737402"/>
            <a:ext cx="3552239" cy="2365512"/>
          </a:xfrm>
          <a:prstGeom prst="rect">
            <a:avLst/>
          </a:prstGeom>
        </p:spPr>
      </p:pic>
      <p:pic>
        <p:nvPicPr>
          <p:cNvPr id="7" name="Picture 6" descr="A young child wearing a white dress and a cross necklace&#10;&#10;Description automatically generated">
            <a:extLst>
              <a:ext uri="{FF2B5EF4-FFF2-40B4-BE49-F238E27FC236}">
                <a16:creationId xmlns:a16="http://schemas.microsoft.com/office/drawing/2014/main" id="{D8A3CA87-83D8-F584-AA1E-A37057C49A51}"/>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8362502" y="1056001"/>
            <a:ext cx="2530785" cy="2535856"/>
          </a:xfrm>
          <a:prstGeom prst="rect">
            <a:avLst/>
          </a:prstGeom>
        </p:spPr>
      </p:pic>
    </p:spTree>
    <p:extLst>
      <p:ext uri="{BB962C8B-B14F-4D97-AF65-F5344CB8AC3E}">
        <p14:creationId xmlns:p14="http://schemas.microsoft.com/office/powerpoint/2010/main" val="413299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8F3C-0FA7-9302-95AA-43533B94539C}"/>
              </a:ext>
            </a:extLst>
          </p:cNvPr>
          <p:cNvSpPr>
            <a:spLocks noGrp="1"/>
          </p:cNvSpPr>
          <p:nvPr>
            <p:ph type="title"/>
          </p:nvPr>
        </p:nvSpPr>
        <p:spPr>
          <a:xfrm>
            <a:off x="583095" y="290444"/>
            <a:ext cx="10363200" cy="1362075"/>
          </a:xfrm>
        </p:spPr>
        <p:txBody>
          <a:bodyPr/>
          <a:lstStyle/>
          <a:p>
            <a:r>
              <a:rPr kumimoji="0" lang="en-GB" sz="3200" b="1" i="0" u="none" strike="noStrike" kern="0" cap="none" spc="0" normalizeH="0" baseline="0" noProof="0" dirty="0">
                <a:ln>
                  <a:noFill/>
                </a:ln>
                <a:solidFill>
                  <a:srgbClr val="00ABB5"/>
                </a:solidFill>
                <a:effectLst/>
                <a:uLnTx/>
                <a:uFillTx/>
                <a:latin typeface="Arial"/>
                <a:ea typeface="+mj-ea"/>
                <a:cs typeface="+mj-cs"/>
              </a:rPr>
              <a:t>Clothing &amp; Wearing Religious Symbols (Continued)</a:t>
            </a:r>
            <a:endParaRPr lang="en-GB" sz="3200" dirty="0"/>
          </a:p>
        </p:txBody>
      </p:sp>
      <p:sp>
        <p:nvSpPr>
          <p:cNvPr id="3" name="Text Placeholder 2">
            <a:extLst>
              <a:ext uri="{FF2B5EF4-FFF2-40B4-BE49-F238E27FC236}">
                <a16:creationId xmlns:a16="http://schemas.microsoft.com/office/drawing/2014/main" id="{66D668F0-ADDE-81AE-90B4-71390E7FFC08}"/>
              </a:ext>
            </a:extLst>
          </p:cNvPr>
          <p:cNvSpPr>
            <a:spLocks noGrp="1"/>
          </p:cNvSpPr>
          <p:nvPr>
            <p:ph type="body" idx="1"/>
          </p:nvPr>
        </p:nvSpPr>
        <p:spPr>
          <a:xfrm>
            <a:off x="583095" y="5067368"/>
            <a:ext cx="7513982" cy="1500187"/>
          </a:xfrm>
        </p:spPr>
        <p:txBody>
          <a:bodyPr/>
          <a:lstStyle/>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Hindu: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Hindu women and girls</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will only wear clothing that fully covers their legs. They should be allowed to wear long skirts or trousers.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Hindus may wear a </a:t>
            </a:r>
            <a:r>
              <a:rPr lang="en-GB" sz="22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rakhi</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cotton bracelet.</a:t>
            </a:r>
          </a:p>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Sikh</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Baptised Sikhs are expected to wear the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Five Ks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all times (see image). Many Sikhs never cut their hair</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including</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facial hair. Many male Sikhs wear a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turban</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Younger children m</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ay wear</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GB" sz="2200"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patka</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smaller piece of material similar to a headscarf)</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activities such as sports.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Hindu, Muslim and Sikh</a:t>
            </a:r>
            <a:r>
              <a:rPr lang="en-GB" sz="2200" b="1" kern="100" dirty="0">
                <a:latin typeface="Aptos" panose="020B0004020202020204" pitchFamily="34" charset="0"/>
                <a:ea typeface="Times New Roman" panose="02020603050405020304" pitchFamily="18" charset="0"/>
                <a:cs typeface="Times New Roman" panose="02020603050405020304" pitchFamily="18" charset="0"/>
              </a:rPr>
              <a:t>: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Many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women and girls</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wear </a:t>
            </a:r>
            <a:r>
              <a:rPr lang="en-GB" sz="22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Mehndi</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(henna) patterns on their hands and feet for important occasions such as weddings and festivals. These cannot be washed off and will remain in place for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several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days. </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5" name="Picture 4" descr="People with examples of the 5 K's. These are the Kesh (uncut hair), Kangha (wooden comb used to keep the hair in place), Kara (steel bangle), Kirpan (small sword) and Kachera (white cotton shorts worn as underwear).">
            <a:extLst>
              <a:ext uri="{FF2B5EF4-FFF2-40B4-BE49-F238E27FC236}">
                <a16:creationId xmlns:a16="http://schemas.microsoft.com/office/drawing/2014/main" id="{63EF1552-E20E-BE43-1F5E-CB6E91FE1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7077" y="1457739"/>
            <a:ext cx="3670622" cy="3942521"/>
          </a:xfrm>
          <a:prstGeom prst="rect">
            <a:avLst/>
          </a:prstGeom>
        </p:spPr>
      </p:pic>
    </p:spTree>
    <p:extLst>
      <p:ext uri="{BB962C8B-B14F-4D97-AF65-F5344CB8AC3E}">
        <p14:creationId xmlns:p14="http://schemas.microsoft.com/office/powerpoint/2010/main" val="20688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153D-42E9-B871-3B67-726F3CDFD075}"/>
              </a:ext>
            </a:extLst>
          </p:cNvPr>
          <p:cNvSpPr>
            <a:spLocks noGrp="1"/>
          </p:cNvSpPr>
          <p:nvPr>
            <p:ph type="title"/>
          </p:nvPr>
        </p:nvSpPr>
        <p:spPr>
          <a:xfrm>
            <a:off x="574307" y="279402"/>
            <a:ext cx="10363200" cy="1362075"/>
          </a:xfrm>
        </p:spPr>
        <p:txBody>
          <a:bodyPr/>
          <a:lstStyle/>
          <a:p>
            <a:r>
              <a:rPr kumimoji="0" lang="en-GB" sz="3600" b="1" i="0" u="none" strike="noStrike" kern="0" cap="none" spc="0" normalizeH="0" baseline="0" noProof="0" dirty="0">
                <a:ln>
                  <a:noFill/>
                </a:ln>
                <a:solidFill>
                  <a:srgbClr val="00ABB5"/>
                </a:solidFill>
                <a:effectLst/>
                <a:uLnTx/>
                <a:uFillTx/>
                <a:latin typeface="Arial"/>
                <a:ea typeface="+mj-ea"/>
                <a:cs typeface="+mj-cs"/>
              </a:rPr>
              <a:t>Participating in Sport</a:t>
            </a:r>
            <a:endParaRPr lang="en-GB" sz="3600" dirty="0"/>
          </a:p>
        </p:txBody>
      </p:sp>
      <p:sp>
        <p:nvSpPr>
          <p:cNvPr id="3" name="Text Placeholder 2">
            <a:extLst>
              <a:ext uri="{FF2B5EF4-FFF2-40B4-BE49-F238E27FC236}">
                <a16:creationId xmlns:a16="http://schemas.microsoft.com/office/drawing/2014/main" id="{5E50AF6E-C1E6-3CA2-58A8-9917370948A8}"/>
              </a:ext>
            </a:extLst>
          </p:cNvPr>
          <p:cNvSpPr>
            <a:spLocks noGrp="1"/>
          </p:cNvSpPr>
          <p:nvPr>
            <p:ph type="body" idx="1"/>
          </p:nvPr>
        </p:nvSpPr>
        <p:spPr>
          <a:xfrm>
            <a:off x="574307" y="5125347"/>
            <a:ext cx="11043386" cy="1500187"/>
          </a:xfrm>
        </p:spPr>
        <p:txBody>
          <a:bodyPr/>
          <a:lstStyle/>
          <a:p>
            <a:pPr>
              <a:lnSpc>
                <a:spcPct val="107000"/>
              </a:lnSpc>
              <a:spcAft>
                <a:spcPts val="800"/>
              </a:spcAft>
            </a:pP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the emphasis on modesty of dress within Muslim, Hindu and Sikh faiths, the following should be put in place for those engaging in sporting activities.</a:t>
            </a:r>
            <a:endParaRPr lang="en-GB" sz="21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Girls from puberty should be allowed to wear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tops with long sleeves and tracksuit bottoms</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Boys from puberty should be allowed to wear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baggy shorts or tracksuit trousers</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15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swimming, girls from puberty should be allowed to wear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full length body swimsuits </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cover the arms and legs, or long sleeve t-shirts with footless tights or leggings. Boys should be allowe</a:t>
            </a:r>
            <a:r>
              <a:rPr lang="en-GB" sz="21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 to wear</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baggy swimming trunks</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15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Muslim girls </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should be allowed to wear the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hijab</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all times.</a:t>
            </a:r>
          </a:p>
          <a:p>
            <a:pPr marL="342900" indent="-342900">
              <a:lnSpc>
                <a:spcPct val="107000"/>
              </a:lnSpc>
              <a:spcAft>
                <a:spcPts val="800"/>
              </a:spcAft>
              <a:buSzPts val="1000"/>
              <a:buFont typeface="Symbol" panose="05050102010706020507" pitchFamily="18" charset="2"/>
              <a:buChar char=""/>
              <a:tabLst>
                <a:tab pos="457200" algn="l"/>
              </a:tabLst>
            </a:pP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Sikhs, the 5 Ks </a:t>
            </a:r>
            <a:r>
              <a:rPr lang="en-GB" sz="21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 expected to be kept on at all times</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kara</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(steel bangle) could be covered by a sweatband or taped to the arm during sporting activities.</a:t>
            </a:r>
            <a:endParaRPr lang="en-GB" sz="215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should be </a:t>
            </a:r>
            <a:r>
              <a:rPr lang="en-GB" sz="215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separate changing rooms and private shower cubicles </a:t>
            </a:r>
            <a:r>
              <a:rPr lang="en-GB" sz="215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provided for males and females with areas to change in private.</a:t>
            </a:r>
            <a:endParaRPr lang="en-GB" sz="215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2806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D97-0D1D-55D0-B91B-488800CBE7F2}"/>
              </a:ext>
            </a:extLst>
          </p:cNvPr>
          <p:cNvSpPr>
            <a:spLocks noGrp="1"/>
          </p:cNvSpPr>
          <p:nvPr>
            <p:ph type="title"/>
          </p:nvPr>
        </p:nvSpPr>
        <p:spPr>
          <a:xfrm>
            <a:off x="578771" y="512971"/>
            <a:ext cx="10363200" cy="871330"/>
          </a:xfrm>
        </p:spPr>
        <p:txBody>
          <a:bodyPr/>
          <a:lstStyle/>
          <a:p>
            <a:r>
              <a:rPr kumimoji="0" lang="en-GB" sz="4000" b="1" i="0" u="none" strike="noStrike" kern="0" cap="none" spc="0" normalizeH="0" baseline="0" noProof="0" dirty="0">
                <a:ln>
                  <a:noFill/>
                </a:ln>
                <a:solidFill>
                  <a:srgbClr val="00ABB5"/>
                </a:solidFill>
                <a:effectLst/>
                <a:uLnTx/>
                <a:uFillTx/>
                <a:latin typeface="Arial"/>
                <a:ea typeface="+mj-ea"/>
                <a:cs typeface="+mj-cs"/>
              </a:rPr>
              <a:t>Physical Contact</a:t>
            </a:r>
            <a:endParaRPr lang="en-GB" dirty="0"/>
          </a:p>
        </p:txBody>
      </p:sp>
      <p:sp>
        <p:nvSpPr>
          <p:cNvPr id="3" name="Text Placeholder 2">
            <a:extLst>
              <a:ext uri="{FF2B5EF4-FFF2-40B4-BE49-F238E27FC236}">
                <a16:creationId xmlns:a16="http://schemas.microsoft.com/office/drawing/2014/main" id="{D4447304-31CE-C2EF-B2C3-02108DFC3B23}"/>
              </a:ext>
            </a:extLst>
          </p:cNvPr>
          <p:cNvSpPr>
            <a:spLocks noGrp="1"/>
          </p:cNvSpPr>
          <p:nvPr>
            <p:ph type="body" idx="1"/>
          </p:nvPr>
        </p:nvSpPr>
        <p:spPr>
          <a:xfrm>
            <a:off x="640729" y="2921000"/>
            <a:ext cx="10239284" cy="2903881"/>
          </a:xfrm>
        </p:spPr>
        <p:txBody>
          <a:bodyPr/>
          <a:lstStyle/>
          <a:p>
            <a:pPr>
              <a:lnSpc>
                <a:spcPct val="107000"/>
              </a:lnSpc>
              <a:spcAft>
                <a:spcPts val="800"/>
              </a:spcAft>
            </a:pPr>
            <a:r>
              <a:rPr lang="en-GB"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Orthodox Jewish people, particularly the Ultra-Orthodox, and some Muslims will be expected not</a:t>
            </a: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a:t>
            </a:r>
            <a:r>
              <a:rPr lang="en-GB"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have any physical contact with members of the opposite sex. This extends to </a:t>
            </a:r>
            <a:r>
              <a:rPr lang="en-GB" sz="2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shaking hands</a:t>
            </a:r>
            <a:r>
              <a:rPr lang="en-GB"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 involving physical contact between the sexes or where opposite sexes are going to be in close proximity can present significant difficulties for </a:t>
            </a: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some children, young people and adult learners due to their religious beliefs</a:t>
            </a:r>
            <a:r>
              <a:rPr lang="en-GB"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Options to participate in </a:t>
            </a:r>
            <a:r>
              <a:rPr lang="en-GB" sz="2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physical activities such as gymnastics, dance and swimming </a:t>
            </a:r>
            <a:r>
              <a:rPr lang="en-GB"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same-sex groups may help meet their religious and cultural needs.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5923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3441-2009-3F10-9F09-AF37167D820B}"/>
              </a:ext>
            </a:extLst>
          </p:cNvPr>
          <p:cNvSpPr>
            <a:spLocks noGrp="1"/>
          </p:cNvSpPr>
          <p:nvPr>
            <p:ph type="title"/>
          </p:nvPr>
        </p:nvSpPr>
        <p:spPr>
          <a:xfrm>
            <a:off x="584811" y="225754"/>
            <a:ext cx="11022377" cy="667578"/>
          </a:xfrm>
        </p:spPr>
        <p:txBody>
          <a:bodyPr/>
          <a:lstStyle/>
          <a:p>
            <a:r>
              <a:rPr lang="en-GB" sz="3200" cap="none" dirty="0">
                <a:latin typeface="Arial"/>
              </a:rPr>
              <a:t>Encouraging Encounter and Learning about Diversity</a:t>
            </a:r>
            <a:endParaRPr lang="en-GB" sz="3200" dirty="0"/>
          </a:p>
        </p:txBody>
      </p:sp>
      <p:sp>
        <p:nvSpPr>
          <p:cNvPr id="3" name="Text Placeholder 2">
            <a:extLst>
              <a:ext uri="{FF2B5EF4-FFF2-40B4-BE49-F238E27FC236}">
                <a16:creationId xmlns:a16="http://schemas.microsoft.com/office/drawing/2014/main" id="{77442363-2827-DB51-E059-7B16E688E2FE}"/>
              </a:ext>
            </a:extLst>
          </p:cNvPr>
          <p:cNvSpPr>
            <a:spLocks noGrp="1"/>
          </p:cNvSpPr>
          <p:nvPr>
            <p:ph type="body" idx="1"/>
          </p:nvPr>
        </p:nvSpPr>
        <p:spPr>
          <a:xfrm>
            <a:off x="255223" y="939801"/>
            <a:ext cx="8026374" cy="5147831"/>
          </a:xfrm>
        </p:spPr>
        <p:txBody>
          <a:bodyPr/>
          <a:lstStyle/>
          <a:p>
            <a:pPr>
              <a:lnSpc>
                <a:spcPct val="107000"/>
              </a:lnSpc>
              <a:spcAft>
                <a:spcPts val="800"/>
              </a:spcAft>
            </a:pPr>
            <a:endPar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Scotland’s </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Anti-Racist Curriculum Principles</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promote learning about the diverse communities in Scotland and beyond. To improve understanding of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different</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religion</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belief groups and cultures it would be helpful to create opportunities for engagement with them. </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You could have</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visiting speakers from different faiths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give a presentation about their faith.</a:t>
            </a:r>
            <a:endParaRPr lang="en-GB" sz="2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Include</a:t>
            </a: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books in libraries with stories from different faiths and cultures.</a:t>
            </a:r>
            <a:endParaRPr lang="en-GB" sz="2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religious artefacts </a:t>
            </a:r>
            <a:r>
              <a:rPr lang="en-GB"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objects young people can interact with, e.g. religious instruments they can play.</a:t>
            </a:r>
          </a:p>
          <a:p>
            <a:pPr lvl="0" fontAlgn="base">
              <a:lnSpc>
                <a:spcPct val="107000"/>
              </a:lnSpc>
              <a:spcAft>
                <a:spcPts val="800"/>
              </a:spcAft>
              <a:buSzPts val="1000"/>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Increasing these opportunities can increase learners’ empathy for and understanding of others.</a:t>
            </a:r>
            <a:endParaRPr lang="en-GB" dirty="0"/>
          </a:p>
        </p:txBody>
      </p:sp>
      <p:pic>
        <p:nvPicPr>
          <p:cNvPr id="5" name="Picture 4" descr="A group of people standing in a classroom&#10;&#10;Description automatically generated">
            <a:extLst>
              <a:ext uri="{FF2B5EF4-FFF2-40B4-BE49-F238E27FC236}">
                <a16:creationId xmlns:a16="http://schemas.microsoft.com/office/drawing/2014/main" id="{FC0ED0C9-295E-ACC0-73CE-AD420961B0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81597" y="1248932"/>
            <a:ext cx="3910403" cy="4715736"/>
          </a:xfrm>
          <a:prstGeom prst="rect">
            <a:avLst/>
          </a:prstGeom>
        </p:spPr>
      </p:pic>
    </p:spTree>
    <p:extLst>
      <p:ext uri="{BB962C8B-B14F-4D97-AF65-F5344CB8AC3E}">
        <p14:creationId xmlns:p14="http://schemas.microsoft.com/office/powerpoint/2010/main" val="260760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EF499C18-B7DF-493E-4B03-D3820F7C08EF}"/>
              </a:ext>
            </a:extLst>
          </p:cNvPr>
          <p:cNvGraphicFramePr>
            <a:graphicFrameLocks noGrp="1"/>
          </p:cNvGraphicFramePr>
          <p:nvPr>
            <p:extLst>
              <p:ext uri="{D42A27DB-BD31-4B8C-83A1-F6EECF244321}">
                <p14:modId xmlns:p14="http://schemas.microsoft.com/office/powerpoint/2010/main" val="392883900"/>
              </p:ext>
            </p:extLst>
          </p:nvPr>
        </p:nvGraphicFramePr>
        <p:xfrm>
          <a:off x="1322716" y="934528"/>
          <a:ext cx="9577710" cy="4411572"/>
        </p:xfrm>
        <a:graphic>
          <a:graphicData uri="http://schemas.openxmlformats.org/drawingml/2006/table">
            <a:tbl>
              <a:tblPr firstRow="1" bandRow="1">
                <a:tableStyleId>{16D9F66E-5EB9-4882-86FB-DCBF35E3C3E4}</a:tableStyleId>
              </a:tblPr>
              <a:tblGrid>
                <a:gridCol w="1596285">
                  <a:extLst>
                    <a:ext uri="{9D8B030D-6E8A-4147-A177-3AD203B41FA5}">
                      <a16:colId xmlns:a16="http://schemas.microsoft.com/office/drawing/2014/main" val="2469955302"/>
                    </a:ext>
                  </a:extLst>
                </a:gridCol>
                <a:gridCol w="1596285">
                  <a:extLst>
                    <a:ext uri="{9D8B030D-6E8A-4147-A177-3AD203B41FA5}">
                      <a16:colId xmlns:a16="http://schemas.microsoft.com/office/drawing/2014/main" val="2947234376"/>
                    </a:ext>
                  </a:extLst>
                </a:gridCol>
                <a:gridCol w="1596285">
                  <a:extLst>
                    <a:ext uri="{9D8B030D-6E8A-4147-A177-3AD203B41FA5}">
                      <a16:colId xmlns:a16="http://schemas.microsoft.com/office/drawing/2014/main" val="3081894734"/>
                    </a:ext>
                  </a:extLst>
                </a:gridCol>
                <a:gridCol w="1596285">
                  <a:extLst>
                    <a:ext uri="{9D8B030D-6E8A-4147-A177-3AD203B41FA5}">
                      <a16:colId xmlns:a16="http://schemas.microsoft.com/office/drawing/2014/main" val="1934334735"/>
                    </a:ext>
                  </a:extLst>
                </a:gridCol>
                <a:gridCol w="1596285">
                  <a:extLst>
                    <a:ext uri="{9D8B030D-6E8A-4147-A177-3AD203B41FA5}">
                      <a16:colId xmlns:a16="http://schemas.microsoft.com/office/drawing/2014/main" val="3072271622"/>
                    </a:ext>
                  </a:extLst>
                </a:gridCol>
                <a:gridCol w="1596285">
                  <a:extLst>
                    <a:ext uri="{9D8B030D-6E8A-4147-A177-3AD203B41FA5}">
                      <a16:colId xmlns:a16="http://schemas.microsoft.com/office/drawing/2014/main" val="3354621320"/>
                    </a:ext>
                  </a:extLst>
                </a:gridCol>
              </a:tblGrid>
              <a:tr h="735262">
                <a:tc>
                  <a:txBody>
                    <a:bodyPr/>
                    <a:lstStyle/>
                    <a:p>
                      <a:r>
                        <a:rPr lang="en-GB" sz="2400" b="1"/>
                        <a:t>Enraged</a:t>
                      </a:r>
                    </a:p>
                  </a:txBody>
                  <a:tcPr/>
                </a:tc>
                <a:tc>
                  <a:txBody>
                    <a:bodyPr/>
                    <a:lstStyle/>
                    <a:p>
                      <a:r>
                        <a:rPr lang="en-GB" sz="2400" b="1"/>
                        <a:t>Jittery</a:t>
                      </a:r>
                    </a:p>
                  </a:txBody>
                  <a:tcPr/>
                </a:tc>
                <a:tc>
                  <a:txBody>
                    <a:bodyPr/>
                    <a:lstStyle/>
                    <a:p>
                      <a:r>
                        <a:rPr lang="en-GB" sz="2400" b="1"/>
                        <a:t>Shocked</a:t>
                      </a:r>
                    </a:p>
                  </a:txBody>
                  <a:tcPr/>
                </a:tc>
                <a:tc>
                  <a:txBody>
                    <a:bodyPr/>
                    <a:lstStyle/>
                    <a:p>
                      <a:r>
                        <a:rPr lang="en-GB" sz="2400" b="1"/>
                        <a:t>Surprised</a:t>
                      </a:r>
                    </a:p>
                  </a:txBody>
                  <a:tcPr/>
                </a:tc>
                <a:tc>
                  <a:txBody>
                    <a:bodyPr/>
                    <a:lstStyle/>
                    <a:p>
                      <a:pPr lvl="0">
                        <a:buNone/>
                      </a:pPr>
                      <a:r>
                        <a:rPr lang="en-GB" sz="2400" b="1" i="0" u="none" strike="noStrike" noProof="0">
                          <a:solidFill>
                            <a:srgbClr val="000000"/>
                          </a:solidFill>
                          <a:latin typeface="Calibri"/>
                        </a:rPr>
                        <a:t>Excited</a:t>
                      </a:r>
                      <a:endParaRPr lang="en-GB" sz="2400" b="1"/>
                    </a:p>
                  </a:txBody>
                  <a:tcPr/>
                </a:tc>
                <a:tc>
                  <a:txBody>
                    <a:bodyPr/>
                    <a:lstStyle/>
                    <a:p>
                      <a:pPr lvl="0">
                        <a:buNone/>
                      </a:pPr>
                      <a:r>
                        <a:rPr lang="en-GB" sz="2400" b="1"/>
                        <a:t>Ecstatic</a:t>
                      </a:r>
                    </a:p>
                  </a:txBody>
                  <a:tcPr/>
                </a:tc>
                <a:extLst>
                  <a:ext uri="{0D108BD9-81ED-4DB2-BD59-A6C34878D82A}">
                    <a16:rowId xmlns:a16="http://schemas.microsoft.com/office/drawing/2014/main" val="122420149"/>
                  </a:ext>
                </a:extLst>
              </a:tr>
              <a:tr h="735262">
                <a:tc>
                  <a:txBody>
                    <a:bodyPr/>
                    <a:lstStyle/>
                    <a:p>
                      <a:r>
                        <a:rPr lang="en-GB" sz="2400" b="1"/>
                        <a:t>Livid</a:t>
                      </a:r>
                    </a:p>
                  </a:txBody>
                  <a:tcPr/>
                </a:tc>
                <a:tc>
                  <a:txBody>
                    <a:bodyPr/>
                    <a:lstStyle/>
                    <a:p>
                      <a:pPr lvl="0">
                        <a:buNone/>
                      </a:pPr>
                      <a:r>
                        <a:rPr lang="en-GB" sz="2400" b="1" i="0" u="none" strike="noStrike" noProof="0">
                          <a:solidFill>
                            <a:srgbClr val="000000"/>
                          </a:solidFill>
                          <a:latin typeface="Calibri"/>
                        </a:rPr>
                        <a:t>Frustrated</a:t>
                      </a:r>
                    </a:p>
                  </a:txBody>
                  <a:tcPr/>
                </a:tc>
                <a:tc>
                  <a:txBody>
                    <a:bodyPr/>
                    <a:lstStyle/>
                    <a:p>
                      <a:r>
                        <a:rPr lang="en-GB" sz="2400" b="1"/>
                        <a:t>Restless</a:t>
                      </a:r>
                    </a:p>
                  </a:txBody>
                  <a:tcPr/>
                </a:tc>
                <a:tc>
                  <a:txBody>
                    <a:bodyPr/>
                    <a:lstStyle/>
                    <a:p>
                      <a:r>
                        <a:rPr lang="en-GB" sz="2400" b="1"/>
                        <a:t>Energised</a:t>
                      </a:r>
                    </a:p>
                  </a:txBody>
                  <a:tcPr/>
                </a:tc>
                <a:tc>
                  <a:txBody>
                    <a:bodyPr/>
                    <a:lstStyle/>
                    <a:p>
                      <a:r>
                        <a:rPr lang="en-GB" sz="2400" b="1"/>
                        <a:t>Motivated</a:t>
                      </a:r>
                    </a:p>
                  </a:txBody>
                  <a:tcPr/>
                </a:tc>
                <a:tc>
                  <a:txBody>
                    <a:bodyPr/>
                    <a:lstStyle/>
                    <a:p>
                      <a:pPr lvl="0">
                        <a:buNone/>
                      </a:pPr>
                      <a:r>
                        <a:rPr lang="en-GB" sz="2400" b="1" i="0" u="none" strike="noStrike" noProof="0">
                          <a:solidFill>
                            <a:srgbClr val="000000"/>
                          </a:solidFill>
                          <a:latin typeface="Calibri"/>
                        </a:rPr>
                        <a:t>Cheerful</a:t>
                      </a:r>
                      <a:endParaRPr lang="en-GB"/>
                    </a:p>
                  </a:txBody>
                  <a:tcPr/>
                </a:tc>
                <a:extLst>
                  <a:ext uri="{0D108BD9-81ED-4DB2-BD59-A6C34878D82A}">
                    <a16:rowId xmlns:a16="http://schemas.microsoft.com/office/drawing/2014/main" val="1044407722"/>
                  </a:ext>
                </a:extLst>
              </a:tr>
              <a:tr h="735262">
                <a:tc>
                  <a:txBody>
                    <a:bodyPr/>
                    <a:lstStyle/>
                    <a:p>
                      <a:pPr lvl="0">
                        <a:buNone/>
                      </a:pPr>
                      <a:r>
                        <a:rPr lang="en-GB" sz="2400" b="1" i="0" u="none" strike="noStrike" noProof="0">
                          <a:solidFill>
                            <a:srgbClr val="000000"/>
                          </a:solidFill>
                          <a:latin typeface="Calibri"/>
                        </a:rPr>
                        <a:t>Anxious</a:t>
                      </a:r>
                      <a:endParaRPr lang="en-US" b="1" i="0">
                        <a:solidFill>
                          <a:srgbClr val="000000"/>
                        </a:solidFill>
                        <a:latin typeface="Calibri"/>
                      </a:endParaRPr>
                    </a:p>
                  </a:txBody>
                  <a:tcPr/>
                </a:tc>
                <a:tc>
                  <a:txBody>
                    <a:bodyPr/>
                    <a:lstStyle/>
                    <a:p>
                      <a:r>
                        <a:rPr lang="en-GB" sz="2400" b="1"/>
                        <a:t>Annoyed</a:t>
                      </a:r>
                    </a:p>
                  </a:txBody>
                  <a:tcPr/>
                </a:tc>
                <a:tc>
                  <a:txBody>
                    <a:bodyPr/>
                    <a:lstStyle/>
                    <a:p>
                      <a:pPr lvl="0">
                        <a:buNone/>
                      </a:pPr>
                      <a:r>
                        <a:rPr lang="en-GB" sz="2400" b="1" i="0" u="none" strike="noStrike" noProof="0">
                          <a:solidFill>
                            <a:srgbClr val="000000"/>
                          </a:solidFill>
                          <a:latin typeface="Calibri"/>
                        </a:rPr>
                        <a:t>Nervous</a:t>
                      </a:r>
                      <a:endParaRPr lang="en-US" b="1" i="0">
                        <a:solidFill>
                          <a:srgbClr val="000000"/>
                        </a:solidFill>
                        <a:latin typeface="Calibri"/>
                      </a:endParaRPr>
                    </a:p>
                  </a:txBody>
                  <a:tcPr/>
                </a:tc>
                <a:tc>
                  <a:txBody>
                    <a:bodyPr/>
                    <a:lstStyle/>
                    <a:p>
                      <a:r>
                        <a:rPr lang="en-GB" sz="2400" b="1"/>
                        <a:t>Pleased</a:t>
                      </a:r>
                    </a:p>
                  </a:txBody>
                  <a:tcPr/>
                </a:tc>
                <a:tc>
                  <a:txBody>
                    <a:bodyPr/>
                    <a:lstStyle/>
                    <a:p>
                      <a:r>
                        <a:rPr lang="en-GB" sz="2400" b="1"/>
                        <a:t>Focussed</a:t>
                      </a:r>
                    </a:p>
                  </a:txBody>
                  <a:tcPr/>
                </a:tc>
                <a:tc>
                  <a:txBody>
                    <a:bodyPr/>
                    <a:lstStyle/>
                    <a:p>
                      <a:pPr lvl="0">
                        <a:buNone/>
                      </a:pPr>
                      <a:r>
                        <a:rPr lang="en-GB" sz="2400" b="1"/>
                        <a:t>Hopeful</a:t>
                      </a:r>
                    </a:p>
                  </a:txBody>
                  <a:tcPr/>
                </a:tc>
                <a:extLst>
                  <a:ext uri="{0D108BD9-81ED-4DB2-BD59-A6C34878D82A}">
                    <a16:rowId xmlns:a16="http://schemas.microsoft.com/office/drawing/2014/main" val="1424219992"/>
                  </a:ext>
                </a:extLst>
              </a:tr>
              <a:tr h="735262">
                <a:tc>
                  <a:txBody>
                    <a:bodyPr/>
                    <a:lstStyle/>
                    <a:p>
                      <a:r>
                        <a:rPr lang="en-GB" sz="2400" b="1"/>
                        <a:t>Troubled </a:t>
                      </a:r>
                    </a:p>
                  </a:txBody>
                  <a:tcPr/>
                </a:tc>
                <a:tc>
                  <a:txBody>
                    <a:bodyPr/>
                    <a:lstStyle/>
                    <a:p>
                      <a:r>
                        <a:rPr lang="en-GB" sz="2400" b="1"/>
                        <a:t>Concerned</a:t>
                      </a:r>
                    </a:p>
                  </a:txBody>
                  <a:tcPr/>
                </a:tc>
                <a:tc>
                  <a:txBody>
                    <a:bodyPr/>
                    <a:lstStyle/>
                    <a:p>
                      <a:r>
                        <a:rPr lang="en-GB" sz="2400" b="1"/>
                        <a:t>Uneasy</a:t>
                      </a:r>
                    </a:p>
                  </a:txBody>
                  <a:tcPr/>
                </a:tc>
                <a:tc>
                  <a:txBody>
                    <a:bodyPr/>
                    <a:lstStyle/>
                    <a:p>
                      <a:r>
                        <a:rPr lang="en-GB" sz="2400" b="1"/>
                        <a:t>Calm</a:t>
                      </a:r>
                    </a:p>
                  </a:txBody>
                  <a:tcPr/>
                </a:tc>
                <a:tc>
                  <a:txBody>
                    <a:bodyPr/>
                    <a:lstStyle/>
                    <a:p>
                      <a:r>
                        <a:rPr lang="en-GB" sz="2400" b="1"/>
                        <a:t>Content</a:t>
                      </a:r>
                    </a:p>
                  </a:txBody>
                  <a:tcPr/>
                </a:tc>
                <a:tc>
                  <a:txBody>
                    <a:bodyPr/>
                    <a:lstStyle/>
                    <a:p>
                      <a:pPr lvl="0">
                        <a:buNone/>
                      </a:pPr>
                      <a:r>
                        <a:rPr lang="en-GB" sz="2400" b="1"/>
                        <a:t>Fulfilled</a:t>
                      </a:r>
                      <a:endParaRPr lang="en-US"/>
                    </a:p>
                  </a:txBody>
                  <a:tcPr/>
                </a:tc>
                <a:extLst>
                  <a:ext uri="{0D108BD9-81ED-4DB2-BD59-A6C34878D82A}">
                    <a16:rowId xmlns:a16="http://schemas.microsoft.com/office/drawing/2014/main" val="302286272"/>
                  </a:ext>
                </a:extLst>
              </a:tr>
              <a:tr h="735262">
                <a:tc>
                  <a:txBody>
                    <a:bodyPr/>
                    <a:lstStyle/>
                    <a:p>
                      <a:r>
                        <a:rPr lang="en-GB" sz="2400" b="1"/>
                        <a:t>Pessimistic</a:t>
                      </a:r>
                    </a:p>
                  </a:txBody>
                  <a:tcPr/>
                </a:tc>
                <a:tc>
                  <a:txBody>
                    <a:bodyPr/>
                    <a:lstStyle/>
                    <a:p>
                      <a:r>
                        <a:rPr lang="en-GB" sz="2400" b="1"/>
                        <a:t>Sad</a:t>
                      </a:r>
                    </a:p>
                  </a:txBody>
                  <a:tcPr/>
                </a:tc>
                <a:tc>
                  <a:txBody>
                    <a:bodyPr/>
                    <a:lstStyle/>
                    <a:p>
                      <a:r>
                        <a:rPr lang="en-GB" sz="2400" b="1"/>
                        <a:t>Apathetic</a:t>
                      </a:r>
                    </a:p>
                  </a:txBody>
                  <a:tcPr/>
                </a:tc>
                <a:tc>
                  <a:txBody>
                    <a:bodyPr/>
                    <a:lstStyle/>
                    <a:p>
                      <a:r>
                        <a:rPr lang="en-GB" sz="2400" b="1"/>
                        <a:t>Relaxed</a:t>
                      </a:r>
                    </a:p>
                  </a:txBody>
                  <a:tcPr/>
                </a:tc>
                <a:tc>
                  <a:txBody>
                    <a:bodyPr/>
                    <a:lstStyle/>
                    <a:p>
                      <a:r>
                        <a:rPr lang="en-GB" sz="2400" b="1"/>
                        <a:t>Thoughtful</a:t>
                      </a:r>
                    </a:p>
                  </a:txBody>
                  <a:tcPr/>
                </a:tc>
                <a:tc>
                  <a:txBody>
                    <a:bodyPr/>
                    <a:lstStyle/>
                    <a:p>
                      <a:pPr lvl="0">
                        <a:buNone/>
                      </a:pPr>
                      <a:r>
                        <a:rPr lang="en-GB" sz="2400" b="1"/>
                        <a:t>Balanced</a:t>
                      </a:r>
                    </a:p>
                  </a:txBody>
                  <a:tcPr/>
                </a:tc>
                <a:extLst>
                  <a:ext uri="{0D108BD9-81ED-4DB2-BD59-A6C34878D82A}">
                    <a16:rowId xmlns:a16="http://schemas.microsoft.com/office/drawing/2014/main" val="346307864"/>
                  </a:ext>
                </a:extLst>
              </a:tr>
              <a:tr h="735262">
                <a:tc>
                  <a:txBody>
                    <a:bodyPr/>
                    <a:lstStyle/>
                    <a:p>
                      <a:pPr lvl="0">
                        <a:buNone/>
                      </a:pPr>
                      <a:r>
                        <a:rPr lang="en-GB" sz="2400" b="1"/>
                        <a:t>Hopeless</a:t>
                      </a:r>
                    </a:p>
                  </a:txBody>
                  <a:tcPr/>
                </a:tc>
                <a:tc>
                  <a:txBody>
                    <a:bodyPr/>
                    <a:lstStyle/>
                    <a:p>
                      <a:pPr lvl="0">
                        <a:buNone/>
                      </a:pPr>
                      <a:r>
                        <a:rPr lang="en-GB" sz="2400" b="1"/>
                        <a:t>Sullen</a:t>
                      </a:r>
                    </a:p>
                  </a:txBody>
                  <a:tcPr/>
                </a:tc>
                <a:tc>
                  <a:txBody>
                    <a:bodyPr/>
                    <a:lstStyle/>
                    <a:p>
                      <a:pPr lvl="0">
                        <a:buNone/>
                      </a:pPr>
                      <a:r>
                        <a:rPr lang="en-GB" sz="2400" b="1"/>
                        <a:t>Drained</a:t>
                      </a:r>
                    </a:p>
                  </a:txBody>
                  <a:tcPr/>
                </a:tc>
                <a:tc>
                  <a:txBody>
                    <a:bodyPr/>
                    <a:lstStyle/>
                    <a:p>
                      <a:pPr lvl="0">
                        <a:buNone/>
                      </a:pPr>
                      <a:r>
                        <a:rPr lang="en-GB" sz="2400" b="1"/>
                        <a:t>Sleepy</a:t>
                      </a:r>
                    </a:p>
                  </a:txBody>
                  <a:tcPr/>
                </a:tc>
                <a:tc>
                  <a:txBody>
                    <a:bodyPr/>
                    <a:lstStyle/>
                    <a:p>
                      <a:pPr lvl="0">
                        <a:buNone/>
                      </a:pPr>
                      <a:r>
                        <a:rPr lang="en-GB" sz="2400" b="1"/>
                        <a:t>Peaceful</a:t>
                      </a:r>
                    </a:p>
                  </a:txBody>
                  <a:tcPr/>
                </a:tc>
                <a:tc>
                  <a:txBody>
                    <a:bodyPr/>
                    <a:lstStyle/>
                    <a:p>
                      <a:pPr lvl="0">
                        <a:buNone/>
                      </a:pPr>
                      <a:r>
                        <a:rPr lang="en-GB" sz="2400" b="1"/>
                        <a:t>Serene</a:t>
                      </a:r>
                    </a:p>
                  </a:txBody>
                  <a:tcPr/>
                </a:tc>
                <a:extLst>
                  <a:ext uri="{0D108BD9-81ED-4DB2-BD59-A6C34878D82A}">
                    <a16:rowId xmlns:a16="http://schemas.microsoft.com/office/drawing/2014/main" val="2438860011"/>
                  </a:ext>
                </a:extLst>
              </a:tr>
            </a:tbl>
          </a:graphicData>
        </a:graphic>
      </p:graphicFrame>
      <p:sp>
        <p:nvSpPr>
          <p:cNvPr id="10" name="Title 9">
            <a:extLst>
              <a:ext uri="{FF2B5EF4-FFF2-40B4-BE49-F238E27FC236}">
                <a16:creationId xmlns:a16="http://schemas.microsoft.com/office/drawing/2014/main" id="{6BDEE092-2AA9-5A33-84C7-0607421AA021}"/>
              </a:ext>
            </a:extLst>
          </p:cNvPr>
          <p:cNvSpPr txBox="1">
            <a:spLocks noGrp="1"/>
          </p:cNvSpPr>
          <p:nvPr>
            <p:ph type="title" idx="4294967295"/>
          </p:nvPr>
        </p:nvSpPr>
        <p:spPr>
          <a:xfrm>
            <a:off x="5123764" y="142564"/>
            <a:ext cx="471349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ABB5"/>
                </a:solidFill>
                <a:effectLst/>
                <a:uLnTx/>
                <a:uFillTx/>
                <a:latin typeface="+mn-lt"/>
                <a:ea typeface="Calibri"/>
                <a:cs typeface="Calibri"/>
              </a:rPr>
              <a:t>Mood check-in</a:t>
            </a:r>
            <a:endParaRPr lang="en-GB" sz="2800" b="1" i="0" u="none" strike="noStrike" kern="1200" cap="none" spc="0" normalizeH="0" baseline="0" noProof="0" dirty="0">
              <a:ln>
                <a:noFill/>
              </a:ln>
              <a:solidFill>
                <a:srgbClr val="00ABB5"/>
              </a:solidFill>
              <a:effectLst/>
              <a:uLnTx/>
              <a:uFillTx/>
              <a:latin typeface="+mn-lt"/>
              <a:ea typeface="+mn-ea"/>
              <a:cs typeface="Calibri"/>
            </a:endParaRPr>
          </a:p>
        </p:txBody>
      </p:sp>
      <p:sp>
        <p:nvSpPr>
          <p:cNvPr id="11" name="TextBox 10">
            <a:extLst>
              <a:ext uri="{FF2B5EF4-FFF2-40B4-BE49-F238E27FC236}">
                <a16:creationId xmlns:a16="http://schemas.microsoft.com/office/drawing/2014/main" id="{C4BB26F0-69CF-5939-C9DC-54B56F2CE7AF}"/>
              </a:ext>
            </a:extLst>
          </p:cNvPr>
          <p:cNvSpPr txBox="1"/>
          <p:nvPr/>
        </p:nvSpPr>
        <p:spPr>
          <a:xfrm rot="5400000" flipV="1">
            <a:off x="195935" y="4055394"/>
            <a:ext cx="18086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Low energy</a:t>
            </a:r>
            <a:endParaRPr lang="en-GB" sz="2400"/>
          </a:p>
        </p:txBody>
      </p:sp>
      <p:sp>
        <p:nvSpPr>
          <p:cNvPr id="12" name="TextBox 11">
            <a:extLst>
              <a:ext uri="{FF2B5EF4-FFF2-40B4-BE49-F238E27FC236}">
                <a16:creationId xmlns:a16="http://schemas.microsoft.com/office/drawing/2014/main" id="{5C5FEF90-ECE8-BB01-8FDF-D743A9594070}"/>
              </a:ext>
            </a:extLst>
          </p:cNvPr>
          <p:cNvSpPr txBox="1"/>
          <p:nvPr/>
        </p:nvSpPr>
        <p:spPr>
          <a:xfrm rot="5400000" flipV="1">
            <a:off x="-120369" y="1654376"/>
            <a:ext cx="22687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High  energy</a:t>
            </a:r>
            <a:endParaRPr lang="en-GB" sz="2400"/>
          </a:p>
        </p:txBody>
      </p:sp>
      <p:sp>
        <p:nvSpPr>
          <p:cNvPr id="13" name="TextBox 12">
            <a:extLst>
              <a:ext uri="{FF2B5EF4-FFF2-40B4-BE49-F238E27FC236}">
                <a16:creationId xmlns:a16="http://schemas.microsoft.com/office/drawing/2014/main" id="{7F32CE9F-D5C8-2619-7580-5B41D6F83071}"/>
              </a:ext>
            </a:extLst>
          </p:cNvPr>
          <p:cNvSpPr txBox="1"/>
          <p:nvPr/>
        </p:nvSpPr>
        <p:spPr>
          <a:xfrm flipH="1">
            <a:off x="3052843" y="5464657"/>
            <a:ext cx="19725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Negative</a:t>
            </a:r>
            <a:endParaRPr lang="en-GB" sz="2400"/>
          </a:p>
        </p:txBody>
      </p:sp>
      <p:sp>
        <p:nvSpPr>
          <p:cNvPr id="14" name="TextBox 13">
            <a:extLst>
              <a:ext uri="{FF2B5EF4-FFF2-40B4-BE49-F238E27FC236}">
                <a16:creationId xmlns:a16="http://schemas.microsoft.com/office/drawing/2014/main" id="{CE7C215C-D4DC-4AB4-9788-52E983AA2EC8}"/>
              </a:ext>
            </a:extLst>
          </p:cNvPr>
          <p:cNvSpPr txBox="1"/>
          <p:nvPr/>
        </p:nvSpPr>
        <p:spPr>
          <a:xfrm flipH="1">
            <a:off x="6805332" y="5464657"/>
            <a:ext cx="24038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Positive</a:t>
            </a:r>
            <a:endParaRPr lang="en-GB" sz="2400"/>
          </a:p>
        </p:txBody>
      </p:sp>
      <p:pic>
        <p:nvPicPr>
          <p:cNvPr id="2" name="Picture 2">
            <a:extLst>
              <a:ext uri="{FF2B5EF4-FFF2-40B4-BE49-F238E27FC236}">
                <a16:creationId xmlns:a16="http://schemas.microsoft.com/office/drawing/2014/main" id="{5A62B24E-3EFD-B432-6B3B-4F044AE8AC4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6" y="-28577"/>
            <a:ext cx="1287573" cy="1393261"/>
          </a:xfrm>
          <a:prstGeom prst="rect">
            <a:avLst/>
          </a:prstGeom>
        </p:spPr>
      </p:pic>
      <p:pic>
        <p:nvPicPr>
          <p:cNvPr id="3" name="Picture 4">
            <a:extLst>
              <a:ext uri="{FF2B5EF4-FFF2-40B4-BE49-F238E27FC236}">
                <a16:creationId xmlns:a16="http://schemas.microsoft.com/office/drawing/2014/main" id="{75FCCC92-402A-B42A-58B9-318230A9D66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9" y="5459781"/>
            <a:ext cx="1229508" cy="1397697"/>
          </a:xfrm>
          <a:prstGeom prst="rect">
            <a:avLst/>
          </a:prstGeom>
        </p:spPr>
      </p:pic>
      <p:pic>
        <p:nvPicPr>
          <p:cNvPr id="5" name="Picture 8">
            <a:extLst>
              <a:ext uri="{FF2B5EF4-FFF2-40B4-BE49-F238E27FC236}">
                <a16:creationId xmlns:a16="http://schemas.microsoft.com/office/drawing/2014/main" id="{63497B97-A484-1920-6509-802A4167E8A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4125" y="7240"/>
            <a:ext cx="1167533" cy="1332066"/>
          </a:xfrm>
          <a:prstGeom prst="rect">
            <a:avLst/>
          </a:prstGeom>
        </p:spPr>
      </p:pic>
      <p:pic>
        <p:nvPicPr>
          <p:cNvPr id="15" name="Picture 15">
            <a:extLst>
              <a:ext uri="{FF2B5EF4-FFF2-40B4-BE49-F238E27FC236}">
                <a16:creationId xmlns:a16="http://schemas.microsoft.com/office/drawing/2014/main" id="{2F940D2C-E5C6-5AD8-360A-FA2224BBB18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24782" y="5447376"/>
            <a:ext cx="1292270" cy="1412069"/>
          </a:xfrm>
          <a:prstGeom prst="rect">
            <a:avLst/>
          </a:prstGeom>
        </p:spPr>
      </p:pic>
    </p:spTree>
    <p:extLst>
      <p:ext uri="{BB962C8B-B14F-4D97-AF65-F5344CB8AC3E}">
        <p14:creationId xmlns:p14="http://schemas.microsoft.com/office/powerpoint/2010/main" val="1510888304"/>
      </p:ext>
    </p:extLst>
  </p:cSld>
  <p:clrMapOvr>
    <a:masterClrMapping/>
  </p:clrMapOvr>
  <p:transition spd="med" advTm="52751">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2188723" y="1457925"/>
            <a:ext cx="951551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cs typeface="Arial"/>
              </a:rPr>
              <a:t>From what you have learned so far, think about:</a:t>
            </a:r>
          </a:p>
          <a:p>
            <a:pPr marL="342900" indent="-342900">
              <a:buFont typeface="Wingdings"/>
              <a:buChar char="§"/>
            </a:pPr>
            <a:r>
              <a:rPr lang="en-GB" sz="3200">
                <a:cs typeface="Arial"/>
              </a:rPr>
              <a:t>How has this made you feel?</a:t>
            </a:r>
          </a:p>
          <a:p>
            <a:pPr marL="342900" indent="-342900">
              <a:buFont typeface="Wingdings"/>
              <a:buChar char="§"/>
            </a:pPr>
            <a:r>
              <a:rPr lang="en-GB" sz="3200">
                <a:cs typeface="Arial"/>
              </a:rPr>
              <a:t>What has this made you think about?</a:t>
            </a:r>
          </a:p>
          <a:p>
            <a:pPr marL="342900" indent="-342900">
              <a:buFont typeface="Wingdings"/>
              <a:buChar char="§"/>
            </a:pPr>
            <a:r>
              <a:rPr lang="en-GB" sz="3200">
                <a:cs typeface="Arial"/>
              </a:rPr>
              <a:t>What one action would you like to take forward?</a:t>
            </a:r>
          </a:p>
          <a:p>
            <a:pPr marL="342900" indent="-342900">
              <a:buFont typeface="Wingdings"/>
              <a:buChar char="§"/>
            </a:pPr>
            <a:r>
              <a:rPr lang="en-GB" sz="3200">
                <a:cs typeface="Arial"/>
              </a:rPr>
              <a:t>How can you link what you plan to do with others in your setting?</a:t>
            </a:r>
          </a:p>
          <a:p>
            <a:pPr marL="342900" indent="-342900">
              <a:buFont typeface="Wingdings"/>
              <a:buChar char="§"/>
            </a:pPr>
            <a:r>
              <a:rPr lang="en-GB" sz="3200">
                <a:cs typeface="Arial"/>
              </a:rPr>
              <a:t>How you will know that this learning has made a difference?</a:t>
            </a:r>
          </a:p>
        </p:txBody>
      </p:sp>
    </p:spTree>
    <p:extLst>
      <p:ext uri="{BB962C8B-B14F-4D97-AF65-F5344CB8AC3E}">
        <p14:creationId xmlns:p14="http://schemas.microsoft.com/office/powerpoint/2010/main" val="381651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587021" y="5581422"/>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GB" sz="1800" b="0" i="0" strike="noStrike" kern="1200" cap="none" spc="0" normalizeH="0" noProof="0" dirty="0">
                <a:ln>
                  <a:noFill/>
                </a:ln>
                <a:effectLst/>
                <a:uLnTx/>
                <a:uFillTx/>
                <a:latin typeface="Segoe UI"/>
                <a:ea typeface="Calibri"/>
                <a:cs typeface="Segoe UI"/>
              </a:rPr>
              <a:t>LINK: </a:t>
            </a:r>
            <a:r>
              <a:rPr kumimoji="0" lang="en-GB" sz="1800" b="0" i="0" strike="noStrike" kern="1200" cap="none" spc="0" normalizeH="0" baseline="0" noProof="0" dirty="0">
                <a:ln>
                  <a:noFill/>
                </a:ln>
                <a:effectLst/>
                <a:uLnTx/>
                <a:uFillTx/>
                <a:ea typeface="+mn-lt"/>
                <a:cs typeface="+mn-lt"/>
                <a:hlinkClick r:id="rId3">
                  <a:extLst>
                    <a:ext uri="{A12FA001-AC4F-418D-AE19-62706E023703}">
                      <ahyp:hlinkClr xmlns:ahyp="http://schemas.microsoft.com/office/drawing/2018/hyperlinkcolor" val="tx"/>
                    </a:ext>
                  </a:extLst>
                </a:hlinkClick>
              </a:rPr>
              <a:t>https://forms.office.com/e/</a:t>
            </a:r>
            <a:r>
              <a:rPr lang="en-GB" dirty="0">
                <a:ea typeface="+mn-lt"/>
                <a:cs typeface="+mn-lt"/>
                <a:hlinkClick r:id="rId3">
                  <a:extLst>
                    <a:ext uri="{A12FA001-AC4F-418D-AE19-62706E023703}">
                      <ahyp:hlinkClr xmlns:ahyp="http://schemas.microsoft.com/office/drawing/2018/hyperlinkcolor" val="tx"/>
                    </a:ext>
                  </a:extLst>
                </a:hlinkClick>
              </a:rPr>
              <a:t>J2NQUuCHji</a:t>
            </a:r>
            <a:r>
              <a:rPr lang="en-GB" dirty="0">
                <a:ea typeface="+mn-lt"/>
                <a:cs typeface="+mn-lt"/>
              </a:rPr>
              <a:t> </a:t>
            </a:r>
            <a:endParaRPr kumimoji="0" lang="en-GB"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3" name="Picture 2" descr="This is the Education Scotland, Inclusion, Wellbeing and Equalities logo. It is  blue green and yellow. ">
            <a:extLst>
              <a:ext uri="{FF2B5EF4-FFF2-40B4-BE49-F238E27FC236}">
                <a16:creationId xmlns:a16="http://schemas.microsoft.com/office/drawing/2014/main" id="{CA53A986-820B-2304-0136-5A8FED92DD26}"/>
              </a:ext>
            </a:extLst>
          </p:cNvPr>
          <p:cNvPicPr>
            <a:picLocks noChangeAspect="1"/>
          </p:cNvPicPr>
          <p:nvPr/>
        </p:nvPicPr>
        <p:blipFill>
          <a:blip r:embed="rId5"/>
          <a:stretch>
            <a:fillRect/>
          </a:stretch>
        </p:blipFill>
        <p:spPr>
          <a:xfrm>
            <a:off x="10781589" y="156691"/>
            <a:ext cx="1258363" cy="650317"/>
          </a:xfrm>
          <a:prstGeom prst="rect">
            <a:avLst/>
          </a:prstGeom>
        </p:spPr>
      </p:pic>
      <p:pic>
        <p:nvPicPr>
          <p:cNvPr id="4" name="Picture 3" descr="A qr code on a green background&#10;&#10;Description automatically generated">
            <a:extLst>
              <a:ext uri="{FF2B5EF4-FFF2-40B4-BE49-F238E27FC236}">
                <a16:creationId xmlns:a16="http://schemas.microsoft.com/office/drawing/2014/main" id="{7470F146-E8AC-E117-C0F0-74708C0A51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2786" y="1714499"/>
            <a:ext cx="2975429" cy="3002644"/>
          </a:xfrm>
          <a:prstGeom prst="rect">
            <a:avLst/>
          </a:prstGeom>
        </p:spPr>
      </p:pic>
    </p:spTree>
    <p:extLst>
      <p:ext uri="{BB962C8B-B14F-4D97-AF65-F5344CB8AC3E}">
        <p14:creationId xmlns:p14="http://schemas.microsoft.com/office/powerpoint/2010/main" val="297834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decorative image i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3" name="Content Placeholder 2"/>
          <p:cNvSpPr>
            <a:spLocks noGrp="1"/>
          </p:cNvSpPr>
          <p:nvPr>
            <p:ph idx="1"/>
          </p:nvPr>
        </p:nvSpPr>
        <p:spPr>
          <a:xfrm>
            <a:off x="713768" y="1916499"/>
            <a:ext cx="10827033" cy="3039180"/>
          </a:xfrm>
        </p:spPr>
        <p:txBody>
          <a:bodyPr/>
          <a:lstStyle/>
          <a:p>
            <a:r>
              <a:rPr lang="en-US" sz="1400" b="1"/>
              <a:t>Education Scotland</a:t>
            </a:r>
          </a:p>
          <a:p>
            <a:r>
              <a:rPr lang="en-US" sz="1400" err="1"/>
              <a:t>Denholm</a:t>
            </a:r>
            <a:r>
              <a:rPr lang="en-US" sz="1400"/>
              <a:t> House</a:t>
            </a:r>
            <a:endParaRPr lang="en-GB" sz="1400"/>
          </a:p>
          <a:p>
            <a:r>
              <a:rPr lang="en-US" sz="1400" err="1"/>
              <a:t>Almondvale</a:t>
            </a:r>
            <a:r>
              <a:rPr lang="en-US" sz="1400"/>
              <a:t> Business Park</a:t>
            </a:r>
            <a:endParaRPr lang="en-GB" sz="1400"/>
          </a:p>
          <a:p>
            <a:r>
              <a:rPr lang="en-US" sz="1400" err="1"/>
              <a:t>Almondvale</a:t>
            </a:r>
            <a:r>
              <a:rPr lang="en-US" sz="1400"/>
              <a:t> Way</a:t>
            </a:r>
            <a:endParaRPr lang="en-GB" sz="1400"/>
          </a:p>
          <a:p>
            <a:r>
              <a:rPr lang="en-US" sz="1400"/>
              <a:t>Livingston EH54 6GA</a:t>
            </a:r>
            <a:endParaRPr lang="en-GB" sz="1400"/>
          </a:p>
          <a:p>
            <a:endParaRPr lang="en-GB" sz="1400"/>
          </a:p>
          <a:p>
            <a:r>
              <a:rPr lang="en-US" sz="1400" b="1"/>
              <a:t>T   </a:t>
            </a:r>
            <a:r>
              <a:rPr lang="en-US" sz="1400"/>
              <a:t>+44 (0)131 244 5000</a:t>
            </a:r>
            <a:endParaRPr lang="en-GB" sz="1400"/>
          </a:p>
          <a:p>
            <a:r>
              <a:rPr lang="en-US" sz="1400" b="1"/>
              <a:t>E   </a:t>
            </a:r>
            <a:r>
              <a:rPr lang="en-US" sz="1400"/>
              <a:t>enquiries@educationscotland.gsi.gov.uk</a:t>
            </a:r>
            <a:endParaRPr lang="en-GB" sz="1400"/>
          </a:p>
          <a:p>
            <a:r>
              <a:rPr lang="en-US" sz="1400"/>
              <a:t> </a:t>
            </a:r>
            <a:endParaRPr lang="en-GB" sz="1400"/>
          </a:p>
        </p:txBody>
      </p:sp>
      <p:pic>
        <p:nvPicPr>
          <p:cNvPr id="4" name="Picture 3"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
        <p:nvSpPr>
          <p:cNvPr id="6" name="Title 5">
            <a:extLst>
              <a:ext uri="{FF2B5EF4-FFF2-40B4-BE49-F238E27FC236}">
                <a16:creationId xmlns:a16="http://schemas.microsoft.com/office/drawing/2014/main" id="{BA84719E-0005-42AA-9183-AB9A51DD443D}"/>
              </a:ext>
            </a:extLst>
          </p:cNvPr>
          <p:cNvSpPr txBox="1">
            <a:spLocks noGrp="1"/>
          </p:cNvSpPr>
          <p:nvPr>
            <p:ph type="title" idx="4294967295"/>
          </p:nvPr>
        </p:nvSpPr>
        <p:spPr>
          <a:xfrm>
            <a:off x="7925994" y="6161203"/>
            <a:ext cx="410117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Each theme has a logo.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946" y="1101450"/>
            <a:ext cx="6760624" cy="4070428"/>
          </a:xfrm>
          <a:prstGeom prst="rect">
            <a:avLst/>
          </a:prstGeom>
        </p:spPr>
      </p:pic>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318516" y="286714"/>
            <a:ext cx="7977185"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err="1">
                <a:ln>
                  <a:noFill/>
                </a:ln>
                <a:solidFill>
                  <a:srgbClr val="00ABB5"/>
                </a:solidFill>
                <a:effectLst/>
                <a:uLnTx/>
                <a:uFillTx/>
                <a:latin typeface="Arial" charset="0"/>
                <a:ea typeface="ＭＳ Ｐゴシック" pitchFamily="34" charset="-128"/>
                <a:cs typeface="+mn-cs"/>
              </a:rPr>
              <a:t>IWE</a:t>
            </a:r>
            <a:r>
              <a:rPr kumimoji="0" lang="en-GB" sz="3200" b="1" i="0" u="none" strike="noStrike" kern="1200" cap="none" spc="0" normalizeH="0" baseline="0" noProof="0">
                <a:ln>
                  <a:noFill/>
                </a:ln>
                <a:solidFill>
                  <a:srgbClr val="00ABB5"/>
                </a:solidFill>
                <a:effectLst/>
                <a:uLnTx/>
                <a:uFillTx/>
                <a:latin typeface="Arial" charset="0"/>
                <a:ea typeface="ＭＳ Ｐゴシック" pitchFamily="34" charset="-128"/>
                <a:cs typeface="+mn-cs"/>
              </a:rPr>
              <a:t> Professional Learning Framework</a:t>
            </a:r>
            <a:endPar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pic>
        <p:nvPicPr>
          <p:cNvPr id="10" name="Picture 9" descr="A picture containing graphics, heart, logo, clipart">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2118" y="3609475"/>
            <a:ext cx="1349409" cy="113096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8261908-E3C9-E387-F520-9170EACFE40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8823" y="1411784"/>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heart, graphics, design&#10;&#10;Description automatically generated">
            <a:extLst>
              <a:ext uri="{FF2B5EF4-FFF2-40B4-BE49-F238E27FC236}">
                <a16:creationId xmlns:a16="http://schemas.microsoft.com/office/drawing/2014/main" id="{EF86A003-7A79-0CBA-2D10-8E08922ED2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8825" y="3699313"/>
            <a:ext cx="1297566" cy="1084128"/>
          </a:xfrm>
          <a:prstGeom prst="rect">
            <a:avLst/>
          </a:prstGeom>
          <a:ln>
            <a:noFill/>
          </a:ln>
          <a:effectLst>
            <a:outerShdw blurRad="292100" dist="139700" dir="2700000" algn="tl" rotWithShape="0">
              <a:srgbClr val="333333">
                <a:alpha val="65000"/>
              </a:srgbClr>
            </a:outerShdw>
          </a:effectLst>
        </p:spPr>
      </p:pic>
      <p:pic>
        <p:nvPicPr>
          <p:cNvPr id="5" name="Picture 4"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0604" y="3639632"/>
            <a:ext cx="574926" cy="294695"/>
          </a:xfrm>
          <a:prstGeom prst="rect">
            <a:avLst/>
          </a:prstGeom>
        </p:spPr>
      </p:pic>
      <p:pic>
        <p:nvPicPr>
          <p:cNvPr id="2" name="Picture 1" descr="A picture containing graphics, heart, design&#10;&#10;Description automatically generated">
            <a:extLst>
              <a:ext uri="{FF2B5EF4-FFF2-40B4-BE49-F238E27FC236}">
                <a16:creationId xmlns:a16="http://schemas.microsoft.com/office/drawing/2014/main" id="{0AF9A1DF-33B0-B81B-A6D7-0F456032E9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13874" y="1287171"/>
            <a:ext cx="1167384" cy="978408"/>
          </a:xfrm>
          <a:prstGeom prst="rect">
            <a:avLst/>
          </a:prstGeom>
          <a:ln>
            <a:noFill/>
          </a:ln>
          <a:effectLst>
            <a:outerShdw blurRad="292100" dist="139700" dir="2700000" algn="tl" rotWithShape="0">
              <a:srgbClr val="333333">
                <a:alpha val="65000"/>
              </a:srgbClr>
            </a:outerShdw>
          </a:effectLst>
        </p:spPr>
      </p:pic>
      <p:pic>
        <p:nvPicPr>
          <p:cNvPr id="6" name="Picture 5" descr="This is the Education Scotland, Inclusion, Wellbeing and Equalities logo. It is  blue green and yellow. ">
            <a:extLst>
              <a:ext uri="{FF2B5EF4-FFF2-40B4-BE49-F238E27FC236}">
                <a16:creationId xmlns:a16="http://schemas.microsoft.com/office/drawing/2014/main" id="{4CC1AEEA-FA9E-B233-7CB8-81E85767A158}"/>
              </a:ext>
            </a:extLst>
          </p:cNvPr>
          <p:cNvPicPr>
            <a:picLocks noChangeAspect="1"/>
          </p:cNvPicPr>
          <p:nvPr/>
        </p:nvPicPr>
        <p:blipFill>
          <a:blip r:embed="rId9"/>
          <a:stretch>
            <a:fillRect/>
          </a:stretch>
        </p:blipFill>
        <p:spPr>
          <a:xfrm>
            <a:off x="10777220" y="161456"/>
            <a:ext cx="1136330" cy="587251"/>
          </a:xfrm>
          <a:prstGeom prst="rect">
            <a:avLst/>
          </a:prstGeom>
        </p:spPr>
      </p:pic>
    </p:spTree>
    <p:extLst>
      <p:ext uri="{BB962C8B-B14F-4D97-AF65-F5344CB8AC3E}">
        <p14:creationId xmlns:p14="http://schemas.microsoft.com/office/powerpoint/2010/main" val="165050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The National Model of Professional Learning (</a:t>
            </a:r>
            <a:r>
              <a:rPr kumimoji="0" lang="en-GB" sz="1800" b="0" i="0" u="none" strike="noStrike" kern="1200" cap="none" spc="0" normalizeH="0" baseline="0" noProof="0" err="1">
                <a:ln>
                  <a:noFill/>
                </a:ln>
                <a:solidFill>
                  <a:prstClr val="black"/>
                </a:solidFill>
                <a:effectLst/>
                <a:uLnTx/>
                <a:uFillTx/>
                <a:latin typeface="Arial"/>
                <a:ea typeface="+mn-ea"/>
                <a:cs typeface="+mn-cs"/>
                <a:hlinkClick r:id="rId3"/>
              </a:rPr>
              <a:t>education.gov.scot</a:t>
            </a: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9087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This professional learning resource will support you to deepen your knowledge and understanding.</a:t>
            </a:r>
            <a:endParaRPr kumimoji="0" lang="en-GB" sz="2800" b="1" i="0" u="none" strike="noStrike" kern="1200" cap="none" spc="0" normalizeH="0" baseline="0" noProof="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You will have the opportunity to consider how to take this learning forward on your own and with others. </a:t>
            </a:r>
            <a:endParaRPr kumimoji="0" lang="en-GB" sz="2800" b="0" i="0" u="none" strike="noStrike" kern="1200" cap="none" spc="0" normalizeH="0" baseline="0" noProof="0">
              <a:ln>
                <a:noFill/>
              </a:ln>
              <a:solidFill>
                <a:srgbClr val="254061"/>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Segoe UI"/>
              <a:ea typeface="+mn-ea"/>
              <a:cs typeface="Segoe UI"/>
            </a:endParaRPr>
          </a:p>
        </p:txBody>
      </p:sp>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3103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4" y="0"/>
            <a:ext cx="2046706" cy="1978624"/>
          </a:xfrm>
          <a:prstGeom prst="rect">
            <a:avLst/>
          </a:prstGeom>
        </p:spPr>
      </p:pic>
      <p:sp>
        <p:nvSpPr>
          <p:cNvPr id="3" name="Title 2"/>
          <p:cNvSpPr txBox="1">
            <a:spLocks noGrp="1"/>
          </p:cNvSpPr>
          <p:nvPr>
            <p:ph type="title" idx="4294967295"/>
          </p:nvPr>
        </p:nvSpPr>
        <p:spPr>
          <a:xfrm>
            <a:off x="442199" y="560472"/>
            <a:ext cx="34038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rPr>
              <a:t>Welcome </a:t>
            </a:r>
          </a:p>
        </p:txBody>
      </p:sp>
      <p:sp>
        <p:nvSpPr>
          <p:cNvPr id="5" name="TextBox 4"/>
          <p:cNvSpPr txBox="1"/>
          <p:nvPr/>
        </p:nvSpPr>
        <p:spPr>
          <a:xfrm>
            <a:off x="442199" y="1816104"/>
            <a:ext cx="11135108" cy="36699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Segoe UI"/>
                <a:cs typeface="Segoe UI"/>
              </a:rPr>
              <a:t>This session provides an opportunity to help you develop your religious literacy by</a:t>
            </a:r>
            <a:r>
              <a:rPr lang="en-GB" sz="2400" dirty="0">
                <a:latin typeface="Segoe UI"/>
                <a:cs typeface="Segoe UI"/>
              </a:rPr>
              <a:t> </a:t>
            </a:r>
            <a:r>
              <a:rPr lang="en-GB" sz="2400" b="1" dirty="0">
                <a:latin typeface="Segoe UI"/>
                <a:cs typeface="Segoe UI"/>
              </a:rPr>
              <a:t>promoting inclusion </a:t>
            </a:r>
            <a:r>
              <a:rPr lang="en-GB" sz="2400" dirty="0">
                <a:latin typeface="Segoe UI"/>
                <a:cs typeface="Segoe UI"/>
              </a:rPr>
              <a:t>and increase awareness of some of the </a:t>
            </a:r>
            <a:r>
              <a:rPr lang="en-GB" sz="2400" b="1" dirty="0">
                <a:latin typeface="Segoe UI"/>
                <a:cs typeface="Segoe UI"/>
              </a:rPr>
              <a:t>diverse experiences and needs linked to religion and belief </a:t>
            </a:r>
            <a:r>
              <a:rPr lang="en-GB" sz="2400" dirty="0">
                <a:latin typeface="Segoe UI"/>
                <a:cs typeface="Segoe UI"/>
              </a:rPr>
              <a:t>in Scotland, including:</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400" dirty="0">
              <a:latin typeface="Segoe UI"/>
              <a:cs typeface="Segoe UI"/>
            </a:endParaRP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Festivals, pilgrimages and religious observance</a:t>
            </a: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Dietary needs, fasting, prayer and support</a:t>
            </a:r>
          </a:p>
          <a:p>
            <a:pPr marL="800100" lvl="1" indent="-342900">
              <a:lnSpc>
                <a:spcPct val="107000"/>
              </a:lnSpc>
              <a:spcAft>
                <a:spcPts val="800"/>
              </a:spcAft>
              <a:buFont typeface="Arial" panose="020B0604020202020204" pitchFamily="34" charset="0"/>
              <a:buChar char="•"/>
              <a:tabLst>
                <a:tab pos="457200" algn="l"/>
              </a:tabLst>
            </a:pPr>
            <a:r>
              <a:rPr lang="en-GB" sz="2400" dirty="0">
                <a:latin typeface="Segoe UI"/>
                <a:cs typeface="Segoe UI"/>
              </a:rPr>
              <a:t>Clothing, religious symbols, participating in sport and physical contact</a:t>
            </a:r>
          </a:p>
        </p:txBody>
      </p:sp>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grpSp>
        <p:nvGrpSpPr>
          <p:cNvPr id="17" name="Group 16" descr="This image shows a colourful circle. The words on the slide are placed around the outside of the circle, they read 'linguistic, religious, ethnic/cultural/racial, gender/sex, sexual orientation, family, age neurodiversity, disability, socioeconomic.'">
            <a:extLst>
              <a:ext uri="{FF2B5EF4-FFF2-40B4-BE49-F238E27FC236}">
                <a16:creationId xmlns:a16="http://schemas.microsoft.com/office/drawing/2014/main" id="{0489356D-BFA6-EEF3-C21C-E4CD575367FE}"/>
              </a:ext>
            </a:extLst>
          </p:cNvPr>
          <p:cNvGrpSpPr/>
          <p:nvPr/>
        </p:nvGrpSpPr>
        <p:grpSpPr>
          <a:xfrm>
            <a:off x="3048458" y="823283"/>
            <a:ext cx="5625898" cy="5043302"/>
            <a:chOff x="4180888" y="1643605"/>
            <a:chExt cx="3399341" cy="3399340"/>
          </a:xfrm>
        </p:grpSpPr>
        <p:sp>
          <p:nvSpPr>
            <p:cNvPr id="6" name="Oval 5" descr="This image shows circle ">
              <a:extLst>
                <a:ext uri="{FF2B5EF4-FFF2-40B4-BE49-F238E27FC236}">
                  <a16:creationId xmlns:a16="http://schemas.microsoft.com/office/drawing/2014/main" id="{DE58301F-8812-87A1-F235-DA791B57A21B}"/>
                </a:ext>
              </a:extLst>
            </p:cNvPr>
            <p:cNvSpPr>
              <a:spLocks noChangeAspect="1"/>
            </p:cNvSpPr>
            <p:nvPr/>
          </p:nvSpPr>
          <p:spPr>
            <a:xfrm>
              <a:off x="4180889" y="1643605"/>
              <a:ext cx="3399340" cy="3399340"/>
            </a:xfrm>
            <a:prstGeom prst="ellipse">
              <a:avLst/>
            </a:prstGeom>
            <a:solidFill>
              <a:schemeClr val="bg1">
                <a:lumMod val="95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AF806D3-4D5B-CC0C-4D88-EF72307708D7}"/>
                </a:ext>
              </a:extLst>
            </p:cNvPr>
            <p:cNvSpPr>
              <a:spLocks noChangeAspect="1"/>
            </p:cNvSpPr>
            <p:nvPr/>
          </p:nvSpPr>
          <p:spPr>
            <a:xfrm>
              <a:off x="5310453" y="1692935"/>
              <a:ext cx="1704914" cy="1704914"/>
            </a:xfrm>
            <a:prstGeom prst="ellipse">
              <a:avLst/>
            </a:prstGeom>
            <a:solidFill>
              <a:srgbClr val="9437FF">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BBFCA1E-C69D-672D-1387-304FF9796D79}"/>
                </a:ext>
              </a:extLst>
            </p:cNvPr>
            <p:cNvSpPr>
              <a:spLocks noChangeAspect="1"/>
            </p:cNvSpPr>
            <p:nvPr/>
          </p:nvSpPr>
          <p:spPr>
            <a:xfrm>
              <a:off x="5723569" y="1988414"/>
              <a:ext cx="1704914" cy="1704914"/>
            </a:xfrm>
            <a:prstGeom prst="ellipse">
              <a:avLst/>
            </a:prstGeom>
            <a:solidFill>
              <a:srgbClr val="0070C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95307D8-52DA-737E-EDB0-BA20E23D2F7E}"/>
                </a:ext>
              </a:extLst>
            </p:cNvPr>
            <p:cNvSpPr>
              <a:spLocks noChangeAspect="1"/>
            </p:cNvSpPr>
            <p:nvPr/>
          </p:nvSpPr>
          <p:spPr>
            <a:xfrm>
              <a:off x="5875315" y="2490818"/>
              <a:ext cx="1704914" cy="1704914"/>
            </a:xfrm>
            <a:prstGeom prst="ellipse">
              <a:avLst/>
            </a:prstGeom>
            <a:solidFill>
              <a:srgbClr val="00B0F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F0A6EB1-3E7F-A9EA-33F8-C74387777F25}"/>
                </a:ext>
              </a:extLst>
            </p:cNvPr>
            <p:cNvSpPr>
              <a:spLocks noChangeAspect="1"/>
            </p:cNvSpPr>
            <p:nvPr/>
          </p:nvSpPr>
          <p:spPr>
            <a:xfrm>
              <a:off x="5734153" y="2964790"/>
              <a:ext cx="1704914" cy="1704914"/>
            </a:xfrm>
            <a:prstGeom prst="ellipse">
              <a:avLst/>
            </a:prstGeom>
            <a:solidFill>
              <a:srgbClr val="00B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86316B2-048C-A225-DC2E-0D9ED5C71DEC}"/>
                </a:ext>
              </a:extLst>
            </p:cNvPr>
            <p:cNvSpPr>
              <a:spLocks noChangeAspect="1"/>
            </p:cNvSpPr>
            <p:nvPr/>
          </p:nvSpPr>
          <p:spPr>
            <a:xfrm>
              <a:off x="5303803" y="3294936"/>
              <a:ext cx="1704914" cy="1704914"/>
            </a:xfrm>
            <a:prstGeom prst="ellipse">
              <a:avLst/>
            </a:prstGeom>
            <a:solidFill>
              <a:srgbClr val="92D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7AD1DF3-FD58-F1E0-F2DC-8BDB27376B12}"/>
                </a:ext>
              </a:extLst>
            </p:cNvPr>
            <p:cNvSpPr>
              <a:spLocks noChangeAspect="1"/>
            </p:cNvSpPr>
            <p:nvPr/>
          </p:nvSpPr>
          <p:spPr>
            <a:xfrm>
              <a:off x="4772071" y="3303695"/>
              <a:ext cx="1704914" cy="1704914"/>
            </a:xfrm>
            <a:prstGeom prst="ellipse">
              <a:avLst/>
            </a:prstGeom>
            <a:solidFill>
              <a:srgbClr val="FFFF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9D92A6D-83DD-4474-7500-B71E96416464}"/>
                </a:ext>
              </a:extLst>
            </p:cNvPr>
            <p:cNvSpPr>
              <a:spLocks noChangeAspect="1"/>
            </p:cNvSpPr>
            <p:nvPr/>
          </p:nvSpPr>
          <p:spPr>
            <a:xfrm>
              <a:off x="4338955" y="2973549"/>
              <a:ext cx="1704914" cy="1704914"/>
            </a:xfrm>
            <a:prstGeom prst="ellipse">
              <a:avLst/>
            </a:prstGeom>
            <a:solidFill>
              <a:srgbClr val="FFC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E5BFF2A-5E7C-BE7D-C8D3-8E359F397534}"/>
                </a:ext>
              </a:extLst>
            </p:cNvPr>
            <p:cNvSpPr>
              <a:spLocks noChangeAspect="1"/>
            </p:cNvSpPr>
            <p:nvPr/>
          </p:nvSpPr>
          <p:spPr>
            <a:xfrm>
              <a:off x="4180888" y="2499577"/>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2FAA3E0-FAA2-4529-8246-C165E8CFE3D6}"/>
                </a:ext>
              </a:extLst>
            </p:cNvPr>
            <p:cNvSpPr>
              <a:spLocks noChangeAspect="1"/>
            </p:cNvSpPr>
            <p:nvPr/>
          </p:nvSpPr>
          <p:spPr>
            <a:xfrm>
              <a:off x="4338955" y="1988414"/>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5EAE2F5-68D7-534B-2519-077B4339E29F}"/>
                </a:ext>
              </a:extLst>
            </p:cNvPr>
            <p:cNvSpPr>
              <a:spLocks noChangeAspect="1"/>
            </p:cNvSpPr>
            <p:nvPr/>
          </p:nvSpPr>
          <p:spPr>
            <a:xfrm>
              <a:off x="4744711" y="1690728"/>
              <a:ext cx="1704914" cy="1704914"/>
            </a:xfrm>
            <a:prstGeom prst="ellipse">
              <a:avLst/>
            </a:prstGeom>
            <a:solidFill>
              <a:srgbClr val="FF2F92">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4824F926-AF2A-2F28-6D29-039F18760A78}"/>
              </a:ext>
            </a:extLst>
          </p:cNvPr>
          <p:cNvSpPr txBox="1"/>
          <p:nvPr/>
        </p:nvSpPr>
        <p:spPr>
          <a:xfrm>
            <a:off x="1263585" y="3098802"/>
            <a:ext cx="273643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Disability</a:t>
            </a:r>
          </a:p>
        </p:txBody>
      </p:sp>
      <p:sp>
        <p:nvSpPr>
          <p:cNvPr id="25" name="TextBox 24">
            <a:extLst>
              <a:ext uri="{FF2B5EF4-FFF2-40B4-BE49-F238E27FC236}">
                <a16:creationId xmlns:a16="http://schemas.microsoft.com/office/drawing/2014/main" id="{F51ACC64-3443-5FD3-626F-3D78096F792D}"/>
              </a:ext>
            </a:extLst>
          </p:cNvPr>
          <p:cNvSpPr txBox="1"/>
          <p:nvPr/>
        </p:nvSpPr>
        <p:spPr>
          <a:xfrm>
            <a:off x="675970" y="1587775"/>
            <a:ext cx="2818985"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Socioeconomic</a:t>
            </a:r>
            <a:endParaRPr kumimoji="0" lang="en-US" sz="3200" b="0" i="0" u="none" strike="noStrike" kern="1200" cap="none" spc="0" normalizeH="0" baseline="0" noProof="0" dirty="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2AC0247-4AD8-70E4-A68F-CED0BE5ABEA8}"/>
              </a:ext>
            </a:extLst>
          </p:cNvPr>
          <p:cNvSpPr txBox="1"/>
          <p:nvPr/>
        </p:nvSpPr>
        <p:spPr>
          <a:xfrm>
            <a:off x="2888508" y="647268"/>
            <a:ext cx="2186148"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Linguistic</a:t>
            </a:r>
          </a:p>
        </p:txBody>
      </p:sp>
      <p:sp>
        <p:nvSpPr>
          <p:cNvPr id="31" name="TextBox 30">
            <a:extLst>
              <a:ext uri="{FF2B5EF4-FFF2-40B4-BE49-F238E27FC236}">
                <a16:creationId xmlns:a16="http://schemas.microsoft.com/office/drawing/2014/main" id="{FAAA1EFE-5D1E-F2C3-6BA9-533756C47902}"/>
              </a:ext>
            </a:extLst>
          </p:cNvPr>
          <p:cNvSpPr txBox="1"/>
          <p:nvPr/>
        </p:nvSpPr>
        <p:spPr>
          <a:xfrm>
            <a:off x="6830257" y="532337"/>
            <a:ext cx="3002576" cy="492443"/>
          </a:xfrm>
          <a:prstGeom prst="rect">
            <a:avLst/>
          </a:prstGeom>
          <a:noFill/>
        </p:spPr>
        <p:txBody>
          <a:bodyPr wrap="square" lIns="0" tIns="0" rIns="0" bIns="0" rtlCol="0" anchor="t">
            <a:spAutoFit/>
          </a:bodyPr>
          <a:lstStyle/>
          <a:p>
            <a:pPr>
              <a:defRPr/>
            </a:pPr>
            <a:r>
              <a:rPr lang="en-US" sz="3200" dirty="0">
                <a:solidFill>
                  <a:srgbClr val="3F3F3F"/>
                </a:solidFill>
                <a:effectLst>
                  <a:glow rad="25400">
                    <a:prstClr val="white"/>
                  </a:glow>
                </a:effectLst>
                <a:latin typeface="Arial"/>
                <a:cs typeface="Arial"/>
              </a:rPr>
              <a:t>Religion / Belief</a:t>
            </a:r>
            <a:endParaRPr kumimoji="0" lang="en-US" sz="3200" b="0" i="0" u="none" strike="noStrike" kern="1200" cap="none" spc="0" normalizeH="0" baseline="0" noProof="0" dirty="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E7365ED8-A9E2-37BD-60E2-5489F00B4762}"/>
              </a:ext>
            </a:extLst>
          </p:cNvPr>
          <p:cNvSpPr txBox="1"/>
          <p:nvPr/>
        </p:nvSpPr>
        <p:spPr>
          <a:xfrm>
            <a:off x="8871532" y="3101251"/>
            <a:ext cx="2736437"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Gender/Sex</a:t>
            </a:r>
          </a:p>
        </p:txBody>
      </p:sp>
      <p:sp>
        <p:nvSpPr>
          <p:cNvPr id="39" name="TextBox 38">
            <a:extLst>
              <a:ext uri="{FF2B5EF4-FFF2-40B4-BE49-F238E27FC236}">
                <a16:creationId xmlns:a16="http://schemas.microsoft.com/office/drawing/2014/main" id="{4EC831B6-F05E-7EBB-C877-E2F99DD532C1}"/>
              </a:ext>
            </a:extLst>
          </p:cNvPr>
          <p:cNvSpPr txBox="1"/>
          <p:nvPr/>
        </p:nvSpPr>
        <p:spPr>
          <a:xfrm>
            <a:off x="8224487" y="1514989"/>
            <a:ext cx="3967513"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Ethnic/Cultural/Racial</a:t>
            </a:r>
            <a:endParaRPr kumimoji="0" lang="en-US" sz="3200" b="0" i="0" u="none" strike="noStrike" kern="1200" cap="none" spc="0" normalizeH="0" baseline="0" noProof="0" dirty="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3D745317-C7B9-2CE6-93C6-AEBD832E79A2}"/>
              </a:ext>
            </a:extLst>
          </p:cNvPr>
          <p:cNvSpPr txBox="1"/>
          <p:nvPr/>
        </p:nvSpPr>
        <p:spPr>
          <a:xfrm>
            <a:off x="8439693" y="4549808"/>
            <a:ext cx="395346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Sexual Orientation</a:t>
            </a:r>
          </a:p>
        </p:txBody>
      </p:sp>
      <p:sp>
        <p:nvSpPr>
          <p:cNvPr id="43" name="TextBox 42">
            <a:extLst>
              <a:ext uri="{FF2B5EF4-FFF2-40B4-BE49-F238E27FC236}">
                <a16:creationId xmlns:a16="http://schemas.microsoft.com/office/drawing/2014/main" id="{FE69965B-3EF7-FB19-0FA8-0D6983806BFD}"/>
              </a:ext>
            </a:extLst>
          </p:cNvPr>
          <p:cNvSpPr txBox="1"/>
          <p:nvPr/>
        </p:nvSpPr>
        <p:spPr>
          <a:xfrm>
            <a:off x="7188574" y="5543747"/>
            <a:ext cx="1485254"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rPr>
              <a:t>Family</a:t>
            </a:r>
          </a:p>
        </p:txBody>
      </p:sp>
      <p:sp>
        <p:nvSpPr>
          <p:cNvPr id="45" name="TextBox 44">
            <a:extLst>
              <a:ext uri="{FF2B5EF4-FFF2-40B4-BE49-F238E27FC236}">
                <a16:creationId xmlns:a16="http://schemas.microsoft.com/office/drawing/2014/main" id="{CE4C13D1-5114-3EA7-292D-16B2212848AA}"/>
              </a:ext>
            </a:extLst>
          </p:cNvPr>
          <p:cNvSpPr txBox="1"/>
          <p:nvPr/>
        </p:nvSpPr>
        <p:spPr>
          <a:xfrm>
            <a:off x="3884307" y="5621741"/>
            <a:ext cx="98682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Age</a:t>
            </a:r>
          </a:p>
        </p:txBody>
      </p:sp>
      <p:sp>
        <p:nvSpPr>
          <p:cNvPr id="47" name="TextBox 46">
            <a:extLst>
              <a:ext uri="{FF2B5EF4-FFF2-40B4-BE49-F238E27FC236}">
                <a16:creationId xmlns:a16="http://schemas.microsoft.com/office/drawing/2014/main" id="{5A9B8780-E3ED-7A2E-4C48-735D52469CCB}"/>
              </a:ext>
            </a:extLst>
          </p:cNvPr>
          <p:cNvSpPr txBox="1"/>
          <p:nvPr/>
        </p:nvSpPr>
        <p:spPr>
          <a:xfrm>
            <a:off x="779218" y="4527080"/>
            <a:ext cx="324764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Neurodiversity</a:t>
            </a:r>
          </a:p>
        </p:txBody>
      </p:sp>
      <p:sp>
        <p:nvSpPr>
          <p:cNvPr id="3" name="Title 2">
            <a:extLst>
              <a:ext uri="{FF2B5EF4-FFF2-40B4-BE49-F238E27FC236}">
                <a16:creationId xmlns:a16="http://schemas.microsoft.com/office/drawing/2014/main" id="{BD86FCB1-A5BB-0E6D-41EB-402AD3EAB2D7}"/>
              </a:ext>
            </a:extLst>
          </p:cNvPr>
          <p:cNvSpPr txBox="1">
            <a:spLocks noGrp="1"/>
          </p:cNvSpPr>
          <p:nvPr>
            <p:ph type="title" idx="4294967295"/>
          </p:nvPr>
        </p:nvSpPr>
        <p:spPr>
          <a:xfrm>
            <a:off x="4595005" y="2725947"/>
            <a:ext cx="301636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62626"/>
                </a:solidFill>
                <a:effectLst/>
                <a:uLnTx/>
                <a:uFillTx/>
                <a:latin typeface="+mn-lt"/>
                <a:ea typeface="+mn-ea"/>
                <a:cs typeface="Arial"/>
              </a:rPr>
              <a:t>Diversity</a:t>
            </a:r>
            <a:endParaRPr kumimoji="0" lang="en-US" sz="1800" b="0" i="0" u="none" strike="noStrike" kern="1200" cap="none" spc="0" normalizeH="0" baseline="0" noProof="0" dirty="0">
              <a:ln>
                <a:noFill/>
              </a:ln>
              <a:solidFill>
                <a:srgbClr val="262626"/>
              </a:solidFill>
              <a:effectLst/>
              <a:uLnTx/>
              <a:uFillTx/>
              <a:latin typeface="+mn-lt"/>
              <a:ea typeface="+mn-ea"/>
              <a:cs typeface="+mn-cs"/>
            </a:endParaRPr>
          </a:p>
        </p:txBody>
      </p:sp>
      <p:pic>
        <p:nvPicPr>
          <p:cNvPr id="2" name="Picture 1" descr="This is the Education Scotland, Inclusion, Wellbeing and Equalities logo. It is  blue green and yellow. ">
            <a:extLst>
              <a:ext uri="{FF2B5EF4-FFF2-40B4-BE49-F238E27FC236}">
                <a16:creationId xmlns:a16="http://schemas.microsoft.com/office/drawing/2014/main" id="{1B94AFC7-E312-BB52-DF08-9ACA394DA2B8}"/>
              </a:ext>
            </a:extLst>
          </p:cNvPr>
          <p:cNvPicPr>
            <a:picLocks noChangeAspect="1"/>
          </p:cNvPicPr>
          <p:nvPr/>
        </p:nvPicPr>
        <p:blipFill>
          <a:blip r:embed="rId3"/>
          <a:stretch>
            <a:fillRect/>
          </a:stretch>
        </p:blipFill>
        <p:spPr>
          <a:xfrm>
            <a:off x="10972504" y="140635"/>
            <a:ext cx="1136330" cy="587251"/>
          </a:xfrm>
          <a:prstGeom prst="rect">
            <a:avLst/>
          </a:prstGeom>
        </p:spPr>
      </p:pic>
    </p:spTree>
    <p:extLst>
      <p:ext uri="{BB962C8B-B14F-4D97-AF65-F5344CB8AC3E}">
        <p14:creationId xmlns:p14="http://schemas.microsoft.com/office/powerpoint/2010/main" val="91615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0C28-04E8-DCA4-964A-1E1A42311635}"/>
              </a:ext>
            </a:extLst>
          </p:cNvPr>
          <p:cNvSpPr>
            <a:spLocks noGrp="1"/>
          </p:cNvSpPr>
          <p:nvPr>
            <p:ph type="title"/>
          </p:nvPr>
        </p:nvSpPr>
        <p:spPr>
          <a:xfrm>
            <a:off x="384313" y="273051"/>
            <a:ext cx="4011084" cy="560457"/>
          </a:xfrm>
        </p:spPr>
        <p:txBody>
          <a:bodyPr wrap="square" anchor="b">
            <a:normAutofit fontScale="90000"/>
          </a:bodyPr>
          <a:lstStyle/>
          <a:p>
            <a:r>
              <a:rPr lang="en-GB" sz="2800" dirty="0"/>
              <a:t>Festivals and pilgrimage</a:t>
            </a:r>
          </a:p>
        </p:txBody>
      </p:sp>
      <p:graphicFrame>
        <p:nvGraphicFramePr>
          <p:cNvPr id="5" name="Text Placeholder 2">
            <a:extLst>
              <a:ext uri="{FF2B5EF4-FFF2-40B4-BE49-F238E27FC236}">
                <a16:creationId xmlns:a16="http://schemas.microsoft.com/office/drawing/2014/main" id="{C0FC0F21-AA8D-3D92-F1DB-C3EB9B782DE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004040"/>
              </p:ext>
            </p:extLst>
          </p:nvPr>
        </p:nvGraphicFramePr>
        <p:xfrm>
          <a:off x="384313" y="1005095"/>
          <a:ext cx="11438865" cy="543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6589ADE-0425-655F-28E4-7C820089565F}"/>
              </a:ext>
            </a:extLst>
          </p:cNvPr>
          <p:cNvSpPr txBox="1"/>
          <p:nvPr/>
        </p:nvSpPr>
        <p:spPr>
          <a:xfrm>
            <a:off x="5200651" y="5063699"/>
            <a:ext cx="6157912" cy="646331"/>
          </a:xfrm>
          <a:prstGeom prst="rect">
            <a:avLst/>
          </a:prstGeom>
          <a:noFill/>
        </p:spPr>
        <p:txBody>
          <a:bodyPr wrap="square" rtlCol="0">
            <a:sp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*Jewish festivals start at sunset the night before the date of their festivals.</a:t>
            </a:r>
          </a:p>
        </p:txBody>
      </p:sp>
    </p:spTree>
    <p:extLst>
      <p:ext uri="{BB962C8B-B14F-4D97-AF65-F5344CB8AC3E}">
        <p14:creationId xmlns:p14="http://schemas.microsoft.com/office/powerpoint/2010/main" val="132462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C942-69C2-FAA9-6223-EA99948066BB}"/>
              </a:ext>
            </a:extLst>
          </p:cNvPr>
          <p:cNvSpPr>
            <a:spLocks noGrp="1"/>
          </p:cNvSpPr>
          <p:nvPr>
            <p:ph type="title"/>
          </p:nvPr>
        </p:nvSpPr>
        <p:spPr>
          <a:xfrm>
            <a:off x="495252" y="323999"/>
            <a:ext cx="10363200" cy="831701"/>
          </a:xfrm>
        </p:spPr>
        <p:txBody>
          <a:bodyPr/>
          <a:lstStyle/>
          <a:p>
            <a:r>
              <a:rPr lang="en-GB" dirty="0"/>
              <a:t>Holy days of the week</a:t>
            </a:r>
          </a:p>
        </p:txBody>
      </p:sp>
      <p:sp>
        <p:nvSpPr>
          <p:cNvPr id="3" name="Text Placeholder 2">
            <a:extLst>
              <a:ext uri="{FF2B5EF4-FFF2-40B4-BE49-F238E27FC236}">
                <a16:creationId xmlns:a16="http://schemas.microsoft.com/office/drawing/2014/main" id="{68CB11E0-1352-87D3-FFDA-C6422F596F4D}"/>
              </a:ext>
            </a:extLst>
          </p:cNvPr>
          <p:cNvSpPr>
            <a:spLocks noGrp="1"/>
          </p:cNvSpPr>
          <p:nvPr>
            <p:ph type="body" idx="1"/>
          </p:nvPr>
        </p:nvSpPr>
        <p:spPr>
          <a:xfrm>
            <a:off x="495252" y="5033814"/>
            <a:ext cx="10881585" cy="1500187"/>
          </a:xfrm>
        </p:spPr>
        <p:txBody>
          <a:bodyPr/>
          <a:lstStyle/>
          <a:p>
            <a:pPr>
              <a:lnSpc>
                <a:spcPct val="107000"/>
              </a:lnSpc>
              <a:spcAft>
                <a:spcPts val="800"/>
              </a:spcAf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Different religions observe a holy day during the week. Followers may be expected to attend a religious service on that day. Some may not be allowed to undertake certain activities on that day.</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is the holy day for Muslims and some will attend the mosque for midday prayers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Judaism, Shabbat starts at sunset on Friday and continues until sunset on Saturday. It is a day of rest and some Jewish people will not write, travel or cook during this time.</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Sunday is the traditional day of rest for Christians and some will not work on a Sunday. Religious services are generally held on Sunday morning (plus Saturday and/or Sunday evenings in some churches).</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UK, many Hindus and Sikhs will hold a religious service at their places of worship on a Sunday morning.</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0158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2517-B8CE-8B54-C18D-053FA20EB4BF}"/>
              </a:ext>
            </a:extLst>
          </p:cNvPr>
          <p:cNvSpPr>
            <a:spLocks noGrp="1"/>
          </p:cNvSpPr>
          <p:nvPr>
            <p:ph type="title"/>
          </p:nvPr>
        </p:nvSpPr>
        <p:spPr>
          <a:xfrm>
            <a:off x="616688" y="238939"/>
            <a:ext cx="10363200" cy="1362075"/>
          </a:xfrm>
        </p:spPr>
        <p:txBody>
          <a:bodyPr/>
          <a:lstStyle/>
          <a:p>
            <a:r>
              <a:rPr lang="en-GB" dirty="0"/>
              <a:t>Religious observance</a:t>
            </a:r>
          </a:p>
        </p:txBody>
      </p:sp>
      <p:sp>
        <p:nvSpPr>
          <p:cNvPr id="3" name="Text Placeholder 2">
            <a:extLst>
              <a:ext uri="{FF2B5EF4-FFF2-40B4-BE49-F238E27FC236}">
                <a16:creationId xmlns:a16="http://schemas.microsoft.com/office/drawing/2014/main" id="{5E1AEA53-4093-94A0-339F-46C87AF702EC}"/>
              </a:ext>
            </a:extLst>
          </p:cNvPr>
          <p:cNvSpPr>
            <a:spLocks noGrp="1"/>
          </p:cNvSpPr>
          <p:nvPr>
            <p:ph type="body" idx="1"/>
          </p:nvPr>
        </p:nvSpPr>
        <p:spPr>
          <a:xfrm>
            <a:off x="602620" y="5742358"/>
            <a:ext cx="10363200" cy="1500187"/>
          </a:xfrm>
        </p:spPr>
        <p:txBody>
          <a:bodyPr/>
          <a:lstStyle/>
          <a:p>
            <a:r>
              <a:rPr lang="en-GB" sz="2200" dirty="0">
                <a:solidFill>
                  <a:srgbClr val="0070C0"/>
                </a:solidFill>
                <a:highlight>
                  <a:srgbClr val="FFFFFF"/>
                </a:highligh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Religious Observance</a:t>
            </a:r>
            <a:r>
              <a:rPr lang="en-GB" sz="22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is defined as:</a:t>
            </a:r>
          </a:p>
          <a:p>
            <a:r>
              <a:rPr lang="en-GB" sz="2200" b="1"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“community acts which aim to promote the spiritual development of all members of the school's community and express and celebrate the shared values of the school community”</a:t>
            </a:r>
          </a:p>
          <a:p>
            <a:endParaRPr lang="en-GB" sz="8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Religious Observance should reflect the diversity of religions and beliefs in Scotland. For example, marking festivals of different faiths can </a:t>
            </a:r>
            <a:r>
              <a:rPr lang="en-GB" sz="2200" b="1"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increase learners’ sense of belonging</a:t>
            </a: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 and can also be a </a:t>
            </a:r>
            <a:r>
              <a:rPr lang="en-GB" sz="2200" b="1"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celebration of this rich diversity for all learners</a:t>
            </a: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p>
          <a:p>
            <a:endParaRPr lang="en-GB" sz="11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Parents have the </a:t>
            </a:r>
            <a:r>
              <a:rPr lang="en-GB" sz="2200" b="1"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right to withdraw </a:t>
            </a: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children from Religious Observance including Christian events and assemblies.</a:t>
            </a:r>
          </a:p>
          <a:p>
            <a:pPr marL="342900" indent="-342900">
              <a:buFont typeface="Arial" panose="020B0604020202020204" pitchFamily="34" charset="0"/>
              <a:buChar char="•"/>
            </a:pPr>
            <a:endParaRPr lang="en-GB" sz="8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Pupils do not have the right to withdraw themselves, but schools should include them in any discussions about aspects of their school experience, </a:t>
            </a:r>
            <a:r>
              <a:rPr lang="en-GB" sz="2200" b="1"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ensuring their views are taken into account</a:t>
            </a:r>
            <a:r>
              <a:rPr lang="en-GB" sz="22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GB" sz="8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dirty="0">
              <a:solidFill>
                <a:srgbClr val="111111"/>
              </a:solidFill>
              <a:highlight>
                <a:srgbClr val="FFFFFF"/>
              </a:highlight>
              <a:latin typeface="Roboto" panose="02000000000000000000" pitchFamily="2" charset="0"/>
            </a:endParaRPr>
          </a:p>
          <a:p>
            <a:endParaRPr lang="en-GB" dirty="0">
              <a:solidFill>
                <a:srgbClr val="111111"/>
              </a:solidFill>
              <a:highlight>
                <a:srgbClr val="FFFFFF"/>
              </a:highlight>
              <a:latin typeface="Roboto" panose="02000000000000000000" pitchFamily="2" charset="0"/>
            </a:endParaRPr>
          </a:p>
          <a:p>
            <a:pPr marL="342900" indent="-342900">
              <a:buFont typeface="Arial" panose="020B0604020202020204" pitchFamily="34" charset="0"/>
              <a:buChar char="•"/>
            </a:pPr>
            <a:endParaRPr lang="en-GB" dirty="0">
              <a:solidFill>
                <a:srgbClr val="111111"/>
              </a:solidFill>
              <a:highlight>
                <a:srgbClr val="FFFFFF"/>
              </a:highlight>
              <a:latin typeface="Roboto" panose="02000000000000000000" pitchFamily="2" charset="0"/>
            </a:endParaRPr>
          </a:p>
        </p:txBody>
      </p:sp>
    </p:spTree>
    <p:extLst>
      <p:ext uri="{BB962C8B-B14F-4D97-AF65-F5344CB8AC3E}">
        <p14:creationId xmlns:p14="http://schemas.microsoft.com/office/powerpoint/2010/main" val="1807261831"/>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7" ma:contentTypeDescription="Create a new document." ma:contentTypeScope="" ma:versionID="3adf5da0a17c32b0640e1756946f2374">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2c8b6b8c4243c82cef970e159f43ff8e"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4D37D-4E3F-4CA4-9777-662F57333827}">
  <ds:schemaRefs>
    <ds:schemaRef ds:uri="http://schemas.microsoft.com/sharepoint/v3/contenttype/forms"/>
  </ds:schemaRefs>
</ds:datastoreItem>
</file>

<file path=customXml/itemProps2.xml><?xml version="1.0" encoding="utf-8"?>
<ds:datastoreItem xmlns:ds="http://schemas.openxmlformats.org/officeDocument/2006/customXml" ds:itemID="{492BD71E-DA0A-4386-A2D0-FAA8104E7C0B}">
  <ds:schemaRefs>
    <ds:schemaRef ds:uri="http://schemas.microsoft.com/office/2006/documentManagement/types"/>
    <ds:schemaRef ds:uri="http://purl.org/dc/elements/1.1/"/>
    <ds:schemaRef ds:uri="a051077f-6078-4466-a38f-b6d930d916b1"/>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07478566-c77e-4a5d-9cf3-8b922a5f4212"/>
    <ds:schemaRef ds:uri="http://www.w3.org/XML/1998/namespace"/>
  </ds:schemaRefs>
</ds:datastoreItem>
</file>

<file path=customXml/itemProps3.xml><?xml version="1.0" encoding="utf-8"?>
<ds:datastoreItem xmlns:ds="http://schemas.openxmlformats.org/officeDocument/2006/customXml" ds:itemID="{0DA43F73-F0D2-4F3B-9F9B-42B464717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3296</TotalTime>
  <Words>7528</Words>
  <Application>Microsoft Office PowerPoint</Application>
  <PresentationFormat>Widescreen</PresentationFormat>
  <Paragraphs>497</Paragraphs>
  <Slides>28</Slides>
  <Notes>28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Aptos</vt:lpstr>
      <vt:lpstr>Arial</vt:lpstr>
      <vt:lpstr>Arial,Sans-Serif</vt:lpstr>
      <vt:lpstr>Calibri</vt:lpstr>
      <vt:lpstr>Calibri Light</vt:lpstr>
      <vt:lpstr>Lucida Grande</vt:lpstr>
      <vt:lpstr>Roboto</vt:lpstr>
      <vt:lpstr>Segoe UI</vt:lpstr>
      <vt:lpstr>Symbol</vt:lpstr>
      <vt:lpstr>Symbol,Sans-Serif</vt:lpstr>
      <vt:lpstr>Times New Roman</vt:lpstr>
      <vt:lpstr>Wingdings</vt:lpstr>
      <vt:lpstr>Powerpoint_template</vt:lpstr>
      <vt:lpstr>Office Theme</vt:lpstr>
      <vt:lpstr>Inclusion, Wellbeing and Equalities Framework – Rights and Equalities  Develop Your Religious Literacy Part 2 Level – Informed </vt:lpstr>
      <vt:lpstr>How to use this resource</vt:lpstr>
      <vt:lpstr>IWE Professional Learning Framework</vt:lpstr>
      <vt:lpstr>National Model for Professional Learning</vt:lpstr>
      <vt:lpstr>Welcome </vt:lpstr>
      <vt:lpstr>Diversity</vt:lpstr>
      <vt:lpstr>Festivals and pilgrimage</vt:lpstr>
      <vt:lpstr>Holy days of the week</vt:lpstr>
      <vt:lpstr>Religious observance</vt:lpstr>
      <vt:lpstr>Case study</vt:lpstr>
      <vt:lpstr>Dietary needs of different religions: Vegetarian food</vt:lpstr>
      <vt:lpstr>Dietary needs of different religions: Kosher food</vt:lpstr>
      <vt:lpstr>Dietary needs of different religions: Catering for Jewish People</vt:lpstr>
      <vt:lpstr>Dietary needs of different religions: Halal food</vt:lpstr>
      <vt:lpstr>Dietary needs of different religions: Alcohol</vt:lpstr>
      <vt:lpstr>Dietary needs of different religions: Muslim Fasting during Ramadan</vt:lpstr>
      <vt:lpstr>Dietary needs of different religions: Fasting in other religions</vt:lpstr>
      <vt:lpstr>Supporting people who are fasting</vt:lpstr>
      <vt:lpstr>MUSLIM PRAYER</vt:lpstr>
      <vt:lpstr>Clothing &amp; Wearing Religious Symbols</vt:lpstr>
      <vt:lpstr>Clothing &amp; Wearing Religious Symbols (Continued)</vt:lpstr>
      <vt:lpstr>Participating in Sport</vt:lpstr>
      <vt:lpstr>Physical Contact</vt:lpstr>
      <vt:lpstr>Encouraging Encounter and Learning about Diversity</vt:lpstr>
      <vt:lpstr>Mood check-in</vt:lpstr>
      <vt:lpstr>Reflection</vt:lpstr>
      <vt:lpstr>We value your feedback</vt:lpstr>
      <vt:lpstr>For Scotland's learners, with Scotland's educators Do luchd-ionnsachaidh na h-Alba, le luchd-foghlaim Alba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Your Religious Literacy Part 2</dc:title>
  <dc:creator>Valdelievre M (Melina)</dc:creator>
  <cp:lastModifiedBy>Jeremy Stevenson</cp:lastModifiedBy>
  <cp:revision>295</cp:revision>
  <dcterms:created xsi:type="dcterms:W3CDTF">2023-06-14T13:55:05Z</dcterms:created>
  <dcterms:modified xsi:type="dcterms:W3CDTF">2024-08-26T14:46:28Z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MediaServiceImageTags">
    <vt:lpwstr/>
  </property>
</Properties>
</file>