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43" r:id="rId5"/>
    <p:sldMasterId id="2147483720" r:id="rId6"/>
    <p:sldMasterId id="2147483731" r:id="rId7"/>
    <p:sldMasterId id="2147483648" r:id="rId8"/>
  </p:sldMasterIdLst>
  <p:notesMasterIdLst>
    <p:notesMasterId r:id="rId27"/>
  </p:notesMasterIdLst>
  <p:sldIdLst>
    <p:sldId id="275" r:id="rId9"/>
    <p:sldId id="2779" r:id="rId10"/>
    <p:sldId id="273" r:id="rId11"/>
    <p:sldId id="272" r:id="rId12"/>
    <p:sldId id="271" r:id="rId13"/>
    <p:sldId id="2768" r:id="rId14"/>
    <p:sldId id="2778" r:id="rId15"/>
    <p:sldId id="2776" r:id="rId16"/>
    <p:sldId id="2770" r:id="rId17"/>
    <p:sldId id="2773" r:id="rId18"/>
    <p:sldId id="2772" r:id="rId19"/>
    <p:sldId id="2771" r:id="rId20"/>
    <p:sldId id="267" r:id="rId21"/>
    <p:sldId id="2775" r:id="rId22"/>
    <p:sldId id="2780" r:id="rId23"/>
    <p:sldId id="2766" r:id="rId24"/>
    <p:sldId id="2767" r:id="rId25"/>
    <p:sldId id="2777"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356A57-D28B-37AC-FDDF-3D477A0DC5E7}" name="Amy Johnson" initials="AJ" userId="S::amy.johnson@educationscotland.gov.scot::8b5cb6e7-6089-40fd-9ced-e5a7b48bebbc" providerId="AD"/>
  <p188:author id="{CF765DAA-3B59-D076-ED9A-E54042AC249B}" name="Hannah Brown" initials="HB" userId="S::hannah.brown@educationscotland.gov.scot::36cb03c5-7275-4731-bea2-5e870a21d07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92005-14C9-4B7A-931B-B71ECCE547DD}" v="2" dt="2023-12-05T15:06:09.785"/>
    <p1510:client id="{3FA5F2BB-025F-2EC0-0437-9D276DAC0DB4}" v="7" dt="2023-12-05T10:11:32.620"/>
    <p1510:client id="{8B7AB2B8-4EFE-2AD1-36AF-2044E2C5035B}" v="7" dt="2023-12-05T08:43:41.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ohnson" userId="S::amy.johnson@educationscotland.gov.scot::8b5cb6e7-6089-40fd-9ced-e5a7b48bebbc" providerId="AD" clId="Web-{EC87703F-D45E-21F3-CEE6-46BEAE069456}"/>
    <pc:docChg chg="modSld">
      <pc:chgData name="Amy Johnson" userId="S::amy.johnson@educationscotland.gov.scot::8b5cb6e7-6089-40fd-9ced-e5a7b48bebbc" providerId="AD" clId="Web-{EC87703F-D45E-21F3-CEE6-46BEAE069456}" dt="2023-08-08T10:21:22.823" v="34"/>
      <pc:docMkLst>
        <pc:docMk/>
      </pc:docMkLst>
      <pc:sldChg chg="modSp">
        <pc:chgData name="Amy Johnson" userId="S::amy.johnson@educationscotland.gov.scot::8b5cb6e7-6089-40fd-9ced-e5a7b48bebbc" providerId="AD" clId="Web-{EC87703F-D45E-21F3-CEE6-46BEAE069456}" dt="2023-08-07T10:00:22.175" v="29" actId="20577"/>
        <pc:sldMkLst>
          <pc:docMk/>
          <pc:sldMk cId="1838944298" sldId="2767"/>
        </pc:sldMkLst>
        <pc:spChg chg="mod">
          <ac:chgData name="Amy Johnson" userId="S::amy.johnson@educationscotland.gov.scot::8b5cb6e7-6089-40fd-9ced-e5a7b48bebbc" providerId="AD" clId="Web-{EC87703F-D45E-21F3-CEE6-46BEAE069456}" dt="2023-08-07T10:00:22.175" v="29" actId="20577"/>
          <ac:spMkLst>
            <pc:docMk/>
            <pc:sldMk cId="1838944298" sldId="2767"/>
            <ac:spMk id="68612" creationId="{00000000-0000-0000-0000-000000000000}"/>
          </ac:spMkLst>
        </pc:spChg>
      </pc:sldChg>
      <pc:sldChg chg="modNotes">
        <pc:chgData name="Amy Johnson" userId="S::amy.johnson@educationscotland.gov.scot::8b5cb6e7-6089-40fd-9ced-e5a7b48bebbc" providerId="AD" clId="Web-{EC87703F-D45E-21F3-CEE6-46BEAE069456}" dt="2023-08-08T10:21:22.823" v="34"/>
        <pc:sldMkLst>
          <pc:docMk/>
          <pc:sldMk cId="376063657" sldId="2770"/>
        </pc:sldMkLst>
      </pc:sldChg>
    </pc:docChg>
  </pc:docChgLst>
  <pc:docChgLst>
    <pc:chgData name="Fran Foreman" userId="S::esfforeman@glow.gov.uk::fe6e61ef-6616-4964-950d-294ca90507e4" providerId="AD" clId="Web-{8B7AB2B8-4EFE-2AD1-36AF-2044E2C5035B}"/>
    <pc:docChg chg="modSld">
      <pc:chgData name="Fran Foreman" userId="S::esfforeman@glow.gov.uk::fe6e61ef-6616-4964-950d-294ca90507e4" providerId="AD" clId="Web-{8B7AB2B8-4EFE-2AD1-36AF-2044E2C5035B}" dt="2023-12-05T08:43:41.253" v="4" actId="1076"/>
      <pc:docMkLst>
        <pc:docMk/>
      </pc:docMkLst>
      <pc:sldChg chg="modSp">
        <pc:chgData name="Fran Foreman" userId="S::esfforeman@glow.gov.uk::fe6e61ef-6616-4964-950d-294ca90507e4" providerId="AD" clId="Web-{8B7AB2B8-4EFE-2AD1-36AF-2044E2C5035B}" dt="2023-12-05T08:43:41.253" v="4" actId="1076"/>
        <pc:sldMkLst>
          <pc:docMk/>
          <pc:sldMk cId="3873423846" sldId="2771"/>
        </pc:sldMkLst>
        <pc:spChg chg="mod">
          <ac:chgData name="Fran Foreman" userId="S::esfforeman@glow.gov.uk::fe6e61ef-6616-4964-950d-294ca90507e4" providerId="AD" clId="Web-{8B7AB2B8-4EFE-2AD1-36AF-2044E2C5035B}" dt="2023-12-05T08:43:41.253" v="4" actId="1076"/>
          <ac:spMkLst>
            <pc:docMk/>
            <pc:sldMk cId="3873423846" sldId="2771"/>
            <ac:spMk id="13" creationId="{9A254D12-A43C-CA77-10BA-5870AAB5E802}"/>
          </ac:spMkLst>
        </pc:spChg>
      </pc:sldChg>
    </pc:docChg>
  </pc:docChgLst>
  <pc:docChgLst>
    <pc:chgData name="Amy Johnson" userId="S::amy.johnson@educationscotland.gov.scot::8b5cb6e7-6089-40fd-9ced-e5a7b48bebbc" providerId="AD" clId="Web-{9BFB9D04-447E-4907-B0C8-844B2A02A4D9}"/>
    <pc:docChg chg="modSld sldOrd">
      <pc:chgData name="Amy Johnson" userId="S::amy.johnson@educationscotland.gov.scot::8b5cb6e7-6089-40fd-9ced-e5a7b48bebbc" providerId="AD" clId="Web-{9BFB9D04-447E-4907-B0C8-844B2A02A4D9}" dt="2023-11-07T13:16:51.987" v="10"/>
      <pc:docMkLst>
        <pc:docMk/>
      </pc:docMkLst>
      <pc:sldChg chg="modNotes">
        <pc:chgData name="Amy Johnson" userId="S::amy.johnson@educationscotland.gov.scot::8b5cb6e7-6089-40fd-9ced-e5a7b48bebbc" providerId="AD" clId="Web-{9BFB9D04-447E-4907-B0C8-844B2A02A4D9}" dt="2023-11-07T13:15:33.891" v="3"/>
        <pc:sldMkLst>
          <pc:docMk/>
          <pc:sldMk cId="2408084866" sldId="272"/>
        </pc:sldMkLst>
      </pc:sldChg>
      <pc:sldChg chg="modNotes">
        <pc:chgData name="Amy Johnson" userId="S::amy.johnson@educationscotland.gov.scot::8b5cb6e7-6089-40fd-9ced-e5a7b48bebbc" providerId="AD" clId="Web-{9BFB9D04-447E-4907-B0C8-844B2A02A4D9}" dt="2023-11-07T13:16:35.565" v="7"/>
        <pc:sldMkLst>
          <pc:docMk/>
          <pc:sldMk cId="1989521297" sldId="273"/>
        </pc:sldMkLst>
      </pc:sldChg>
      <pc:sldChg chg="ord modNotes">
        <pc:chgData name="Amy Johnson" userId="S::amy.johnson@educationscotland.gov.scot::8b5cb6e7-6089-40fd-9ced-e5a7b48bebbc" providerId="AD" clId="Web-{9BFB9D04-447E-4907-B0C8-844B2A02A4D9}" dt="2023-11-07T13:16:51.987" v="10"/>
        <pc:sldMkLst>
          <pc:docMk/>
          <pc:sldMk cId="3976073730" sldId="274"/>
        </pc:sldMkLst>
      </pc:sldChg>
      <pc:sldChg chg="modNotes">
        <pc:chgData name="Amy Johnson" userId="S::amy.johnson@educationscotland.gov.scot::8b5cb6e7-6089-40fd-9ced-e5a7b48bebbc" providerId="AD" clId="Web-{9BFB9D04-447E-4907-B0C8-844B2A02A4D9}" dt="2023-11-07T13:15:07.078" v="1"/>
        <pc:sldMkLst>
          <pc:docMk/>
          <pc:sldMk cId="4159344354" sldId="275"/>
        </pc:sldMkLst>
      </pc:sldChg>
    </pc:docChg>
  </pc:docChgLst>
  <pc:docChgLst>
    <pc:chgData name="Amy Johnson" userId="S::amy.johnson@educationscotland.gov.scot::8b5cb6e7-6089-40fd-9ced-e5a7b48bebbc" providerId="AD" clId="Web-{CCE8E4E1-265D-07C7-6519-62C1FAA7A774}"/>
    <pc:docChg chg="addSld delSld modSld sldOrd">
      <pc:chgData name="Amy Johnson" userId="S::amy.johnson@educationscotland.gov.scot::8b5cb6e7-6089-40fd-9ced-e5a7b48bebbc" providerId="AD" clId="Web-{CCE8E4E1-265D-07C7-6519-62C1FAA7A774}" dt="2023-11-16T17:28:36.669" v="944"/>
      <pc:docMkLst>
        <pc:docMk/>
      </pc:docMkLst>
      <pc:sldChg chg="modSp modNotes">
        <pc:chgData name="Amy Johnson" userId="S::amy.johnson@educationscotland.gov.scot::8b5cb6e7-6089-40fd-9ced-e5a7b48bebbc" providerId="AD" clId="Web-{CCE8E4E1-265D-07C7-6519-62C1FAA7A774}" dt="2023-11-16T16:56:04.483" v="563" actId="14100"/>
        <pc:sldMkLst>
          <pc:docMk/>
          <pc:sldMk cId="167452754" sldId="267"/>
        </pc:sldMkLst>
        <pc:spChg chg="mod">
          <ac:chgData name="Amy Johnson" userId="S::amy.johnson@educationscotland.gov.scot::8b5cb6e7-6089-40fd-9ced-e5a7b48bebbc" providerId="AD" clId="Web-{CCE8E4E1-265D-07C7-6519-62C1FAA7A774}" dt="2023-11-16T16:55:54.671" v="560"/>
          <ac:spMkLst>
            <pc:docMk/>
            <pc:sldMk cId="167452754" sldId="267"/>
            <ac:spMk id="12" creationId="{00000000-0000-0000-0000-000000000000}"/>
          </ac:spMkLst>
        </pc:spChg>
        <pc:spChg chg="mod">
          <ac:chgData name="Amy Johnson" userId="S::amy.johnson@educationscotland.gov.scot::8b5cb6e7-6089-40fd-9ced-e5a7b48bebbc" providerId="AD" clId="Web-{CCE8E4E1-265D-07C7-6519-62C1FAA7A774}" dt="2023-11-16T16:56:04.483" v="563" actId="14100"/>
          <ac:spMkLst>
            <pc:docMk/>
            <pc:sldMk cId="167452754" sldId="267"/>
            <ac:spMk id="20" creationId="{C4AAFFBD-99AE-F013-8B54-19E8DF39E45A}"/>
          </ac:spMkLst>
        </pc:spChg>
      </pc:sldChg>
      <pc:sldChg chg="modNotes">
        <pc:chgData name="Amy Johnson" userId="S::amy.johnson@educationscotland.gov.scot::8b5cb6e7-6089-40fd-9ced-e5a7b48bebbc" providerId="AD" clId="Web-{CCE8E4E1-265D-07C7-6519-62C1FAA7A774}" dt="2023-11-16T16:17:06.239" v="68"/>
        <pc:sldMkLst>
          <pc:docMk/>
          <pc:sldMk cId="2592470318" sldId="271"/>
        </pc:sldMkLst>
      </pc:sldChg>
      <pc:sldChg chg="modNotes">
        <pc:chgData name="Amy Johnson" userId="S::amy.johnson@educationscotland.gov.scot::8b5cb6e7-6089-40fd-9ced-e5a7b48bebbc" providerId="AD" clId="Web-{CCE8E4E1-265D-07C7-6519-62C1FAA7A774}" dt="2023-11-16T16:16:58.583" v="62"/>
        <pc:sldMkLst>
          <pc:docMk/>
          <pc:sldMk cId="2408084866" sldId="272"/>
        </pc:sldMkLst>
      </pc:sldChg>
      <pc:sldChg chg="modNotes">
        <pc:chgData name="Amy Johnson" userId="S::amy.johnson@educationscotland.gov.scot::8b5cb6e7-6089-40fd-9ced-e5a7b48bebbc" providerId="AD" clId="Web-{CCE8E4E1-265D-07C7-6519-62C1FAA7A774}" dt="2023-11-16T16:16:52.692" v="55"/>
        <pc:sldMkLst>
          <pc:docMk/>
          <pc:sldMk cId="1989521297" sldId="273"/>
        </pc:sldMkLst>
      </pc:sldChg>
      <pc:sldChg chg="modNotes">
        <pc:chgData name="Amy Johnson" userId="S::amy.johnson@educationscotland.gov.scot::8b5cb6e7-6089-40fd-9ced-e5a7b48bebbc" providerId="AD" clId="Web-{CCE8E4E1-265D-07C7-6519-62C1FAA7A774}" dt="2023-11-16T16:16:48.426" v="48"/>
        <pc:sldMkLst>
          <pc:docMk/>
          <pc:sldMk cId="3976073730" sldId="274"/>
        </pc:sldMkLst>
      </pc:sldChg>
      <pc:sldChg chg="modNotes">
        <pc:chgData name="Amy Johnson" userId="S::amy.johnson@educationscotland.gov.scot::8b5cb6e7-6089-40fd-9ced-e5a7b48bebbc" providerId="AD" clId="Web-{CCE8E4E1-265D-07C7-6519-62C1FAA7A774}" dt="2023-11-16T16:16:38.723" v="45"/>
        <pc:sldMkLst>
          <pc:docMk/>
          <pc:sldMk cId="4159344354" sldId="275"/>
        </pc:sldMkLst>
      </pc:sldChg>
      <pc:sldChg chg="modNotes">
        <pc:chgData name="Amy Johnson" userId="S::amy.johnson@educationscotland.gov.scot::8b5cb6e7-6089-40fd-9ced-e5a7b48bebbc" providerId="AD" clId="Web-{CCE8E4E1-265D-07C7-6519-62C1FAA7A774}" dt="2023-11-16T16:57:34.471" v="578"/>
        <pc:sldMkLst>
          <pc:docMk/>
          <pc:sldMk cId="118383021" sldId="2766"/>
        </pc:sldMkLst>
      </pc:sldChg>
      <pc:sldChg chg="modNotes">
        <pc:chgData name="Amy Johnson" userId="S::amy.johnson@educationscotland.gov.scot::8b5cb6e7-6089-40fd-9ced-e5a7b48bebbc" providerId="AD" clId="Web-{CCE8E4E1-265D-07C7-6519-62C1FAA7A774}" dt="2023-11-16T16:31:27.406" v="235"/>
        <pc:sldMkLst>
          <pc:docMk/>
          <pc:sldMk cId="1838944298" sldId="2767"/>
        </pc:sldMkLst>
      </pc:sldChg>
      <pc:sldChg chg="modNotes">
        <pc:chgData name="Amy Johnson" userId="S::amy.johnson@educationscotland.gov.scot::8b5cb6e7-6089-40fd-9ced-e5a7b48bebbc" providerId="AD" clId="Web-{CCE8E4E1-265D-07C7-6519-62C1FAA7A774}" dt="2023-11-16T16:59:54.600" v="594"/>
        <pc:sldMkLst>
          <pc:docMk/>
          <pc:sldMk cId="916157237" sldId="2768"/>
        </pc:sldMkLst>
      </pc:sldChg>
      <pc:sldChg chg="modNotes">
        <pc:chgData name="Amy Johnson" userId="S::amy.johnson@educationscotland.gov.scot::8b5cb6e7-6089-40fd-9ced-e5a7b48bebbc" providerId="AD" clId="Web-{CCE8E4E1-265D-07C7-6519-62C1FAA7A774}" dt="2023-11-16T16:21:18.809" v="94"/>
        <pc:sldMkLst>
          <pc:docMk/>
          <pc:sldMk cId="2099208350" sldId="2769"/>
        </pc:sldMkLst>
      </pc:sldChg>
      <pc:sldChg chg="modSp delCm modNotes">
        <pc:chgData name="Amy Johnson" userId="S::amy.johnson@educationscotland.gov.scot::8b5cb6e7-6089-40fd-9ced-e5a7b48bebbc" providerId="AD" clId="Web-{CCE8E4E1-265D-07C7-6519-62C1FAA7A774}" dt="2023-11-16T17:28:36.669" v="944"/>
        <pc:sldMkLst>
          <pc:docMk/>
          <pc:sldMk cId="376063657" sldId="2770"/>
        </pc:sldMkLst>
        <pc:spChg chg="mod">
          <ac:chgData name="Amy Johnson" userId="S::amy.johnson@educationscotland.gov.scot::8b5cb6e7-6089-40fd-9ced-e5a7b48bebbc" providerId="AD" clId="Web-{CCE8E4E1-265D-07C7-6519-62C1FAA7A774}" dt="2023-11-16T16:52:19.633" v="514"/>
          <ac:spMkLst>
            <pc:docMk/>
            <pc:sldMk cId="376063657" sldId="2770"/>
            <ac:spMk id="6" creationId="{005DAA48-16F0-9528-C0FE-91616D26CCEC}"/>
          </ac:spMkLst>
        </pc:spChg>
        <pc:extLst>
          <p:ext xmlns:p="http://schemas.openxmlformats.org/presentationml/2006/main" uri="{D6D511B9-2390-475A-947B-AFAB55BFBCF1}">
            <pc226:cmChg xmlns:pc226="http://schemas.microsoft.com/office/powerpoint/2022/06/main/command" chg="del">
              <pc226:chgData name="Amy Johnson" userId="S::amy.johnson@educationscotland.gov.scot::8b5cb6e7-6089-40fd-9ced-e5a7b48bebbc" providerId="AD" clId="Web-{CCE8E4E1-265D-07C7-6519-62C1FAA7A774}" dt="2023-11-16T17:00:07.194" v="596"/>
              <pc2:cmMkLst xmlns:pc2="http://schemas.microsoft.com/office/powerpoint/2019/9/main/command">
                <pc:docMk/>
                <pc:sldMk cId="376063657" sldId="2770"/>
                <pc2:cmMk id="{B8209D50-306B-430A-ADA2-B190D23661F6}"/>
              </pc2:cmMkLst>
            </pc226:cmChg>
            <pc226:cmChg xmlns:pc226="http://schemas.microsoft.com/office/powerpoint/2022/06/main/command" chg="del">
              <pc226:chgData name="Amy Johnson" userId="S::amy.johnson@educationscotland.gov.scot::8b5cb6e7-6089-40fd-9ced-e5a7b48bebbc" providerId="AD" clId="Web-{CCE8E4E1-265D-07C7-6519-62C1FAA7A774}" dt="2023-11-16T17:00:03.507" v="595"/>
              <pc2:cmMkLst xmlns:pc2="http://schemas.microsoft.com/office/powerpoint/2019/9/main/command">
                <pc:docMk/>
                <pc:sldMk cId="376063657" sldId="2770"/>
                <pc2:cmMk id="{3DA44565-AA93-49D4-AA0F-4132BF5FFB3B}"/>
              </pc2:cmMkLst>
            </pc226:cmChg>
          </p:ext>
        </pc:extLst>
      </pc:sldChg>
      <pc:sldChg chg="modNotes">
        <pc:chgData name="Amy Johnson" userId="S::amy.johnson@educationscotland.gov.scot::8b5cb6e7-6089-40fd-9ced-e5a7b48bebbc" providerId="AD" clId="Web-{CCE8E4E1-265D-07C7-6519-62C1FAA7A774}" dt="2023-11-16T16:55:32.342" v="543"/>
        <pc:sldMkLst>
          <pc:docMk/>
          <pc:sldMk cId="3873423846" sldId="2771"/>
        </pc:sldMkLst>
      </pc:sldChg>
      <pc:sldChg chg="addSp delSp modSp modNotes">
        <pc:chgData name="Amy Johnson" userId="S::amy.johnson@educationscotland.gov.scot::8b5cb6e7-6089-40fd-9ced-e5a7b48bebbc" providerId="AD" clId="Web-{CCE8E4E1-265D-07C7-6519-62C1FAA7A774}" dt="2023-11-16T16:44:19.102" v="403" actId="1076"/>
        <pc:sldMkLst>
          <pc:docMk/>
          <pc:sldMk cId="1505318539" sldId="2772"/>
        </pc:sldMkLst>
        <pc:spChg chg="add mod">
          <ac:chgData name="Amy Johnson" userId="S::amy.johnson@educationscotland.gov.scot::8b5cb6e7-6089-40fd-9ced-e5a7b48bebbc" providerId="AD" clId="Web-{CCE8E4E1-265D-07C7-6519-62C1FAA7A774}" dt="2023-11-16T16:44:19.102" v="403" actId="1076"/>
          <ac:spMkLst>
            <pc:docMk/>
            <pc:sldMk cId="1505318539" sldId="2772"/>
            <ac:spMk id="4" creationId="{C8E742E3-C7E1-50E8-9C13-FBAA8E3A8BFB}"/>
          </ac:spMkLst>
        </pc:spChg>
        <pc:spChg chg="mod">
          <ac:chgData name="Amy Johnson" userId="S::amy.johnson@educationscotland.gov.scot::8b5cb6e7-6089-40fd-9ced-e5a7b48bebbc" providerId="AD" clId="Web-{CCE8E4E1-265D-07C7-6519-62C1FAA7A774}" dt="2023-11-16T16:39:31.843" v="341" actId="20577"/>
          <ac:spMkLst>
            <pc:docMk/>
            <pc:sldMk cId="1505318539" sldId="2772"/>
            <ac:spMk id="5" creationId="{ED54C8F9-E2AA-774C-8772-3467F80C9149}"/>
          </ac:spMkLst>
        </pc:spChg>
        <pc:picChg chg="add mod">
          <ac:chgData name="Amy Johnson" userId="S::amy.johnson@educationscotland.gov.scot::8b5cb6e7-6089-40fd-9ced-e5a7b48bebbc" providerId="AD" clId="Web-{CCE8E4E1-265D-07C7-6519-62C1FAA7A774}" dt="2023-11-16T16:43:42.257" v="393" actId="1076"/>
          <ac:picMkLst>
            <pc:docMk/>
            <pc:sldMk cId="1505318539" sldId="2772"/>
            <ac:picMk id="2" creationId="{746A0457-2BE5-E232-AA6A-A19DA240DEBC}"/>
          </ac:picMkLst>
        </pc:picChg>
        <pc:picChg chg="del">
          <ac:chgData name="Amy Johnson" userId="S::amy.johnson@educationscotland.gov.scot::8b5cb6e7-6089-40fd-9ced-e5a7b48bebbc" providerId="AD" clId="Web-{CCE8E4E1-265D-07C7-6519-62C1FAA7A774}" dt="2023-11-16T16:42:52.443" v="388"/>
          <ac:picMkLst>
            <pc:docMk/>
            <pc:sldMk cId="1505318539" sldId="2772"/>
            <ac:picMk id="3" creationId="{EB0538B0-A9DC-C521-E1FF-6FBEE067343C}"/>
          </ac:picMkLst>
        </pc:picChg>
      </pc:sldChg>
      <pc:sldChg chg="addSp delSp modSp ord modNotes">
        <pc:chgData name="Amy Johnson" userId="S::amy.johnson@educationscotland.gov.scot::8b5cb6e7-6089-40fd-9ced-e5a7b48bebbc" providerId="AD" clId="Web-{CCE8E4E1-265D-07C7-6519-62C1FAA7A774}" dt="2023-11-16T16:54:29.918" v="519"/>
        <pc:sldMkLst>
          <pc:docMk/>
          <pc:sldMk cId="2318156953" sldId="2773"/>
        </pc:sldMkLst>
        <pc:spChg chg="mod">
          <ac:chgData name="Amy Johnson" userId="S::amy.johnson@educationscotland.gov.scot::8b5cb6e7-6089-40fd-9ced-e5a7b48bebbc" providerId="AD" clId="Web-{CCE8E4E1-265D-07C7-6519-62C1FAA7A774}" dt="2023-11-16T16:50:36.145" v="483" actId="14100"/>
          <ac:spMkLst>
            <pc:docMk/>
            <pc:sldMk cId="2318156953" sldId="2773"/>
            <ac:spMk id="5" creationId="{ED54C8F9-E2AA-774C-8772-3467F80C9149}"/>
          </ac:spMkLst>
        </pc:spChg>
        <pc:spChg chg="add mod">
          <ac:chgData name="Amy Johnson" userId="S::amy.johnson@educationscotland.gov.scot::8b5cb6e7-6089-40fd-9ced-e5a7b48bebbc" providerId="AD" clId="Web-{CCE8E4E1-265D-07C7-6519-62C1FAA7A774}" dt="2023-11-16T16:50:24.317" v="479" actId="14100"/>
          <ac:spMkLst>
            <pc:docMk/>
            <pc:sldMk cId="2318156953" sldId="2773"/>
            <ac:spMk id="21" creationId="{B8B5A8BA-8506-1B13-7B49-FAF8B0ACF85F}"/>
          </ac:spMkLst>
        </pc:spChg>
        <pc:graphicFrameChg chg="del mod">
          <ac:chgData name="Amy Johnson" userId="S::amy.johnson@educationscotland.gov.scot::8b5cb6e7-6089-40fd-9ced-e5a7b48bebbc" providerId="AD" clId="Web-{CCE8E4E1-265D-07C7-6519-62C1FAA7A774}" dt="2023-11-16T16:47:59.906" v="416"/>
          <ac:graphicFrameMkLst>
            <pc:docMk/>
            <pc:sldMk cId="2318156953" sldId="2773"/>
            <ac:graphicFrameMk id="2" creationId="{0659EB0A-7136-1E2E-BBD9-A1BF821D3A5B}"/>
          </ac:graphicFrameMkLst>
        </pc:graphicFrameChg>
        <pc:picChg chg="add mod">
          <ac:chgData name="Amy Johnson" userId="S::amy.johnson@educationscotland.gov.scot::8b5cb6e7-6089-40fd-9ced-e5a7b48bebbc" providerId="AD" clId="Web-{CCE8E4E1-265D-07C7-6519-62C1FAA7A774}" dt="2023-11-16T16:50:25.895" v="480" actId="1076"/>
          <ac:picMkLst>
            <pc:docMk/>
            <pc:sldMk cId="2318156953" sldId="2773"/>
            <ac:picMk id="12" creationId="{18803AA9-3D96-E604-4673-99334E7F947F}"/>
          </ac:picMkLst>
        </pc:picChg>
      </pc:sldChg>
      <pc:sldChg chg="add del">
        <pc:chgData name="Amy Johnson" userId="S::amy.johnson@educationscotland.gov.scot::8b5cb6e7-6089-40fd-9ced-e5a7b48bebbc" providerId="AD" clId="Web-{CCE8E4E1-265D-07C7-6519-62C1FAA7A774}" dt="2023-11-16T16:21:24.403" v="95"/>
        <pc:sldMkLst>
          <pc:docMk/>
          <pc:sldMk cId="3240607334" sldId="2774"/>
        </pc:sldMkLst>
      </pc:sldChg>
      <pc:sldChg chg="modNotes">
        <pc:chgData name="Amy Johnson" userId="S::amy.johnson@educationscotland.gov.scot::8b5cb6e7-6089-40fd-9ced-e5a7b48bebbc" providerId="AD" clId="Web-{CCE8E4E1-265D-07C7-6519-62C1FAA7A774}" dt="2023-11-16T16:56:49.110" v="568"/>
        <pc:sldMkLst>
          <pc:docMk/>
          <pc:sldMk cId="3818767284" sldId="2775"/>
        </pc:sldMkLst>
      </pc:sldChg>
      <pc:sldChg chg="delSp modSp add mod setBg modNotes">
        <pc:chgData name="Amy Johnson" userId="S::amy.johnson@educationscotland.gov.scot::8b5cb6e7-6089-40fd-9ced-e5a7b48bebbc" providerId="AD" clId="Web-{CCE8E4E1-265D-07C7-6519-62C1FAA7A774}" dt="2023-11-16T16:59:47.709" v="592"/>
        <pc:sldMkLst>
          <pc:docMk/>
          <pc:sldMk cId="4116504661" sldId="2776"/>
        </pc:sldMkLst>
        <pc:spChg chg="mod">
          <ac:chgData name="Amy Johnson" userId="S::amy.johnson@educationscotland.gov.scot::8b5cb6e7-6089-40fd-9ced-e5a7b48bebbc" providerId="AD" clId="Web-{CCE8E4E1-265D-07C7-6519-62C1FAA7A774}" dt="2023-11-16T16:23:18.001" v="104" actId="20577"/>
          <ac:spMkLst>
            <pc:docMk/>
            <pc:sldMk cId="4116504661" sldId="2776"/>
            <ac:spMk id="26" creationId="{00000000-0000-0000-0000-000000000000}"/>
          </ac:spMkLst>
        </pc:spChg>
        <pc:spChg chg="mod">
          <ac:chgData name="Amy Johnson" userId="S::amy.johnson@educationscotland.gov.scot::8b5cb6e7-6089-40fd-9ced-e5a7b48bebbc" providerId="AD" clId="Web-{CCE8E4E1-265D-07C7-6519-62C1FAA7A774}" dt="2023-11-16T16:27:30.649" v="182" actId="14100"/>
          <ac:spMkLst>
            <pc:docMk/>
            <pc:sldMk cId="4116504661" sldId="2776"/>
            <ac:spMk id="27" creationId="{00000000-0000-0000-0000-000000000000}"/>
          </ac:spMkLst>
        </pc:spChg>
        <pc:spChg chg="mod">
          <ac:chgData name="Amy Johnson" userId="S::amy.johnson@educationscotland.gov.scot::8b5cb6e7-6089-40fd-9ced-e5a7b48bebbc" providerId="AD" clId="Web-{CCE8E4E1-265D-07C7-6519-62C1FAA7A774}" dt="2023-11-16T12:38:49.567" v="33" actId="20577"/>
          <ac:spMkLst>
            <pc:docMk/>
            <pc:sldMk cId="4116504661" sldId="2776"/>
            <ac:spMk id="30" creationId="{0B97CD30-BDC4-6A35-ACB2-F6031EB19BBA}"/>
          </ac:spMkLst>
        </pc:spChg>
        <pc:spChg chg="mod">
          <ac:chgData name="Amy Johnson" userId="S::amy.johnson@educationscotland.gov.scot::8b5cb6e7-6089-40fd-9ced-e5a7b48bebbc" providerId="AD" clId="Web-{CCE8E4E1-265D-07C7-6519-62C1FAA7A774}" dt="2023-11-16T16:24:11.221" v="109" actId="20577"/>
          <ac:spMkLst>
            <pc:docMk/>
            <pc:sldMk cId="4116504661" sldId="2776"/>
            <ac:spMk id="32" creationId="{BE14E612-F6FC-2AB8-6B38-0EF42327E708}"/>
          </ac:spMkLst>
        </pc:spChg>
        <pc:spChg chg="mod">
          <ac:chgData name="Amy Johnson" userId="S::amy.johnson@educationscotland.gov.scot::8b5cb6e7-6089-40fd-9ced-e5a7b48bebbc" providerId="AD" clId="Web-{CCE8E4E1-265D-07C7-6519-62C1FAA7A774}" dt="2023-11-16T12:38:35.692" v="28"/>
          <ac:spMkLst>
            <pc:docMk/>
            <pc:sldMk cId="4116504661" sldId="2776"/>
            <ac:spMk id="33" creationId="{D4A27FFF-179F-3FAE-6836-0D11DC1E39CC}"/>
          </ac:spMkLst>
        </pc:spChg>
        <pc:spChg chg="mod">
          <ac:chgData name="Amy Johnson" userId="S::amy.johnson@educationscotland.gov.scot::8b5cb6e7-6089-40fd-9ced-e5a7b48bebbc" providerId="AD" clId="Web-{CCE8E4E1-265D-07C7-6519-62C1FAA7A774}" dt="2023-11-16T12:38:35.708" v="29"/>
          <ac:spMkLst>
            <pc:docMk/>
            <pc:sldMk cId="4116504661" sldId="2776"/>
            <ac:spMk id="34" creationId="{AB2EDA0F-77D6-ADAB-CA8D-AAC62C6F2272}"/>
          </ac:spMkLst>
        </pc:spChg>
        <pc:spChg chg="mod">
          <ac:chgData name="Amy Johnson" userId="S::amy.johnson@educationscotland.gov.scot::8b5cb6e7-6089-40fd-9ced-e5a7b48bebbc" providerId="AD" clId="Web-{CCE8E4E1-265D-07C7-6519-62C1FAA7A774}" dt="2023-11-16T12:38:35.708" v="30"/>
          <ac:spMkLst>
            <pc:docMk/>
            <pc:sldMk cId="4116504661" sldId="2776"/>
            <ac:spMk id="35" creationId="{74F35319-9F06-AD50-7CAC-C92F0EFB416C}"/>
          </ac:spMkLst>
        </pc:spChg>
        <pc:spChg chg="mod">
          <ac:chgData name="Amy Johnson" userId="S::amy.johnson@educationscotland.gov.scot::8b5cb6e7-6089-40fd-9ced-e5a7b48bebbc" providerId="AD" clId="Web-{CCE8E4E1-265D-07C7-6519-62C1FAA7A774}" dt="2023-11-16T12:38:35.723" v="31"/>
          <ac:spMkLst>
            <pc:docMk/>
            <pc:sldMk cId="4116504661" sldId="2776"/>
            <ac:spMk id="36" creationId="{7E1A1B21-B765-72FF-AA2C-3B1D17788911}"/>
          </ac:spMkLst>
        </pc:spChg>
        <pc:spChg chg="mod">
          <ac:chgData name="Amy Johnson" userId="S::amy.johnson@educationscotland.gov.scot::8b5cb6e7-6089-40fd-9ced-e5a7b48bebbc" providerId="AD" clId="Web-{CCE8E4E1-265D-07C7-6519-62C1FAA7A774}" dt="2023-11-16T12:38:35.676" v="25"/>
          <ac:spMkLst>
            <pc:docMk/>
            <pc:sldMk cId="4116504661" sldId="2776"/>
            <ac:spMk id="37" creationId="{50CF9688-93AC-4A01-0E7C-FF9EACC06B4B}"/>
          </ac:spMkLst>
        </pc:spChg>
        <pc:spChg chg="mod">
          <ac:chgData name="Amy Johnson" userId="S::amy.johnson@educationscotland.gov.scot::8b5cb6e7-6089-40fd-9ced-e5a7b48bebbc" providerId="AD" clId="Web-{CCE8E4E1-265D-07C7-6519-62C1FAA7A774}" dt="2023-11-16T12:38:35.676" v="26"/>
          <ac:spMkLst>
            <pc:docMk/>
            <pc:sldMk cId="4116504661" sldId="2776"/>
            <ac:spMk id="38" creationId="{09184496-9A77-522D-72A6-A6F20D66A69E}"/>
          </ac:spMkLst>
        </pc:spChg>
        <pc:spChg chg="mod">
          <ac:chgData name="Amy Johnson" userId="S::amy.johnson@educationscotland.gov.scot::8b5cb6e7-6089-40fd-9ced-e5a7b48bebbc" providerId="AD" clId="Web-{CCE8E4E1-265D-07C7-6519-62C1FAA7A774}" dt="2023-11-16T12:38:35.692" v="27"/>
          <ac:spMkLst>
            <pc:docMk/>
            <pc:sldMk cId="4116504661" sldId="2776"/>
            <ac:spMk id="39" creationId="{A038593E-AC4E-284F-4926-C30594BBFC94}"/>
          </ac:spMkLst>
        </pc:spChg>
        <pc:picChg chg="del mod">
          <ac:chgData name="Amy Johnson" userId="S::amy.johnson@educationscotland.gov.scot::8b5cb6e7-6089-40fd-9ced-e5a7b48bebbc" providerId="AD" clId="Web-{CCE8E4E1-265D-07C7-6519-62C1FAA7A774}" dt="2023-11-16T12:37:41.237" v="7"/>
          <ac:picMkLst>
            <pc:docMk/>
            <pc:sldMk cId="4116504661" sldId="2776"/>
            <ac:picMk id="4" creationId="{00000000-0000-0000-0000-000000000000}"/>
          </ac:picMkLst>
        </pc:picChg>
        <pc:picChg chg="mod">
          <ac:chgData name="Amy Johnson" userId="S::amy.johnson@educationscotland.gov.scot::8b5cb6e7-6089-40fd-9ced-e5a7b48bebbc" providerId="AD" clId="Web-{CCE8E4E1-265D-07C7-6519-62C1FAA7A774}" dt="2023-11-16T12:37:42.987" v="8" actId="1076"/>
          <ac:picMkLst>
            <pc:docMk/>
            <pc:sldMk cId="4116504661" sldId="2776"/>
            <ac:picMk id="22" creationId="{00000000-0000-0000-0000-000000000000}"/>
          </ac:picMkLst>
        </pc:picChg>
      </pc:sldChg>
    </pc:docChg>
  </pc:docChgLst>
  <pc:docChgLst>
    <pc:chgData name="Amy Johnson" userId="S::amy.johnson@educationscotland.gov.scot::8b5cb6e7-6089-40fd-9ced-e5a7b48bebbc" providerId="AD" clId="Web-{939B50D8-4807-6F1A-6DFC-B6EBC337C23A}"/>
    <pc:docChg chg="modSld">
      <pc:chgData name="Amy Johnson" userId="S::amy.johnson@educationscotland.gov.scot::8b5cb6e7-6089-40fd-9ced-e5a7b48bebbc" providerId="AD" clId="Web-{939B50D8-4807-6F1A-6DFC-B6EBC337C23A}" dt="2023-11-14T15:59:35.909" v="144"/>
      <pc:docMkLst>
        <pc:docMk/>
      </pc:docMkLst>
      <pc:sldChg chg="modSp modNotes">
        <pc:chgData name="Amy Johnson" userId="S::amy.johnson@educationscotland.gov.scot::8b5cb6e7-6089-40fd-9ced-e5a7b48bebbc" providerId="AD" clId="Web-{939B50D8-4807-6F1A-6DFC-B6EBC337C23A}" dt="2023-11-14T15:59:35.909" v="144"/>
        <pc:sldMkLst>
          <pc:docMk/>
          <pc:sldMk cId="3240607334" sldId="2774"/>
        </pc:sldMkLst>
        <pc:graphicFrameChg chg="mod">
          <ac:chgData name="Amy Johnson" userId="S::amy.johnson@educationscotland.gov.scot::8b5cb6e7-6089-40fd-9ced-e5a7b48bebbc" providerId="AD" clId="Web-{939B50D8-4807-6F1A-6DFC-B6EBC337C23A}" dt="2023-11-14T15:54:23.600" v="103" actId="1076"/>
          <ac:graphicFrameMkLst>
            <pc:docMk/>
            <pc:sldMk cId="3240607334" sldId="2774"/>
            <ac:graphicFrameMk id="2" creationId="{232579D1-8C81-5FD7-37D8-8E7261D191BB}"/>
          </ac:graphicFrameMkLst>
        </pc:graphicFrameChg>
      </pc:sldChg>
    </pc:docChg>
  </pc:docChgLst>
  <pc:docChgLst>
    <pc:chgData name="Sam Nicholson" userId="S::essnicholson@glow.gov.uk::0a936673-8a1d-4f74-b7dd-93e2423be646" providerId="AD" clId="Web-{070640D2-E060-317C-E32C-FF4490F3176F}"/>
    <pc:docChg chg="modSld">
      <pc:chgData name="Sam Nicholson" userId="S::essnicholson@glow.gov.uk::0a936673-8a1d-4f74-b7dd-93e2423be646" providerId="AD" clId="Web-{070640D2-E060-317C-E32C-FF4490F3176F}" dt="2023-11-24T14:21:47.162" v="1" actId="1076"/>
      <pc:docMkLst>
        <pc:docMk/>
      </pc:docMkLst>
      <pc:sldChg chg="addSp modSp">
        <pc:chgData name="Sam Nicholson" userId="S::essnicholson@glow.gov.uk::0a936673-8a1d-4f74-b7dd-93e2423be646" providerId="AD" clId="Web-{070640D2-E060-317C-E32C-FF4490F3176F}" dt="2023-11-24T14:21:47.162" v="1" actId="1076"/>
        <pc:sldMkLst>
          <pc:docMk/>
          <pc:sldMk cId="4159344354" sldId="275"/>
        </pc:sldMkLst>
        <pc:spChg chg="add mod">
          <ac:chgData name="Sam Nicholson" userId="S::essnicholson@glow.gov.uk::0a936673-8a1d-4f74-b7dd-93e2423be646" providerId="AD" clId="Web-{070640D2-E060-317C-E32C-FF4490F3176F}" dt="2023-11-24T14:21:47.162" v="1" actId="1076"/>
          <ac:spMkLst>
            <pc:docMk/>
            <pc:sldMk cId="4159344354" sldId="275"/>
            <ac:spMk id="2" creationId="{B4FC2E3E-4883-3C97-169C-D1014A914F01}"/>
          </ac:spMkLst>
        </pc:spChg>
      </pc:sldChg>
    </pc:docChg>
  </pc:docChgLst>
  <pc:docChgLst>
    <pc:chgData name="Amy Johnson" userId="S::amy.johnson@educationscotland.gov.scot::8b5cb6e7-6089-40fd-9ced-e5a7b48bebbc" providerId="AD" clId="Web-{1A001F97-1E81-4D17-BFE7-98F03C5745F4}"/>
    <pc:docChg chg="delSld">
      <pc:chgData name="Amy Johnson" userId="S::amy.johnson@educationscotland.gov.scot::8b5cb6e7-6089-40fd-9ced-e5a7b48bebbc" providerId="AD" clId="Web-{1A001F97-1E81-4D17-BFE7-98F03C5745F4}" dt="2023-10-26T14:57:09.199" v="1"/>
      <pc:docMkLst>
        <pc:docMk/>
      </pc:docMkLst>
      <pc:sldChg chg="addCm">
        <pc:chgData name="Amy Johnson" userId="S::amy.johnson@educationscotland.gov.scot::8b5cb6e7-6089-40fd-9ced-e5a7b48bebbc" providerId="AD" clId="Web-{1A001F97-1E81-4D17-BFE7-98F03C5745F4}" dt="2023-10-26T14:56:58.761" v="0"/>
        <pc:sldMkLst>
          <pc:docMk/>
          <pc:sldMk cId="4159344354" sldId="275"/>
        </pc:sldMkLst>
        <pc:extLst>
          <p:ext xmlns:p="http://schemas.openxmlformats.org/presentationml/2006/main" uri="{D6D511B9-2390-475A-947B-AFAB55BFBCF1}">
            <pc226:cmChg xmlns:pc226="http://schemas.microsoft.com/office/powerpoint/2022/06/main/command" chg="add">
              <pc226:chgData name="Amy Johnson" userId="S::amy.johnson@educationscotland.gov.scot::8b5cb6e7-6089-40fd-9ced-e5a7b48bebbc" providerId="AD" clId="Web-{1A001F97-1E81-4D17-BFE7-98F03C5745F4}" dt="2023-10-26T14:56:58.761" v="0"/>
              <pc2:cmMkLst xmlns:pc2="http://schemas.microsoft.com/office/powerpoint/2019/9/main/command">
                <pc:docMk/>
                <pc:sldMk cId="4159344354" sldId="275"/>
                <pc2:cmMk id="{02BEBF8E-E52A-4DBB-8A80-BA8D0DF0E5A0}"/>
              </pc2:cmMkLst>
            </pc226:cmChg>
          </p:ext>
        </pc:extLst>
      </pc:sldChg>
      <pc:sldChg chg="del">
        <pc:chgData name="Amy Johnson" userId="S::amy.johnson@educationscotland.gov.scot::8b5cb6e7-6089-40fd-9ced-e5a7b48bebbc" providerId="AD" clId="Web-{1A001F97-1E81-4D17-BFE7-98F03C5745F4}" dt="2023-10-26T14:57:09.199" v="1"/>
        <pc:sldMkLst>
          <pc:docMk/>
          <pc:sldMk cId="4202024863" sldId="2763"/>
        </pc:sldMkLst>
      </pc:sldChg>
    </pc:docChg>
  </pc:docChgLst>
  <pc:docChgLst>
    <pc:chgData name="Amy Johnson" userId="S::amy.johnson@educationscotland.gov.scot::8b5cb6e7-6089-40fd-9ced-e5a7b48bebbc" providerId="AD" clId="Web-{58D88C7D-03BA-7319-5725-BB729B1BD073}"/>
    <pc:docChg chg="mod modSld">
      <pc:chgData name="Amy Johnson" userId="S::amy.johnson@educationscotland.gov.scot::8b5cb6e7-6089-40fd-9ced-e5a7b48bebbc" providerId="AD" clId="Web-{58D88C7D-03BA-7319-5725-BB729B1BD073}" dt="2023-07-28T14:03:59.400" v="225"/>
      <pc:docMkLst>
        <pc:docMk/>
      </pc:docMkLst>
      <pc:sldChg chg="modNotes">
        <pc:chgData name="Amy Johnson" userId="S::amy.johnson@educationscotland.gov.scot::8b5cb6e7-6089-40fd-9ced-e5a7b48bebbc" providerId="AD" clId="Web-{58D88C7D-03BA-7319-5725-BB729B1BD073}" dt="2023-07-28T13:59:00.160" v="223"/>
        <pc:sldMkLst>
          <pc:docMk/>
          <pc:sldMk cId="2592470318" sldId="271"/>
        </pc:sldMkLst>
      </pc:sldChg>
      <pc:sldChg chg="modNotes">
        <pc:chgData name="Amy Johnson" userId="S::amy.johnson@educationscotland.gov.scot::8b5cb6e7-6089-40fd-9ced-e5a7b48bebbc" providerId="AD" clId="Web-{58D88C7D-03BA-7319-5725-BB729B1BD073}" dt="2023-07-28T13:54:57.811" v="214"/>
        <pc:sldMkLst>
          <pc:docMk/>
          <pc:sldMk cId="2408084866" sldId="272"/>
        </pc:sldMkLst>
      </pc:sldChg>
      <pc:sldChg chg="modNotes">
        <pc:chgData name="Amy Johnson" userId="S::amy.johnson@educationscotland.gov.scot::8b5cb6e7-6089-40fd-9ced-e5a7b48bebbc" providerId="AD" clId="Web-{58D88C7D-03BA-7319-5725-BB729B1BD073}" dt="2023-07-28T13:55:08.186" v="217"/>
        <pc:sldMkLst>
          <pc:docMk/>
          <pc:sldMk cId="1989521297" sldId="273"/>
        </pc:sldMkLst>
      </pc:sldChg>
      <pc:sldChg chg="modNotes">
        <pc:chgData name="Amy Johnson" userId="S::amy.johnson@educationscotland.gov.scot::8b5cb6e7-6089-40fd-9ced-e5a7b48bebbc" providerId="AD" clId="Web-{58D88C7D-03BA-7319-5725-BB729B1BD073}" dt="2023-07-28T13:55:21.452" v="220"/>
        <pc:sldMkLst>
          <pc:docMk/>
          <pc:sldMk cId="3976073730" sldId="274"/>
        </pc:sldMkLst>
      </pc:sldChg>
      <pc:sldChg chg="modSp">
        <pc:chgData name="Amy Johnson" userId="S::amy.johnson@educationscotland.gov.scot::8b5cb6e7-6089-40fd-9ced-e5a7b48bebbc" providerId="AD" clId="Web-{58D88C7D-03BA-7319-5725-BB729B1BD073}" dt="2023-07-28T11:36:12.396" v="9"/>
        <pc:sldMkLst>
          <pc:docMk/>
          <pc:sldMk cId="4159344354" sldId="275"/>
        </pc:sldMkLst>
        <pc:spChg chg="mod">
          <ac:chgData name="Amy Johnson" userId="S::amy.johnson@educationscotland.gov.scot::8b5cb6e7-6089-40fd-9ced-e5a7b48bebbc" providerId="AD" clId="Web-{58D88C7D-03BA-7319-5725-BB729B1BD073}" dt="2023-07-28T11:36:12.396" v="9"/>
          <ac:spMkLst>
            <pc:docMk/>
            <pc:sldMk cId="4159344354" sldId="275"/>
            <ac:spMk id="7" creationId="{00000000-0000-0000-0000-000000000000}"/>
          </ac:spMkLst>
        </pc:spChg>
      </pc:sldChg>
      <pc:sldChg chg="modNotes">
        <pc:chgData name="Amy Johnson" userId="S::amy.johnson@educationscotland.gov.scot::8b5cb6e7-6089-40fd-9ced-e5a7b48bebbc" providerId="AD" clId="Web-{58D88C7D-03BA-7319-5725-BB729B1BD073}" dt="2023-07-28T13:31:19.063" v="109"/>
        <pc:sldMkLst>
          <pc:docMk/>
          <pc:sldMk cId="916157237" sldId="2768"/>
        </pc:sldMkLst>
      </pc:sldChg>
      <pc:sldChg chg="modNotes">
        <pc:chgData name="Amy Johnson" userId="S::amy.johnson@educationscotland.gov.scot::8b5cb6e7-6089-40fd-9ced-e5a7b48bebbc" providerId="AD" clId="Web-{58D88C7D-03BA-7319-5725-BB729B1BD073}" dt="2023-07-28T13:31:11.672" v="105"/>
        <pc:sldMkLst>
          <pc:docMk/>
          <pc:sldMk cId="2099208350" sldId="2769"/>
        </pc:sldMkLst>
      </pc:sldChg>
      <pc:sldChg chg="modSp addCm modCm modNotes">
        <pc:chgData name="Amy Johnson" userId="S::amy.johnson@educationscotland.gov.scot::8b5cb6e7-6089-40fd-9ced-e5a7b48bebbc" providerId="AD" clId="Web-{58D88C7D-03BA-7319-5725-BB729B1BD073}" dt="2023-07-28T13:38:13.400" v="205"/>
        <pc:sldMkLst>
          <pc:docMk/>
          <pc:sldMk cId="376063657" sldId="2770"/>
        </pc:sldMkLst>
        <pc:graphicFrameChg chg="modGraphic">
          <ac:chgData name="Amy Johnson" userId="S::amy.johnson@educationscotland.gov.scot::8b5cb6e7-6089-40fd-9ced-e5a7b48bebbc" providerId="AD" clId="Web-{58D88C7D-03BA-7319-5725-BB729B1BD073}" dt="2023-07-28T11:58:59.049" v="66" actId="20577"/>
          <ac:graphicFrameMkLst>
            <pc:docMk/>
            <pc:sldMk cId="376063657" sldId="2770"/>
            <ac:graphicFrameMk id="7" creationId="{DEF7A2BE-D148-99F5-B22C-4FB77FF87720}"/>
          </ac:graphicFrameMkLst>
        </pc:graphicFrameChg>
        <pc:extLst>
          <p:ext xmlns:p="http://schemas.openxmlformats.org/presentationml/2006/main" uri="{D6D511B9-2390-475A-947B-AFAB55BFBCF1}">
            <pc226:cmChg xmlns:pc226="http://schemas.microsoft.com/office/powerpoint/2022/06/main/command" chg="add mod">
              <pc226:chgData name="Amy Johnson" userId="S::amy.johnson@educationscotland.gov.scot::8b5cb6e7-6089-40fd-9ced-e5a7b48bebbc" providerId="AD" clId="Web-{58D88C7D-03BA-7319-5725-BB729B1BD073}" dt="2023-07-28T11:52:22.071" v="16"/>
              <pc2:cmMkLst xmlns:pc2="http://schemas.microsoft.com/office/powerpoint/2019/9/main/command">
                <pc:docMk/>
                <pc:sldMk cId="376063657" sldId="2770"/>
                <pc2:cmMk id="{B8209D50-306B-430A-ADA2-B190D23661F6}"/>
              </pc2:cmMkLst>
            </pc226:cmChg>
          </p:ext>
        </pc:extLst>
      </pc:sldChg>
      <pc:sldChg chg="modNotes">
        <pc:chgData name="Amy Johnson" userId="S::amy.johnson@educationscotland.gov.scot::8b5cb6e7-6089-40fd-9ced-e5a7b48bebbc" providerId="AD" clId="Web-{58D88C7D-03BA-7319-5725-BB729B1BD073}" dt="2023-07-28T12:10:51.547" v="100"/>
        <pc:sldMkLst>
          <pc:docMk/>
          <pc:sldMk cId="1505318539" sldId="2772"/>
        </pc:sldMkLst>
      </pc:sldChg>
      <pc:sldChg chg="modNotes">
        <pc:chgData name="Amy Johnson" userId="S::amy.johnson@educationscotland.gov.scot::8b5cb6e7-6089-40fd-9ced-e5a7b48bebbc" providerId="AD" clId="Web-{58D88C7D-03BA-7319-5725-BB729B1BD073}" dt="2023-07-28T14:03:59.400" v="225"/>
        <pc:sldMkLst>
          <pc:docMk/>
          <pc:sldMk cId="2318156953" sldId="2773"/>
        </pc:sldMkLst>
      </pc:sldChg>
    </pc:docChg>
  </pc:docChgLst>
  <pc:docChgLst>
    <pc:chgData name="Amy Johnson" userId="S::amy.johnson@educationscotland.gov.scot::8b5cb6e7-6089-40fd-9ced-e5a7b48bebbc" providerId="AD" clId="Web-{A4F6D315-94D7-442F-4781-BF1572DD947C}"/>
    <pc:docChg chg="modSld">
      <pc:chgData name="Amy Johnson" userId="S::amy.johnson@educationscotland.gov.scot::8b5cb6e7-6089-40fd-9ced-e5a7b48bebbc" providerId="AD" clId="Web-{A4F6D315-94D7-442F-4781-BF1572DD947C}" dt="2023-08-17T14:29:39.756" v="2"/>
      <pc:docMkLst>
        <pc:docMk/>
      </pc:docMkLst>
      <pc:sldChg chg="modNotes">
        <pc:chgData name="Amy Johnson" userId="S::amy.johnson@educationscotland.gov.scot::8b5cb6e7-6089-40fd-9ced-e5a7b48bebbc" providerId="AD" clId="Web-{A4F6D315-94D7-442F-4781-BF1572DD947C}" dt="2023-08-17T14:19:30.014" v="0"/>
        <pc:sldMkLst>
          <pc:docMk/>
          <pc:sldMk cId="916157237" sldId="2768"/>
        </pc:sldMkLst>
      </pc:sldChg>
      <pc:sldChg chg="modNotes">
        <pc:chgData name="Amy Johnson" userId="S::amy.johnson@educationscotland.gov.scot::8b5cb6e7-6089-40fd-9ced-e5a7b48bebbc" providerId="AD" clId="Web-{A4F6D315-94D7-442F-4781-BF1572DD947C}" dt="2023-08-17T14:29:39.756" v="2"/>
        <pc:sldMkLst>
          <pc:docMk/>
          <pc:sldMk cId="2099208350" sldId="2769"/>
        </pc:sldMkLst>
      </pc:sldChg>
    </pc:docChg>
  </pc:docChgLst>
  <pc:docChgLst>
    <pc:chgData name="Sam Nicholson" userId="S::essnicholson@glow.gov.uk::0a936673-8a1d-4f74-b7dd-93e2423be646" providerId="AD" clId="Web-{5270DB94-A3E3-6288-C096-C96EBD1F3781}"/>
    <pc:docChg chg="modSld">
      <pc:chgData name="Sam Nicholson" userId="S::essnicholson@glow.gov.uk::0a936673-8a1d-4f74-b7dd-93e2423be646" providerId="AD" clId="Web-{5270DB94-A3E3-6288-C096-C96EBD1F3781}" dt="2023-11-24T14:23:34.334" v="2" actId="20577"/>
      <pc:docMkLst>
        <pc:docMk/>
      </pc:docMkLst>
      <pc:sldChg chg="modSp">
        <pc:chgData name="Sam Nicholson" userId="S::essnicholson@glow.gov.uk::0a936673-8a1d-4f74-b7dd-93e2423be646" providerId="AD" clId="Web-{5270DB94-A3E3-6288-C096-C96EBD1F3781}" dt="2023-11-24T14:23:34.334" v="2" actId="20577"/>
        <pc:sldMkLst>
          <pc:docMk/>
          <pc:sldMk cId="4159344354" sldId="275"/>
        </pc:sldMkLst>
        <pc:spChg chg="mod">
          <ac:chgData name="Sam Nicholson" userId="S::essnicholson@glow.gov.uk::0a936673-8a1d-4f74-b7dd-93e2423be646" providerId="AD" clId="Web-{5270DB94-A3E3-6288-C096-C96EBD1F3781}" dt="2023-11-24T14:23:34.334" v="2" actId="20577"/>
          <ac:spMkLst>
            <pc:docMk/>
            <pc:sldMk cId="4159344354" sldId="275"/>
            <ac:spMk id="7" creationId="{00000000-0000-0000-0000-000000000000}"/>
          </ac:spMkLst>
        </pc:spChg>
      </pc:sldChg>
    </pc:docChg>
  </pc:docChgLst>
  <pc:docChgLst>
    <pc:chgData name="Mélina Valdelièvre" userId="S::esmvaldelievre@glow.gov.uk::8581690f-a3ed-4b56-8866-08daac869642" providerId="AD" clId="Web-{3A1C2D9E-0A3B-4A73-00B4-6A174638F480}"/>
    <pc:docChg chg="delSld">
      <pc:chgData name="Mélina Valdelièvre" userId="S::esmvaldelievre@glow.gov.uk::8581690f-a3ed-4b56-8866-08daac869642" providerId="AD" clId="Web-{3A1C2D9E-0A3B-4A73-00B4-6A174638F480}" dt="2023-11-23T11:40:31.739" v="0"/>
      <pc:docMkLst>
        <pc:docMk/>
      </pc:docMkLst>
      <pc:sldChg chg="del">
        <pc:chgData name="Mélina Valdelièvre" userId="S::esmvaldelievre@glow.gov.uk::8581690f-a3ed-4b56-8866-08daac869642" providerId="AD" clId="Web-{3A1C2D9E-0A3B-4A73-00B4-6A174638F480}" dt="2023-11-23T11:40:31.739" v="0"/>
        <pc:sldMkLst>
          <pc:docMk/>
          <pc:sldMk cId="3683933322" sldId="2765"/>
        </pc:sldMkLst>
      </pc:sldChg>
    </pc:docChg>
  </pc:docChgLst>
  <pc:docChgLst>
    <pc:chgData name="Amy Johnson" userId="S::amy.johnson@educationscotland.gov.scot::8b5cb6e7-6089-40fd-9ced-e5a7b48bebbc" providerId="AD" clId="Web-{AD2C908D-CFC7-247C-FB5C-E1184DC084D3}"/>
    <pc:docChg chg="addSld sldOrd addMainMaster modMainMaster">
      <pc:chgData name="Amy Johnson" userId="S::amy.johnson@educationscotland.gov.scot::8b5cb6e7-6089-40fd-9ced-e5a7b48bebbc" providerId="AD" clId="Web-{AD2C908D-CFC7-247C-FB5C-E1184DC084D3}" dt="2023-06-22T08:52:11.681" v="15"/>
      <pc:docMkLst>
        <pc:docMk/>
      </pc:docMkLst>
      <pc:sldChg chg="add">
        <pc:chgData name="Amy Johnson" userId="S::amy.johnson@educationscotland.gov.scot::8b5cb6e7-6089-40fd-9ced-e5a7b48bebbc" providerId="AD" clId="Web-{AD2C908D-CFC7-247C-FB5C-E1184DC084D3}" dt="2023-06-22T08:44:16.608" v="0"/>
        <pc:sldMkLst>
          <pc:docMk/>
          <pc:sldMk cId="3129339983" sldId="257"/>
        </pc:sldMkLst>
      </pc:sldChg>
      <pc:sldChg chg="add">
        <pc:chgData name="Amy Johnson" userId="S::amy.johnson@educationscotland.gov.scot::8b5cb6e7-6089-40fd-9ced-e5a7b48bebbc" providerId="AD" clId="Web-{AD2C908D-CFC7-247C-FB5C-E1184DC084D3}" dt="2023-06-22T08:44:16.765" v="1"/>
        <pc:sldMkLst>
          <pc:docMk/>
          <pc:sldMk cId="769466972" sldId="258"/>
        </pc:sldMkLst>
      </pc:sldChg>
      <pc:sldChg chg="add ord">
        <pc:chgData name="Amy Johnson" userId="S::amy.johnson@educationscotland.gov.scot::8b5cb6e7-6089-40fd-9ced-e5a7b48bebbc" providerId="AD" clId="Web-{AD2C908D-CFC7-247C-FB5C-E1184DC084D3}" dt="2023-06-22T08:44:41.812" v="3"/>
        <pc:sldMkLst>
          <pc:docMk/>
          <pc:sldMk cId="971499095" sldId="259"/>
        </pc:sldMkLst>
      </pc:sldChg>
      <pc:sldChg chg="add">
        <pc:chgData name="Amy Johnson" userId="S::amy.johnson@educationscotland.gov.scot::8b5cb6e7-6089-40fd-9ced-e5a7b48bebbc" providerId="AD" clId="Web-{AD2C908D-CFC7-247C-FB5C-E1184DC084D3}" dt="2023-06-22T08:45:13.907" v="4"/>
        <pc:sldMkLst>
          <pc:docMk/>
          <pc:sldMk cId="2083112905" sldId="260"/>
        </pc:sldMkLst>
      </pc:sldChg>
      <pc:sldChg chg="add">
        <pc:chgData name="Amy Johnson" userId="S::amy.johnson@educationscotland.gov.scot::8b5cb6e7-6089-40fd-9ced-e5a7b48bebbc" providerId="AD" clId="Web-{AD2C908D-CFC7-247C-FB5C-E1184DC084D3}" dt="2023-06-22T08:45:14.078" v="5"/>
        <pc:sldMkLst>
          <pc:docMk/>
          <pc:sldMk cId="1592273309" sldId="261"/>
        </pc:sldMkLst>
      </pc:sldChg>
      <pc:sldChg chg="add">
        <pc:chgData name="Amy Johnson" userId="S::amy.johnson@educationscotland.gov.scot::8b5cb6e7-6089-40fd-9ced-e5a7b48bebbc" providerId="AD" clId="Web-{AD2C908D-CFC7-247C-FB5C-E1184DC084D3}" dt="2023-06-22T08:45:14.250" v="6"/>
        <pc:sldMkLst>
          <pc:docMk/>
          <pc:sldMk cId="3694377396" sldId="262"/>
        </pc:sldMkLst>
      </pc:sldChg>
      <pc:sldChg chg="add">
        <pc:chgData name="Amy Johnson" userId="S::amy.johnson@educationscotland.gov.scot::8b5cb6e7-6089-40fd-9ced-e5a7b48bebbc" providerId="AD" clId="Web-{AD2C908D-CFC7-247C-FB5C-E1184DC084D3}" dt="2023-06-22T08:49:44.225" v="7"/>
        <pc:sldMkLst>
          <pc:docMk/>
          <pc:sldMk cId="1748095483" sldId="263"/>
        </pc:sldMkLst>
      </pc:sldChg>
      <pc:sldChg chg="add ord">
        <pc:chgData name="Amy Johnson" userId="S::amy.johnson@educationscotland.gov.scot::8b5cb6e7-6089-40fd-9ced-e5a7b48bebbc" providerId="AD" clId="Web-{AD2C908D-CFC7-247C-FB5C-E1184DC084D3}" dt="2023-06-22T08:50:11.632" v="9"/>
        <pc:sldMkLst>
          <pc:docMk/>
          <pc:sldMk cId="1568715836" sldId="264"/>
        </pc:sldMkLst>
      </pc:sldChg>
      <pc:sldChg chg="add">
        <pc:chgData name="Amy Johnson" userId="S::amy.johnson@educationscotland.gov.scot::8b5cb6e7-6089-40fd-9ced-e5a7b48bebbc" providerId="AD" clId="Web-{AD2C908D-CFC7-247C-FB5C-E1184DC084D3}" dt="2023-06-22T08:52:11.197" v="10"/>
        <pc:sldMkLst>
          <pc:docMk/>
          <pc:sldMk cId="3042153255" sldId="265"/>
        </pc:sldMkLst>
      </pc:sldChg>
      <pc:sldChg chg="add">
        <pc:chgData name="Amy Johnson" userId="S::amy.johnson@educationscotland.gov.scot::8b5cb6e7-6089-40fd-9ced-e5a7b48bebbc" providerId="AD" clId="Web-{AD2C908D-CFC7-247C-FB5C-E1184DC084D3}" dt="2023-06-22T08:52:11.291" v="11"/>
        <pc:sldMkLst>
          <pc:docMk/>
          <pc:sldMk cId="1268559971" sldId="266"/>
        </pc:sldMkLst>
      </pc:sldChg>
      <pc:sldChg chg="add">
        <pc:chgData name="Amy Johnson" userId="S::amy.johnson@educationscotland.gov.scot::8b5cb6e7-6089-40fd-9ced-e5a7b48bebbc" providerId="AD" clId="Web-{AD2C908D-CFC7-247C-FB5C-E1184DC084D3}" dt="2023-06-22T08:52:11.431" v="12"/>
        <pc:sldMkLst>
          <pc:docMk/>
          <pc:sldMk cId="167452754" sldId="267"/>
        </pc:sldMkLst>
      </pc:sldChg>
      <pc:sldChg chg="add">
        <pc:chgData name="Amy Johnson" userId="S::amy.johnson@educationscotland.gov.scot::8b5cb6e7-6089-40fd-9ced-e5a7b48bebbc" providerId="AD" clId="Web-{AD2C908D-CFC7-247C-FB5C-E1184DC084D3}" dt="2023-06-22T08:52:11.494" v="13"/>
        <pc:sldMkLst>
          <pc:docMk/>
          <pc:sldMk cId="751299227" sldId="268"/>
        </pc:sldMkLst>
      </pc:sldChg>
      <pc:sldChg chg="add">
        <pc:chgData name="Amy Johnson" userId="S::amy.johnson@educationscotland.gov.scot::8b5cb6e7-6089-40fd-9ced-e5a7b48bebbc" providerId="AD" clId="Web-{AD2C908D-CFC7-247C-FB5C-E1184DC084D3}" dt="2023-06-22T08:52:11.572" v="14"/>
        <pc:sldMkLst>
          <pc:docMk/>
          <pc:sldMk cId="1868282750" sldId="269"/>
        </pc:sldMkLst>
      </pc:sldChg>
      <pc:sldChg chg="add">
        <pc:chgData name="Amy Johnson" userId="S::amy.johnson@educationscotland.gov.scot::8b5cb6e7-6089-40fd-9ced-e5a7b48bebbc" providerId="AD" clId="Web-{AD2C908D-CFC7-247C-FB5C-E1184DC084D3}" dt="2023-06-22T08:52:11.681" v="15"/>
        <pc:sldMkLst>
          <pc:docMk/>
          <pc:sldMk cId="3148080357" sldId="270"/>
        </pc:sldMkLst>
      </pc:sldChg>
      <pc:sldMasterChg chg="add addSldLayout">
        <pc:chgData name="Amy Johnson" userId="S::amy.johnson@educationscotland.gov.scot::8b5cb6e7-6089-40fd-9ced-e5a7b48bebbc" providerId="AD" clId="Web-{AD2C908D-CFC7-247C-FB5C-E1184DC084D3}" dt="2023-06-22T08:49:44.225" v="7"/>
        <pc:sldMasterMkLst>
          <pc:docMk/>
          <pc:sldMasterMk cId="514789653" sldId="2147483660"/>
        </pc:sldMasterMkLst>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2994506827" sldId="2147483662"/>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1008376888" sldId="2147483663"/>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3967654122" sldId="2147483664"/>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2329684544" sldId="2147483665"/>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1455894651" sldId="2147483666"/>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3923925972" sldId="2147483667"/>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2668443570" sldId="2147483668"/>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4188069960" sldId="2147483669"/>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3853926949" sldId="2147483670"/>
          </pc:sldLayoutMkLst>
        </pc:sldLayoutChg>
        <pc:sldLayoutChg chg="add">
          <pc:chgData name="Amy Johnson" userId="S::amy.johnson@educationscotland.gov.scot::8b5cb6e7-6089-40fd-9ced-e5a7b48bebbc" providerId="AD" clId="Web-{AD2C908D-CFC7-247C-FB5C-E1184DC084D3}" dt="2023-06-22T08:49:44.225" v="7"/>
          <pc:sldLayoutMkLst>
            <pc:docMk/>
            <pc:sldMasterMk cId="514789653" sldId="2147483660"/>
            <pc:sldLayoutMk cId="1344635199" sldId="2147483671"/>
          </pc:sldLayoutMkLst>
        </pc:sldLayoutChg>
      </pc:sldMasterChg>
      <pc:sldMasterChg chg="replId modSldLayout">
        <pc:chgData name="Amy Johnson" userId="S::amy.johnson@educationscotland.gov.scot::8b5cb6e7-6089-40fd-9ced-e5a7b48bebbc" providerId="AD" clId="Web-{AD2C908D-CFC7-247C-FB5C-E1184DC084D3}" dt="2023-06-22T08:49:44.225" v="7"/>
        <pc:sldMasterMkLst>
          <pc:docMk/>
          <pc:sldMasterMk cId="2460954070" sldId="2147483672"/>
        </pc:sldMasterMkLst>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949138452" sldId="2147483673"/>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2591524520" sldId="2147483674"/>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1203092039" sldId="2147483675"/>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3733172339" sldId="2147483676"/>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3210312558" sldId="2147483677"/>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3146388984" sldId="2147483678"/>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3171841454" sldId="2147483679"/>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1718958274" sldId="2147483680"/>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2202905451" sldId="2147483681"/>
          </pc:sldLayoutMkLst>
        </pc:sldLayoutChg>
        <pc:sldLayoutChg chg="replId">
          <pc:chgData name="Amy Johnson" userId="S::amy.johnson@educationscotland.gov.scot::8b5cb6e7-6089-40fd-9ced-e5a7b48bebbc" providerId="AD" clId="Web-{AD2C908D-CFC7-247C-FB5C-E1184DC084D3}" dt="2023-06-22T08:49:44.225" v="7"/>
          <pc:sldLayoutMkLst>
            <pc:docMk/>
            <pc:sldMasterMk cId="2460954070" sldId="2147483672"/>
            <pc:sldLayoutMk cId="3479445657" sldId="2147483682"/>
          </pc:sldLayoutMkLst>
        </pc:sldLayoutChg>
      </pc:sldMasterChg>
      <pc:sldMasterChg chg="add replId addSldLayout modSldLayout">
        <pc:chgData name="Amy Johnson" userId="S::amy.johnson@educationscotland.gov.scot::8b5cb6e7-6089-40fd-9ced-e5a7b48bebbc" providerId="AD" clId="Web-{AD2C908D-CFC7-247C-FB5C-E1184DC084D3}" dt="2023-06-22T08:52:11.197" v="10"/>
        <pc:sldMasterMkLst>
          <pc:docMk/>
          <pc:sldMasterMk cId="2860923685" sldId="2147483683"/>
        </pc:sldMasterMkLst>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272678851" sldId="2147483684"/>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368741389" sldId="2147483685"/>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941183052" sldId="2147483686"/>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418033635" sldId="2147483687"/>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1680387895" sldId="2147483688"/>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310004735" sldId="2147483689"/>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2938306732" sldId="2147483690"/>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565835970" sldId="2147483691"/>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1917044069" sldId="2147483692"/>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2825635307" sldId="2147483693"/>
          </pc:sldLayoutMkLst>
        </pc:sldLayoutChg>
        <pc:sldLayoutChg chg="add replId">
          <pc:chgData name="Amy Johnson" userId="S::amy.johnson@educationscotland.gov.scot::8b5cb6e7-6089-40fd-9ced-e5a7b48bebbc" providerId="AD" clId="Web-{AD2C908D-CFC7-247C-FB5C-E1184DC084D3}" dt="2023-06-22T08:52:11.197" v="10"/>
          <pc:sldLayoutMkLst>
            <pc:docMk/>
            <pc:sldMasterMk cId="2860923685" sldId="2147483683"/>
            <pc:sldLayoutMk cId="3894850979" sldId="2147483694"/>
          </pc:sldLayoutMkLst>
        </pc:sldLayoutChg>
      </pc:sldMasterChg>
      <pc:sldMasterChg chg="add addSldLayout">
        <pc:chgData name="Amy Johnson" userId="S::amy.johnson@educationscotland.gov.scot::8b5cb6e7-6089-40fd-9ced-e5a7b48bebbc" providerId="AD" clId="Web-{AD2C908D-CFC7-247C-FB5C-E1184DC084D3}" dt="2023-06-22T08:52:11.197" v="10"/>
        <pc:sldMasterMkLst>
          <pc:docMk/>
          <pc:sldMasterMk cId="664096056" sldId="2147483743"/>
        </pc:sldMasterMkLst>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2021461334" sldId="2147483744"/>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3801120195" sldId="2147483745"/>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3724291459" sldId="2147483746"/>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602035062" sldId="2147483747"/>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3486231828" sldId="2147483748"/>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1673791684" sldId="2147483749"/>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1301067502" sldId="2147483750"/>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3578842175" sldId="2147483751"/>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2155321336" sldId="2147483752"/>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3363097550" sldId="2147483753"/>
          </pc:sldLayoutMkLst>
        </pc:sldLayoutChg>
        <pc:sldLayoutChg chg="add">
          <pc:chgData name="Amy Johnson" userId="S::amy.johnson@educationscotland.gov.scot::8b5cb6e7-6089-40fd-9ced-e5a7b48bebbc" providerId="AD" clId="Web-{AD2C908D-CFC7-247C-FB5C-E1184DC084D3}" dt="2023-06-22T08:52:11.197" v="10"/>
          <pc:sldLayoutMkLst>
            <pc:docMk/>
            <pc:sldMasterMk cId="664096056" sldId="2147483743"/>
            <pc:sldLayoutMk cId="1372906760" sldId="2147483754"/>
          </pc:sldLayoutMkLst>
        </pc:sldLayoutChg>
      </pc:sldMasterChg>
    </pc:docChg>
  </pc:docChgLst>
  <pc:docChgLst>
    <pc:chgData name="Fran Foreman" userId="S::esfforeman@glow.gov.uk::fe6e61ef-6616-4964-950d-294ca90507e4" providerId="AD" clId="Web-{F548FA98-6B8A-8CE6-70DF-C63586B3745A}"/>
    <pc:docChg chg="modSld">
      <pc:chgData name="Fran Foreman" userId="S::esfforeman@glow.gov.uk::fe6e61ef-6616-4964-950d-294ca90507e4" providerId="AD" clId="Web-{F548FA98-6B8A-8CE6-70DF-C63586B3745A}" dt="2023-11-23T18:49:20.587" v="5"/>
      <pc:docMkLst>
        <pc:docMk/>
      </pc:docMkLst>
      <pc:sldChg chg="addSp delSp modSp">
        <pc:chgData name="Fran Foreman" userId="S::esfforeman@glow.gov.uk::fe6e61ef-6616-4964-950d-294ca90507e4" providerId="AD" clId="Web-{F548FA98-6B8A-8CE6-70DF-C63586B3745A}" dt="2023-11-23T18:49:06.399" v="3" actId="14100"/>
        <pc:sldMkLst>
          <pc:docMk/>
          <pc:sldMk cId="4159344354" sldId="275"/>
        </pc:sldMkLst>
        <pc:picChg chg="del">
          <ac:chgData name="Fran Foreman" userId="S::esfforeman@glow.gov.uk::fe6e61ef-6616-4964-950d-294ca90507e4" providerId="AD" clId="Web-{F548FA98-6B8A-8CE6-70DF-C63586B3745A}" dt="2023-11-23T18:48:59.351" v="0"/>
          <ac:picMkLst>
            <pc:docMk/>
            <pc:sldMk cId="4159344354" sldId="275"/>
            <ac:picMk id="2" creationId="{00000000-0000-0000-0000-000000000000}"/>
          </ac:picMkLst>
        </pc:picChg>
        <pc:picChg chg="add mod">
          <ac:chgData name="Fran Foreman" userId="S::esfforeman@glow.gov.uk::fe6e61ef-6616-4964-950d-294ca90507e4" providerId="AD" clId="Web-{F548FA98-6B8A-8CE6-70DF-C63586B3745A}" dt="2023-11-23T18:49:06.399" v="3" actId="14100"/>
          <ac:picMkLst>
            <pc:docMk/>
            <pc:sldMk cId="4159344354" sldId="275"/>
            <ac:picMk id="6" creationId="{C95A8776-E4D7-830A-317D-A7E47598F624}"/>
          </ac:picMkLst>
        </pc:picChg>
      </pc:sldChg>
      <pc:sldChg chg="addSp delSp">
        <pc:chgData name="Fran Foreman" userId="S::esfforeman@glow.gov.uk::fe6e61ef-6616-4964-950d-294ca90507e4" providerId="AD" clId="Web-{F548FA98-6B8A-8CE6-70DF-C63586B3745A}" dt="2023-11-23T18:49:20.587" v="5"/>
        <pc:sldMkLst>
          <pc:docMk/>
          <pc:sldMk cId="3558638447" sldId="2777"/>
        </pc:sldMkLst>
        <pc:picChg chg="del">
          <ac:chgData name="Fran Foreman" userId="S::esfforeman@glow.gov.uk::fe6e61ef-6616-4964-950d-294ca90507e4" providerId="AD" clId="Web-{F548FA98-6B8A-8CE6-70DF-C63586B3745A}" dt="2023-11-23T18:49:20.087" v="4"/>
          <ac:picMkLst>
            <pc:docMk/>
            <pc:sldMk cId="3558638447" sldId="2777"/>
            <ac:picMk id="4" creationId="{7FB749AE-829F-F913-873C-6AEBCC4555E3}"/>
          </ac:picMkLst>
        </pc:picChg>
        <pc:picChg chg="add">
          <ac:chgData name="Fran Foreman" userId="S::esfforeman@glow.gov.uk::fe6e61ef-6616-4964-950d-294ca90507e4" providerId="AD" clId="Web-{F548FA98-6B8A-8CE6-70DF-C63586B3745A}" dt="2023-11-23T18:49:20.587" v="5"/>
          <ac:picMkLst>
            <pc:docMk/>
            <pc:sldMk cId="3558638447" sldId="2777"/>
            <ac:picMk id="6" creationId="{95A9E230-C8DB-A11A-110A-51351734ACA7}"/>
          </ac:picMkLst>
        </pc:picChg>
      </pc:sldChg>
    </pc:docChg>
  </pc:docChgLst>
  <pc:docChgLst>
    <pc:chgData name="Hannah Brown" userId="36cb03c5-7275-4731-bea2-5e870a21d078" providerId="ADAL" clId="{F947CE67-CC20-4361-A0D3-541BDB10620B}"/>
    <pc:docChg chg="custSel addSld delSld modSld">
      <pc:chgData name="Hannah Brown" userId="36cb03c5-7275-4731-bea2-5e870a21d078" providerId="ADAL" clId="{F947CE67-CC20-4361-A0D3-541BDB10620B}" dt="2023-07-24T10:42:23.986" v="2853" actId="20577"/>
      <pc:docMkLst>
        <pc:docMk/>
      </pc:docMkLst>
      <pc:sldChg chg="modNotesTx">
        <pc:chgData name="Hannah Brown" userId="36cb03c5-7275-4731-bea2-5e870a21d078" providerId="ADAL" clId="{F947CE67-CC20-4361-A0D3-541BDB10620B}" dt="2023-07-24T10:30:21.576" v="2058" actId="20577"/>
        <pc:sldMkLst>
          <pc:docMk/>
          <pc:sldMk cId="769466972" sldId="258"/>
        </pc:sldMkLst>
      </pc:sldChg>
      <pc:sldChg chg="del">
        <pc:chgData name="Hannah Brown" userId="36cb03c5-7275-4731-bea2-5e870a21d078" providerId="ADAL" clId="{F947CE67-CC20-4361-A0D3-541BDB10620B}" dt="2023-07-24T10:15:23.898" v="0" actId="2696"/>
        <pc:sldMkLst>
          <pc:docMk/>
          <pc:sldMk cId="1748095483" sldId="263"/>
        </pc:sldMkLst>
      </pc:sldChg>
      <pc:sldChg chg="modNotesTx">
        <pc:chgData name="Hannah Brown" userId="36cb03c5-7275-4731-bea2-5e870a21d078" providerId="ADAL" clId="{F947CE67-CC20-4361-A0D3-541BDB10620B}" dt="2023-07-24T10:17:31.348" v="40" actId="20577"/>
        <pc:sldMkLst>
          <pc:docMk/>
          <pc:sldMk cId="3148080357" sldId="270"/>
        </pc:sldMkLst>
      </pc:sldChg>
      <pc:sldChg chg="modNotesTx">
        <pc:chgData name="Hannah Brown" userId="36cb03c5-7275-4731-bea2-5e870a21d078" providerId="ADAL" clId="{F947CE67-CC20-4361-A0D3-541BDB10620B}" dt="2023-07-24T10:19:07.375" v="329" actId="20577"/>
        <pc:sldMkLst>
          <pc:docMk/>
          <pc:sldMk cId="2019708421" sldId="2761"/>
        </pc:sldMkLst>
      </pc:sldChg>
      <pc:sldChg chg="new del">
        <pc:chgData name="Hannah Brown" userId="36cb03c5-7275-4731-bea2-5e870a21d078" providerId="ADAL" clId="{F947CE67-CC20-4361-A0D3-541BDB10620B}" dt="2023-07-24T10:24:44.483" v="713" actId="2696"/>
        <pc:sldMkLst>
          <pc:docMk/>
          <pc:sldMk cId="378081874" sldId="2762"/>
        </pc:sldMkLst>
      </pc:sldChg>
      <pc:sldChg chg="addSp delSp modSp add mod modNotesTx">
        <pc:chgData name="Hannah Brown" userId="36cb03c5-7275-4731-bea2-5e870a21d078" providerId="ADAL" clId="{F947CE67-CC20-4361-A0D3-541BDB10620B}" dt="2023-07-24T10:42:23.986" v="2853" actId="20577"/>
        <pc:sldMkLst>
          <pc:docMk/>
          <pc:sldMk cId="4202024863" sldId="2763"/>
        </pc:sldMkLst>
        <pc:picChg chg="del">
          <ac:chgData name="Hannah Brown" userId="36cb03c5-7275-4731-bea2-5e870a21d078" providerId="ADAL" clId="{F947CE67-CC20-4361-A0D3-541BDB10620B}" dt="2023-07-24T10:25:48.379" v="715" actId="478"/>
          <ac:picMkLst>
            <pc:docMk/>
            <pc:sldMk cId="4202024863" sldId="2763"/>
            <ac:picMk id="2" creationId="{00000000-0000-0000-0000-000000000000}"/>
          </ac:picMkLst>
        </pc:picChg>
        <pc:picChg chg="add mod">
          <ac:chgData name="Hannah Brown" userId="36cb03c5-7275-4731-bea2-5e870a21d078" providerId="ADAL" clId="{F947CE67-CC20-4361-A0D3-541BDB10620B}" dt="2023-07-24T10:30:07.245" v="2056" actId="962"/>
          <ac:picMkLst>
            <pc:docMk/>
            <pc:sldMk cId="4202024863" sldId="2763"/>
            <ac:picMk id="7" creationId="{A285C566-6E45-72E2-E88D-12E5F043225A}"/>
          </ac:picMkLst>
        </pc:picChg>
        <pc:picChg chg="add mod">
          <ac:chgData name="Hannah Brown" userId="36cb03c5-7275-4731-bea2-5e870a21d078" providerId="ADAL" clId="{F947CE67-CC20-4361-A0D3-541BDB10620B}" dt="2023-07-24T10:26:53.130" v="727"/>
          <ac:picMkLst>
            <pc:docMk/>
            <pc:sldMk cId="4202024863" sldId="2763"/>
            <ac:picMk id="8" creationId="{39DE1A59-0121-547E-4AE5-8A496B869051}"/>
          </ac:picMkLst>
        </pc:picChg>
      </pc:sldChg>
    </pc:docChg>
  </pc:docChgLst>
  <pc:docChgLst>
    <pc:chgData name="Amy Johnson" userId="S::esajohnson@glow.gov.uk::725abed4-9e1b-4714-8e6d-66f8dd4d34e7" providerId="AD" clId="Web-{EF633633-EDE6-9E08-97C2-46FB1A723F88}"/>
    <pc:docChg chg="addSld">
      <pc:chgData name="Amy Johnson" userId="S::esajohnson@glow.gov.uk::725abed4-9e1b-4714-8e6d-66f8dd4d34e7" providerId="AD" clId="Web-{EF633633-EDE6-9E08-97C2-46FB1A723F88}" dt="2023-11-17T13:13:37.987" v="0"/>
      <pc:docMkLst>
        <pc:docMk/>
      </pc:docMkLst>
      <pc:sldChg chg="add">
        <pc:chgData name="Amy Johnson" userId="S::esajohnson@glow.gov.uk::725abed4-9e1b-4714-8e6d-66f8dd4d34e7" providerId="AD" clId="Web-{EF633633-EDE6-9E08-97C2-46FB1A723F88}" dt="2023-11-17T13:13:37.987" v="0"/>
        <pc:sldMkLst>
          <pc:docMk/>
          <pc:sldMk cId="3558638447" sldId="2777"/>
        </pc:sldMkLst>
      </pc:sldChg>
    </pc:docChg>
  </pc:docChgLst>
  <pc:docChgLst>
    <pc:chgData name="Fran Foreman" userId="S::esfforeman@glow.gov.uk::fe6e61ef-6616-4964-950d-294ca90507e4" providerId="AD" clId="Web-{14F12377-3FAA-4C2F-34B8-32C78B88ED18}"/>
    <pc:docChg chg="addSld delSld modSld">
      <pc:chgData name="Fran Foreman" userId="S::esfforeman@glow.gov.uk::fe6e61ef-6616-4964-950d-294ca90507e4" providerId="AD" clId="Web-{14F12377-3FAA-4C2F-34B8-32C78B88ED18}" dt="2023-11-23T18:41:20.691" v="51" actId="20577"/>
      <pc:docMkLst>
        <pc:docMk/>
      </pc:docMkLst>
      <pc:sldChg chg="del">
        <pc:chgData name="Fran Foreman" userId="S::esfforeman@glow.gov.uk::fe6e61ef-6616-4964-950d-294ca90507e4" providerId="AD" clId="Web-{14F12377-3FAA-4C2F-34B8-32C78B88ED18}" dt="2023-11-23T18:37:55.107" v="15"/>
        <pc:sldMkLst>
          <pc:docMk/>
          <pc:sldMk cId="3976073730" sldId="274"/>
        </pc:sldMkLst>
      </pc:sldChg>
      <pc:sldChg chg="modSp">
        <pc:chgData name="Fran Foreman" userId="S::esfforeman@glow.gov.uk::fe6e61ef-6616-4964-950d-294ca90507e4" providerId="AD" clId="Web-{14F12377-3FAA-4C2F-34B8-32C78B88ED18}" dt="2023-11-23T18:37:48.716" v="13" actId="20577"/>
        <pc:sldMkLst>
          <pc:docMk/>
          <pc:sldMk cId="4159344354" sldId="275"/>
        </pc:sldMkLst>
        <pc:spChg chg="mod">
          <ac:chgData name="Fran Foreman" userId="S::esfforeman@glow.gov.uk::fe6e61ef-6616-4964-950d-294ca90507e4" providerId="AD" clId="Web-{14F12377-3FAA-4C2F-34B8-32C78B88ED18}" dt="2023-11-23T18:37:48.716" v="13" actId="20577"/>
          <ac:spMkLst>
            <pc:docMk/>
            <pc:sldMk cId="4159344354" sldId="275"/>
            <ac:spMk id="7" creationId="{00000000-0000-0000-0000-000000000000}"/>
          </ac:spMkLst>
        </pc:spChg>
      </pc:sldChg>
      <pc:sldChg chg="modSp">
        <pc:chgData name="Fran Foreman" userId="S::esfforeman@glow.gov.uk::fe6e61ef-6616-4964-950d-294ca90507e4" providerId="AD" clId="Web-{14F12377-3FAA-4C2F-34B8-32C78B88ED18}" dt="2023-11-23T18:41:20.691" v="51" actId="20577"/>
        <pc:sldMkLst>
          <pc:docMk/>
          <pc:sldMk cId="1838944298" sldId="2767"/>
        </pc:sldMkLst>
        <pc:spChg chg="mod">
          <ac:chgData name="Fran Foreman" userId="S::esfforeman@glow.gov.uk::fe6e61ef-6616-4964-950d-294ca90507e4" providerId="AD" clId="Web-{14F12377-3FAA-4C2F-34B8-32C78B88ED18}" dt="2023-11-23T18:41:20.691" v="51" actId="20577"/>
          <ac:spMkLst>
            <pc:docMk/>
            <pc:sldMk cId="1838944298" sldId="2767"/>
            <ac:spMk id="5" creationId="{F741160C-FEA5-873C-43E4-4E8504936736}"/>
          </ac:spMkLst>
        </pc:spChg>
      </pc:sldChg>
      <pc:sldChg chg="addSp delSp modSp">
        <pc:chgData name="Fran Foreman" userId="S::esfforeman@glow.gov.uk::fe6e61ef-6616-4964-950d-294ca90507e4" providerId="AD" clId="Web-{14F12377-3FAA-4C2F-34B8-32C78B88ED18}" dt="2023-11-23T18:38:46.624" v="24" actId="1076"/>
        <pc:sldMkLst>
          <pc:docMk/>
          <pc:sldMk cId="916157237" sldId="2768"/>
        </pc:sldMkLst>
        <pc:spChg chg="add mod">
          <ac:chgData name="Fran Foreman" userId="S::esfforeman@glow.gov.uk::fe6e61ef-6616-4964-950d-294ca90507e4" providerId="AD" clId="Web-{14F12377-3FAA-4C2F-34B8-32C78B88ED18}" dt="2023-11-23T18:38:46.624" v="24" actId="1076"/>
          <ac:spMkLst>
            <pc:docMk/>
            <pc:sldMk cId="916157237" sldId="2768"/>
            <ac:spMk id="3" creationId="{BD86FCB1-A5BB-0E6D-41EB-402AD3EAB2D7}"/>
          </ac:spMkLst>
        </pc:spChg>
        <pc:spChg chg="del">
          <ac:chgData name="Fran Foreman" userId="S::esfforeman@glow.gov.uk::fe6e61ef-6616-4964-950d-294ca90507e4" providerId="AD" clId="Web-{14F12377-3FAA-4C2F-34B8-32C78B88ED18}" dt="2023-11-23T18:38:20.077" v="16"/>
          <ac:spMkLst>
            <pc:docMk/>
            <pc:sldMk cId="916157237" sldId="2768"/>
            <ac:spMk id="19" creationId="{BBFE7859-A761-4784-4B27-AEDBD43F0600}"/>
          </ac:spMkLst>
        </pc:spChg>
        <pc:picChg chg="add del mod">
          <ac:chgData name="Fran Foreman" userId="S::esfforeman@glow.gov.uk::fe6e61ef-6616-4964-950d-294ca90507e4" providerId="AD" clId="Web-{14F12377-3FAA-4C2F-34B8-32C78B88ED18}" dt="2023-11-23T18:38:24.295" v="18"/>
          <ac:picMkLst>
            <pc:docMk/>
            <pc:sldMk cId="916157237" sldId="2768"/>
            <ac:picMk id="2" creationId="{A2200565-3084-D027-CB40-F3EC548161D4}"/>
          </ac:picMkLst>
        </pc:picChg>
      </pc:sldChg>
      <pc:sldChg chg="modSp">
        <pc:chgData name="Fran Foreman" userId="S::esfforeman@glow.gov.uk::fe6e61ef-6616-4964-950d-294ca90507e4" providerId="AD" clId="Web-{14F12377-3FAA-4C2F-34B8-32C78B88ED18}" dt="2023-11-23T18:39:38.173" v="28" actId="688"/>
        <pc:sldMkLst>
          <pc:docMk/>
          <pc:sldMk cId="3873423846" sldId="2771"/>
        </pc:sldMkLst>
        <pc:spChg chg="mod">
          <ac:chgData name="Fran Foreman" userId="S::esfforeman@glow.gov.uk::fe6e61ef-6616-4964-950d-294ca90507e4" providerId="AD" clId="Web-{14F12377-3FAA-4C2F-34B8-32C78B88ED18}" dt="2023-11-23T18:39:34.516" v="27" actId="1076"/>
          <ac:spMkLst>
            <pc:docMk/>
            <pc:sldMk cId="3873423846" sldId="2771"/>
            <ac:spMk id="15" creationId="{B00FDD0B-DC99-B1F5-553F-56AFEDE66777}"/>
          </ac:spMkLst>
        </pc:spChg>
        <pc:spChg chg="mod">
          <ac:chgData name="Fran Foreman" userId="S::esfforeman@glow.gov.uk::fe6e61ef-6616-4964-950d-294ca90507e4" providerId="AD" clId="Web-{14F12377-3FAA-4C2F-34B8-32C78B88ED18}" dt="2023-11-23T18:39:38.173" v="28" actId="688"/>
          <ac:spMkLst>
            <pc:docMk/>
            <pc:sldMk cId="3873423846" sldId="2771"/>
            <ac:spMk id="19" creationId="{2E0A6E7A-6340-5A13-4F19-5E8E56966362}"/>
          </ac:spMkLst>
        </pc:spChg>
        <pc:spChg chg="mod">
          <ac:chgData name="Fran Foreman" userId="S::esfforeman@glow.gov.uk::fe6e61ef-6616-4964-950d-294ca90507e4" providerId="AD" clId="Web-{14F12377-3FAA-4C2F-34B8-32C78B88ED18}" dt="2023-11-23T18:39:27.532" v="26" actId="688"/>
          <ac:spMkLst>
            <pc:docMk/>
            <pc:sldMk cId="3873423846" sldId="2771"/>
            <ac:spMk id="21" creationId="{894D4E58-1C1D-7813-E94B-AA995C5DFBDA}"/>
          </ac:spMkLst>
        </pc:spChg>
      </pc:sldChg>
      <pc:sldChg chg="add">
        <pc:chgData name="Fran Foreman" userId="S::esfforeman@glow.gov.uk::fe6e61ef-6616-4964-950d-294ca90507e4" providerId="AD" clId="Web-{14F12377-3FAA-4C2F-34B8-32C78B88ED18}" dt="2023-11-23T18:37:51.263" v="14"/>
        <pc:sldMkLst>
          <pc:docMk/>
          <pc:sldMk cId="92902119" sldId="2779"/>
        </pc:sldMkLst>
      </pc:sldChg>
      <pc:sldChg chg="add modNotes">
        <pc:chgData name="Fran Foreman" userId="S::esfforeman@glow.gov.uk::fe6e61ef-6616-4964-950d-294ca90507e4" providerId="AD" clId="Web-{14F12377-3FAA-4C2F-34B8-32C78B88ED18}" dt="2023-11-23T18:41:08.410" v="50"/>
        <pc:sldMkLst>
          <pc:docMk/>
          <pc:sldMk cId="4207471875" sldId="2780"/>
        </pc:sldMkLst>
      </pc:sldChg>
    </pc:docChg>
  </pc:docChgLst>
  <pc:docChgLst>
    <pc:chgData name="Melina Valdelievre" userId="S::melina.valdelievre@educationscotland.gov.scot::b86915ba-22b5-4859-b2b1-4a7ef34b48d1" providerId="AD" clId="Web-{A4802227-2AF9-D919-728F-A9ECAEFD374A}"/>
    <pc:docChg chg="addSld modSld addMainMaster modMainMaster">
      <pc:chgData name="Melina Valdelievre" userId="S::melina.valdelievre@educationscotland.gov.scot::b86915ba-22b5-4859-b2b1-4a7ef34b48d1" providerId="AD" clId="Web-{A4802227-2AF9-D919-728F-A9ECAEFD374A}" dt="2023-07-24T13:23:16.980" v="9"/>
      <pc:docMkLst>
        <pc:docMk/>
      </pc:docMkLst>
      <pc:sldChg chg="modSp add">
        <pc:chgData name="Melina Valdelievre" userId="S::melina.valdelievre@educationscotland.gov.scot::b86915ba-22b5-4859-b2b1-4a7ef34b48d1" providerId="AD" clId="Web-{A4802227-2AF9-D919-728F-A9ECAEFD374A}" dt="2023-07-24T13:22:48.901" v="7" actId="1076"/>
        <pc:sldMkLst>
          <pc:docMk/>
          <pc:sldMk cId="1002386061" sldId="2764"/>
        </pc:sldMkLst>
        <pc:spChg chg="mod">
          <ac:chgData name="Melina Valdelievre" userId="S::melina.valdelievre@educationscotland.gov.scot::b86915ba-22b5-4859-b2b1-4a7ef34b48d1" providerId="AD" clId="Web-{A4802227-2AF9-D919-728F-A9ECAEFD374A}" dt="2023-07-24T13:22:48.901" v="7" actId="1076"/>
          <ac:spMkLst>
            <pc:docMk/>
            <pc:sldMk cId="1002386061" sldId="2764"/>
            <ac:spMk id="47" creationId="{ED6B4155-F5E4-AF50-321E-03F0AD876FAE}"/>
          </ac:spMkLst>
        </pc:spChg>
      </pc:sldChg>
      <pc:sldChg chg="add">
        <pc:chgData name="Melina Valdelievre" userId="S::melina.valdelievre@educationscotland.gov.scot::b86915ba-22b5-4859-b2b1-4a7ef34b48d1" providerId="AD" clId="Web-{A4802227-2AF9-D919-728F-A9ECAEFD374A}" dt="2023-07-24T13:23:16.918" v="8"/>
        <pc:sldMkLst>
          <pc:docMk/>
          <pc:sldMk cId="3683933322" sldId="2765"/>
        </pc:sldMkLst>
      </pc:sldChg>
      <pc:sldChg chg="add">
        <pc:chgData name="Melina Valdelievre" userId="S::melina.valdelievre@educationscotland.gov.scot::b86915ba-22b5-4859-b2b1-4a7ef34b48d1" providerId="AD" clId="Web-{A4802227-2AF9-D919-728F-A9ECAEFD374A}" dt="2023-07-24T13:23:16.980" v="9"/>
        <pc:sldMkLst>
          <pc:docMk/>
          <pc:sldMk cId="118383021" sldId="2766"/>
        </pc:sldMkLst>
      </pc:sldChg>
      <pc:sldMasterChg chg="add addSldLayout">
        <pc:chgData name="Melina Valdelievre" userId="S::melina.valdelievre@educationscotland.gov.scot::b86915ba-22b5-4859-b2b1-4a7ef34b48d1" providerId="AD" clId="Web-{A4802227-2AF9-D919-728F-A9ECAEFD374A}" dt="2023-07-24T13:20:52.538" v="0"/>
        <pc:sldMasterMkLst>
          <pc:docMk/>
          <pc:sldMasterMk cId="3183520587" sldId="2147483648"/>
        </pc:sldMasterMkLst>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3099864733" sldId="2147483649"/>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2450021306" sldId="2147483650"/>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1914864106" sldId="2147483651"/>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2124250003" sldId="2147483652"/>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4170618100" sldId="2147483653"/>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2026611597" sldId="2147483654"/>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1081135362" sldId="2147483655"/>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559025885" sldId="2147483656"/>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3018469459" sldId="2147483657"/>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2224676334" sldId="2147483658"/>
          </pc:sldLayoutMkLst>
        </pc:sldLayoutChg>
        <pc:sldLayoutChg chg="add">
          <pc:chgData name="Melina Valdelievre" userId="S::melina.valdelievre@educationscotland.gov.scot::b86915ba-22b5-4859-b2b1-4a7ef34b48d1" providerId="AD" clId="Web-{A4802227-2AF9-D919-728F-A9ECAEFD374A}" dt="2023-07-24T13:20:52.538" v="0"/>
          <pc:sldLayoutMkLst>
            <pc:docMk/>
            <pc:sldMasterMk cId="3183520587" sldId="2147483648"/>
            <pc:sldLayoutMk cId="2295717431" sldId="2147483659"/>
          </pc:sldLayoutMkLst>
        </pc:sldLayoutChg>
      </pc:sldMasterChg>
      <pc:sldMasterChg chg="addSldLayout">
        <pc:chgData name="Melina Valdelievre" userId="S::melina.valdelievre@educationscotland.gov.scot::b86915ba-22b5-4859-b2b1-4a7ef34b48d1" providerId="AD" clId="Web-{A4802227-2AF9-D919-728F-A9ECAEFD374A}" dt="2023-07-24T13:23:16.918" v="8"/>
        <pc:sldMasterMkLst>
          <pc:docMk/>
          <pc:sldMasterMk cId="1648281215" sldId="2147483720"/>
        </pc:sldMasterMkLst>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2994506827" sldId="2147483755"/>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1008376888" sldId="2147483756"/>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3967654122" sldId="2147483757"/>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2329684544" sldId="2147483758"/>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1455894651" sldId="2147483759"/>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3923925972" sldId="2147483760"/>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2668443570" sldId="2147483761"/>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4188069960" sldId="2147483762"/>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3853926949" sldId="2147483763"/>
          </pc:sldLayoutMkLst>
        </pc:sldLayoutChg>
        <pc:sldLayoutChg chg="add">
          <pc:chgData name="Melina Valdelievre" userId="S::melina.valdelievre@educationscotland.gov.scot::b86915ba-22b5-4859-b2b1-4a7ef34b48d1" providerId="AD" clId="Web-{A4802227-2AF9-D919-728F-A9ECAEFD374A}" dt="2023-07-24T13:23:16.918" v="8"/>
          <pc:sldLayoutMkLst>
            <pc:docMk/>
            <pc:sldMasterMk cId="1648281215" sldId="2147483720"/>
            <pc:sldLayoutMk cId="1344635199" sldId="2147483764"/>
          </pc:sldLayoutMkLst>
        </pc:sldLayoutChg>
      </pc:sldMasterChg>
      <pc:sldMasterChg chg="replId modSldLayout">
        <pc:chgData name="Melina Valdelievre" userId="S::melina.valdelievre@educationscotland.gov.scot::b86915ba-22b5-4859-b2b1-4a7ef34b48d1" providerId="AD" clId="Web-{A4802227-2AF9-D919-728F-A9ECAEFD374A}" dt="2023-07-24T13:20:52.538" v="0"/>
        <pc:sldMasterMkLst>
          <pc:docMk/>
          <pc:sldMasterMk cId="664096056" sldId="2147483743"/>
        </pc:sldMasterMkLst>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2021461334" sldId="2147483744"/>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3801120195" sldId="2147483745"/>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3724291459" sldId="2147483746"/>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602035062" sldId="2147483747"/>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3486231828" sldId="2147483748"/>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1673791684" sldId="2147483749"/>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1301067502" sldId="2147483750"/>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3578842175" sldId="2147483751"/>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2155321336" sldId="2147483752"/>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3363097550" sldId="2147483753"/>
          </pc:sldLayoutMkLst>
        </pc:sldLayoutChg>
        <pc:sldLayoutChg chg="replId">
          <pc:chgData name="Melina Valdelievre" userId="S::melina.valdelievre@educationscotland.gov.scot::b86915ba-22b5-4859-b2b1-4a7ef34b48d1" providerId="AD" clId="Web-{A4802227-2AF9-D919-728F-A9ECAEFD374A}" dt="2023-07-24T13:20:52.538" v="0"/>
          <pc:sldLayoutMkLst>
            <pc:docMk/>
            <pc:sldMasterMk cId="664096056" sldId="2147483743"/>
            <pc:sldLayoutMk cId="1372906760" sldId="2147483754"/>
          </pc:sldLayoutMkLst>
        </pc:sldLayoutChg>
      </pc:sldMasterChg>
    </pc:docChg>
  </pc:docChgLst>
  <pc:docChgLst>
    <pc:chgData name="Hannah Brown" userId="S::hannah.brown@educationscotland.gov.scot::36cb03c5-7275-4731-bea2-5e870a21d078" providerId="AD" clId="Web-{96304DF1-D747-C4E3-8B02-6638CCE3FFC2}"/>
    <pc:docChg chg="mod sldOrd">
      <pc:chgData name="Hannah Brown" userId="S::hannah.brown@educationscotland.gov.scot::36cb03c5-7275-4731-bea2-5e870a21d078" providerId="AD" clId="Web-{96304DF1-D747-C4E3-8B02-6638CCE3FFC2}" dt="2023-08-17T11:39:01.023" v="3"/>
      <pc:docMkLst>
        <pc:docMk/>
      </pc:docMkLst>
      <pc:sldChg chg="addCm modCm">
        <pc:chgData name="Hannah Brown" userId="S::hannah.brown@educationscotland.gov.scot::36cb03c5-7275-4731-bea2-5e870a21d078" providerId="AD" clId="Web-{96304DF1-D747-C4E3-8B02-6638CCE3FFC2}" dt="2023-08-17T11:26:58.034" v="2"/>
        <pc:sldMkLst>
          <pc:docMk/>
          <pc:sldMk cId="376063657" sldId="2770"/>
        </pc:sldMkLst>
        <pc:extLst>
          <p:ext xmlns:p="http://schemas.openxmlformats.org/presentationml/2006/main" uri="{D6D511B9-2390-475A-947B-AFAB55BFBCF1}">
            <pc226:cmChg xmlns:pc226="http://schemas.microsoft.com/office/powerpoint/2022/06/main/command" chg="add mod">
              <pc226:chgData name="Hannah Brown" userId="S::hannah.brown@educationscotland.gov.scot::36cb03c5-7275-4731-bea2-5e870a21d078" providerId="AD" clId="Web-{96304DF1-D747-C4E3-8B02-6638CCE3FFC2}" dt="2023-08-17T11:26:58.034" v="2"/>
              <pc2:cmMkLst xmlns:pc2="http://schemas.microsoft.com/office/powerpoint/2019/9/main/command">
                <pc:docMk/>
                <pc:sldMk cId="376063657" sldId="2770"/>
                <pc2:cmMk id="{3DA44565-AA93-49D4-AA0F-4132BF5FFB3B}"/>
              </pc2:cmMkLst>
            </pc226:cmChg>
          </p:ext>
        </pc:extLst>
      </pc:sldChg>
      <pc:sldChg chg="ord">
        <pc:chgData name="Hannah Brown" userId="S::hannah.brown@educationscotland.gov.scot::36cb03c5-7275-4731-bea2-5e870a21d078" providerId="AD" clId="Web-{96304DF1-D747-C4E3-8B02-6638CCE3FFC2}" dt="2023-08-17T11:39:01.023" v="3"/>
        <pc:sldMkLst>
          <pc:docMk/>
          <pc:sldMk cId="2318156953" sldId="2773"/>
        </pc:sldMkLst>
      </pc:sldChg>
    </pc:docChg>
  </pc:docChgLst>
  <pc:docChgLst>
    <pc:chgData name="Amy Johnson" userId="S::esajohnson@glow.gov.uk::725abed4-9e1b-4714-8e6d-66f8dd4d34e7" providerId="AD" clId="Web-{CEF43A54-9D2C-1EDE-6CD3-5093C20CF254}"/>
    <pc:docChg chg="modSld">
      <pc:chgData name="Amy Johnson" userId="S::esajohnson@glow.gov.uk::725abed4-9e1b-4714-8e6d-66f8dd4d34e7" providerId="AD" clId="Web-{CEF43A54-9D2C-1EDE-6CD3-5093C20CF254}" dt="2023-11-17T12:54:41.389" v="5"/>
      <pc:docMkLst>
        <pc:docMk/>
      </pc:docMkLst>
      <pc:sldChg chg="modNotes">
        <pc:chgData name="Amy Johnson" userId="S::esajohnson@glow.gov.uk::725abed4-9e1b-4714-8e6d-66f8dd4d34e7" providerId="AD" clId="Web-{CEF43A54-9D2C-1EDE-6CD3-5093C20CF254}" dt="2023-11-17T12:53:32.073" v="3"/>
        <pc:sldMkLst>
          <pc:docMk/>
          <pc:sldMk cId="376063657" sldId="2770"/>
        </pc:sldMkLst>
      </pc:sldChg>
      <pc:sldChg chg="modNotes">
        <pc:chgData name="Amy Johnson" userId="S::esajohnson@glow.gov.uk::725abed4-9e1b-4714-8e6d-66f8dd4d34e7" providerId="AD" clId="Web-{CEF43A54-9D2C-1EDE-6CD3-5093C20CF254}" dt="2023-11-17T12:54:41.389" v="5"/>
        <pc:sldMkLst>
          <pc:docMk/>
          <pc:sldMk cId="4116504661" sldId="2776"/>
        </pc:sldMkLst>
      </pc:sldChg>
    </pc:docChg>
  </pc:docChgLst>
  <pc:docChgLst>
    <pc:chgData name="Amy Johnson" userId="S::amy.johnson@educationscotland.gov.scot::8b5cb6e7-6089-40fd-9ced-e5a7b48bebbc" providerId="AD" clId="Web-{37DCBA22-4888-BA3B-63D6-401136E76483}"/>
    <pc:docChg chg="addSld delSld modSld sldOrd">
      <pc:chgData name="Amy Johnson" userId="S::amy.johnson@educationscotland.gov.scot::8b5cb6e7-6089-40fd-9ced-e5a7b48bebbc" providerId="AD" clId="Web-{37DCBA22-4888-BA3B-63D6-401136E76483}" dt="2023-07-26T11:13:22.675" v="909"/>
      <pc:docMkLst>
        <pc:docMk/>
      </pc:docMkLst>
      <pc:sldChg chg="modSp del ord">
        <pc:chgData name="Amy Johnson" userId="S::amy.johnson@educationscotland.gov.scot::8b5cb6e7-6089-40fd-9ced-e5a7b48bebbc" providerId="AD" clId="Web-{37DCBA22-4888-BA3B-63D6-401136E76483}" dt="2023-07-25T15:43:04.240" v="409"/>
        <pc:sldMkLst>
          <pc:docMk/>
          <pc:sldMk cId="3129339983" sldId="257"/>
        </pc:sldMkLst>
        <pc:picChg chg="mod">
          <ac:chgData name="Amy Johnson" userId="S::amy.johnson@educationscotland.gov.scot::8b5cb6e7-6089-40fd-9ced-e5a7b48bebbc" providerId="AD" clId="Web-{37DCBA22-4888-BA3B-63D6-401136E76483}" dt="2023-07-25T15:40:02.264" v="400" actId="14100"/>
          <ac:picMkLst>
            <pc:docMk/>
            <pc:sldMk cId="3129339983" sldId="257"/>
            <ac:picMk id="2" creationId="{00000000-0000-0000-0000-000000000000}"/>
          </ac:picMkLst>
        </pc:picChg>
      </pc:sldChg>
      <pc:sldChg chg="del modNotes">
        <pc:chgData name="Amy Johnson" userId="S::amy.johnson@educationscotland.gov.scot::8b5cb6e7-6089-40fd-9ced-e5a7b48bebbc" providerId="AD" clId="Web-{37DCBA22-4888-BA3B-63D6-401136E76483}" dt="2023-07-25T16:17:07.881" v="527"/>
        <pc:sldMkLst>
          <pc:docMk/>
          <pc:sldMk cId="769466972" sldId="258"/>
        </pc:sldMkLst>
      </pc:sldChg>
      <pc:sldChg chg="addSp delSp del">
        <pc:chgData name="Amy Johnson" userId="S::amy.johnson@educationscotland.gov.scot::8b5cb6e7-6089-40fd-9ced-e5a7b48bebbc" providerId="AD" clId="Web-{37DCBA22-4888-BA3B-63D6-401136E76483}" dt="2023-07-26T10:24:23.921" v="862"/>
        <pc:sldMkLst>
          <pc:docMk/>
          <pc:sldMk cId="971499095" sldId="259"/>
        </pc:sldMkLst>
        <pc:picChg chg="add del">
          <ac:chgData name="Amy Johnson" userId="S::amy.johnson@educationscotland.gov.scot::8b5cb6e7-6089-40fd-9ced-e5a7b48bebbc" providerId="AD" clId="Web-{37DCBA22-4888-BA3B-63D6-401136E76483}" dt="2023-07-26T10:22:07.181" v="790"/>
          <ac:picMkLst>
            <pc:docMk/>
            <pc:sldMk cId="971499095" sldId="259"/>
            <ac:picMk id="7" creationId="{CE23F7F0-57E8-5CA4-9EA7-B316589C6825}"/>
          </ac:picMkLst>
        </pc:picChg>
      </pc:sldChg>
      <pc:sldChg chg="del">
        <pc:chgData name="Amy Johnson" userId="S::amy.johnson@educationscotland.gov.scot::8b5cb6e7-6089-40fd-9ced-e5a7b48bebbc" providerId="AD" clId="Web-{37DCBA22-4888-BA3B-63D6-401136E76483}" dt="2023-07-24T14:15:29.445" v="184"/>
        <pc:sldMkLst>
          <pc:docMk/>
          <pc:sldMk cId="2083112905" sldId="260"/>
        </pc:sldMkLst>
      </pc:sldChg>
      <pc:sldChg chg="del">
        <pc:chgData name="Amy Johnson" userId="S::amy.johnson@educationscotland.gov.scot::8b5cb6e7-6089-40fd-9ced-e5a7b48bebbc" providerId="AD" clId="Web-{37DCBA22-4888-BA3B-63D6-401136E76483}" dt="2023-07-24T14:15:29.445" v="185"/>
        <pc:sldMkLst>
          <pc:docMk/>
          <pc:sldMk cId="1592273309" sldId="261"/>
        </pc:sldMkLst>
      </pc:sldChg>
      <pc:sldChg chg="del">
        <pc:chgData name="Amy Johnson" userId="S::amy.johnson@educationscotland.gov.scot::8b5cb6e7-6089-40fd-9ced-e5a7b48bebbc" providerId="AD" clId="Web-{37DCBA22-4888-BA3B-63D6-401136E76483}" dt="2023-07-24T14:15:29.445" v="186"/>
        <pc:sldMkLst>
          <pc:docMk/>
          <pc:sldMk cId="3694377396" sldId="262"/>
        </pc:sldMkLst>
      </pc:sldChg>
      <pc:sldChg chg="add del">
        <pc:chgData name="Amy Johnson" userId="S::amy.johnson@educationscotland.gov.scot::8b5cb6e7-6089-40fd-9ced-e5a7b48bebbc" providerId="AD" clId="Web-{37DCBA22-4888-BA3B-63D6-401136E76483}" dt="2023-07-24T14:02:13.401" v="109"/>
        <pc:sldMkLst>
          <pc:docMk/>
          <pc:sldMk cId="1568715836" sldId="264"/>
        </pc:sldMkLst>
      </pc:sldChg>
      <pc:sldChg chg="del">
        <pc:chgData name="Amy Johnson" userId="S::amy.johnson@educationscotland.gov.scot::8b5cb6e7-6089-40fd-9ced-e5a7b48bebbc" providerId="AD" clId="Web-{37DCBA22-4888-BA3B-63D6-401136E76483}" dt="2023-07-24T14:06:04.909" v="155"/>
        <pc:sldMkLst>
          <pc:docMk/>
          <pc:sldMk cId="3042153255" sldId="265"/>
        </pc:sldMkLst>
      </pc:sldChg>
      <pc:sldChg chg="del">
        <pc:chgData name="Amy Johnson" userId="S::amy.johnson@educationscotland.gov.scot::8b5cb6e7-6089-40fd-9ced-e5a7b48bebbc" providerId="AD" clId="Web-{37DCBA22-4888-BA3B-63D6-401136E76483}" dt="2023-07-24T14:05:56.784" v="154"/>
        <pc:sldMkLst>
          <pc:docMk/>
          <pc:sldMk cId="1268559971" sldId="266"/>
        </pc:sldMkLst>
      </pc:sldChg>
      <pc:sldChg chg="addSp delSp modSp modNotes">
        <pc:chgData name="Amy Johnson" userId="S::amy.johnson@educationscotland.gov.scot::8b5cb6e7-6089-40fd-9ced-e5a7b48bebbc" providerId="AD" clId="Web-{37DCBA22-4888-BA3B-63D6-401136E76483}" dt="2023-07-26T10:11:21.767" v="609"/>
        <pc:sldMkLst>
          <pc:docMk/>
          <pc:sldMk cId="167452754" sldId="267"/>
        </pc:sldMkLst>
        <pc:spChg chg="mod">
          <ac:chgData name="Amy Johnson" userId="S::amy.johnson@educationscotland.gov.scot::8b5cb6e7-6089-40fd-9ced-e5a7b48bebbc" providerId="AD" clId="Web-{37DCBA22-4888-BA3B-63D6-401136E76483}" dt="2023-07-26T10:05:17.300" v="571" actId="14100"/>
          <ac:spMkLst>
            <pc:docMk/>
            <pc:sldMk cId="167452754" sldId="267"/>
            <ac:spMk id="12" creationId="{00000000-0000-0000-0000-000000000000}"/>
          </ac:spMkLst>
        </pc:spChg>
        <pc:spChg chg="del mod">
          <ac:chgData name="Amy Johnson" userId="S::amy.johnson@educationscotland.gov.scot::8b5cb6e7-6089-40fd-9ced-e5a7b48bebbc" providerId="AD" clId="Web-{37DCBA22-4888-BA3B-63D6-401136E76483}" dt="2023-07-26T10:04:58.237" v="569"/>
          <ac:spMkLst>
            <pc:docMk/>
            <pc:sldMk cId="167452754" sldId="267"/>
            <ac:spMk id="15" creationId="{00000000-0000-0000-0000-000000000000}"/>
          </ac:spMkLst>
        </pc:spChg>
        <pc:spChg chg="add mod">
          <ac:chgData name="Amy Johnson" userId="S::amy.johnson@educationscotland.gov.scot::8b5cb6e7-6089-40fd-9ced-e5a7b48bebbc" providerId="AD" clId="Web-{37DCBA22-4888-BA3B-63D6-401136E76483}" dt="2023-07-26T10:06:12.239" v="590" actId="20577"/>
          <ac:spMkLst>
            <pc:docMk/>
            <pc:sldMk cId="167452754" sldId="267"/>
            <ac:spMk id="20" creationId="{C4AAFFBD-99AE-F013-8B54-19E8DF39E45A}"/>
          </ac:spMkLst>
        </pc:spChg>
      </pc:sldChg>
      <pc:sldChg chg="modSp add del modNotes">
        <pc:chgData name="Amy Johnson" userId="S::amy.johnson@educationscotland.gov.scot::8b5cb6e7-6089-40fd-9ced-e5a7b48bebbc" providerId="AD" clId="Web-{37DCBA22-4888-BA3B-63D6-401136E76483}" dt="2023-07-24T14:05:06.017" v="153"/>
        <pc:sldMkLst>
          <pc:docMk/>
          <pc:sldMk cId="751299227" sldId="268"/>
        </pc:sldMkLst>
        <pc:spChg chg="mod">
          <ac:chgData name="Amy Johnson" userId="S::amy.johnson@educationscotland.gov.scot::8b5cb6e7-6089-40fd-9ced-e5a7b48bebbc" providerId="AD" clId="Web-{37DCBA22-4888-BA3B-63D6-401136E76483}" dt="2023-07-24T14:03:31.873" v="112" actId="20577"/>
          <ac:spMkLst>
            <pc:docMk/>
            <pc:sldMk cId="751299227" sldId="268"/>
            <ac:spMk id="13" creationId="{00000000-0000-0000-0000-000000000000}"/>
          </ac:spMkLst>
        </pc:spChg>
      </pc:sldChg>
      <pc:sldChg chg="addSp delSp modSp del modNotes">
        <pc:chgData name="Amy Johnson" userId="S::amy.johnson@educationscotland.gov.scot::8b5cb6e7-6089-40fd-9ced-e5a7b48bebbc" providerId="AD" clId="Web-{37DCBA22-4888-BA3B-63D6-401136E76483}" dt="2023-07-26T10:21:29.992" v="782"/>
        <pc:sldMkLst>
          <pc:docMk/>
          <pc:sldMk cId="1868282750" sldId="269"/>
        </pc:sldMkLst>
        <pc:spChg chg="add del mod">
          <ac:chgData name="Amy Johnson" userId="S::amy.johnson@educationscotland.gov.scot::8b5cb6e7-6089-40fd-9ced-e5a7b48bebbc" providerId="AD" clId="Web-{37DCBA22-4888-BA3B-63D6-401136E76483}" dt="2023-07-26T10:20:06.208" v="761"/>
          <ac:spMkLst>
            <pc:docMk/>
            <pc:sldMk cId="1868282750" sldId="269"/>
            <ac:spMk id="2" creationId="{7E8B6AA4-8355-4C2D-CAFB-92A7D394DF95}"/>
          </ac:spMkLst>
        </pc:spChg>
        <pc:spChg chg="del">
          <ac:chgData name="Amy Johnson" userId="S::amy.johnson@educationscotland.gov.scot::8b5cb6e7-6089-40fd-9ced-e5a7b48bebbc" providerId="AD" clId="Web-{37DCBA22-4888-BA3B-63D6-401136E76483}" dt="2023-07-26T10:20:22.412" v="764"/>
          <ac:spMkLst>
            <pc:docMk/>
            <pc:sldMk cId="1868282750" sldId="269"/>
            <ac:spMk id="15" creationId="{00000000-0000-0000-0000-000000000000}"/>
          </ac:spMkLst>
        </pc:spChg>
        <pc:picChg chg="mod">
          <ac:chgData name="Amy Johnson" userId="S::amy.johnson@educationscotland.gov.scot::8b5cb6e7-6089-40fd-9ced-e5a7b48bebbc" providerId="AD" clId="Web-{37DCBA22-4888-BA3B-63D6-401136E76483}" dt="2023-07-26T10:20:20.302" v="763" actId="1076"/>
          <ac:picMkLst>
            <pc:docMk/>
            <pc:sldMk cId="1868282750" sldId="269"/>
            <ac:picMk id="3" creationId="{00000000-0000-0000-0000-000000000000}"/>
          </ac:picMkLst>
        </pc:picChg>
      </pc:sldChg>
      <pc:sldChg chg="del ord">
        <pc:chgData name="Amy Johnson" userId="S::amy.johnson@educationscotland.gov.scot::8b5cb6e7-6089-40fd-9ced-e5a7b48bebbc" providerId="AD" clId="Web-{37DCBA22-4888-BA3B-63D6-401136E76483}" dt="2023-07-26T10:17:50.594" v="752"/>
        <pc:sldMkLst>
          <pc:docMk/>
          <pc:sldMk cId="3148080357" sldId="270"/>
        </pc:sldMkLst>
      </pc:sldChg>
      <pc:sldChg chg="ord">
        <pc:chgData name="Amy Johnson" userId="S::amy.johnson@educationscotland.gov.scot::8b5cb6e7-6089-40fd-9ced-e5a7b48bebbc" providerId="AD" clId="Web-{37DCBA22-4888-BA3B-63D6-401136E76483}" dt="2023-07-24T14:00:14.085" v="18"/>
        <pc:sldMkLst>
          <pc:docMk/>
          <pc:sldMk cId="3976073730" sldId="274"/>
        </pc:sldMkLst>
      </pc:sldChg>
      <pc:sldChg chg="del">
        <pc:chgData name="Amy Johnson" userId="S::amy.johnson@educationscotland.gov.scot::8b5cb6e7-6089-40fd-9ced-e5a7b48bebbc" providerId="AD" clId="Web-{37DCBA22-4888-BA3B-63D6-401136E76483}" dt="2023-07-25T15:53:34.905" v="438"/>
        <pc:sldMkLst>
          <pc:docMk/>
          <pc:sldMk cId="2019708421" sldId="2761"/>
        </pc:sldMkLst>
      </pc:sldChg>
      <pc:sldChg chg="delSp">
        <pc:chgData name="Amy Johnson" userId="S::amy.johnson@educationscotland.gov.scot::8b5cb6e7-6089-40fd-9ced-e5a7b48bebbc" providerId="AD" clId="Web-{37DCBA22-4888-BA3B-63D6-401136E76483}" dt="2023-07-24T14:00:24.257" v="19"/>
        <pc:sldMkLst>
          <pc:docMk/>
          <pc:sldMk cId="4202024863" sldId="2763"/>
        </pc:sldMkLst>
        <pc:picChg chg="del">
          <ac:chgData name="Amy Johnson" userId="S::amy.johnson@educationscotland.gov.scot::8b5cb6e7-6089-40fd-9ced-e5a7b48bebbc" providerId="AD" clId="Web-{37DCBA22-4888-BA3B-63D6-401136E76483}" dt="2023-07-24T14:00:24.257" v="19"/>
          <ac:picMkLst>
            <pc:docMk/>
            <pc:sldMk cId="4202024863" sldId="2763"/>
            <ac:picMk id="7" creationId="{A285C566-6E45-72E2-E88D-12E5F043225A}"/>
          </ac:picMkLst>
        </pc:picChg>
      </pc:sldChg>
      <pc:sldChg chg="del">
        <pc:chgData name="Amy Johnson" userId="S::amy.johnson@educationscotland.gov.scot::8b5cb6e7-6089-40fd-9ced-e5a7b48bebbc" providerId="AD" clId="Web-{37DCBA22-4888-BA3B-63D6-401136E76483}" dt="2023-07-25T16:21:38.876" v="567"/>
        <pc:sldMkLst>
          <pc:docMk/>
          <pc:sldMk cId="1002386061" sldId="2764"/>
        </pc:sldMkLst>
      </pc:sldChg>
      <pc:sldChg chg="addSp delSp modNotes">
        <pc:chgData name="Amy Johnson" userId="S::amy.johnson@educationscotland.gov.scot::8b5cb6e7-6089-40fd-9ced-e5a7b48bebbc" providerId="AD" clId="Web-{37DCBA22-4888-BA3B-63D6-401136E76483}" dt="2023-07-26T10:11:18.766" v="607"/>
        <pc:sldMkLst>
          <pc:docMk/>
          <pc:sldMk cId="118383021" sldId="2766"/>
        </pc:sldMkLst>
        <pc:spChg chg="add del">
          <ac:chgData name="Amy Johnson" userId="S::amy.johnson@educationscotland.gov.scot::8b5cb6e7-6089-40fd-9ced-e5a7b48bebbc" providerId="AD" clId="Web-{37DCBA22-4888-BA3B-63D6-401136E76483}" dt="2023-07-24T14:16:01.462" v="189"/>
          <ac:spMkLst>
            <pc:docMk/>
            <pc:sldMk cId="118383021" sldId="2766"/>
            <ac:spMk id="4" creationId="{154E3955-0DA0-A1E0-217C-D849FAA94D34}"/>
          </ac:spMkLst>
        </pc:spChg>
      </pc:sldChg>
      <pc:sldChg chg="addSp modSp add replId modNotes">
        <pc:chgData name="Amy Johnson" userId="S::amy.johnson@educationscotland.gov.scot::8b5cb6e7-6089-40fd-9ced-e5a7b48bebbc" providerId="AD" clId="Web-{37DCBA22-4888-BA3B-63D6-401136E76483}" dt="2023-07-26T10:17:42.484" v="751"/>
        <pc:sldMkLst>
          <pc:docMk/>
          <pc:sldMk cId="1838944298" sldId="2767"/>
        </pc:sldMkLst>
        <pc:spChg chg="mod">
          <ac:chgData name="Amy Johnson" userId="S::amy.johnson@educationscotland.gov.scot::8b5cb6e7-6089-40fd-9ced-e5a7b48bebbc" providerId="AD" clId="Web-{37DCBA22-4888-BA3B-63D6-401136E76483}" dt="2023-07-24T14:15:05.913" v="180" actId="20577"/>
          <ac:spMkLst>
            <pc:docMk/>
            <pc:sldMk cId="1838944298" sldId="2767"/>
            <ac:spMk id="2" creationId="{20B3CDD1-A1DE-D766-9D97-76F31AC9D1D4}"/>
          </ac:spMkLst>
        </pc:spChg>
        <pc:spChg chg="add mod">
          <ac:chgData name="Amy Johnson" userId="S::amy.johnson@educationscotland.gov.scot::8b5cb6e7-6089-40fd-9ced-e5a7b48bebbc" providerId="AD" clId="Web-{37DCBA22-4888-BA3B-63D6-401136E76483}" dt="2023-07-24T14:25:57.920" v="326" actId="14100"/>
          <ac:spMkLst>
            <pc:docMk/>
            <pc:sldMk cId="1838944298" sldId="2767"/>
            <ac:spMk id="5" creationId="{F741160C-FEA5-873C-43E4-4E8504936736}"/>
          </ac:spMkLst>
        </pc:spChg>
        <pc:spChg chg="mod">
          <ac:chgData name="Amy Johnson" userId="S::amy.johnson@educationscotland.gov.scot::8b5cb6e7-6089-40fd-9ced-e5a7b48bebbc" providerId="AD" clId="Web-{37DCBA22-4888-BA3B-63D6-401136E76483}" dt="2023-07-24T14:25:46.388" v="324" actId="14100"/>
          <ac:spMkLst>
            <pc:docMk/>
            <pc:sldMk cId="1838944298" sldId="2767"/>
            <ac:spMk id="68612" creationId="{00000000-0000-0000-0000-000000000000}"/>
          </ac:spMkLst>
        </pc:spChg>
      </pc:sldChg>
      <pc:sldChg chg="addSp delSp modSp add replId modNotes">
        <pc:chgData name="Amy Johnson" userId="S::amy.johnson@educationscotland.gov.scot::8b5cb6e7-6089-40fd-9ced-e5a7b48bebbc" providerId="AD" clId="Web-{37DCBA22-4888-BA3B-63D6-401136E76483}" dt="2023-07-25T15:52:53.919" v="437"/>
        <pc:sldMkLst>
          <pc:docMk/>
          <pc:sldMk cId="916157237" sldId="2768"/>
        </pc:sldMkLst>
        <pc:spChg chg="del">
          <ac:chgData name="Amy Johnson" userId="S::amy.johnson@educationscotland.gov.scot::8b5cb6e7-6089-40fd-9ced-e5a7b48bebbc" providerId="AD" clId="Web-{37DCBA22-4888-BA3B-63D6-401136E76483}" dt="2023-07-25T15:24:33.947" v="389"/>
          <ac:spMkLst>
            <pc:docMk/>
            <pc:sldMk cId="916157237" sldId="2768"/>
            <ac:spMk id="3" creationId="{00000000-0000-0000-0000-000000000000}"/>
          </ac:spMkLst>
        </pc:spChg>
        <pc:spChg chg="del">
          <ac:chgData name="Amy Johnson" userId="S::amy.johnson@educationscotland.gov.scot::8b5cb6e7-6089-40fd-9ced-e5a7b48bebbc" providerId="AD" clId="Web-{37DCBA22-4888-BA3B-63D6-401136E76483}" dt="2023-07-25T15:24:28.025" v="388"/>
          <ac:spMkLst>
            <pc:docMk/>
            <pc:sldMk cId="916157237" sldId="2768"/>
            <ac:spMk id="5" creationId="{00000000-0000-0000-0000-000000000000}"/>
          </ac:spMkLst>
        </pc:spChg>
        <pc:spChg chg="add">
          <ac:chgData name="Amy Johnson" userId="S::amy.johnson@educationscotland.gov.scot::8b5cb6e7-6089-40fd-9ced-e5a7b48bebbc" providerId="AD" clId="Web-{37DCBA22-4888-BA3B-63D6-401136E76483}" dt="2023-07-25T15:47:13.937" v="416"/>
          <ac:spMkLst>
            <pc:docMk/>
            <pc:sldMk cId="916157237" sldId="2768"/>
            <ac:spMk id="19" creationId="{BBFE7859-A761-4784-4B27-AEDBD43F0600}"/>
          </ac:spMkLst>
        </pc:spChg>
        <pc:spChg chg="add">
          <ac:chgData name="Amy Johnson" userId="S::amy.johnson@educationscotland.gov.scot::8b5cb6e7-6089-40fd-9ced-e5a7b48bebbc" providerId="AD" clId="Web-{37DCBA22-4888-BA3B-63D6-401136E76483}" dt="2023-07-25T15:47:40.532" v="418"/>
          <ac:spMkLst>
            <pc:docMk/>
            <pc:sldMk cId="916157237" sldId="2768"/>
            <ac:spMk id="21" creationId="{4824F926-AF2A-2F28-6D29-039F18760A78}"/>
          </ac:spMkLst>
        </pc:spChg>
        <pc:spChg chg="add del mod">
          <ac:chgData name="Amy Johnson" userId="S::amy.johnson@educationscotland.gov.scot::8b5cb6e7-6089-40fd-9ced-e5a7b48bebbc" providerId="AD" clId="Web-{37DCBA22-4888-BA3B-63D6-401136E76483}" dt="2023-07-25T15:48:01.439" v="422"/>
          <ac:spMkLst>
            <pc:docMk/>
            <pc:sldMk cId="916157237" sldId="2768"/>
            <ac:spMk id="23" creationId="{6B3CF426-2A6B-4FF7-ED62-A3B09FD7F4B0}"/>
          </ac:spMkLst>
        </pc:spChg>
        <pc:spChg chg="add">
          <ac:chgData name="Amy Johnson" userId="S::amy.johnson@educationscotland.gov.scot::8b5cb6e7-6089-40fd-9ced-e5a7b48bebbc" providerId="AD" clId="Web-{37DCBA22-4888-BA3B-63D6-401136E76483}" dt="2023-07-25T15:48:08.439" v="423"/>
          <ac:spMkLst>
            <pc:docMk/>
            <pc:sldMk cId="916157237" sldId="2768"/>
            <ac:spMk id="25" creationId="{F51ACC64-3443-5FD3-626F-3D78096F792D}"/>
          </ac:spMkLst>
        </pc:spChg>
        <pc:spChg chg="add">
          <ac:chgData name="Amy Johnson" userId="S::amy.johnson@educationscotland.gov.scot::8b5cb6e7-6089-40fd-9ced-e5a7b48bebbc" providerId="AD" clId="Web-{37DCBA22-4888-BA3B-63D6-401136E76483}" dt="2023-07-25T15:48:38.784" v="424"/>
          <ac:spMkLst>
            <pc:docMk/>
            <pc:sldMk cId="916157237" sldId="2768"/>
            <ac:spMk id="27" creationId="{72AC0247-4AD8-70E4-A68F-CED0BE5ABEA8}"/>
          </ac:spMkLst>
        </pc:spChg>
        <pc:spChg chg="add del">
          <ac:chgData name="Amy Johnson" userId="S::amy.johnson@educationscotland.gov.scot::8b5cb6e7-6089-40fd-9ced-e5a7b48bebbc" providerId="AD" clId="Web-{37DCBA22-4888-BA3B-63D6-401136E76483}" dt="2023-07-25T15:48:54.253" v="426"/>
          <ac:spMkLst>
            <pc:docMk/>
            <pc:sldMk cId="916157237" sldId="2768"/>
            <ac:spMk id="29" creationId="{DE5BE1B8-E4D2-71D2-0E14-877BC5EC163E}"/>
          </ac:spMkLst>
        </pc:spChg>
        <pc:spChg chg="add">
          <ac:chgData name="Amy Johnson" userId="S::amy.johnson@educationscotland.gov.scot::8b5cb6e7-6089-40fd-9ced-e5a7b48bebbc" providerId="AD" clId="Web-{37DCBA22-4888-BA3B-63D6-401136E76483}" dt="2023-07-25T15:49:02.847" v="427"/>
          <ac:spMkLst>
            <pc:docMk/>
            <pc:sldMk cId="916157237" sldId="2768"/>
            <ac:spMk id="31" creationId="{FAAA1EFE-5D1E-F2C3-6BA9-533756C47902}"/>
          </ac:spMkLst>
        </pc:spChg>
        <pc:spChg chg="add del">
          <ac:chgData name="Amy Johnson" userId="S::amy.johnson@educationscotland.gov.scot::8b5cb6e7-6089-40fd-9ced-e5a7b48bebbc" providerId="AD" clId="Web-{37DCBA22-4888-BA3B-63D6-401136E76483}" dt="2023-07-25T15:49:23.489" v="429"/>
          <ac:spMkLst>
            <pc:docMk/>
            <pc:sldMk cId="916157237" sldId="2768"/>
            <ac:spMk id="33" creationId="{5FC9A9A2-346B-E62E-82A7-80FB6ED1A4D1}"/>
          </ac:spMkLst>
        </pc:spChg>
        <pc:spChg chg="add del">
          <ac:chgData name="Amy Johnson" userId="S::amy.johnson@educationscotland.gov.scot::8b5cb6e7-6089-40fd-9ced-e5a7b48bebbc" providerId="AD" clId="Web-{37DCBA22-4888-BA3B-63D6-401136E76483}" dt="2023-07-25T15:49:39.630" v="431"/>
          <ac:spMkLst>
            <pc:docMk/>
            <pc:sldMk cId="916157237" sldId="2768"/>
            <ac:spMk id="35" creationId="{77FD1EAC-2408-A3F7-5905-B92AE483E2F9}"/>
          </ac:spMkLst>
        </pc:spChg>
        <pc:spChg chg="add">
          <ac:chgData name="Amy Johnson" userId="S::amy.johnson@educationscotland.gov.scot::8b5cb6e7-6089-40fd-9ced-e5a7b48bebbc" providerId="AD" clId="Web-{37DCBA22-4888-BA3B-63D6-401136E76483}" dt="2023-07-25T15:50:04.756" v="432"/>
          <ac:spMkLst>
            <pc:docMk/>
            <pc:sldMk cId="916157237" sldId="2768"/>
            <ac:spMk id="37" creationId="{E7365ED8-A9E2-37BD-60E2-5489F00B4762}"/>
          </ac:spMkLst>
        </pc:spChg>
        <pc:spChg chg="add">
          <ac:chgData name="Amy Johnson" userId="S::amy.johnson@educationscotland.gov.scot::8b5cb6e7-6089-40fd-9ced-e5a7b48bebbc" providerId="AD" clId="Web-{37DCBA22-4888-BA3B-63D6-401136E76483}" dt="2023-07-25T15:51:39.650" v="433"/>
          <ac:spMkLst>
            <pc:docMk/>
            <pc:sldMk cId="916157237" sldId="2768"/>
            <ac:spMk id="39" creationId="{4EC831B6-F05E-7EBB-C877-E2F99DD532C1}"/>
          </ac:spMkLst>
        </pc:spChg>
        <pc:spChg chg="add">
          <ac:chgData name="Amy Johnson" userId="S::amy.johnson@educationscotland.gov.scot::8b5cb6e7-6089-40fd-9ced-e5a7b48bebbc" providerId="AD" clId="Web-{37DCBA22-4888-BA3B-63D6-401136E76483}" dt="2023-07-25T15:51:54.026" v="434"/>
          <ac:spMkLst>
            <pc:docMk/>
            <pc:sldMk cId="916157237" sldId="2768"/>
            <ac:spMk id="41" creationId="{3D745317-C7B9-2CE6-93C6-AEBD832E79A2}"/>
          </ac:spMkLst>
        </pc:spChg>
        <pc:spChg chg="add">
          <ac:chgData name="Amy Johnson" userId="S::amy.johnson@educationscotland.gov.scot::8b5cb6e7-6089-40fd-9ced-e5a7b48bebbc" providerId="AD" clId="Web-{37DCBA22-4888-BA3B-63D6-401136E76483}" dt="2023-07-25T15:52:11.386" v="435"/>
          <ac:spMkLst>
            <pc:docMk/>
            <pc:sldMk cId="916157237" sldId="2768"/>
            <ac:spMk id="43" creationId="{FE69965B-3EF7-FB19-0FA8-0D6983806BFD}"/>
          </ac:spMkLst>
        </pc:spChg>
        <pc:spChg chg="add">
          <ac:chgData name="Amy Johnson" userId="S::amy.johnson@educationscotland.gov.scot::8b5cb6e7-6089-40fd-9ced-e5a7b48bebbc" providerId="AD" clId="Web-{37DCBA22-4888-BA3B-63D6-401136E76483}" dt="2023-07-25T15:52:27.043" v="436"/>
          <ac:spMkLst>
            <pc:docMk/>
            <pc:sldMk cId="916157237" sldId="2768"/>
            <ac:spMk id="45" creationId="{CE4C13D1-5114-3EA7-292D-16B2212848AA}"/>
          </ac:spMkLst>
        </pc:spChg>
        <pc:spChg chg="add">
          <ac:chgData name="Amy Johnson" userId="S::amy.johnson@educationscotland.gov.scot::8b5cb6e7-6089-40fd-9ced-e5a7b48bebbc" providerId="AD" clId="Web-{37DCBA22-4888-BA3B-63D6-401136E76483}" dt="2023-07-25T15:52:53.919" v="437"/>
          <ac:spMkLst>
            <pc:docMk/>
            <pc:sldMk cId="916157237" sldId="2768"/>
            <ac:spMk id="47" creationId="{5A9B8780-E3ED-7A2E-4C48-735D52469CCB}"/>
          </ac:spMkLst>
        </pc:spChg>
        <pc:grpChg chg="add mod">
          <ac:chgData name="Amy Johnson" userId="S::amy.johnson@educationscotland.gov.scot::8b5cb6e7-6089-40fd-9ced-e5a7b48bebbc" providerId="AD" clId="Web-{37DCBA22-4888-BA3B-63D6-401136E76483}" dt="2023-07-25T15:47:30.172" v="417" actId="1076"/>
          <ac:grpSpMkLst>
            <pc:docMk/>
            <pc:sldMk cId="916157237" sldId="2768"/>
            <ac:grpSpMk id="17" creationId="{0489356D-BFA6-EEF3-C21C-E4CD575367FE}"/>
          </ac:grpSpMkLst>
        </pc:grpChg>
        <pc:picChg chg="del">
          <ac:chgData name="Amy Johnson" userId="S::amy.johnson@educationscotland.gov.scot::8b5cb6e7-6089-40fd-9ced-e5a7b48bebbc" providerId="AD" clId="Web-{37DCBA22-4888-BA3B-63D6-401136E76483}" dt="2023-07-25T15:24:35.400" v="390"/>
          <ac:picMkLst>
            <pc:docMk/>
            <pc:sldMk cId="916157237" sldId="2768"/>
            <ac:picMk id="2" creationId="{00000000-0000-0000-0000-000000000000}"/>
          </ac:picMkLst>
        </pc:picChg>
      </pc:sldChg>
      <pc:sldChg chg="addSp delSp modSp add ord replId">
        <pc:chgData name="Amy Johnson" userId="S::amy.johnson@educationscotland.gov.scot::8b5cb6e7-6089-40fd-9ced-e5a7b48bebbc" providerId="AD" clId="Web-{37DCBA22-4888-BA3B-63D6-401136E76483}" dt="2023-07-25T16:10:07.209" v="487" actId="14100"/>
        <pc:sldMkLst>
          <pc:docMk/>
          <pc:sldMk cId="2099208350" sldId="2769"/>
        </pc:sldMkLst>
        <pc:spChg chg="del">
          <ac:chgData name="Amy Johnson" userId="S::amy.johnson@educationscotland.gov.scot::8b5cb6e7-6089-40fd-9ced-e5a7b48bebbc" providerId="AD" clId="Web-{37DCBA22-4888-BA3B-63D6-401136E76483}" dt="2023-07-25T15:39:44.888" v="398"/>
          <ac:spMkLst>
            <pc:docMk/>
            <pc:sldMk cId="2099208350" sldId="2769"/>
            <ac:spMk id="3" creationId="{00000000-0000-0000-0000-000000000000}"/>
          </ac:spMkLst>
        </pc:spChg>
        <pc:spChg chg="del mod">
          <ac:chgData name="Amy Johnson" userId="S::amy.johnson@educationscotland.gov.scot::8b5cb6e7-6089-40fd-9ced-e5a7b48bebbc" providerId="AD" clId="Web-{37DCBA22-4888-BA3B-63D6-401136E76483}" dt="2023-07-25T15:39:43.029" v="397"/>
          <ac:spMkLst>
            <pc:docMk/>
            <pc:sldMk cId="2099208350" sldId="2769"/>
            <ac:spMk id="5" creationId="{00000000-0000-0000-0000-000000000000}"/>
          </ac:spMkLst>
        </pc:spChg>
        <pc:spChg chg="add mod">
          <ac:chgData name="Amy Johnson" userId="S::amy.johnson@educationscotland.gov.scot::8b5cb6e7-6089-40fd-9ced-e5a7b48bebbc" providerId="AD" clId="Web-{37DCBA22-4888-BA3B-63D6-401136E76483}" dt="2023-07-25T15:44:22.555" v="413"/>
          <ac:spMkLst>
            <pc:docMk/>
            <pc:sldMk cId="2099208350" sldId="2769"/>
            <ac:spMk id="9" creationId="{477846BC-48DC-7224-AA89-88302EA99F41}"/>
          </ac:spMkLst>
        </pc:spChg>
        <pc:spChg chg="add del mod">
          <ac:chgData name="Amy Johnson" userId="S::amy.johnson@educationscotland.gov.scot::8b5cb6e7-6089-40fd-9ced-e5a7b48bebbc" providerId="AD" clId="Web-{37DCBA22-4888-BA3B-63D6-401136E76483}" dt="2023-07-25T16:10:03.162" v="486"/>
          <ac:spMkLst>
            <pc:docMk/>
            <pc:sldMk cId="2099208350" sldId="2769"/>
            <ac:spMk id="11" creationId="{45723128-5960-747A-89F6-A7FBE544F270}"/>
          </ac:spMkLst>
        </pc:spChg>
        <pc:picChg chg="del">
          <ac:chgData name="Amy Johnson" userId="S::amy.johnson@educationscotland.gov.scot::8b5cb6e7-6089-40fd-9ced-e5a7b48bebbc" providerId="AD" clId="Web-{37DCBA22-4888-BA3B-63D6-401136E76483}" dt="2023-07-25T15:39:46.107" v="399"/>
          <ac:picMkLst>
            <pc:docMk/>
            <pc:sldMk cId="2099208350" sldId="2769"/>
            <ac:picMk id="2" creationId="{00000000-0000-0000-0000-000000000000}"/>
          </ac:picMkLst>
        </pc:picChg>
        <pc:picChg chg="add del mod modCrop">
          <ac:chgData name="Amy Johnson" userId="S::amy.johnson@educationscotland.gov.scot::8b5cb6e7-6089-40fd-9ced-e5a7b48bebbc" providerId="AD" clId="Web-{37DCBA22-4888-BA3B-63D6-401136E76483}" dt="2023-07-25T15:41:28.236" v="405"/>
          <ac:picMkLst>
            <pc:docMk/>
            <pc:sldMk cId="2099208350" sldId="2769"/>
            <ac:picMk id="6" creationId="{F2E05226-526D-38E6-29A4-49DE5A49F08C}"/>
          </ac:picMkLst>
        </pc:picChg>
        <pc:picChg chg="add mod modCrop">
          <ac:chgData name="Amy Johnson" userId="S::amy.johnson@educationscotland.gov.scot::8b5cb6e7-6089-40fd-9ced-e5a7b48bebbc" providerId="AD" clId="Web-{37DCBA22-4888-BA3B-63D6-401136E76483}" dt="2023-07-25T16:10:07.209" v="487" actId="14100"/>
          <ac:picMkLst>
            <pc:docMk/>
            <pc:sldMk cId="2099208350" sldId="2769"/>
            <ac:picMk id="8" creationId="{8415623E-9A61-3D30-5A76-723B26116091}"/>
          </ac:picMkLst>
        </pc:picChg>
      </pc:sldChg>
      <pc:sldChg chg="addSp delSp modSp add ord replId modNotes">
        <pc:chgData name="Amy Johnson" userId="S::amy.johnson@educationscotland.gov.scot::8b5cb6e7-6089-40fd-9ced-e5a7b48bebbc" providerId="AD" clId="Web-{37DCBA22-4888-BA3B-63D6-401136E76483}" dt="2023-07-26T11:13:22.675" v="909"/>
        <pc:sldMkLst>
          <pc:docMk/>
          <pc:sldMk cId="376063657" sldId="2770"/>
        </pc:sldMkLst>
        <pc:spChg chg="del mod">
          <ac:chgData name="Amy Johnson" userId="S::amy.johnson@educationscotland.gov.scot::8b5cb6e7-6089-40fd-9ced-e5a7b48bebbc" providerId="AD" clId="Web-{37DCBA22-4888-BA3B-63D6-401136E76483}" dt="2023-07-25T15:56:04.848" v="450"/>
          <ac:spMkLst>
            <pc:docMk/>
            <pc:sldMk cId="376063657" sldId="2770"/>
            <ac:spMk id="3" creationId="{00000000-0000-0000-0000-000000000000}"/>
          </ac:spMkLst>
        </pc:spChg>
        <pc:spChg chg="del mod">
          <ac:chgData name="Amy Johnson" userId="S::amy.johnson@educationscotland.gov.scot::8b5cb6e7-6089-40fd-9ced-e5a7b48bebbc" providerId="AD" clId="Web-{37DCBA22-4888-BA3B-63D6-401136E76483}" dt="2023-07-25T15:54:00.250" v="442"/>
          <ac:spMkLst>
            <pc:docMk/>
            <pc:sldMk cId="376063657" sldId="2770"/>
            <ac:spMk id="5" creationId="{00000000-0000-0000-0000-000000000000}"/>
          </ac:spMkLst>
        </pc:spChg>
        <pc:spChg chg="add mod">
          <ac:chgData name="Amy Johnson" userId="S::amy.johnson@educationscotland.gov.scot::8b5cb6e7-6089-40fd-9ced-e5a7b48bebbc" providerId="AD" clId="Web-{37DCBA22-4888-BA3B-63D6-401136E76483}" dt="2023-07-25T16:13:51.217" v="495" actId="14100"/>
          <ac:spMkLst>
            <pc:docMk/>
            <pc:sldMk cId="376063657" sldId="2770"/>
            <ac:spMk id="6" creationId="{005DAA48-16F0-9528-C0FE-91616D26CCEC}"/>
          </ac:spMkLst>
        </pc:spChg>
        <pc:spChg chg="del mod">
          <ac:chgData name="Amy Johnson" userId="S::amy.johnson@educationscotland.gov.scot::8b5cb6e7-6089-40fd-9ced-e5a7b48bebbc" providerId="AD" clId="Web-{37DCBA22-4888-BA3B-63D6-401136E76483}" dt="2023-07-25T15:54:18.500" v="445"/>
          <ac:spMkLst>
            <pc:docMk/>
            <pc:sldMk cId="376063657" sldId="2770"/>
            <ac:spMk id="68612" creationId="{00000000-0000-0000-0000-000000000000}"/>
          </ac:spMkLst>
        </pc:spChg>
        <pc:graphicFrameChg chg="add mod modGraphic">
          <ac:chgData name="Amy Johnson" userId="S::amy.johnson@educationscotland.gov.scot::8b5cb6e7-6089-40fd-9ced-e5a7b48bebbc" providerId="AD" clId="Web-{37DCBA22-4888-BA3B-63D6-401136E76483}" dt="2023-07-25T16:17:01.381" v="526" actId="20577"/>
          <ac:graphicFrameMkLst>
            <pc:docMk/>
            <pc:sldMk cId="376063657" sldId="2770"/>
            <ac:graphicFrameMk id="7" creationId="{DEF7A2BE-D148-99F5-B22C-4FB77FF87720}"/>
          </ac:graphicFrameMkLst>
        </pc:graphicFrameChg>
        <pc:picChg chg="del">
          <ac:chgData name="Amy Johnson" userId="S::amy.johnson@educationscotland.gov.scot::8b5cb6e7-6089-40fd-9ced-e5a7b48bebbc" providerId="AD" clId="Web-{37DCBA22-4888-BA3B-63D6-401136E76483}" dt="2023-07-25T15:54:07.281" v="443"/>
          <ac:picMkLst>
            <pc:docMk/>
            <pc:sldMk cId="376063657" sldId="2770"/>
            <ac:picMk id="2" creationId="{00000000-0000-0000-0000-000000000000}"/>
          </ac:picMkLst>
        </pc:picChg>
      </pc:sldChg>
      <pc:sldChg chg="addSp delSp modSp add del replId">
        <pc:chgData name="Amy Johnson" userId="S::amy.johnson@educationscotland.gov.scot::8b5cb6e7-6089-40fd-9ced-e5a7b48bebbc" providerId="AD" clId="Web-{37DCBA22-4888-BA3B-63D6-401136E76483}" dt="2023-07-25T16:18:03.680" v="533"/>
        <pc:sldMkLst>
          <pc:docMk/>
          <pc:sldMk cId="2555175586" sldId="2771"/>
        </pc:sldMkLst>
        <pc:spChg chg="del">
          <ac:chgData name="Amy Johnson" userId="S::amy.johnson@educationscotland.gov.scot::8b5cb6e7-6089-40fd-9ced-e5a7b48bebbc" providerId="AD" clId="Web-{37DCBA22-4888-BA3B-63D6-401136E76483}" dt="2023-07-25T16:17:59.211" v="532"/>
          <ac:spMkLst>
            <pc:docMk/>
            <pc:sldMk cId="2555175586" sldId="2771"/>
            <ac:spMk id="6" creationId="{005DAA48-16F0-9528-C0FE-91616D26CCEC}"/>
          </ac:spMkLst>
        </pc:spChg>
        <pc:graphicFrameChg chg="del">
          <ac:chgData name="Amy Johnson" userId="S::amy.johnson@educationscotland.gov.scot::8b5cb6e7-6089-40fd-9ced-e5a7b48bebbc" providerId="AD" clId="Web-{37DCBA22-4888-BA3B-63D6-401136E76483}" dt="2023-07-25T16:17:35.851" v="529"/>
          <ac:graphicFrameMkLst>
            <pc:docMk/>
            <pc:sldMk cId="2555175586" sldId="2771"/>
            <ac:graphicFrameMk id="7" creationId="{DEF7A2BE-D148-99F5-B22C-4FB77FF87720}"/>
          </ac:graphicFrameMkLst>
        </pc:graphicFrameChg>
        <pc:picChg chg="add ord">
          <ac:chgData name="Amy Johnson" userId="S::amy.johnson@educationscotland.gov.scot::8b5cb6e7-6089-40fd-9ced-e5a7b48bebbc" providerId="AD" clId="Web-{37DCBA22-4888-BA3B-63D6-401136E76483}" dt="2023-07-25T16:17:54.492" v="531"/>
          <ac:picMkLst>
            <pc:docMk/>
            <pc:sldMk cId="2555175586" sldId="2771"/>
            <ac:picMk id="11" creationId="{14D91F0D-D445-1ED4-755C-EEEFFAC906DD}"/>
          </ac:picMkLst>
        </pc:picChg>
      </pc:sldChg>
      <pc:sldChg chg="addSp delSp modSp add ord replId modNotes">
        <pc:chgData name="Amy Johnson" userId="S::amy.johnson@educationscotland.gov.scot::8b5cb6e7-6089-40fd-9ced-e5a7b48bebbc" providerId="AD" clId="Web-{37DCBA22-4888-BA3B-63D6-401136E76483}" dt="2023-07-25T16:21:36.767" v="566" actId="688"/>
        <pc:sldMkLst>
          <pc:docMk/>
          <pc:sldMk cId="3873423846" sldId="2771"/>
        </pc:sldMkLst>
        <pc:spChg chg="del">
          <ac:chgData name="Amy Johnson" userId="S::amy.johnson@educationscotland.gov.scot::8b5cb6e7-6089-40fd-9ced-e5a7b48bebbc" providerId="AD" clId="Web-{37DCBA22-4888-BA3B-63D6-401136E76483}" dt="2023-07-25T16:18:49.291" v="542"/>
          <ac:spMkLst>
            <pc:docMk/>
            <pc:sldMk cId="3873423846" sldId="2771"/>
            <ac:spMk id="6" creationId="{005DAA48-16F0-9528-C0FE-91616D26CCEC}"/>
          </ac:spMkLst>
        </pc:spChg>
        <pc:spChg chg="add mod">
          <ac:chgData name="Amy Johnson" userId="S::amy.johnson@educationscotland.gov.scot::8b5cb6e7-6089-40fd-9ced-e5a7b48bebbc" providerId="AD" clId="Web-{37DCBA22-4888-BA3B-63D6-401136E76483}" dt="2023-07-25T16:19:17.543" v="547"/>
          <ac:spMkLst>
            <pc:docMk/>
            <pc:sldMk cId="3873423846" sldId="2771"/>
            <ac:spMk id="11" creationId="{F1E10A36-1CBE-67DB-8DCF-746218E4F395}"/>
          </ac:spMkLst>
        </pc:spChg>
        <pc:spChg chg="add mod">
          <ac:chgData name="Amy Johnson" userId="S::amy.johnson@educationscotland.gov.scot::8b5cb6e7-6089-40fd-9ced-e5a7b48bebbc" providerId="AD" clId="Web-{37DCBA22-4888-BA3B-63D6-401136E76483}" dt="2023-07-25T16:19:59.404" v="555" actId="14100"/>
          <ac:spMkLst>
            <pc:docMk/>
            <pc:sldMk cId="3873423846" sldId="2771"/>
            <ac:spMk id="13" creationId="{9A254D12-A43C-CA77-10BA-5870AAB5E802}"/>
          </ac:spMkLst>
        </pc:spChg>
        <pc:spChg chg="add">
          <ac:chgData name="Amy Johnson" userId="S::amy.johnson@educationscotland.gov.scot::8b5cb6e7-6089-40fd-9ced-e5a7b48bebbc" providerId="AD" clId="Web-{37DCBA22-4888-BA3B-63D6-401136E76483}" dt="2023-07-25T16:20:56.765" v="558"/>
          <ac:spMkLst>
            <pc:docMk/>
            <pc:sldMk cId="3873423846" sldId="2771"/>
            <ac:spMk id="15" creationId="{B00FDD0B-DC99-B1F5-553F-56AFEDE66777}"/>
          </ac:spMkLst>
        </pc:spChg>
        <pc:spChg chg="add">
          <ac:chgData name="Amy Johnson" userId="S::amy.johnson@educationscotland.gov.scot::8b5cb6e7-6089-40fd-9ced-e5a7b48bebbc" providerId="AD" clId="Web-{37DCBA22-4888-BA3B-63D6-401136E76483}" dt="2023-07-25T16:21:01.875" v="559"/>
          <ac:spMkLst>
            <pc:docMk/>
            <pc:sldMk cId="3873423846" sldId="2771"/>
            <ac:spMk id="17" creationId="{14A4F859-25A6-A8C0-31D5-35410EFE528B}"/>
          </ac:spMkLst>
        </pc:spChg>
        <pc:spChg chg="add mod">
          <ac:chgData name="Amy Johnson" userId="S::amy.johnson@educationscotland.gov.scot::8b5cb6e7-6089-40fd-9ced-e5a7b48bebbc" providerId="AD" clId="Web-{37DCBA22-4888-BA3B-63D6-401136E76483}" dt="2023-07-25T16:21:15.781" v="562" actId="688"/>
          <ac:spMkLst>
            <pc:docMk/>
            <pc:sldMk cId="3873423846" sldId="2771"/>
            <ac:spMk id="19" creationId="{2E0A6E7A-6340-5A13-4F19-5E8E56966362}"/>
          </ac:spMkLst>
        </pc:spChg>
        <pc:spChg chg="add">
          <ac:chgData name="Amy Johnson" userId="S::amy.johnson@educationscotland.gov.scot::8b5cb6e7-6089-40fd-9ced-e5a7b48bebbc" providerId="AD" clId="Web-{37DCBA22-4888-BA3B-63D6-401136E76483}" dt="2023-07-25T16:21:20.172" v="563"/>
          <ac:spMkLst>
            <pc:docMk/>
            <pc:sldMk cId="3873423846" sldId="2771"/>
            <ac:spMk id="21" creationId="{894D4E58-1C1D-7813-E94B-AA995C5DFBDA}"/>
          </ac:spMkLst>
        </pc:spChg>
        <pc:spChg chg="add">
          <ac:chgData name="Amy Johnson" userId="S::amy.johnson@educationscotland.gov.scot::8b5cb6e7-6089-40fd-9ced-e5a7b48bebbc" providerId="AD" clId="Web-{37DCBA22-4888-BA3B-63D6-401136E76483}" dt="2023-07-25T16:21:27.063" v="564"/>
          <ac:spMkLst>
            <pc:docMk/>
            <pc:sldMk cId="3873423846" sldId="2771"/>
            <ac:spMk id="23" creationId="{08E44FC9-083F-F218-0266-17FEE98D1667}"/>
          </ac:spMkLst>
        </pc:spChg>
        <pc:spChg chg="add mod">
          <ac:chgData name="Amy Johnson" userId="S::amy.johnson@educationscotland.gov.scot::8b5cb6e7-6089-40fd-9ced-e5a7b48bebbc" providerId="AD" clId="Web-{37DCBA22-4888-BA3B-63D6-401136E76483}" dt="2023-07-25T16:21:36.767" v="566" actId="688"/>
          <ac:spMkLst>
            <pc:docMk/>
            <pc:sldMk cId="3873423846" sldId="2771"/>
            <ac:spMk id="25" creationId="{1B556A20-3951-0201-48B0-F28AE11F4DD2}"/>
          </ac:spMkLst>
        </pc:spChg>
        <pc:graphicFrameChg chg="del">
          <ac:chgData name="Amy Johnson" userId="S::amy.johnson@educationscotland.gov.scot::8b5cb6e7-6089-40fd-9ced-e5a7b48bebbc" providerId="AD" clId="Web-{37DCBA22-4888-BA3B-63D6-401136E76483}" dt="2023-07-25T16:18:33.963" v="537"/>
          <ac:graphicFrameMkLst>
            <pc:docMk/>
            <pc:sldMk cId="3873423846" sldId="2771"/>
            <ac:graphicFrameMk id="7" creationId="{DEF7A2BE-D148-99F5-B22C-4FB77FF87720}"/>
          </ac:graphicFrameMkLst>
        </pc:graphicFrameChg>
      </pc:sldChg>
      <pc:sldChg chg="addSp delSp modSp add ord replId modNotes">
        <pc:chgData name="Amy Johnson" userId="S::amy.johnson@educationscotland.gov.scot::8b5cb6e7-6089-40fd-9ced-e5a7b48bebbc" providerId="AD" clId="Web-{37DCBA22-4888-BA3B-63D6-401136E76483}" dt="2023-07-26T10:21:50.649" v="788" actId="20577"/>
        <pc:sldMkLst>
          <pc:docMk/>
          <pc:sldMk cId="1505318539" sldId="2772"/>
        </pc:sldMkLst>
        <pc:spChg chg="add mod">
          <ac:chgData name="Amy Johnson" userId="S::amy.johnson@educationscotland.gov.scot::8b5cb6e7-6089-40fd-9ced-e5a7b48bebbc" providerId="AD" clId="Web-{37DCBA22-4888-BA3B-63D6-401136E76483}" dt="2023-07-26T10:21:50.649" v="788" actId="20577"/>
          <ac:spMkLst>
            <pc:docMk/>
            <pc:sldMk cId="1505318539" sldId="2772"/>
            <ac:spMk id="5" creationId="{ED54C8F9-E2AA-774C-8772-3467F80C9149}"/>
          </ac:spMkLst>
        </pc:spChg>
        <pc:spChg chg="del">
          <ac:chgData name="Amy Johnson" userId="S::amy.johnson@educationscotland.gov.scot::8b5cb6e7-6089-40fd-9ced-e5a7b48bebbc" providerId="AD" clId="Web-{37DCBA22-4888-BA3B-63D6-401136E76483}" dt="2023-07-26T10:20:30.100" v="767"/>
          <ac:spMkLst>
            <pc:docMk/>
            <pc:sldMk cId="1505318539" sldId="2772"/>
            <ac:spMk id="11" creationId="{F1E10A36-1CBE-67DB-8DCF-746218E4F395}"/>
          </ac:spMkLst>
        </pc:spChg>
        <pc:spChg chg="del">
          <ac:chgData name="Amy Johnson" userId="S::amy.johnson@educationscotland.gov.scot::8b5cb6e7-6089-40fd-9ced-e5a7b48bebbc" providerId="AD" clId="Web-{37DCBA22-4888-BA3B-63D6-401136E76483}" dt="2023-07-26T10:20:29.037" v="766"/>
          <ac:spMkLst>
            <pc:docMk/>
            <pc:sldMk cId="1505318539" sldId="2772"/>
            <ac:spMk id="13" creationId="{9A254D12-A43C-CA77-10BA-5870AAB5E802}"/>
          </ac:spMkLst>
        </pc:spChg>
        <pc:spChg chg="del">
          <ac:chgData name="Amy Johnson" userId="S::amy.johnson@educationscotland.gov.scot::8b5cb6e7-6089-40fd-9ced-e5a7b48bebbc" providerId="AD" clId="Web-{37DCBA22-4888-BA3B-63D6-401136E76483}" dt="2023-07-26T10:20:43.006" v="772"/>
          <ac:spMkLst>
            <pc:docMk/>
            <pc:sldMk cId="1505318539" sldId="2772"/>
            <ac:spMk id="15" creationId="{B00FDD0B-DC99-B1F5-553F-56AFEDE66777}"/>
          </ac:spMkLst>
        </pc:spChg>
        <pc:spChg chg="del mod">
          <ac:chgData name="Amy Johnson" userId="S::amy.johnson@educationscotland.gov.scot::8b5cb6e7-6089-40fd-9ced-e5a7b48bebbc" providerId="AD" clId="Web-{37DCBA22-4888-BA3B-63D6-401136E76483}" dt="2023-07-26T10:20:48.428" v="774"/>
          <ac:spMkLst>
            <pc:docMk/>
            <pc:sldMk cId="1505318539" sldId="2772"/>
            <ac:spMk id="17" creationId="{14A4F859-25A6-A8C0-31D5-35410EFE528B}"/>
          </ac:spMkLst>
        </pc:spChg>
        <pc:spChg chg="del">
          <ac:chgData name="Amy Johnson" userId="S::amy.johnson@educationscotland.gov.scot::8b5cb6e7-6089-40fd-9ced-e5a7b48bebbc" providerId="AD" clId="Web-{37DCBA22-4888-BA3B-63D6-401136E76483}" dt="2023-07-26T10:20:51.928" v="775"/>
          <ac:spMkLst>
            <pc:docMk/>
            <pc:sldMk cId="1505318539" sldId="2772"/>
            <ac:spMk id="19" creationId="{2E0A6E7A-6340-5A13-4F19-5E8E56966362}"/>
          </ac:spMkLst>
        </pc:spChg>
        <pc:spChg chg="del">
          <ac:chgData name="Amy Johnson" userId="S::amy.johnson@educationscotland.gov.scot::8b5cb6e7-6089-40fd-9ced-e5a7b48bebbc" providerId="AD" clId="Web-{37DCBA22-4888-BA3B-63D6-401136E76483}" dt="2023-07-26T10:20:40.116" v="771"/>
          <ac:spMkLst>
            <pc:docMk/>
            <pc:sldMk cId="1505318539" sldId="2772"/>
            <ac:spMk id="21" creationId="{894D4E58-1C1D-7813-E94B-AA995C5DFBDA}"/>
          </ac:spMkLst>
        </pc:spChg>
        <pc:spChg chg="del">
          <ac:chgData name="Amy Johnson" userId="S::amy.johnson@educationscotland.gov.scot::8b5cb6e7-6089-40fd-9ced-e5a7b48bebbc" providerId="AD" clId="Web-{37DCBA22-4888-BA3B-63D6-401136E76483}" dt="2023-07-26T10:20:38.037" v="770"/>
          <ac:spMkLst>
            <pc:docMk/>
            <pc:sldMk cId="1505318539" sldId="2772"/>
            <ac:spMk id="23" creationId="{08E44FC9-083F-F218-0266-17FEE98D1667}"/>
          </ac:spMkLst>
        </pc:spChg>
        <pc:spChg chg="del mod">
          <ac:chgData name="Amy Johnson" userId="S::amy.johnson@educationscotland.gov.scot::8b5cb6e7-6089-40fd-9ced-e5a7b48bebbc" providerId="AD" clId="Web-{37DCBA22-4888-BA3B-63D6-401136E76483}" dt="2023-07-26T10:20:36.444" v="769"/>
          <ac:spMkLst>
            <pc:docMk/>
            <pc:sldMk cId="1505318539" sldId="2772"/>
            <ac:spMk id="25" creationId="{1B556A20-3951-0201-48B0-F28AE11F4DD2}"/>
          </ac:spMkLst>
        </pc:spChg>
        <pc:picChg chg="add">
          <ac:chgData name="Amy Johnson" userId="S::amy.johnson@educationscotland.gov.scot::8b5cb6e7-6089-40fd-9ced-e5a7b48bebbc" providerId="AD" clId="Web-{37DCBA22-4888-BA3B-63D6-401136E76483}" dt="2023-07-26T10:21:26.742" v="781"/>
          <ac:picMkLst>
            <pc:docMk/>
            <pc:sldMk cId="1505318539" sldId="2772"/>
            <ac:picMk id="3" creationId="{EB0538B0-A9DC-C521-E1FF-6FBEE067343C}"/>
          </ac:picMkLst>
        </pc:picChg>
      </pc:sldChg>
      <pc:sldChg chg="addSp delSp modSp add mod ord replId modClrScheme chgLayout modNotes">
        <pc:chgData name="Amy Johnson" userId="S::amy.johnson@educationscotland.gov.scot::8b5cb6e7-6089-40fd-9ced-e5a7b48bebbc" providerId="AD" clId="Web-{37DCBA22-4888-BA3B-63D6-401136E76483}" dt="2023-07-26T11:01:47.868" v="866"/>
        <pc:sldMkLst>
          <pc:docMk/>
          <pc:sldMk cId="2318156953" sldId="2773"/>
        </pc:sldMkLst>
        <pc:spChg chg="mod">
          <ac:chgData name="Amy Johnson" userId="S::amy.johnson@educationscotland.gov.scot::8b5cb6e7-6089-40fd-9ced-e5a7b48bebbc" providerId="AD" clId="Web-{37DCBA22-4888-BA3B-63D6-401136E76483}" dt="2023-07-26T10:24:13.842" v="860"/>
          <ac:spMkLst>
            <pc:docMk/>
            <pc:sldMk cId="2318156953" sldId="2773"/>
            <ac:spMk id="5" creationId="{ED54C8F9-E2AA-774C-8772-3467F80C9149}"/>
          </ac:spMkLst>
        </pc:spChg>
        <pc:spChg chg="add del mod">
          <ac:chgData name="Amy Johnson" userId="S::amy.johnson@educationscotland.gov.scot::8b5cb6e7-6089-40fd-9ced-e5a7b48bebbc" providerId="AD" clId="Web-{37DCBA22-4888-BA3B-63D6-401136E76483}" dt="2023-07-26T10:24:19.436" v="861"/>
          <ac:spMkLst>
            <pc:docMk/>
            <pc:sldMk cId="2318156953" sldId="2773"/>
            <ac:spMk id="10" creationId="{89BAD84D-D929-46F9-2975-CC647F60909B}"/>
          </ac:spMkLst>
        </pc:spChg>
        <pc:graphicFrameChg chg="add mod modGraphic">
          <ac:chgData name="Amy Johnson" userId="S::amy.johnson@educationscotland.gov.scot::8b5cb6e7-6089-40fd-9ced-e5a7b48bebbc" providerId="AD" clId="Web-{37DCBA22-4888-BA3B-63D6-401136E76483}" dt="2023-07-26T10:24:13.842" v="860"/>
          <ac:graphicFrameMkLst>
            <pc:docMk/>
            <pc:sldMk cId="2318156953" sldId="2773"/>
            <ac:graphicFrameMk id="2" creationId="{0659EB0A-7136-1E2E-BBD9-A1BF821D3A5B}"/>
          </ac:graphicFrameMkLst>
        </pc:graphicFrameChg>
        <pc:picChg chg="del">
          <ac:chgData name="Amy Johnson" userId="S::amy.johnson@educationscotland.gov.scot::8b5cb6e7-6089-40fd-9ced-e5a7b48bebbc" providerId="AD" clId="Web-{37DCBA22-4888-BA3B-63D6-401136E76483}" dt="2023-07-26T10:22:13.275" v="792"/>
          <ac:picMkLst>
            <pc:docMk/>
            <pc:sldMk cId="2318156953" sldId="2773"/>
            <ac:picMk id="3" creationId="{EB0538B0-A9DC-C521-E1FF-6FBEE067343C}"/>
          </ac:picMkLst>
        </pc:picChg>
      </pc:sldChg>
    </pc:docChg>
  </pc:docChgLst>
  <pc:docChgLst>
    <pc:chgData name="Amy Johnson" userId="S::amy.johnson@educationscotland.gov.scot::8b5cb6e7-6089-40fd-9ced-e5a7b48bebbc" providerId="AD" clId="Web-{CBB6C076-A1CF-B8D8-B800-8B23BBC72FA8}"/>
    <pc:docChg chg="addSld">
      <pc:chgData name="Amy Johnson" userId="S::amy.johnson@educationscotland.gov.scot::8b5cb6e7-6089-40fd-9ced-e5a7b48bebbc" providerId="AD" clId="Web-{CBB6C076-A1CF-B8D8-B800-8B23BBC72FA8}" dt="2023-11-11T12:52:16.879" v="0"/>
      <pc:docMkLst>
        <pc:docMk/>
      </pc:docMkLst>
      <pc:sldChg chg="add">
        <pc:chgData name="Amy Johnson" userId="S::amy.johnson@educationscotland.gov.scot::8b5cb6e7-6089-40fd-9ced-e5a7b48bebbc" providerId="AD" clId="Web-{CBB6C076-A1CF-B8D8-B800-8B23BBC72FA8}" dt="2023-11-11T12:52:16.879" v="0"/>
        <pc:sldMkLst>
          <pc:docMk/>
          <pc:sldMk cId="3818767284" sldId="2775"/>
        </pc:sldMkLst>
      </pc:sldChg>
    </pc:docChg>
  </pc:docChgLst>
  <pc:docChgLst>
    <pc:chgData name="Mélina Valdelièvre" userId="S::esmvaldelievre@glow.gov.uk::8581690f-a3ed-4b56-8866-08daac869642" providerId="AD" clId="Web-{BE9629D3-E160-4FDB-BAC5-E4D73C3CE218}"/>
    <pc:docChg chg="modSld">
      <pc:chgData name="Mélina Valdelièvre" userId="S::esmvaldelievre@glow.gov.uk::8581690f-a3ed-4b56-8866-08daac869642" providerId="AD" clId="Web-{BE9629D3-E160-4FDB-BAC5-E4D73C3CE218}" dt="2023-11-23T11:28:50.460" v="50"/>
      <pc:docMkLst>
        <pc:docMk/>
      </pc:docMkLst>
      <pc:sldChg chg="delSp modSp">
        <pc:chgData name="Mélina Valdelièvre" userId="S::esmvaldelievre@glow.gov.uk::8581690f-a3ed-4b56-8866-08daac869642" providerId="AD" clId="Web-{BE9629D3-E160-4FDB-BAC5-E4D73C3CE218}" dt="2023-11-23T11:28:37.506" v="46"/>
        <pc:sldMkLst>
          <pc:docMk/>
          <pc:sldMk cId="167452754" sldId="267"/>
        </pc:sldMkLst>
        <pc:spChg chg="mod">
          <ac:chgData name="Mélina Valdelièvre" userId="S::esmvaldelievre@glow.gov.uk::8581690f-a3ed-4b56-8866-08daac869642" providerId="AD" clId="Web-{BE9629D3-E160-4FDB-BAC5-E4D73C3CE218}" dt="2023-11-23T11:25:29.750" v="15"/>
          <ac:spMkLst>
            <pc:docMk/>
            <pc:sldMk cId="167452754" sldId="267"/>
            <ac:spMk id="8" creationId="{00000000-0000-0000-0000-000000000000}"/>
          </ac:spMkLst>
        </pc:spChg>
        <pc:spChg chg="mod">
          <ac:chgData name="Mélina Valdelièvre" userId="S::esmvaldelievre@glow.gov.uk::8581690f-a3ed-4b56-8866-08daac869642" providerId="AD" clId="Web-{BE9629D3-E160-4FDB-BAC5-E4D73C3CE218}" dt="2023-11-23T11:28:37.506" v="46"/>
          <ac:spMkLst>
            <pc:docMk/>
            <pc:sldMk cId="167452754" sldId="267"/>
            <ac:spMk id="20" creationId="{C4AAFFBD-99AE-F013-8B54-19E8DF39E45A}"/>
          </ac:spMkLst>
        </pc:spChg>
        <pc:graphicFrameChg chg="mod">
          <ac:chgData name="Mélina Valdelièvre" userId="S::esmvaldelievre@glow.gov.uk::8581690f-a3ed-4b56-8866-08daac869642" providerId="AD" clId="Web-{BE9629D3-E160-4FDB-BAC5-E4D73C3CE218}" dt="2023-11-23T11:26:19.064" v="18"/>
          <ac:graphicFrameMkLst>
            <pc:docMk/>
            <pc:sldMk cId="167452754" sldId="267"/>
            <ac:graphicFrameMk id="11" creationId="{00000000-0000-0000-0000-000000000000}"/>
          </ac:graphicFrameMkLst>
        </pc:graphicFrameChg>
        <pc:picChg chg="del">
          <ac:chgData name="Mélina Valdelièvre" userId="S::esmvaldelievre@glow.gov.uk::8581690f-a3ed-4b56-8866-08daac869642" providerId="AD" clId="Web-{BE9629D3-E160-4FDB-BAC5-E4D73C3CE218}" dt="2023-11-23T11:25:39.110" v="16"/>
          <ac:picMkLst>
            <pc:docMk/>
            <pc:sldMk cId="167452754" sldId="267"/>
            <ac:picMk id="6" creationId="{00000000-0000-0000-0000-000000000000}"/>
          </ac:picMkLst>
        </pc:picChg>
        <pc:cxnChg chg="mod">
          <ac:chgData name="Mélina Valdelièvre" userId="S::esmvaldelievre@glow.gov.uk::8581690f-a3ed-4b56-8866-08daac869642" providerId="AD" clId="Web-{BE9629D3-E160-4FDB-BAC5-E4D73C3CE218}" dt="2023-11-23T11:26:12.189" v="17"/>
          <ac:cxnSpMkLst>
            <pc:docMk/>
            <pc:sldMk cId="167452754" sldId="267"/>
            <ac:cxnSpMk id="14" creationId="{00000000-0000-0000-0000-000000000000}"/>
          </ac:cxnSpMkLst>
        </pc:cxnChg>
      </pc:sldChg>
      <pc:sldChg chg="modSp">
        <pc:chgData name="Mélina Valdelièvre" userId="S::esmvaldelievre@glow.gov.uk::8581690f-a3ed-4b56-8866-08daac869642" providerId="AD" clId="Web-{BE9629D3-E160-4FDB-BAC5-E4D73C3CE218}" dt="2023-11-23T11:28:09.537" v="38"/>
        <pc:sldMkLst>
          <pc:docMk/>
          <pc:sldMk cId="2592470318" sldId="271"/>
        </pc:sldMkLst>
        <pc:spChg chg="mod">
          <ac:chgData name="Mélina Valdelièvre" userId="S::esmvaldelievre@glow.gov.uk::8581690f-a3ed-4b56-8866-08daac869642" providerId="AD" clId="Web-{BE9629D3-E160-4FDB-BAC5-E4D73C3CE218}" dt="2023-11-23T11:28:09.537" v="38"/>
          <ac:spMkLst>
            <pc:docMk/>
            <pc:sldMk cId="2592470318" sldId="271"/>
            <ac:spMk id="3" creationId="{00000000-0000-0000-0000-000000000000}"/>
          </ac:spMkLst>
        </pc:spChg>
      </pc:sldChg>
      <pc:sldChg chg="modSp">
        <pc:chgData name="Mélina Valdelièvre" userId="S::esmvaldelievre@glow.gov.uk::8581690f-a3ed-4b56-8866-08daac869642" providerId="AD" clId="Web-{BE9629D3-E160-4FDB-BAC5-E4D73C3CE218}" dt="2023-11-23T11:28:04.599" v="37"/>
        <pc:sldMkLst>
          <pc:docMk/>
          <pc:sldMk cId="2408084866" sldId="272"/>
        </pc:sldMkLst>
        <pc:spChg chg="mod">
          <ac:chgData name="Mélina Valdelièvre" userId="S::esmvaldelievre@glow.gov.uk::8581690f-a3ed-4b56-8866-08daac869642" providerId="AD" clId="Web-{BE9629D3-E160-4FDB-BAC5-E4D73C3CE218}" dt="2023-11-23T11:28:04.599" v="37"/>
          <ac:spMkLst>
            <pc:docMk/>
            <pc:sldMk cId="2408084866" sldId="272"/>
            <ac:spMk id="4" creationId="{B6649C85-462B-E421-5148-BB33EAE301F0}"/>
          </ac:spMkLst>
        </pc:spChg>
      </pc:sldChg>
      <pc:sldChg chg="modSp">
        <pc:chgData name="Mélina Valdelièvre" userId="S::esmvaldelievre@glow.gov.uk::8581690f-a3ed-4b56-8866-08daac869642" providerId="AD" clId="Web-{BE9629D3-E160-4FDB-BAC5-E4D73C3CE218}" dt="2023-11-23T11:28:01.911" v="36"/>
        <pc:sldMkLst>
          <pc:docMk/>
          <pc:sldMk cId="1989521297" sldId="273"/>
        </pc:sldMkLst>
        <pc:spChg chg="mod">
          <ac:chgData name="Mélina Valdelièvre" userId="S::esmvaldelievre@glow.gov.uk::8581690f-a3ed-4b56-8866-08daac869642" providerId="AD" clId="Web-{BE9629D3-E160-4FDB-BAC5-E4D73C3CE218}" dt="2023-11-23T11:28:01.911" v="36"/>
          <ac:spMkLst>
            <pc:docMk/>
            <pc:sldMk cId="1989521297" sldId="273"/>
            <ac:spMk id="3" creationId="{00000000-0000-0000-0000-000000000000}"/>
          </ac:spMkLst>
        </pc:spChg>
      </pc:sldChg>
      <pc:sldChg chg="modSp">
        <pc:chgData name="Mélina Valdelièvre" userId="S::esmvaldelievre@glow.gov.uk::8581690f-a3ed-4b56-8866-08daac869642" providerId="AD" clId="Web-{BE9629D3-E160-4FDB-BAC5-E4D73C3CE218}" dt="2023-11-23T11:27:59.943" v="35"/>
        <pc:sldMkLst>
          <pc:docMk/>
          <pc:sldMk cId="3976073730" sldId="274"/>
        </pc:sldMkLst>
        <pc:spChg chg="mod">
          <ac:chgData name="Mélina Valdelièvre" userId="S::esmvaldelievre@glow.gov.uk::8581690f-a3ed-4b56-8866-08daac869642" providerId="AD" clId="Web-{BE9629D3-E160-4FDB-BAC5-E4D73C3CE218}" dt="2023-11-23T11:27:59.943" v="35"/>
          <ac:spMkLst>
            <pc:docMk/>
            <pc:sldMk cId="3976073730" sldId="274"/>
            <ac:spMk id="4" creationId="{28BD4CCD-D582-C51E-EF49-E8AC8D3E4209}"/>
          </ac:spMkLst>
        </pc:spChg>
      </pc:sldChg>
      <pc:sldChg chg="modSp">
        <pc:chgData name="Mélina Valdelièvre" userId="S::esmvaldelievre@glow.gov.uk::8581690f-a3ed-4b56-8866-08daac869642" providerId="AD" clId="Web-{BE9629D3-E160-4FDB-BAC5-E4D73C3CE218}" dt="2023-11-23T11:27:56.521" v="34"/>
        <pc:sldMkLst>
          <pc:docMk/>
          <pc:sldMk cId="4159344354" sldId="275"/>
        </pc:sldMkLst>
        <pc:spChg chg="mod">
          <ac:chgData name="Mélina Valdelièvre" userId="S::esmvaldelievre@glow.gov.uk::8581690f-a3ed-4b56-8866-08daac869642" providerId="AD" clId="Web-{BE9629D3-E160-4FDB-BAC5-E4D73C3CE218}" dt="2023-11-23T11:23:45.762" v="2"/>
          <ac:spMkLst>
            <pc:docMk/>
            <pc:sldMk cId="4159344354" sldId="275"/>
            <ac:spMk id="3" creationId="{2D3802A0-84D6-F65D-A6B0-CE2B0721AB63}"/>
          </ac:spMkLst>
        </pc:spChg>
        <pc:spChg chg="mod">
          <ac:chgData name="Mélina Valdelièvre" userId="S::esmvaldelievre@glow.gov.uk::8581690f-a3ed-4b56-8866-08daac869642" providerId="AD" clId="Web-{BE9629D3-E160-4FDB-BAC5-E4D73C3CE218}" dt="2023-11-23T11:27:56.521" v="34"/>
          <ac:spMkLst>
            <pc:docMk/>
            <pc:sldMk cId="4159344354" sldId="275"/>
            <ac:spMk id="7" creationId="{00000000-0000-0000-0000-000000000000}"/>
          </ac:spMkLst>
        </pc:spChg>
        <pc:picChg chg="mod">
          <ac:chgData name="Mélina Valdelièvre" userId="S::esmvaldelievre@glow.gov.uk::8581690f-a3ed-4b56-8866-08daac869642" providerId="AD" clId="Web-{BE9629D3-E160-4FDB-BAC5-E4D73C3CE218}" dt="2023-11-23T11:23:41.481" v="1"/>
          <ac:picMkLst>
            <pc:docMk/>
            <pc:sldMk cId="4159344354" sldId="275"/>
            <ac:picMk id="12" creationId="{00000000-0000-0000-0000-000000000000}"/>
          </ac:picMkLst>
        </pc:picChg>
      </pc:sldChg>
      <pc:sldChg chg="modSp">
        <pc:chgData name="Mélina Valdelièvre" userId="S::esmvaldelievre@glow.gov.uk::8581690f-a3ed-4b56-8866-08daac869642" providerId="AD" clId="Web-{BE9629D3-E160-4FDB-BAC5-E4D73C3CE218}" dt="2023-11-23T11:27:48.520" v="33"/>
        <pc:sldMkLst>
          <pc:docMk/>
          <pc:sldMk cId="3683933322" sldId="2765"/>
        </pc:sldMkLst>
        <pc:picChg chg="mod">
          <ac:chgData name="Mélina Valdelièvre" userId="S::esmvaldelievre@glow.gov.uk::8581690f-a3ed-4b56-8866-08daac869642" providerId="AD" clId="Web-{BE9629D3-E160-4FDB-BAC5-E4D73C3CE218}" dt="2023-11-23T11:27:43.223" v="31"/>
          <ac:picMkLst>
            <pc:docMk/>
            <pc:sldMk cId="3683933322" sldId="2765"/>
            <ac:picMk id="4" creationId="{00000000-0000-0000-0000-000000000000}"/>
          </ac:picMkLst>
        </pc:picChg>
        <pc:picChg chg="mod">
          <ac:chgData name="Mélina Valdelièvre" userId="S::esmvaldelievre@glow.gov.uk::8581690f-a3ed-4b56-8866-08daac869642" providerId="AD" clId="Web-{BE9629D3-E160-4FDB-BAC5-E4D73C3CE218}" dt="2023-11-23T11:27:48.520" v="33"/>
          <ac:picMkLst>
            <pc:docMk/>
            <pc:sldMk cId="3683933322" sldId="2765"/>
            <ac:picMk id="7" creationId="{00000000-0000-0000-0000-000000000000}"/>
          </ac:picMkLst>
        </pc:picChg>
      </pc:sldChg>
      <pc:sldChg chg="modSp">
        <pc:chgData name="Mélina Valdelièvre" userId="S::esmvaldelievre@glow.gov.uk::8581690f-a3ed-4b56-8866-08daac869642" providerId="AD" clId="Web-{BE9629D3-E160-4FDB-BAC5-E4D73C3CE218}" dt="2023-11-23T11:28:44.069" v="48"/>
        <pc:sldMkLst>
          <pc:docMk/>
          <pc:sldMk cId="118383021" sldId="2766"/>
        </pc:sldMkLst>
        <pc:spChg chg="mod">
          <ac:chgData name="Mélina Valdelièvre" userId="S::esmvaldelievre@glow.gov.uk::8581690f-a3ed-4b56-8866-08daac869642" providerId="AD" clId="Web-{BE9629D3-E160-4FDB-BAC5-E4D73C3CE218}" dt="2023-11-23T11:28:44.069" v="48"/>
          <ac:spMkLst>
            <pc:docMk/>
            <pc:sldMk cId="118383021" sldId="2766"/>
            <ac:spMk id="68612" creationId="{00000000-0000-0000-0000-000000000000}"/>
          </ac:spMkLst>
        </pc:spChg>
      </pc:sldChg>
      <pc:sldChg chg="delSp modSp">
        <pc:chgData name="Mélina Valdelièvre" userId="S::esmvaldelievre@glow.gov.uk::8581690f-a3ed-4b56-8866-08daac869642" providerId="AD" clId="Web-{BE9629D3-E160-4FDB-BAC5-E4D73C3CE218}" dt="2023-11-23T11:28:47.147" v="49"/>
        <pc:sldMkLst>
          <pc:docMk/>
          <pc:sldMk cId="1838944298" sldId="2767"/>
        </pc:sldMkLst>
        <pc:spChg chg="del mod">
          <ac:chgData name="Mélina Valdelièvre" userId="S::esmvaldelievre@glow.gov.uk::8581690f-a3ed-4b56-8866-08daac869642" providerId="AD" clId="Web-{BE9629D3-E160-4FDB-BAC5-E4D73C3CE218}" dt="2023-11-23T11:26:59.425" v="26"/>
          <ac:spMkLst>
            <pc:docMk/>
            <pc:sldMk cId="1838944298" sldId="2767"/>
            <ac:spMk id="2" creationId="{20B3CDD1-A1DE-D766-9D97-76F31AC9D1D4}"/>
          </ac:spMkLst>
        </pc:spChg>
        <pc:spChg chg="mod">
          <ac:chgData name="Mélina Valdelièvre" userId="S::esmvaldelievre@glow.gov.uk::8581690f-a3ed-4b56-8866-08daac869642" providerId="AD" clId="Web-{BE9629D3-E160-4FDB-BAC5-E4D73C3CE218}" dt="2023-11-23T11:28:47.147" v="49"/>
          <ac:spMkLst>
            <pc:docMk/>
            <pc:sldMk cId="1838944298" sldId="2767"/>
            <ac:spMk id="68612" creationId="{00000000-0000-0000-0000-000000000000}"/>
          </ac:spMkLst>
        </pc:spChg>
      </pc:sldChg>
      <pc:sldChg chg="modSp">
        <pc:chgData name="Mélina Valdelièvre" userId="S::esmvaldelievre@glow.gov.uk::8581690f-a3ed-4b56-8866-08daac869642" providerId="AD" clId="Web-{BE9629D3-E160-4FDB-BAC5-E4D73C3CE218}" dt="2023-11-23T11:28:12.631" v="39"/>
        <pc:sldMkLst>
          <pc:docMk/>
          <pc:sldMk cId="916157237" sldId="2768"/>
        </pc:sldMkLst>
        <pc:spChg chg="mod">
          <ac:chgData name="Mélina Valdelièvre" userId="S::esmvaldelievre@glow.gov.uk::8581690f-a3ed-4b56-8866-08daac869642" providerId="AD" clId="Web-{BE9629D3-E160-4FDB-BAC5-E4D73C3CE218}" dt="2023-11-23T11:28:12.631" v="39"/>
          <ac:spMkLst>
            <pc:docMk/>
            <pc:sldMk cId="916157237" sldId="2768"/>
            <ac:spMk id="19" creationId="{BBFE7859-A761-4784-4B27-AEDBD43F0600}"/>
          </ac:spMkLst>
        </pc:spChg>
      </pc:sldChg>
      <pc:sldChg chg="modSp">
        <pc:chgData name="Mélina Valdelièvre" userId="S::esmvaldelievre@glow.gov.uk::8581690f-a3ed-4b56-8866-08daac869642" providerId="AD" clId="Web-{BE9629D3-E160-4FDB-BAC5-E4D73C3CE218}" dt="2023-11-23T11:28:21.787" v="42"/>
        <pc:sldMkLst>
          <pc:docMk/>
          <pc:sldMk cId="376063657" sldId="2770"/>
        </pc:sldMkLst>
        <pc:spChg chg="mod">
          <ac:chgData name="Mélina Valdelièvre" userId="S::esmvaldelievre@glow.gov.uk::8581690f-a3ed-4b56-8866-08daac869642" providerId="AD" clId="Web-{BE9629D3-E160-4FDB-BAC5-E4D73C3CE218}" dt="2023-11-23T11:28:21.787" v="42"/>
          <ac:spMkLst>
            <pc:docMk/>
            <pc:sldMk cId="376063657" sldId="2770"/>
            <ac:spMk id="6" creationId="{005DAA48-16F0-9528-C0FE-91616D26CCEC}"/>
          </ac:spMkLst>
        </pc:spChg>
        <pc:graphicFrameChg chg="mod">
          <ac:chgData name="Mélina Valdelièvre" userId="S::esmvaldelievre@glow.gov.uk::8581690f-a3ed-4b56-8866-08daac869642" providerId="AD" clId="Web-{BE9629D3-E160-4FDB-BAC5-E4D73C3CE218}" dt="2023-11-23T11:25:01.483" v="13"/>
          <ac:graphicFrameMkLst>
            <pc:docMk/>
            <pc:sldMk cId="376063657" sldId="2770"/>
            <ac:graphicFrameMk id="7" creationId="{DEF7A2BE-D148-99F5-B22C-4FB77FF87720}"/>
          </ac:graphicFrameMkLst>
        </pc:graphicFrameChg>
      </pc:sldChg>
      <pc:sldChg chg="modSp">
        <pc:chgData name="Mélina Valdelièvre" userId="S::esmvaldelievre@glow.gov.uk::8581690f-a3ed-4b56-8866-08daac869642" providerId="AD" clId="Web-{BE9629D3-E160-4FDB-BAC5-E4D73C3CE218}" dt="2023-11-23T11:28:33.709" v="45"/>
        <pc:sldMkLst>
          <pc:docMk/>
          <pc:sldMk cId="3873423846" sldId="2771"/>
        </pc:sldMkLst>
        <pc:spChg chg="mod">
          <ac:chgData name="Mélina Valdelièvre" userId="S::esmvaldelievre@glow.gov.uk::8581690f-a3ed-4b56-8866-08daac869642" providerId="AD" clId="Web-{BE9629D3-E160-4FDB-BAC5-E4D73C3CE218}" dt="2023-11-23T11:25:11.296" v="14"/>
          <ac:spMkLst>
            <pc:docMk/>
            <pc:sldMk cId="3873423846" sldId="2771"/>
            <ac:spMk id="11" creationId="{F1E10A36-1CBE-67DB-8DCF-746218E4F395}"/>
          </ac:spMkLst>
        </pc:spChg>
        <pc:spChg chg="mod">
          <ac:chgData name="Mélina Valdelièvre" userId="S::esmvaldelievre@glow.gov.uk::8581690f-a3ed-4b56-8866-08daac869642" providerId="AD" clId="Web-{BE9629D3-E160-4FDB-BAC5-E4D73C3CE218}" dt="2023-11-23T11:28:33.709" v="45"/>
          <ac:spMkLst>
            <pc:docMk/>
            <pc:sldMk cId="3873423846" sldId="2771"/>
            <ac:spMk id="13" creationId="{9A254D12-A43C-CA77-10BA-5870AAB5E802}"/>
          </ac:spMkLst>
        </pc:spChg>
      </pc:sldChg>
      <pc:sldChg chg="modSp">
        <pc:chgData name="Mélina Valdelièvre" userId="S::esmvaldelievre@glow.gov.uk::8581690f-a3ed-4b56-8866-08daac869642" providerId="AD" clId="Web-{BE9629D3-E160-4FDB-BAC5-E4D73C3CE218}" dt="2023-11-23T11:28:29.350" v="44"/>
        <pc:sldMkLst>
          <pc:docMk/>
          <pc:sldMk cId="1505318539" sldId="2772"/>
        </pc:sldMkLst>
        <pc:spChg chg="mod">
          <ac:chgData name="Mélina Valdelièvre" userId="S::esmvaldelievre@glow.gov.uk::8581690f-a3ed-4b56-8866-08daac869642" providerId="AD" clId="Web-{BE9629D3-E160-4FDB-BAC5-E4D73C3CE218}" dt="2023-11-23T11:28:29.350" v="44"/>
          <ac:spMkLst>
            <pc:docMk/>
            <pc:sldMk cId="1505318539" sldId="2772"/>
            <ac:spMk id="5" creationId="{ED54C8F9-E2AA-774C-8772-3467F80C9149}"/>
          </ac:spMkLst>
        </pc:spChg>
      </pc:sldChg>
      <pc:sldChg chg="modSp">
        <pc:chgData name="Mélina Valdelièvre" userId="S::esmvaldelievre@glow.gov.uk::8581690f-a3ed-4b56-8866-08daac869642" providerId="AD" clId="Web-{BE9629D3-E160-4FDB-BAC5-E4D73C3CE218}" dt="2023-11-23T11:28:25.834" v="43"/>
        <pc:sldMkLst>
          <pc:docMk/>
          <pc:sldMk cId="2318156953" sldId="2773"/>
        </pc:sldMkLst>
        <pc:spChg chg="mod">
          <ac:chgData name="Mélina Valdelièvre" userId="S::esmvaldelievre@glow.gov.uk::8581690f-a3ed-4b56-8866-08daac869642" providerId="AD" clId="Web-{BE9629D3-E160-4FDB-BAC5-E4D73C3CE218}" dt="2023-11-23T11:28:25.834" v="43"/>
          <ac:spMkLst>
            <pc:docMk/>
            <pc:sldMk cId="2318156953" sldId="2773"/>
            <ac:spMk id="5" creationId="{ED54C8F9-E2AA-774C-8772-3467F80C9149}"/>
          </ac:spMkLst>
        </pc:spChg>
      </pc:sldChg>
      <pc:sldChg chg="delSp modSp">
        <pc:chgData name="Mélina Valdelièvre" userId="S::esmvaldelievre@glow.gov.uk::8581690f-a3ed-4b56-8866-08daac869642" providerId="AD" clId="Web-{BE9629D3-E160-4FDB-BAC5-E4D73C3CE218}" dt="2023-11-23T11:28:41.506" v="47"/>
        <pc:sldMkLst>
          <pc:docMk/>
          <pc:sldMk cId="3818767284" sldId="2775"/>
        </pc:sldMkLst>
        <pc:spChg chg="mod">
          <ac:chgData name="Mélina Valdelièvre" userId="S::esmvaldelievre@glow.gov.uk::8581690f-a3ed-4b56-8866-08daac869642" providerId="AD" clId="Web-{BE9629D3-E160-4FDB-BAC5-E4D73C3CE218}" dt="2023-11-23T11:26:28.596" v="19"/>
          <ac:spMkLst>
            <pc:docMk/>
            <pc:sldMk cId="3818767284" sldId="2775"/>
            <ac:spMk id="8" creationId="{00000000-0000-0000-0000-000000000000}"/>
          </ac:spMkLst>
        </pc:spChg>
        <pc:spChg chg="mod">
          <ac:chgData name="Mélina Valdelièvre" userId="S::esmvaldelievre@glow.gov.uk::8581690f-a3ed-4b56-8866-08daac869642" providerId="AD" clId="Web-{BE9629D3-E160-4FDB-BAC5-E4D73C3CE218}" dt="2023-11-23T11:28:41.506" v="47"/>
          <ac:spMkLst>
            <pc:docMk/>
            <pc:sldMk cId="3818767284" sldId="2775"/>
            <ac:spMk id="10" creationId="{6BDEE092-2AA9-5A33-84C7-0607421AA021}"/>
          </ac:spMkLst>
        </pc:spChg>
        <pc:picChg chg="del">
          <ac:chgData name="Mélina Valdelièvre" userId="S::esmvaldelievre@glow.gov.uk::8581690f-a3ed-4b56-8866-08daac869642" providerId="AD" clId="Web-{BE9629D3-E160-4FDB-BAC5-E4D73C3CE218}" dt="2023-11-23T11:26:34.393" v="20"/>
          <ac:picMkLst>
            <pc:docMk/>
            <pc:sldMk cId="3818767284" sldId="2775"/>
            <ac:picMk id="6" creationId="{00000000-0000-0000-0000-000000000000}"/>
          </ac:picMkLst>
        </pc:picChg>
        <pc:picChg chg="mod">
          <ac:chgData name="Mélina Valdelièvre" userId="S::esmvaldelievre@glow.gov.uk::8581690f-a3ed-4b56-8866-08daac869642" providerId="AD" clId="Web-{BE9629D3-E160-4FDB-BAC5-E4D73C3CE218}" dt="2023-11-23T11:26:39.924" v="22"/>
          <ac:picMkLst>
            <pc:docMk/>
            <pc:sldMk cId="3818767284" sldId="2775"/>
            <ac:picMk id="7" creationId="{00000000-0000-0000-0000-000000000000}"/>
          </ac:picMkLst>
        </pc:picChg>
      </pc:sldChg>
      <pc:sldChg chg="addSp delSp modSp mod modClrScheme chgLayout">
        <pc:chgData name="Mélina Valdelièvre" userId="S::esmvaldelievre@glow.gov.uk::8581690f-a3ed-4b56-8866-08daac869642" providerId="AD" clId="Web-{BE9629D3-E160-4FDB-BAC5-E4D73C3CE218}" dt="2023-11-23T11:28:18.490" v="41"/>
        <pc:sldMkLst>
          <pc:docMk/>
          <pc:sldMk cId="4116504661" sldId="2776"/>
        </pc:sldMkLst>
        <pc:spChg chg="add del mod ord">
          <ac:chgData name="Mélina Valdelièvre" userId="S::esmvaldelievre@glow.gov.uk::8581690f-a3ed-4b56-8866-08daac869642" providerId="AD" clId="Web-{BE9629D3-E160-4FDB-BAC5-E4D73C3CE218}" dt="2023-11-23T11:24:10.763" v="5"/>
          <ac:spMkLst>
            <pc:docMk/>
            <pc:sldMk cId="4116504661" sldId="2776"/>
            <ac:spMk id="2" creationId="{3CDA49FF-21DB-B756-FCFC-4FB28D0CEB8E}"/>
          </ac:spMkLst>
        </pc:spChg>
        <pc:spChg chg="add del mod ord">
          <ac:chgData name="Mélina Valdelièvre" userId="S::esmvaldelievre@glow.gov.uk::8581690f-a3ed-4b56-8866-08daac869642" providerId="AD" clId="Web-{BE9629D3-E160-4FDB-BAC5-E4D73C3CE218}" dt="2023-11-23T11:24:10.763" v="5"/>
          <ac:spMkLst>
            <pc:docMk/>
            <pc:sldMk cId="4116504661" sldId="2776"/>
            <ac:spMk id="3" creationId="{53DB8E9E-1480-630B-10F9-571FCF6A91E6}"/>
          </ac:spMkLst>
        </pc:spChg>
        <pc:spChg chg="add del mod ord">
          <ac:chgData name="Mélina Valdelièvre" userId="S::esmvaldelievre@glow.gov.uk::8581690f-a3ed-4b56-8866-08daac869642" providerId="AD" clId="Web-{BE9629D3-E160-4FDB-BAC5-E4D73C3CE218}" dt="2023-11-23T11:24:10.763" v="5"/>
          <ac:spMkLst>
            <pc:docMk/>
            <pc:sldMk cId="4116504661" sldId="2776"/>
            <ac:spMk id="4" creationId="{65020ECB-35E8-0993-4841-E0E8D2E556B0}"/>
          </ac:spMkLst>
        </pc:spChg>
        <pc:spChg chg="mod">
          <ac:chgData name="Mélina Valdelièvre" userId="S::esmvaldelievre@glow.gov.uk::8581690f-a3ed-4b56-8866-08daac869642" providerId="AD" clId="Web-{BE9629D3-E160-4FDB-BAC5-E4D73C3CE218}" dt="2023-11-23T11:28:18.490" v="41"/>
          <ac:spMkLst>
            <pc:docMk/>
            <pc:sldMk cId="4116504661" sldId="2776"/>
            <ac:spMk id="7" creationId="{00000000-0000-0000-0000-000000000000}"/>
          </ac:spMkLst>
        </pc:spChg>
        <pc:spChg chg="add del">
          <ac:chgData name="Mélina Valdelièvre" userId="S::esmvaldelievre@glow.gov.uk::8581690f-a3ed-4b56-8866-08daac869642" providerId="AD" clId="Web-{BE9629D3-E160-4FDB-BAC5-E4D73C3CE218}" dt="2023-11-23T11:26:47.956" v="23"/>
          <ac:spMkLst>
            <pc:docMk/>
            <pc:sldMk cId="4116504661" sldId="2776"/>
            <ac:spMk id="24" creationId="{00000000-0000-0000-0000-000000000000}"/>
          </ac:spMkLst>
        </pc:spChg>
        <pc:spChg chg="mod">
          <ac:chgData name="Mélina Valdelièvre" userId="S::esmvaldelievre@glow.gov.uk::8581690f-a3ed-4b56-8866-08daac869642" providerId="AD" clId="Web-{BE9629D3-E160-4FDB-BAC5-E4D73C3CE218}" dt="2023-11-23T11:24:21.357" v="7"/>
          <ac:spMkLst>
            <pc:docMk/>
            <pc:sldMk cId="4116504661" sldId="2776"/>
            <ac:spMk id="33" creationId="{D4A27FFF-179F-3FAE-6836-0D11DC1E39CC}"/>
          </ac:spMkLst>
        </pc:spChg>
        <pc:spChg chg="mod">
          <ac:chgData name="Mélina Valdelièvre" userId="S::esmvaldelievre@glow.gov.uk::8581690f-a3ed-4b56-8866-08daac869642" providerId="AD" clId="Web-{BE9629D3-E160-4FDB-BAC5-E4D73C3CE218}" dt="2023-11-23T11:24:33.998" v="8"/>
          <ac:spMkLst>
            <pc:docMk/>
            <pc:sldMk cId="4116504661" sldId="2776"/>
            <ac:spMk id="34" creationId="{AB2EDA0F-77D6-ADAB-CA8D-AAC62C6F2272}"/>
          </ac:spMkLst>
        </pc:spChg>
        <pc:spChg chg="mod">
          <ac:chgData name="Mélina Valdelièvre" userId="S::esmvaldelievre@glow.gov.uk::8581690f-a3ed-4b56-8866-08daac869642" providerId="AD" clId="Web-{BE9629D3-E160-4FDB-BAC5-E4D73C3CE218}" dt="2023-11-23T11:26:53.347" v="24"/>
          <ac:spMkLst>
            <pc:docMk/>
            <pc:sldMk cId="4116504661" sldId="2776"/>
            <ac:spMk id="35" creationId="{74F35319-9F06-AD50-7CAC-C92F0EFB416C}"/>
          </ac:spMkLst>
        </pc:spChg>
        <pc:spChg chg="mod">
          <ac:chgData name="Mélina Valdelièvre" userId="S::esmvaldelievre@glow.gov.uk::8581690f-a3ed-4b56-8866-08daac869642" providerId="AD" clId="Web-{BE9629D3-E160-4FDB-BAC5-E4D73C3CE218}" dt="2023-11-23T11:24:38.811" v="9"/>
          <ac:spMkLst>
            <pc:docMk/>
            <pc:sldMk cId="4116504661" sldId="2776"/>
            <ac:spMk id="36" creationId="{7E1A1B21-B765-72FF-AA2C-3B1D17788911}"/>
          </ac:spMkLst>
        </pc:spChg>
        <pc:spChg chg="mod">
          <ac:chgData name="Mélina Valdelièvre" userId="S::esmvaldelievre@glow.gov.uk::8581690f-a3ed-4b56-8866-08daac869642" providerId="AD" clId="Web-{BE9629D3-E160-4FDB-BAC5-E4D73C3CE218}" dt="2023-11-23T11:24:46.217" v="10"/>
          <ac:spMkLst>
            <pc:docMk/>
            <pc:sldMk cId="4116504661" sldId="2776"/>
            <ac:spMk id="37" creationId="{50CF9688-93AC-4A01-0E7C-FF9EACC06B4B}"/>
          </ac:spMkLst>
        </pc:spChg>
        <pc:spChg chg="mod">
          <ac:chgData name="Mélina Valdelièvre" userId="S::esmvaldelievre@glow.gov.uk::8581690f-a3ed-4b56-8866-08daac869642" providerId="AD" clId="Web-{BE9629D3-E160-4FDB-BAC5-E4D73C3CE218}" dt="2023-11-23T11:24:50.671" v="11"/>
          <ac:spMkLst>
            <pc:docMk/>
            <pc:sldMk cId="4116504661" sldId="2776"/>
            <ac:spMk id="38" creationId="{09184496-9A77-522D-72A6-A6F20D66A69E}"/>
          </ac:spMkLst>
        </pc:spChg>
        <pc:spChg chg="mod">
          <ac:chgData name="Mélina Valdelièvre" userId="S::esmvaldelievre@glow.gov.uk::8581690f-a3ed-4b56-8866-08daac869642" providerId="AD" clId="Web-{BE9629D3-E160-4FDB-BAC5-E4D73C3CE218}" dt="2023-11-23T11:24:52.999" v="12"/>
          <ac:spMkLst>
            <pc:docMk/>
            <pc:sldMk cId="4116504661" sldId="2776"/>
            <ac:spMk id="39" creationId="{A038593E-AC4E-284F-4926-C30594BBFC94}"/>
          </ac:spMkLst>
        </pc:spChg>
      </pc:sldChg>
      <pc:sldChg chg="modSp">
        <pc:chgData name="Mélina Valdelièvre" userId="S::esmvaldelievre@glow.gov.uk::8581690f-a3ed-4b56-8866-08daac869642" providerId="AD" clId="Web-{BE9629D3-E160-4FDB-BAC5-E4D73C3CE218}" dt="2023-11-23T11:28:50.460" v="50"/>
        <pc:sldMkLst>
          <pc:docMk/>
          <pc:sldMk cId="3558638447" sldId="2777"/>
        </pc:sldMkLst>
        <pc:spChg chg="mod">
          <ac:chgData name="Mélina Valdelièvre" userId="S::esmvaldelievre@glow.gov.uk::8581690f-a3ed-4b56-8866-08daac869642" providerId="AD" clId="Web-{BE9629D3-E160-4FDB-BAC5-E4D73C3CE218}" dt="2023-11-23T11:28:50.460" v="50"/>
          <ac:spMkLst>
            <pc:docMk/>
            <pc:sldMk cId="3558638447" sldId="2777"/>
            <ac:spMk id="68612" creationId="{00000000-0000-0000-0000-000000000000}"/>
          </ac:spMkLst>
        </pc:spChg>
        <pc:picChg chg="mod">
          <ac:chgData name="Mélina Valdelièvre" userId="S::esmvaldelievre@glow.gov.uk::8581690f-a3ed-4b56-8866-08daac869642" providerId="AD" clId="Web-{BE9629D3-E160-4FDB-BAC5-E4D73C3CE218}" dt="2023-11-23T11:27:20.551" v="30"/>
          <ac:picMkLst>
            <pc:docMk/>
            <pc:sldMk cId="3558638447" sldId="2777"/>
            <ac:picMk id="5" creationId="{BC7184C6-B54B-A525-1269-627480308240}"/>
          </ac:picMkLst>
        </pc:picChg>
      </pc:sldChg>
      <pc:sldChg chg="modSp">
        <pc:chgData name="Mélina Valdelièvre" userId="S::esmvaldelievre@glow.gov.uk::8581690f-a3ed-4b56-8866-08daac869642" providerId="AD" clId="Web-{BE9629D3-E160-4FDB-BAC5-E4D73C3CE218}" dt="2023-11-23T11:28:15.287" v="40"/>
        <pc:sldMkLst>
          <pc:docMk/>
          <pc:sldMk cId="744471362" sldId="2778"/>
        </pc:sldMkLst>
        <pc:spChg chg="mod">
          <ac:chgData name="Mélina Valdelièvre" userId="S::esmvaldelievre@glow.gov.uk::8581690f-a3ed-4b56-8866-08daac869642" providerId="AD" clId="Web-{BE9629D3-E160-4FDB-BAC5-E4D73C3CE218}" dt="2023-11-23T11:28:15.287" v="40"/>
          <ac:spMkLst>
            <pc:docMk/>
            <pc:sldMk cId="744471362" sldId="2778"/>
            <ac:spMk id="68964" creationId="{DF4621B7-FDAE-FFE1-5087-E18EDF2A5354}"/>
          </ac:spMkLst>
        </pc:spChg>
      </pc:sldChg>
    </pc:docChg>
  </pc:docChgLst>
  <pc:docChgLst>
    <pc:chgData name="Fran Foreman" userId="S::esfforeman@glow.gov.uk::fe6e61ef-6616-4964-950d-294ca90507e4" providerId="AD" clId="Web-{3FA5F2BB-025F-2EC0-0437-9D276DAC0DB4}"/>
    <pc:docChg chg="modSld">
      <pc:chgData name="Fran Foreman" userId="S::esfforeman@glow.gov.uk::fe6e61ef-6616-4964-950d-294ca90507e4" providerId="AD" clId="Web-{3FA5F2BB-025F-2EC0-0437-9D276DAC0DB4}" dt="2023-12-05T10:11:32.620" v="6" actId="1076"/>
      <pc:docMkLst>
        <pc:docMk/>
      </pc:docMkLst>
      <pc:sldChg chg="modSp">
        <pc:chgData name="Fran Foreman" userId="S::esfforeman@glow.gov.uk::fe6e61ef-6616-4964-950d-294ca90507e4" providerId="AD" clId="Web-{3FA5F2BB-025F-2EC0-0437-9D276DAC0DB4}" dt="2023-12-05T10:11:32.620" v="6" actId="1076"/>
        <pc:sldMkLst>
          <pc:docMk/>
          <pc:sldMk cId="916157237" sldId="2768"/>
        </pc:sldMkLst>
        <pc:spChg chg="mod">
          <ac:chgData name="Fran Foreman" userId="S::esfforeman@glow.gov.uk::fe6e61ef-6616-4964-950d-294ca90507e4" providerId="AD" clId="Web-{3FA5F2BB-025F-2EC0-0437-9D276DAC0DB4}" dt="2023-12-05T10:11:28.792" v="5" actId="14100"/>
          <ac:spMkLst>
            <pc:docMk/>
            <pc:sldMk cId="916157237" sldId="2768"/>
            <ac:spMk id="41" creationId="{3D745317-C7B9-2CE6-93C6-AEBD832E79A2}"/>
          </ac:spMkLst>
        </pc:spChg>
        <pc:spChg chg="mod">
          <ac:chgData name="Fran Foreman" userId="S::esfforeman@glow.gov.uk::fe6e61ef-6616-4964-950d-294ca90507e4" providerId="AD" clId="Web-{3FA5F2BB-025F-2EC0-0437-9D276DAC0DB4}" dt="2023-12-05T10:11:21.526" v="3" actId="1076"/>
          <ac:spMkLst>
            <pc:docMk/>
            <pc:sldMk cId="916157237" sldId="2768"/>
            <ac:spMk id="43" creationId="{FE69965B-3EF7-FB19-0FA8-0D6983806BFD}"/>
          </ac:spMkLst>
        </pc:spChg>
        <pc:spChg chg="mod">
          <ac:chgData name="Fran Foreman" userId="S::esfforeman@glow.gov.uk::fe6e61ef-6616-4964-950d-294ca90507e4" providerId="AD" clId="Web-{3FA5F2BB-025F-2EC0-0437-9D276DAC0DB4}" dt="2023-12-05T10:11:17.776" v="2" actId="1076"/>
          <ac:spMkLst>
            <pc:docMk/>
            <pc:sldMk cId="916157237" sldId="2768"/>
            <ac:spMk id="45" creationId="{CE4C13D1-5114-3EA7-292D-16B2212848AA}"/>
          </ac:spMkLst>
        </pc:spChg>
        <pc:spChg chg="mod">
          <ac:chgData name="Fran Foreman" userId="S::esfforeman@glow.gov.uk::fe6e61ef-6616-4964-950d-294ca90507e4" providerId="AD" clId="Web-{3FA5F2BB-025F-2EC0-0437-9D276DAC0DB4}" dt="2023-12-05T10:11:32.620" v="6" actId="1076"/>
          <ac:spMkLst>
            <pc:docMk/>
            <pc:sldMk cId="916157237" sldId="2768"/>
            <ac:spMk id="47" creationId="{5A9B8780-E3ED-7A2E-4C48-735D52469CCB}"/>
          </ac:spMkLst>
        </pc:spChg>
        <pc:grpChg chg="mod">
          <ac:chgData name="Fran Foreman" userId="S::esfforeman@glow.gov.uk::fe6e61ef-6616-4964-950d-294ca90507e4" providerId="AD" clId="Web-{3FA5F2BB-025F-2EC0-0437-9D276DAC0DB4}" dt="2023-12-05T10:11:15.761" v="1" actId="1076"/>
          <ac:grpSpMkLst>
            <pc:docMk/>
            <pc:sldMk cId="916157237" sldId="2768"/>
            <ac:grpSpMk id="17" creationId="{0489356D-BFA6-EEF3-C21C-E4CD575367FE}"/>
          </ac:grpSpMkLst>
        </pc:grpChg>
      </pc:sldChg>
    </pc:docChg>
  </pc:docChgLst>
  <pc:docChgLst>
    <pc:chgData name="Amy Johnson" userId="S::amy.johnson@educationscotland.gov.scot::8b5cb6e7-6089-40fd-9ced-e5a7b48bebbc" providerId="AD" clId="Web-{83AC71D0-0AD8-DAE1-BC59-75C5BA0C4532}"/>
    <pc:docChg chg="modSld">
      <pc:chgData name="Amy Johnson" userId="S::amy.johnson@educationscotland.gov.scot::8b5cb6e7-6089-40fd-9ced-e5a7b48bebbc" providerId="AD" clId="Web-{83AC71D0-0AD8-DAE1-BC59-75C5BA0C4532}" dt="2023-08-16T20:59:40.530" v="13"/>
      <pc:docMkLst>
        <pc:docMk/>
      </pc:docMkLst>
      <pc:sldChg chg="modSp modNotes">
        <pc:chgData name="Amy Johnson" userId="S::amy.johnson@educationscotland.gov.scot::8b5cb6e7-6089-40fd-9ced-e5a7b48bebbc" providerId="AD" clId="Web-{83AC71D0-0AD8-DAE1-BC59-75C5BA0C4532}" dt="2023-08-16T20:59:40.530" v="13"/>
        <pc:sldMkLst>
          <pc:docMk/>
          <pc:sldMk cId="2592470318" sldId="271"/>
        </pc:sldMkLst>
        <pc:spChg chg="mod">
          <ac:chgData name="Amy Johnson" userId="S::amy.johnson@educationscotland.gov.scot::8b5cb6e7-6089-40fd-9ced-e5a7b48bebbc" providerId="AD" clId="Web-{83AC71D0-0AD8-DAE1-BC59-75C5BA0C4532}" dt="2023-08-16T20:59:07.325" v="11" actId="20577"/>
          <ac:spMkLst>
            <pc:docMk/>
            <pc:sldMk cId="2592470318" sldId="271"/>
            <ac:spMk id="5" creationId="{00000000-0000-0000-0000-000000000000}"/>
          </ac:spMkLst>
        </pc:spChg>
      </pc:sldChg>
      <pc:sldChg chg="modNotes">
        <pc:chgData name="Amy Johnson" userId="S::amy.johnson@educationscotland.gov.scot::8b5cb6e7-6089-40fd-9ced-e5a7b48bebbc" providerId="AD" clId="Web-{83AC71D0-0AD8-DAE1-BC59-75C5BA0C4532}" dt="2023-08-16T20:55:25.738" v="1"/>
        <pc:sldMkLst>
          <pc:docMk/>
          <pc:sldMk cId="376063657" sldId="2770"/>
        </pc:sldMkLst>
      </pc:sldChg>
    </pc:docChg>
  </pc:docChgLst>
  <pc:docChgLst>
    <pc:chgData name="Amy Johnson" userId="S::amy.johnson@educationscotland.gov.scot::8b5cb6e7-6089-40fd-9ced-e5a7b48bebbc" providerId="AD" clId="Web-{2D2C9161-F746-F07F-FD3C-3E3E1FB58229}"/>
    <pc:docChg chg="addSld modSld">
      <pc:chgData name="Amy Johnson" userId="S::amy.johnson@educationscotland.gov.scot::8b5cb6e7-6089-40fd-9ced-e5a7b48bebbc" providerId="AD" clId="Web-{2D2C9161-F746-F07F-FD3C-3E3E1FB58229}" dt="2023-10-31T20:02:34.399" v="334"/>
      <pc:docMkLst>
        <pc:docMk/>
      </pc:docMkLst>
      <pc:sldChg chg="modNotes">
        <pc:chgData name="Amy Johnson" userId="S::amy.johnson@educationscotland.gov.scot::8b5cb6e7-6089-40fd-9ced-e5a7b48bebbc" providerId="AD" clId="Web-{2D2C9161-F746-F07F-FD3C-3E3E1FB58229}" dt="2023-10-31T20:02:34.399" v="334"/>
        <pc:sldMkLst>
          <pc:docMk/>
          <pc:sldMk cId="167452754" sldId="267"/>
        </pc:sldMkLst>
      </pc:sldChg>
      <pc:sldChg chg="modSp modNotes">
        <pc:chgData name="Amy Johnson" userId="S::amy.johnson@educationscotland.gov.scot::8b5cb6e7-6089-40fd-9ced-e5a7b48bebbc" providerId="AD" clId="Web-{2D2C9161-F746-F07F-FD3C-3E3E1FB58229}" dt="2023-10-31T19:57:52.942" v="326"/>
        <pc:sldMkLst>
          <pc:docMk/>
          <pc:sldMk cId="376063657" sldId="2770"/>
        </pc:sldMkLst>
        <pc:graphicFrameChg chg="modGraphic">
          <ac:chgData name="Amy Johnson" userId="S::amy.johnson@educationscotland.gov.scot::8b5cb6e7-6089-40fd-9ced-e5a7b48bebbc" providerId="AD" clId="Web-{2D2C9161-F746-F07F-FD3C-3E3E1FB58229}" dt="2023-10-31T19:42:07.736" v="214" actId="20577"/>
          <ac:graphicFrameMkLst>
            <pc:docMk/>
            <pc:sldMk cId="376063657" sldId="2770"/>
            <ac:graphicFrameMk id="7" creationId="{DEF7A2BE-D148-99F5-B22C-4FB77FF87720}"/>
          </ac:graphicFrameMkLst>
        </pc:graphicFrameChg>
      </pc:sldChg>
      <pc:sldChg chg="modNotes">
        <pc:chgData name="Amy Johnson" userId="S::amy.johnson@educationscotland.gov.scot::8b5cb6e7-6089-40fd-9ced-e5a7b48bebbc" providerId="AD" clId="Web-{2D2C9161-F746-F07F-FD3C-3E3E1FB58229}" dt="2023-10-31T20:01:44.115" v="331"/>
        <pc:sldMkLst>
          <pc:docMk/>
          <pc:sldMk cId="3873423846" sldId="2771"/>
        </pc:sldMkLst>
      </pc:sldChg>
      <pc:sldChg chg="modNotes">
        <pc:chgData name="Amy Johnson" userId="S::amy.johnson@educationscotland.gov.scot::8b5cb6e7-6089-40fd-9ced-e5a7b48bebbc" providerId="AD" clId="Web-{2D2C9161-F746-F07F-FD3C-3E3E1FB58229}" dt="2023-10-31T19:25:30.496" v="69"/>
        <pc:sldMkLst>
          <pc:docMk/>
          <pc:sldMk cId="1505318539" sldId="2772"/>
        </pc:sldMkLst>
      </pc:sldChg>
      <pc:sldChg chg="addSp delSp modSp add replId modNotes">
        <pc:chgData name="Amy Johnson" userId="S::amy.johnson@educationscotland.gov.scot::8b5cb6e7-6089-40fd-9ced-e5a7b48bebbc" providerId="AD" clId="Web-{2D2C9161-F746-F07F-FD3C-3E3E1FB58229}" dt="2023-10-31T19:46:07.768" v="269" actId="20577"/>
        <pc:sldMkLst>
          <pc:docMk/>
          <pc:sldMk cId="3240607334" sldId="2774"/>
        </pc:sldMkLst>
        <pc:graphicFrameChg chg="add mod modGraphic">
          <ac:chgData name="Amy Johnson" userId="S::amy.johnson@educationscotland.gov.scot::8b5cb6e7-6089-40fd-9ced-e5a7b48bebbc" providerId="AD" clId="Web-{2D2C9161-F746-F07F-FD3C-3E3E1FB58229}" dt="2023-10-31T19:46:07.768" v="269" actId="20577"/>
          <ac:graphicFrameMkLst>
            <pc:docMk/>
            <pc:sldMk cId="3240607334" sldId="2774"/>
            <ac:graphicFrameMk id="2" creationId="{232579D1-8C81-5FD7-37D8-8E7261D191BB}"/>
          </ac:graphicFrameMkLst>
        </pc:graphicFrameChg>
        <pc:picChg chg="del">
          <ac:chgData name="Amy Johnson" userId="S::amy.johnson@educationscotland.gov.scot::8b5cb6e7-6089-40fd-9ced-e5a7b48bebbc" providerId="AD" clId="Web-{2D2C9161-F746-F07F-FD3C-3E3E1FB58229}" dt="2023-10-31T19:25:50.231" v="71"/>
          <ac:picMkLst>
            <pc:docMk/>
            <pc:sldMk cId="3240607334" sldId="2774"/>
            <ac:picMk id="8" creationId="{8415623E-9A61-3D30-5A76-723B26116091}"/>
          </ac:picMkLst>
        </pc:picChg>
      </pc:sldChg>
    </pc:docChg>
  </pc:docChgLst>
  <pc:docChgLst>
    <pc:chgData name="Amy Johnson" userId="S::esajohnson@glow.gov.uk::725abed4-9e1b-4714-8e6d-66f8dd4d34e7" providerId="AD" clId="Web-{5F3DF4F4-5F0F-0E07-4655-33ED5EC22BF8}"/>
    <pc:docChg chg="addSld delSld modSld">
      <pc:chgData name="Amy Johnson" userId="S::esajohnson@glow.gov.uk::725abed4-9e1b-4714-8e6d-66f8dd4d34e7" providerId="AD" clId="Web-{5F3DF4F4-5F0F-0E07-4655-33ED5EC22BF8}" dt="2023-11-20T21:41:05.885" v="332"/>
      <pc:docMkLst>
        <pc:docMk/>
      </pc:docMkLst>
      <pc:sldChg chg="modSp">
        <pc:chgData name="Amy Johnson" userId="S::esajohnson@glow.gov.uk::725abed4-9e1b-4714-8e6d-66f8dd4d34e7" providerId="AD" clId="Web-{5F3DF4F4-5F0F-0E07-4655-33ED5EC22BF8}" dt="2023-11-20T21:10:59.558" v="10"/>
        <pc:sldMkLst>
          <pc:docMk/>
          <pc:sldMk cId="2592470318" sldId="271"/>
        </pc:sldMkLst>
        <pc:picChg chg="mod">
          <ac:chgData name="Amy Johnson" userId="S::esajohnson@glow.gov.uk::725abed4-9e1b-4714-8e6d-66f8dd4d34e7" providerId="AD" clId="Web-{5F3DF4F4-5F0F-0E07-4655-33ED5EC22BF8}" dt="2023-11-20T21:10:59.558" v="10"/>
          <ac:picMkLst>
            <pc:docMk/>
            <pc:sldMk cId="2592470318" sldId="271"/>
            <ac:picMk id="2" creationId="{00000000-0000-0000-0000-000000000000}"/>
          </ac:picMkLst>
        </pc:picChg>
      </pc:sldChg>
      <pc:sldChg chg="modSp">
        <pc:chgData name="Amy Johnson" userId="S::esajohnson@glow.gov.uk::725abed4-9e1b-4714-8e6d-66f8dd4d34e7" providerId="AD" clId="Web-{5F3DF4F4-5F0F-0E07-4655-33ED5EC22BF8}" dt="2023-11-20T21:10:29.120" v="7"/>
        <pc:sldMkLst>
          <pc:docMk/>
          <pc:sldMk cId="2408084866" sldId="272"/>
        </pc:sldMkLst>
        <pc:picChg chg="mod">
          <ac:chgData name="Amy Johnson" userId="S::esajohnson@glow.gov.uk::725abed4-9e1b-4714-8e6d-66f8dd4d34e7" providerId="AD" clId="Web-{5F3DF4F4-5F0F-0E07-4655-33ED5EC22BF8}" dt="2023-11-20T21:10:29.120" v="7"/>
          <ac:picMkLst>
            <pc:docMk/>
            <pc:sldMk cId="2408084866" sldId="272"/>
            <ac:picMk id="5" creationId="{4484EC2C-4745-4FCF-8D1D-E9CB34F3164C}"/>
          </ac:picMkLst>
        </pc:picChg>
      </pc:sldChg>
      <pc:sldChg chg="modSp">
        <pc:chgData name="Amy Johnson" userId="S::esajohnson@glow.gov.uk::725abed4-9e1b-4714-8e6d-66f8dd4d34e7" providerId="AD" clId="Web-{5F3DF4F4-5F0F-0E07-4655-33ED5EC22BF8}" dt="2023-11-20T21:09:39.228" v="4"/>
        <pc:sldMkLst>
          <pc:docMk/>
          <pc:sldMk cId="1989521297" sldId="273"/>
        </pc:sldMkLst>
        <pc:picChg chg="mod">
          <ac:chgData name="Amy Johnson" userId="S::esajohnson@glow.gov.uk::725abed4-9e1b-4714-8e6d-66f8dd4d34e7" providerId="AD" clId="Web-{5F3DF4F4-5F0F-0E07-4655-33ED5EC22BF8}" dt="2023-11-20T21:09:39.228" v="4"/>
          <ac:picMkLst>
            <pc:docMk/>
            <pc:sldMk cId="1989521297" sldId="273"/>
            <ac:picMk id="2" creationId="{00000000-0000-0000-0000-000000000000}"/>
          </ac:picMkLst>
        </pc:picChg>
      </pc:sldChg>
      <pc:sldChg chg="modSp">
        <pc:chgData name="Amy Johnson" userId="S::esajohnson@glow.gov.uk::725abed4-9e1b-4714-8e6d-66f8dd4d34e7" providerId="AD" clId="Web-{5F3DF4F4-5F0F-0E07-4655-33ED5EC22BF8}" dt="2023-11-20T21:10:43.636" v="9"/>
        <pc:sldMkLst>
          <pc:docMk/>
          <pc:sldMk cId="3976073730" sldId="274"/>
        </pc:sldMkLst>
        <pc:picChg chg="mod">
          <ac:chgData name="Amy Johnson" userId="S::esajohnson@glow.gov.uk::725abed4-9e1b-4714-8e6d-66f8dd4d34e7" providerId="AD" clId="Web-{5F3DF4F4-5F0F-0E07-4655-33ED5EC22BF8}" dt="2023-11-20T21:10:43.636" v="9"/>
          <ac:picMkLst>
            <pc:docMk/>
            <pc:sldMk cId="3976073730" sldId="274"/>
            <ac:picMk id="3" creationId="{FC139E9D-A0EB-175F-86DD-496B90926E25}"/>
          </ac:picMkLst>
        </pc:picChg>
      </pc:sldChg>
      <pc:sldChg chg="modSp delCm">
        <pc:chgData name="Amy Johnson" userId="S::esajohnson@glow.gov.uk::725abed4-9e1b-4714-8e6d-66f8dd4d34e7" providerId="AD" clId="Web-{5F3DF4F4-5F0F-0E07-4655-33ED5EC22BF8}" dt="2023-11-20T21:36:41.751" v="327"/>
        <pc:sldMkLst>
          <pc:docMk/>
          <pc:sldMk cId="4159344354" sldId="275"/>
        </pc:sldMkLst>
        <pc:picChg chg="mod">
          <ac:chgData name="Amy Johnson" userId="S::esajohnson@glow.gov.uk::725abed4-9e1b-4714-8e6d-66f8dd4d34e7" providerId="AD" clId="Web-{5F3DF4F4-5F0F-0E07-4655-33ED5EC22BF8}" dt="2023-11-20T21:10:04.150" v="6"/>
          <ac:picMkLst>
            <pc:docMk/>
            <pc:sldMk cId="4159344354" sldId="275"/>
            <ac:picMk id="2" creationId="{00000000-0000-0000-0000-000000000000}"/>
          </ac:picMkLst>
        </pc:picChg>
        <pc:picChg chg="mod">
          <ac:chgData name="Amy Johnson" userId="S::esajohnson@glow.gov.uk::725abed4-9e1b-4714-8e6d-66f8dd4d34e7" providerId="AD" clId="Web-{5F3DF4F4-5F0F-0E07-4655-33ED5EC22BF8}" dt="2023-11-20T21:36:08.406" v="325"/>
          <ac:picMkLst>
            <pc:docMk/>
            <pc:sldMk cId="4159344354" sldId="275"/>
            <ac:picMk id="4" creationId="{00000000-0000-0000-0000-000000000000}"/>
          </ac:picMkLst>
        </pc:picChg>
        <pc:picChg chg="mod">
          <ac:chgData name="Amy Johnson" userId="S::esajohnson@glow.gov.uk::725abed4-9e1b-4714-8e6d-66f8dd4d34e7" providerId="AD" clId="Web-{5F3DF4F4-5F0F-0E07-4655-33ED5EC22BF8}" dt="2023-11-20T21:09:55.338" v="5"/>
          <ac:picMkLst>
            <pc:docMk/>
            <pc:sldMk cId="4159344354" sldId="275"/>
            <ac:picMk id="5" creationId="{00000000-0000-0000-0000-000000000000}"/>
          </ac:picMkLst>
        </pc:picChg>
        <pc:picChg chg="mod">
          <ac:chgData name="Amy Johnson" userId="S::esajohnson@glow.gov.uk::725abed4-9e1b-4714-8e6d-66f8dd4d34e7" providerId="AD" clId="Web-{5F3DF4F4-5F0F-0E07-4655-33ED5EC22BF8}" dt="2023-11-20T21:36:00.140" v="324"/>
          <ac:picMkLst>
            <pc:docMk/>
            <pc:sldMk cId="4159344354" sldId="275"/>
            <ac:picMk id="10" creationId="{9BA73947-ABDA-F7FE-8ADF-853B1A61052D}"/>
          </ac:picMkLst>
        </pc:picChg>
        <pc:picChg chg="mod">
          <ac:chgData name="Amy Johnson" userId="S::esajohnson@glow.gov.uk::725abed4-9e1b-4714-8e6d-66f8dd4d34e7" providerId="AD" clId="Web-{5F3DF4F4-5F0F-0E07-4655-33ED5EC22BF8}" dt="2023-11-20T21:36:29.298" v="326"/>
          <ac:picMkLst>
            <pc:docMk/>
            <pc:sldMk cId="4159344354" sldId="275"/>
            <ac:picMk id="11" creationId="{00000000-0000-0000-0000-000000000000}"/>
          </ac:picMkLst>
        </pc:picChg>
        <pc:picChg chg="mod">
          <ac:chgData name="Amy Johnson" userId="S::esajohnson@glow.gov.uk::725abed4-9e1b-4714-8e6d-66f8dd4d34e7" providerId="AD" clId="Web-{5F3DF4F4-5F0F-0E07-4655-33ED5EC22BF8}" dt="2023-11-20T21:08:27.319" v="1"/>
          <ac:picMkLst>
            <pc:docMk/>
            <pc:sldMk cId="4159344354" sldId="275"/>
            <ac:picMk id="12" creationId="{00000000-0000-0000-0000-000000000000}"/>
          </ac:picMkLst>
        </pc:picChg>
        <pc:picChg chg="mod">
          <ac:chgData name="Amy Johnson" userId="S::esajohnson@glow.gov.uk::725abed4-9e1b-4714-8e6d-66f8dd4d34e7" providerId="AD" clId="Web-{5F3DF4F4-5F0F-0E07-4655-33ED5EC22BF8}" dt="2023-11-20T21:36:41.751" v="327"/>
          <ac:picMkLst>
            <pc:docMk/>
            <pc:sldMk cId="4159344354" sldId="275"/>
            <ac:picMk id="13" creationId="{00000000-0000-0000-0000-000000000000}"/>
          </ac:picMkLst>
        </pc:picChg>
        <pc:extLst>
          <p:ext xmlns:p="http://schemas.openxmlformats.org/presentationml/2006/main" uri="{D6D511B9-2390-475A-947B-AFAB55BFBCF1}">
            <pc226:cmChg xmlns:pc226="http://schemas.microsoft.com/office/powerpoint/2022/06/main/command" chg="del">
              <pc226:chgData name="Amy Johnson" userId="S::esajohnson@glow.gov.uk::725abed4-9e1b-4714-8e6d-66f8dd4d34e7" providerId="AD" clId="Web-{5F3DF4F4-5F0F-0E07-4655-33ED5EC22BF8}" dt="2023-11-20T21:08:50.867" v="2"/>
              <pc2:cmMkLst xmlns:pc2="http://schemas.microsoft.com/office/powerpoint/2019/9/main/command">
                <pc:docMk/>
                <pc:sldMk cId="4159344354" sldId="275"/>
                <pc2:cmMk id="{02BEBF8E-E52A-4DBB-8A80-BA8D0DF0E5A0}"/>
              </pc2:cmMkLst>
            </pc226:cmChg>
          </p:ext>
        </pc:extLst>
      </pc:sldChg>
      <pc:sldChg chg="modSp">
        <pc:chgData name="Amy Johnson" userId="S::esajohnson@glow.gov.uk::725abed4-9e1b-4714-8e6d-66f8dd4d34e7" providerId="AD" clId="Web-{5F3DF4F4-5F0F-0E07-4655-33ED5EC22BF8}" dt="2023-11-20T21:37:47.066" v="331"/>
        <pc:sldMkLst>
          <pc:docMk/>
          <pc:sldMk cId="118383021" sldId="2766"/>
        </pc:sldMkLst>
        <pc:picChg chg="mod">
          <ac:chgData name="Amy Johnson" userId="S::esajohnson@glow.gov.uk::725abed4-9e1b-4714-8e6d-66f8dd4d34e7" providerId="AD" clId="Web-{5F3DF4F4-5F0F-0E07-4655-33ED5EC22BF8}" dt="2023-11-20T21:37:47.066" v="331"/>
          <ac:picMkLst>
            <pc:docMk/>
            <pc:sldMk cId="118383021" sldId="2766"/>
            <ac:picMk id="3" creationId="{CEE256A8-AE22-4329-B67D-6B875915442C}"/>
          </ac:picMkLst>
        </pc:picChg>
      </pc:sldChg>
      <pc:sldChg chg="modSp">
        <pc:chgData name="Amy Johnson" userId="S::esajohnson@glow.gov.uk::725abed4-9e1b-4714-8e6d-66f8dd4d34e7" providerId="AD" clId="Web-{5F3DF4F4-5F0F-0E07-4655-33ED5EC22BF8}" dt="2023-11-20T21:37:09.283" v="328"/>
        <pc:sldMkLst>
          <pc:docMk/>
          <pc:sldMk cId="1838944298" sldId="2767"/>
        </pc:sldMkLst>
        <pc:picChg chg="mod">
          <ac:chgData name="Amy Johnson" userId="S::esajohnson@glow.gov.uk::725abed4-9e1b-4714-8e6d-66f8dd4d34e7" providerId="AD" clId="Web-{5F3DF4F4-5F0F-0E07-4655-33ED5EC22BF8}" dt="2023-11-20T21:37:09.283" v="328"/>
          <ac:picMkLst>
            <pc:docMk/>
            <pc:sldMk cId="1838944298" sldId="2767"/>
            <ac:picMk id="3" creationId="{CEE256A8-AE22-4329-B67D-6B875915442C}"/>
          </ac:picMkLst>
        </pc:picChg>
      </pc:sldChg>
      <pc:sldChg chg="modSp">
        <pc:chgData name="Amy Johnson" userId="S::esajohnson@glow.gov.uk::725abed4-9e1b-4714-8e6d-66f8dd4d34e7" providerId="AD" clId="Web-{5F3DF4F4-5F0F-0E07-4655-33ED5EC22BF8}" dt="2023-11-20T21:41:05.885" v="332"/>
        <pc:sldMkLst>
          <pc:docMk/>
          <pc:sldMk cId="916157237" sldId="2768"/>
        </pc:sldMkLst>
        <pc:spChg chg="mod">
          <ac:chgData name="Amy Johnson" userId="S::esajohnson@glow.gov.uk::725abed4-9e1b-4714-8e6d-66f8dd4d34e7" providerId="AD" clId="Web-{5F3DF4F4-5F0F-0E07-4655-33ED5EC22BF8}" dt="2023-11-20T21:41:05.885" v="332"/>
          <ac:spMkLst>
            <pc:docMk/>
            <pc:sldMk cId="916157237" sldId="2768"/>
            <ac:spMk id="6" creationId="{DE58301F-8812-87A1-F235-DA791B57A21B}"/>
          </ac:spMkLst>
        </pc:spChg>
        <pc:grpChg chg="mod">
          <ac:chgData name="Amy Johnson" userId="S::esajohnson@glow.gov.uk::725abed4-9e1b-4714-8e6d-66f8dd4d34e7" providerId="AD" clId="Web-{5F3DF4F4-5F0F-0E07-4655-33ED5EC22BF8}" dt="2023-11-20T21:17:15.165" v="64"/>
          <ac:grpSpMkLst>
            <pc:docMk/>
            <pc:sldMk cId="916157237" sldId="2768"/>
            <ac:grpSpMk id="17" creationId="{0489356D-BFA6-EEF3-C21C-E4CD575367FE}"/>
          </ac:grpSpMkLst>
        </pc:grpChg>
      </pc:sldChg>
      <pc:sldChg chg="addSp modSp del">
        <pc:chgData name="Amy Johnson" userId="S::esajohnson@glow.gov.uk::725abed4-9e1b-4714-8e6d-66f8dd4d34e7" providerId="AD" clId="Web-{5F3DF4F4-5F0F-0E07-4655-33ED5EC22BF8}" dt="2023-11-20T21:29:55.722" v="318"/>
        <pc:sldMkLst>
          <pc:docMk/>
          <pc:sldMk cId="2099208350" sldId="2769"/>
        </pc:sldMkLst>
        <pc:picChg chg="add">
          <ac:chgData name="Amy Johnson" userId="S::esajohnson@glow.gov.uk::725abed4-9e1b-4714-8e6d-66f8dd4d34e7" providerId="AD" clId="Web-{5F3DF4F4-5F0F-0E07-4655-33ED5EC22BF8}" dt="2023-11-20T21:18:51.981" v="77"/>
          <ac:picMkLst>
            <pc:docMk/>
            <pc:sldMk cId="2099208350" sldId="2769"/>
            <ac:picMk id="2" creationId="{73E5D824-3964-507D-3C5A-CF9C771A961F}"/>
          </ac:picMkLst>
        </pc:picChg>
        <pc:picChg chg="mod">
          <ac:chgData name="Amy Johnson" userId="S::esajohnson@glow.gov.uk::725abed4-9e1b-4714-8e6d-66f8dd4d34e7" providerId="AD" clId="Web-{5F3DF4F4-5F0F-0E07-4655-33ED5EC22BF8}" dt="2023-11-20T21:18:42.215" v="76" actId="1076"/>
          <ac:picMkLst>
            <pc:docMk/>
            <pc:sldMk cId="2099208350" sldId="2769"/>
            <ac:picMk id="8" creationId="{8415623E-9A61-3D30-5A76-723B26116091}"/>
          </ac:picMkLst>
        </pc:picChg>
      </pc:sldChg>
      <pc:sldChg chg="modSp">
        <pc:chgData name="Amy Johnson" userId="S::esajohnson@glow.gov.uk::725abed4-9e1b-4714-8e6d-66f8dd4d34e7" providerId="AD" clId="Web-{5F3DF4F4-5F0F-0E07-4655-33ED5EC22BF8}" dt="2023-11-20T21:35:43.249" v="323"/>
        <pc:sldMkLst>
          <pc:docMk/>
          <pc:sldMk cId="3818767284" sldId="2775"/>
        </pc:sldMkLst>
        <pc:picChg chg="mod">
          <ac:chgData name="Amy Johnson" userId="S::esajohnson@glow.gov.uk::725abed4-9e1b-4714-8e6d-66f8dd4d34e7" providerId="AD" clId="Web-{5F3DF4F4-5F0F-0E07-4655-33ED5EC22BF8}" dt="2023-11-20T21:35:35.811" v="319"/>
          <ac:picMkLst>
            <pc:docMk/>
            <pc:sldMk cId="3818767284" sldId="2775"/>
            <ac:picMk id="2" creationId="{5A62B24E-3EFD-B432-6B3B-4F044AE8AC46}"/>
          </ac:picMkLst>
        </pc:picChg>
        <pc:picChg chg="mod">
          <ac:chgData name="Amy Johnson" userId="S::esajohnson@glow.gov.uk::725abed4-9e1b-4714-8e6d-66f8dd4d34e7" providerId="AD" clId="Web-{5F3DF4F4-5F0F-0E07-4655-33ED5EC22BF8}" dt="2023-11-20T21:35:43.249" v="323"/>
          <ac:picMkLst>
            <pc:docMk/>
            <pc:sldMk cId="3818767284" sldId="2775"/>
            <ac:picMk id="3" creationId="{75FCCC92-402A-B42A-58B9-318230A9D66A}"/>
          </ac:picMkLst>
        </pc:picChg>
        <pc:picChg chg="mod">
          <ac:chgData name="Amy Johnson" userId="S::esajohnson@glow.gov.uk::725abed4-9e1b-4714-8e6d-66f8dd4d34e7" providerId="AD" clId="Web-{5F3DF4F4-5F0F-0E07-4655-33ED5EC22BF8}" dt="2023-11-20T21:35:38.265" v="320"/>
          <ac:picMkLst>
            <pc:docMk/>
            <pc:sldMk cId="3818767284" sldId="2775"/>
            <ac:picMk id="5" creationId="{63497B97-A484-1920-6509-802A4167E8AF}"/>
          </ac:picMkLst>
        </pc:picChg>
        <pc:picChg chg="mod">
          <ac:chgData name="Amy Johnson" userId="S::esajohnson@glow.gov.uk::725abed4-9e1b-4714-8e6d-66f8dd4d34e7" providerId="AD" clId="Web-{5F3DF4F4-5F0F-0E07-4655-33ED5EC22BF8}" dt="2023-11-20T21:35:40.858" v="322"/>
          <ac:picMkLst>
            <pc:docMk/>
            <pc:sldMk cId="3818767284" sldId="2775"/>
            <ac:picMk id="15" creationId="{2F940D2C-E5C6-5AD8-360A-FA2224BBB18B}"/>
          </ac:picMkLst>
        </pc:picChg>
      </pc:sldChg>
      <pc:sldChg chg="modSp">
        <pc:chgData name="Amy Johnson" userId="S::esajohnson@glow.gov.uk::725abed4-9e1b-4714-8e6d-66f8dd4d34e7" providerId="AD" clId="Web-{5F3DF4F4-5F0F-0E07-4655-33ED5EC22BF8}" dt="2023-11-20T21:28:20.875" v="266"/>
        <pc:sldMkLst>
          <pc:docMk/>
          <pc:sldMk cId="4116504661" sldId="2776"/>
        </pc:sldMkLst>
        <pc:grpChg chg="mod">
          <ac:chgData name="Amy Johnson" userId="S::esajohnson@glow.gov.uk::725abed4-9e1b-4714-8e6d-66f8dd4d34e7" providerId="AD" clId="Web-{5F3DF4F4-5F0F-0E07-4655-33ED5EC22BF8}" dt="2023-11-20T21:28:20.875" v="266"/>
          <ac:grpSpMkLst>
            <pc:docMk/>
            <pc:sldMk cId="4116504661" sldId="2776"/>
            <ac:grpSpMk id="31" creationId="{AF711CAA-9169-D7C3-DA4C-D3CD11CA4942}"/>
          </ac:grpSpMkLst>
        </pc:grpChg>
        <pc:picChg chg="mod">
          <ac:chgData name="Amy Johnson" userId="S::esajohnson@glow.gov.uk::725abed4-9e1b-4714-8e6d-66f8dd4d34e7" providerId="AD" clId="Web-{5F3DF4F4-5F0F-0E07-4655-33ED5EC22BF8}" dt="2023-11-20T21:27:36.967" v="253"/>
          <ac:picMkLst>
            <pc:docMk/>
            <pc:sldMk cId="4116504661" sldId="2776"/>
            <ac:picMk id="21" creationId="{00000000-0000-0000-0000-000000000000}"/>
          </ac:picMkLst>
        </pc:picChg>
        <pc:picChg chg="mod">
          <ac:chgData name="Amy Johnson" userId="S::esajohnson@glow.gov.uk::725abed4-9e1b-4714-8e6d-66f8dd4d34e7" providerId="AD" clId="Web-{5F3DF4F4-5F0F-0E07-4655-33ED5EC22BF8}" dt="2023-11-20T21:27:53.265" v="260"/>
          <ac:picMkLst>
            <pc:docMk/>
            <pc:sldMk cId="4116504661" sldId="2776"/>
            <ac:picMk id="22" creationId="{00000000-0000-0000-0000-000000000000}"/>
          </ac:picMkLst>
        </pc:picChg>
      </pc:sldChg>
      <pc:sldChg chg="modSp">
        <pc:chgData name="Amy Johnson" userId="S::esajohnson@glow.gov.uk::725abed4-9e1b-4714-8e6d-66f8dd4d34e7" providerId="AD" clId="Web-{5F3DF4F4-5F0F-0E07-4655-33ED5EC22BF8}" dt="2023-11-20T21:37:36.081" v="330"/>
        <pc:sldMkLst>
          <pc:docMk/>
          <pc:sldMk cId="3558638447" sldId="2777"/>
        </pc:sldMkLst>
        <pc:picChg chg="mod">
          <ac:chgData name="Amy Johnson" userId="S::esajohnson@glow.gov.uk::725abed4-9e1b-4714-8e6d-66f8dd4d34e7" providerId="AD" clId="Web-{5F3DF4F4-5F0F-0E07-4655-33ED5EC22BF8}" dt="2023-11-20T21:37:36.081" v="330"/>
          <ac:picMkLst>
            <pc:docMk/>
            <pc:sldMk cId="3558638447" sldId="2777"/>
            <ac:picMk id="4" creationId="{7FB749AE-829F-F913-873C-6AEBCC4555E3}"/>
          </ac:picMkLst>
        </pc:picChg>
        <pc:picChg chg="mod">
          <ac:chgData name="Amy Johnson" userId="S::esajohnson@glow.gov.uk::725abed4-9e1b-4714-8e6d-66f8dd4d34e7" providerId="AD" clId="Web-{5F3DF4F4-5F0F-0E07-4655-33ED5EC22BF8}" dt="2023-11-20T21:37:18.721" v="329"/>
          <ac:picMkLst>
            <pc:docMk/>
            <pc:sldMk cId="3558638447" sldId="2777"/>
            <ac:picMk id="12" creationId="{0EA6FC52-B4E5-86A6-CB22-60CCD004DB9E}"/>
          </ac:picMkLst>
        </pc:picChg>
      </pc:sldChg>
      <pc:sldChg chg="addSp delSp modSp add replId">
        <pc:chgData name="Amy Johnson" userId="S::esajohnson@glow.gov.uk::725abed4-9e1b-4714-8e6d-66f8dd4d34e7" providerId="AD" clId="Web-{5F3DF4F4-5F0F-0E07-4655-33ED5EC22BF8}" dt="2023-11-20T21:29:47.550" v="317" actId="20577"/>
        <pc:sldMkLst>
          <pc:docMk/>
          <pc:sldMk cId="744471362" sldId="2778"/>
        </pc:sldMkLst>
        <pc:spChg chg="del">
          <ac:chgData name="Amy Johnson" userId="S::esajohnson@glow.gov.uk::725abed4-9e1b-4714-8e6d-66f8dd4d34e7" providerId="AD" clId="Web-{5F3DF4F4-5F0F-0E07-4655-33ED5EC22BF8}" dt="2023-11-20T21:18:59.793" v="81"/>
          <ac:spMkLst>
            <pc:docMk/>
            <pc:sldMk cId="744471362" sldId="2778"/>
            <ac:spMk id="9" creationId="{477846BC-48DC-7224-AA89-88302EA99F41}"/>
          </ac:spMkLst>
        </pc:spChg>
        <pc:spChg chg="add mod">
          <ac:chgData name="Amy Johnson" userId="S::esajohnson@glow.gov.uk::725abed4-9e1b-4714-8e6d-66f8dd4d34e7" providerId="AD" clId="Web-{5F3DF4F4-5F0F-0E07-4655-33ED5EC22BF8}" dt="2023-11-20T21:21:32.814" v="150"/>
          <ac:spMkLst>
            <pc:docMk/>
            <pc:sldMk cId="744471362" sldId="2778"/>
            <ac:spMk id="68964" creationId="{DF4621B7-FDAE-FFE1-5087-E18EDF2A5354}"/>
          </ac:spMkLst>
        </pc:spChg>
        <pc:spChg chg="add mod">
          <ac:chgData name="Amy Johnson" userId="S::esajohnson@glow.gov.uk::725abed4-9e1b-4714-8e6d-66f8dd4d34e7" providerId="AD" clId="Web-{5F3DF4F4-5F0F-0E07-4655-33ED5EC22BF8}" dt="2023-11-20T21:24:48.586" v="209" actId="1076"/>
          <ac:spMkLst>
            <pc:docMk/>
            <pc:sldMk cId="744471362" sldId="2778"/>
            <ac:spMk id="68979" creationId="{0E865A60-EC87-D849-7872-45EF2691858F}"/>
          </ac:spMkLst>
        </pc:spChg>
        <pc:spChg chg="add mod">
          <ac:chgData name="Amy Johnson" userId="S::esajohnson@glow.gov.uk::725abed4-9e1b-4714-8e6d-66f8dd4d34e7" providerId="AD" clId="Web-{5F3DF4F4-5F0F-0E07-4655-33ED5EC22BF8}" dt="2023-11-20T21:26:41.668" v="248" actId="14100"/>
          <ac:spMkLst>
            <pc:docMk/>
            <pc:sldMk cId="744471362" sldId="2778"/>
            <ac:spMk id="68980" creationId="{F2FDD415-A4CB-2103-C6C2-2736D50A6644}"/>
          </ac:spMkLst>
        </pc:spChg>
        <pc:spChg chg="add mod">
          <ac:chgData name="Amy Johnson" userId="S::esajohnson@glow.gov.uk::725abed4-9e1b-4714-8e6d-66f8dd4d34e7" providerId="AD" clId="Web-{5F3DF4F4-5F0F-0E07-4655-33ED5EC22BF8}" dt="2023-11-20T21:28:26.984" v="267" actId="20577"/>
          <ac:spMkLst>
            <pc:docMk/>
            <pc:sldMk cId="744471362" sldId="2778"/>
            <ac:spMk id="68981" creationId="{53F51276-F821-BAD8-FBD8-46A5DF52E4F8}"/>
          </ac:spMkLst>
        </pc:spChg>
        <pc:spChg chg="add mod">
          <ac:chgData name="Amy Johnson" userId="S::esajohnson@glow.gov.uk::725abed4-9e1b-4714-8e6d-66f8dd4d34e7" providerId="AD" clId="Web-{5F3DF4F4-5F0F-0E07-4655-33ED5EC22BF8}" dt="2023-11-20T21:29:03.579" v="286" actId="20577"/>
          <ac:spMkLst>
            <pc:docMk/>
            <pc:sldMk cId="744471362" sldId="2778"/>
            <ac:spMk id="68982" creationId="{7EC7D0A1-0423-B209-2E7C-C3E0D28D3947}"/>
          </ac:spMkLst>
        </pc:spChg>
        <pc:spChg chg="add mod">
          <ac:chgData name="Amy Johnson" userId="S::esajohnson@glow.gov.uk::725abed4-9e1b-4714-8e6d-66f8dd4d34e7" providerId="AD" clId="Web-{5F3DF4F4-5F0F-0E07-4655-33ED5EC22BF8}" dt="2023-11-20T21:29:47.550" v="317" actId="20577"/>
          <ac:spMkLst>
            <pc:docMk/>
            <pc:sldMk cId="744471362" sldId="2778"/>
            <ac:spMk id="68983" creationId="{101C78E8-A803-F822-AE17-6CB047712A7C}"/>
          </ac:spMkLst>
        </pc:spChg>
        <pc:graphicFrameChg chg="add mod modGraphic">
          <ac:chgData name="Amy Johnson" userId="S::esajohnson@glow.gov.uk::725abed4-9e1b-4714-8e6d-66f8dd4d34e7" providerId="AD" clId="Web-{5F3DF4F4-5F0F-0E07-4655-33ED5EC22BF8}" dt="2023-11-20T21:21:47.752" v="152" actId="1076"/>
          <ac:graphicFrameMkLst>
            <pc:docMk/>
            <pc:sldMk cId="744471362" sldId="2778"/>
            <ac:graphicFrameMk id="3" creationId="{E41FCFAD-5CC3-48A4-4138-79FDAB66A934}"/>
          </ac:graphicFrameMkLst>
        </pc:graphicFrameChg>
        <pc:picChg chg="del">
          <ac:chgData name="Amy Johnson" userId="S::esajohnson@glow.gov.uk::725abed4-9e1b-4714-8e6d-66f8dd4d34e7" providerId="AD" clId="Web-{5F3DF4F4-5F0F-0E07-4655-33ED5EC22BF8}" dt="2023-11-20T21:18:57.450" v="79"/>
          <ac:picMkLst>
            <pc:docMk/>
            <pc:sldMk cId="744471362" sldId="2778"/>
            <ac:picMk id="2" creationId="{73E5D824-3964-507D-3C5A-CF9C771A961F}"/>
          </ac:picMkLst>
        </pc:picChg>
        <pc:picChg chg="del">
          <ac:chgData name="Amy Johnson" userId="S::esajohnson@glow.gov.uk::725abed4-9e1b-4714-8e6d-66f8dd4d34e7" providerId="AD" clId="Web-{5F3DF4F4-5F0F-0E07-4655-33ED5EC22BF8}" dt="2023-11-20T21:18:58.372" v="80"/>
          <ac:picMkLst>
            <pc:docMk/>
            <pc:sldMk cId="744471362" sldId="2778"/>
            <ac:picMk id="8" creationId="{8415623E-9A61-3D30-5A76-723B26116091}"/>
          </ac:picMkLst>
        </pc:picChg>
      </pc:sldChg>
    </pc:docChg>
  </pc:docChgLst>
  <pc:docChgLst>
    <pc:chgData name="Hannah Brown" userId="S::hannah.brown@educationscotland.gov.scot::36cb03c5-7275-4731-bea2-5e870a21d078" providerId="AD" clId="Web-{E65D9B38-F9F7-451F-BC4B-126D5462177D}"/>
    <pc:docChg chg="addSld delSld modSld addMainMaster">
      <pc:chgData name="Hannah Brown" userId="S::hannah.brown@educationscotland.gov.scot::36cb03c5-7275-4731-bea2-5e870a21d078" providerId="AD" clId="Web-{E65D9B38-F9F7-451F-BC4B-126D5462177D}" dt="2023-07-24T10:13:58.454" v="162" actId="20577"/>
      <pc:docMkLst>
        <pc:docMk/>
      </pc:docMkLst>
      <pc:sldChg chg="del">
        <pc:chgData name="Hannah Brown" userId="S::hannah.brown@educationscotland.gov.scot::36cb03c5-7275-4731-bea2-5e870a21d078" providerId="AD" clId="Web-{E65D9B38-F9F7-451F-BC4B-126D5462177D}" dt="2023-07-24T10:08:48.211" v="5"/>
        <pc:sldMkLst>
          <pc:docMk/>
          <pc:sldMk cId="109857222" sldId="256"/>
        </pc:sldMkLst>
      </pc:sldChg>
      <pc:sldChg chg="modSp add">
        <pc:chgData name="Hannah Brown" userId="S::hannah.brown@educationscotland.gov.scot::36cb03c5-7275-4731-bea2-5e870a21d078" providerId="AD" clId="Web-{E65D9B38-F9F7-451F-BC4B-126D5462177D}" dt="2023-07-24T10:13:58.454" v="162" actId="20577"/>
        <pc:sldMkLst>
          <pc:docMk/>
          <pc:sldMk cId="2592470318" sldId="271"/>
        </pc:sldMkLst>
        <pc:spChg chg="mod">
          <ac:chgData name="Hannah Brown" userId="S::hannah.brown@educationscotland.gov.scot::36cb03c5-7275-4731-bea2-5e870a21d078" providerId="AD" clId="Web-{E65D9B38-F9F7-451F-BC4B-126D5462177D}" dt="2023-07-24T10:13:58.454" v="162" actId="20577"/>
          <ac:spMkLst>
            <pc:docMk/>
            <pc:sldMk cId="2592470318" sldId="271"/>
            <ac:spMk id="5" creationId="{00000000-0000-0000-0000-000000000000}"/>
          </ac:spMkLst>
        </pc:spChg>
      </pc:sldChg>
      <pc:sldChg chg="add">
        <pc:chgData name="Hannah Brown" userId="S::hannah.brown@educationscotland.gov.scot::36cb03c5-7275-4731-bea2-5e870a21d078" providerId="AD" clId="Web-{E65D9B38-F9F7-451F-BC4B-126D5462177D}" dt="2023-07-24T10:08:40.664" v="1"/>
        <pc:sldMkLst>
          <pc:docMk/>
          <pc:sldMk cId="2408084866" sldId="272"/>
        </pc:sldMkLst>
      </pc:sldChg>
      <pc:sldChg chg="add">
        <pc:chgData name="Hannah Brown" userId="S::hannah.brown@educationscotland.gov.scot::36cb03c5-7275-4731-bea2-5e870a21d078" providerId="AD" clId="Web-{E65D9B38-F9F7-451F-BC4B-126D5462177D}" dt="2023-07-24T10:08:40.774" v="2"/>
        <pc:sldMkLst>
          <pc:docMk/>
          <pc:sldMk cId="1989521297" sldId="273"/>
        </pc:sldMkLst>
      </pc:sldChg>
      <pc:sldChg chg="add">
        <pc:chgData name="Hannah Brown" userId="S::hannah.brown@educationscotland.gov.scot::36cb03c5-7275-4731-bea2-5e870a21d078" providerId="AD" clId="Web-{E65D9B38-F9F7-451F-BC4B-126D5462177D}" dt="2023-07-24T10:08:40.977" v="3"/>
        <pc:sldMkLst>
          <pc:docMk/>
          <pc:sldMk cId="3976073730" sldId="274"/>
        </pc:sldMkLst>
      </pc:sldChg>
      <pc:sldChg chg="modSp add">
        <pc:chgData name="Hannah Brown" userId="S::hannah.brown@educationscotland.gov.scot::36cb03c5-7275-4731-bea2-5e870a21d078" providerId="AD" clId="Web-{E65D9B38-F9F7-451F-BC4B-126D5462177D}" dt="2023-07-24T10:09:02.587" v="25" actId="20577"/>
        <pc:sldMkLst>
          <pc:docMk/>
          <pc:sldMk cId="4159344354" sldId="275"/>
        </pc:sldMkLst>
        <pc:spChg chg="mod">
          <ac:chgData name="Hannah Brown" userId="S::hannah.brown@educationscotland.gov.scot::36cb03c5-7275-4731-bea2-5e870a21d078" providerId="AD" clId="Web-{E65D9B38-F9F7-451F-BC4B-126D5462177D}" dt="2023-07-24T10:09:02.587" v="25" actId="20577"/>
          <ac:spMkLst>
            <pc:docMk/>
            <pc:sldMk cId="4159344354" sldId="275"/>
            <ac:spMk id="7" creationId="{00000000-0000-0000-0000-000000000000}"/>
          </ac:spMkLst>
        </pc:spChg>
      </pc:sldChg>
      <pc:sldMasterChg chg="add addSldLayout">
        <pc:chgData name="Hannah Brown" userId="S::hannah.brown@educationscotland.gov.scot::36cb03c5-7275-4731-bea2-5e870a21d078" providerId="AD" clId="Web-{E65D9B38-F9F7-451F-BC4B-126D5462177D}" dt="2023-07-24T10:08:40.524" v="0"/>
        <pc:sldMasterMkLst>
          <pc:docMk/>
          <pc:sldMasterMk cId="1648281215" sldId="2147483720"/>
        </pc:sldMasterMkLst>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3302098783" sldId="2147483721"/>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1611298634" sldId="2147483722"/>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2097345772" sldId="2147483723"/>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799790307" sldId="2147483724"/>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680326651" sldId="2147483725"/>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2113619377" sldId="2147483726"/>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286181442" sldId="2147483727"/>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2611967583" sldId="2147483728"/>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141143000" sldId="2147483729"/>
          </pc:sldLayoutMkLst>
        </pc:sldLayoutChg>
        <pc:sldLayoutChg chg="add">
          <pc:chgData name="Hannah Brown" userId="S::hannah.brown@educationscotland.gov.scot::36cb03c5-7275-4731-bea2-5e870a21d078" providerId="AD" clId="Web-{E65D9B38-F9F7-451F-BC4B-126D5462177D}" dt="2023-07-24T10:08:40.524" v="0"/>
          <pc:sldLayoutMkLst>
            <pc:docMk/>
            <pc:sldMasterMk cId="1648281215" sldId="2147483720"/>
            <pc:sldLayoutMk cId="36907420" sldId="2147483730"/>
          </pc:sldLayoutMkLst>
        </pc:sldLayoutChg>
      </pc:sldMasterChg>
    </pc:docChg>
  </pc:docChgLst>
  <pc:docChgLst>
    <pc:chgData name="Amy Johnson" userId="S::amy.johnson@educationscotland.gov.scot::8b5cb6e7-6089-40fd-9ced-e5a7b48bebbc" providerId="AD" clId="Web-{24FA9AE1-D345-6438-242D-0B1534A2EDD6}"/>
    <pc:docChg chg="modSld">
      <pc:chgData name="Amy Johnson" userId="S::amy.johnson@educationscotland.gov.scot::8b5cb6e7-6089-40fd-9ced-e5a7b48bebbc" providerId="AD" clId="Web-{24FA9AE1-D345-6438-242D-0B1534A2EDD6}" dt="2023-08-01T12:33:22.162" v="12" actId="20577"/>
      <pc:docMkLst>
        <pc:docMk/>
      </pc:docMkLst>
      <pc:sldChg chg="modNotes">
        <pc:chgData name="Amy Johnson" userId="S::amy.johnson@educationscotland.gov.scot::8b5cb6e7-6089-40fd-9ced-e5a7b48bebbc" providerId="AD" clId="Web-{24FA9AE1-D345-6438-242D-0B1534A2EDD6}" dt="2023-08-01T12:31:02.292" v="9"/>
        <pc:sldMkLst>
          <pc:docMk/>
          <pc:sldMk cId="2099208350" sldId="2769"/>
        </pc:sldMkLst>
      </pc:sldChg>
      <pc:sldChg chg="modSp">
        <pc:chgData name="Amy Johnson" userId="S::amy.johnson@educationscotland.gov.scot::8b5cb6e7-6089-40fd-9ced-e5a7b48bebbc" providerId="AD" clId="Web-{24FA9AE1-D345-6438-242D-0B1534A2EDD6}" dt="2023-08-01T12:33:22.162" v="12" actId="20577"/>
        <pc:sldMkLst>
          <pc:docMk/>
          <pc:sldMk cId="376063657" sldId="2770"/>
        </pc:sldMkLst>
        <pc:graphicFrameChg chg="modGraphic">
          <ac:chgData name="Amy Johnson" userId="S::amy.johnson@educationscotland.gov.scot::8b5cb6e7-6089-40fd-9ced-e5a7b48bebbc" providerId="AD" clId="Web-{24FA9AE1-D345-6438-242D-0B1534A2EDD6}" dt="2023-08-01T12:33:22.162" v="12" actId="20577"/>
          <ac:graphicFrameMkLst>
            <pc:docMk/>
            <pc:sldMk cId="376063657" sldId="2770"/>
            <ac:graphicFrameMk id="7" creationId="{DEF7A2BE-D148-99F5-B22C-4FB77FF87720}"/>
          </ac:graphicFrameMkLst>
        </pc:graphicFrameChg>
      </pc:sldChg>
    </pc:docChg>
  </pc:docChgLst>
  <pc:docChgLst>
    <pc:chgData name="Hannah Brown" userId="S::hannah.brown@educationscotland.gov.scot::36cb03c5-7275-4731-bea2-5e870a21d078" providerId="AD" clId="Web-{95ECCF35-4A5F-1B53-EB44-BD5483E835A1}"/>
    <pc:docChg chg="modSld">
      <pc:chgData name="Hannah Brown" userId="S::hannah.brown@educationscotland.gov.scot::36cb03c5-7275-4731-bea2-5e870a21d078" providerId="AD" clId="Web-{95ECCF35-4A5F-1B53-EB44-BD5483E835A1}" dt="2023-07-24T13:18:03.748" v="126"/>
      <pc:docMkLst>
        <pc:docMk/>
      </pc:docMkLst>
      <pc:sldChg chg="modNotes">
        <pc:chgData name="Hannah Brown" userId="S::hannah.brown@educationscotland.gov.scot::36cb03c5-7275-4731-bea2-5e870a21d078" providerId="AD" clId="Web-{95ECCF35-4A5F-1B53-EB44-BD5483E835A1}" dt="2023-07-24T13:18:03.748" v="126"/>
        <pc:sldMkLst>
          <pc:docMk/>
          <pc:sldMk cId="4202024863" sldId="27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AA3D6-CCCB-430F-A6D7-C8A631AD5172}" type="doc">
      <dgm:prSet loTypeId="urn:microsoft.com/office/officeart/2005/8/layout/pyramid2" loCatId="pyramid" qsTypeId="urn:microsoft.com/office/officeart/2005/8/quickstyle/simple1" qsCatId="simple" csTypeId="urn:microsoft.com/office/officeart/2005/8/colors/accent1_2" csCatId="accent1" phldr="1"/>
      <dgm:spPr/>
    </dgm:pt>
    <dgm:pt modelId="{23A6FCFA-12BF-4621-99B3-752352A6BE37}">
      <dgm:prSet phldrT="[Text]" phldr="0"/>
      <dgm:spPr/>
      <dgm:t>
        <a:bodyPr/>
        <a:lstStyle/>
        <a:p>
          <a:pPr rtl="0"/>
          <a:r>
            <a:rPr lang="en-US" dirty="0">
              <a:latin typeface="Arial"/>
            </a:rPr>
            <a:t>Societal inequality</a:t>
          </a:r>
          <a:endParaRPr lang="en-US" dirty="0"/>
        </a:p>
      </dgm:t>
    </dgm:pt>
    <dgm:pt modelId="{30530CA9-1C4B-4536-BB9E-09803D0142DE}" type="parTrans" cxnId="{68BC732F-7DFA-4A03-9E52-C015AEBD28ED}">
      <dgm:prSet/>
      <dgm:spPr/>
    </dgm:pt>
    <dgm:pt modelId="{F6DB372B-73CF-4745-BE6C-CB09F1DADD27}" type="sibTrans" cxnId="{68BC732F-7DFA-4A03-9E52-C015AEBD28ED}">
      <dgm:prSet/>
      <dgm:spPr/>
    </dgm:pt>
    <dgm:pt modelId="{2FDCE8AF-A19B-4F49-8AC3-BE99EF96A99F}">
      <dgm:prSet phldrT="[Text]" phldr="0"/>
      <dgm:spPr/>
      <dgm:t>
        <a:bodyPr/>
        <a:lstStyle/>
        <a:p>
          <a:pPr rtl="0"/>
          <a:r>
            <a:rPr lang="en-US" dirty="0">
              <a:latin typeface="Arial"/>
            </a:rPr>
            <a:t>Harmful behaviours</a:t>
          </a:r>
          <a:endParaRPr lang="en-US" dirty="0"/>
        </a:p>
      </dgm:t>
    </dgm:pt>
    <dgm:pt modelId="{D33489FD-44AF-4F58-94B8-04A3F587BCD4}" type="parTrans" cxnId="{E476C15B-C2DC-4CC9-B496-26528CC5C6D6}">
      <dgm:prSet/>
      <dgm:spPr/>
    </dgm:pt>
    <dgm:pt modelId="{9D1C8D1C-9ECB-4B30-8C9E-C98895223C99}" type="sibTrans" cxnId="{E476C15B-C2DC-4CC9-B496-26528CC5C6D6}">
      <dgm:prSet/>
      <dgm:spPr/>
    </dgm:pt>
    <dgm:pt modelId="{61245767-0ED0-4A5C-BC1B-3B467922791F}">
      <dgm:prSet phldrT="[Text]" phldr="0"/>
      <dgm:spPr/>
      <dgm:t>
        <a:bodyPr/>
        <a:lstStyle/>
        <a:p>
          <a:r>
            <a:rPr lang="en-US" dirty="0">
              <a:latin typeface="Arial"/>
            </a:rPr>
            <a:t>Discrimination</a:t>
          </a:r>
          <a:endParaRPr lang="en-US" dirty="0"/>
        </a:p>
      </dgm:t>
    </dgm:pt>
    <dgm:pt modelId="{EA6DD86D-A7DD-41ED-9A3C-86A7B4964FB8}" type="parTrans" cxnId="{AE7E9DF1-CC77-437D-AA9A-94A0AEC774AA}">
      <dgm:prSet/>
      <dgm:spPr/>
    </dgm:pt>
    <dgm:pt modelId="{1B4DCF95-D78D-4B5A-B404-04812F9DDFD8}" type="sibTrans" cxnId="{AE7E9DF1-CC77-437D-AA9A-94A0AEC774AA}">
      <dgm:prSet/>
      <dgm:spPr/>
    </dgm:pt>
    <dgm:pt modelId="{065CAD87-5CC8-48F5-B80C-284D0C77F62B}">
      <dgm:prSet phldr="0"/>
      <dgm:spPr/>
      <dgm:t>
        <a:bodyPr/>
        <a:lstStyle/>
        <a:p>
          <a:r>
            <a:rPr lang="en-US" dirty="0">
              <a:latin typeface="Arial"/>
            </a:rPr>
            <a:t>Avoidance</a:t>
          </a:r>
        </a:p>
      </dgm:t>
    </dgm:pt>
    <dgm:pt modelId="{70D1DA2D-94BD-4612-820E-1F6B4C809C62}" type="parTrans" cxnId="{0CEC937F-4C8D-483E-B42A-AB148EDD8693}">
      <dgm:prSet/>
      <dgm:spPr/>
    </dgm:pt>
    <dgm:pt modelId="{D536D995-88F2-472B-AF72-C56B19EC63C0}" type="sibTrans" cxnId="{0CEC937F-4C8D-483E-B42A-AB148EDD8693}">
      <dgm:prSet/>
      <dgm:spPr/>
    </dgm:pt>
    <dgm:pt modelId="{378050BC-89F7-4EDB-A592-9536C80A6F45}">
      <dgm:prSet phldr="0"/>
      <dgm:spPr/>
      <dgm:t>
        <a:bodyPr/>
        <a:lstStyle/>
        <a:p>
          <a:pPr rtl="0"/>
          <a:r>
            <a:rPr lang="en-US" dirty="0" err="1">
              <a:latin typeface="Arial"/>
            </a:rPr>
            <a:t>Antilocution</a:t>
          </a:r>
          <a:r>
            <a:rPr lang="en-US" dirty="0">
              <a:latin typeface="Arial"/>
            </a:rPr>
            <a:t> </a:t>
          </a:r>
        </a:p>
      </dgm:t>
    </dgm:pt>
    <dgm:pt modelId="{139BF51C-8107-440E-A8F1-D837B682B065}" type="parTrans" cxnId="{67064F0E-1435-48F3-9AD2-0E55F97893F1}">
      <dgm:prSet/>
      <dgm:spPr/>
    </dgm:pt>
    <dgm:pt modelId="{49003711-4B89-4F19-B03B-0F6108FF9F5E}" type="sibTrans" cxnId="{67064F0E-1435-48F3-9AD2-0E55F97893F1}">
      <dgm:prSet/>
      <dgm:spPr/>
    </dgm:pt>
    <dgm:pt modelId="{371A179B-F86B-4859-B832-51CE914765A6}" type="pres">
      <dgm:prSet presAssocID="{E12AA3D6-CCCB-430F-A6D7-C8A631AD5172}" presName="compositeShape" presStyleCnt="0">
        <dgm:presLayoutVars>
          <dgm:dir/>
          <dgm:resizeHandles/>
        </dgm:presLayoutVars>
      </dgm:prSet>
      <dgm:spPr/>
    </dgm:pt>
    <dgm:pt modelId="{24817E56-E8C4-4481-91AB-4FE0D085E024}" type="pres">
      <dgm:prSet presAssocID="{E12AA3D6-CCCB-430F-A6D7-C8A631AD5172}" presName="pyramid" presStyleLbl="node1" presStyleIdx="0" presStyleCnt="1"/>
      <dgm:spPr/>
    </dgm:pt>
    <dgm:pt modelId="{5DF907AE-B17E-4243-A3D2-E464CF230993}" type="pres">
      <dgm:prSet presAssocID="{E12AA3D6-CCCB-430F-A6D7-C8A631AD5172}" presName="theList" presStyleCnt="0"/>
      <dgm:spPr/>
    </dgm:pt>
    <dgm:pt modelId="{0BA20B7C-6A9B-49A0-8E31-A5C9CCE14F88}" type="pres">
      <dgm:prSet presAssocID="{23A6FCFA-12BF-4621-99B3-752352A6BE37}" presName="aNode" presStyleLbl="fgAcc1" presStyleIdx="0" presStyleCnt="5">
        <dgm:presLayoutVars>
          <dgm:bulletEnabled val="1"/>
        </dgm:presLayoutVars>
      </dgm:prSet>
      <dgm:spPr/>
    </dgm:pt>
    <dgm:pt modelId="{A95CB48B-01C5-4433-AEB6-13FBF9A97B92}" type="pres">
      <dgm:prSet presAssocID="{23A6FCFA-12BF-4621-99B3-752352A6BE37}" presName="aSpace" presStyleCnt="0"/>
      <dgm:spPr/>
    </dgm:pt>
    <dgm:pt modelId="{95132361-6A17-40AF-B718-21F8C066ECEB}" type="pres">
      <dgm:prSet presAssocID="{2FDCE8AF-A19B-4F49-8AC3-BE99EF96A99F}" presName="aNode" presStyleLbl="fgAcc1" presStyleIdx="1" presStyleCnt="5">
        <dgm:presLayoutVars>
          <dgm:bulletEnabled val="1"/>
        </dgm:presLayoutVars>
      </dgm:prSet>
      <dgm:spPr/>
    </dgm:pt>
    <dgm:pt modelId="{3D6ED4F6-3961-4F9E-9892-91E83144A4A6}" type="pres">
      <dgm:prSet presAssocID="{2FDCE8AF-A19B-4F49-8AC3-BE99EF96A99F}" presName="aSpace" presStyleCnt="0"/>
      <dgm:spPr/>
    </dgm:pt>
    <dgm:pt modelId="{45FECF7F-424F-427A-947D-67329AD517BE}" type="pres">
      <dgm:prSet presAssocID="{61245767-0ED0-4A5C-BC1B-3B467922791F}" presName="aNode" presStyleLbl="fgAcc1" presStyleIdx="2" presStyleCnt="5">
        <dgm:presLayoutVars>
          <dgm:bulletEnabled val="1"/>
        </dgm:presLayoutVars>
      </dgm:prSet>
      <dgm:spPr/>
    </dgm:pt>
    <dgm:pt modelId="{11E4E8DB-32A5-4738-8E27-30DB4785194E}" type="pres">
      <dgm:prSet presAssocID="{61245767-0ED0-4A5C-BC1B-3B467922791F}" presName="aSpace" presStyleCnt="0"/>
      <dgm:spPr/>
    </dgm:pt>
    <dgm:pt modelId="{31A9C165-194C-45CA-9B79-E8A0745B9B34}" type="pres">
      <dgm:prSet presAssocID="{065CAD87-5CC8-48F5-B80C-284D0C77F62B}" presName="aNode" presStyleLbl="fgAcc1" presStyleIdx="3" presStyleCnt="5">
        <dgm:presLayoutVars>
          <dgm:bulletEnabled val="1"/>
        </dgm:presLayoutVars>
      </dgm:prSet>
      <dgm:spPr/>
    </dgm:pt>
    <dgm:pt modelId="{E0C80853-367A-4E70-840C-D8B42B5637C8}" type="pres">
      <dgm:prSet presAssocID="{065CAD87-5CC8-48F5-B80C-284D0C77F62B}" presName="aSpace" presStyleCnt="0"/>
      <dgm:spPr/>
    </dgm:pt>
    <dgm:pt modelId="{196CBC26-4E94-4C9E-ABB7-2BAC5A44F3CD}" type="pres">
      <dgm:prSet presAssocID="{378050BC-89F7-4EDB-A592-9536C80A6F45}" presName="aNode" presStyleLbl="fgAcc1" presStyleIdx="4" presStyleCnt="5">
        <dgm:presLayoutVars>
          <dgm:bulletEnabled val="1"/>
        </dgm:presLayoutVars>
      </dgm:prSet>
      <dgm:spPr/>
    </dgm:pt>
    <dgm:pt modelId="{77BC3AE2-25D0-44BC-924C-0790897E5947}" type="pres">
      <dgm:prSet presAssocID="{378050BC-89F7-4EDB-A592-9536C80A6F45}" presName="aSpace" presStyleCnt="0"/>
      <dgm:spPr/>
    </dgm:pt>
  </dgm:ptLst>
  <dgm:cxnLst>
    <dgm:cxn modelId="{67064F0E-1435-48F3-9AD2-0E55F97893F1}" srcId="{E12AA3D6-CCCB-430F-A6D7-C8A631AD5172}" destId="{378050BC-89F7-4EDB-A592-9536C80A6F45}" srcOrd="4" destOrd="0" parTransId="{139BF51C-8107-440E-A8F1-D837B682B065}" sibTransId="{49003711-4B89-4F19-B03B-0F6108FF9F5E}"/>
    <dgm:cxn modelId="{68BC732F-7DFA-4A03-9E52-C015AEBD28ED}" srcId="{E12AA3D6-CCCB-430F-A6D7-C8A631AD5172}" destId="{23A6FCFA-12BF-4621-99B3-752352A6BE37}" srcOrd="0" destOrd="0" parTransId="{30530CA9-1C4B-4536-BB9E-09803D0142DE}" sibTransId="{F6DB372B-73CF-4745-BE6C-CB09F1DADD27}"/>
    <dgm:cxn modelId="{751C5B5B-D898-4BFC-86E5-D1CAAE85FD2C}" type="presOf" srcId="{23A6FCFA-12BF-4621-99B3-752352A6BE37}" destId="{0BA20B7C-6A9B-49A0-8E31-A5C9CCE14F88}" srcOrd="0" destOrd="0" presId="urn:microsoft.com/office/officeart/2005/8/layout/pyramid2"/>
    <dgm:cxn modelId="{E476C15B-C2DC-4CC9-B496-26528CC5C6D6}" srcId="{E12AA3D6-CCCB-430F-A6D7-C8A631AD5172}" destId="{2FDCE8AF-A19B-4F49-8AC3-BE99EF96A99F}" srcOrd="1" destOrd="0" parTransId="{D33489FD-44AF-4F58-94B8-04A3F587BCD4}" sibTransId="{9D1C8D1C-9ECB-4B30-8C9E-C98895223C99}"/>
    <dgm:cxn modelId="{D0D67B6A-E05E-4718-B182-1CB1139FC9CF}" type="presOf" srcId="{E12AA3D6-CCCB-430F-A6D7-C8A631AD5172}" destId="{371A179B-F86B-4859-B832-51CE914765A6}" srcOrd="0" destOrd="0" presId="urn:microsoft.com/office/officeart/2005/8/layout/pyramid2"/>
    <dgm:cxn modelId="{2479E84F-32D6-4DF7-AD83-92A762853333}" type="presOf" srcId="{065CAD87-5CC8-48F5-B80C-284D0C77F62B}" destId="{31A9C165-194C-45CA-9B79-E8A0745B9B34}" srcOrd="0" destOrd="0" presId="urn:microsoft.com/office/officeart/2005/8/layout/pyramid2"/>
    <dgm:cxn modelId="{C27D447B-5493-46A2-A12B-62F980038E13}" type="presOf" srcId="{61245767-0ED0-4A5C-BC1B-3B467922791F}" destId="{45FECF7F-424F-427A-947D-67329AD517BE}" srcOrd="0" destOrd="0" presId="urn:microsoft.com/office/officeart/2005/8/layout/pyramid2"/>
    <dgm:cxn modelId="{0CEC937F-4C8D-483E-B42A-AB148EDD8693}" srcId="{E12AA3D6-CCCB-430F-A6D7-C8A631AD5172}" destId="{065CAD87-5CC8-48F5-B80C-284D0C77F62B}" srcOrd="3" destOrd="0" parTransId="{70D1DA2D-94BD-4612-820E-1F6B4C809C62}" sibTransId="{D536D995-88F2-472B-AF72-C56B19EC63C0}"/>
    <dgm:cxn modelId="{E531F9B0-1813-4EA2-95CE-0AB7B54DF482}" type="presOf" srcId="{378050BC-89F7-4EDB-A592-9536C80A6F45}" destId="{196CBC26-4E94-4C9E-ABB7-2BAC5A44F3CD}" srcOrd="0" destOrd="0" presId="urn:microsoft.com/office/officeart/2005/8/layout/pyramid2"/>
    <dgm:cxn modelId="{AA7C88DF-0408-431E-987D-866DC75C7C96}" type="presOf" srcId="{2FDCE8AF-A19B-4F49-8AC3-BE99EF96A99F}" destId="{95132361-6A17-40AF-B718-21F8C066ECEB}" srcOrd="0" destOrd="0" presId="urn:microsoft.com/office/officeart/2005/8/layout/pyramid2"/>
    <dgm:cxn modelId="{AE7E9DF1-CC77-437D-AA9A-94A0AEC774AA}" srcId="{E12AA3D6-CCCB-430F-A6D7-C8A631AD5172}" destId="{61245767-0ED0-4A5C-BC1B-3B467922791F}" srcOrd="2" destOrd="0" parTransId="{EA6DD86D-A7DD-41ED-9A3C-86A7B4964FB8}" sibTransId="{1B4DCF95-D78D-4B5A-B404-04812F9DDFD8}"/>
    <dgm:cxn modelId="{54C2C8B1-9D3B-4A05-A016-FABC2459BEE5}" type="presParOf" srcId="{371A179B-F86B-4859-B832-51CE914765A6}" destId="{24817E56-E8C4-4481-91AB-4FE0D085E024}" srcOrd="0" destOrd="0" presId="urn:microsoft.com/office/officeart/2005/8/layout/pyramid2"/>
    <dgm:cxn modelId="{13394B38-77DF-4D36-B957-D494897EBBE6}" type="presParOf" srcId="{371A179B-F86B-4859-B832-51CE914765A6}" destId="{5DF907AE-B17E-4243-A3D2-E464CF230993}" srcOrd="1" destOrd="0" presId="urn:microsoft.com/office/officeart/2005/8/layout/pyramid2"/>
    <dgm:cxn modelId="{9B709A82-B6A5-422C-A905-B5678F0E0BDF}" type="presParOf" srcId="{5DF907AE-B17E-4243-A3D2-E464CF230993}" destId="{0BA20B7C-6A9B-49A0-8E31-A5C9CCE14F88}" srcOrd="0" destOrd="0" presId="urn:microsoft.com/office/officeart/2005/8/layout/pyramid2"/>
    <dgm:cxn modelId="{A6356135-D26C-476A-AD65-42DBB30DADA9}" type="presParOf" srcId="{5DF907AE-B17E-4243-A3D2-E464CF230993}" destId="{A95CB48B-01C5-4433-AEB6-13FBF9A97B92}" srcOrd="1" destOrd="0" presId="urn:microsoft.com/office/officeart/2005/8/layout/pyramid2"/>
    <dgm:cxn modelId="{04883796-818C-46B8-A556-107DC3FE0049}" type="presParOf" srcId="{5DF907AE-B17E-4243-A3D2-E464CF230993}" destId="{95132361-6A17-40AF-B718-21F8C066ECEB}" srcOrd="2" destOrd="0" presId="urn:microsoft.com/office/officeart/2005/8/layout/pyramid2"/>
    <dgm:cxn modelId="{EA54F111-D8A1-4F2F-815A-D51CC48001BE}" type="presParOf" srcId="{5DF907AE-B17E-4243-A3D2-E464CF230993}" destId="{3D6ED4F6-3961-4F9E-9892-91E83144A4A6}" srcOrd="3" destOrd="0" presId="urn:microsoft.com/office/officeart/2005/8/layout/pyramid2"/>
    <dgm:cxn modelId="{83094BB7-F965-457D-BE31-5FCAAD318D3B}" type="presParOf" srcId="{5DF907AE-B17E-4243-A3D2-E464CF230993}" destId="{45FECF7F-424F-427A-947D-67329AD517BE}" srcOrd="4" destOrd="0" presId="urn:microsoft.com/office/officeart/2005/8/layout/pyramid2"/>
    <dgm:cxn modelId="{21A19804-7D9B-4F30-98EC-74FADC3613A0}" type="presParOf" srcId="{5DF907AE-B17E-4243-A3D2-E464CF230993}" destId="{11E4E8DB-32A5-4738-8E27-30DB4785194E}" srcOrd="5" destOrd="0" presId="urn:microsoft.com/office/officeart/2005/8/layout/pyramid2"/>
    <dgm:cxn modelId="{32562EBA-4D75-48F5-B197-120E64129132}" type="presParOf" srcId="{5DF907AE-B17E-4243-A3D2-E464CF230993}" destId="{31A9C165-194C-45CA-9B79-E8A0745B9B34}" srcOrd="6" destOrd="0" presId="urn:microsoft.com/office/officeart/2005/8/layout/pyramid2"/>
    <dgm:cxn modelId="{E12B8124-F902-45F5-8AE9-3522D4F615BB}" type="presParOf" srcId="{5DF907AE-B17E-4243-A3D2-E464CF230993}" destId="{E0C80853-367A-4E70-840C-D8B42B5637C8}" srcOrd="7" destOrd="0" presId="urn:microsoft.com/office/officeart/2005/8/layout/pyramid2"/>
    <dgm:cxn modelId="{973A38BC-CA0A-489F-A9FC-7B6A7CDE292A}" type="presParOf" srcId="{5DF907AE-B17E-4243-A3D2-E464CF230993}" destId="{196CBC26-4E94-4C9E-ABB7-2BAC5A44F3CD}" srcOrd="8" destOrd="0" presId="urn:microsoft.com/office/officeart/2005/8/layout/pyramid2"/>
    <dgm:cxn modelId="{451DA727-5EBC-4064-8D3D-BD1B207AB284}" type="presParOf" srcId="{5DF907AE-B17E-4243-A3D2-E464CF230993}" destId="{77BC3AE2-25D0-44BC-924C-0790897E594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161E0-26DF-4FB4-89ED-DCB365244CD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69D613DA-8F16-4B9F-B2DD-32167428221E}">
      <dgm:prSet phldrT="[Text]" phldr="0"/>
      <dgm:spPr/>
      <dgm:t>
        <a:bodyPr/>
        <a:lstStyle/>
        <a:p>
          <a:pPr rtl="0"/>
          <a:r>
            <a:rPr lang="en-GB" dirty="0">
              <a:latin typeface="Arial"/>
            </a:rPr>
            <a:t>LGBT Discrimination</a:t>
          </a:r>
          <a:endParaRPr lang="en-GB" dirty="0"/>
        </a:p>
      </dgm:t>
    </dgm:pt>
    <dgm:pt modelId="{90979D15-1A25-4CF4-899B-7769CA1CF62F}" type="parTrans" cxnId="{130E7C5C-36EB-402B-B0F3-1A6366D7B03C}">
      <dgm:prSet/>
      <dgm:spPr/>
      <dgm:t>
        <a:bodyPr/>
        <a:lstStyle/>
        <a:p>
          <a:endParaRPr lang="en-GB"/>
        </a:p>
      </dgm:t>
    </dgm:pt>
    <dgm:pt modelId="{6280F037-57C3-4310-B780-AB1360E5EE34}" type="sibTrans" cxnId="{130E7C5C-36EB-402B-B0F3-1A6366D7B03C}">
      <dgm:prSet/>
      <dgm:spPr/>
      <dgm:t>
        <a:bodyPr/>
        <a:lstStyle/>
        <a:p>
          <a:endParaRPr lang="en-GB"/>
        </a:p>
      </dgm:t>
    </dgm:pt>
    <dgm:pt modelId="{D7242092-A48C-48DD-9BBA-1EECF9C584D7}">
      <dgm:prSet phldrT="[Text]" phldr="0"/>
      <dgm:spPr/>
      <dgm:t>
        <a:bodyPr/>
        <a:lstStyle/>
        <a:p>
          <a:pPr rtl="0"/>
          <a:r>
            <a:rPr lang="en-GB" dirty="0">
              <a:latin typeface="Arial"/>
            </a:rPr>
            <a:t>Gender Based Violence</a:t>
          </a:r>
          <a:endParaRPr lang="en-GB" dirty="0"/>
        </a:p>
      </dgm:t>
    </dgm:pt>
    <dgm:pt modelId="{9C181C1C-957F-4FE1-9254-9AE207338F7C}" type="parTrans" cxnId="{1D4C7C93-411F-42EE-A1F0-4F7DAF3D0834}">
      <dgm:prSet/>
      <dgm:spPr/>
      <dgm:t>
        <a:bodyPr/>
        <a:lstStyle/>
        <a:p>
          <a:endParaRPr lang="en-GB"/>
        </a:p>
      </dgm:t>
    </dgm:pt>
    <dgm:pt modelId="{B5EE5178-D719-4D81-BACF-49A62E041460}" type="sibTrans" cxnId="{1D4C7C93-411F-42EE-A1F0-4F7DAF3D0834}">
      <dgm:prSet/>
      <dgm:spPr/>
      <dgm:t>
        <a:bodyPr/>
        <a:lstStyle/>
        <a:p>
          <a:endParaRPr lang="en-GB"/>
        </a:p>
      </dgm:t>
    </dgm:pt>
    <dgm:pt modelId="{1A9FD544-685B-4B6A-AECF-19A78F77731F}">
      <dgm:prSet phldrT="[Text]" phldr="0"/>
      <dgm:spPr/>
      <dgm:t>
        <a:bodyPr/>
        <a:lstStyle/>
        <a:p>
          <a:pPr rtl="0"/>
          <a:r>
            <a:rPr lang="en-GB" dirty="0">
              <a:latin typeface="Arial"/>
            </a:rPr>
            <a:t>Racism </a:t>
          </a:r>
          <a:endParaRPr lang="en-GB" dirty="0"/>
        </a:p>
      </dgm:t>
    </dgm:pt>
    <dgm:pt modelId="{A5C86B02-B713-4446-9741-E24CF03CF559}" type="parTrans" cxnId="{B19C8449-8B94-4048-B650-17E6A616AC42}">
      <dgm:prSet/>
      <dgm:spPr/>
      <dgm:t>
        <a:bodyPr/>
        <a:lstStyle/>
        <a:p>
          <a:endParaRPr lang="en-GB"/>
        </a:p>
      </dgm:t>
    </dgm:pt>
    <dgm:pt modelId="{0608C8DF-9A51-44A4-AE55-C1703D47D306}" type="sibTrans" cxnId="{B19C8449-8B94-4048-B650-17E6A616AC42}">
      <dgm:prSet/>
      <dgm:spPr/>
      <dgm:t>
        <a:bodyPr/>
        <a:lstStyle/>
        <a:p>
          <a:endParaRPr lang="en-GB"/>
        </a:p>
      </dgm:t>
    </dgm:pt>
    <dgm:pt modelId="{428A11D9-B681-4C2B-A380-360360126378}">
      <dgm:prSet phldrT="[Text]" phldr="0"/>
      <dgm:spPr/>
      <dgm:t>
        <a:bodyPr/>
        <a:lstStyle/>
        <a:p>
          <a:r>
            <a:rPr lang="en-GB" dirty="0">
              <a:latin typeface="Arial"/>
            </a:rPr>
            <a:t>Poverty</a:t>
          </a:r>
          <a:endParaRPr lang="en-GB" dirty="0"/>
        </a:p>
      </dgm:t>
    </dgm:pt>
    <dgm:pt modelId="{5579C8BD-4205-47B7-A489-B10A8521A903}" type="parTrans" cxnId="{6B173C3E-4A49-45EA-8C81-2E52824FA871}">
      <dgm:prSet/>
      <dgm:spPr/>
      <dgm:t>
        <a:bodyPr/>
        <a:lstStyle/>
        <a:p>
          <a:endParaRPr lang="en-GB"/>
        </a:p>
      </dgm:t>
    </dgm:pt>
    <dgm:pt modelId="{7AB586BF-5E5F-499D-8B95-DC0658C8E07A}" type="sibTrans" cxnId="{6B173C3E-4A49-45EA-8C81-2E52824FA871}">
      <dgm:prSet/>
      <dgm:spPr/>
      <dgm:t>
        <a:bodyPr/>
        <a:lstStyle/>
        <a:p>
          <a:endParaRPr lang="en-GB"/>
        </a:p>
      </dgm:t>
    </dgm:pt>
    <dgm:pt modelId="{026DC02D-9D8F-43D8-B467-EF645A9EAE03}">
      <dgm:prSet phldr="0"/>
      <dgm:spPr/>
      <dgm:t>
        <a:bodyPr/>
        <a:lstStyle/>
        <a:p>
          <a:pPr rtl="0"/>
          <a:r>
            <a:rPr lang="en-GB" dirty="0">
              <a:latin typeface="Arial"/>
            </a:rPr>
            <a:t>Disability Discrimination</a:t>
          </a:r>
        </a:p>
      </dgm:t>
    </dgm:pt>
    <dgm:pt modelId="{A7768A51-4638-40A7-99E4-A2E2F0DB610A}" type="parTrans" cxnId="{EDEFC079-762B-41B5-925D-725F16D64FA1}">
      <dgm:prSet/>
      <dgm:spPr/>
    </dgm:pt>
    <dgm:pt modelId="{A903386F-2991-4543-944D-610B80A93FF9}" type="sibTrans" cxnId="{EDEFC079-762B-41B5-925D-725F16D64FA1}">
      <dgm:prSet/>
      <dgm:spPr/>
    </dgm:pt>
    <dgm:pt modelId="{95C16EDB-5D86-48FB-A212-EE01C632AE1D}">
      <dgm:prSet phldr="0"/>
      <dgm:spPr/>
      <dgm:t>
        <a:bodyPr/>
        <a:lstStyle/>
        <a:p>
          <a:pPr rtl="0"/>
          <a:r>
            <a:rPr lang="en-GB" dirty="0">
              <a:latin typeface="Arial"/>
            </a:rPr>
            <a:t>Care Experienced Discrimination</a:t>
          </a:r>
        </a:p>
      </dgm:t>
    </dgm:pt>
    <dgm:pt modelId="{94CB1811-A0AC-4495-82E3-9E69F1BA71A9}" type="parTrans" cxnId="{6B0AE6B8-4F7E-4AF3-B7C2-C2A67D65D953}">
      <dgm:prSet/>
      <dgm:spPr/>
    </dgm:pt>
    <dgm:pt modelId="{5E40E588-CBDE-4BF1-ADB5-EBB6973F1B79}" type="sibTrans" cxnId="{6B0AE6B8-4F7E-4AF3-B7C2-C2A67D65D953}">
      <dgm:prSet/>
      <dgm:spPr/>
    </dgm:pt>
    <dgm:pt modelId="{E0F3AB9E-A1DE-4319-9CA7-02D377DAB361}" type="pres">
      <dgm:prSet presAssocID="{9F0161E0-26DF-4FB4-89ED-DCB365244CD8}" presName="diagram" presStyleCnt="0">
        <dgm:presLayoutVars>
          <dgm:dir/>
          <dgm:resizeHandles val="exact"/>
        </dgm:presLayoutVars>
      </dgm:prSet>
      <dgm:spPr/>
    </dgm:pt>
    <dgm:pt modelId="{31DA798E-C733-46B4-869A-AE1776992124}" type="pres">
      <dgm:prSet presAssocID="{69D613DA-8F16-4B9F-B2DD-32167428221E}" presName="node" presStyleLbl="node1" presStyleIdx="0" presStyleCnt="6">
        <dgm:presLayoutVars>
          <dgm:bulletEnabled val="1"/>
        </dgm:presLayoutVars>
      </dgm:prSet>
      <dgm:spPr/>
    </dgm:pt>
    <dgm:pt modelId="{3786AD45-000F-4C47-8D25-91C211E171D5}" type="pres">
      <dgm:prSet presAssocID="{6280F037-57C3-4310-B780-AB1360E5EE34}" presName="sibTrans" presStyleCnt="0"/>
      <dgm:spPr/>
    </dgm:pt>
    <dgm:pt modelId="{8BF35761-A666-410F-83C9-C0056D7CD846}" type="pres">
      <dgm:prSet presAssocID="{D7242092-A48C-48DD-9BBA-1EECF9C584D7}" presName="node" presStyleLbl="node1" presStyleIdx="1" presStyleCnt="6">
        <dgm:presLayoutVars>
          <dgm:bulletEnabled val="1"/>
        </dgm:presLayoutVars>
      </dgm:prSet>
      <dgm:spPr/>
    </dgm:pt>
    <dgm:pt modelId="{E8FF4BE3-4F44-47F2-9915-65BB1CD5DE2B}" type="pres">
      <dgm:prSet presAssocID="{B5EE5178-D719-4D81-BACF-49A62E041460}" presName="sibTrans" presStyleCnt="0"/>
      <dgm:spPr/>
    </dgm:pt>
    <dgm:pt modelId="{88308A0F-EF5D-4288-A89F-CFB447BB36E8}" type="pres">
      <dgm:prSet presAssocID="{1A9FD544-685B-4B6A-AECF-19A78F77731F}" presName="node" presStyleLbl="node1" presStyleIdx="2" presStyleCnt="6">
        <dgm:presLayoutVars>
          <dgm:bulletEnabled val="1"/>
        </dgm:presLayoutVars>
      </dgm:prSet>
      <dgm:spPr/>
    </dgm:pt>
    <dgm:pt modelId="{21C6B9FE-3B96-41E3-B8E4-D17D52816488}" type="pres">
      <dgm:prSet presAssocID="{0608C8DF-9A51-44A4-AE55-C1703D47D306}" presName="sibTrans" presStyleCnt="0"/>
      <dgm:spPr/>
    </dgm:pt>
    <dgm:pt modelId="{F7999D0D-B747-4F1E-879E-728B3C863D6E}" type="pres">
      <dgm:prSet presAssocID="{428A11D9-B681-4C2B-A380-360360126378}" presName="node" presStyleLbl="node1" presStyleIdx="3" presStyleCnt="6">
        <dgm:presLayoutVars>
          <dgm:bulletEnabled val="1"/>
        </dgm:presLayoutVars>
      </dgm:prSet>
      <dgm:spPr/>
    </dgm:pt>
    <dgm:pt modelId="{8EBF85A6-C94C-4D1E-91CF-B38007DA7E0B}" type="pres">
      <dgm:prSet presAssocID="{7AB586BF-5E5F-499D-8B95-DC0658C8E07A}" presName="sibTrans" presStyleCnt="0"/>
      <dgm:spPr/>
    </dgm:pt>
    <dgm:pt modelId="{E922CA48-16C2-4487-8904-E4EFE92954FB}" type="pres">
      <dgm:prSet presAssocID="{026DC02D-9D8F-43D8-B467-EF645A9EAE03}" presName="node" presStyleLbl="node1" presStyleIdx="4" presStyleCnt="6">
        <dgm:presLayoutVars>
          <dgm:bulletEnabled val="1"/>
        </dgm:presLayoutVars>
      </dgm:prSet>
      <dgm:spPr/>
    </dgm:pt>
    <dgm:pt modelId="{27D679B6-3B6F-4378-B762-BE8F950905E0}" type="pres">
      <dgm:prSet presAssocID="{A903386F-2991-4543-944D-610B80A93FF9}" presName="sibTrans" presStyleCnt="0"/>
      <dgm:spPr/>
    </dgm:pt>
    <dgm:pt modelId="{CD17767E-E123-4248-9C72-8D457EF4F827}" type="pres">
      <dgm:prSet presAssocID="{95C16EDB-5D86-48FB-A212-EE01C632AE1D}" presName="node" presStyleLbl="node1" presStyleIdx="5" presStyleCnt="6">
        <dgm:presLayoutVars>
          <dgm:bulletEnabled val="1"/>
        </dgm:presLayoutVars>
      </dgm:prSet>
      <dgm:spPr/>
    </dgm:pt>
  </dgm:ptLst>
  <dgm:cxnLst>
    <dgm:cxn modelId="{BDC25905-EDA1-4A89-B92A-14B50ADF39F5}" type="presOf" srcId="{9F0161E0-26DF-4FB4-89ED-DCB365244CD8}" destId="{E0F3AB9E-A1DE-4319-9CA7-02D377DAB361}" srcOrd="0" destOrd="0" presId="urn:microsoft.com/office/officeart/2005/8/layout/default"/>
    <dgm:cxn modelId="{D04A4B27-6793-477D-974B-82EBFC9D2A95}" type="presOf" srcId="{428A11D9-B681-4C2B-A380-360360126378}" destId="{F7999D0D-B747-4F1E-879E-728B3C863D6E}" srcOrd="0" destOrd="0" presId="urn:microsoft.com/office/officeart/2005/8/layout/default"/>
    <dgm:cxn modelId="{86C60D30-C855-4A78-BB7F-D7048FA08C49}" type="presOf" srcId="{D7242092-A48C-48DD-9BBA-1EECF9C584D7}" destId="{8BF35761-A666-410F-83C9-C0056D7CD846}" srcOrd="0" destOrd="0" presId="urn:microsoft.com/office/officeart/2005/8/layout/default"/>
    <dgm:cxn modelId="{350C2636-6D7C-469B-A4E7-E5DD19011AD8}" type="presOf" srcId="{95C16EDB-5D86-48FB-A212-EE01C632AE1D}" destId="{CD17767E-E123-4248-9C72-8D457EF4F827}" srcOrd="0" destOrd="0" presId="urn:microsoft.com/office/officeart/2005/8/layout/default"/>
    <dgm:cxn modelId="{6B173C3E-4A49-45EA-8C81-2E52824FA871}" srcId="{9F0161E0-26DF-4FB4-89ED-DCB365244CD8}" destId="{428A11D9-B681-4C2B-A380-360360126378}" srcOrd="3" destOrd="0" parTransId="{5579C8BD-4205-47B7-A489-B10A8521A903}" sibTransId="{7AB586BF-5E5F-499D-8B95-DC0658C8E07A}"/>
    <dgm:cxn modelId="{130E7C5C-36EB-402B-B0F3-1A6366D7B03C}" srcId="{9F0161E0-26DF-4FB4-89ED-DCB365244CD8}" destId="{69D613DA-8F16-4B9F-B2DD-32167428221E}" srcOrd="0" destOrd="0" parTransId="{90979D15-1A25-4CF4-899B-7769CA1CF62F}" sibTransId="{6280F037-57C3-4310-B780-AB1360E5EE34}"/>
    <dgm:cxn modelId="{B19C8449-8B94-4048-B650-17E6A616AC42}" srcId="{9F0161E0-26DF-4FB4-89ED-DCB365244CD8}" destId="{1A9FD544-685B-4B6A-AECF-19A78F77731F}" srcOrd="2" destOrd="0" parTransId="{A5C86B02-B713-4446-9741-E24CF03CF559}" sibTransId="{0608C8DF-9A51-44A4-AE55-C1703D47D306}"/>
    <dgm:cxn modelId="{EDEFC079-762B-41B5-925D-725F16D64FA1}" srcId="{9F0161E0-26DF-4FB4-89ED-DCB365244CD8}" destId="{026DC02D-9D8F-43D8-B467-EF645A9EAE03}" srcOrd="4" destOrd="0" parTransId="{A7768A51-4638-40A7-99E4-A2E2F0DB610A}" sibTransId="{A903386F-2991-4543-944D-610B80A93FF9}"/>
    <dgm:cxn modelId="{135BBD86-BAF9-4124-BE70-E7387A1DF614}" type="presOf" srcId="{1A9FD544-685B-4B6A-AECF-19A78F77731F}" destId="{88308A0F-EF5D-4288-A89F-CFB447BB36E8}" srcOrd="0" destOrd="0" presId="urn:microsoft.com/office/officeart/2005/8/layout/default"/>
    <dgm:cxn modelId="{F9D55290-1986-4DD0-8D6A-12EC51EFC228}" type="presOf" srcId="{69D613DA-8F16-4B9F-B2DD-32167428221E}" destId="{31DA798E-C733-46B4-869A-AE1776992124}" srcOrd="0" destOrd="0" presId="urn:microsoft.com/office/officeart/2005/8/layout/default"/>
    <dgm:cxn modelId="{FAA9CF92-81E8-429F-8BAA-233A9ED9F8A8}" type="presOf" srcId="{026DC02D-9D8F-43D8-B467-EF645A9EAE03}" destId="{E922CA48-16C2-4487-8904-E4EFE92954FB}" srcOrd="0" destOrd="0" presId="urn:microsoft.com/office/officeart/2005/8/layout/default"/>
    <dgm:cxn modelId="{1D4C7C93-411F-42EE-A1F0-4F7DAF3D0834}" srcId="{9F0161E0-26DF-4FB4-89ED-DCB365244CD8}" destId="{D7242092-A48C-48DD-9BBA-1EECF9C584D7}" srcOrd="1" destOrd="0" parTransId="{9C181C1C-957F-4FE1-9254-9AE207338F7C}" sibTransId="{B5EE5178-D719-4D81-BACF-49A62E041460}"/>
    <dgm:cxn modelId="{6B0AE6B8-4F7E-4AF3-B7C2-C2A67D65D953}" srcId="{9F0161E0-26DF-4FB4-89ED-DCB365244CD8}" destId="{95C16EDB-5D86-48FB-A212-EE01C632AE1D}" srcOrd="5" destOrd="0" parTransId="{94CB1811-A0AC-4495-82E3-9E69F1BA71A9}" sibTransId="{5E40E588-CBDE-4BF1-ADB5-EBB6973F1B79}"/>
    <dgm:cxn modelId="{DABA9154-6AA8-4A75-A945-6D415EF35227}" type="presParOf" srcId="{E0F3AB9E-A1DE-4319-9CA7-02D377DAB361}" destId="{31DA798E-C733-46B4-869A-AE1776992124}" srcOrd="0" destOrd="0" presId="urn:microsoft.com/office/officeart/2005/8/layout/default"/>
    <dgm:cxn modelId="{65B9A0DE-CD79-40BF-BE41-06B458566B67}" type="presParOf" srcId="{E0F3AB9E-A1DE-4319-9CA7-02D377DAB361}" destId="{3786AD45-000F-4C47-8D25-91C211E171D5}" srcOrd="1" destOrd="0" presId="urn:microsoft.com/office/officeart/2005/8/layout/default"/>
    <dgm:cxn modelId="{F301056F-7816-4429-AC89-B8ACB720E036}" type="presParOf" srcId="{E0F3AB9E-A1DE-4319-9CA7-02D377DAB361}" destId="{8BF35761-A666-410F-83C9-C0056D7CD846}" srcOrd="2" destOrd="0" presId="urn:microsoft.com/office/officeart/2005/8/layout/default"/>
    <dgm:cxn modelId="{6EC8246E-06EF-4EFB-B393-0A5B4A236F73}" type="presParOf" srcId="{E0F3AB9E-A1DE-4319-9CA7-02D377DAB361}" destId="{E8FF4BE3-4F44-47F2-9915-65BB1CD5DE2B}" srcOrd="3" destOrd="0" presId="urn:microsoft.com/office/officeart/2005/8/layout/default"/>
    <dgm:cxn modelId="{DB92B4AB-7236-4334-A9D7-0780AFA10724}" type="presParOf" srcId="{E0F3AB9E-A1DE-4319-9CA7-02D377DAB361}" destId="{88308A0F-EF5D-4288-A89F-CFB447BB36E8}" srcOrd="4" destOrd="0" presId="urn:microsoft.com/office/officeart/2005/8/layout/default"/>
    <dgm:cxn modelId="{E2FBF725-2C86-4B20-92C2-15426578A76D}" type="presParOf" srcId="{E0F3AB9E-A1DE-4319-9CA7-02D377DAB361}" destId="{21C6B9FE-3B96-41E3-B8E4-D17D52816488}" srcOrd="5" destOrd="0" presId="urn:microsoft.com/office/officeart/2005/8/layout/default"/>
    <dgm:cxn modelId="{E466BE3B-7C27-4B72-BF57-2E8ACF92DEC6}" type="presParOf" srcId="{E0F3AB9E-A1DE-4319-9CA7-02D377DAB361}" destId="{F7999D0D-B747-4F1E-879E-728B3C863D6E}" srcOrd="6" destOrd="0" presId="urn:microsoft.com/office/officeart/2005/8/layout/default"/>
    <dgm:cxn modelId="{9282AF5A-83EC-4C5C-88F3-CD89419FE351}" type="presParOf" srcId="{E0F3AB9E-A1DE-4319-9CA7-02D377DAB361}" destId="{8EBF85A6-C94C-4D1E-91CF-B38007DA7E0B}" srcOrd="7" destOrd="0" presId="urn:microsoft.com/office/officeart/2005/8/layout/default"/>
    <dgm:cxn modelId="{CF170265-CFDD-46EC-A002-34F1C41224C8}" type="presParOf" srcId="{E0F3AB9E-A1DE-4319-9CA7-02D377DAB361}" destId="{E922CA48-16C2-4487-8904-E4EFE92954FB}" srcOrd="8" destOrd="0" presId="urn:microsoft.com/office/officeart/2005/8/layout/default"/>
    <dgm:cxn modelId="{B29CB841-B25D-4711-898F-DD4E7CB64BC7}" type="presParOf" srcId="{E0F3AB9E-A1DE-4319-9CA7-02D377DAB361}" destId="{27D679B6-3B6F-4378-B762-BE8F950905E0}" srcOrd="9" destOrd="0" presId="urn:microsoft.com/office/officeart/2005/8/layout/default"/>
    <dgm:cxn modelId="{24EAA272-ADC0-4CAB-8811-33116AD762F7}" type="presParOf" srcId="{E0F3AB9E-A1DE-4319-9CA7-02D377DAB361}" destId="{CD17767E-E123-4248-9C72-8D457EF4F82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4F455-2FDC-466D-8F83-A70303F24EE7}"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F0123A3A-3E14-452A-8B66-FC8680523DDB}">
      <dgm:prSet phldrT="[Text]"/>
      <dgm:spPr/>
      <dgm:t>
        <a:bodyPr/>
        <a:lstStyle/>
        <a:p>
          <a:r>
            <a:rPr lang="en-US" b="1">
              <a:solidFill>
                <a:srgbClr val="002060"/>
              </a:solidFill>
            </a:rPr>
            <a:t>Perceptions of cleverness</a:t>
          </a:r>
        </a:p>
      </dgm:t>
    </dgm:pt>
    <dgm:pt modelId="{EE07934C-8559-4380-B3A9-3A05678DD9A1}" type="parTrans" cxnId="{A78BDD88-FE38-41FD-B618-DF343ABB4F39}">
      <dgm:prSet/>
      <dgm:spPr/>
      <dgm:t>
        <a:bodyPr/>
        <a:lstStyle/>
        <a:p>
          <a:endParaRPr lang="en-US" b="1">
            <a:solidFill>
              <a:srgbClr val="002060"/>
            </a:solidFill>
          </a:endParaRPr>
        </a:p>
      </dgm:t>
    </dgm:pt>
    <dgm:pt modelId="{BF5689D7-A36C-421C-9847-14DA312DCA96}" type="sibTrans" cxnId="{A78BDD88-FE38-41FD-B618-DF343ABB4F39}">
      <dgm:prSet/>
      <dgm:spPr/>
      <dgm:t>
        <a:bodyPr/>
        <a:lstStyle/>
        <a:p>
          <a:endParaRPr lang="en-US" b="1">
            <a:solidFill>
              <a:srgbClr val="002060"/>
            </a:solidFill>
          </a:endParaRPr>
        </a:p>
      </dgm:t>
    </dgm:pt>
    <dgm:pt modelId="{CBA37F27-093B-4255-8EB9-BD53A34F2F56}">
      <dgm:prSet phldrT="[Text]"/>
      <dgm:spPr/>
      <dgm:t>
        <a:bodyPr/>
        <a:lstStyle/>
        <a:p>
          <a:r>
            <a:rPr lang="en-US" b="1">
              <a:solidFill>
                <a:srgbClr val="002060"/>
              </a:solidFill>
            </a:rPr>
            <a:t>Race</a:t>
          </a:r>
        </a:p>
      </dgm:t>
    </dgm:pt>
    <dgm:pt modelId="{7AABA147-981F-4033-A70A-38438428BC8C}" type="parTrans" cxnId="{1AD182AE-F89D-4E08-8473-86343ED4A8F2}">
      <dgm:prSet/>
      <dgm:spPr/>
      <dgm:t>
        <a:bodyPr/>
        <a:lstStyle/>
        <a:p>
          <a:endParaRPr lang="en-US" b="1">
            <a:solidFill>
              <a:srgbClr val="002060"/>
            </a:solidFill>
          </a:endParaRPr>
        </a:p>
      </dgm:t>
    </dgm:pt>
    <dgm:pt modelId="{C04D3575-3D72-47EC-816F-13A7A580687F}" type="sibTrans" cxnId="{1AD182AE-F89D-4E08-8473-86343ED4A8F2}">
      <dgm:prSet/>
      <dgm:spPr/>
      <dgm:t>
        <a:bodyPr/>
        <a:lstStyle/>
        <a:p>
          <a:endParaRPr lang="en-US" b="1">
            <a:solidFill>
              <a:srgbClr val="002060"/>
            </a:solidFill>
          </a:endParaRPr>
        </a:p>
      </dgm:t>
    </dgm:pt>
    <dgm:pt modelId="{43811428-5173-48DE-9B02-5A300DBB942A}">
      <dgm:prSet phldrT="[Text]"/>
      <dgm:spPr/>
      <dgm:t>
        <a:bodyPr/>
        <a:lstStyle/>
        <a:p>
          <a:r>
            <a:rPr lang="en-US" b="1">
              <a:solidFill>
                <a:srgbClr val="002060"/>
              </a:solidFill>
            </a:rPr>
            <a:t>Class </a:t>
          </a:r>
        </a:p>
      </dgm:t>
    </dgm:pt>
    <dgm:pt modelId="{42F2E03A-EC02-49AF-9CA4-185C1C92EF36}" type="parTrans" cxnId="{1DCFF254-957B-4903-9771-9D4795DD7830}">
      <dgm:prSet/>
      <dgm:spPr/>
      <dgm:t>
        <a:bodyPr/>
        <a:lstStyle/>
        <a:p>
          <a:endParaRPr lang="en-US" b="1">
            <a:solidFill>
              <a:srgbClr val="002060"/>
            </a:solidFill>
          </a:endParaRPr>
        </a:p>
      </dgm:t>
    </dgm:pt>
    <dgm:pt modelId="{A956F3A9-624D-4810-8F41-4BC08381B481}" type="sibTrans" cxnId="{1DCFF254-957B-4903-9771-9D4795DD7830}">
      <dgm:prSet/>
      <dgm:spPr/>
      <dgm:t>
        <a:bodyPr/>
        <a:lstStyle/>
        <a:p>
          <a:endParaRPr lang="en-US" b="1">
            <a:solidFill>
              <a:srgbClr val="002060"/>
            </a:solidFill>
          </a:endParaRPr>
        </a:p>
      </dgm:t>
    </dgm:pt>
    <dgm:pt modelId="{09ED7D1C-0F31-4642-899F-F99F423C54C7}">
      <dgm:prSet phldrT="[Text]"/>
      <dgm:spPr/>
      <dgm:t>
        <a:bodyPr/>
        <a:lstStyle/>
        <a:p>
          <a:r>
            <a:rPr lang="en-US" b="1">
              <a:solidFill>
                <a:srgbClr val="002060"/>
              </a:solidFill>
            </a:rPr>
            <a:t>Gender</a:t>
          </a:r>
        </a:p>
      </dgm:t>
    </dgm:pt>
    <dgm:pt modelId="{02F8CFDB-4D48-4BFD-9F8B-CC62C4FD8EC1}" type="parTrans" cxnId="{93F2556F-B9E3-44B5-A389-558B5F9D804F}">
      <dgm:prSet/>
      <dgm:spPr/>
      <dgm:t>
        <a:bodyPr/>
        <a:lstStyle/>
        <a:p>
          <a:endParaRPr lang="en-US" b="1">
            <a:solidFill>
              <a:srgbClr val="002060"/>
            </a:solidFill>
          </a:endParaRPr>
        </a:p>
      </dgm:t>
    </dgm:pt>
    <dgm:pt modelId="{26D0364E-3DD1-4630-95E2-07CA2A286382}" type="sibTrans" cxnId="{93F2556F-B9E3-44B5-A389-558B5F9D804F}">
      <dgm:prSet/>
      <dgm:spPr/>
      <dgm:t>
        <a:bodyPr/>
        <a:lstStyle/>
        <a:p>
          <a:endParaRPr lang="en-US" b="1">
            <a:solidFill>
              <a:srgbClr val="002060"/>
            </a:solidFill>
          </a:endParaRPr>
        </a:p>
      </dgm:t>
    </dgm:pt>
    <dgm:pt modelId="{6BE2558B-A73C-498C-A2BF-B8B154470DFD}">
      <dgm:prSet phldrT="[Text]"/>
      <dgm:spPr/>
      <dgm:t>
        <a:bodyPr/>
        <a:lstStyle/>
        <a:p>
          <a:endParaRPr lang="en-US" b="1">
            <a:solidFill>
              <a:srgbClr val="002060"/>
            </a:solidFill>
          </a:endParaRPr>
        </a:p>
      </dgm:t>
    </dgm:pt>
    <dgm:pt modelId="{43304862-DFB1-4210-9B3A-D90D0205B82F}" type="parTrans" cxnId="{9E33769F-B743-4E6E-84FA-25846EFD8D3B}">
      <dgm:prSet/>
      <dgm:spPr/>
      <dgm:t>
        <a:bodyPr/>
        <a:lstStyle/>
        <a:p>
          <a:endParaRPr lang="en-US" b="1">
            <a:solidFill>
              <a:srgbClr val="002060"/>
            </a:solidFill>
          </a:endParaRPr>
        </a:p>
      </dgm:t>
    </dgm:pt>
    <dgm:pt modelId="{421B4A0C-C681-4986-AA71-2C765927C80C}" type="sibTrans" cxnId="{9E33769F-B743-4E6E-84FA-25846EFD8D3B}">
      <dgm:prSet/>
      <dgm:spPr/>
      <dgm:t>
        <a:bodyPr/>
        <a:lstStyle/>
        <a:p>
          <a:endParaRPr lang="en-US" b="1">
            <a:solidFill>
              <a:srgbClr val="002060"/>
            </a:solidFill>
          </a:endParaRPr>
        </a:p>
      </dgm:t>
    </dgm:pt>
    <dgm:pt modelId="{D7277CCA-657E-429F-8345-DCEFCDD8F58B}" type="pres">
      <dgm:prSet presAssocID="{EC14F455-2FDC-466D-8F83-A70303F24EE7}" presName="Name0" presStyleCnt="0">
        <dgm:presLayoutVars>
          <dgm:chMax val="1"/>
          <dgm:dir/>
          <dgm:animLvl val="ctr"/>
          <dgm:resizeHandles val="exact"/>
        </dgm:presLayoutVars>
      </dgm:prSet>
      <dgm:spPr/>
    </dgm:pt>
    <dgm:pt modelId="{37F4D513-EB67-42A6-8E2E-C2A70D61B736}" type="pres">
      <dgm:prSet presAssocID="{F0123A3A-3E14-452A-8B66-FC8680523DDB}" presName="centerShape" presStyleLbl="node0" presStyleIdx="0" presStyleCnt="1"/>
      <dgm:spPr/>
    </dgm:pt>
    <dgm:pt modelId="{C4FA86A9-F50C-4A7D-928A-DF87781E1E53}" type="pres">
      <dgm:prSet presAssocID="{CBA37F27-093B-4255-8EB9-BD53A34F2F56}" presName="node" presStyleLbl="node1" presStyleIdx="0" presStyleCnt="3">
        <dgm:presLayoutVars>
          <dgm:bulletEnabled val="1"/>
        </dgm:presLayoutVars>
      </dgm:prSet>
      <dgm:spPr/>
    </dgm:pt>
    <dgm:pt modelId="{0C64316E-565A-4D3D-9DE8-F6E929AD546F}" type="pres">
      <dgm:prSet presAssocID="{CBA37F27-093B-4255-8EB9-BD53A34F2F56}" presName="dummy" presStyleCnt="0"/>
      <dgm:spPr/>
    </dgm:pt>
    <dgm:pt modelId="{DC75349A-113D-426F-A94F-CA2996FCC1F3}" type="pres">
      <dgm:prSet presAssocID="{C04D3575-3D72-47EC-816F-13A7A580687F}" presName="sibTrans" presStyleLbl="sibTrans2D1" presStyleIdx="0" presStyleCnt="3"/>
      <dgm:spPr/>
    </dgm:pt>
    <dgm:pt modelId="{825FF758-1612-4145-8F33-CD12A97B69C8}" type="pres">
      <dgm:prSet presAssocID="{43811428-5173-48DE-9B02-5A300DBB942A}" presName="node" presStyleLbl="node1" presStyleIdx="1" presStyleCnt="3">
        <dgm:presLayoutVars>
          <dgm:bulletEnabled val="1"/>
        </dgm:presLayoutVars>
      </dgm:prSet>
      <dgm:spPr/>
    </dgm:pt>
    <dgm:pt modelId="{20132FC0-603E-49B9-B4EA-38EDF83C3907}" type="pres">
      <dgm:prSet presAssocID="{43811428-5173-48DE-9B02-5A300DBB942A}" presName="dummy" presStyleCnt="0"/>
      <dgm:spPr/>
    </dgm:pt>
    <dgm:pt modelId="{EAC44972-5528-49EA-AC6F-15E9086647EE}" type="pres">
      <dgm:prSet presAssocID="{A956F3A9-624D-4810-8F41-4BC08381B481}" presName="sibTrans" presStyleLbl="sibTrans2D1" presStyleIdx="1" presStyleCnt="3"/>
      <dgm:spPr/>
    </dgm:pt>
    <dgm:pt modelId="{86E87A32-F4FD-479B-8E45-CC9EAF71A4DD}" type="pres">
      <dgm:prSet presAssocID="{09ED7D1C-0F31-4642-899F-F99F423C54C7}" presName="node" presStyleLbl="node1" presStyleIdx="2" presStyleCnt="3">
        <dgm:presLayoutVars>
          <dgm:bulletEnabled val="1"/>
        </dgm:presLayoutVars>
      </dgm:prSet>
      <dgm:spPr/>
    </dgm:pt>
    <dgm:pt modelId="{4471C70A-62AE-4145-B142-399B99B688D4}" type="pres">
      <dgm:prSet presAssocID="{09ED7D1C-0F31-4642-899F-F99F423C54C7}" presName="dummy" presStyleCnt="0"/>
      <dgm:spPr/>
    </dgm:pt>
    <dgm:pt modelId="{DE24405A-37EA-430D-BD82-1E00401BB8C1}" type="pres">
      <dgm:prSet presAssocID="{26D0364E-3DD1-4630-95E2-07CA2A286382}" presName="sibTrans" presStyleLbl="sibTrans2D1" presStyleIdx="2" presStyleCnt="3"/>
      <dgm:spPr/>
    </dgm:pt>
  </dgm:ptLst>
  <dgm:cxnLst>
    <dgm:cxn modelId="{2979C625-E0E7-473B-8723-F139CF803D1F}" type="presOf" srcId="{EC14F455-2FDC-466D-8F83-A70303F24EE7}" destId="{D7277CCA-657E-429F-8345-DCEFCDD8F58B}" srcOrd="0" destOrd="0" presId="urn:microsoft.com/office/officeart/2005/8/layout/radial6"/>
    <dgm:cxn modelId="{0CB12D2C-70CE-4E18-97FB-CCA4DE20E4A0}" type="presOf" srcId="{F0123A3A-3E14-452A-8B66-FC8680523DDB}" destId="{37F4D513-EB67-42A6-8E2E-C2A70D61B736}" srcOrd="0" destOrd="0" presId="urn:microsoft.com/office/officeart/2005/8/layout/radial6"/>
    <dgm:cxn modelId="{0C7EB130-2275-4B1F-BC5D-FEDACD304495}" type="presOf" srcId="{CBA37F27-093B-4255-8EB9-BD53A34F2F56}" destId="{C4FA86A9-F50C-4A7D-928A-DF87781E1E53}" srcOrd="0" destOrd="0" presId="urn:microsoft.com/office/officeart/2005/8/layout/radial6"/>
    <dgm:cxn modelId="{93F2556F-B9E3-44B5-A389-558B5F9D804F}" srcId="{F0123A3A-3E14-452A-8B66-FC8680523DDB}" destId="{09ED7D1C-0F31-4642-899F-F99F423C54C7}" srcOrd="2" destOrd="0" parTransId="{02F8CFDB-4D48-4BFD-9F8B-CC62C4FD8EC1}" sibTransId="{26D0364E-3DD1-4630-95E2-07CA2A286382}"/>
    <dgm:cxn modelId="{1DCFF254-957B-4903-9771-9D4795DD7830}" srcId="{F0123A3A-3E14-452A-8B66-FC8680523DDB}" destId="{43811428-5173-48DE-9B02-5A300DBB942A}" srcOrd="1" destOrd="0" parTransId="{42F2E03A-EC02-49AF-9CA4-185C1C92EF36}" sibTransId="{A956F3A9-624D-4810-8F41-4BC08381B481}"/>
    <dgm:cxn modelId="{A78BDD88-FE38-41FD-B618-DF343ABB4F39}" srcId="{EC14F455-2FDC-466D-8F83-A70303F24EE7}" destId="{F0123A3A-3E14-452A-8B66-FC8680523DDB}" srcOrd="0" destOrd="0" parTransId="{EE07934C-8559-4380-B3A9-3A05678DD9A1}" sibTransId="{BF5689D7-A36C-421C-9847-14DA312DCA96}"/>
    <dgm:cxn modelId="{16E18798-42F2-4648-A37F-F077046EA9AF}" type="presOf" srcId="{A956F3A9-624D-4810-8F41-4BC08381B481}" destId="{EAC44972-5528-49EA-AC6F-15E9086647EE}" srcOrd="0" destOrd="0" presId="urn:microsoft.com/office/officeart/2005/8/layout/radial6"/>
    <dgm:cxn modelId="{9E33769F-B743-4E6E-84FA-25846EFD8D3B}" srcId="{EC14F455-2FDC-466D-8F83-A70303F24EE7}" destId="{6BE2558B-A73C-498C-A2BF-B8B154470DFD}" srcOrd="1" destOrd="0" parTransId="{43304862-DFB1-4210-9B3A-D90D0205B82F}" sibTransId="{421B4A0C-C681-4986-AA71-2C765927C80C}"/>
    <dgm:cxn modelId="{1AD182AE-F89D-4E08-8473-86343ED4A8F2}" srcId="{F0123A3A-3E14-452A-8B66-FC8680523DDB}" destId="{CBA37F27-093B-4255-8EB9-BD53A34F2F56}" srcOrd="0" destOrd="0" parTransId="{7AABA147-981F-4033-A70A-38438428BC8C}" sibTransId="{C04D3575-3D72-47EC-816F-13A7A580687F}"/>
    <dgm:cxn modelId="{B0C12BC0-1899-4408-BC14-B5D72BB10A70}" type="presOf" srcId="{C04D3575-3D72-47EC-816F-13A7A580687F}" destId="{DC75349A-113D-426F-A94F-CA2996FCC1F3}" srcOrd="0" destOrd="0" presId="urn:microsoft.com/office/officeart/2005/8/layout/radial6"/>
    <dgm:cxn modelId="{633374C1-ECFC-48A9-9978-E6EEA1BC20E9}" type="presOf" srcId="{26D0364E-3DD1-4630-95E2-07CA2A286382}" destId="{DE24405A-37EA-430D-BD82-1E00401BB8C1}" srcOrd="0" destOrd="0" presId="urn:microsoft.com/office/officeart/2005/8/layout/radial6"/>
    <dgm:cxn modelId="{0C4611D5-44F7-4A59-AD45-BB10E0A9694D}" type="presOf" srcId="{09ED7D1C-0F31-4642-899F-F99F423C54C7}" destId="{86E87A32-F4FD-479B-8E45-CC9EAF71A4DD}" srcOrd="0" destOrd="0" presId="urn:microsoft.com/office/officeart/2005/8/layout/radial6"/>
    <dgm:cxn modelId="{AE8EECF0-57D0-47AA-B4D4-D783A700C09A}" type="presOf" srcId="{43811428-5173-48DE-9B02-5A300DBB942A}" destId="{825FF758-1612-4145-8F33-CD12A97B69C8}" srcOrd="0" destOrd="0" presId="urn:microsoft.com/office/officeart/2005/8/layout/radial6"/>
    <dgm:cxn modelId="{018799D1-DDE1-42DF-AEFC-9D4B3E643514}" type="presParOf" srcId="{D7277CCA-657E-429F-8345-DCEFCDD8F58B}" destId="{37F4D513-EB67-42A6-8E2E-C2A70D61B736}" srcOrd="0" destOrd="0" presId="urn:microsoft.com/office/officeart/2005/8/layout/radial6"/>
    <dgm:cxn modelId="{FF7BD424-D270-4048-8536-DC1B8FEE3072}" type="presParOf" srcId="{D7277CCA-657E-429F-8345-DCEFCDD8F58B}" destId="{C4FA86A9-F50C-4A7D-928A-DF87781E1E53}" srcOrd="1" destOrd="0" presId="urn:microsoft.com/office/officeart/2005/8/layout/radial6"/>
    <dgm:cxn modelId="{0AC18B84-DFFE-4A14-A466-9C0D5A0BE0CC}" type="presParOf" srcId="{D7277CCA-657E-429F-8345-DCEFCDD8F58B}" destId="{0C64316E-565A-4D3D-9DE8-F6E929AD546F}" srcOrd="2" destOrd="0" presId="urn:microsoft.com/office/officeart/2005/8/layout/radial6"/>
    <dgm:cxn modelId="{3E32804E-C7E2-4FC4-A7DC-F5E6A5836DB2}" type="presParOf" srcId="{D7277CCA-657E-429F-8345-DCEFCDD8F58B}" destId="{DC75349A-113D-426F-A94F-CA2996FCC1F3}" srcOrd="3" destOrd="0" presId="urn:microsoft.com/office/officeart/2005/8/layout/radial6"/>
    <dgm:cxn modelId="{CDFCD207-AAB9-40DD-A1DF-F90E23A6BDBE}" type="presParOf" srcId="{D7277CCA-657E-429F-8345-DCEFCDD8F58B}" destId="{825FF758-1612-4145-8F33-CD12A97B69C8}" srcOrd="4" destOrd="0" presId="urn:microsoft.com/office/officeart/2005/8/layout/radial6"/>
    <dgm:cxn modelId="{ED90AF93-1262-42AC-A59B-32D4B3BFB7EB}" type="presParOf" srcId="{D7277CCA-657E-429F-8345-DCEFCDD8F58B}" destId="{20132FC0-603E-49B9-B4EA-38EDF83C3907}" srcOrd="5" destOrd="0" presId="urn:microsoft.com/office/officeart/2005/8/layout/radial6"/>
    <dgm:cxn modelId="{67FBC3A7-9304-4A95-8F81-B31D1ED90780}" type="presParOf" srcId="{D7277CCA-657E-429F-8345-DCEFCDD8F58B}" destId="{EAC44972-5528-49EA-AC6F-15E9086647EE}" srcOrd="6" destOrd="0" presId="urn:microsoft.com/office/officeart/2005/8/layout/radial6"/>
    <dgm:cxn modelId="{43E7246B-1B33-45DA-A910-25B7DB286ABD}" type="presParOf" srcId="{D7277CCA-657E-429F-8345-DCEFCDD8F58B}" destId="{86E87A32-F4FD-479B-8E45-CC9EAF71A4DD}" srcOrd="7" destOrd="0" presId="urn:microsoft.com/office/officeart/2005/8/layout/radial6"/>
    <dgm:cxn modelId="{3F399D4C-FC43-455C-9ACF-1A0EC24771DD}" type="presParOf" srcId="{D7277CCA-657E-429F-8345-DCEFCDD8F58B}" destId="{4471C70A-62AE-4145-B142-399B99B688D4}" srcOrd="8" destOrd="0" presId="urn:microsoft.com/office/officeart/2005/8/layout/radial6"/>
    <dgm:cxn modelId="{A0B80668-FEC0-49C6-9141-B77DCFD1A5CC}" type="presParOf" srcId="{D7277CCA-657E-429F-8345-DCEFCDD8F58B}" destId="{DE24405A-37EA-430D-BD82-1E00401BB8C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7E56-E8C4-4481-91AB-4FE0D085E024}">
      <dsp:nvSpPr>
        <dsp:cNvPr id="0" name=""/>
        <dsp:cNvSpPr/>
      </dsp:nvSpPr>
      <dsp:spPr>
        <a:xfrm>
          <a:off x="181442" y="0"/>
          <a:ext cx="5497900" cy="54979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0B7C-6A9B-49A0-8E31-A5C9CCE14F88}">
      <dsp:nvSpPr>
        <dsp:cNvPr id="0" name=""/>
        <dsp:cNvSpPr/>
      </dsp:nvSpPr>
      <dsp:spPr>
        <a:xfrm>
          <a:off x="2930392" y="550326"/>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rPr>
            <a:t>Societal inequality</a:t>
          </a:r>
          <a:endParaRPr lang="en-US" sz="2900" kern="1200" dirty="0"/>
        </a:p>
      </dsp:txBody>
      <dsp:txXfrm>
        <a:off x="2968553" y="588487"/>
        <a:ext cx="3497313" cy="705410"/>
      </dsp:txXfrm>
    </dsp:sp>
    <dsp:sp modelId="{95132361-6A17-40AF-B718-21F8C066ECEB}">
      <dsp:nvSpPr>
        <dsp:cNvPr id="0" name=""/>
        <dsp:cNvSpPr/>
      </dsp:nvSpPr>
      <dsp:spPr>
        <a:xfrm>
          <a:off x="2930392" y="1429776"/>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rPr>
            <a:t>Harmful behaviours</a:t>
          </a:r>
          <a:endParaRPr lang="en-US" sz="2900" kern="1200" dirty="0"/>
        </a:p>
      </dsp:txBody>
      <dsp:txXfrm>
        <a:off x="2968553" y="1467937"/>
        <a:ext cx="3497313" cy="705410"/>
      </dsp:txXfrm>
    </dsp:sp>
    <dsp:sp modelId="{45FECF7F-424F-427A-947D-67329AD517BE}">
      <dsp:nvSpPr>
        <dsp:cNvPr id="0" name=""/>
        <dsp:cNvSpPr/>
      </dsp:nvSpPr>
      <dsp:spPr>
        <a:xfrm>
          <a:off x="2930392" y="2309225"/>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a:rPr>
            <a:t>Discrimination</a:t>
          </a:r>
          <a:endParaRPr lang="en-US" sz="2900" kern="1200" dirty="0"/>
        </a:p>
      </dsp:txBody>
      <dsp:txXfrm>
        <a:off x="2968553" y="2347386"/>
        <a:ext cx="3497313" cy="705410"/>
      </dsp:txXfrm>
    </dsp:sp>
    <dsp:sp modelId="{31A9C165-194C-45CA-9B79-E8A0745B9B34}">
      <dsp:nvSpPr>
        <dsp:cNvPr id="0" name=""/>
        <dsp:cNvSpPr/>
      </dsp:nvSpPr>
      <dsp:spPr>
        <a:xfrm>
          <a:off x="2930392" y="3188674"/>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a:rPr>
            <a:t>Avoidance</a:t>
          </a:r>
        </a:p>
      </dsp:txBody>
      <dsp:txXfrm>
        <a:off x="2968553" y="3226835"/>
        <a:ext cx="3497313" cy="705410"/>
      </dsp:txXfrm>
    </dsp:sp>
    <dsp:sp modelId="{196CBC26-4E94-4C9E-ABB7-2BAC5A44F3CD}">
      <dsp:nvSpPr>
        <dsp:cNvPr id="0" name=""/>
        <dsp:cNvSpPr/>
      </dsp:nvSpPr>
      <dsp:spPr>
        <a:xfrm>
          <a:off x="2930392" y="4068123"/>
          <a:ext cx="3573635" cy="781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err="1">
              <a:latin typeface="Arial"/>
            </a:rPr>
            <a:t>Antilocution</a:t>
          </a:r>
          <a:r>
            <a:rPr lang="en-US" sz="2900" kern="1200" dirty="0">
              <a:latin typeface="Arial"/>
            </a:rPr>
            <a:t> </a:t>
          </a:r>
        </a:p>
      </dsp:txBody>
      <dsp:txXfrm>
        <a:off x="2968553" y="4106284"/>
        <a:ext cx="3497313" cy="705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798E-C733-46B4-869A-AE1776992124}">
      <dsp:nvSpPr>
        <dsp:cNvPr id="0" name=""/>
        <dsp:cNvSpPr/>
      </dsp:nvSpPr>
      <dsp:spPr>
        <a:xfrm>
          <a:off x="422559" y="2910"/>
          <a:ext cx="2809060" cy="1685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latin typeface="Arial"/>
            </a:rPr>
            <a:t>LGBT Discrimination</a:t>
          </a:r>
          <a:endParaRPr lang="en-GB" sz="3200" kern="1200" dirty="0"/>
        </a:p>
      </dsp:txBody>
      <dsp:txXfrm>
        <a:off x="422559" y="2910"/>
        <a:ext cx="2809060" cy="1685436"/>
      </dsp:txXfrm>
    </dsp:sp>
    <dsp:sp modelId="{8BF35761-A666-410F-83C9-C0056D7CD846}">
      <dsp:nvSpPr>
        <dsp:cNvPr id="0" name=""/>
        <dsp:cNvSpPr/>
      </dsp:nvSpPr>
      <dsp:spPr>
        <a:xfrm>
          <a:off x="3512525" y="2910"/>
          <a:ext cx="2809060" cy="1685436"/>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latin typeface="Arial"/>
            </a:rPr>
            <a:t>Gender Based Violence</a:t>
          </a:r>
          <a:endParaRPr lang="en-GB" sz="3200" kern="1200" dirty="0"/>
        </a:p>
      </dsp:txBody>
      <dsp:txXfrm>
        <a:off x="3512525" y="2910"/>
        <a:ext cx="2809060" cy="1685436"/>
      </dsp:txXfrm>
    </dsp:sp>
    <dsp:sp modelId="{88308A0F-EF5D-4288-A89F-CFB447BB36E8}">
      <dsp:nvSpPr>
        <dsp:cNvPr id="0" name=""/>
        <dsp:cNvSpPr/>
      </dsp:nvSpPr>
      <dsp:spPr>
        <a:xfrm>
          <a:off x="6602492" y="2910"/>
          <a:ext cx="2809060" cy="1685436"/>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latin typeface="Arial"/>
            </a:rPr>
            <a:t>Racism </a:t>
          </a:r>
          <a:endParaRPr lang="en-GB" sz="3200" kern="1200" dirty="0"/>
        </a:p>
      </dsp:txBody>
      <dsp:txXfrm>
        <a:off x="6602492" y="2910"/>
        <a:ext cx="2809060" cy="1685436"/>
      </dsp:txXfrm>
    </dsp:sp>
    <dsp:sp modelId="{F7999D0D-B747-4F1E-879E-728B3C863D6E}">
      <dsp:nvSpPr>
        <dsp:cNvPr id="0" name=""/>
        <dsp:cNvSpPr/>
      </dsp:nvSpPr>
      <dsp:spPr>
        <a:xfrm>
          <a:off x="422559" y="1969253"/>
          <a:ext cx="2809060" cy="1685436"/>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a:rPr>
            <a:t>Poverty</a:t>
          </a:r>
          <a:endParaRPr lang="en-GB" sz="3200" kern="1200" dirty="0"/>
        </a:p>
      </dsp:txBody>
      <dsp:txXfrm>
        <a:off x="422559" y="1969253"/>
        <a:ext cx="2809060" cy="1685436"/>
      </dsp:txXfrm>
    </dsp:sp>
    <dsp:sp modelId="{E922CA48-16C2-4487-8904-E4EFE92954FB}">
      <dsp:nvSpPr>
        <dsp:cNvPr id="0" name=""/>
        <dsp:cNvSpPr/>
      </dsp:nvSpPr>
      <dsp:spPr>
        <a:xfrm>
          <a:off x="3512525" y="1969253"/>
          <a:ext cx="2809060" cy="1685436"/>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latin typeface="Arial"/>
            </a:rPr>
            <a:t>Disability Discrimination</a:t>
          </a:r>
        </a:p>
      </dsp:txBody>
      <dsp:txXfrm>
        <a:off x="3512525" y="1969253"/>
        <a:ext cx="2809060" cy="1685436"/>
      </dsp:txXfrm>
    </dsp:sp>
    <dsp:sp modelId="{CD17767E-E123-4248-9C72-8D457EF4F827}">
      <dsp:nvSpPr>
        <dsp:cNvPr id="0" name=""/>
        <dsp:cNvSpPr/>
      </dsp:nvSpPr>
      <dsp:spPr>
        <a:xfrm>
          <a:off x="6602492" y="1969253"/>
          <a:ext cx="2809060" cy="168543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kern="1200" dirty="0">
              <a:latin typeface="Arial"/>
            </a:rPr>
            <a:t>Care Experienced Discrimination</a:t>
          </a:r>
        </a:p>
      </dsp:txBody>
      <dsp:txXfrm>
        <a:off x="6602492" y="1969253"/>
        <a:ext cx="2809060" cy="1685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405A-37EA-430D-BD82-1E00401BB8C1}">
      <dsp:nvSpPr>
        <dsp:cNvPr id="0" name=""/>
        <dsp:cNvSpPr/>
      </dsp:nvSpPr>
      <dsp:spPr>
        <a:xfrm>
          <a:off x="985780" y="714779"/>
          <a:ext cx="4755304" cy="4755304"/>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C44972-5528-49EA-AC6F-15E9086647EE}">
      <dsp:nvSpPr>
        <dsp:cNvPr id="0" name=""/>
        <dsp:cNvSpPr/>
      </dsp:nvSpPr>
      <dsp:spPr>
        <a:xfrm>
          <a:off x="985780" y="714779"/>
          <a:ext cx="4755304" cy="4755304"/>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75349A-113D-426F-A94F-CA2996FCC1F3}">
      <dsp:nvSpPr>
        <dsp:cNvPr id="0" name=""/>
        <dsp:cNvSpPr/>
      </dsp:nvSpPr>
      <dsp:spPr>
        <a:xfrm>
          <a:off x="985780" y="714779"/>
          <a:ext cx="4755304" cy="4755304"/>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4D513-EB67-42A6-8E2E-C2A70D61B736}">
      <dsp:nvSpPr>
        <dsp:cNvPr id="0" name=""/>
        <dsp:cNvSpPr/>
      </dsp:nvSpPr>
      <dsp:spPr>
        <a:xfrm>
          <a:off x="2268017" y="1997016"/>
          <a:ext cx="2190829" cy="219082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rPr>
            <a:t>Perceptions of cleverness</a:t>
          </a:r>
        </a:p>
      </dsp:txBody>
      <dsp:txXfrm>
        <a:off x="2588856" y="2317855"/>
        <a:ext cx="1549151" cy="1549151"/>
      </dsp:txXfrm>
    </dsp:sp>
    <dsp:sp modelId="{C4FA86A9-F50C-4A7D-928A-DF87781E1E53}">
      <dsp:nvSpPr>
        <dsp:cNvPr id="0" name=""/>
        <dsp:cNvSpPr/>
      </dsp:nvSpPr>
      <dsp:spPr>
        <a:xfrm>
          <a:off x="2596642" y="3197"/>
          <a:ext cx="1533580" cy="15335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Race</a:t>
          </a:r>
        </a:p>
      </dsp:txBody>
      <dsp:txXfrm>
        <a:off x="2821230" y="227785"/>
        <a:ext cx="1084404" cy="1084404"/>
      </dsp:txXfrm>
    </dsp:sp>
    <dsp:sp modelId="{825FF758-1612-4145-8F33-CD12A97B69C8}">
      <dsp:nvSpPr>
        <dsp:cNvPr id="0" name=""/>
        <dsp:cNvSpPr/>
      </dsp:nvSpPr>
      <dsp:spPr>
        <a:xfrm>
          <a:off x="4607937" y="3486862"/>
          <a:ext cx="1533580" cy="15335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Class </a:t>
          </a:r>
        </a:p>
      </dsp:txBody>
      <dsp:txXfrm>
        <a:off x="4832525" y="3711450"/>
        <a:ext cx="1084404" cy="1084404"/>
      </dsp:txXfrm>
    </dsp:sp>
    <dsp:sp modelId="{86E87A32-F4FD-479B-8E45-CC9EAF71A4DD}">
      <dsp:nvSpPr>
        <dsp:cNvPr id="0" name=""/>
        <dsp:cNvSpPr/>
      </dsp:nvSpPr>
      <dsp:spPr>
        <a:xfrm>
          <a:off x="585347" y="3486862"/>
          <a:ext cx="1533580" cy="153358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rgbClr val="002060"/>
              </a:solidFill>
            </a:rPr>
            <a:t>Gender</a:t>
          </a:r>
        </a:p>
      </dsp:txBody>
      <dsp:txXfrm>
        <a:off x="809935" y="3711450"/>
        <a:ext cx="1084404" cy="10844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FC275-6344-429A-A992-3F20C9261FDB}" type="datetimeFigureOut">
              <a:t>12/5/2023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71B32-91EF-4A26-B7E0-F521BE8356CA}" type="slidenum">
              <a:t>‹#›</a:t>
            </a:fld>
            <a:endParaRPr lang="en-GB"/>
          </a:p>
        </p:txBody>
      </p:sp>
    </p:spTree>
    <p:extLst>
      <p:ext uri="{BB962C8B-B14F-4D97-AF65-F5344CB8AC3E}">
        <p14:creationId xmlns:p14="http://schemas.microsoft.com/office/powerpoint/2010/main" val="149354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j1d2-siA8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ducation.gov.scot/improvement/self-evaluation/domestic-abuse-information-for-educators/" TargetMode="External"/><Relationship Id="rId5" Type="http://schemas.openxmlformats.org/officeDocument/2006/relationships/hyperlink" Target="https://www.gov.scot/publications/coronavirus-covid-19-school-re-opening-arrangements-for-january-2021/pages/vulnerable-children-and-young-people/" TargetMode="External"/><Relationship Id="rId4" Type="http://schemas.openxmlformats.org/officeDocument/2006/relationships/hyperlink" Target="https://www.cosla.gov.uk/news/2020/may-2020/tackling-violence-against-women-and-girls-during-covid-1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app=desktop&amp;v=WbXOZyqb034&amp;embeds_referring_euri=https%3A%2F%2Fblogs.glowscotland.org.uk%2F&amp;source_ve_path=Mjg2NjY&amp;feature=emb_log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ouncilfordisabledchildren.org.uk/resources/all-resources/filter/inclusion-send/disabled-children-and-equality-act-2010-what-early" TargetMode="External"/><Relationship Id="rId3" Type="http://schemas.openxmlformats.org/officeDocument/2006/relationships/hyperlink" Target="https://www.lgbtyouth.org.uk/media/3162/lis-education-report-2023.pdf" TargetMode="External"/><Relationship Id="rId7" Type="http://schemas.openxmlformats.org/officeDocument/2006/relationships/hyperlink" Target="https://data.gov.scot/poverty/#:~:text=Key%20trends&amp;text=24%25%20of%20children%20were%20living,gradual%20rise%20in%20recent%20years.&amp;text=21%25%20of%20working%2Dage%20adults,poverty%20has%20been%20broadly%20stable." TargetMode="External"/><Relationship Id="rId12" Type="http://schemas.openxmlformats.org/officeDocument/2006/relationships/hyperlink" Target="https://www.tactcare.org.uk/content/uploads/2017/05/08-16-Alliance-Promoting-Emotional-Wellbeing-Recovery-from-Trauma.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kevinguyan.com/2019/11/06/bame-young-people-share-their-experiences-of-scottish-secondary-schools/" TargetMode="External"/><Relationship Id="rId11" Type="http://schemas.openxmlformats.org/officeDocument/2006/relationships/hyperlink" Target="https://www.smf.co.uk/wp-content/uploads/2018/08/Silent-Crisis-PDF.pdf" TargetMode="External"/><Relationship Id="rId5" Type="http://schemas.openxmlformats.org/officeDocument/2006/relationships/hyperlink" Target="https://www.research.ed.ac.uk/en/publications/minority-ethnic-pupils-experiences-of-school-in-scotland-insight-" TargetMode="External"/><Relationship Id="rId10" Type="http://schemas.openxmlformats.org/officeDocument/2006/relationships/hyperlink" Target="https://www.careleavers.com/wp-content/uploads/2017/12/Caring-for-Better-Health-Final-Report.pdf" TargetMode="External"/><Relationship Id="rId4" Type="http://schemas.openxmlformats.org/officeDocument/2006/relationships/hyperlink" Target="https://archive2021.parliament.scot/WebSPEIRResources/YWL-Report-FINAL.pdf" TargetMode="External"/><Relationship Id="rId9" Type="http://schemas.openxmlformats.org/officeDocument/2006/relationships/hyperlink" Target="https://www.cam.ac.uk/research/news/children-with-disabilities-are-being-denied-equal-opportunities-for-a-quality-education-across-th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Title slide</a:t>
            </a:r>
          </a:p>
          <a:p>
            <a:pPr marL="171450" indent="-171450">
              <a:buFont typeface="Arial"/>
              <a:buChar char="•"/>
            </a:pPr>
            <a:r>
              <a:rPr lang="en-US" dirty="0"/>
              <a:t>This professional learning is pitched at an informed level and suitable for anyone working with children and young people in an educational context.</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10</a:t>
            </a:r>
            <a:endParaRPr lang="en-US" dirty="0"/>
          </a:p>
          <a:p>
            <a:r>
              <a:rPr lang="en-US" dirty="0"/>
              <a:t>Out of the Box - Together for Gender Equality aims to engage the viewers to understand the key concepts around gender stereotypes, violence against women and girls and gender inequality in our society: </a:t>
            </a:r>
            <a:r>
              <a:rPr lang="en-US" dirty="0">
                <a:hlinkClick r:id="rId3"/>
              </a:rPr>
              <a:t>Out of the Box - Together for Gender Equality - YouTube</a:t>
            </a:r>
          </a:p>
          <a:p>
            <a:endParaRPr lang="en-US" dirty="0"/>
          </a:p>
          <a:p>
            <a:r>
              <a:rPr lang="en-GB" dirty="0"/>
              <a:t>International research and Scottish strategy identify gender inequality as a root cause of violence against women and girls, and despite the many advances being made there remain persistent inequalities between men and women. Evidence shows that levels of violence against women are significantly and consistently higher in societies, communities and relationships where there are more rigid distinctions between the roles of men and women.</a:t>
            </a:r>
            <a:endParaRPr lang="en-GB" dirty="0">
              <a:cs typeface="Calibri"/>
            </a:endParaRPr>
          </a:p>
          <a:p>
            <a:endParaRPr lang="en-US">
              <a:cs typeface="+mn-lt"/>
            </a:endParaRPr>
          </a:p>
          <a:p>
            <a:r>
              <a:rPr lang="en-GB" dirty="0"/>
              <a:t>One in three women will experience gender based violence in their lifetime, one in five children in the UK will have experienced domestic abuse by the time they reach 18. This means that all staff are in unique positions to support children and young people experiencing domestic abuse and ensure they are safeguarded.  As a result of the COVID-19 lockdown measures, children and young people experiencing domestic abuse are at</a:t>
            </a:r>
            <a:r>
              <a:rPr lang="en-GB" dirty="0">
                <a:hlinkClick r:id="rId4"/>
              </a:rPr>
              <a:t> </a:t>
            </a:r>
            <a:r>
              <a:rPr lang="en-GB" b="1" dirty="0">
                <a:hlinkClick r:id="rId4"/>
              </a:rPr>
              <a:t>increased levels of risk</a:t>
            </a:r>
            <a:r>
              <a:rPr lang="en-GB" dirty="0"/>
              <a:t>. They are recognised in</a:t>
            </a:r>
            <a:r>
              <a:rPr lang="en-GB" dirty="0">
                <a:hlinkClick r:id="rId5"/>
              </a:rPr>
              <a:t> </a:t>
            </a:r>
            <a:r>
              <a:rPr lang="en-GB" b="1" dirty="0">
                <a:hlinkClick r:id="rId5"/>
              </a:rPr>
              <a:t>Scottish Government guidance</a:t>
            </a:r>
            <a:r>
              <a:rPr lang="en-GB" dirty="0"/>
              <a:t> as a vulnerable group who may need to attend school in person during lockdown.</a:t>
            </a:r>
            <a:endParaRPr lang="en-GB">
              <a:cs typeface="Calibri"/>
            </a:endParaRPr>
          </a:p>
          <a:p>
            <a:endParaRPr lang="en-GB" dirty="0">
              <a:cs typeface="Calibri"/>
            </a:endParaRPr>
          </a:p>
          <a:p>
            <a:r>
              <a:rPr lang="en-GB" dirty="0"/>
              <a:t>We need to also consider how we talk about gender based violence with children and young people. How young people understand violence, and in particular, gender based violence, is seriously impacted by gender stereotypes and roles. Research conducted by Nancy Lombard at Glasgow Caledonian University explored young people's interpretation of the term 'violence'. This research found that young people only regarded an act as violent when it involved a physical altercation, between two men or boys, with an intervention from someone in a position of authority and a consequence. This means that forms of gender based violence are not considered to be 'real' violence by young people, which may result in minimisation and normalisation of incidents, and an unwillingness to report.</a:t>
            </a:r>
            <a:endParaRPr lang="en-GB" dirty="0">
              <a:cs typeface="Calibri"/>
            </a:endParaRPr>
          </a:p>
          <a:p>
            <a:r>
              <a:rPr lang="en-GB" dirty="0"/>
              <a:t> </a:t>
            </a:r>
            <a:endParaRPr lang="en-GB" dirty="0">
              <a:cs typeface="Calibri"/>
            </a:endParaRPr>
          </a:p>
          <a:p>
            <a:r>
              <a:rPr lang="en-GB" dirty="0"/>
              <a:t>Domestic abuse guidance: </a:t>
            </a:r>
            <a:r>
              <a:rPr lang="en-GB" dirty="0">
                <a:hlinkClick r:id="rId6"/>
              </a:rPr>
              <a:t>https://education.gov.scot/improvement/self-evaluation/domestic-abuse-information-for-educators/</a:t>
            </a:r>
            <a:r>
              <a:rPr lang="en-GB" dirty="0"/>
              <a:t> </a:t>
            </a:r>
            <a:endParaRPr lang="en-GB" dirty="0">
              <a:cs typeface="Calibri"/>
            </a:endParaRPr>
          </a:p>
          <a:p>
            <a:endParaRPr lang="en-US">
              <a:cs typeface="+mn-lt"/>
            </a:endParaRPr>
          </a:p>
          <a:p>
            <a:endParaRPr lang="en-US">
              <a:latin typeface="Calibri"/>
              <a:ea typeface="ＭＳ Ｐゴシック" pitchFamily="34" charset="-128"/>
              <a:cs typeface="Calibri"/>
            </a:endParaRPr>
          </a:p>
        </p:txBody>
      </p:sp>
    </p:spTree>
    <p:extLst>
      <p:ext uri="{BB962C8B-B14F-4D97-AF65-F5344CB8AC3E}">
        <p14:creationId xmlns:p14="http://schemas.microsoft.com/office/powerpoint/2010/main" val="221664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11</a:t>
            </a:r>
            <a:endParaRPr lang="en-US" dirty="0"/>
          </a:p>
          <a:p>
            <a:r>
              <a:rPr lang="en-GB" dirty="0"/>
              <a:t>This short video highlights the impact of racism and the need for anti-racist education: </a:t>
            </a:r>
            <a:r>
              <a:rPr lang="en-GB" dirty="0">
                <a:hlinkClick r:id="rId3"/>
              </a:rPr>
              <a:t>We Are All Special: Newark Primary Against Racism - YouTube</a:t>
            </a:r>
            <a:endParaRPr lang="en-US"/>
          </a:p>
          <a:p>
            <a:endParaRPr lang="en-GB" dirty="0"/>
          </a:p>
          <a:p>
            <a:r>
              <a:rPr lang="en-GB" dirty="0"/>
              <a:t>Research with  learners from racialised minorities over the last two decades suggests that for these learners, even if they are not part of a visible minority, racism is a part of everyday life (Insight 16 2005, Guyan 2019).  An online survey of 110 young people racialised minorities from Scottish secondary schools (Guyan 2019) found that a high proportion of girls and young women  and over half of boys and young men  felt that other pupils did not understand their culture, heritage or background  and this figure rose to 70-80% of respondents in relation to staff understanding.</a:t>
            </a:r>
            <a:endParaRPr lang="en-GB" dirty="0">
              <a:ea typeface="Calibri"/>
              <a:cs typeface="Calibri"/>
            </a:endParaRPr>
          </a:p>
          <a:p>
            <a:endParaRPr lang="en-GB"/>
          </a:p>
          <a:p>
            <a:r>
              <a:rPr lang="en-GB" dirty="0"/>
              <a:t>Scotland’s teaching profession does not reflect the demographics of Scotland. The Educational Institute of Scotland conducted a survey of members from racialised minorities in 2018 on this matter, which found that a significant majority (71%, or nearly three-quarters) of all respondents had experienced racism in their capacity as a teacher or lecturer.</a:t>
            </a:r>
            <a:endParaRPr lang="en-GB" dirty="0">
              <a:ea typeface="Calibri"/>
              <a:cs typeface="Calibri"/>
            </a:endParaRPr>
          </a:p>
          <a:p>
            <a:endParaRPr lang="en-GB">
              <a:ea typeface="ＭＳ Ｐゴシック" pitchFamily="34" charset="-128"/>
              <a:cs typeface="Calibri"/>
            </a:endParaRPr>
          </a:p>
          <a:p>
            <a:r>
              <a:rPr lang="en-GB" dirty="0"/>
              <a:t>The mental health impacts of racism can lead to children and young people disengaging with education and feelings of alienation and isolation. It’s worth also highlighting that if a young person is facing multiple inequalities this will compound the impact of inequality and increase barriers to wellbeing, participation and achievement in a learning environment. </a:t>
            </a:r>
          </a:p>
          <a:p>
            <a:endParaRPr lang="en-GB" dirty="0">
              <a:cs typeface="Calibri" panose="020F0502020204030204"/>
            </a:endParaRPr>
          </a:p>
          <a:p>
            <a:endParaRPr lang="en-GB">
              <a:latin typeface="Calibri"/>
              <a:ea typeface="ＭＳ Ｐゴシック" pitchFamily="34" charset="-128"/>
              <a:cs typeface="Calibri"/>
            </a:endParaRPr>
          </a:p>
          <a:p>
            <a:endParaRPr lang="en-US">
              <a:latin typeface="Calibri"/>
              <a:ea typeface="ＭＳ Ｐゴシック" pitchFamily="34" charset="-128"/>
              <a:cs typeface="Calibri"/>
            </a:endParaRPr>
          </a:p>
        </p:txBody>
      </p:sp>
    </p:spTree>
    <p:extLst>
      <p:ext uri="{BB962C8B-B14F-4D97-AF65-F5344CB8AC3E}">
        <p14:creationId xmlns:p14="http://schemas.microsoft.com/office/powerpoint/2010/main" val="202524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spcAft>
                <a:spcPct val="0"/>
              </a:spcAft>
            </a:pPr>
            <a:r>
              <a:rPr lang="en-GB" b="1" dirty="0"/>
              <a:t>Slide 12</a:t>
            </a:r>
          </a:p>
          <a:p>
            <a:pPr>
              <a:spcBef>
                <a:spcPct val="20000"/>
              </a:spcBef>
              <a:spcAft>
                <a:spcPct val="0"/>
              </a:spcAft>
            </a:pPr>
            <a:r>
              <a:rPr lang="en-GB" dirty="0"/>
              <a:t>Inequality can show up in the curriculum as well. When diversity is lacking in the curriculum...</a:t>
            </a:r>
            <a:endParaRPr lang="en-GB" dirty="0">
              <a:cs typeface="Calibri"/>
            </a:endParaRPr>
          </a:p>
          <a:p>
            <a:pPr>
              <a:buFont typeface="Arial"/>
              <a:buChar char="•"/>
            </a:pPr>
            <a:r>
              <a:rPr lang="en-GB" b="1" dirty="0"/>
              <a:t>Perspectives are missing.</a:t>
            </a:r>
            <a:r>
              <a:rPr lang="en-GB" dirty="0"/>
              <a:t> The curriculum is incomplete and inaccurate. Knowledge is shared from a monocultural, monolinguistic, narrow perspective of the world. The dominant perspective (often white, male, middle class, cisgendered, heterosexual, able-bodied, neurotypical, English-speaking, Christian...) is seen as "normal" and everything else is considered "other."</a:t>
            </a:r>
            <a:endParaRPr lang="en-GB" dirty="0">
              <a:ea typeface="Calibri"/>
              <a:cs typeface="Calibri"/>
            </a:endParaRPr>
          </a:p>
          <a:p>
            <a:pPr>
              <a:buFont typeface="Arial"/>
              <a:buChar char="•"/>
            </a:pPr>
            <a:r>
              <a:rPr lang="en-GB" dirty="0"/>
              <a:t>As a result, learners put in a lot of effort to fit into the narrow "norm." This often means spending a lot of time</a:t>
            </a:r>
            <a:r>
              <a:rPr lang="en-GB" b="1" dirty="0"/>
              <a:t> masking their diversity </a:t>
            </a:r>
            <a:r>
              <a:rPr lang="en-GB" dirty="0"/>
              <a:t>(e.g. pretending to be neurotypical, not speaking any other language than English, hiding their religion/home culture and food, changing their name and accent, pretending they don't experience or provide care, pretending they aren't experiencing poverty, etc.) </a:t>
            </a:r>
            <a:endParaRPr lang="en-GB" dirty="0">
              <a:ea typeface="Calibri"/>
              <a:cs typeface="Calibri"/>
            </a:endParaRPr>
          </a:p>
          <a:p>
            <a:pPr>
              <a:buFont typeface="Arial"/>
              <a:buChar char="•"/>
            </a:pPr>
            <a:r>
              <a:rPr lang="en-GB" dirty="0"/>
              <a:t>Diverse learners also risk </a:t>
            </a:r>
            <a:r>
              <a:rPr lang="en-GB" b="1" dirty="0"/>
              <a:t>internalising stereotypes</a:t>
            </a:r>
            <a:r>
              <a:rPr lang="en-GB" dirty="0"/>
              <a:t> and negative messages about themselves that limit their potential and their aspirations (e.g. choosing career paths based on gender, race, social class, etc., believing they can't do well in X subject because of their diverse identity, etc.)</a:t>
            </a:r>
            <a:endParaRPr lang="en-GB" dirty="0">
              <a:ea typeface="Calibri"/>
              <a:cs typeface="Calibri"/>
            </a:endParaRPr>
          </a:p>
          <a:p>
            <a:pPr>
              <a:buFont typeface="Arial"/>
              <a:buChar char="•"/>
            </a:pPr>
            <a:r>
              <a:rPr lang="en-GB" dirty="0"/>
              <a:t>Every learner risks </a:t>
            </a:r>
            <a:r>
              <a:rPr lang="en-GB" b="1" dirty="0"/>
              <a:t>absorbing biases and prejudiced ideas</a:t>
            </a:r>
            <a:r>
              <a:rPr lang="en-GB" dirty="0"/>
              <a:t> that exist in a curriculum that lacks diversity (e.g. believing stereotypes about groups that don't share the same identities as them and developing unconscious/implicit biases about girls, LGBT people, Black people, Jewish people, etc.)</a:t>
            </a:r>
            <a:endParaRPr lang="en-GB" dirty="0">
              <a:ea typeface="Calibri"/>
              <a:cs typeface="Calibri"/>
            </a:endParaRPr>
          </a:p>
          <a:p>
            <a:pPr>
              <a:buFont typeface="Arial"/>
              <a:buChar char="•"/>
            </a:pPr>
            <a:r>
              <a:rPr lang="en-GB" dirty="0"/>
              <a:t>As a result of prejudiced ideas and narrow perspectives on diverse people, learners have </a:t>
            </a:r>
            <a:r>
              <a:rPr lang="en-GB" b="1" dirty="0"/>
              <a:t>less empathy and less of an understanding</a:t>
            </a:r>
            <a:r>
              <a:rPr lang="en-GB" dirty="0"/>
              <a:t> of the lives and perspectives of diverse people</a:t>
            </a:r>
            <a:endParaRPr lang="en-GB" dirty="0">
              <a:ea typeface="Calibri"/>
              <a:cs typeface="Calibri"/>
            </a:endParaRPr>
          </a:p>
          <a:p>
            <a:pPr>
              <a:buFont typeface="Arial"/>
              <a:buChar char="•"/>
            </a:pPr>
            <a:r>
              <a:rPr lang="en-GB" dirty="0"/>
              <a:t>This can lead to an increase in </a:t>
            </a:r>
            <a:r>
              <a:rPr lang="en-GB" b="1" dirty="0"/>
              <a:t>discrimination and bullying</a:t>
            </a:r>
            <a:r>
              <a:rPr lang="en-GB" dirty="0"/>
              <a:t>.</a:t>
            </a:r>
            <a:endParaRPr lang="en-GB" dirty="0">
              <a:ea typeface="Calibri"/>
              <a:cs typeface="Calibri"/>
            </a:endParaRPr>
          </a:p>
          <a:p>
            <a:pPr marL="228600" indent="-228600">
              <a:spcBef>
                <a:spcPct val="20000"/>
              </a:spcBef>
              <a:spcAft>
                <a:spcPct val="0"/>
              </a:spcAft>
              <a:buAutoNum type="arabicPeriod"/>
            </a:pPr>
            <a:endParaRPr lang="en-GB" dirty="0">
              <a:ea typeface="Calibri"/>
              <a:cs typeface="Calibri"/>
            </a:endParaRPr>
          </a:p>
          <a:p>
            <a:endParaRPr lang="en-US">
              <a:latin typeface="Calibri"/>
              <a:ea typeface="ＭＳ Ｐゴシック" pitchFamily="34" charset="-128"/>
              <a:cs typeface="Calibri"/>
            </a:endParaRPr>
          </a:p>
        </p:txBody>
      </p:sp>
    </p:spTree>
    <p:extLst>
      <p:ext uri="{BB962C8B-B14F-4D97-AF65-F5344CB8AC3E}">
        <p14:creationId xmlns:p14="http://schemas.microsoft.com/office/powerpoint/2010/main" val="380425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dirty="0"/>
              <a:t>Slide 13</a:t>
            </a:r>
            <a:endParaRPr lang="en-US" dirty="0"/>
          </a:p>
          <a:p>
            <a:r>
              <a:rPr lang="en-GB" dirty="0"/>
              <a:t>The Aspires 2 Report, a 10 year longitudinal study run by UCL on young people’s perceptions of science examines cultural understanding of cleverness. The report then disaggregates the data so we’re able to see a full picture of who sees themselves as clever and why. </a:t>
            </a:r>
            <a:endParaRPr lang="en-GB" dirty="0">
              <a:cs typeface="Calibri"/>
            </a:endParaRPr>
          </a:p>
          <a:p>
            <a:r>
              <a:rPr lang="en-GB" dirty="0"/>
              <a:t> </a:t>
            </a:r>
            <a:endParaRPr lang="en-GB" dirty="0">
              <a:ea typeface="Calibri"/>
              <a:cs typeface="Calibri"/>
            </a:endParaRPr>
          </a:p>
          <a:p>
            <a:r>
              <a:rPr lang="en-GB" dirty="0"/>
              <a:t>The Aspires 2 Report confirms that ‘Identifications with ‘cleverness’ are not just based on academic attainment but are very racialised, classed and gendered. Cleverness is aligned with middle-class, whiteness and masculinity. In other words, girls, working-class and minority ethnic students found it hard to be recognized as ‘clever’, regardless of their attainment.  </a:t>
            </a:r>
            <a:endParaRPr lang="en-GB" dirty="0">
              <a:cs typeface="Calibri"/>
            </a:endParaRPr>
          </a:p>
          <a:p>
            <a:r>
              <a:rPr lang="en-GB" dirty="0"/>
              <a:t> </a:t>
            </a:r>
            <a:endParaRPr lang="en-GB" dirty="0">
              <a:ea typeface="Calibri"/>
              <a:cs typeface="Calibri"/>
            </a:endParaRPr>
          </a:p>
          <a:p>
            <a:r>
              <a:rPr lang="en-GB" dirty="0"/>
              <a:t>For young people who don’t feel they fit this definition of ‘clever’ – whether they are attaining well or not, their self-efficacy is likely to be impacted. It is important to emphasise that this is not because of innate ability or ‘real’ cleverness but because of perceptions of cleverness.  </a:t>
            </a:r>
            <a:endParaRPr lang="en-GB" dirty="0">
              <a:cs typeface="Calibri"/>
            </a:endParaRPr>
          </a:p>
          <a:p>
            <a:r>
              <a:rPr lang="en-GB" dirty="0"/>
              <a:t> </a:t>
            </a:r>
            <a:endParaRPr lang="en-GB" dirty="0">
              <a:ea typeface="Calibri"/>
              <a:cs typeface="Calibri"/>
            </a:endParaRPr>
          </a:p>
          <a:p>
            <a:r>
              <a:rPr lang="en-GB" dirty="0"/>
              <a:t>(Archer, L., Moote, J., MacLeod, E., Francis, B., &amp; DeWitt, J. (2020). ASPIRES 2: Young people’s science and career aspirations, age 10-19. London: UCL Institute of Education.) </a:t>
            </a:r>
            <a:endParaRPr lang="en-GB" dirty="0">
              <a:cs typeface="Calibri"/>
            </a:endParaRPr>
          </a:p>
          <a:p>
            <a:endParaRPr lang="en-GB" b="0" i="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1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546100" y="4837906"/>
            <a:ext cx="5486400" cy="3600450"/>
          </a:xfrm>
        </p:spPr>
        <p:txBody>
          <a:bodyPr/>
          <a:lstStyle/>
          <a:p>
            <a:r>
              <a:rPr lang="en-GB" b="1" dirty="0"/>
              <a:t>Slide 14</a:t>
            </a:r>
            <a:endParaRPr lang="en-US"/>
          </a:p>
          <a:p>
            <a:r>
              <a:rPr lang="en-GB" dirty="0"/>
              <a:t>We have explored some issues which may be challenging to discuss and think about, including our own biases and harmful stereotypes. It's important that we take time to reflect and acknowledge the emotional impact having these discussions can have on us. T</a:t>
            </a:r>
            <a:endParaRPr lang="en-GB" dirty="0">
              <a:cs typeface="Calibri"/>
            </a:endParaRPr>
          </a:p>
          <a:p>
            <a:endParaRPr lang="en-GB"/>
          </a:p>
          <a:p>
            <a:r>
              <a:rPr lang="en-GB" dirty="0"/>
              <a:t>Ask participants to take a couple of minutes to look at the mood meter on the slide and think about how they might be feeling after this session. Which word summarises their feeling most accurately? Invite to share if they feel comfortable. </a:t>
            </a:r>
            <a:endParaRPr lang="en-GB" dirty="0">
              <a:cs typeface="Calibri"/>
            </a:endParaRPr>
          </a:p>
          <a:p>
            <a:endParaRPr lang="en-GB" b="1">
              <a:cs typeface="Calibri"/>
            </a:endParaRPr>
          </a:p>
          <a:p>
            <a:endParaRPr lang="en-GB" b="1">
              <a:ea typeface="Calibri"/>
              <a:cs typeface="Calibri"/>
            </a:endParaRPr>
          </a:p>
          <a:p>
            <a:endParaRPr lang="en-GB" b="1">
              <a:cs typeface="Calibri"/>
            </a:endParaRPr>
          </a:p>
          <a:p>
            <a:endParaRPr lang="en-GB" b="1">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67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15</a:t>
            </a:r>
          </a:p>
          <a:p>
            <a:r>
              <a:rPr lang="en-US" dirty="0"/>
              <a:t>Participants can do this in groups or as an individual. </a:t>
            </a:r>
            <a:endParaRPr lang="en-US" dirty="0">
              <a:ea typeface="Calibri"/>
              <a:cs typeface="Calibri"/>
            </a:endParaRPr>
          </a:p>
          <a:p>
            <a:r>
              <a:rPr lang="en-US" dirty="0"/>
              <a:t>Encourage educators to look at reflection questions and consider how they may be taken forward in enquiry. </a:t>
            </a:r>
          </a:p>
          <a:p>
            <a:r>
              <a:rPr lang="en-US" dirty="0"/>
              <a:t> </a:t>
            </a:r>
            <a:endParaRPr lang="en-US" dirty="0">
              <a:cs typeface="Calibri"/>
            </a:endParaRPr>
          </a:p>
          <a:p>
            <a:r>
              <a:rPr lang="en-US" dirty="0"/>
              <a:t>Consider the impact of the actions on learning. </a:t>
            </a:r>
          </a:p>
          <a:p>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16</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15</a:t>
            </a:r>
            <a:endParaRPr lang="en-US" dirty="0"/>
          </a:p>
          <a:p>
            <a:r>
              <a:rPr lang="en-US" dirty="0"/>
              <a:t>You can do this individually or in a group.</a:t>
            </a:r>
            <a:endParaRPr lang="en-US" dirty="0">
              <a:cs typeface="Calibri"/>
            </a:endParaRPr>
          </a:p>
          <a:p>
            <a:endParaRPr lang="en-US" dirty="0">
              <a:cs typeface="Calibri"/>
            </a:endParaRPr>
          </a:p>
          <a:p>
            <a:endParaRPr lang="en-US" altLang="en-US">
              <a:latin typeface="Arial" charset="0"/>
              <a:ea typeface="ＭＳ Ｐゴシック" pitchFamily="34" charset="-128"/>
              <a:cs typeface="Arial"/>
            </a:endParaRPr>
          </a:p>
          <a:p>
            <a:endParaRPr lang="en-GB">
              <a:cs typeface="Calibri"/>
            </a:endParaRPr>
          </a:p>
        </p:txBody>
      </p:sp>
    </p:spTree>
    <p:extLst>
      <p:ext uri="{BB962C8B-B14F-4D97-AF65-F5344CB8AC3E}">
        <p14:creationId xmlns:p14="http://schemas.microsoft.com/office/powerpoint/2010/main" val="2885867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17</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Arial"/>
                <a:ea typeface="ＭＳ Ｐゴシック"/>
                <a:cs typeface="Arial"/>
              </a:rPr>
              <a:t>Slide 16</a:t>
            </a:r>
          </a:p>
          <a:p>
            <a:r>
              <a:rPr lang="en-GB" dirty="0">
                <a:latin typeface="Calibri"/>
                <a:ea typeface="ＭＳ Ｐゴシック"/>
                <a:cs typeface="Calibri"/>
              </a:rPr>
              <a:t>These links provide opportunities to further explore the impact of equalities and how we can remove barriers for children and young people.  </a:t>
            </a:r>
            <a:endParaRPr lang="en-GB" dirty="0">
              <a:latin typeface="Calibri"/>
              <a:ea typeface="ＭＳ Ｐゴシック" pitchFamily="34" charset="-128"/>
              <a:cs typeface="Calibri"/>
            </a:endParaRPr>
          </a:p>
          <a:p>
            <a:endParaRPr lang="en-US" altLang="en-US">
              <a:latin typeface="Arial" charset="0"/>
              <a:ea typeface="ＭＳ Ｐゴシック" pitchFamily="34" charset="-128"/>
              <a:cs typeface="Arial"/>
            </a:endParaRPr>
          </a:p>
          <a:p>
            <a:endParaRPr lang="en-GB">
              <a:cs typeface="Calibri"/>
            </a:endParaRPr>
          </a:p>
        </p:txBody>
      </p:sp>
    </p:spTree>
    <p:extLst>
      <p:ext uri="{BB962C8B-B14F-4D97-AF65-F5344CB8AC3E}">
        <p14:creationId xmlns:p14="http://schemas.microsoft.com/office/powerpoint/2010/main" val="299847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a:ea typeface="ＭＳ Ｐゴシック"/>
                <a:cs typeface="Arial"/>
              </a:rPr>
              <a:t>Slide 17</a:t>
            </a:r>
            <a:endParaRPr lang="en-US" altLang="en-US" b="1"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Slide 3</a:t>
            </a:r>
            <a:endParaRPr lang="en-US" dirty="0">
              <a:cs typeface="Calibri" panose="020F0502020204030204"/>
            </a:endParaRPr>
          </a:p>
          <a:p>
            <a:pPr>
              <a:defRPr/>
            </a:pPr>
            <a:r>
              <a:rPr lang="en-GB" dirty="0"/>
              <a:t>This professional learning resource comes under the Rights and Equalities theme of the Inclusion, Wellbeing and Equalities Professional Learning Framework.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Slide 3</a:t>
            </a:r>
            <a:endParaRPr lang="en-GB" dirty="0"/>
          </a:p>
          <a:p>
            <a:r>
              <a:rPr lang="en-GB" dirty="0"/>
              <a:t>Option to skip slide as these are instructions for facilitators only. No need to read to audience.</a:t>
            </a:r>
            <a:endParaRPr lang="en-GB" dirty="0">
              <a:cs typeface="Calibri" panose="020F0502020204030204"/>
            </a:endParaRPr>
          </a:p>
          <a:p>
            <a:pPr marL="171450" indent="-171450">
              <a:buFont typeface="Symbol"/>
              <a:buChar char="•"/>
            </a:pPr>
            <a:r>
              <a:rPr lang="en-GB" dirty="0"/>
              <a:t>These slides can be used to facilitate professional learning in a group or whole-setting, or as a self-directed learning activity as an individual. </a:t>
            </a:r>
            <a:endParaRPr lang="en-GB" dirty="0">
              <a:cs typeface="Calibri"/>
            </a:endParaRPr>
          </a:p>
          <a:p>
            <a:pPr marL="171450" indent="-171450">
              <a:buFont typeface="Symbol"/>
              <a:buChar char="•"/>
            </a:pPr>
            <a:r>
              <a:rPr lang="en-GB" dirty="0"/>
              <a:t>Facilitation notes are included at the bottom of each slide </a:t>
            </a:r>
            <a:endParaRPr lang="en-GB" dirty="0">
              <a:cs typeface="Calibri"/>
            </a:endParaRPr>
          </a:p>
          <a:p>
            <a:pPr marL="171450" indent="-171450">
              <a:buFont typeface="Symbol"/>
              <a:buChar char="•"/>
            </a:pPr>
            <a:r>
              <a:rPr lang="en-GB" dirty="0"/>
              <a:t>Please do not remove or change any of the slides included. </a:t>
            </a:r>
            <a:endParaRPr lang="en-GB" dirty="0">
              <a:cs typeface="Calibri"/>
            </a:endParaRPr>
          </a:p>
          <a:p>
            <a:pPr marL="171450" indent="-171450">
              <a:buFont typeface="Symbol"/>
              <a:buChar char="•"/>
            </a:pPr>
            <a:r>
              <a:rPr lang="en-GB" dirty="0"/>
              <a:t>Facilitators are welcome to add slides or activities relevant to your own setting, to support discussion and exploration of the topic. Facilitators will know their participants’ needs best. </a:t>
            </a:r>
            <a:endParaRPr lang="en-GB" dirty="0">
              <a:cs typeface="Calibri"/>
            </a:endParaRPr>
          </a:p>
          <a:p>
            <a:pPr marL="171450" indent="-171450">
              <a:buFont typeface="Symbol"/>
              <a:buChar char="•"/>
            </a:pPr>
            <a:r>
              <a:rPr lang="en-GB" dirty="0"/>
              <a:t>Anyone who works in an educational setting can be a facilitator and use these slides. </a:t>
            </a:r>
            <a:endParaRPr lang="en-GB" dirty="0">
              <a:cs typeface="Calibri"/>
            </a:endParaRPr>
          </a:p>
          <a:p>
            <a:pPr marL="171450" indent="-171450">
              <a:buFont typeface="Symbol"/>
              <a:buChar char="•"/>
            </a:pPr>
            <a:r>
              <a:rPr lang="en-GB" dirty="0"/>
              <a:t>For reflection or discussion activities, it is important to establish a safe space which encourages respect and honesty to ensure that everyone is able to participate.</a:t>
            </a:r>
            <a:endParaRPr lang="en-GB" dirty="0">
              <a:cs typeface="Calibri"/>
            </a:endParaRPr>
          </a:p>
          <a:p>
            <a:endParaRPr lang="en-US" altLang="en-US">
              <a:latin typeface="Arial" charset="0"/>
              <a:ea typeface="ＭＳ Ｐゴシック" pitchFamily="34" charset="-128"/>
              <a:cs typeface="Arial"/>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a:t>
            </a:r>
            <a:endParaRPr lang="en-US" dirty="0">
              <a:cs typeface="Calibri" panose="020F0502020204030204"/>
            </a:endParaRPr>
          </a:p>
          <a:p>
            <a:pPr>
              <a:buFont typeface="Arial"/>
              <a:buChar char="•"/>
            </a:pPr>
            <a:r>
              <a:rPr lang="en-GB" dirty="0"/>
              <a:t>This professional learning forms part of the national model for professional learning and is designed to help you gain more knowledge and have a deeper understanding of inclusion, wellbeing and equalities</a:t>
            </a:r>
            <a:r>
              <a:rPr lang="en-US" dirty="0"/>
              <a:t> </a:t>
            </a:r>
            <a:endParaRPr lang="en-US" dirty="0">
              <a:cs typeface="Calibri"/>
            </a:endParaRPr>
          </a:p>
          <a:p>
            <a:pPr>
              <a:buFont typeface="Arial"/>
              <a:buChar char="•"/>
            </a:pPr>
            <a:r>
              <a:rPr lang="en-GB" dirty="0"/>
              <a:t>On completion of this professional learning, you will be asked to consider what your next steps will be</a:t>
            </a:r>
            <a:r>
              <a:rPr lang="en-US" dirty="0"/>
              <a:t> </a:t>
            </a:r>
            <a:endParaRPr lang="en-US" dirty="0">
              <a:cs typeface="Calibri"/>
            </a:endParaRPr>
          </a:p>
          <a:p>
            <a:pPr>
              <a:buFont typeface="Arial"/>
              <a:buChar char="•"/>
            </a:pPr>
            <a:r>
              <a:rPr lang="en-GB" dirty="0"/>
              <a:t>Please take some time to consider the reflection questions at the end</a:t>
            </a:r>
            <a:endParaRPr lang="en-GB" dirty="0">
              <a:cs typeface="Calibri"/>
            </a:endParaRPr>
          </a:p>
          <a:p>
            <a:pPr marL="342900" indent="-342900">
              <a:buFont typeface="Arial,Sans-Serif"/>
              <a:buChar char="•"/>
            </a:pP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Slide 5</a:t>
            </a:r>
            <a:endParaRPr lang="en-US" dirty="0"/>
          </a:p>
          <a:p>
            <a:r>
              <a:rPr lang="en-GB" dirty="0"/>
              <a:t>This session aims to provide an opportunity to: </a:t>
            </a:r>
            <a:endParaRPr lang="en-US"/>
          </a:p>
          <a:p>
            <a:pPr marL="457200" indent="-457200">
              <a:lnSpc>
                <a:spcPct val="150000"/>
              </a:lnSpc>
              <a:buFont typeface="Arial,Sans-Serif"/>
              <a:buChar char="•"/>
            </a:pPr>
            <a:r>
              <a:rPr lang="en-GB" dirty="0"/>
              <a:t>Explore what impact different forms of inequality can have on individuals who experience them</a:t>
            </a:r>
            <a:endParaRPr lang="en-GB">
              <a:ea typeface="Calibri"/>
              <a:cs typeface="Calibri"/>
            </a:endParaRPr>
          </a:p>
          <a:p>
            <a:pPr marL="457200" indent="-457200">
              <a:lnSpc>
                <a:spcPct val="150000"/>
              </a:lnSpc>
              <a:buFont typeface="Arial,Sans-Serif"/>
              <a:buChar char="•"/>
            </a:pPr>
            <a:r>
              <a:rPr lang="en-GB" dirty="0"/>
              <a:t>Consider how these barriers may present themselves in education </a:t>
            </a:r>
            <a:endParaRPr lang="en-US"/>
          </a:p>
          <a:p>
            <a:endParaRPr lang="en-US"/>
          </a:p>
          <a:p>
            <a:endParaRPr lang="en-US" altLang="en-US">
              <a:latin typeface="Arial" charset="0"/>
              <a:ea typeface="ＭＳ Ｐゴシック" pitchFamily="34" charset="-128"/>
              <a:cs typeface="Arial"/>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6</a:t>
            </a:r>
            <a:endParaRPr lang="en-US" dirty="0"/>
          </a:p>
          <a:p>
            <a:r>
              <a:rPr lang="en-GB" dirty="0"/>
              <a:t>You might have explored the concept of diversity and different identities/characteristics in the professional learning 'Mirrors and Windows: Diversity in the Curriculum. In the next few slides we will be focusing on the impact of inequality on some of the characteristics listed above.</a:t>
            </a:r>
            <a:endParaRPr lang="en-GB" dirty="0">
              <a:cs typeface="Calibri"/>
            </a:endParaRPr>
          </a:p>
        </p:txBody>
      </p:sp>
    </p:spTree>
    <p:extLst>
      <p:ext uri="{BB962C8B-B14F-4D97-AF65-F5344CB8AC3E}">
        <p14:creationId xmlns:p14="http://schemas.microsoft.com/office/powerpoint/2010/main" val="14729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7</a:t>
            </a:r>
            <a:endParaRPr lang="en-US" dirty="0"/>
          </a:p>
          <a:p>
            <a:r>
              <a:rPr lang="en-US" dirty="0"/>
              <a:t>This image shows Allport's scale which was created by Gordon Allport after the second world war to show how </a:t>
            </a:r>
            <a:r>
              <a:rPr lang="en-US" dirty="0" err="1"/>
              <a:t>antilocution</a:t>
            </a:r>
            <a:r>
              <a:rPr lang="en-US" dirty="0"/>
              <a:t> (or negative speech and propaganda) can pave the way for societal violence, and in the case of WW2, genocide. But it can be adapted to explore the impact of all forms of inequality, if we consider gender inequality as an example, Allport's scale displays how everyday gender stereotypes build towards societal violence and create excuses for it. This lays the foundation for discrimination, and harmful </a:t>
            </a:r>
            <a:r>
              <a:rPr lang="en-US" dirty="0" err="1"/>
              <a:t>behaviours</a:t>
            </a:r>
            <a:r>
              <a:rPr lang="en-US" dirty="0"/>
              <a:t> both on an individual and a wider society level.</a:t>
            </a:r>
            <a:endParaRPr lang="en-US" dirty="0">
              <a:cs typeface="Calibri"/>
            </a:endParaRPr>
          </a:p>
          <a:p>
            <a:r>
              <a:rPr lang="en-US" dirty="0"/>
              <a:t> </a:t>
            </a:r>
            <a:endParaRPr lang="en-US" dirty="0">
              <a:cs typeface="Calibri"/>
            </a:endParaRPr>
          </a:p>
          <a:p>
            <a:r>
              <a:rPr lang="en-US" dirty="0"/>
              <a:t>The </a:t>
            </a:r>
            <a:r>
              <a:rPr lang="en-US" dirty="0" err="1"/>
              <a:t>behaviours</a:t>
            </a:r>
            <a:r>
              <a:rPr lang="en-US" dirty="0"/>
              <a:t> at the bottom of the pyramid provide a strong foundation for the </a:t>
            </a:r>
            <a:r>
              <a:rPr lang="en-US" dirty="0" err="1"/>
              <a:t>behaviours</a:t>
            </a:r>
            <a:r>
              <a:rPr lang="en-US" dirty="0"/>
              <a:t> at the top and allow for the progression through the stages. The most effective way to prevent the impact of inequality, in terms of gender based violence for example, is through early intervention and disrupting and deconstructing the low level language and </a:t>
            </a:r>
            <a:r>
              <a:rPr lang="en-US" dirty="0" err="1"/>
              <a:t>behaviours</a:t>
            </a:r>
            <a:r>
              <a:rPr lang="en-US" dirty="0"/>
              <a:t> we see at the bottom.</a:t>
            </a:r>
            <a:endParaRPr lang="en-US" dirty="0">
              <a:cs typeface="Calibri"/>
            </a:endParaRPr>
          </a:p>
          <a:p>
            <a:endParaRPr lang="en-US">
              <a:cs typeface="Calibri"/>
            </a:endParaRPr>
          </a:p>
        </p:txBody>
      </p:sp>
    </p:spTree>
    <p:extLst>
      <p:ext uri="{BB962C8B-B14F-4D97-AF65-F5344CB8AC3E}">
        <p14:creationId xmlns:p14="http://schemas.microsoft.com/office/powerpoint/2010/main" val="121457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Slide 8</a:t>
            </a:r>
          </a:p>
          <a:p>
            <a:r>
              <a:rPr lang="en-US" dirty="0"/>
              <a:t>Unfortunately, inequality can result in a vicious cycle that causes more inequality.  This is because inequality causes stereotypes and bias, which can result in increased inequality. All of this can in turn result in societal violence which again can cause further inequality. </a:t>
            </a:r>
            <a:r>
              <a:rPr lang="en-GB" dirty="0"/>
              <a:t> </a:t>
            </a:r>
            <a:endParaRPr lang="en-GB" dirty="0">
              <a:cs typeface="Calibri"/>
            </a:endParaRPr>
          </a:p>
          <a:p>
            <a:endParaRPr lang="en-GB">
              <a:cs typeface="Calibri"/>
            </a:endParaRPr>
          </a:p>
          <a:p>
            <a:endParaRPr lang="en-GB"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4169B-746E-4806-98A1-3CDE78F7039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8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cs typeface="Calibri"/>
              </a:rPr>
              <a:t>Slide 9</a:t>
            </a:r>
          </a:p>
          <a:p>
            <a:r>
              <a:rPr lang="en-US" dirty="0"/>
              <a:t>Above are a few examples of the impact of inequality on wellbeing but there are many more that we haven’t had space to include. </a:t>
            </a:r>
            <a:endParaRPr lang="en-US" dirty="0">
              <a:cs typeface="Calibri"/>
            </a:endParaRPr>
          </a:p>
          <a:p>
            <a:r>
              <a:rPr lang="en-US" b="1" dirty="0"/>
              <a:t>LGBT Discrimination</a:t>
            </a:r>
            <a:endParaRPr lang="en-US" dirty="0"/>
          </a:p>
          <a:p>
            <a:r>
              <a:rPr lang="en-US" dirty="0"/>
              <a:t>Stonewall and LGBT Youth Scotland identify inequality as a root cause of homophobia, biphobia and transphobia. 67% of participants report experiencing homophobic, </a:t>
            </a:r>
            <a:r>
              <a:rPr lang="en-US" dirty="0" err="1"/>
              <a:t>biphobic</a:t>
            </a:r>
            <a:r>
              <a:rPr lang="en-US" dirty="0"/>
              <a:t> or transphobic bullying during their time in school. (</a:t>
            </a:r>
            <a:r>
              <a:rPr lang="en-US" u="sng" dirty="0">
                <a:hlinkClick r:id="rId3"/>
              </a:rPr>
              <a:t>LiS Education Report 2023 (lgbtyouth.org.uk)</a:t>
            </a:r>
            <a:endParaRPr lang="en-US" dirty="0"/>
          </a:p>
          <a:p>
            <a:endParaRPr lang="en-US" dirty="0"/>
          </a:p>
          <a:p>
            <a:r>
              <a:rPr lang="en-US" b="1" dirty="0"/>
              <a:t>Gender Based Violence</a:t>
            </a:r>
            <a:endParaRPr lang="en-US" dirty="0"/>
          </a:p>
          <a:p>
            <a:r>
              <a:rPr lang="en-US" dirty="0"/>
              <a:t>Gender Based Violence refers to crimes such as rape, domestic abuse, stalking, and forced marriage that are overwhelmingly but not exclusively carried out by men against women. Gender Based Violence is a symptom of gender inequality. Research shows that the root cause of gender-based violence is gender inequality and that levels of violence against women are significantly and consistently higher in societies, communities and relationships where there are more rigid distinctions between the roles of men and women. 91% of school aged girls considered sexual harassment to be a problem at their school, but a report that came out recently found that 97% of women in the UK have experienced sexual harassment.  (</a:t>
            </a:r>
            <a:r>
              <a:rPr lang="en-US" u="sng" dirty="0">
                <a:hlinkClick r:id="rId4"/>
              </a:rPr>
              <a:t>YWL-Report-FINAL.pdf (parliament.scot))</a:t>
            </a:r>
            <a:endParaRPr lang="en-US" dirty="0"/>
          </a:p>
          <a:p>
            <a:r>
              <a:rPr lang="en-US" dirty="0"/>
              <a:t> </a:t>
            </a:r>
            <a:endParaRPr lang="en-US" dirty="0">
              <a:cs typeface="Calibri" panose="020F0502020204030204"/>
            </a:endParaRPr>
          </a:p>
          <a:p>
            <a:r>
              <a:rPr lang="en-US" b="1" dirty="0"/>
              <a:t>Racism</a:t>
            </a:r>
            <a:endParaRPr lang="en-US" dirty="0"/>
          </a:p>
          <a:p>
            <a:r>
              <a:rPr lang="en-US" dirty="0"/>
              <a:t>The mental health impacts of racism can lead to children and young people disengaging with education and feelings of alienation and isolation. Young people from </a:t>
            </a:r>
            <a:r>
              <a:rPr lang="en-US" dirty="0" err="1"/>
              <a:t>racialised</a:t>
            </a:r>
            <a:r>
              <a:rPr lang="en-US" dirty="0"/>
              <a:t> minorities described ways in which they were </a:t>
            </a:r>
            <a:r>
              <a:rPr lang="en-US" dirty="0" err="1"/>
              <a:t>categorised</a:t>
            </a:r>
            <a:r>
              <a:rPr lang="en-US" dirty="0"/>
              <a:t> and seen as ‘Other’ by accent, </a:t>
            </a:r>
            <a:r>
              <a:rPr lang="en-US" dirty="0" err="1"/>
              <a:t>colour</a:t>
            </a:r>
            <a:r>
              <a:rPr lang="en-US" dirty="0"/>
              <a:t>, faith, dress, nationality and ethnicity. Racial slurs were experienced as well as more recently </a:t>
            </a:r>
            <a:r>
              <a:rPr lang="en-US" dirty="0" err="1"/>
              <a:t>recognised</a:t>
            </a:r>
            <a:r>
              <a:rPr lang="en-US" dirty="0"/>
              <a:t> forms of racism such as islamophobia (anti-Muslim prejudice), anti-immigration attitudes and religious intolerance. In schools, racist comments were more common in primary and lower secondary stages. Experiencing anti-Muslim racism was also described by some participants; this was felt to be gendered as the wearing the hijab or niqab by girls was a more visible marker of being Muslim. (</a:t>
            </a:r>
            <a:r>
              <a:rPr lang="en-US" u="sng" dirty="0">
                <a:hlinkClick r:id="rId5"/>
              </a:rPr>
              <a:t>Insight 16 (2005) ‘Minority Ethnic Pupils’ Experiences of School in Scotland</a:t>
            </a:r>
            <a:r>
              <a:rPr lang="en-US" dirty="0"/>
              <a:t>’, </a:t>
            </a:r>
            <a:r>
              <a:rPr lang="en-US" u="sng" dirty="0">
                <a:hlinkClick r:id="rId6"/>
              </a:rPr>
              <a:t>Guyan K 2019 The Perceptions and experiences of Black, Asian and Minority Ethnic young people in Scottish schools</a:t>
            </a:r>
            <a:r>
              <a:rPr lang="en-US" dirty="0"/>
              <a:t>)</a:t>
            </a:r>
          </a:p>
          <a:p>
            <a:endParaRPr lang="en-US" dirty="0"/>
          </a:p>
          <a:p>
            <a:r>
              <a:rPr lang="en-US" b="1" dirty="0"/>
              <a:t>Poverty</a:t>
            </a:r>
            <a:endParaRPr lang="en-US" dirty="0"/>
          </a:p>
          <a:p>
            <a:r>
              <a:rPr lang="en-GB" dirty="0"/>
              <a:t>Children are more likely to be in poverty across all measures compared to adults. Some types of households with children are known to be at a particularly high risk of poverty. These include households with single parents, three or more children, disabled household members, of a minority ethnic background, with a child aged under one, or a mother aged under 25. Poverty can often overlap with other areas of inequality. (</a:t>
            </a:r>
            <a:r>
              <a:rPr lang="en-GB" u="sng" dirty="0">
                <a:hlinkClick r:id="rId7"/>
              </a:rPr>
              <a:t>Poverty and Income Inequality in Scotland 2019-22 (data.gov.scot))</a:t>
            </a:r>
            <a:endParaRPr lang="en-US" dirty="0"/>
          </a:p>
          <a:p>
            <a:endParaRPr lang="en-US" dirty="0"/>
          </a:p>
          <a:p>
            <a:r>
              <a:rPr lang="en-GB" b="1" dirty="0"/>
              <a:t>Disability Discrimination</a:t>
            </a:r>
            <a:endParaRPr lang="en-US" dirty="0"/>
          </a:p>
          <a:p>
            <a:r>
              <a:rPr lang="en-GB" dirty="0"/>
              <a:t>The World Health Organisation in collaboration with the World Bank recently stated that 15% of the world’s population, approximately one billion, live with some form of disability. Across the world, people with disabilities have poorer health outcomes, lower educational achievements, less economic participation and higher rates of poverty than people without disabilities. This is partly because people with disabilities experience significant barriers in accessing basic services, including health, education and employment. Studies have highlighted that disabled children have poorer experiences of school, lower expectations in teen years and experiences of social isolation that all impact on children and young people's wellbeing.</a:t>
            </a:r>
            <a:endParaRPr lang="en-US" dirty="0"/>
          </a:p>
          <a:p>
            <a:r>
              <a:rPr lang="en-GB" dirty="0"/>
              <a:t>(</a:t>
            </a:r>
            <a:r>
              <a:rPr lang="en-GB" u="sng" dirty="0">
                <a:hlinkClick r:id="rId8"/>
              </a:rPr>
              <a:t>Disabled Children and the Equality Act 2010: What Early Years providers need to know and do (councilfordisabledchildren.org.uk),</a:t>
            </a:r>
            <a:r>
              <a:rPr lang="en-GB" u="sng" dirty="0"/>
              <a:t> </a:t>
            </a:r>
            <a:r>
              <a:rPr lang="en-GB" u="sng" dirty="0">
                <a:hlinkClick r:id="rId9"/>
              </a:rPr>
              <a:t>Children with disabilities are being denied equal opportunities for a quality education across the world, including in the UK | University of Cambridge</a:t>
            </a:r>
            <a:endParaRPr lang="en-US" u="sng" dirty="0"/>
          </a:p>
          <a:p>
            <a:endParaRPr lang="en-US" dirty="0"/>
          </a:p>
          <a:p>
            <a:r>
              <a:rPr lang="en-GB" b="1" dirty="0"/>
              <a:t>Care Experienced Discrimination</a:t>
            </a:r>
            <a:endParaRPr lang="en-US" dirty="0"/>
          </a:p>
          <a:p>
            <a:r>
              <a:rPr lang="en-GB" dirty="0"/>
              <a:t>Discrimination against care experienced children and young people has a significant impact on mental health. The latest measure of the emotional and behavioural health of looked after children using the Strengths and Difficulties Questionnaire (SDQ) found that 37% had scores considered a cause for concern, compared to 12% of children in the general population. Barnardo’s surveyed care leavers and found that 46% were identified as having mental health needs, with 65% of them not receiving any form of statutory support (</a:t>
            </a:r>
            <a:r>
              <a:rPr lang="en-GB" u="sng" dirty="0">
                <a:hlinkClick r:id="rId10"/>
              </a:rPr>
              <a:t>The Care Leavers’ Association, 2017</a:t>
            </a:r>
            <a:r>
              <a:rPr lang="en-GB" dirty="0"/>
              <a:t>; </a:t>
            </a:r>
            <a:r>
              <a:rPr lang="en-GB" u="sng" dirty="0">
                <a:hlinkClick r:id="rId11"/>
              </a:rPr>
              <a:t>Social Market Foundation, 2018,</a:t>
            </a:r>
            <a:r>
              <a:rPr lang="en-GB" dirty="0"/>
              <a:t> </a:t>
            </a:r>
            <a:r>
              <a:rPr lang="en-GB" u="sng" dirty="0">
                <a:hlinkClick r:id="rId12"/>
              </a:rPr>
              <a:t>Alliance For Children In Care And Care Leavers, 2017</a:t>
            </a:r>
            <a:r>
              <a:rPr lang="en-GB" dirty="0"/>
              <a:t>).</a:t>
            </a:r>
            <a:endParaRPr lang="en-US" dirty="0"/>
          </a:p>
          <a:p>
            <a:endParaRPr lang="en-US" dirty="0"/>
          </a:p>
          <a:p>
            <a:endParaRPr lang="en-US" b="1" dirty="0">
              <a:cs typeface="Calibri"/>
            </a:endParaRPr>
          </a:p>
          <a:p>
            <a:endParaRPr lang="en-GB" dirty="0">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77144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529E93-95A5-408F-8083-FD5877F8D47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27267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529E93-95A5-408F-8083-FD5877F8D47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282563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529E93-95A5-408F-8083-FD5877F8D47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389485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05D12C-8B7B-4DEC-B03F-E5A09250F08B}"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2021461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05D12C-8B7B-4DEC-B03F-E5A09250F08B}"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380112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05D12C-8B7B-4DEC-B03F-E5A09250F08B}"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372429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05D12C-8B7B-4DEC-B03F-E5A09250F08B}"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60203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05D12C-8B7B-4DEC-B03F-E5A09250F08B}"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3486231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05D12C-8B7B-4DEC-B03F-E5A09250F08B}"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167379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5D12C-8B7B-4DEC-B03F-E5A09250F08B}"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130106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05D12C-8B7B-4DEC-B03F-E5A09250F08B}"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357884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529E93-95A5-408F-8083-FD5877F8D47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368741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05D12C-8B7B-4DEC-B03F-E5A09250F08B}"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215532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05D12C-8B7B-4DEC-B03F-E5A09250F08B}"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3363097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05D12C-8B7B-4DEC-B03F-E5A09250F08B}"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D32FEE-6C39-4A15-8836-BA25F9649666}" type="slidenum">
              <a:rPr lang="en-GB" smtClean="0"/>
              <a:t>‹#›</a:t>
            </a:fld>
            <a:endParaRPr lang="en-GB"/>
          </a:p>
        </p:txBody>
      </p:sp>
    </p:spTree>
    <p:extLst>
      <p:ext uri="{BB962C8B-B14F-4D97-AF65-F5344CB8AC3E}">
        <p14:creationId xmlns:p14="http://schemas.microsoft.com/office/powerpoint/2010/main" val="1372906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29E93-95A5-408F-8083-FD5877F8D477}"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941183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30209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11298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097345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799790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680326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11361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861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529E93-95A5-408F-8083-FD5877F8D47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418033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1196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1143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6907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3A3-B5FD-F0DD-A579-54B445FF57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ED1F497-96D3-7C2B-773E-E50564EBB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64F41A-B6A0-8926-68C4-82642A13807A}"/>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55CE688A-BEEF-6E31-D875-7B5DF3E8D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5779B-1CC9-0ACA-0522-169BF7DD78F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725836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3F13-2A44-CB90-5E37-C6186379AA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D0FBD-ADA5-37AE-4224-459E0C6109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831FE-6EB9-A297-AE13-5D252042F8D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8F86E7F5-3762-0174-FB7C-E552AFCE0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7ADE8-476E-2D59-6645-253B0D61756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568316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41A8-F1EE-033D-8A6E-C694A59CD0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29A651-F36E-1874-70CB-9E96106F4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369EA-5C10-2432-07FB-B4B6A1C47F33}"/>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EB8B26C3-0FF8-3004-8939-F8B31F59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5A41F-FBF0-97FA-9276-ACA1767FE76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27715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0F9-DB46-588E-2635-25B33ED4F6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912A05-94B4-E1B1-CE58-DB0FDAE030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6EDC7D-3776-90EE-5895-61DC3C7B4F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4BB1F9-A60F-4B86-A37E-8EF0C4C0621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0BCD8655-9AA3-94F6-CFB2-CDDE72973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EEFA6-0CE9-569D-17EE-E5C6FDEB888A}"/>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80328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E287-1DBC-249B-C489-276D2495B6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9000C3-53A7-60C6-7EC0-C0E9D0B58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D5D82-A649-64BD-3451-69203B117E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FEB230-E2CB-1B8E-0F13-6D0B60945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977126-1A3D-C8D8-9E7D-76B3C4E327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78207C-E109-B960-DBEE-8DC815CAF165}"/>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8" name="Footer Placeholder 7">
            <a:extLst>
              <a:ext uri="{FF2B5EF4-FFF2-40B4-BE49-F238E27FC236}">
                <a16:creationId xmlns:a16="http://schemas.microsoft.com/office/drawing/2014/main" id="{AF9F1134-4B8E-BCC9-852E-A9FAF7E71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A9355-DECB-7BDB-1CC0-5EBAF9CF390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666569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51D3-6C9D-4284-1439-1140211139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7BB16F-5960-0FB3-48FB-9DAE83658890}"/>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4" name="Footer Placeholder 3">
            <a:extLst>
              <a:ext uri="{FF2B5EF4-FFF2-40B4-BE49-F238E27FC236}">
                <a16:creationId xmlns:a16="http://schemas.microsoft.com/office/drawing/2014/main" id="{D3ADA77C-9513-9B56-63A1-AE951D7C3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1D784-B01E-2582-A334-EC0ACA15BCE2}"/>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89609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C273E-DE5E-CE76-1813-608D9772549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3" name="Footer Placeholder 2">
            <a:extLst>
              <a:ext uri="{FF2B5EF4-FFF2-40B4-BE49-F238E27FC236}">
                <a16:creationId xmlns:a16="http://schemas.microsoft.com/office/drawing/2014/main" id="{362EF028-733F-DD68-51AE-573346723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554B7-70BA-37CE-D3BA-580638348A39}"/>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2211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529E93-95A5-408F-8083-FD5877F8D477}"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1680387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365-4FC4-EDE1-375A-7DB4A76E24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B5ECD-0D06-AAD0-0428-E04C98B2C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F99CCD-609A-367B-1D54-650645A1E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FDE2EB-AF09-6089-EFC1-B532BA915C46}"/>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5EB798F6-9AA3-AC21-0752-D6D182848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7C648-D792-7490-02AD-15E33B5EC5E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45816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FC8-848C-3481-9772-D9FDF94713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396DA87-EF11-BCE5-AD53-2A050460D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D34A85-D9DA-632F-3C45-5BC38AAD7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C167D6-B6F2-5F1B-A647-EB7B7AC34A9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8C1A38E2-F1FC-0173-582C-E8625E0B6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54EF-4607-97FF-AEFA-0B4B65A65F64}"/>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704031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135-63E8-4E34-4194-66A69B0448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03382B-5BFC-5D0A-F7EE-5F972CCF3A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A9A02E-60F7-3B6C-9B27-FBCC4AD364F7}"/>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77ADF17-CDBA-CAA4-0BF3-6E9B807B2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1B74-B6FF-799E-6C06-4FFB68A41403}"/>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310435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D077-3E81-9F74-85E6-9FA0413FD60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2909C6-B2B9-084D-DC0C-DC55E271B2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E38EA-77CD-0A7B-7BBD-D007D708521F}"/>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C1A3EF22-8869-6BA7-DA17-5C307680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4C63-CB15-8101-655D-3D5670CD160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862549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3A3-B5FD-F0DD-A579-54B445FF57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ED1F497-96D3-7C2B-773E-E50564EBB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64F41A-B6A0-8926-68C4-82642A13807A}"/>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55CE688A-BEEF-6E31-D875-7B5DF3E8D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5779B-1CC9-0ACA-0522-169BF7DD78F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99864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3F13-2A44-CB90-5E37-C6186379AA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D0FBD-ADA5-37AE-4224-459E0C6109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8831FE-6EB9-A297-AE13-5D252042F8D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8F86E7F5-3762-0174-FB7C-E552AFCE0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7ADE8-476E-2D59-6645-253B0D61756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450021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41A8-F1EE-033D-8A6E-C694A59CD0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29A651-F36E-1874-70CB-9E96106F4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369EA-5C10-2432-07FB-B4B6A1C47F33}"/>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EB8B26C3-0FF8-3004-8939-F8B31F59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5A41F-FBF0-97FA-9276-ACA1767FE76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914864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D0F9-DB46-588E-2635-25B33ED4F6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912A05-94B4-E1B1-CE58-DB0FDAE030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6EDC7D-3776-90EE-5895-61DC3C7B4FC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74BB1F9-A60F-4B86-A37E-8EF0C4C0621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0BCD8655-9AA3-94F6-CFB2-CDDE72973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EEFA6-0CE9-569D-17EE-E5C6FDEB888A}"/>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124250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E287-1DBC-249B-C489-276D2495B6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9000C3-53A7-60C6-7EC0-C0E9D0B58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7D5D82-A649-64BD-3451-69203B117E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FEB230-E2CB-1B8E-0F13-6D0B60945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977126-1A3D-C8D8-9E7D-76B3C4E3277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778207C-E109-B960-DBEE-8DC815CAF165}"/>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8" name="Footer Placeholder 7">
            <a:extLst>
              <a:ext uri="{FF2B5EF4-FFF2-40B4-BE49-F238E27FC236}">
                <a16:creationId xmlns:a16="http://schemas.microsoft.com/office/drawing/2014/main" id="{AF9F1134-4B8E-BCC9-852E-A9FAF7E71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6A9355-DECB-7BDB-1CC0-5EBAF9CF3907}"/>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4170618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51D3-6C9D-4284-1439-1140211139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7BB16F-5960-0FB3-48FB-9DAE83658890}"/>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4" name="Footer Placeholder 3">
            <a:extLst>
              <a:ext uri="{FF2B5EF4-FFF2-40B4-BE49-F238E27FC236}">
                <a16:creationId xmlns:a16="http://schemas.microsoft.com/office/drawing/2014/main" id="{D3ADA77C-9513-9B56-63A1-AE951D7C3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E1D784-B01E-2582-A334-EC0ACA15BCE2}"/>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02661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529E93-95A5-408F-8083-FD5877F8D477}"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310004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C273E-DE5E-CE76-1813-608D97725499}"/>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3" name="Footer Placeholder 2">
            <a:extLst>
              <a:ext uri="{FF2B5EF4-FFF2-40B4-BE49-F238E27FC236}">
                <a16:creationId xmlns:a16="http://schemas.microsoft.com/office/drawing/2014/main" id="{362EF028-733F-DD68-51AE-573346723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554B7-70BA-37CE-D3BA-580638348A39}"/>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1081135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B365-4FC4-EDE1-375A-7DB4A76E24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B5ECD-0D06-AAD0-0428-E04C98B2C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F99CCD-609A-367B-1D54-650645A1E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FDE2EB-AF09-6089-EFC1-B532BA915C46}"/>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5EB798F6-9AA3-AC21-0752-D6D182848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7C648-D792-7490-02AD-15E33B5EC5E0}"/>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559025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FC8-848C-3481-9772-D9FDF94713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396DA87-EF11-BCE5-AD53-2A050460D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D34A85-D9DA-632F-3C45-5BC38AAD7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C167D6-B6F2-5F1B-A647-EB7B7AC34A9C}"/>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6" name="Footer Placeholder 5">
            <a:extLst>
              <a:ext uri="{FF2B5EF4-FFF2-40B4-BE49-F238E27FC236}">
                <a16:creationId xmlns:a16="http://schemas.microsoft.com/office/drawing/2014/main" id="{8C1A38E2-F1FC-0173-582C-E8625E0B6D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54EF-4607-97FF-AEFA-0B4B65A65F64}"/>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3018469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8135-63E8-4E34-4194-66A69B0448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03382B-5BFC-5D0A-F7EE-5F972CCF3A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A9A02E-60F7-3B6C-9B27-FBCC4AD364F7}"/>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77ADF17-CDBA-CAA4-0BF3-6E9B807B2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1B74-B6FF-799E-6C06-4FFB68A41403}"/>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224676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CD077-3E81-9F74-85E6-9FA0413FD60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2909C6-B2B9-084D-DC0C-DC55E271B2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E38EA-77CD-0A7B-7BBD-D007D708521F}"/>
              </a:ext>
            </a:extLst>
          </p:cNvPr>
          <p:cNvSpPr>
            <a:spLocks noGrp="1"/>
          </p:cNvSpPr>
          <p:nvPr>
            <p:ph type="dt" sz="half" idx="10"/>
          </p:nvPr>
        </p:nvSpPr>
        <p:spPr/>
        <p:txBody>
          <a:body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C1A3EF22-8869-6BA7-DA17-5C307680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54C63-CB15-8101-655D-3D5670CD160D}"/>
              </a:ext>
            </a:extLst>
          </p:cNvPr>
          <p:cNvSpPr>
            <a:spLocks noGrp="1"/>
          </p:cNvSpPr>
          <p:nvPr>
            <p:ph type="sldNum" sz="quarter" idx="12"/>
          </p:nvPr>
        </p:nvSpPr>
        <p:spPr/>
        <p:txBody>
          <a:bodyPr/>
          <a:lstStyle/>
          <a:p>
            <a:fld id="{B9EE82DC-0DDB-4E46-BFA8-4711B5068A23}" type="slidenum">
              <a:rPr lang="en-US" smtClean="0"/>
              <a:t>‹#›</a:t>
            </a:fld>
            <a:endParaRPr lang="en-US"/>
          </a:p>
        </p:txBody>
      </p:sp>
    </p:spTree>
    <p:extLst>
      <p:ext uri="{BB962C8B-B14F-4D97-AF65-F5344CB8AC3E}">
        <p14:creationId xmlns:p14="http://schemas.microsoft.com/office/powerpoint/2010/main" val="229571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29E93-95A5-408F-8083-FD5877F8D477}"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29383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29E93-95A5-408F-8083-FD5877F8D47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56583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29E93-95A5-408F-8083-FD5877F8D477}"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54A80F-78AB-4BD4-BF28-EC20DDDD1E38}" type="slidenum">
              <a:rPr lang="en-GB" smtClean="0"/>
              <a:t>‹#›</a:t>
            </a:fld>
            <a:endParaRPr lang="en-GB"/>
          </a:p>
        </p:txBody>
      </p:sp>
    </p:spTree>
    <p:extLst>
      <p:ext uri="{BB962C8B-B14F-4D97-AF65-F5344CB8AC3E}">
        <p14:creationId xmlns:p14="http://schemas.microsoft.com/office/powerpoint/2010/main" val="191704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29E93-95A5-408F-8083-FD5877F8D477}"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A80F-78AB-4BD4-BF28-EC20DDDD1E38}" type="slidenum">
              <a:rPr lang="en-GB" smtClean="0"/>
              <a:t>‹#›</a:t>
            </a:fld>
            <a:endParaRPr lang="en-GB"/>
          </a:p>
        </p:txBody>
      </p:sp>
    </p:spTree>
    <p:extLst>
      <p:ext uri="{BB962C8B-B14F-4D97-AF65-F5344CB8AC3E}">
        <p14:creationId xmlns:p14="http://schemas.microsoft.com/office/powerpoint/2010/main" val="28609236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5D12C-8B7B-4DEC-B03F-E5A09250F08B}"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32FEE-6C39-4A15-8836-BA25F9649666}" type="slidenum">
              <a:rPr lang="en-GB" smtClean="0"/>
              <a:t>‹#›</a:t>
            </a:fld>
            <a:endParaRPr lang="en-GB"/>
          </a:p>
        </p:txBody>
      </p:sp>
    </p:spTree>
    <p:extLst>
      <p:ext uri="{BB962C8B-B14F-4D97-AF65-F5344CB8AC3E}">
        <p14:creationId xmlns:p14="http://schemas.microsoft.com/office/powerpoint/2010/main" val="66409605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64828121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3ADC8-B632-4EB6-D271-C47D12E64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976F6D-5BF3-0787-068D-B4F21D82D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9E4DA-2ED1-7BE8-A354-1FC6DE729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EB80B9F-F7C9-42BA-5B37-73F254CF5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EF06AB-4E83-1067-22C3-BF3C68974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E82DC-0DDB-4E46-BFA8-4711B5068A23}" type="slidenum">
              <a:rPr lang="en-US" smtClean="0"/>
              <a:t>‹#›</a:t>
            </a:fld>
            <a:endParaRPr lang="en-US"/>
          </a:p>
        </p:txBody>
      </p:sp>
    </p:spTree>
    <p:extLst>
      <p:ext uri="{BB962C8B-B14F-4D97-AF65-F5344CB8AC3E}">
        <p14:creationId xmlns:p14="http://schemas.microsoft.com/office/powerpoint/2010/main" val="21652751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3ADC8-B632-4EB6-D271-C47D12E64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976F6D-5BF3-0787-068D-B4F21D82D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9E4DA-2ED1-7BE8-A354-1FC6DE729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22C32-E266-5543-9E66-24DC1B56B662}" type="datetimeFigureOut">
              <a:rPr lang="en-US" smtClean="0"/>
              <a:t>12/5/2023</a:t>
            </a:fld>
            <a:endParaRPr lang="en-US"/>
          </a:p>
        </p:txBody>
      </p:sp>
      <p:sp>
        <p:nvSpPr>
          <p:cNvPr id="5" name="Footer Placeholder 4">
            <a:extLst>
              <a:ext uri="{FF2B5EF4-FFF2-40B4-BE49-F238E27FC236}">
                <a16:creationId xmlns:a16="http://schemas.microsoft.com/office/drawing/2014/main" id="{BEB80B9F-F7C9-42BA-5B37-73F254CF5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EF06AB-4E83-1067-22C3-BF3C68974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E82DC-0DDB-4E46-BFA8-4711B5068A23}" type="slidenum">
              <a:rPr lang="en-US" smtClean="0"/>
              <a:t>‹#›</a:t>
            </a:fld>
            <a:endParaRPr lang="en-US"/>
          </a:p>
        </p:txBody>
      </p:sp>
    </p:spTree>
    <p:extLst>
      <p:ext uri="{BB962C8B-B14F-4D97-AF65-F5344CB8AC3E}">
        <p14:creationId xmlns:p14="http://schemas.microsoft.com/office/powerpoint/2010/main" val="318352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ideo" Target="https://www.youtube.com/embed/Yj1d2-siA8k?feature=oembed"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video" Target="https://www.youtube.com/embed/WbXOZyqb034?feature=oembed" TargetMode="Externa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hyperlink" Target="https://education.gov.scot/media/yt3hgztj/igb-sef-2021.pdf" TargetMode="External"/><Relationship Id="rId3" Type="http://schemas.openxmlformats.org/officeDocument/2006/relationships/image" Target="../media/image34.jpeg"/><Relationship Id="rId7" Type="http://schemas.openxmlformats.org/officeDocument/2006/relationships/hyperlink" Target="https://www.tie.scot/"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hyperlink" Target="https://education.gov.scot/resources/promoting-race-equality-and-anti-racist-education/" TargetMode="External"/><Relationship Id="rId5" Type="http://schemas.openxmlformats.org/officeDocument/2006/relationships/hyperlink" Target="https://education.gov.scot/resources/the-cost-of-the-school-day-programme-child-poverty-action-group/" TargetMode="External"/><Relationship Id="rId4" Type="http://schemas.openxmlformats.org/officeDocument/2006/relationships/hyperlink" Target="https://www.equallysafeatschool.org.uk/" TargetMode="External"/><Relationship Id="rId9" Type="http://schemas.openxmlformats.org/officeDocument/2006/relationships/hyperlink" Target="https://education.gov.scot/media/01wj1ahu/igbe-guidance2.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3.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7" y="3680635"/>
            <a:ext cx="12209380" cy="3226519"/>
          </a:xfrm>
          <a:prstGeom prst="rect">
            <a:avLst/>
          </a:prstGeom>
        </p:spPr>
      </p:pic>
      <p:pic>
        <p:nvPicPr>
          <p:cNvPr id="5" name="Picture 4"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sp>
        <p:nvSpPr>
          <p:cNvPr id="7" name="Title 6"/>
          <p:cNvSpPr>
            <a:spLocks noGrp="1"/>
          </p:cNvSpPr>
          <p:nvPr>
            <p:ph type="title" idx="4294967295"/>
          </p:nvPr>
        </p:nvSpPr>
        <p:spPr>
          <a:xfrm>
            <a:off x="591861" y="1909098"/>
            <a:ext cx="11246199" cy="26776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and Equalities Professional Learning Framework</a:t>
            </a:r>
            <a:r>
              <a:rPr lang="en-GB" sz="3200" kern="1200" dirty="0">
                <a:latin typeface="Segoe UI"/>
                <a:ea typeface="+mn-ea"/>
                <a:cs typeface="Segoe UI"/>
              </a:rPr>
              <a:t> </a:t>
            </a:r>
            <a:br>
              <a:rPr lang="en-GB" sz="3200" kern="1200" dirty="0">
                <a:latin typeface="Segoe UI"/>
                <a:ea typeface="+mn-ea"/>
                <a:cs typeface="Segoe UI"/>
              </a:rPr>
            </a:br>
            <a:endParaRPr lang="en-GB" sz="3200" kern="1200" dirty="0">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ABB5"/>
                </a:solidFill>
                <a:effectLst/>
                <a:uLnTx/>
                <a:uFillTx/>
                <a:latin typeface="Segoe UI"/>
                <a:ea typeface="+mn-ea"/>
                <a:cs typeface="Segoe UI"/>
              </a:rPr>
              <a:t>Impact of Inequality</a:t>
            </a:r>
            <a:endParaRPr lang="en-GB" sz="3200" b="1" i="0" u="none" strike="noStrike" kern="1200" cap="none" spc="0" normalizeH="0" baseline="0" noProof="0" dirty="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D99694"/>
                </a:solidFill>
                <a:effectLst/>
                <a:uLnTx/>
                <a:uFillTx/>
                <a:latin typeface="Segoe UI"/>
                <a:ea typeface="+mn-ea"/>
                <a:cs typeface="Segoe UI"/>
              </a:rPr>
              <a:t>Level – Informed </a:t>
            </a:r>
            <a:endParaRPr kumimoji="0" lang="en-GB" sz="32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a:ea typeface="+mn-ea"/>
                <a:cs typeface="+mn-cs"/>
              </a:rPr>
              <a:t>Do luchd-ionnsachaidh na h-Alba, le luchd-foghlaim Alba </a:t>
            </a:r>
          </a:p>
        </p:txBody>
      </p:sp>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0165" y="475679"/>
            <a:ext cx="1207497" cy="1013701"/>
          </a:xfrm>
          <a:prstGeom prst="rect">
            <a:avLst/>
          </a:prstGeom>
        </p:spPr>
      </p:pic>
      <p:pic>
        <p:nvPicPr>
          <p:cNvPr id="11" name="Picture 10" descr="This image represents Wellbeing and Care. Inside a centrally placed heart shape are 3 stylised icons representing gender neutral children and young people. One icon represents wheelchair users. The supporting the heart are  3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sp>
        <p:nvSpPr>
          <p:cNvPr id="3" name="Rectangle 2">
            <a:extLst>
              <a:ext uri="{FF2B5EF4-FFF2-40B4-BE49-F238E27FC236}">
                <a16:creationId xmlns:a16="http://schemas.microsoft.com/office/drawing/2014/main" id="{2D3802A0-84D6-F65D-A6B0-CE2B0721AB63}"/>
              </a:ext>
              <a:ext uri="{C183D7F6-B498-43B3-948B-1728B52AA6E4}">
                <adec:decorative xmlns:adec="http://schemas.microsoft.com/office/drawing/2017/decorative" val="1"/>
              </a:ext>
            </a:extLst>
          </p:cNvPr>
          <p:cNvSpPr/>
          <p:nvPr/>
        </p:nvSpPr>
        <p:spPr>
          <a:xfrm>
            <a:off x="3416968" y="1564105"/>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9BA73947-ABDA-F7FE-8ADF-853B1A6105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1589" y="493087"/>
            <a:ext cx="1167384" cy="978408"/>
          </a:xfrm>
          <a:prstGeom prst="rect">
            <a:avLst/>
          </a:prstGeom>
        </p:spPr>
      </p:pic>
      <p:pic>
        <p:nvPicPr>
          <p:cNvPr id="6" name="Picture 5" descr="This is the Education Scotland, Inclusion, Wellbeing and Equalities logo. It is  blue green and yellow. ">
            <a:extLst>
              <a:ext uri="{FF2B5EF4-FFF2-40B4-BE49-F238E27FC236}">
                <a16:creationId xmlns:a16="http://schemas.microsoft.com/office/drawing/2014/main" id="{C95A8776-E4D7-830A-317D-A7E47598F624}"/>
              </a:ext>
            </a:extLst>
          </p:cNvPr>
          <p:cNvPicPr>
            <a:picLocks noChangeAspect="1"/>
          </p:cNvPicPr>
          <p:nvPr/>
        </p:nvPicPr>
        <p:blipFill>
          <a:blip r:embed="rId9"/>
          <a:stretch>
            <a:fillRect/>
          </a:stretch>
        </p:blipFill>
        <p:spPr>
          <a:xfrm>
            <a:off x="8777690" y="485238"/>
            <a:ext cx="1966845" cy="972087"/>
          </a:xfrm>
          <a:prstGeom prst="rect">
            <a:avLst/>
          </a:prstGeom>
        </p:spPr>
      </p:pic>
      <p:sp>
        <p:nvSpPr>
          <p:cNvPr id="2" name="Rectangle 1">
            <a:extLst>
              <a:ext uri="{FF2B5EF4-FFF2-40B4-BE49-F238E27FC236}">
                <a16:creationId xmlns:a16="http://schemas.microsoft.com/office/drawing/2014/main" id="{B4FC2E3E-4883-3C97-169C-D1014A914F01}"/>
              </a:ext>
            </a:extLst>
          </p:cNvPr>
          <p:cNvSpPr/>
          <p:nvPr/>
        </p:nvSpPr>
        <p:spPr>
          <a:xfrm>
            <a:off x="546823" y="459215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B3D236"/>
                </a:solidFill>
              </a:rPr>
              <a:t>@ESInclusionTeam</a:t>
            </a:r>
            <a:endParaRPr lang="en-US" sz="2400">
              <a:solidFill>
                <a:srgbClr val="B3D236"/>
              </a:solidFill>
            </a:endParaRPr>
          </a:p>
        </p:txBody>
      </p:sp>
    </p:spTree>
    <p:extLst>
      <p:ext uri="{BB962C8B-B14F-4D97-AF65-F5344CB8AC3E}">
        <p14:creationId xmlns:p14="http://schemas.microsoft.com/office/powerpoint/2010/main" val="415934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54C8F9-E2AA-774C-8772-3467F80C9149}"/>
              </a:ext>
            </a:extLst>
          </p:cNvPr>
          <p:cNvSpPr txBox="1">
            <a:spLocks noGrp="1" noChangeArrowheads="1"/>
          </p:cNvSpPr>
          <p:nvPr>
            <p:ph type="title" idx="4294967295"/>
          </p:nvPr>
        </p:nvSpPr>
        <p:spPr bwMode="auto">
          <a:xfrm>
            <a:off x="350809" y="-258912"/>
            <a:ext cx="7519158" cy="124831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2800" b="1" i="0" u="none" strike="noStrike" kern="1200" cap="none" spc="0" normalizeH="0" baseline="0" noProof="0">
                <a:ln>
                  <a:noFill/>
                </a:ln>
                <a:solidFill>
                  <a:srgbClr val="00ABB5"/>
                </a:solidFill>
                <a:effectLst/>
                <a:uLnTx/>
                <a:uFillTx/>
                <a:latin typeface="+mj-lt"/>
                <a:ea typeface="+mj-ea"/>
                <a:cs typeface="+mj-cs"/>
              </a:rPr>
              <a:t>Impact of Gender Inequality: Gender Based Violence</a:t>
            </a:r>
          </a:p>
        </p:txBody>
      </p:sp>
      <p:pic>
        <p:nvPicPr>
          <p:cNvPr id="12" name="Online Media 11" title="Out of the Box - Together for Gender Equality">
            <a:hlinkClick r:id="" action="ppaction://media"/>
            <a:extLst>
              <a:ext uri="{FF2B5EF4-FFF2-40B4-BE49-F238E27FC236}">
                <a16:creationId xmlns:a16="http://schemas.microsoft.com/office/drawing/2014/main" id="{18803AA9-3D96-E604-4673-99334E7F947F}"/>
              </a:ext>
            </a:extLst>
          </p:cNvPr>
          <p:cNvPicPr>
            <a:picLocks noRot="1" noChangeAspect="1"/>
          </p:cNvPicPr>
          <p:nvPr>
            <a:videoFile r:link="rId1"/>
          </p:nvPr>
        </p:nvPicPr>
        <p:blipFill>
          <a:blip r:embed="rId4"/>
          <a:stretch>
            <a:fillRect/>
          </a:stretch>
        </p:blipFill>
        <p:spPr>
          <a:xfrm>
            <a:off x="1313311" y="1160252"/>
            <a:ext cx="8718700" cy="4810664"/>
          </a:xfrm>
          <a:prstGeom prst="rect">
            <a:avLst/>
          </a:prstGeom>
        </p:spPr>
      </p:pic>
      <p:sp>
        <p:nvSpPr>
          <p:cNvPr id="21" name="TextBox 20">
            <a:extLst>
              <a:ext uri="{FF2B5EF4-FFF2-40B4-BE49-F238E27FC236}">
                <a16:creationId xmlns:a16="http://schemas.microsoft.com/office/drawing/2014/main" id="{B8B5A8BA-8506-1B13-7B49-FAF8B0ACF85F}"/>
              </a:ext>
            </a:extLst>
          </p:cNvPr>
          <p:cNvSpPr txBox="1"/>
          <p:nvPr/>
        </p:nvSpPr>
        <p:spPr>
          <a:xfrm>
            <a:off x="10496577" y="2168769"/>
            <a:ext cx="22112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Arial"/>
              </a:rPr>
              <a:t>5.37 mins</a:t>
            </a:r>
            <a:endParaRPr lang="en-GB" dirty="0"/>
          </a:p>
        </p:txBody>
      </p:sp>
    </p:spTree>
    <p:extLst>
      <p:ext uri="{BB962C8B-B14F-4D97-AF65-F5344CB8AC3E}">
        <p14:creationId xmlns:p14="http://schemas.microsoft.com/office/powerpoint/2010/main" val="231815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54C8F9-E2AA-774C-8772-3467F80C9149}"/>
              </a:ext>
            </a:extLst>
          </p:cNvPr>
          <p:cNvSpPr txBox="1">
            <a:spLocks noGrp="1" noChangeArrowheads="1"/>
          </p:cNvSpPr>
          <p:nvPr>
            <p:ph type="title" idx="4294967295"/>
          </p:nvPr>
        </p:nvSpPr>
        <p:spPr bwMode="auto">
          <a:xfrm>
            <a:off x="458203" y="277936"/>
            <a:ext cx="11034980"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Impact of Inequality: Racism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2" name="Online Media 1" title="We Are All Special: Newark Primary Against Racism">
            <a:hlinkClick r:id="" action="ppaction://media"/>
            <a:extLst>
              <a:ext uri="{FF2B5EF4-FFF2-40B4-BE49-F238E27FC236}">
                <a16:creationId xmlns:a16="http://schemas.microsoft.com/office/drawing/2014/main" id="{746A0457-2BE5-E232-AA6A-A19DA240DEBC}"/>
              </a:ext>
            </a:extLst>
          </p:cNvPr>
          <p:cNvPicPr>
            <a:picLocks noRot="1" noChangeAspect="1"/>
          </p:cNvPicPr>
          <p:nvPr>
            <a:videoFile r:link="rId1"/>
          </p:nvPr>
        </p:nvPicPr>
        <p:blipFill>
          <a:blip r:embed="rId4"/>
          <a:stretch>
            <a:fillRect/>
          </a:stretch>
        </p:blipFill>
        <p:spPr>
          <a:xfrm>
            <a:off x="709462" y="1189007"/>
            <a:ext cx="9006248" cy="4494363"/>
          </a:xfrm>
          <a:prstGeom prst="rect">
            <a:avLst/>
          </a:prstGeom>
        </p:spPr>
      </p:pic>
      <p:sp>
        <p:nvSpPr>
          <p:cNvPr id="4" name="TextBox 3">
            <a:extLst>
              <a:ext uri="{FF2B5EF4-FFF2-40B4-BE49-F238E27FC236}">
                <a16:creationId xmlns:a16="http://schemas.microsoft.com/office/drawing/2014/main" id="{C8E742E3-C7E1-50E8-9C13-FBAA8E3A8BFB}"/>
              </a:ext>
            </a:extLst>
          </p:cNvPr>
          <p:cNvSpPr txBox="1"/>
          <p:nvPr/>
        </p:nvSpPr>
        <p:spPr>
          <a:xfrm>
            <a:off x="10134378" y="1612475"/>
            <a:ext cx="15930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Arial"/>
              </a:rPr>
              <a:t>6.53mins</a:t>
            </a:r>
            <a:endParaRPr lang="en-GB" dirty="0"/>
          </a:p>
        </p:txBody>
      </p:sp>
    </p:spTree>
    <p:extLst>
      <p:ext uri="{BB962C8B-B14F-4D97-AF65-F5344CB8AC3E}">
        <p14:creationId xmlns:p14="http://schemas.microsoft.com/office/powerpoint/2010/main" val="150531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1E10A36-1CBE-67DB-8DCF-746218E4F395}"/>
              </a:ext>
              <a:ext uri="{C183D7F6-B498-43B3-948B-1728B52AA6E4}">
                <adec:decorative xmlns:adec="http://schemas.microsoft.com/office/drawing/2017/decorative" val="1"/>
              </a:ext>
            </a:extLst>
          </p:cNvPr>
          <p:cNvSpPr>
            <a:spLocks noChangeAspect="1"/>
          </p:cNvSpPr>
          <p:nvPr/>
        </p:nvSpPr>
        <p:spPr>
          <a:xfrm>
            <a:off x="3132901" y="379610"/>
            <a:ext cx="5928022" cy="5529094"/>
          </a:xfrm>
          <a:prstGeom prst="ellipse">
            <a:avLst/>
          </a:prstGeom>
          <a:solidFill>
            <a:schemeClr val="accent5">
              <a:lumMod val="60000"/>
              <a:lumOff val="40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solidFill>
                <a:srgbClr val="DBEEF3"/>
              </a:solidFill>
            </a:endParaRPr>
          </a:p>
        </p:txBody>
      </p:sp>
      <p:sp>
        <p:nvSpPr>
          <p:cNvPr id="13" name="Title 12">
            <a:extLst>
              <a:ext uri="{FF2B5EF4-FFF2-40B4-BE49-F238E27FC236}">
                <a16:creationId xmlns:a16="http://schemas.microsoft.com/office/drawing/2014/main" id="{9A254D12-A43C-CA77-10BA-5870AAB5E802}"/>
              </a:ext>
            </a:extLst>
          </p:cNvPr>
          <p:cNvSpPr txBox="1">
            <a:spLocks noGrp="1"/>
          </p:cNvSpPr>
          <p:nvPr>
            <p:ph type="title" idx="4294967295"/>
          </p:nvPr>
        </p:nvSpPr>
        <p:spPr>
          <a:xfrm>
            <a:off x="3576417" y="2161107"/>
            <a:ext cx="5042098" cy="132343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glow rad="25400">
                    <a:schemeClr val="bg1"/>
                  </a:glow>
                </a:effectLst>
                <a:uLnTx/>
                <a:uFillTx/>
                <a:latin typeface="Arial"/>
                <a:ea typeface="+mn-ea"/>
                <a:cs typeface="Arial"/>
              </a:rPr>
              <a:t> </a:t>
            </a:r>
            <a:r>
              <a:rPr lang="en-US" sz="3200">
                <a:solidFill>
                  <a:schemeClr val="tx1">
                    <a:lumMod val="75000"/>
                    <a:lumOff val="25000"/>
                  </a:schemeClr>
                </a:solidFill>
              </a:rPr>
              <a:t>When Diversity is Lacking in the Curriculum</a:t>
            </a:r>
            <a:endParaRPr lang="en-US" sz="3200">
              <a:solidFill>
                <a:schemeClr val="tx1">
                  <a:lumMod val="75000"/>
                  <a:lumOff val="25000"/>
                </a:schemeClr>
              </a:solidFill>
              <a:cs typeface="Arial"/>
            </a:endParaRPr>
          </a:p>
        </p:txBody>
      </p:sp>
      <p:sp>
        <p:nvSpPr>
          <p:cNvPr id="15" name="TextBox 14">
            <a:extLst>
              <a:ext uri="{FF2B5EF4-FFF2-40B4-BE49-F238E27FC236}">
                <a16:creationId xmlns:a16="http://schemas.microsoft.com/office/drawing/2014/main" id="{B00FDD0B-DC99-B1F5-553F-56AFEDE66777}"/>
              </a:ext>
            </a:extLst>
          </p:cNvPr>
          <p:cNvSpPr txBox="1"/>
          <p:nvPr/>
        </p:nvSpPr>
        <p:spPr>
          <a:xfrm>
            <a:off x="402031" y="611946"/>
            <a:ext cx="1965177" cy="738664"/>
          </a:xfrm>
          <a:prstGeom prst="rect">
            <a:avLst/>
          </a:prstGeom>
          <a:noFill/>
        </p:spPr>
        <p:txBody>
          <a:bodyPr wrap="square" lIns="0" tIns="0" rIns="0" bIns="0" rtlCol="0" anchor="t">
            <a:spAutoFit/>
          </a:bodyPr>
          <a:lstStyle/>
          <a:p>
            <a:r>
              <a:rPr lang="en-US" sz="2400">
                <a:effectLst>
                  <a:glow rad="25400">
                    <a:prstClr val="white"/>
                  </a:glow>
                </a:effectLst>
                <a:latin typeface="Arial"/>
                <a:cs typeface="Arial"/>
              </a:rPr>
              <a:t>Missing perspectives</a:t>
            </a:r>
          </a:p>
        </p:txBody>
      </p:sp>
      <p:sp>
        <p:nvSpPr>
          <p:cNvPr id="17" name="TextBox 16">
            <a:extLst>
              <a:ext uri="{FF2B5EF4-FFF2-40B4-BE49-F238E27FC236}">
                <a16:creationId xmlns:a16="http://schemas.microsoft.com/office/drawing/2014/main" id="{14A4F859-25A6-A8C0-31D5-35410EFE528B}"/>
              </a:ext>
            </a:extLst>
          </p:cNvPr>
          <p:cNvSpPr txBox="1"/>
          <p:nvPr/>
        </p:nvSpPr>
        <p:spPr>
          <a:xfrm>
            <a:off x="402914" y="3026617"/>
            <a:ext cx="1608842" cy="738664"/>
          </a:xfrm>
          <a:prstGeom prst="rect">
            <a:avLst/>
          </a:prstGeom>
          <a:noFill/>
        </p:spPr>
        <p:txBody>
          <a:bodyPr wrap="square" lIns="0" tIns="0" rIns="0" bIns="0" rtlCol="0" anchor="t">
            <a:spAutoFit/>
          </a:bodyPr>
          <a:lstStyle/>
          <a:p>
            <a:r>
              <a:rPr lang="en-US" sz="2400">
                <a:effectLst>
                  <a:glow rad="25400">
                    <a:schemeClr val="bg1"/>
                  </a:glow>
                </a:effectLst>
                <a:latin typeface="Arial"/>
                <a:cs typeface="Arial"/>
              </a:rPr>
              <a:t>Masking </a:t>
            </a:r>
            <a:endParaRPr lang="en-US" sz="2400">
              <a:effectLst>
                <a:glow rad="25400">
                  <a:schemeClr val="bg1"/>
                </a:glow>
              </a:effectLst>
              <a:latin typeface="Arial" panose="020B0604020202020204" pitchFamily="34" charset="0"/>
              <a:cs typeface="Arial" panose="020B0604020202020204" pitchFamily="34" charset="0"/>
            </a:endParaRPr>
          </a:p>
          <a:p>
            <a:r>
              <a:rPr lang="en-US" sz="2400">
                <a:effectLst>
                  <a:glow rad="25400">
                    <a:schemeClr val="bg1"/>
                  </a:glow>
                </a:effectLst>
                <a:latin typeface="Arial"/>
                <a:cs typeface="Arial"/>
              </a:rPr>
              <a:t>diversity</a:t>
            </a:r>
            <a:endParaRPr lang="en-US" sz="2400">
              <a:effectLst>
                <a:glow rad="25400">
                  <a:prstClr val="white"/>
                </a:glow>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0A6E7A-6340-5A13-4F19-5E8E56966362}"/>
              </a:ext>
            </a:extLst>
          </p:cNvPr>
          <p:cNvSpPr txBox="1"/>
          <p:nvPr/>
        </p:nvSpPr>
        <p:spPr>
          <a:xfrm>
            <a:off x="334160" y="5402454"/>
            <a:ext cx="2329782" cy="738664"/>
          </a:xfrm>
          <a:prstGeom prst="rect">
            <a:avLst/>
          </a:prstGeom>
          <a:noFill/>
        </p:spPr>
        <p:txBody>
          <a:bodyPr wrap="square" lIns="0" tIns="0" rIns="0" bIns="0" rtlCol="0" anchor="t">
            <a:spAutoFit/>
          </a:bodyPr>
          <a:lstStyle/>
          <a:p>
            <a:r>
              <a:rPr lang="en-US" sz="2400" err="1">
                <a:effectLst>
                  <a:glow rad="25400">
                    <a:prstClr val="white"/>
                  </a:glow>
                </a:effectLst>
                <a:latin typeface="Arial"/>
                <a:cs typeface="Arial"/>
              </a:rPr>
              <a:t>Internalising</a:t>
            </a:r>
            <a:r>
              <a:rPr lang="en-US" sz="2400">
                <a:effectLst>
                  <a:glow rad="25400">
                    <a:prstClr val="white"/>
                  </a:glow>
                </a:effectLst>
                <a:latin typeface="Arial"/>
                <a:cs typeface="Arial"/>
              </a:rPr>
              <a:t> stereotypes</a:t>
            </a:r>
            <a:endParaRPr lang="en-US" sz="2400" err="1">
              <a:effectLst>
                <a:glow rad="25400">
                  <a:prstClr val="white"/>
                </a:glow>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94D4E58-1C1D-7813-E94B-AA995C5DFBDA}"/>
              </a:ext>
            </a:extLst>
          </p:cNvPr>
          <p:cNvSpPr txBox="1"/>
          <p:nvPr/>
        </p:nvSpPr>
        <p:spPr>
          <a:xfrm>
            <a:off x="8707866" y="611138"/>
            <a:ext cx="2874069" cy="738664"/>
          </a:xfrm>
          <a:prstGeom prst="rect">
            <a:avLst/>
          </a:prstGeom>
          <a:noFill/>
        </p:spPr>
        <p:txBody>
          <a:bodyPr wrap="square" lIns="0" tIns="0" rIns="0" bIns="0" rtlCol="0" anchor="t">
            <a:spAutoFit/>
          </a:bodyPr>
          <a:lstStyle/>
          <a:p>
            <a:r>
              <a:rPr lang="en-US" sz="2400">
                <a:effectLst>
                  <a:glow rad="25400">
                    <a:prstClr val="white"/>
                  </a:glow>
                </a:effectLst>
                <a:latin typeface="Arial"/>
                <a:cs typeface="Arial"/>
              </a:rPr>
              <a:t>Absorption of biases &amp; prejudice</a:t>
            </a:r>
            <a:endParaRPr lang="en-US" sz="2400">
              <a:effectLst>
                <a:glow rad="25400">
                  <a:prstClr val="white"/>
                </a:glo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8E44FC9-083F-F218-0266-17FEE98D1667}"/>
              </a:ext>
            </a:extLst>
          </p:cNvPr>
          <p:cNvSpPr txBox="1"/>
          <p:nvPr/>
        </p:nvSpPr>
        <p:spPr>
          <a:xfrm>
            <a:off x="9703761" y="2978042"/>
            <a:ext cx="2571106" cy="738664"/>
          </a:xfrm>
          <a:prstGeom prst="rect">
            <a:avLst/>
          </a:prstGeom>
          <a:noFill/>
        </p:spPr>
        <p:txBody>
          <a:bodyPr wrap="square" lIns="0" tIns="0" rIns="0" bIns="0" rtlCol="0" anchor="t">
            <a:spAutoFit/>
          </a:bodyPr>
          <a:lstStyle/>
          <a:p>
            <a:r>
              <a:rPr lang="en-US" sz="2400">
                <a:effectLst>
                  <a:glow rad="25400">
                    <a:prstClr val="white"/>
                  </a:glow>
                </a:effectLst>
                <a:latin typeface="Arial"/>
                <a:cs typeface="Arial"/>
              </a:rPr>
              <a:t>Less empathy &amp; understanding</a:t>
            </a:r>
            <a:endParaRPr lang="en-US" sz="2400">
              <a:effectLst>
                <a:glow rad="25400">
                  <a:prstClr val="white"/>
                </a:glow>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B556A20-3951-0201-48B0-F28AE11F4DD2}"/>
              </a:ext>
            </a:extLst>
          </p:cNvPr>
          <p:cNvSpPr txBox="1"/>
          <p:nvPr/>
        </p:nvSpPr>
        <p:spPr>
          <a:xfrm>
            <a:off x="9499447" y="5346710"/>
            <a:ext cx="1965177" cy="738664"/>
          </a:xfrm>
          <a:prstGeom prst="rect">
            <a:avLst/>
          </a:prstGeom>
          <a:noFill/>
        </p:spPr>
        <p:txBody>
          <a:bodyPr wrap="square" lIns="0" tIns="0" rIns="0" bIns="0" rtlCol="0" anchor="t">
            <a:spAutoFit/>
          </a:bodyPr>
          <a:lstStyle/>
          <a:p>
            <a:r>
              <a:rPr lang="en-US" sz="2400">
                <a:effectLst>
                  <a:glow rad="25400">
                    <a:prstClr val="white"/>
                  </a:glow>
                </a:effectLst>
                <a:latin typeface="Arial"/>
                <a:cs typeface="Arial"/>
              </a:rPr>
              <a:t>Discrimination &amp; bullying</a:t>
            </a:r>
          </a:p>
        </p:txBody>
      </p:sp>
    </p:spTree>
    <p:extLst>
      <p:ext uri="{BB962C8B-B14F-4D97-AF65-F5344CB8AC3E}">
        <p14:creationId xmlns:p14="http://schemas.microsoft.com/office/powerpoint/2010/main" val="387342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00253" y="6301465"/>
            <a:ext cx="422315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a:ln>
                  <a:noFill/>
                </a:ln>
                <a:solidFill>
                  <a:srgbClr val="00ABB5"/>
                </a:solidFill>
                <a:effectLst/>
                <a:uLnTx/>
                <a:uFillTx/>
                <a:latin typeface="Calibri" panose="020F0502020204030204"/>
                <a:ea typeface="+mn-ea"/>
                <a:cs typeface="+mn-cs"/>
              </a:rPr>
              <a:t>For Scotland's learners, with Scotland's educators</a:t>
            </a:r>
          </a:p>
        </p:txBody>
      </p:sp>
      <p:sp>
        <p:nvSpPr>
          <p:cNvPr id="10" name="Text Box 8"/>
          <p:cNvSpPr txBox="1"/>
          <p:nvPr/>
        </p:nvSpPr>
        <p:spPr>
          <a:xfrm>
            <a:off x="6425064" y="6516139"/>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200" b="0" i="0" u="none" strike="noStrike" kern="1200" cap="none" spc="0" normalizeH="0" baseline="0" noProof="0">
                <a:ln>
                  <a:noFill/>
                </a:ln>
                <a:solidFill>
                  <a:srgbClr val="00ABB5"/>
                </a:solidFill>
                <a:effectLst/>
                <a:uLnTx/>
                <a:uFillTx/>
                <a:latin typeface="Arial"/>
                <a:ea typeface="+mn-ea"/>
                <a:cs typeface="+mn-cs"/>
              </a:rPr>
              <a:t>Do luchd-ionnsachaidh na h-Alba, le luchd-foghlaim Alba </a:t>
            </a:r>
          </a:p>
        </p:txBody>
      </p:sp>
      <p:graphicFrame>
        <p:nvGraphicFramePr>
          <p:cNvPr id="11" name="Diagram 10">
            <a:extLst>
              <a:ext uri="{C183D7F6-B498-43B3-948B-1728B52AA6E4}">
                <adec:decorative xmlns:adec="http://schemas.microsoft.com/office/drawing/2017/decorative" val="1"/>
              </a:ext>
            </a:extLst>
          </p:cNvPr>
          <p:cNvGraphicFramePr/>
          <p:nvPr/>
        </p:nvGraphicFramePr>
        <p:xfrm>
          <a:off x="5465135" y="425302"/>
          <a:ext cx="6726865" cy="5780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456938" y="1558061"/>
            <a:ext cx="5095727" cy="3741506"/>
          </a:xfrm>
          <a:prstGeom prst="rect">
            <a:avLst/>
          </a:prstGeom>
        </p:spPr>
        <p:txBody>
          <a:bodyPr/>
          <a:lstStyle/>
          <a:p>
            <a:pPr lvl="0"/>
            <a:r>
              <a:rPr lang="en-GB" sz="3200" b="1" i="0">
                <a:solidFill>
                  <a:srgbClr val="002060"/>
                </a:solidFill>
                <a:effectLst/>
              </a:rPr>
              <a:t>“Identifications with ‘cleverness’ are not simply derived from academic attainment but are profoundly </a:t>
            </a:r>
            <a:r>
              <a:rPr lang="en-GB" sz="3200" b="1" i="0" err="1">
                <a:solidFill>
                  <a:srgbClr val="002060"/>
                </a:solidFill>
                <a:effectLst/>
              </a:rPr>
              <a:t>racialised</a:t>
            </a:r>
            <a:r>
              <a:rPr lang="en-GB" sz="3200" b="1" i="0">
                <a:solidFill>
                  <a:srgbClr val="002060"/>
                </a:solidFill>
                <a:effectLst/>
              </a:rPr>
              <a:t>, classed and gendered - cleverness is aligned with middle-class, white, masculinity.” </a:t>
            </a:r>
            <a:r>
              <a:rPr lang="en-GB" sz="3200" b="1">
                <a:solidFill>
                  <a:srgbClr val="002060"/>
                </a:solidFill>
              </a:rPr>
              <a:t>(Archer et al., 2020)</a:t>
            </a:r>
            <a:endParaRPr lang="en-GB" sz="3200" b="1" i="0">
              <a:solidFill>
                <a:srgbClr val="002060"/>
              </a:solidFill>
            </a:endParaRPr>
          </a:p>
        </p:txBody>
      </p:sp>
      <p:sp>
        <p:nvSpPr>
          <p:cNvPr id="20" name="Title 19">
            <a:extLst>
              <a:ext uri="{FF2B5EF4-FFF2-40B4-BE49-F238E27FC236}">
                <a16:creationId xmlns:a16="http://schemas.microsoft.com/office/drawing/2014/main" id="{C4AAFFBD-99AE-F013-8B54-19E8DF39E45A}"/>
              </a:ext>
            </a:extLst>
          </p:cNvPr>
          <p:cNvSpPr txBox="1">
            <a:spLocks noGrp="1" noChangeArrowheads="1"/>
          </p:cNvSpPr>
          <p:nvPr>
            <p:ph type="title" idx="4294967295"/>
          </p:nvPr>
        </p:nvSpPr>
        <p:spPr bwMode="auto">
          <a:xfrm>
            <a:off x="256920" y="220427"/>
            <a:ext cx="6621132" cy="107721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Impact of inequality on confidence and identity</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745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9965"/>
            <a:ext cx="12209380" cy="618035"/>
          </a:xfrm>
          <a:prstGeom prst="rect">
            <a:avLst/>
          </a:prstGeom>
        </p:spPr>
      </p:pic>
      <p:graphicFrame>
        <p:nvGraphicFramePr>
          <p:cNvPr id="4" name="Table 9">
            <a:extLst>
              <a:ext uri="{FF2B5EF4-FFF2-40B4-BE49-F238E27FC236}">
                <a16:creationId xmlns:a16="http://schemas.microsoft.com/office/drawing/2014/main" id="{EF499C18-B7DF-493E-4B03-D3820F7C08EF}"/>
              </a:ext>
            </a:extLst>
          </p:cNvPr>
          <p:cNvGraphicFramePr>
            <a:graphicFrameLocks noGrp="1"/>
          </p:cNvGraphicFramePr>
          <p:nvPr>
            <p:extLst>
              <p:ext uri="{D42A27DB-BD31-4B8C-83A1-F6EECF244321}">
                <p14:modId xmlns:p14="http://schemas.microsoft.com/office/powerpoint/2010/main" val="392883900"/>
              </p:ext>
            </p:extLst>
          </p:nvPr>
        </p:nvGraphicFramePr>
        <p:xfrm>
          <a:off x="1322716" y="934528"/>
          <a:ext cx="9577710" cy="4411572"/>
        </p:xfrm>
        <a:graphic>
          <a:graphicData uri="http://schemas.openxmlformats.org/drawingml/2006/table">
            <a:tbl>
              <a:tblPr firstRow="1" bandRow="1">
                <a:tableStyleId>{16D9F66E-5EB9-4882-86FB-DCBF35E3C3E4}</a:tableStyleId>
              </a:tblPr>
              <a:tblGrid>
                <a:gridCol w="1596285">
                  <a:extLst>
                    <a:ext uri="{9D8B030D-6E8A-4147-A177-3AD203B41FA5}">
                      <a16:colId xmlns:a16="http://schemas.microsoft.com/office/drawing/2014/main" val="2469955302"/>
                    </a:ext>
                  </a:extLst>
                </a:gridCol>
                <a:gridCol w="1596285">
                  <a:extLst>
                    <a:ext uri="{9D8B030D-6E8A-4147-A177-3AD203B41FA5}">
                      <a16:colId xmlns:a16="http://schemas.microsoft.com/office/drawing/2014/main" val="2947234376"/>
                    </a:ext>
                  </a:extLst>
                </a:gridCol>
                <a:gridCol w="1596285">
                  <a:extLst>
                    <a:ext uri="{9D8B030D-6E8A-4147-A177-3AD203B41FA5}">
                      <a16:colId xmlns:a16="http://schemas.microsoft.com/office/drawing/2014/main" val="3081894734"/>
                    </a:ext>
                  </a:extLst>
                </a:gridCol>
                <a:gridCol w="1596285">
                  <a:extLst>
                    <a:ext uri="{9D8B030D-6E8A-4147-A177-3AD203B41FA5}">
                      <a16:colId xmlns:a16="http://schemas.microsoft.com/office/drawing/2014/main" val="1934334735"/>
                    </a:ext>
                  </a:extLst>
                </a:gridCol>
                <a:gridCol w="1596285">
                  <a:extLst>
                    <a:ext uri="{9D8B030D-6E8A-4147-A177-3AD203B41FA5}">
                      <a16:colId xmlns:a16="http://schemas.microsoft.com/office/drawing/2014/main" val="3072271622"/>
                    </a:ext>
                  </a:extLst>
                </a:gridCol>
                <a:gridCol w="1596285">
                  <a:extLst>
                    <a:ext uri="{9D8B030D-6E8A-4147-A177-3AD203B41FA5}">
                      <a16:colId xmlns:a16="http://schemas.microsoft.com/office/drawing/2014/main" val="3354621320"/>
                    </a:ext>
                  </a:extLst>
                </a:gridCol>
              </a:tblGrid>
              <a:tr h="735262">
                <a:tc>
                  <a:txBody>
                    <a:bodyPr/>
                    <a:lstStyle/>
                    <a:p>
                      <a:r>
                        <a:rPr lang="en-GB" sz="2400" b="1"/>
                        <a:t>Enraged</a:t>
                      </a:r>
                    </a:p>
                  </a:txBody>
                  <a:tcPr/>
                </a:tc>
                <a:tc>
                  <a:txBody>
                    <a:bodyPr/>
                    <a:lstStyle/>
                    <a:p>
                      <a:r>
                        <a:rPr lang="en-GB" sz="2400" b="1"/>
                        <a:t>Jittery</a:t>
                      </a:r>
                    </a:p>
                  </a:txBody>
                  <a:tcPr/>
                </a:tc>
                <a:tc>
                  <a:txBody>
                    <a:bodyPr/>
                    <a:lstStyle/>
                    <a:p>
                      <a:r>
                        <a:rPr lang="en-GB" sz="2400" b="1"/>
                        <a:t>Shocked</a:t>
                      </a:r>
                    </a:p>
                  </a:txBody>
                  <a:tcPr/>
                </a:tc>
                <a:tc>
                  <a:txBody>
                    <a:bodyPr/>
                    <a:lstStyle/>
                    <a:p>
                      <a:r>
                        <a:rPr lang="en-GB" sz="2400" b="1"/>
                        <a:t>Surprised</a:t>
                      </a:r>
                    </a:p>
                  </a:txBody>
                  <a:tcPr/>
                </a:tc>
                <a:tc>
                  <a:txBody>
                    <a:bodyPr/>
                    <a:lstStyle/>
                    <a:p>
                      <a:pPr lvl="0">
                        <a:buNone/>
                      </a:pPr>
                      <a:r>
                        <a:rPr lang="en-GB" sz="2400" b="1" i="0" u="none" strike="noStrike" noProof="0">
                          <a:solidFill>
                            <a:srgbClr val="000000"/>
                          </a:solidFill>
                          <a:latin typeface="Calibri"/>
                        </a:rPr>
                        <a:t>Excited</a:t>
                      </a:r>
                      <a:endParaRPr lang="en-GB" sz="2400" b="1"/>
                    </a:p>
                  </a:txBody>
                  <a:tcPr/>
                </a:tc>
                <a:tc>
                  <a:txBody>
                    <a:bodyPr/>
                    <a:lstStyle/>
                    <a:p>
                      <a:pPr lvl="0">
                        <a:buNone/>
                      </a:pPr>
                      <a:r>
                        <a:rPr lang="en-GB" sz="2400" b="1"/>
                        <a:t>Ecstatic</a:t>
                      </a:r>
                    </a:p>
                  </a:txBody>
                  <a:tcPr/>
                </a:tc>
                <a:extLst>
                  <a:ext uri="{0D108BD9-81ED-4DB2-BD59-A6C34878D82A}">
                    <a16:rowId xmlns:a16="http://schemas.microsoft.com/office/drawing/2014/main" val="122420149"/>
                  </a:ext>
                </a:extLst>
              </a:tr>
              <a:tr h="735262">
                <a:tc>
                  <a:txBody>
                    <a:bodyPr/>
                    <a:lstStyle/>
                    <a:p>
                      <a:r>
                        <a:rPr lang="en-GB" sz="2400" b="1"/>
                        <a:t>Livid</a:t>
                      </a:r>
                    </a:p>
                  </a:txBody>
                  <a:tcPr/>
                </a:tc>
                <a:tc>
                  <a:txBody>
                    <a:bodyPr/>
                    <a:lstStyle/>
                    <a:p>
                      <a:pPr lvl="0">
                        <a:buNone/>
                      </a:pPr>
                      <a:r>
                        <a:rPr lang="en-GB" sz="2400" b="1" i="0" u="none" strike="noStrike" noProof="0">
                          <a:solidFill>
                            <a:srgbClr val="000000"/>
                          </a:solidFill>
                          <a:latin typeface="Calibri"/>
                        </a:rPr>
                        <a:t>Frustrated</a:t>
                      </a:r>
                    </a:p>
                  </a:txBody>
                  <a:tcPr/>
                </a:tc>
                <a:tc>
                  <a:txBody>
                    <a:bodyPr/>
                    <a:lstStyle/>
                    <a:p>
                      <a:r>
                        <a:rPr lang="en-GB" sz="2400" b="1"/>
                        <a:t>Restless</a:t>
                      </a:r>
                    </a:p>
                  </a:txBody>
                  <a:tcPr/>
                </a:tc>
                <a:tc>
                  <a:txBody>
                    <a:bodyPr/>
                    <a:lstStyle/>
                    <a:p>
                      <a:r>
                        <a:rPr lang="en-GB" sz="2400" b="1"/>
                        <a:t>Energised</a:t>
                      </a:r>
                    </a:p>
                  </a:txBody>
                  <a:tcPr/>
                </a:tc>
                <a:tc>
                  <a:txBody>
                    <a:bodyPr/>
                    <a:lstStyle/>
                    <a:p>
                      <a:r>
                        <a:rPr lang="en-GB" sz="2400" b="1"/>
                        <a:t>Motivated</a:t>
                      </a:r>
                    </a:p>
                  </a:txBody>
                  <a:tcPr/>
                </a:tc>
                <a:tc>
                  <a:txBody>
                    <a:bodyPr/>
                    <a:lstStyle/>
                    <a:p>
                      <a:pPr lvl="0">
                        <a:buNone/>
                      </a:pPr>
                      <a:r>
                        <a:rPr lang="en-GB" sz="2400" b="1" i="0" u="none" strike="noStrike" noProof="0">
                          <a:solidFill>
                            <a:srgbClr val="000000"/>
                          </a:solidFill>
                          <a:latin typeface="Calibri"/>
                        </a:rPr>
                        <a:t>Cheerful</a:t>
                      </a:r>
                      <a:endParaRPr lang="en-GB"/>
                    </a:p>
                  </a:txBody>
                  <a:tcPr/>
                </a:tc>
                <a:extLst>
                  <a:ext uri="{0D108BD9-81ED-4DB2-BD59-A6C34878D82A}">
                    <a16:rowId xmlns:a16="http://schemas.microsoft.com/office/drawing/2014/main" val="1044407722"/>
                  </a:ext>
                </a:extLst>
              </a:tr>
              <a:tr h="735262">
                <a:tc>
                  <a:txBody>
                    <a:bodyPr/>
                    <a:lstStyle/>
                    <a:p>
                      <a:pPr lvl="0">
                        <a:buNone/>
                      </a:pPr>
                      <a:r>
                        <a:rPr lang="en-GB" sz="2400" b="1" i="0" u="none" strike="noStrike" noProof="0">
                          <a:solidFill>
                            <a:srgbClr val="000000"/>
                          </a:solidFill>
                          <a:latin typeface="Calibri"/>
                        </a:rPr>
                        <a:t>Anxious</a:t>
                      </a:r>
                      <a:endParaRPr lang="en-US" b="1" i="0">
                        <a:solidFill>
                          <a:srgbClr val="000000"/>
                        </a:solidFill>
                        <a:latin typeface="Calibri"/>
                      </a:endParaRPr>
                    </a:p>
                  </a:txBody>
                  <a:tcPr/>
                </a:tc>
                <a:tc>
                  <a:txBody>
                    <a:bodyPr/>
                    <a:lstStyle/>
                    <a:p>
                      <a:r>
                        <a:rPr lang="en-GB" sz="2400" b="1"/>
                        <a:t>Annoyed</a:t>
                      </a:r>
                    </a:p>
                  </a:txBody>
                  <a:tcPr/>
                </a:tc>
                <a:tc>
                  <a:txBody>
                    <a:bodyPr/>
                    <a:lstStyle/>
                    <a:p>
                      <a:pPr lvl="0">
                        <a:buNone/>
                      </a:pPr>
                      <a:r>
                        <a:rPr lang="en-GB" sz="2400" b="1" i="0" u="none" strike="noStrike" noProof="0">
                          <a:solidFill>
                            <a:srgbClr val="000000"/>
                          </a:solidFill>
                          <a:latin typeface="Calibri"/>
                        </a:rPr>
                        <a:t>Nervous</a:t>
                      </a:r>
                      <a:endParaRPr lang="en-US" b="1" i="0">
                        <a:solidFill>
                          <a:srgbClr val="000000"/>
                        </a:solidFill>
                        <a:latin typeface="Calibri"/>
                      </a:endParaRPr>
                    </a:p>
                  </a:txBody>
                  <a:tcPr/>
                </a:tc>
                <a:tc>
                  <a:txBody>
                    <a:bodyPr/>
                    <a:lstStyle/>
                    <a:p>
                      <a:r>
                        <a:rPr lang="en-GB" sz="2400" b="1"/>
                        <a:t>Pleased</a:t>
                      </a:r>
                    </a:p>
                  </a:txBody>
                  <a:tcPr/>
                </a:tc>
                <a:tc>
                  <a:txBody>
                    <a:bodyPr/>
                    <a:lstStyle/>
                    <a:p>
                      <a:r>
                        <a:rPr lang="en-GB" sz="2400" b="1"/>
                        <a:t>Focussed</a:t>
                      </a:r>
                    </a:p>
                  </a:txBody>
                  <a:tcPr/>
                </a:tc>
                <a:tc>
                  <a:txBody>
                    <a:bodyPr/>
                    <a:lstStyle/>
                    <a:p>
                      <a:pPr lvl="0">
                        <a:buNone/>
                      </a:pPr>
                      <a:r>
                        <a:rPr lang="en-GB" sz="2400" b="1"/>
                        <a:t>Hopeful</a:t>
                      </a:r>
                    </a:p>
                  </a:txBody>
                  <a:tcPr/>
                </a:tc>
                <a:extLst>
                  <a:ext uri="{0D108BD9-81ED-4DB2-BD59-A6C34878D82A}">
                    <a16:rowId xmlns:a16="http://schemas.microsoft.com/office/drawing/2014/main" val="1424219992"/>
                  </a:ext>
                </a:extLst>
              </a:tr>
              <a:tr h="735262">
                <a:tc>
                  <a:txBody>
                    <a:bodyPr/>
                    <a:lstStyle/>
                    <a:p>
                      <a:r>
                        <a:rPr lang="en-GB" sz="2400" b="1"/>
                        <a:t>Troubled </a:t>
                      </a:r>
                    </a:p>
                  </a:txBody>
                  <a:tcPr/>
                </a:tc>
                <a:tc>
                  <a:txBody>
                    <a:bodyPr/>
                    <a:lstStyle/>
                    <a:p>
                      <a:r>
                        <a:rPr lang="en-GB" sz="2400" b="1"/>
                        <a:t>Concerned</a:t>
                      </a:r>
                    </a:p>
                  </a:txBody>
                  <a:tcPr/>
                </a:tc>
                <a:tc>
                  <a:txBody>
                    <a:bodyPr/>
                    <a:lstStyle/>
                    <a:p>
                      <a:r>
                        <a:rPr lang="en-GB" sz="2400" b="1"/>
                        <a:t>Uneasy</a:t>
                      </a:r>
                    </a:p>
                  </a:txBody>
                  <a:tcPr/>
                </a:tc>
                <a:tc>
                  <a:txBody>
                    <a:bodyPr/>
                    <a:lstStyle/>
                    <a:p>
                      <a:r>
                        <a:rPr lang="en-GB" sz="2400" b="1"/>
                        <a:t>Calm</a:t>
                      </a:r>
                    </a:p>
                  </a:txBody>
                  <a:tcPr/>
                </a:tc>
                <a:tc>
                  <a:txBody>
                    <a:bodyPr/>
                    <a:lstStyle/>
                    <a:p>
                      <a:r>
                        <a:rPr lang="en-GB" sz="2400" b="1"/>
                        <a:t>Content</a:t>
                      </a:r>
                    </a:p>
                  </a:txBody>
                  <a:tcPr/>
                </a:tc>
                <a:tc>
                  <a:txBody>
                    <a:bodyPr/>
                    <a:lstStyle/>
                    <a:p>
                      <a:pPr lvl="0">
                        <a:buNone/>
                      </a:pPr>
                      <a:r>
                        <a:rPr lang="en-GB" sz="2400" b="1"/>
                        <a:t>Fulfilled</a:t>
                      </a:r>
                      <a:endParaRPr lang="en-US"/>
                    </a:p>
                  </a:txBody>
                  <a:tcPr/>
                </a:tc>
                <a:extLst>
                  <a:ext uri="{0D108BD9-81ED-4DB2-BD59-A6C34878D82A}">
                    <a16:rowId xmlns:a16="http://schemas.microsoft.com/office/drawing/2014/main" val="302286272"/>
                  </a:ext>
                </a:extLst>
              </a:tr>
              <a:tr h="735262">
                <a:tc>
                  <a:txBody>
                    <a:bodyPr/>
                    <a:lstStyle/>
                    <a:p>
                      <a:r>
                        <a:rPr lang="en-GB" sz="2400" b="1"/>
                        <a:t>Pessimistic</a:t>
                      </a:r>
                    </a:p>
                  </a:txBody>
                  <a:tcPr/>
                </a:tc>
                <a:tc>
                  <a:txBody>
                    <a:bodyPr/>
                    <a:lstStyle/>
                    <a:p>
                      <a:r>
                        <a:rPr lang="en-GB" sz="2400" b="1"/>
                        <a:t>Sad</a:t>
                      </a:r>
                    </a:p>
                  </a:txBody>
                  <a:tcPr/>
                </a:tc>
                <a:tc>
                  <a:txBody>
                    <a:bodyPr/>
                    <a:lstStyle/>
                    <a:p>
                      <a:r>
                        <a:rPr lang="en-GB" sz="2400" b="1"/>
                        <a:t>Apathetic</a:t>
                      </a:r>
                    </a:p>
                  </a:txBody>
                  <a:tcPr/>
                </a:tc>
                <a:tc>
                  <a:txBody>
                    <a:bodyPr/>
                    <a:lstStyle/>
                    <a:p>
                      <a:r>
                        <a:rPr lang="en-GB" sz="2400" b="1"/>
                        <a:t>Relaxed</a:t>
                      </a:r>
                    </a:p>
                  </a:txBody>
                  <a:tcPr/>
                </a:tc>
                <a:tc>
                  <a:txBody>
                    <a:bodyPr/>
                    <a:lstStyle/>
                    <a:p>
                      <a:r>
                        <a:rPr lang="en-GB" sz="2400" b="1"/>
                        <a:t>Thoughtful</a:t>
                      </a:r>
                    </a:p>
                  </a:txBody>
                  <a:tcPr/>
                </a:tc>
                <a:tc>
                  <a:txBody>
                    <a:bodyPr/>
                    <a:lstStyle/>
                    <a:p>
                      <a:pPr lvl="0">
                        <a:buNone/>
                      </a:pPr>
                      <a:r>
                        <a:rPr lang="en-GB" sz="2400" b="1"/>
                        <a:t>Balanced</a:t>
                      </a:r>
                    </a:p>
                  </a:txBody>
                  <a:tcPr/>
                </a:tc>
                <a:extLst>
                  <a:ext uri="{0D108BD9-81ED-4DB2-BD59-A6C34878D82A}">
                    <a16:rowId xmlns:a16="http://schemas.microsoft.com/office/drawing/2014/main" val="346307864"/>
                  </a:ext>
                </a:extLst>
              </a:tr>
              <a:tr h="735262">
                <a:tc>
                  <a:txBody>
                    <a:bodyPr/>
                    <a:lstStyle/>
                    <a:p>
                      <a:pPr lvl="0">
                        <a:buNone/>
                      </a:pPr>
                      <a:r>
                        <a:rPr lang="en-GB" sz="2400" b="1"/>
                        <a:t>Hopeless</a:t>
                      </a:r>
                    </a:p>
                  </a:txBody>
                  <a:tcPr/>
                </a:tc>
                <a:tc>
                  <a:txBody>
                    <a:bodyPr/>
                    <a:lstStyle/>
                    <a:p>
                      <a:pPr lvl="0">
                        <a:buNone/>
                      </a:pPr>
                      <a:r>
                        <a:rPr lang="en-GB" sz="2400" b="1"/>
                        <a:t>Sullen</a:t>
                      </a:r>
                    </a:p>
                  </a:txBody>
                  <a:tcPr/>
                </a:tc>
                <a:tc>
                  <a:txBody>
                    <a:bodyPr/>
                    <a:lstStyle/>
                    <a:p>
                      <a:pPr lvl="0">
                        <a:buNone/>
                      </a:pPr>
                      <a:r>
                        <a:rPr lang="en-GB" sz="2400" b="1"/>
                        <a:t>Drained</a:t>
                      </a:r>
                    </a:p>
                  </a:txBody>
                  <a:tcPr/>
                </a:tc>
                <a:tc>
                  <a:txBody>
                    <a:bodyPr/>
                    <a:lstStyle/>
                    <a:p>
                      <a:pPr lvl="0">
                        <a:buNone/>
                      </a:pPr>
                      <a:r>
                        <a:rPr lang="en-GB" sz="2400" b="1"/>
                        <a:t>Sleepy</a:t>
                      </a:r>
                    </a:p>
                  </a:txBody>
                  <a:tcPr/>
                </a:tc>
                <a:tc>
                  <a:txBody>
                    <a:bodyPr/>
                    <a:lstStyle/>
                    <a:p>
                      <a:pPr lvl="0">
                        <a:buNone/>
                      </a:pPr>
                      <a:r>
                        <a:rPr lang="en-GB" sz="2400" b="1"/>
                        <a:t>Peaceful</a:t>
                      </a:r>
                    </a:p>
                  </a:txBody>
                  <a:tcPr/>
                </a:tc>
                <a:tc>
                  <a:txBody>
                    <a:bodyPr/>
                    <a:lstStyle/>
                    <a:p>
                      <a:pPr lvl="0">
                        <a:buNone/>
                      </a:pPr>
                      <a:r>
                        <a:rPr lang="en-GB" sz="2400" b="1"/>
                        <a:t>Serene</a:t>
                      </a:r>
                    </a:p>
                  </a:txBody>
                  <a:tcPr/>
                </a:tc>
                <a:extLst>
                  <a:ext uri="{0D108BD9-81ED-4DB2-BD59-A6C34878D82A}">
                    <a16:rowId xmlns:a16="http://schemas.microsoft.com/office/drawing/2014/main" val="2438860011"/>
                  </a:ext>
                </a:extLst>
              </a:tr>
            </a:tbl>
          </a:graphicData>
        </a:graphic>
      </p:graphicFrame>
      <p:sp>
        <p:nvSpPr>
          <p:cNvPr id="10" name="Title 9">
            <a:extLst>
              <a:ext uri="{FF2B5EF4-FFF2-40B4-BE49-F238E27FC236}">
                <a16:creationId xmlns:a16="http://schemas.microsoft.com/office/drawing/2014/main" id="{6BDEE092-2AA9-5A33-84C7-0607421AA021}"/>
              </a:ext>
            </a:extLst>
          </p:cNvPr>
          <p:cNvSpPr txBox="1">
            <a:spLocks noGrp="1"/>
          </p:cNvSpPr>
          <p:nvPr>
            <p:ph type="title" idx="4294967295"/>
          </p:nvPr>
        </p:nvSpPr>
        <p:spPr>
          <a:xfrm>
            <a:off x="5123764" y="142564"/>
            <a:ext cx="471349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mn-lt"/>
                <a:ea typeface="Calibri"/>
                <a:cs typeface="Calibri"/>
              </a:rPr>
              <a:t>Mood check-in</a:t>
            </a:r>
            <a:endParaRPr kumimoji="0" lang="en-GB" sz="2800" b="1"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C4BB26F0-69CF-5939-C9DC-54B56F2CE7AF}"/>
              </a:ext>
            </a:extLst>
          </p:cNvPr>
          <p:cNvSpPr txBox="1"/>
          <p:nvPr/>
        </p:nvSpPr>
        <p:spPr>
          <a:xfrm rot="5400000" flipV="1">
            <a:off x="195935" y="4055394"/>
            <a:ext cx="18086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Low energy</a:t>
            </a:r>
            <a:endParaRPr lang="en-GB" sz="2400"/>
          </a:p>
        </p:txBody>
      </p:sp>
      <p:sp>
        <p:nvSpPr>
          <p:cNvPr id="12" name="TextBox 11">
            <a:extLst>
              <a:ext uri="{FF2B5EF4-FFF2-40B4-BE49-F238E27FC236}">
                <a16:creationId xmlns:a16="http://schemas.microsoft.com/office/drawing/2014/main" id="{5C5FEF90-ECE8-BB01-8FDF-D743A9594070}"/>
              </a:ext>
            </a:extLst>
          </p:cNvPr>
          <p:cNvSpPr txBox="1"/>
          <p:nvPr/>
        </p:nvSpPr>
        <p:spPr>
          <a:xfrm rot="5400000" flipV="1">
            <a:off x="-120369" y="1654376"/>
            <a:ext cx="22687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High  energy</a:t>
            </a:r>
            <a:endParaRPr lang="en-GB" sz="2400"/>
          </a:p>
        </p:txBody>
      </p:sp>
      <p:sp>
        <p:nvSpPr>
          <p:cNvPr id="13" name="TextBox 12">
            <a:extLst>
              <a:ext uri="{FF2B5EF4-FFF2-40B4-BE49-F238E27FC236}">
                <a16:creationId xmlns:a16="http://schemas.microsoft.com/office/drawing/2014/main" id="{7F32CE9F-D5C8-2619-7580-5B41D6F83071}"/>
              </a:ext>
            </a:extLst>
          </p:cNvPr>
          <p:cNvSpPr txBox="1"/>
          <p:nvPr/>
        </p:nvSpPr>
        <p:spPr>
          <a:xfrm flipH="1">
            <a:off x="3052843" y="5464657"/>
            <a:ext cx="19725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Negative</a:t>
            </a:r>
            <a:endParaRPr lang="en-GB" sz="2400"/>
          </a:p>
        </p:txBody>
      </p:sp>
      <p:sp>
        <p:nvSpPr>
          <p:cNvPr id="14" name="TextBox 13">
            <a:extLst>
              <a:ext uri="{FF2B5EF4-FFF2-40B4-BE49-F238E27FC236}">
                <a16:creationId xmlns:a16="http://schemas.microsoft.com/office/drawing/2014/main" id="{CE7C215C-D4DC-4AB4-9788-52E983AA2EC8}"/>
              </a:ext>
            </a:extLst>
          </p:cNvPr>
          <p:cNvSpPr txBox="1"/>
          <p:nvPr/>
        </p:nvSpPr>
        <p:spPr>
          <a:xfrm flipH="1">
            <a:off x="6805332" y="5464657"/>
            <a:ext cx="24038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Calibri"/>
                <a:cs typeface="Calibri"/>
              </a:rPr>
              <a:t>Positive</a:t>
            </a:r>
            <a:endParaRPr lang="en-GB" sz="2400"/>
          </a:p>
        </p:txBody>
      </p:sp>
      <p:pic>
        <p:nvPicPr>
          <p:cNvPr id="2" name="Picture 2">
            <a:extLst>
              <a:ext uri="{FF2B5EF4-FFF2-40B4-BE49-F238E27FC236}">
                <a16:creationId xmlns:a16="http://schemas.microsoft.com/office/drawing/2014/main" id="{5A62B24E-3EFD-B432-6B3B-4F044AE8AC4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6" y="-28577"/>
            <a:ext cx="1287573" cy="1393261"/>
          </a:xfrm>
          <a:prstGeom prst="rect">
            <a:avLst/>
          </a:prstGeom>
        </p:spPr>
      </p:pic>
      <p:pic>
        <p:nvPicPr>
          <p:cNvPr id="3" name="Picture 4">
            <a:extLst>
              <a:ext uri="{FF2B5EF4-FFF2-40B4-BE49-F238E27FC236}">
                <a16:creationId xmlns:a16="http://schemas.microsoft.com/office/drawing/2014/main" id="{75FCCC92-402A-B42A-58B9-318230A9D66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9" y="5459781"/>
            <a:ext cx="1229508" cy="1397697"/>
          </a:xfrm>
          <a:prstGeom prst="rect">
            <a:avLst/>
          </a:prstGeom>
        </p:spPr>
      </p:pic>
      <p:pic>
        <p:nvPicPr>
          <p:cNvPr id="5" name="Picture 8">
            <a:extLst>
              <a:ext uri="{FF2B5EF4-FFF2-40B4-BE49-F238E27FC236}">
                <a16:creationId xmlns:a16="http://schemas.microsoft.com/office/drawing/2014/main" id="{63497B97-A484-1920-6509-802A4167E8AF}"/>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34125" y="7240"/>
            <a:ext cx="1167533" cy="1332066"/>
          </a:xfrm>
          <a:prstGeom prst="rect">
            <a:avLst/>
          </a:prstGeom>
        </p:spPr>
      </p:pic>
      <p:pic>
        <p:nvPicPr>
          <p:cNvPr id="15" name="Picture 15">
            <a:extLst>
              <a:ext uri="{FF2B5EF4-FFF2-40B4-BE49-F238E27FC236}">
                <a16:creationId xmlns:a16="http://schemas.microsoft.com/office/drawing/2014/main" id="{2F940D2C-E5C6-5AD8-360A-FA2224BBB18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24782" y="5447376"/>
            <a:ext cx="1292270" cy="1412069"/>
          </a:xfrm>
          <a:prstGeom prst="rect">
            <a:avLst/>
          </a:prstGeom>
        </p:spPr>
      </p:pic>
    </p:spTree>
    <p:extLst>
      <p:ext uri="{BB962C8B-B14F-4D97-AF65-F5344CB8AC3E}">
        <p14:creationId xmlns:p14="http://schemas.microsoft.com/office/powerpoint/2010/main" val="3818767284"/>
      </p:ext>
    </p:extLst>
  </p:cSld>
  <p:clrMapOvr>
    <a:masterClrMapping/>
  </p:clrMapOvr>
  <p:transition spd="med" advTm="52751">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2923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sz="2400" b="1" dirty="0">
                <a:cs typeface="Arial"/>
              </a:rPr>
              <a:t>From what you have learned so far, think about:</a:t>
            </a:r>
          </a:p>
          <a:p>
            <a:pPr marL="342900" indent="-342900">
              <a:lnSpc>
                <a:spcPct val="130000"/>
              </a:lnSpc>
              <a:buFont typeface="Wingdings"/>
              <a:buChar char="§"/>
            </a:pPr>
            <a:r>
              <a:rPr lang="en-GB" sz="2400" dirty="0">
                <a:cs typeface="Arial"/>
              </a:rPr>
              <a:t>How has this made you feel?</a:t>
            </a:r>
          </a:p>
          <a:p>
            <a:pPr marL="342900" indent="-342900">
              <a:lnSpc>
                <a:spcPct val="130000"/>
              </a:lnSpc>
              <a:buFont typeface="Wingdings"/>
              <a:buChar char="§"/>
            </a:pPr>
            <a:r>
              <a:rPr lang="en-GB" sz="2400" dirty="0">
                <a:cs typeface="Arial"/>
              </a:rPr>
              <a:t>What has this made you think about?</a:t>
            </a:r>
          </a:p>
          <a:p>
            <a:pPr marL="342900" indent="-342900">
              <a:lnSpc>
                <a:spcPct val="130000"/>
              </a:lnSpc>
              <a:buFont typeface="Wingdings"/>
              <a:buChar char="§"/>
            </a:pPr>
            <a:r>
              <a:rPr lang="en-GB" sz="2400" dirty="0">
                <a:cs typeface="Arial"/>
              </a:rPr>
              <a:t>What one action would you like to take forward?</a:t>
            </a:r>
          </a:p>
          <a:p>
            <a:pPr marL="342900" indent="-342900">
              <a:lnSpc>
                <a:spcPct val="130000"/>
              </a:lnSpc>
              <a:buFont typeface="Wingdings"/>
              <a:buChar char="§"/>
            </a:pPr>
            <a:r>
              <a:rPr lang="en-GB" sz="2400" dirty="0">
                <a:cs typeface="Arial"/>
              </a:rPr>
              <a:t>How can you link what you plan to do with others in your setting?</a:t>
            </a:r>
          </a:p>
          <a:p>
            <a:pPr marL="342900" indent="-342900">
              <a:lnSpc>
                <a:spcPct val="130000"/>
              </a:lnSpc>
              <a:buFont typeface="Wingdings"/>
              <a:buChar char="§"/>
            </a:pPr>
            <a:r>
              <a:rPr lang="en-GB" sz="2400" dirty="0">
                <a:cs typeface="Arial"/>
              </a:rPr>
              <a:t>How you will know that this learning has made a difference?</a:t>
            </a:r>
          </a:p>
        </p:txBody>
      </p:sp>
    </p:spTree>
    <p:extLst>
      <p:ext uri="{BB962C8B-B14F-4D97-AF65-F5344CB8AC3E}">
        <p14:creationId xmlns:p14="http://schemas.microsoft.com/office/powerpoint/2010/main" val="420747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2188723" y="1457925"/>
            <a:ext cx="951551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cs typeface="Arial"/>
              </a:rPr>
              <a:t>From what you have learned so far, think about:</a:t>
            </a:r>
          </a:p>
          <a:p>
            <a:pPr marL="342900" indent="-342900">
              <a:buFont typeface="Wingdings"/>
              <a:buChar char="§"/>
            </a:pPr>
            <a:r>
              <a:rPr lang="en-GB" sz="3200">
                <a:cs typeface="Arial"/>
              </a:rPr>
              <a:t>How has this made you feel?</a:t>
            </a:r>
          </a:p>
          <a:p>
            <a:pPr marL="342900" indent="-342900">
              <a:buFont typeface="Wingdings"/>
              <a:buChar char="§"/>
            </a:pPr>
            <a:r>
              <a:rPr lang="en-GB" sz="3200">
                <a:cs typeface="Arial"/>
              </a:rPr>
              <a:t>What has this made you think about?</a:t>
            </a:r>
          </a:p>
          <a:p>
            <a:pPr marL="342900" indent="-342900">
              <a:buFont typeface="Wingdings"/>
              <a:buChar char="§"/>
            </a:pPr>
            <a:r>
              <a:rPr lang="en-GB" sz="3200">
                <a:cs typeface="Arial"/>
              </a:rPr>
              <a:t>What one action would you like to take forward?</a:t>
            </a:r>
          </a:p>
          <a:p>
            <a:pPr marL="342900" indent="-342900">
              <a:buFont typeface="Wingdings"/>
              <a:buChar char="§"/>
            </a:pPr>
            <a:r>
              <a:rPr lang="en-GB" sz="3200">
                <a:cs typeface="Arial"/>
              </a:rPr>
              <a:t>How can you link what you plan to do with others in your setting?</a:t>
            </a:r>
          </a:p>
          <a:p>
            <a:pPr marL="342900" indent="-342900">
              <a:buFont typeface="Wingdings"/>
              <a:buChar char="§"/>
            </a:pPr>
            <a:r>
              <a:rPr lang="en-GB" sz="3200">
                <a:cs typeface="Arial"/>
              </a:rPr>
              <a:t>How you will know that this learning has made a difference?</a:t>
            </a:r>
          </a:p>
        </p:txBody>
      </p:sp>
    </p:spTree>
    <p:extLst>
      <p:ext uri="{BB962C8B-B14F-4D97-AF65-F5344CB8AC3E}">
        <p14:creationId xmlns:p14="http://schemas.microsoft.com/office/powerpoint/2010/main" val="11838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242542" y="119786"/>
            <a:ext cx="11236264"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Resources and Information to Help</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5" name="TextBox 4">
            <a:extLst>
              <a:ext uri="{FF2B5EF4-FFF2-40B4-BE49-F238E27FC236}">
                <a16:creationId xmlns:a16="http://schemas.microsoft.com/office/drawing/2014/main" id="{F741160C-FEA5-873C-43E4-4E8504936736}"/>
              </a:ext>
            </a:extLst>
          </p:cNvPr>
          <p:cNvSpPr txBox="1"/>
          <p:nvPr/>
        </p:nvSpPr>
        <p:spPr>
          <a:xfrm>
            <a:off x="1685516" y="940341"/>
            <a:ext cx="9788687"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3200" dirty="0">
                <a:latin typeface="Segoe UI"/>
                <a:ea typeface="+mn-lt"/>
                <a:cs typeface="+mn-lt"/>
                <a:hlinkClick r:id="rId4"/>
              </a:rPr>
              <a:t>Equally Safe at School | A whole school approach to preventing gender based violence</a:t>
            </a:r>
            <a:endParaRPr lang="en-US" dirty="0">
              <a:latin typeface="Segoe UI"/>
              <a:cs typeface="Arial"/>
            </a:endParaRPr>
          </a:p>
          <a:p>
            <a:pPr marL="457200" indent="-457200">
              <a:buFont typeface="Arial"/>
              <a:buChar char="•"/>
            </a:pPr>
            <a:r>
              <a:rPr lang="en-GB" sz="3200" dirty="0">
                <a:latin typeface="Segoe UI"/>
                <a:ea typeface="+mn-lt"/>
                <a:cs typeface="+mn-lt"/>
                <a:hlinkClick r:id="rId5"/>
              </a:rPr>
              <a:t>The Cost of the School Day Programme, Child Poverty Action Group </a:t>
            </a:r>
            <a:endParaRPr lang="en-GB" dirty="0">
              <a:latin typeface="Segoe UI"/>
              <a:cs typeface="Arial"/>
            </a:endParaRPr>
          </a:p>
          <a:p>
            <a:pPr marL="457200" indent="-457200">
              <a:buFont typeface="Arial"/>
              <a:buChar char="•"/>
            </a:pPr>
            <a:r>
              <a:rPr lang="en-GB" sz="3200" dirty="0">
                <a:latin typeface="Segoe UI"/>
                <a:ea typeface="+mn-lt"/>
                <a:cs typeface="+mn-lt"/>
                <a:hlinkClick r:id="rId6"/>
              </a:rPr>
              <a:t>Promoting race equality and anti-racist education </a:t>
            </a:r>
            <a:endParaRPr lang="en-GB" dirty="0">
              <a:latin typeface="Segoe UI"/>
              <a:cs typeface="Arial"/>
            </a:endParaRPr>
          </a:p>
          <a:p>
            <a:pPr marL="457200" indent="-457200">
              <a:buFont typeface="Arial"/>
              <a:buChar char="•"/>
            </a:pPr>
            <a:r>
              <a:rPr lang="en-GB" sz="3200" dirty="0">
                <a:latin typeface="Segoe UI"/>
                <a:ea typeface="+mn-lt"/>
                <a:cs typeface="+mn-lt"/>
                <a:hlinkClick r:id="rId7"/>
              </a:rPr>
              <a:t>Time for Inclusive Education (TIE)</a:t>
            </a:r>
            <a:endParaRPr lang="en-GB" dirty="0">
              <a:latin typeface="Segoe UI"/>
              <a:cs typeface="Arial"/>
            </a:endParaRPr>
          </a:p>
          <a:p>
            <a:pPr marL="457200" indent="-457200">
              <a:buFont typeface="Arial"/>
              <a:buChar char="•"/>
            </a:pPr>
            <a:r>
              <a:rPr lang="en-GB" sz="3200" u="sng" dirty="0">
                <a:latin typeface="Segoe UI"/>
                <a:ea typeface="+mn-lt"/>
                <a:cs typeface="+mn-lt"/>
                <a:hlinkClick r:id="rId8"/>
              </a:rPr>
              <a:t>Improving Gender Balance Self-evaluation Framework</a:t>
            </a:r>
            <a:endParaRPr lang="en-GB" dirty="0">
              <a:latin typeface="Segoe UI"/>
              <a:ea typeface="+mn-lt"/>
              <a:cs typeface="+mn-lt"/>
            </a:endParaRPr>
          </a:p>
          <a:p>
            <a:pPr marL="457200" indent="-457200">
              <a:buFont typeface="Arial"/>
              <a:buChar char="•"/>
            </a:pPr>
            <a:r>
              <a:rPr lang="en-GB" sz="3200" u="sng" dirty="0">
                <a:latin typeface="Segoe UI"/>
                <a:ea typeface="+mn-lt"/>
                <a:cs typeface="+mn-lt"/>
                <a:hlinkClick r:id="rId9"/>
              </a:rPr>
              <a:t>Guiding principles for developing and selecting resources that promote equality and diversity</a:t>
            </a:r>
            <a:endParaRPr lang="en-GB" dirty="0">
              <a:latin typeface="Segoe UI"/>
              <a:ea typeface="+mn-lt"/>
              <a:cs typeface="+mn-lt"/>
            </a:endParaRPr>
          </a:p>
          <a:p>
            <a:endParaRPr lang="en-GB" sz="3200">
              <a:cs typeface="Arial"/>
            </a:endParaRPr>
          </a:p>
        </p:txBody>
      </p:sp>
    </p:spTree>
    <p:extLst>
      <p:ext uri="{BB962C8B-B14F-4D97-AF65-F5344CB8AC3E}">
        <p14:creationId xmlns:p14="http://schemas.microsoft.com/office/powerpoint/2010/main" val="183894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342606" y="5567045"/>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 </a:t>
            </a:r>
            <a:r>
              <a:rPr kumimoji="0" lang="en-GB" sz="1800" b="0" i="0" u="sng" strike="noStrike" kern="1200" cap="none" spc="0" normalizeH="0" baseline="0" noProof="0" dirty="0">
                <a:ln>
                  <a:noFill/>
                </a:ln>
                <a:solidFill>
                  <a:srgbClr val="00C8A5"/>
                </a:solidFill>
                <a:effectLst/>
                <a:uLnTx/>
                <a:uFillTx/>
                <a:latin typeface="Arial"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Picture with a QR that links to the feedback form for the professional learning framework.">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6" name="Picture 5" descr="This is the Education Scotland, Inclusion, Wellbeing and Equalities logo. It is  blue green and yellow. ">
            <a:extLst>
              <a:ext uri="{FF2B5EF4-FFF2-40B4-BE49-F238E27FC236}">
                <a16:creationId xmlns:a16="http://schemas.microsoft.com/office/drawing/2014/main" id="{95A9E230-C8DB-A11A-110A-51351734AC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50880" y="0"/>
            <a:ext cx="1241120" cy="624840"/>
          </a:xfrm>
          <a:prstGeom prst="rect">
            <a:avLst/>
          </a:prstGeom>
        </p:spPr>
      </p:pic>
    </p:spTree>
    <p:extLst>
      <p:ext uri="{BB962C8B-B14F-4D97-AF65-F5344CB8AC3E}">
        <p14:creationId xmlns:p14="http://schemas.microsoft.com/office/powerpoint/2010/main" val="355863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Each theme has a logo.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46" y="1101450"/>
            <a:ext cx="6760624" cy="4070428"/>
          </a:xfrm>
          <a:prstGeom prst="rect">
            <a:avLst/>
          </a:prstGeom>
        </p:spPr>
      </p:pic>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318516" y="286714"/>
            <a:ext cx="7977185"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srgbClr val="00ABB5"/>
                </a:solidFill>
                <a:effectLst/>
                <a:uLnTx/>
                <a:uFillTx/>
                <a:latin typeface="Arial" charset="0"/>
                <a:ea typeface="ＭＳ Ｐゴシック" pitchFamily="34" charset="-128"/>
                <a:cs typeface="+mn-cs"/>
              </a:rPr>
              <a:t>IWE</a:t>
            </a:r>
            <a:r>
              <a:rPr kumimoji="0" lang="en-GB" sz="3200" b="1" i="0" u="none" strike="noStrike" kern="1200" cap="none" spc="0" normalizeH="0" baseline="0" noProof="0">
                <a:ln>
                  <a:noFill/>
                </a:ln>
                <a:solidFill>
                  <a:srgbClr val="00ABB5"/>
                </a:solidFill>
                <a:effectLst/>
                <a:uLnTx/>
                <a:uFillTx/>
                <a:latin typeface="Arial" charset="0"/>
                <a:ea typeface="ＭＳ Ｐゴシック" pitchFamily="34" charset="-128"/>
                <a:cs typeface="+mn-cs"/>
              </a:rPr>
              <a:t> Professional Learning Framework</a:t>
            </a:r>
            <a:endPar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pic>
        <p:nvPicPr>
          <p:cNvPr id="10" name="Picture 9" descr="A picture containing graphics, heart, logo, clipart&#10;&#10;Description automatically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118" y="3609475"/>
            <a:ext cx="1349409" cy="1130966"/>
          </a:xfrm>
          <a:prstGeom prst="rect">
            <a:avLst/>
          </a:prstGeom>
          <a:ln>
            <a:noFill/>
          </a:ln>
          <a:effectLst>
            <a:outerShdw blurRad="292100" dist="139700" dir="2700000" algn="tl" rotWithShape="0">
              <a:srgbClr val="333333">
                <a:alpha val="65000"/>
              </a:srgbClr>
            </a:outerShdw>
          </a:effectLst>
        </p:spPr>
      </p:pic>
      <p:pic>
        <p:nvPicPr>
          <p:cNvPr id="12" name="Picture 11" descr="A heart with people around it&#10;&#10;Description automatically generated with low confidence">
            <a:extLst>
              <a:ext uri="{FF2B5EF4-FFF2-40B4-BE49-F238E27FC236}">
                <a16:creationId xmlns:a16="http://schemas.microsoft.com/office/drawing/2014/main" id="{A8261908-E3C9-E387-F520-9170EACFE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8823" y="1411784"/>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heart, graphics, design&#10;&#10;Description automatically generated">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8825" y="3699313"/>
            <a:ext cx="1297566" cy="1084128"/>
          </a:xfrm>
          <a:prstGeom prst="rect">
            <a:avLst/>
          </a:prstGeom>
          <a:ln>
            <a:noFill/>
          </a:ln>
          <a:effectLst>
            <a:outerShdw blurRad="292100" dist="139700" dir="2700000" algn="tl" rotWithShape="0">
              <a:srgbClr val="333333">
                <a:alpha val="65000"/>
              </a:srgbClr>
            </a:outerShdw>
          </a:effectLst>
        </p:spPr>
      </p:pic>
      <p:pic>
        <p:nvPicPr>
          <p:cNvPr id="5" name="Picture 4" descr="A black sign with white text&#10;&#10;Description automatically generated">
            <a:extLst>
              <a:ext uri="{FF2B5EF4-FFF2-40B4-BE49-F238E27FC236}">
                <a16:creationId xmlns:a16="http://schemas.microsoft.com/office/drawing/2014/main" id="{2CA4AFCC-7B6A-4E91-802F-81C2B87F9E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0604" y="3639632"/>
            <a:ext cx="574926" cy="294695"/>
          </a:xfrm>
          <a:prstGeom prst="rect">
            <a:avLst/>
          </a:prstGeom>
        </p:spPr>
      </p:pic>
      <p:pic>
        <p:nvPicPr>
          <p:cNvPr id="2" name="Picture 1" descr="A picture containing graphics, heart, design&#10;&#10;Description automatically generated">
            <a:extLst>
              <a:ext uri="{FF2B5EF4-FFF2-40B4-BE49-F238E27FC236}">
                <a16:creationId xmlns:a16="http://schemas.microsoft.com/office/drawing/2014/main" id="{0AF9A1DF-33B0-B81B-A6D7-0F456032E9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13874" y="1287171"/>
            <a:ext cx="1167384" cy="97840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C8BD6351-508E-9514-B441-742A45E70130}"/>
              </a:ext>
            </a:extLst>
          </p:cNvPr>
          <p:cNvSpPr/>
          <p:nvPr/>
        </p:nvSpPr>
        <p:spPr>
          <a:xfrm>
            <a:off x="1148662" y="983226"/>
            <a:ext cx="4003441" cy="1799303"/>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his is the Education Scotland, Inclusion, Wellbeing and Equalities logo. It is  blue green and yellow. ">
            <a:extLst>
              <a:ext uri="{FF2B5EF4-FFF2-40B4-BE49-F238E27FC236}">
                <a16:creationId xmlns:a16="http://schemas.microsoft.com/office/drawing/2014/main" id="{65EA2E8E-7ACA-F207-A2C3-D59B3A2B3FA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50880" y="0"/>
            <a:ext cx="1241120" cy="624840"/>
          </a:xfrm>
          <a:prstGeom prst="rect">
            <a:avLst/>
          </a:prstGeom>
        </p:spPr>
      </p:pic>
    </p:spTree>
    <p:extLst>
      <p:ext uri="{BB962C8B-B14F-4D97-AF65-F5344CB8AC3E}">
        <p14:creationId xmlns:p14="http://schemas.microsoft.com/office/powerpoint/2010/main" val="9290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820282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a:ea typeface="+mn-ea"/>
                <a:cs typeface="Segoe UI"/>
              </a:rPr>
              <a:t>How to use this resource</a:t>
            </a:r>
            <a:endPar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3578" y="1294559"/>
            <a:ext cx="10795033"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These slides can be used to facilitate professional learning in a group or whole-setting, or as a self-directed learning activity as an individual.</a:t>
            </a: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Facilitation notes are included at the bottom of each slide</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Please do not remove or change any of the slides included.</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Facilitators are welcome to add slides or activities relevant to your own setting, to support discussion and exploration of the topic. Facilitators will know their participants’ needs best.</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Anyone who works in an educational setting can be a facilitator and use these slides. </a:t>
            </a:r>
            <a:endParaRPr kumimoji="0" lang="en-US" sz="2400" b="0" i="0" u="none" strike="noStrike" kern="1200" cap="none" spc="0" normalizeH="0" baseline="0" noProof="0">
              <a:ln>
                <a:noFill/>
              </a:ln>
              <a:solidFill>
                <a:prstClr val="black"/>
              </a:solidFill>
              <a:effectLst/>
              <a:uLnTx/>
              <a:uFillTx/>
              <a:latin typeface="Calibri"/>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Symbol,Sans-Serif"/>
              <a:buChar char="•"/>
              <a:tabLst/>
              <a:defRPr/>
            </a:pPr>
            <a:r>
              <a:rPr kumimoji="0" lang="en-GB" sz="2400" b="0" i="0" u="none" strike="noStrike" kern="1200" cap="none" spc="0" normalizeH="0" baseline="0" noProof="0">
                <a:ln>
                  <a:noFill/>
                </a:ln>
                <a:solidFill>
                  <a:prstClr val="black"/>
                </a:solidFill>
                <a:effectLst/>
                <a:uLnTx/>
                <a:uFillTx/>
                <a:latin typeface="Calibri"/>
                <a:ea typeface="Calibri"/>
                <a:cs typeface="Calibri"/>
              </a:rPr>
              <a:t>For reflection or discussion activities, it is important to establish a safe space which encourages respect and honesty to ensure that everyone is able to participate. </a:t>
            </a:r>
            <a:endParaRPr kumimoji="0" lang="en-GB" sz="2400" b="0" i="0" u="none" strike="noStrike" kern="1200" cap="none" spc="0" normalizeH="0" baseline="0" noProof="0">
              <a:ln>
                <a:noFill/>
              </a:ln>
              <a:solidFill>
                <a:prstClr val="black"/>
              </a:solidFill>
              <a:effectLst/>
              <a:uLnTx/>
              <a:uFillTx/>
              <a:latin typeface="Arial"/>
              <a:ea typeface="Calibri"/>
              <a:cs typeface="Arial"/>
            </a:endParaRPr>
          </a:p>
        </p:txBody>
      </p:sp>
    </p:spTree>
    <p:extLst>
      <p:ext uri="{BB962C8B-B14F-4D97-AF65-F5344CB8AC3E}">
        <p14:creationId xmlns:p14="http://schemas.microsoft.com/office/powerpoint/2010/main" val="198952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The National Model of Professional Learning (</a:t>
            </a:r>
            <a:r>
              <a:rPr kumimoji="0" lang="en-GB" sz="1800" b="0" i="0" u="none" strike="noStrike" kern="1200" cap="none" spc="0" normalizeH="0" baseline="0" noProof="0" err="1">
                <a:ln>
                  <a:noFill/>
                </a:ln>
                <a:solidFill>
                  <a:prstClr val="black"/>
                </a:solidFill>
                <a:effectLst/>
                <a:uLnTx/>
                <a:uFillTx/>
                <a:latin typeface="Arial"/>
                <a:ea typeface="+mn-ea"/>
                <a:cs typeface="+mn-cs"/>
                <a:hlinkClick r:id="rId3"/>
              </a:rPr>
              <a:t>education.gov.scot</a:t>
            </a: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9087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This professional learning resource will support you to deepen your knowledge and understanding.</a:t>
            </a:r>
            <a:endParaRPr kumimoji="0" lang="en-GB" sz="2800" b="1" i="0" u="none" strike="noStrike" kern="1200" cap="none" spc="0" normalizeH="0" baseline="0" noProof="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Segoe UI"/>
                <a:ea typeface="+mn-ea"/>
                <a:cs typeface="Segoe UI"/>
              </a:rPr>
              <a:t>You will have the opportunity to consider how to take this learning forward on your own and with others. </a:t>
            </a:r>
            <a:endParaRPr kumimoji="0" lang="en-GB" sz="2800" b="0" i="0" u="none" strike="noStrike" kern="1200" cap="none" spc="0" normalizeH="0" baseline="0" noProof="0">
              <a:ln>
                <a:noFill/>
              </a:ln>
              <a:solidFill>
                <a:srgbClr val="254061"/>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Segoe UI"/>
              <a:ea typeface="+mn-ea"/>
              <a:cs typeface="Segoe UI"/>
            </a:endParaRPr>
          </a:p>
        </p:txBody>
      </p:sp>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0808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42199" y="1858715"/>
            <a:ext cx="11135108" cy="387798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800" b="0" i="0" u="none" strike="noStrike" kern="1200" cap="none" spc="0" normalizeH="0" baseline="0" noProof="0">
                <a:ln>
                  <a:noFill/>
                </a:ln>
                <a:effectLst/>
                <a:uLnTx/>
                <a:uFillTx/>
                <a:latin typeface="Segoe UI"/>
                <a:cs typeface="Segoe UI"/>
              </a:rPr>
              <a:t>This session aims to provide an opportunity to:</a:t>
            </a:r>
          </a:p>
          <a:p>
            <a:pPr marL="457200" indent="-457200">
              <a:lnSpc>
                <a:spcPct val="150000"/>
              </a:lnSpc>
              <a:buFont typeface="Arial" panose="020B0604020202020204" pitchFamily="34" charset="0"/>
              <a:buChar char="•"/>
              <a:defRPr/>
            </a:pPr>
            <a:r>
              <a:rPr lang="en-GB" sz="2800">
                <a:solidFill>
                  <a:srgbClr val="595959"/>
                </a:solidFill>
                <a:latin typeface="Segoe UI"/>
                <a:cs typeface="Segoe UI"/>
              </a:rPr>
              <a:t>Explore what impact different forms of inequality can have on individuals who experience them</a:t>
            </a:r>
            <a:endParaRPr lang="en-GB" sz="2800" b="0" i="0" u="none" strike="noStrike" kern="1200" cap="none" spc="0" normalizeH="0" baseline="0" noProof="0">
              <a:ln>
                <a:noFill/>
              </a:ln>
              <a:solidFill>
                <a:srgbClr val="595959"/>
              </a:solidFill>
              <a:effectLst/>
              <a:uLnTx/>
              <a:uFillTx/>
              <a:latin typeface="Segoe UI" panose="020B0502040204020203" pitchFamily="34" charset="0"/>
              <a:cs typeface="Segoe UI" panose="020B0502040204020203" pitchFamily="34" charset="0"/>
            </a:endParaRPr>
          </a:p>
          <a:p>
            <a:pPr marL="457200" indent="-457200">
              <a:lnSpc>
                <a:spcPct val="150000"/>
              </a:lnSpc>
              <a:buFont typeface="Arial" panose="020B0604020202020204" pitchFamily="34" charset="0"/>
              <a:buChar char="•"/>
              <a:defRPr/>
            </a:pPr>
            <a:r>
              <a:rPr lang="en-GB" sz="2800">
                <a:solidFill>
                  <a:srgbClr val="595959"/>
                </a:solidFill>
                <a:latin typeface="Segoe UI"/>
                <a:cs typeface="Segoe UI"/>
              </a:rPr>
              <a:t>Consider how these barriers may present themselves in education </a:t>
            </a:r>
            <a:endParaRPr lang="en-GB" sz="2800" b="0" i="0" u="none" strike="noStrike" kern="1200" cap="none" spc="0" normalizeH="0" baseline="0" noProof="0">
              <a:ln>
                <a:noFill/>
              </a:ln>
              <a:solidFill>
                <a:srgbClr val="595959"/>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800" b="0" i="0" u="none" strike="noStrike" kern="1200" cap="none" spc="0" normalizeH="0" baseline="0" noProof="0">
              <a:ln>
                <a:noFill/>
              </a:ln>
              <a:solidFill>
                <a:srgbClr val="404040"/>
              </a:solidFill>
              <a:effectLst/>
              <a:uLnTx/>
              <a:uFillTx/>
              <a:latin typeface="Segoe UI" panose="020B0502040204020203" pitchFamily="34" charset="0"/>
              <a:cs typeface="Segoe UI" panose="020B0502040204020203" pitchFamily="34" charset="0"/>
            </a:endParaRPr>
          </a:p>
          <a:p>
            <a:pPr>
              <a:defRPr/>
            </a:pPr>
            <a:endParaRPr lang="en-GB" sz="3600">
              <a:solidFill>
                <a:srgbClr val="00C4C4"/>
              </a:solidFill>
              <a:latin typeface="Arial"/>
              <a:cs typeface="Arial"/>
            </a:endParaRPr>
          </a:p>
        </p:txBody>
      </p:sp>
    </p:spTree>
    <p:extLst>
      <p:ext uri="{BB962C8B-B14F-4D97-AF65-F5344CB8AC3E}">
        <p14:creationId xmlns:p14="http://schemas.microsoft.com/office/powerpoint/2010/main" val="259247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grpSp>
        <p:nvGrpSpPr>
          <p:cNvPr id="17" name="Group 16" descr="This image shows a colourful circle. The words on the slide are placed around the outside of the circle, they read 'linguistic, religious, ethnic/cultural/racial, gender/sex, sexual orientation, family, age neurodiversity, disability, socioeconomic.'">
            <a:extLst>
              <a:ext uri="{FF2B5EF4-FFF2-40B4-BE49-F238E27FC236}">
                <a16:creationId xmlns:a16="http://schemas.microsoft.com/office/drawing/2014/main" id="{0489356D-BFA6-EEF3-C21C-E4CD575367FE}"/>
              </a:ext>
            </a:extLst>
          </p:cNvPr>
          <p:cNvGrpSpPr/>
          <p:nvPr/>
        </p:nvGrpSpPr>
        <p:grpSpPr>
          <a:xfrm>
            <a:off x="3048458" y="823283"/>
            <a:ext cx="5625898" cy="5043302"/>
            <a:chOff x="4180888" y="1643605"/>
            <a:chExt cx="3399341" cy="3399340"/>
          </a:xfrm>
        </p:grpSpPr>
        <p:sp>
          <p:nvSpPr>
            <p:cNvPr id="6" name="Oval 5" descr="This image shows circle ">
              <a:extLst>
                <a:ext uri="{FF2B5EF4-FFF2-40B4-BE49-F238E27FC236}">
                  <a16:creationId xmlns:a16="http://schemas.microsoft.com/office/drawing/2014/main" id="{DE58301F-8812-87A1-F235-DA791B57A21B}"/>
                </a:ext>
              </a:extLst>
            </p:cNvPr>
            <p:cNvSpPr>
              <a:spLocks noChangeAspect="1"/>
            </p:cNvSpPr>
            <p:nvPr/>
          </p:nvSpPr>
          <p:spPr>
            <a:xfrm>
              <a:off x="4180889" y="1643605"/>
              <a:ext cx="3399340" cy="3399340"/>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AF806D3-4D5B-CC0C-4D88-EF72307708D7}"/>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BFCA1E-C69D-672D-1387-304FF9796D79}"/>
                </a:ext>
              </a:extLst>
            </p:cNvPr>
            <p:cNvSpPr>
              <a:spLocks noChangeAspect="1"/>
            </p:cNvSpPr>
            <p:nvPr/>
          </p:nvSpPr>
          <p:spPr>
            <a:xfrm>
              <a:off x="5723569"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95307D8-52DA-737E-EDB0-BA20E23D2F7E}"/>
                </a:ext>
              </a:extLst>
            </p:cNvPr>
            <p:cNvSpPr>
              <a:spLocks noChangeAspect="1"/>
            </p:cNvSpPr>
            <p:nvPr/>
          </p:nvSpPr>
          <p:spPr>
            <a:xfrm>
              <a:off x="5875315" y="2490818"/>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F0A6EB1-3E7F-A9EA-33F8-C74387777F25}"/>
                </a:ext>
              </a:extLst>
            </p:cNvPr>
            <p:cNvSpPr>
              <a:spLocks noChangeAspect="1"/>
            </p:cNvSpPr>
            <p:nvPr/>
          </p:nvSpPr>
          <p:spPr>
            <a:xfrm>
              <a:off x="5734153"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86316B2-048C-A225-DC2E-0D9ED5C71DEC}"/>
                </a:ext>
              </a:extLst>
            </p:cNvPr>
            <p:cNvSpPr>
              <a:spLocks noChangeAspect="1"/>
            </p:cNvSpPr>
            <p:nvPr/>
          </p:nvSpPr>
          <p:spPr>
            <a:xfrm>
              <a:off x="5303803"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7AD1DF3-FD58-F1E0-F2DC-8BDB27376B12}"/>
                </a:ext>
              </a:extLst>
            </p:cNvPr>
            <p:cNvSpPr>
              <a:spLocks noChangeAspect="1"/>
            </p:cNvSpPr>
            <p:nvPr/>
          </p:nvSpPr>
          <p:spPr>
            <a:xfrm>
              <a:off x="4772071" y="3303695"/>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9D92A6D-83DD-4474-7500-B71E96416464}"/>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E5BFF2A-5E7C-BE7D-C8D3-8E359F397534}"/>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2FAA3E0-FAA2-4529-8246-C165E8CFE3D6}"/>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5EAE2F5-68D7-534B-2519-077B4339E29F}"/>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4824F926-AF2A-2F28-6D29-039F18760A78}"/>
              </a:ext>
            </a:extLst>
          </p:cNvPr>
          <p:cNvSpPr txBox="1"/>
          <p:nvPr/>
        </p:nvSpPr>
        <p:spPr>
          <a:xfrm>
            <a:off x="964228" y="3180445"/>
            <a:ext cx="273643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Disability</a:t>
            </a:r>
          </a:p>
        </p:txBody>
      </p:sp>
      <p:sp>
        <p:nvSpPr>
          <p:cNvPr id="25" name="TextBox 24">
            <a:extLst>
              <a:ext uri="{FF2B5EF4-FFF2-40B4-BE49-F238E27FC236}">
                <a16:creationId xmlns:a16="http://schemas.microsoft.com/office/drawing/2014/main" id="{F51ACC64-3443-5FD3-626F-3D78096F792D}"/>
              </a:ext>
            </a:extLst>
          </p:cNvPr>
          <p:cNvSpPr txBox="1"/>
          <p:nvPr/>
        </p:nvSpPr>
        <p:spPr>
          <a:xfrm>
            <a:off x="458548" y="1414535"/>
            <a:ext cx="2818985"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a:ea typeface="+mn-ea"/>
                <a:cs typeface="Arial"/>
              </a:rPr>
              <a:t>Socioeconomic</a:t>
            </a:r>
            <a:endPar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2AC0247-4AD8-70E4-A68F-CED0BE5ABEA8}"/>
              </a:ext>
            </a:extLst>
          </p:cNvPr>
          <p:cNvSpPr txBox="1"/>
          <p:nvPr/>
        </p:nvSpPr>
        <p:spPr>
          <a:xfrm>
            <a:off x="3355416" y="255337"/>
            <a:ext cx="2186148"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a:ea typeface="+mn-ea"/>
                <a:cs typeface="Arial"/>
              </a:rPr>
              <a:t>Linguistic</a:t>
            </a:r>
          </a:p>
        </p:txBody>
      </p:sp>
      <p:sp>
        <p:nvSpPr>
          <p:cNvPr id="31" name="TextBox 30">
            <a:extLst>
              <a:ext uri="{FF2B5EF4-FFF2-40B4-BE49-F238E27FC236}">
                <a16:creationId xmlns:a16="http://schemas.microsoft.com/office/drawing/2014/main" id="{FAAA1EFE-5D1E-F2C3-6BA9-533756C47902}"/>
              </a:ext>
            </a:extLst>
          </p:cNvPr>
          <p:cNvSpPr txBox="1"/>
          <p:nvPr/>
        </p:nvSpPr>
        <p:spPr>
          <a:xfrm>
            <a:off x="6375237" y="251368"/>
            <a:ext cx="2186148"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Religious</a:t>
            </a:r>
          </a:p>
        </p:txBody>
      </p:sp>
      <p:sp>
        <p:nvSpPr>
          <p:cNvPr id="37" name="TextBox 36">
            <a:extLst>
              <a:ext uri="{FF2B5EF4-FFF2-40B4-BE49-F238E27FC236}">
                <a16:creationId xmlns:a16="http://schemas.microsoft.com/office/drawing/2014/main" id="{E7365ED8-A9E2-37BD-60E2-5489F00B4762}"/>
              </a:ext>
            </a:extLst>
          </p:cNvPr>
          <p:cNvSpPr txBox="1"/>
          <p:nvPr/>
        </p:nvSpPr>
        <p:spPr>
          <a:xfrm>
            <a:off x="8871532" y="3101251"/>
            <a:ext cx="273643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a:ea typeface="+mn-ea"/>
                <a:cs typeface="Arial"/>
              </a:rPr>
              <a:t>Gender/Sex</a:t>
            </a:r>
          </a:p>
        </p:txBody>
      </p:sp>
      <p:sp>
        <p:nvSpPr>
          <p:cNvPr id="39" name="TextBox 38">
            <a:extLst>
              <a:ext uri="{FF2B5EF4-FFF2-40B4-BE49-F238E27FC236}">
                <a16:creationId xmlns:a16="http://schemas.microsoft.com/office/drawing/2014/main" id="{4EC831B6-F05E-7EBB-C877-E2F99DD532C1}"/>
              </a:ext>
            </a:extLst>
          </p:cNvPr>
          <p:cNvSpPr txBox="1"/>
          <p:nvPr/>
        </p:nvSpPr>
        <p:spPr>
          <a:xfrm>
            <a:off x="8222970" y="1416740"/>
            <a:ext cx="3967513"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a:ea typeface="+mn-ea"/>
                <a:cs typeface="Arial"/>
              </a:rPr>
              <a:t>Ethnic/Cultural/Racial</a:t>
            </a:r>
            <a:endPar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3D745317-C7B9-2CE6-93C6-AEBD832E79A2}"/>
              </a:ext>
            </a:extLst>
          </p:cNvPr>
          <p:cNvSpPr txBox="1"/>
          <p:nvPr/>
        </p:nvSpPr>
        <p:spPr>
          <a:xfrm>
            <a:off x="8439693" y="4549808"/>
            <a:ext cx="39534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Sexual Orientation</a:t>
            </a:r>
          </a:p>
        </p:txBody>
      </p:sp>
      <p:sp>
        <p:nvSpPr>
          <p:cNvPr id="43" name="TextBox 42">
            <a:extLst>
              <a:ext uri="{FF2B5EF4-FFF2-40B4-BE49-F238E27FC236}">
                <a16:creationId xmlns:a16="http://schemas.microsoft.com/office/drawing/2014/main" id="{FE69965B-3EF7-FB19-0FA8-0D6983806BFD}"/>
              </a:ext>
            </a:extLst>
          </p:cNvPr>
          <p:cNvSpPr txBox="1"/>
          <p:nvPr/>
        </p:nvSpPr>
        <p:spPr>
          <a:xfrm>
            <a:off x="7610395" y="5625390"/>
            <a:ext cx="1485254"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Family</a:t>
            </a:r>
          </a:p>
        </p:txBody>
      </p:sp>
      <p:sp>
        <p:nvSpPr>
          <p:cNvPr id="45" name="TextBox 44">
            <a:extLst>
              <a:ext uri="{FF2B5EF4-FFF2-40B4-BE49-F238E27FC236}">
                <a16:creationId xmlns:a16="http://schemas.microsoft.com/office/drawing/2014/main" id="{CE4C13D1-5114-3EA7-292D-16B2212848AA}"/>
              </a:ext>
            </a:extLst>
          </p:cNvPr>
          <p:cNvSpPr txBox="1"/>
          <p:nvPr/>
        </p:nvSpPr>
        <p:spPr>
          <a:xfrm>
            <a:off x="3884307" y="5621741"/>
            <a:ext cx="98682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Age</a:t>
            </a:r>
          </a:p>
        </p:txBody>
      </p:sp>
      <p:sp>
        <p:nvSpPr>
          <p:cNvPr id="47" name="TextBox 46">
            <a:extLst>
              <a:ext uri="{FF2B5EF4-FFF2-40B4-BE49-F238E27FC236}">
                <a16:creationId xmlns:a16="http://schemas.microsoft.com/office/drawing/2014/main" id="{5A9B8780-E3ED-7A2E-4C48-735D52469CCB}"/>
              </a:ext>
            </a:extLst>
          </p:cNvPr>
          <p:cNvSpPr txBox="1"/>
          <p:nvPr/>
        </p:nvSpPr>
        <p:spPr>
          <a:xfrm>
            <a:off x="341121" y="4554463"/>
            <a:ext cx="324764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Neurodiversity</a:t>
            </a:r>
          </a:p>
        </p:txBody>
      </p:sp>
      <p:sp>
        <p:nvSpPr>
          <p:cNvPr id="3" name="TextBox 2">
            <a:extLst>
              <a:ext uri="{FF2B5EF4-FFF2-40B4-BE49-F238E27FC236}">
                <a16:creationId xmlns:a16="http://schemas.microsoft.com/office/drawing/2014/main" id="{BD86FCB1-A5BB-0E6D-41EB-402AD3EAB2D7}"/>
              </a:ext>
            </a:extLst>
          </p:cNvPr>
          <p:cNvSpPr txBox="1"/>
          <p:nvPr/>
        </p:nvSpPr>
        <p:spPr>
          <a:xfrm>
            <a:off x="4595005" y="2725947"/>
            <a:ext cx="30163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cs typeface="Arial"/>
              </a:rPr>
              <a:t>Diversity</a:t>
            </a:r>
            <a:endParaRPr lang="en-US"/>
          </a:p>
        </p:txBody>
      </p:sp>
    </p:spTree>
    <p:extLst>
      <p:ext uri="{BB962C8B-B14F-4D97-AF65-F5344CB8AC3E}">
        <p14:creationId xmlns:p14="http://schemas.microsoft.com/office/powerpoint/2010/main" val="91615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graphicFrame>
        <p:nvGraphicFramePr>
          <p:cNvPr id="3" name="Diagram 2" descr="  A picture of a blue pyramid. ">
            <a:extLst>
              <a:ext uri="{FF2B5EF4-FFF2-40B4-BE49-F238E27FC236}">
                <a16:creationId xmlns:a16="http://schemas.microsoft.com/office/drawing/2014/main" id="{E41FCFAD-5CC3-48A4-4138-79FDAB66A934}"/>
              </a:ext>
            </a:extLst>
          </p:cNvPr>
          <p:cNvGraphicFramePr/>
          <p:nvPr>
            <p:extLst>
              <p:ext uri="{D42A27DB-BD31-4B8C-83A1-F6EECF244321}">
                <p14:modId xmlns:p14="http://schemas.microsoft.com/office/powerpoint/2010/main" val="3320719351"/>
              </p:ext>
            </p:extLst>
          </p:nvPr>
        </p:nvGraphicFramePr>
        <p:xfrm>
          <a:off x="1063925" y="608164"/>
          <a:ext cx="6685470" cy="549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964" name="Title 68963">
            <a:extLst>
              <a:ext uri="{FF2B5EF4-FFF2-40B4-BE49-F238E27FC236}">
                <a16:creationId xmlns:a16="http://schemas.microsoft.com/office/drawing/2014/main" id="{DF4621B7-FDAE-FFE1-5087-E18EDF2A5354}"/>
              </a:ext>
            </a:extLst>
          </p:cNvPr>
          <p:cNvSpPr txBox="1">
            <a:spLocks noGrp="1"/>
          </p:cNvSpPr>
          <p:nvPr>
            <p:ph type="title" idx="4294967295"/>
          </p:nvPr>
        </p:nvSpPr>
        <p:spPr>
          <a:xfrm>
            <a:off x="449208" y="278853"/>
            <a:ext cx="33614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Barlow Medium"/>
                <a:ea typeface="+mn-ea"/>
                <a:cs typeface="Calibri"/>
              </a:rPr>
              <a:t>Allport's scale</a:t>
            </a:r>
            <a:endParaRPr kumimoji="0" lang="en-US" sz="3600" b="1" i="0" u="none" strike="noStrike" kern="1200" cap="none" spc="0" normalizeH="0" baseline="0" noProof="0" dirty="0">
              <a:ln>
                <a:noFill/>
              </a:ln>
              <a:solidFill>
                <a:schemeClr val="tx1"/>
              </a:solidFill>
              <a:effectLst/>
              <a:uLnTx/>
              <a:uFillTx/>
              <a:latin typeface="Barlow Medium"/>
              <a:ea typeface="+mn-ea"/>
              <a:cs typeface="+mn-cs"/>
            </a:endParaRPr>
          </a:p>
        </p:txBody>
      </p:sp>
      <p:sp>
        <p:nvSpPr>
          <p:cNvPr id="68979" name="TextBox 68978">
            <a:extLst>
              <a:ext uri="{FF2B5EF4-FFF2-40B4-BE49-F238E27FC236}">
                <a16:creationId xmlns:a16="http://schemas.microsoft.com/office/drawing/2014/main" id="{0E865A60-EC87-D849-7872-45EF2691858F}"/>
              </a:ext>
            </a:extLst>
          </p:cNvPr>
          <p:cNvSpPr txBox="1"/>
          <p:nvPr/>
        </p:nvSpPr>
        <p:spPr>
          <a:xfrm>
            <a:off x="7743210" y="4730151"/>
            <a:ext cx="51010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Stereotypes, bias, discriminatory speech 'banter'</a:t>
            </a:r>
            <a:endParaRPr lang="en-US" sz="2000" b="1" dirty="0"/>
          </a:p>
        </p:txBody>
      </p:sp>
      <p:sp>
        <p:nvSpPr>
          <p:cNvPr id="68980" name="TextBox 68979">
            <a:extLst>
              <a:ext uri="{FF2B5EF4-FFF2-40B4-BE49-F238E27FC236}">
                <a16:creationId xmlns:a16="http://schemas.microsoft.com/office/drawing/2014/main" id="{F2FDD415-A4CB-2103-C6C2-2736D50A6644}"/>
              </a:ext>
            </a:extLst>
          </p:cNvPr>
          <p:cNvSpPr txBox="1"/>
          <p:nvPr/>
        </p:nvSpPr>
        <p:spPr>
          <a:xfrm>
            <a:off x="7786342" y="3896264"/>
            <a:ext cx="4396596" cy="716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Avoiding interaction, excluding people</a:t>
            </a:r>
          </a:p>
        </p:txBody>
      </p:sp>
      <p:sp>
        <p:nvSpPr>
          <p:cNvPr id="68981" name="TextBox 68980">
            <a:extLst>
              <a:ext uri="{FF2B5EF4-FFF2-40B4-BE49-F238E27FC236}">
                <a16:creationId xmlns:a16="http://schemas.microsoft.com/office/drawing/2014/main" id="{53F51276-F821-BAD8-FBD8-46A5DF52E4F8}"/>
              </a:ext>
            </a:extLst>
          </p:cNvPr>
          <p:cNvSpPr txBox="1"/>
          <p:nvPr/>
        </p:nvSpPr>
        <p:spPr>
          <a:xfrm>
            <a:off x="7743211" y="3019245"/>
            <a:ext cx="45691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Denying jobs, services and rights</a:t>
            </a:r>
          </a:p>
        </p:txBody>
      </p:sp>
      <p:sp>
        <p:nvSpPr>
          <p:cNvPr id="68982" name="TextBox 68981">
            <a:extLst>
              <a:ext uri="{FF2B5EF4-FFF2-40B4-BE49-F238E27FC236}">
                <a16:creationId xmlns:a16="http://schemas.microsoft.com/office/drawing/2014/main" id="{7EC7D0A1-0423-B209-2E7C-C3E0D28D3947}"/>
              </a:ext>
            </a:extLst>
          </p:cNvPr>
          <p:cNvSpPr txBox="1"/>
          <p:nvPr/>
        </p:nvSpPr>
        <p:spPr>
          <a:xfrm>
            <a:off x="7786342" y="2343509"/>
            <a:ext cx="46697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Violence, hate crimes</a:t>
            </a:r>
          </a:p>
        </p:txBody>
      </p:sp>
      <p:sp>
        <p:nvSpPr>
          <p:cNvPr id="68983" name="TextBox 68982">
            <a:extLst>
              <a:ext uri="{FF2B5EF4-FFF2-40B4-BE49-F238E27FC236}">
                <a16:creationId xmlns:a16="http://schemas.microsoft.com/office/drawing/2014/main" id="{101C78E8-A803-F822-AE17-6CB047712A7C}"/>
              </a:ext>
            </a:extLst>
          </p:cNvPr>
          <p:cNvSpPr txBox="1"/>
          <p:nvPr/>
        </p:nvSpPr>
        <p:spPr>
          <a:xfrm>
            <a:off x="7786342" y="1308339"/>
            <a:ext cx="48135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Arial"/>
              </a:rPr>
              <a:t>Mass discrimination, violence, political and economic inequality </a:t>
            </a:r>
          </a:p>
        </p:txBody>
      </p:sp>
    </p:spTree>
    <p:extLst>
      <p:ext uri="{BB962C8B-B14F-4D97-AF65-F5344CB8AC3E}">
        <p14:creationId xmlns:p14="http://schemas.microsoft.com/office/powerpoint/2010/main" val="74447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287422" y="38707"/>
            <a:ext cx="2982412" cy="7582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6347"/>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C1513"/>
                </a:solidFill>
                <a:effectLst/>
                <a:uLnTx/>
                <a:uFillTx/>
                <a:latin typeface="Barlow SemiCondensed Bold"/>
                <a:ea typeface="+mn-ea"/>
                <a:cs typeface="+mn-cs"/>
              </a:rPr>
              <a:t>Impact</a:t>
            </a:r>
            <a:endParaRPr kumimoji="0" lang="en-US" sz="4534" b="1" i="0" u="none" strike="noStrike" kern="1200" cap="none" spc="0" normalizeH="0" baseline="0" noProof="0" dirty="0">
              <a:ln>
                <a:noFill/>
              </a:ln>
              <a:solidFill>
                <a:srgbClr val="0C1513"/>
              </a:solidFill>
              <a:effectLst/>
              <a:uLnTx/>
              <a:uFillTx/>
              <a:latin typeface="Barlow SemiCondensed Bold"/>
              <a:ea typeface="+mn-ea"/>
              <a:cs typeface="+mn-cs"/>
            </a:endParaRPr>
          </a:p>
        </p:txBody>
      </p:sp>
      <p:grpSp>
        <p:nvGrpSpPr>
          <p:cNvPr id="31" name="Group 30" descr="This image shows a person sitting with their knees up against their chest while fingers point at them, They looks scared. ">
            <a:extLst>
              <a:ext uri="{FF2B5EF4-FFF2-40B4-BE49-F238E27FC236}">
                <a16:creationId xmlns:a16="http://schemas.microsoft.com/office/drawing/2014/main" id="{AF711CAA-9169-D7C3-DA4C-D3CD11CA4942}"/>
              </a:ext>
            </a:extLst>
          </p:cNvPr>
          <p:cNvGrpSpPr/>
          <p:nvPr/>
        </p:nvGrpSpPr>
        <p:grpSpPr>
          <a:xfrm>
            <a:off x="770791" y="4825277"/>
            <a:ext cx="1761818" cy="1371068"/>
            <a:chOff x="5946640" y="253277"/>
            <a:chExt cx="1761818" cy="1371068"/>
          </a:xfrm>
        </p:grpSpPr>
        <p:pic>
          <p:nvPicPr>
            <p:cNvPr id="15" name="Picture 1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388523" y="253277"/>
              <a:ext cx="1064447" cy="1371068"/>
            </a:xfrm>
            <a:prstGeom prst="rect">
              <a:avLst/>
            </a:prstGeom>
          </p:spPr>
        </p:pic>
        <p:pic>
          <p:nvPicPr>
            <p:cNvPr id="16" name="Picture 16"/>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7201288">
              <a:off x="6058036" y="335780"/>
              <a:ext cx="191974" cy="271193"/>
            </a:xfrm>
            <a:prstGeom prst="rect">
              <a:avLst/>
            </a:prstGeom>
          </p:spPr>
        </p:pic>
        <p:pic>
          <p:nvPicPr>
            <p:cNvPr id="17" name="Picture 1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4147099">
              <a:off x="5986250" y="941229"/>
              <a:ext cx="191974" cy="271193"/>
            </a:xfrm>
            <a:prstGeom prst="rect">
              <a:avLst/>
            </a:prstGeom>
          </p:spPr>
        </p:pic>
        <p:pic>
          <p:nvPicPr>
            <p:cNvPr id="18" name="Picture 18"/>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rot="14609254" flipH="1">
              <a:off x="7413796" y="237718"/>
              <a:ext cx="191974" cy="271193"/>
            </a:xfrm>
            <a:prstGeom prst="rect">
              <a:avLst/>
            </a:prstGeom>
          </p:spPr>
        </p:pic>
        <p:pic>
          <p:nvPicPr>
            <p:cNvPr id="19" name="Picture 19"/>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5420116" flipH="1">
              <a:off x="7470101" y="610756"/>
              <a:ext cx="191974" cy="271193"/>
            </a:xfrm>
            <a:prstGeom prst="rect">
              <a:avLst/>
            </a:prstGeom>
          </p:spPr>
        </p:pic>
        <p:pic>
          <p:nvPicPr>
            <p:cNvPr id="20" name="Picture 20"/>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7418757" flipH="1">
              <a:off x="7476875" y="1058268"/>
              <a:ext cx="191974" cy="271193"/>
            </a:xfrm>
            <a:prstGeom prst="rect">
              <a:avLst/>
            </a:prstGeom>
          </p:spPr>
        </p:pic>
      </p:grpSp>
      <p:pic>
        <p:nvPicPr>
          <p:cNvPr id="21" name="Picture 21" descr="This image shows a person with their head in their hands and a second person comforting them."/>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0317493" y="234294"/>
            <a:ext cx="1339200" cy="1088083"/>
          </a:xfrm>
          <a:prstGeom prst="rect">
            <a:avLst/>
          </a:prstGeom>
        </p:spPr>
      </p:pic>
      <p:pic>
        <p:nvPicPr>
          <p:cNvPr id="22" name="Picture 22" descr="This image shows a person looking worried and stressed. "/>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0512452" y="4388723"/>
            <a:ext cx="1459693" cy="1763980"/>
          </a:xfrm>
          <a:prstGeom prst="rect">
            <a:avLst/>
          </a:prstGeom>
        </p:spPr>
      </p:pic>
      <p:sp>
        <p:nvSpPr>
          <p:cNvPr id="26" name="TextBox 26"/>
          <p:cNvSpPr txBox="1"/>
          <p:nvPr/>
        </p:nvSpPr>
        <p:spPr>
          <a:xfrm>
            <a:off x="5796640" y="2167558"/>
            <a:ext cx="9432466" cy="923330"/>
          </a:xfrm>
          <a:prstGeom prst="rect">
            <a:avLst/>
          </a:prstGeom>
        </p:spPr>
        <p:txBody>
          <a:bodyPr wrap="square" lIns="0" tIns="0" rIns="0" bIns="0" rtlCol="0" anchor="t">
            <a:spAutoFit/>
          </a:bodyPr>
          <a:lstStyle/>
          <a:p>
            <a:pPr algn="ctr" defTabSz="609630">
              <a:lnSpc>
                <a:spcPts val="3620"/>
              </a:lnSpc>
              <a:defRPr/>
            </a:pPr>
            <a:r>
              <a:rPr lang="en-US" sz="4000" dirty="0">
                <a:solidFill>
                  <a:srgbClr val="000000"/>
                </a:solidFill>
                <a:latin typeface="Barlow Medium"/>
              </a:rPr>
              <a:t>Bias</a:t>
            </a:r>
            <a:endParaRPr lang="en-US" sz="4000" b="0" i="0" u="none" strike="noStrike" kern="1200" cap="none" spc="0" normalizeH="0" baseline="0" noProof="0" dirty="0">
              <a:ln>
                <a:noFill/>
              </a:ln>
              <a:solidFill>
                <a:srgbClr val="000000"/>
              </a:solidFill>
              <a:effectLst/>
              <a:uLnTx/>
              <a:uFillTx/>
              <a:latin typeface="Barlow Medium"/>
            </a:endParaRPr>
          </a:p>
          <a:p>
            <a:pPr marL="0" marR="0" lvl="0" indent="0" algn="ctr" defTabSz="609630" rtl="0" eaLnBrk="1" fontAlgn="auto" latinLnBrk="0" hangingPunct="1">
              <a:lnSpc>
                <a:spcPts val="362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Barlow Medium"/>
              <a:ea typeface="+mn-ea"/>
              <a:cs typeface="+mn-cs"/>
            </a:endParaRPr>
          </a:p>
        </p:txBody>
      </p:sp>
      <p:sp>
        <p:nvSpPr>
          <p:cNvPr id="27" name="TextBox 27"/>
          <p:cNvSpPr txBox="1"/>
          <p:nvPr/>
        </p:nvSpPr>
        <p:spPr>
          <a:xfrm>
            <a:off x="4250055" y="2169530"/>
            <a:ext cx="3799127" cy="923330"/>
          </a:xfrm>
          <a:prstGeom prst="rect">
            <a:avLst/>
          </a:prstGeom>
        </p:spPr>
        <p:txBody>
          <a:bodyPr wrap="square" lIns="0" tIns="0" rIns="0" bIns="0" rtlCol="0" anchor="t">
            <a:spAutoFit/>
          </a:bodyPr>
          <a:lstStyle/>
          <a:p>
            <a:pPr algn="ctr" defTabSz="609630">
              <a:lnSpc>
                <a:spcPts val="3551"/>
              </a:lnSpc>
              <a:defRPr/>
            </a:pPr>
            <a:r>
              <a:rPr lang="en-US" sz="4000" dirty="0">
                <a:solidFill>
                  <a:srgbClr val="000000"/>
                </a:solidFill>
                <a:latin typeface="Barlow Medium"/>
              </a:rPr>
              <a:t>Stereotypes </a:t>
            </a:r>
            <a:endParaRPr lang="en-US" sz="3200" dirty="0">
              <a:ea typeface="+mn-ea"/>
              <a:cs typeface="+mn-cs"/>
            </a:endParaRPr>
          </a:p>
          <a:p>
            <a:pPr marL="0" marR="0" lvl="0" indent="0" algn="ctr" defTabSz="609630" rtl="0" eaLnBrk="1" fontAlgn="auto" latinLnBrk="0" hangingPunct="1">
              <a:lnSpc>
                <a:spcPts val="3551"/>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Barlow Medium"/>
              <a:ea typeface="+mn-ea"/>
              <a:cs typeface="+mn-cs"/>
            </a:endParaRPr>
          </a:p>
        </p:txBody>
      </p:sp>
      <p:sp>
        <p:nvSpPr>
          <p:cNvPr id="30" name="TextBox 23">
            <a:extLst>
              <a:ext uri="{FF2B5EF4-FFF2-40B4-BE49-F238E27FC236}">
                <a16:creationId xmlns:a16="http://schemas.microsoft.com/office/drawing/2014/main" id="{0B97CD30-BDC4-6A35-ACB2-F6031EB19BBA}"/>
              </a:ext>
            </a:extLst>
          </p:cNvPr>
          <p:cNvSpPr txBox="1"/>
          <p:nvPr/>
        </p:nvSpPr>
        <p:spPr>
          <a:xfrm rot="-10800000" flipV="1">
            <a:off x="3127256" y="5451199"/>
            <a:ext cx="6175019" cy="461665"/>
          </a:xfrm>
          <a:prstGeom prst="rect">
            <a:avLst/>
          </a:prstGeom>
        </p:spPr>
        <p:txBody>
          <a:bodyPr wrap="square" lIns="0" tIns="0" rIns="0" bIns="0" rtlCol="0" anchor="t">
            <a:spAutoFit/>
          </a:bodyPr>
          <a:lstStyle/>
          <a:p>
            <a:pPr algn="ctr" defTabSz="609630">
              <a:lnSpc>
                <a:spcPts val="3551"/>
              </a:lnSpc>
              <a:defRPr/>
            </a:pPr>
            <a:r>
              <a:rPr lang="en-US" sz="4000" dirty="0">
                <a:solidFill>
                  <a:srgbClr val="000000"/>
                </a:solidFill>
                <a:latin typeface="Barlow Medium"/>
              </a:rPr>
              <a:t>Violence </a:t>
            </a:r>
            <a:endParaRPr lang="en-US" sz="4000" i="0" u="none" strike="noStrike" kern="1200" cap="none" spc="0" normalizeH="0" baseline="0" noProof="0" dirty="0">
              <a:ln>
                <a:noFill/>
              </a:ln>
              <a:solidFill>
                <a:srgbClr val="000000"/>
              </a:solidFill>
              <a:effectLst/>
              <a:uLnTx/>
              <a:uFillTx/>
              <a:latin typeface="Barlow Medium"/>
            </a:endParaRPr>
          </a:p>
        </p:txBody>
      </p:sp>
      <p:sp>
        <p:nvSpPr>
          <p:cNvPr id="32" name="TextBox 27">
            <a:extLst>
              <a:ext uri="{FF2B5EF4-FFF2-40B4-BE49-F238E27FC236}">
                <a16:creationId xmlns:a16="http://schemas.microsoft.com/office/drawing/2014/main" id="{BE14E612-F6FC-2AB8-6B38-0EF42327E708}"/>
              </a:ext>
            </a:extLst>
          </p:cNvPr>
          <p:cNvSpPr txBox="1"/>
          <p:nvPr/>
        </p:nvSpPr>
        <p:spPr>
          <a:xfrm>
            <a:off x="51868" y="2169529"/>
            <a:ext cx="3209653" cy="923330"/>
          </a:xfrm>
          <a:prstGeom prst="rect">
            <a:avLst/>
          </a:prstGeom>
        </p:spPr>
        <p:txBody>
          <a:bodyPr wrap="square" lIns="0" tIns="0" rIns="0" bIns="0" rtlCol="0" anchor="t">
            <a:spAutoFit/>
          </a:bodyPr>
          <a:lstStyle/>
          <a:p>
            <a:pPr algn="ctr" defTabSz="609630">
              <a:lnSpc>
                <a:spcPts val="3551"/>
              </a:lnSpc>
              <a:defRPr/>
            </a:pPr>
            <a:r>
              <a:rPr lang="en-US" sz="4000" dirty="0">
                <a:solidFill>
                  <a:srgbClr val="000000"/>
                </a:solidFill>
                <a:latin typeface="Barlow Medium"/>
              </a:rPr>
              <a:t>Inequality</a:t>
            </a:r>
            <a:endParaRPr lang="en-US" sz="4000" dirty="0">
              <a:latin typeface="Barlow Medium"/>
            </a:endParaRPr>
          </a:p>
          <a:p>
            <a:pPr marL="0" marR="0" lvl="0" indent="0" algn="ctr" defTabSz="609630" rtl="0" eaLnBrk="1" fontAlgn="auto" latinLnBrk="0" hangingPunct="1">
              <a:lnSpc>
                <a:spcPts val="3551"/>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Barlow Medium"/>
              <a:ea typeface="+mn-ea"/>
              <a:cs typeface="+mn-cs"/>
            </a:endParaRPr>
          </a:p>
        </p:txBody>
      </p:sp>
      <p:sp>
        <p:nvSpPr>
          <p:cNvPr id="33" name="Arrow: Curved Down 32">
            <a:extLst>
              <a:ext uri="{FF2B5EF4-FFF2-40B4-BE49-F238E27FC236}">
                <a16:creationId xmlns:a16="http://schemas.microsoft.com/office/drawing/2014/main" id="{D4A27FFF-179F-3FAE-6836-0D11DC1E39CC}"/>
              </a:ext>
              <a:ext uri="{C183D7F6-B498-43B3-948B-1728B52AA6E4}">
                <adec:decorative xmlns:adec="http://schemas.microsoft.com/office/drawing/2017/decorative" val="1"/>
              </a:ext>
            </a:extLst>
          </p:cNvPr>
          <p:cNvSpPr/>
          <p:nvPr/>
        </p:nvSpPr>
        <p:spPr>
          <a:xfrm rot="10800000">
            <a:off x="6707314" y="3340248"/>
            <a:ext cx="3968149" cy="747622"/>
          </a:xfrm>
          <a:prstGeom prst="curved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urved Down 33">
            <a:extLst>
              <a:ext uri="{FF2B5EF4-FFF2-40B4-BE49-F238E27FC236}">
                <a16:creationId xmlns:a16="http://schemas.microsoft.com/office/drawing/2014/main" id="{AB2EDA0F-77D6-ADAB-CA8D-AAC62C6F2272}"/>
              </a:ext>
              <a:ext uri="{C183D7F6-B498-43B3-948B-1728B52AA6E4}">
                <adec:decorative xmlns:adec="http://schemas.microsoft.com/office/drawing/2017/decorative" val="1"/>
              </a:ext>
            </a:extLst>
          </p:cNvPr>
          <p:cNvSpPr/>
          <p:nvPr/>
        </p:nvSpPr>
        <p:spPr>
          <a:xfrm>
            <a:off x="6664181" y="1226775"/>
            <a:ext cx="3968149" cy="747622"/>
          </a:xfrm>
          <a:prstGeom prst="curved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rrow: Curved Down 34">
            <a:extLst>
              <a:ext uri="{FF2B5EF4-FFF2-40B4-BE49-F238E27FC236}">
                <a16:creationId xmlns:a16="http://schemas.microsoft.com/office/drawing/2014/main" id="{74F35319-9F06-AD50-7CAC-C92F0EFB416C}"/>
              </a:ext>
              <a:ext uri="{C183D7F6-B498-43B3-948B-1728B52AA6E4}">
                <adec:decorative xmlns:adec="http://schemas.microsoft.com/office/drawing/2017/decorative" val="1"/>
              </a:ext>
            </a:extLst>
          </p:cNvPr>
          <p:cNvSpPr/>
          <p:nvPr/>
        </p:nvSpPr>
        <p:spPr>
          <a:xfrm>
            <a:off x="1876521" y="1226775"/>
            <a:ext cx="3968149" cy="747623"/>
          </a:xfrm>
          <a:prstGeom prst="curved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Arrow: Curved Down 35">
            <a:extLst>
              <a:ext uri="{FF2B5EF4-FFF2-40B4-BE49-F238E27FC236}">
                <a16:creationId xmlns:a16="http://schemas.microsoft.com/office/drawing/2014/main" id="{7E1A1B21-B765-72FF-AA2C-3B1D17788911}"/>
              </a:ext>
              <a:ext uri="{C183D7F6-B498-43B3-948B-1728B52AA6E4}">
                <adec:decorative xmlns:adec="http://schemas.microsoft.com/office/drawing/2017/decorative" val="1"/>
              </a:ext>
            </a:extLst>
          </p:cNvPr>
          <p:cNvSpPr/>
          <p:nvPr/>
        </p:nvSpPr>
        <p:spPr>
          <a:xfrm rot="10800000">
            <a:off x="1775879" y="3282738"/>
            <a:ext cx="3968149" cy="747622"/>
          </a:xfrm>
          <a:prstGeom prst="curved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Down 36">
            <a:extLst>
              <a:ext uri="{FF2B5EF4-FFF2-40B4-BE49-F238E27FC236}">
                <a16:creationId xmlns:a16="http://schemas.microsoft.com/office/drawing/2014/main" id="{50CF9688-93AC-4A01-0E7C-FF9EACC06B4B}"/>
              </a:ext>
              <a:ext uri="{C183D7F6-B498-43B3-948B-1728B52AA6E4}">
                <adec:decorative xmlns:adec="http://schemas.microsoft.com/office/drawing/2017/decorative" val="1"/>
              </a:ext>
            </a:extLst>
          </p:cNvPr>
          <p:cNvSpPr/>
          <p:nvPr/>
        </p:nvSpPr>
        <p:spPr>
          <a:xfrm>
            <a:off x="6055909" y="4341686"/>
            <a:ext cx="230038" cy="97766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09184496-9A77-522D-72A6-A6F20D66A69E}"/>
              </a:ext>
              <a:ext uri="{C183D7F6-B498-43B3-948B-1728B52AA6E4}">
                <adec:decorative xmlns:adec="http://schemas.microsoft.com/office/drawing/2017/decorative" val="1"/>
              </a:ext>
            </a:extLst>
          </p:cNvPr>
          <p:cNvSpPr/>
          <p:nvPr/>
        </p:nvSpPr>
        <p:spPr>
          <a:xfrm rot="1020000">
            <a:off x="7076701" y="4341685"/>
            <a:ext cx="230038" cy="97766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A038593E-AC4E-284F-4926-C30594BBFC94}"/>
              </a:ext>
              <a:ext uri="{C183D7F6-B498-43B3-948B-1728B52AA6E4}">
                <adec:decorative xmlns:adec="http://schemas.microsoft.com/office/drawing/2017/decorative" val="1"/>
              </a:ext>
            </a:extLst>
          </p:cNvPr>
          <p:cNvSpPr/>
          <p:nvPr/>
        </p:nvSpPr>
        <p:spPr>
          <a:xfrm rot="-780000">
            <a:off x="4977606" y="4341685"/>
            <a:ext cx="230038" cy="97766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6504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5DAA48-16F0-9528-C0FE-91616D26CCEC}"/>
              </a:ext>
            </a:extLst>
          </p:cNvPr>
          <p:cNvSpPr txBox="1">
            <a:spLocks noGrp="1"/>
          </p:cNvSpPr>
          <p:nvPr>
            <p:ph type="title" idx="4294967295"/>
          </p:nvPr>
        </p:nvSpPr>
        <p:spPr>
          <a:xfrm>
            <a:off x="327181" y="287303"/>
            <a:ext cx="967997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C4C4"/>
                </a:solidFill>
                <a:effectLst/>
                <a:uLnTx/>
                <a:uFillTx/>
                <a:latin typeface="Segoe UI"/>
                <a:ea typeface="+mn-ea"/>
                <a:cs typeface="Segoe UI"/>
              </a:rPr>
              <a:t>Impact of Inequality on Wellbeing </a:t>
            </a:r>
            <a:endParaRPr kumimoji="0" lang="en-GB" sz="40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graphicFrame>
        <p:nvGraphicFramePr>
          <p:cNvPr id="7" name="Diagram 7">
            <a:extLst>
              <a:ext uri="{FF2B5EF4-FFF2-40B4-BE49-F238E27FC236}">
                <a16:creationId xmlns:a16="http://schemas.microsoft.com/office/drawing/2014/main" id="{DEF7A2BE-D148-99F5-B22C-4FB77FF877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418982"/>
              </p:ext>
            </p:extLst>
          </p:nvPr>
        </p:nvGraphicFramePr>
        <p:xfrm>
          <a:off x="1279585" y="1600200"/>
          <a:ext cx="9834112"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63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Props1.xml><?xml version="1.0" encoding="utf-8"?>
<ds:datastoreItem xmlns:ds="http://schemas.openxmlformats.org/officeDocument/2006/customXml" ds:itemID="{7076B7AC-E768-4C43-A4B5-58774F327626}">
  <ds:schemaRefs>
    <ds:schemaRef ds:uri="http://schemas.microsoft.com/sharepoint/v3/contenttype/forms"/>
  </ds:schemaRefs>
</ds:datastoreItem>
</file>

<file path=customXml/itemProps2.xml><?xml version="1.0" encoding="utf-8"?>
<ds:datastoreItem xmlns:ds="http://schemas.openxmlformats.org/officeDocument/2006/customXml" ds:itemID="{494237D2-740D-4C89-AB3C-E00186ACA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222E56-3794-4E6B-8A20-780E4963A6D2}">
  <ds:schemaRefs>
    <ds:schemaRef ds:uri="http://schemas.microsoft.com/office/2006/documentManagement/types"/>
    <ds:schemaRef ds:uri="http://purl.org/dc/elements/1.1/"/>
    <ds:schemaRef ds:uri="a051077f-6078-4466-a38f-b6d930d916b1"/>
    <ds:schemaRef ds:uri="http://schemas.microsoft.com/office/2006/metadata/properties"/>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07478566-c77e-4a5d-9cf3-8b922a5f4212"/>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3449</Words>
  <Application>Microsoft Office PowerPoint</Application>
  <PresentationFormat>Widescreen</PresentationFormat>
  <Paragraphs>274</Paragraphs>
  <Slides>18</Slides>
  <Notes>18</Notes>
  <HiddenSlides>0</HiddenSlides>
  <MMClips>2</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18</vt:i4>
      </vt:variant>
    </vt:vector>
  </HeadingPairs>
  <TitlesOfParts>
    <vt:vector size="35" baseType="lpstr">
      <vt:lpstr>Arial</vt:lpstr>
      <vt:lpstr>Arial Bold</vt:lpstr>
      <vt:lpstr>Arial,Sans-Serif</vt:lpstr>
      <vt:lpstr>Barlow Medium</vt:lpstr>
      <vt:lpstr>Barlow SemiCondensed Bold</vt:lpstr>
      <vt:lpstr>Calibri</vt:lpstr>
      <vt:lpstr>Calibri Light</vt:lpstr>
      <vt:lpstr>Lucida Grande</vt:lpstr>
      <vt:lpstr>Segoe UI</vt:lpstr>
      <vt:lpstr>Symbol</vt:lpstr>
      <vt:lpstr>Symbol,Sans-Serif</vt:lpstr>
      <vt:lpstr>Wingdings</vt:lpstr>
      <vt:lpstr>Office Theme</vt:lpstr>
      <vt:lpstr>Office Theme</vt:lpstr>
      <vt:lpstr>Powerpoint_template</vt:lpstr>
      <vt:lpstr>1_Office Theme</vt:lpstr>
      <vt:lpstr>Office Theme</vt:lpstr>
      <vt:lpstr>Inclusion, Wellbeing and Equalities Professional Learning Framework   Impact of Inequality  Level – Informed </vt:lpstr>
      <vt:lpstr>IWE Professional Learning Framework</vt:lpstr>
      <vt:lpstr>How to use this resource</vt:lpstr>
      <vt:lpstr>National Model for Professional Learning</vt:lpstr>
      <vt:lpstr>Welcome </vt:lpstr>
      <vt:lpstr>PowerPoint Presentation</vt:lpstr>
      <vt:lpstr>Allport's scale</vt:lpstr>
      <vt:lpstr>Impact</vt:lpstr>
      <vt:lpstr>Impact of Inequality on Wellbeing </vt:lpstr>
      <vt:lpstr>Impact of Gender Inequality: Gender Based Violence</vt:lpstr>
      <vt:lpstr>Impact of Inequality: Racism </vt:lpstr>
      <vt:lpstr> When Diversity is Lacking in the Curriculum</vt:lpstr>
      <vt:lpstr>Impact of inequality on confidence and identity</vt:lpstr>
      <vt:lpstr>Mood check-in</vt:lpstr>
      <vt:lpstr>Reflection</vt:lpstr>
      <vt:lpstr>Reflection</vt:lpstr>
      <vt:lpstr>Resources and Information to Help</vt:lpstr>
      <vt:lpstr>We value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Inequality</dc:title>
  <dc:creator/>
  <cp:lastModifiedBy>Jeremy Stevenson</cp:lastModifiedBy>
  <cp:revision>527</cp:revision>
  <dcterms:created xsi:type="dcterms:W3CDTF">2023-06-14T14:06:05Z</dcterms:created>
  <dcterms:modified xsi:type="dcterms:W3CDTF">2023-12-05T15:06:20Z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MediaServiceImageTags">
    <vt:lpwstr/>
  </property>
</Properties>
</file>