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1" r:id="rId2"/>
    <p:sldId id="296" r:id="rId3"/>
    <p:sldId id="332" r:id="rId4"/>
    <p:sldId id="310" r:id="rId5"/>
    <p:sldId id="321" r:id="rId6"/>
    <p:sldId id="333" r:id="rId7"/>
    <p:sldId id="313" r:id="rId8"/>
    <p:sldId id="315" r:id="rId9"/>
    <p:sldId id="322" r:id="rId10"/>
    <p:sldId id="323" r:id="rId11"/>
    <p:sldId id="328" r:id="rId12"/>
    <p:sldId id="331" r:id="rId13"/>
    <p:sldId id="324" r:id="rId14"/>
    <p:sldId id="325" r:id="rId15"/>
    <p:sldId id="326" r:id="rId16"/>
    <p:sldId id="327" r:id="rId17"/>
    <p:sldId id="329" r:id="rId18"/>
    <p:sldId id="330" r:id="rId19"/>
    <p:sldId id="269" r:id="rId20"/>
    <p:sldId id="275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79577-F272-484C-8AF8-ACA9FBB9616B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039F-A7FC-48DB-9B59-E82040019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5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5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7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16BD-B246-4BAA-8A82-117F17995DE9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9874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Employment, Social Media &amp; Sectarianism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638894"/>
            <a:ext cx="8256389" cy="2406977"/>
          </a:xfrm>
        </p:spPr>
        <p:txBody>
          <a:bodyPr/>
          <a:lstStyle/>
          <a:p>
            <a:pPr marL="0" indent="0" algn="ctr">
              <a:buNone/>
            </a:pPr>
            <a:endParaRPr lang="en-GB" sz="3300" dirty="0" smtClean="0"/>
          </a:p>
          <a:p>
            <a:pPr algn="ctr"/>
            <a:r>
              <a:rPr lang="en-GB" sz="4000" dirty="0" smtClean="0"/>
              <a:t>Mark </a:t>
            </a:r>
            <a:r>
              <a:rPr lang="en-GB" sz="4000" dirty="0"/>
              <a:t>S </a:t>
            </a:r>
            <a:r>
              <a:rPr lang="en-GB" sz="4000" dirty="0" smtClean="0"/>
              <a:t>Adams</a:t>
            </a:r>
          </a:p>
          <a:p>
            <a:pPr algn="ctr"/>
            <a:r>
              <a:rPr lang="en-GB" sz="4000" dirty="0" smtClean="0"/>
              <a:t>Development Officer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978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Football Supporters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Football Supporters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2917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/>
              <a:t>T</a:t>
            </a:r>
            <a:r>
              <a:rPr lang="en-GB" b="1" dirty="0" smtClean="0"/>
              <a:t>eachers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Teachers do to reduce </a:t>
            </a:r>
          </a:p>
          <a:p>
            <a:pPr marL="0" indent="0" algn="ctr">
              <a:buNone/>
            </a:pPr>
            <a:r>
              <a:rPr lang="en-GB" sz="4000" b="1" dirty="0" smtClean="0"/>
              <a:t>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1404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Social Media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Social Media do to reduce </a:t>
            </a:r>
          </a:p>
          <a:p>
            <a:pPr marL="0" indent="0" algn="ctr">
              <a:buNone/>
            </a:pPr>
            <a:r>
              <a:rPr lang="en-GB" sz="4000" b="1" dirty="0" smtClean="0"/>
              <a:t>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935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Members of Scottish Parliament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MSP’s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625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Football Players / Celebrities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Football Players / Celebrities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607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City Councillors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City Councillors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652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Schools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Schools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3213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Young People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Young People do to reduce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258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Young People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/>
              <a:t>Work together to come up with </a:t>
            </a:r>
            <a:r>
              <a:rPr lang="en-GB" sz="4000" b="1" dirty="0" smtClean="0"/>
              <a:t>a </a:t>
            </a:r>
          </a:p>
          <a:p>
            <a:pPr marL="0" indent="0" algn="ctr">
              <a:buNone/>
            </a:pPr>
            <a:r>
              <a:rPr lang="en-GB" sz="4000" b="1" dirty="0" smtClean="0"/>
              <a:t>plan of action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b="1" dirty="0" smtClean="0"/>
              <a:t>What can you do to change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7556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7200" dirty="0" smtClean="0"/>
          </a:p>
          <a:p>
            <a:pPr marL="0" indent="0" algn="ctr">
              <a:buNone/>
            </a:pPr>
            <a:r>
              <a:rPr lang="en-GB" sz="5400" b="1" dirty="0" smtClean="0"/>
              <a:t>Any Questions???</a:t>
            </a:r>
            <a:endParaRPr lang="en-GB" sz="5400" b="1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71960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Targeting 5 Key Behaviours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377938"/>
            <a:ext cx="8256389" cy="266793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Prejudice</a:t>
            </a:r>
          </a:p>
          <a:p>
            <a:r>
              <a:rPr lang="en-GB" b="1" dirty="0" smtClean="0"/>
              <a:t>Discrimination</a:t>
            </a:r>
          </a:p>
          <a:p>
            <a:r>
              <a:rPr lang="en-GB" b="1" dirty="0" smtClean="0"/>
              <a:t>Bigotry</a:t>
            </a:r>
          </a:p>
          <a:p>
            <a:r>
              <a:rPr lang="en-GB" b="1" dirty="0" smtClean="0"/>
              <a:t>Hate Behaviour</a:t>
            </a:r>
          </a:p>
          <a:p>
            <a:r>
              <a:rPr lang="en-GB" b="1" dirty="0" smtClean="0"/>
              <a:t>Sectarianism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3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/>
          <a:lstStyle/>
          <a:p>
            <a:r>
              <a:rPr lang="en-GB" dirty="0" smtClean="0"/>
              <a:t>Twitter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endParaRPr lang="en-GB" sz="5400" b="1" dirty="0" smtClean="0"/>
          </a:p>
          <a:p>
            <a:pPr marL="0" indent="0" algn="ctr">
              <a:buNone/>
            </a:pPr>
            <a:r>
              <a:rPr lang="en-GB" sz="5400" b="1" dirty="0" smtClean="0"/>
              <a:t>@</a:t>
            </a:r>
            <a:r>
              <a:rPr lang="en-GB" sz="5400" b="1" dirty="0" err="1" smtClean="0"/>
              <a:t>sos_glasgow</a:t>
            </a:r>
            <a:endParaRPr lang="en-GB" sz="5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9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08112"/>
          </a:xfrm>
        </p:spPr>
        <p:txBody>
          <a:bodyPr>
            <a:normAutofit/>
          </a:bodyPr>
          <a:lstStyle/>
          <a:p>
            <a:r>
              <a:rPr lang="en-GB" dirty="0" smtClean="0"/>
              <a:t>Definition of Sectarianism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168352"/>
          </a:xfrm>
        </p:spPr>
        <p:txBody>
          <a:bodyPr>
            <a:noAutofit/>
          </a:bodyPr>
          <a:lstStyle/>
          <a:p>
            <a:r>
              <a:rPr lang="en-GB" sz="3600" b="1" i="1" dirty="0"/>
              <a:t>Sectarianism </a:t>
            </a:r>
            <a:r>
              <a:rPr lang="en-GB" sz="3600" b="1" i="1" dirty="0" smtClean="0"/>
              <a:t>is Prejudice, Discrimination and Bigotry between 2 or more groups within the same religion, which is often experienced through football.</a:t>
            </a:r>
            <a:endParaRPr lang="en-GB" sz="3600" b="1" i="1" dirty="0"/>
          </a:p>
        </p:txBody>
      </p:sp>
    </p:spTree>
    <p:extLst>
      <p:ext uri="{BB962C8B-B14F-4D97-AF65-F5344CB8AC3E}">
        <p14:creationId xmlns:p14="http://schemas.microsoft.com/office/powerpoint/2010/main" val="32242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Hate Crimes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Work together to come up with a </a:t>
            </a:r>
            <a:r>
              <a:rPr lang="en-GB" sz="4000" b="1" dirty="0" smtClean="0"/>
              <a:t>list of all forms of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00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Hate Crimes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10000"/>
          </a:bodyPr>
          <a:lstStyle/>
          <a:p>
            <a:r>
              <a:rPr lang="en-GB" sz="4000" b="1" dirty="0" smtClean="0"/>
              <a:t>Sectarianism / Religious Bigotry	</a:t>
            </a:r>
            <a:r>
              <a:rPr lang="en-GB" sz="4000" b="1" dirty="0"/>
              <a:t> </a:t>
            </a:r>
            <a:endParaRPr lang="en-GB" sz="4000" b="1" dirty="0" smtClean="0"/>
          </a:p>
          <a:p>
            <a:r>
              <a:rPr lang="en-GB" sz="4000" b="1" dirty="0" smtClean="0"/>
              <a:t>Racism		      </a:t>
            </a:r>
          </a:p>
          <a:p>
            <a:r>
              <a:rPr lang="en-GB" sz="4000" b="1" dirty="0" smtClean="0"/>
              <a:t>Ageism              Disability</a:t>
            </a:r>
          </a:p>
          <a:p>
            <a:r>
              <a:rPr lang="en-GB" sz="4000" b="1" dirty="0" smtClean="0"/>
              <a:t>Sexism</a:t>
            </a:r>
          </a:p>
          <a:p>
            <a:r>
              <a:rPr lang="en-GB" sz="4000" b="1" dirty="0" smtClean="0"/>
              <a:t>H</a:t>
            </a:r>
            <a:r>
              <a:rPr lang="en-GB" sz="4000" b="1" dirty="0" smtClean="0"/>
              <a:t>omophobia / Transphobia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188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Hate Crime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b="1" dirty="0" smtClean="0"/>
              <a:t>Hate Crime: </a:t>
            </a:r>
            <a:r>
              <a:rPr lang="en-GB" sz="4000" b="1" dirty="0"/>
              <a:t>The term 'hate crime' can be used to describe a range of criminal behaviour where the perpetrator is motivated by hostility or demonstrates hostility towards the victim's disability, race, religion, sexual orientation or transgender identity</a:t>
            </a:r>
          </a:p>
        </p:txBody>
      </p:sp>
    </p:spTree>
    <p:extLst>
      <p:ext uri="{BB962C8B-B14F-4D97-AF65-F5344CB8AC3E}">
        <p14:creationId xmlns:p14="http://schemas.microsoft.com/office/powerpoint/2010/main" val="34397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Who is Responsible for change?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Work together to come up with a </a:t>
            </a:r>
            <a:r>
              <a:rPr lang="en-GB" sz="4000" b="1" dirty="0" smtClean="0"/>
              <a:t>list of the types of people who are responsible for changing society and to challenge 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4353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Police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Police do to reduce </a:t>
            </a:r>
          </a:p>
          <a:p>
            <a:pPr marL="0" indent="0" algn="ctr">
              <a:buNone/>
            </a:pPr>
            <a:r>
              <a:rPr lang="en-GB" sz="4000" b="1" dirty="0" smtClean="0"/>
              <a:t>Hate Crime 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48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b="1" dirty="0" smtClean="0"/>
              <a:t>Parents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000" b="1" dirty="0" smtClean="0"/>
              <a:t>What can Parents do to reduce </a:t>
            </a:r>
          </a:p>
          <a:p>
            <a:pPr marL="0" indent="0" algn="ctr">
              <a:buNone/>
            </a:pPr>
            <a:r>
              <a:rPr lang="en-GB" sz="4000" b="1" dirty="0" smtClean="0"/>
              <a:t>Hate Crime?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8205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307</Words>
  <Application>Microsoft Office PowerPoint</Application>
  <PresentationFormat>On-screen Show (4:3)</PresentationFormat>
  <Paragraphs>79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Employment, Social Media &amp; Sectarianism</vt:lpstr>
      <vt:lpstr>Targeting 5 Key Behaviours</vt:lpstr>
      <vt:lpstr>Definition of Sectarianism</vt:lpstr>
      <vt:lpstr>Hate Crimes</vt:lpstr>
      <vt:lpstr>Hate Crimes</vt:lpstr>
      <vt:lpstr>Hate Crime</vt:lpstr>
      <vt:lpstr>Who is Responsible for change?</vt:lpstr>
      <vt:lpstr>Police</vt:lpstr>
      <vt:lpstr>Parents</vt:lpstr>
      <vt:lpstr>Football Supporters</vt:lpstr>
      <vt:lpstr>Teachers</vt:lpstr>
      <vt:lpstr>Social Media</vt:lpstr>
      <vt:lpstr>Members of Scottish Parliament</vt:lpstr>
      <vt:lpstr>Football Players / Celebrities</vt:lpstr>
      <vt:lpstr>City Councillors</vt:lpstr>
      <vt:lpstr>Schools</vt:lpstr>
      <vt:lpstr>Young People</vt:lpstr>
      <vt:lpstr>Young People</vt:lpstr>
      <vt:lpstr>PowerPoint Presentation</vt:lpstr>
      <vt:lpstr>Twitter Details</vt:lpstr>
    </vt:vector>
  </TitlesOfParts>
  <Company>GCC Corporate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Susan (ED)</dc:creator>
  <cp:lastModifiedBy>Adams, Mark (Education)</cp:lastModifiedBy>
  <cp:revision>63</cp:revision>
  <cp:lastPrinted>2015-08-20T13:02:34Z</cp:lastPrinted>
  <dcterms:created xsi:type="dcterms:W3CDTF">2015-08-11T13:26:38Z</dcterms:created>
  <dcterms:modified xsi:type="dcterms:W3CDTF">2018-11-16T13:38:47Z</dcterms:modified>
</cp:coreProperties>
</file>