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1" r:id="rId3"/>
    <p:sldId id="292" r:id="rId4"/>
    <p:sldId id="293" r:id="rId5"/>
    <p:sldId id="299" r:id="rId6"/>
    <p:sldId id="294" r:id="rId7"/>
    <p:sldId id="295" r:id="rId8"/>
    <p:sldId id="297" r:id="rId9"/>
    <p:sldId id="298" r:id="rId10"/>
    <p:sldId id="289" r:id="rId11"/>
    <p:sldId id="290" r:id="rId12"/>
    <p:sldId id="302" r:id="rId13"/>
    <p:sldId id="296" r:id="rId14"/>
    <p:sldId id="300" r:id="rId15"/>
    <p:sldId id="266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8C9146B-304A-41E0-BBF0-CDE12772F41C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F581503-CF10-447E-A94B-DC48BE8B58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5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8019E3-A55B-4EC0-BD0C-8A51AAB6D037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2B11BA-982B-47B8-AFC2-AC0F8214D343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GLPS - games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00B3C0-D708-4573-84B6-E852CA8851C8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9B9B34-66C2-4133-B53C-5DB66AFE6F98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ea typeface="ＭＳ Ｐゴシック" pitchFamily="34" charset="-128"/>
              </a:rPr>
              <a:t>You can also find us on twitter, flickr etc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8ACBC7-DAD4-42F6-92FE-A67FE9D3AEE8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E1E3A4-820B-4B14-A915-E87089D2BA8A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FD0685-2F04-4D85-B8C5-8E9448A76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40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F9517-2062-49EA-8138-8E4605DAF0BE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916E0B-4445-4382-AAF1-60462459E3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7269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B94CC-9188-4AFE-A467-F4CA78B00F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8B82CE-7727-428F-99E4-BB5574D0C0DE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9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475AC3-A12D-4E22-9D7B-9D00686FDD16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1B0A7-2496-41FB-A089-A7EE52CB85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65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0B2AFD-9E86-43FC-97FD-A148CBDED431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DCD85-796D-4D95-B918-B3DA26E4B4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40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637F7D-38B4-42F2-AB5B-036BC0C06132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C56779-BA5F-49A6-9641-53B6AF5BE0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24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99E39-AC1F-4A36-BB24-DBBFBB534516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FE58DE-6C3D-461C-9109-0A7339F8C0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41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D04A0-0BB2-4364-A5CE-FA7EA21EDC15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815D18-CCB2-48DF-81F2-60DBE36137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49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D66459-7D86-4FDE-ACDA-5093DC62452C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111688-3A64-444F-B2E8-208BF06016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59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3A297-68DB-44FF-87BA-0231104E12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743F9D-EE19-4206-8D93-1114EF03F038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5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EB2138-FEC1-489F-863E-CBD12AE10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A9960D-13EE-4D9C-BB75-2295A4B62C68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5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ED9DF9-BF3E-4039-B102-27D4BCEAD4DB}" type="datetimeFigureOut">
              <a:rPr lang="en-US" altLang="en-US"/>
              <a:pPr>
                <a:defRPr/>
              </a:pPr>
              <a:t>10/10/2017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C35E2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421DA01-3AFC-4724-8B52-F90E6F8E7F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ＭＳ Ｐゴシック" pitchFamily="-11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ＭＳ Ｐゴシック" pitchFamily="-11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ＭＳ Ｐゴシック" pitchFamily="-11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ＭＳ Ｐゴシック" pitchFamily="-112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orlann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89325"/>
          </a:xfrm>
        </p:spPr>
        <p:txBody>
          <a:bodyPr>
            <a:noAutofit/>
          </a:bodyPr>
          <a:lstStyle/>
          <a:p>
            <a:pPr eaLnBrk="1" hangingPunct="1">
              <a:buFont typeface="Wingdings 2" charset="0"/>
              <a:buNone/>
              <a:defRPr/>
            </a:pPr>
            <a:r>
              <a:rPr lang="en-GB" sz="4400" cap="none" dirty="0" smtClean="0">
                <a:ea typeface="ＭＳ Ｐゴシック" charset="0"/>
              </a:rPr>
              <a:t>Donald </a:t>
            </a:r>
            <a:r>
              <a:rPr lang="en-GB" sz="4400" cap="none" dirty="0" err="1" smtClean="0">
                <a:ea typeface="ＭＳ Ｐゴシック" charset="0"/>
              </a:rPr>
              <a:t>MacRitchie</a:t>
            </a:r>
            <a:endParaRPr lang="en-GB" sz="4400" cap="none" dirty="0" smtClean="0">
              <a:ea typeface="ＭＳ Ｐゴシック" charset="0"/>
            </a:endParaRPr>
          </a:p>
          <a:p>
            <a:pPr eaLnBrk="1" hangingPunct="1">
              <a:buFont typeface="Wingdings 2" charset="0"/>
              <a:buNone/>
              <a:defRPr/>
            </a:pPr>
            <a:r>
              <a:rPr lang="en-GB" sz="4400" cap="none" dirty="0" smtClean="0">
                <a:ea typeface="ＭＳ Ｐゴシック" charset="0"/>
              </a:rPr>
              <a:t>Head of Projects</a:t>
            </a:r>
          </a:p>
          <a:p>
            <a:pPr eaLnBrk="1" hangingPunct="1">
              <a:buFont typeface="Wingdings 2" charset="0"/>
              <a:buNone/>
              <a:defRPr/>
            </a:pPr>
            <a:endParaRPr lang="en-GB" sz="4400" cap="none" dirty="0" smtClean="0">
              <a:ea typeface="ＭＳ Ｐゴシック" charset="0"/>
            </a:endParaRPr>
          </a:p>
          <a:p>
            <a:pPr eaLnBrk="1" hangingPunct="1">
              <a:buFont typeface="Wingdings 2" charset="0"/>
              <a:buNone/>
              <a:defRPr/>
            </a:pPr>
            <a:r>
              <a:rPr lang="en-GB" sz="4400" cap="none" dirty="0" err="1" smtClean="0">
                <a:ea typeface="ＭＳ Ｐゴシック" charset="0"/>
              </a:rPr>
              <a:t>Go!Gaelic</a:t>
            </a:r>
            <a:r>
              <a:rPr lang="en-GB" sz="4400" cap="none" dirty="0" smtClean="0">
                <a:ea typeface="ＭＳ Ｐゴシック" charset="0"/>
              </a:rPr>
              <a:t> </a:t>
            </a:r>
            <a:endParaRPr lang="en-GB" sz="4400" cap="none" dirty="0">
              <a:ea typeface="ＭＳ Ｐゴシック" charset="0"/>
            </a:endParaRPr>
          </a:p>
        </p:txBody>
      </p:sp>
      <p:pic>
        <p:nvPicPr>
          <p:cNvPr id="13315" name="Picture 3" descr="storlann-logo-colour-600p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60538" y="361950"/>
            <a:ext cx="56689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 Additional GLE support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25725"/>
          </a:xfrm>
        </p:spPr>
        <p:txBody>
          <a:bodyPr/>
          <a:lstStyle/>
          <a:p>
            <a:pPr>
              <a:defRPr/>
            </a:pPr>
            <a:r>
              <a:rPr lang="en-GB" altLang="en-US" sz="2800" cap="none" smtClean="0">
                <a:solidFill>
                  <a:srgbClr val="A34B73"/>
                </a:solidFill>
                <a:ea typeface="ＭＳ Ｐゴシック" pitchFamily="34" charset="-128"/>
              </a:rPr>
              <a:t>Go!Gaelic App – android &amp; ios</a:t>
            </a:r>
          </a:p>
          <a:p>
            <a:pPr>
              <a:defRPr/>
            </a:pPr>
            <a:r>
              <a:rPr lang="en-GB" altLang="en-US" sz="2800" cap="none" smtClean="0">
                <a:solidFill>
                  <a:srgbClr val="A34B73"/>
                </a:solidFill>
                <a:ea typeface="ＭＳ Ｐゴシック" pitchFamily="34" charset="-128"/>
              </a:rPr>
              <a:t>www.smathsin.co.uk</a:t>
            </a:r>
          </a:p>
          <a:p>
            <a:pPr>
              <a:defRPr/>
            </a:pPr>
            <a:r>
              <a:rPr lang="en-GB" altLang="en-US" sz="2800" cap="none" smtClean="0">
                <a:solidFill>
                  <a:srgbClr val="A34B73"/>
                </a:solidFill>
                <a:ea typeface="ＭＳ Ｐゴシック" pitchFamily="34" charset="-128"/>
              </a:rPr>
              <a:t>www.gaelic4parents.co.uk</a:t>
            </a:r>
          </a:p>
          <a:p>
            <a:pPr>
              <a:defRPr/>
            </a:pPr>
            <a:r>
              <a:rPr lang="en-GB" altLang="en-US" sz="2800" cap="none" smtClean="0">
                <a:solidFill>
                  <a:srgbClr val="A34B73"/>
                </a:solidFill>
                <a:ea typeface="ＭＳ Ｐゴシック" pitchFamily="34" charset="-128"/>
              </a:rPr>
              <a:t>www.storlann.co.uk/bisunndach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95663"/>
          </a:xfrm>
        </p:spPr>
        <p:txBody>
          <a:bodyPr/>
          <a:lstStyle/>
          <a:p>
            <a:pPr>
              <a:defRPr/>
            </a:pPr>
            <a:r>
              <a:rPr lang="en-GB" altLang="en-US" sz="2000" cap="none" smtClean="0">
                <a:ea typeface="ＭＳ Ｐゴシック" pitchFamily="34" charset="-128"/>
              </a:rPr>
              <a:t>Series of 5 books with 4 Topics in each</a:t>
            </a:r>
          </a:p>
          <a:p>
            <a:pPr>
              <a:defRPr/>
            </a:pPr>
            <a:endParaRPr lang="en-GB" altLang="en-US" sz="2000" cap="none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GB" altLang="en-US" sz="2000" cap="none" smtClean="0">
                <a:ea typeface="ＭＳ Ｐゴシック" pitchFamily="34" charset="-128"/>
              </a:rPr>
              <a:t>Café Lilidh videos - grammar points explained</a:t>
            </a:r>
          </a:p>
          <a:p>
            <a:pPr>
              <a:defRPr/>
            </a:pPr>
            <a:endParaRPr lang="en-GB" altLang="en-US" sz="2000" cap="none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GB" altLang="en-US" sz="2000" cap="none" smtClean="0">
                <a:ea typeface="ＭＳ Ｐゴシック" pitchFamily="34" charset="-128"/>
              </a:rPr>
              <a:t>Interactive language games</a:t>
            </a:r>
          </a:p>
          <a:p>
            <a:pPr>
              <a:defRPr/>
            </a:pPr>
            <a:r>
              <a:rPr lang="en-GB" altLang="en-US" sz="2000" cap="none" smtClean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000" cap="none" smtClean="0">
                <a:ea typeface="ＭＳ Ｐゴシック" pitchFamily="34" charset="-128"/>
              </a:rPr>
              <a:t>Go!Gaelic@Home – 0-5</a:t>
            </a:r>
          </a:p>
        </p:txBody>
      </p:sp>
      <p:sp>
        <p:nvSpPr>
          <p:cNvPr id="2355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Go! Gaelic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2017-2018 new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Online games</a:t>
            </a:r>
            <a:endParaRPr lang="en-US" dirty="0"/>
          </a:p>
        </p:txBody>
      </p:sp>
      <p:pic>
        <p:nvPicPr>
          <p:cNvPr id="24579" name="Content Placeholder 7" descr="game-food-1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49" r="-19749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25603" name="Content Placeholder 2" descr="Screen Shot 2017-02-21 at 09.23.53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29" r="-24529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dirty="0" smtClean="0"/>
              <a:t>Go! Gaelic</a:t>
            </a:r>
          </a:p>
          <a:p>
            <a:pPr>
              <a:buFont typeface="Wingdings 2" charset="0"/>
              <a:buNone/>
              <a:defRPr/>
            </a:pPr>
            <a:endParaRPr lang="en-US" dirty="0" smtClean="0"/>
          </a:p>
          <a:p>
            <a:pPr>
              <a:buFont typeface="Wingdings 2" charset="0"/>
              <a:buNone/>
              <a:defRPr/>
            </a:pPr>
            <a:r>
              <a:rPr lang="en-US" dirty="0" smtClean="0"/>
              <a:t>Your thoughts on the next </a:t>
            </a:r>
          </a:p>
          <a:p>
            <a:pPr>
              <a:buFont typeface="Wingdings 2" charset="0"/>
              <a:buNone/>
              <a:defRPr/>
            </a:pPr>
            <a:r>
              <a:rPr lang="en-US" dirty="0" smtClean="0"/>
              <a:t>Go! Gaelic Resource?</a:t>
            </a:r>
            <a:endParaRPr lang="en-US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Resource Pot!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torlann-logo-colour-600p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60538" y="361950"/>
            <a:ext cx="56689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6C36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14400" y="2667000"/>
            <a:ext cx="7239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6C36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3600">
                <a:solidFill>
                  <a:srgbClr val="B13F9A"/>
                </a:solidFill>
                <a:latin typeface="Verdana" pitchFamily="34" charset="0"/>
              </a:rPr>
              <a:t>Tapadh leibh!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2400">
              <a:solidFill>
                <a:srgbClr val="B13F9A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2400">
                <a:solidFill>
                  <a:srgbClr val="B13F9A"/>
                </a:solidFill>
                <a:latin typeface="Verdana" pitchFamily="34" charset="0"/>
                <a:hlinkClick r:id="rId4"/>
              </a:rPr>
              <a:t>www.storlann.co.uk</a:t>
            </a:r>
            <a:endParaRPr lang="en-IE" altLang="en-US" sz="2400">
              <a:solidFill>
                <a:srgbClr val="B13F9A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2400">
              <a:solidFill>
                <a:srgbClr val="B13F9A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2400">
                <a:solidFill>
                  <a:srgbClr val="B13F9A"/>
                </a:solidFill>
                <a:latin typeface="Verdana" pitchFamily="34" charset="0"/>
              </a:rPr>
              <a:t>oifis@storlann.co.uk   01851 700 880</a:t>
            </a:r>
            <a:endParaRPr lang="en-US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Go! Gaelic</a:t>
            </a:r>
          </a:p>
        </p:txBody>
      </p:sp>
      <p:sp>
        <p:nvSpPr>
          <p:cNvPr id="14339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Overview of resource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Go! Gaelic App + other support resources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Current new resource developments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Resource wish list!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4341" name="Picture 6" descr="Screen Shot 2017-02-20 at 14.00.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5616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/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Go! Gaelic </a:t>
            </a:r>
          </a:p>
        </p:txBody>
      </p:sp>
      <p:sp>
        <p:nvSpPr>
          <p:cNvPr id="15363" name="Text Placeholder 8"/>
          <p:cNvSpPr>
            <a:spLocks noGrp="1"/>
          </p:cNvSpPr>
          <p:nvPr>
            <p:ph type="body" idx="2"/>
          </p:nvPr>
        </p:nvSpPr>
        <p:spPr>
          <a:xfrm>
            <a:off x="395288" y="1989138"/>
            <a:ext cx="2362200" cy="4144962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GLE resource – L2 + L3</a:t>
            </a:r>
          </a:p>
          <a:p>
            <a:pPr eaLnBrk="1" hangingPunct="1"/>
            <a:endParaRPr lang="en-GB" altLang="en-US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20 topics – Introductions, Days of the Week, Colours ….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Teacher training material – pupil material</a:t>
            </a:r>
            <a:r>
              <a:rPr lang="en-US" altLang="en-US" smtClean="0">
                <a:ea typeface="ＭＳ Ｐゴシック" pitchFamily="34" charset="-128"/>
              </a:rPr>
              <a:t> – power points - videos – animations - sound files - all downloadable </a:t>
            </a:r>
          </a:p>
        </p:txBody>
      </p:sp>
      <p:pic>
        <p:nvPicPr>
          <p:cNvPr id="15364" name="Content Placeholder 12" descr="Screen Shot 2017-02-20 at 14.07.23.pn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890" b="-328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Teacher resources</a:t>
            </a:r>
          </a:p>
        </p:txBody>
      </p:sp>
      <p:pic>
        <p:nvPicPr>
          <p:cNvPr id="16387" name="Picture 5" descr="Screen Shot 2017-02-20 at 16.20.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Teacher content</a:t>
            </a:r>
            <a:endParaRPr lang="en-US" dirty="0"/>
          </a:p>
        </p:txBody>
      </p:sp>
      <p:pic>
        <p:nvPicPr>
          <p:cNvPr id="17411" name="Content Placeholder 4" descr="Screen Shot 2017-02-21 at 11.07.44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98" b="-6998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Pupil resources</a:t>
            </a:r>
          </a:p>
        </p:txBody>
      </p:sp>
      <p:pic>
        <p:nvPicPr>
          <p:cNvPr id="18435" name="Picture 2" descr="Screen Shot 2017-02-20 at 14.10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4168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Pupil resources</a:t>
            </a:r>
          </a:p>
        </p:txBody>
      </p:sp>
      <p:pic>
        <p:nvPicPr>
          <p:cNvPr id="19459" name="Picture 2" descr="Screen Shot 2017-02-20 at 16.39.5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 x Animations</a:t>
            </a:r>
            <a:endParaRPr lang="en-US" dirty="0"/>
          </a:p>
        </p:txBody>
      </p:sp>
      <p:pic>
        <p:nvPicPr>
          <p:cNvPr id="20483" name="Content Placeholder 3" descr="Screen Shot 2017-02-21 at 10.21.26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 x Videos</a:t>
            </a:r>
            <a:endParaRPr lang="en-US" dirty="0"/>
          </a:p>
        </p:txBody>
      </p:sp>
      <p:pic>
        <p:nvPicPr>
          <p:cNvPr id="21507" name="Content Placeholder 3" descr="Screen Shot 2017-02-21 at 10.20.35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EA1DB8-37FE-49D3-83A0-07EA047D36E3}"/>
</file>

<file path=customXml/itemProps2.xml><?xml version="1.0" encoding="utf-8"?>
<ds:datastoreItem xmlns:ds="http://schemas.openxmlformats.org/officeDocument/2006/customXml" ds:itemID="{07152B43-62B0-4E32-B3C8-DEF0FEC4123E}"/>
</file>

<file path=customXml/itemProps3.xml><?xml version="1.0" encoding="utf-8"?>
<ds:datastoreItem xmlns:ds="http://schemas.openxmlformats.org/officeDocument/2006/customXml" ds:itemID="{FDEB0730-975B-4C74-A2A4-6282013B24A3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2113</TotalTime>
  <Words>164</Words>
  <Application>Microsoft Office PowerPoint</Application>
  <PresentationFormat>On-screen Show (4:3)</PresentationFormat>
  <Paragraphs>57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ＭＳ Ｐゴシック</vt:lpstr>
      <vt:lpstr>Calibri</vt:lpstr>
      <vt:lpstr>Wingdings 2</vt:lpstr>
      <vt:lpstr>Wingdings</vt:lpstr>
      <vt:lpstr>Verdana</vt:lpstr>
      <vt:lpstr>Civic</vt:lpstr>
      <vt:lpstr>PowerPoint Presentation</vt:lpstr>
      <vt:lpstr>Go! Gaelic</vt:lpstr>
      <vt:lpstr> Go! Gaelic </vt:lpstr>
      <vt:lpstr>Teacher resources</vt:lpstr>
      <vt:lpstr>Teacher content</vt:lpstr>
      <vt:lpstr>Pupil resources</vt:lpstr>
      <vt:lpstr>Pupil resources</vt:lpstr>
      <vt:lpstr>20 x Animations</vt:lpstr>
      <vt:lpstr>20 x Videos</vt:lpstr>
      <vt:lpstr> Additional GLE support resources</vt:lpstr>
      <vt:lpstr>Go! Gaelic 2017-2018 new resources</vt:lpstr>
      <vt:lpstr>Online games</vt:lpstr>
      <vt:lpstr>Statistics</vt:lpstr>
      <vt:lpstr>Resource Pot!</vt:lpstr>
      <vt:lpstr>PowerPoint Presentation</vt:lpstr>
    </vt:vector>
  </TitlesOfParts>
  <Company>Storlann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Donald J MacRitchie</dc:title>
  <dc:creator>Mairi Kidd</dc:creator>
  <cp:lastModifiedBy>U416357</cp:lastModifiedBy>
  <cp:revision>139</cp:revision>
  <dcterms:created xsi:type="dcterms:W3CDTF">2009-11-04T10:59:54Z</dcterms:created>
  <dcterms:modified xsi:type="dcterms:W3CDTF">2017-10-10T11:25:38Z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