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2"/>
  </p:sldMasterIdLst>
  <p:notesMasterIdLst>
    <p:notesMasterId r:id="rId5"/>
  </p:notesMasterIdLst>
  <p:sldIdLst>
    <p:sldId id="257" r:id="rId3"/>
    <p:sldId id="256" r:id="rId4"/>
  </p:sldIdLst>
  <p:sldSz cx="12801600" cy="9601200" type="A3"/>
  <p:notesSz cx="6858000" cy="9144000"/>
  <p:defaultTextStyle>
    <a:defPPr>
      <a:defRPr lang="en-US"/>
    </a:defPPr>
    <a:lvl1pPr marL="0" algn="l" defTabSz="639928" rtl="0" eaLnBrk="1" latinLnBrk="0" hangingPunct="1">
      <a:defRPr sz="2515" kern="1200">
        <a:solidFill>
          <a:schemeClr val="tx1"/>
        </a:solidFill>
        <a:latin typeface="+mn-lt"/>
        <a:ea typeface="+mn-ea"/>
        <a:cs typeface="+mn-cs"/>
      </a:defRPr>
    </a:lvl1pPr>
    <a:lvl2pPr marL="639928" algn="l" defTabSz="639928" rtl="0" eaLnBrk="1" latinLnBrk="0" hangingPunct="1">
      <a:defRPr sz="2515" kern="1200">
        <a:solidFill>
          <a:schemeClr val="tx1"/>
        </a:solidFill>
        <a:latin typeface="+mn-lt"/>
        <a:ea typeface="+mn-ea"/>
        <a:cs typeface="+mn-cs"/>
      </a:defRPr>
    </a:lvl2pPr>
    <a:lvl3pPr marL="1279856" algn="l" defTabSz="639928" rtl="0" eaLnBrk="1" latinLnBrk="0" hangingPunct="1">
      <a:defRPr sz="2515" kern="1200">
        <a:solidFill>
          <a:schemeClr val="tx1"/>
        </a:solidFill>
        <a:latin typeface="+mn-lt"/>
        <a:ea typeface="+mn-ea"/>
        <a:cs typeface="+mn-cs"/>
      </a:defRPr>
    </a:lvl3pPr>
    <a:lvl4pPr marL="1919784" algn="l" defTabSz="639928" rtl="0" eaLnBrk="1" latinLnBrk="0" hangingPunct="1">
      <a:defRPr sz="2515" kern="1200">
        <a:solidFill>
          <a:schemeClr val="tx1"/>
        </a:solidFill>
        <a:latin typeface="+mn-lt"/>
        <a:ea typeface="+mn-ea"/>
        <a:cs typeface="+mn-cs"/>
      </a:defRPr>
    </a:lvl4pPr>
    <a:lvl5pPr marL="2559712" algn="l" defTabSz="639928" rtl="0" eaLnBrk="1" latinLnBrk="0" hangingPunct="1">
      <a:defRPr sz="2515" kern="1200">
        <a:solidFill>
          <a:schemeClr val="tx1"/>
        </a:solidFill>
        <a:latin typeface="+mn-lt"/>
        <a:ea typeface="+mn-ea"/>
        <a:cs typeface="+mn-cs"/>
      </a:defRPr>
    </a:lvl5pPr>
    <a:lvl6pPr marL="3199640" algn="l" defTabSz="639928" rtl="0" eaLnBrk="1" latinLnBrk="0" hangingPunct="1">
      <a:defRPr sz="2515" kern="1200">
        <a:solidFill>
          <a:schemeClr val="tx1"/>
        </a:solidFill>
        <a:latin typeface="+mn-lt"/>
        <a:ea typeface="+mn-ea"/>
        <a:cs typeface="+mn-cs"/>
      </a:defRPr>
    </a:lvl6pPr>
    <a:lvl7pPr marL="3839568" algn="l" defTabSz="639928" rtl="0" eaLnBrk="1" latinLnBrk="0" hangingPunct="1">
      <a:defRPr sz="2515" kern="1200">
        <a:solidFill>
          <a:schemeClr val="tx1"/>
        </a:solidFill>
        <a:latin typeface="+mn-lt"/>
        <a:ea typeface="+mn-ea"/>
        <a:cs typeface="+mn-cs"/>
      </a:defRPr>
    </a:lvl7pPr>
    <a:lvl8pPr marL="4479496" algn="l" defTabSz="639928" rtl="0" eaLnBrk="1" latinLnBrk="0" hangingPunct="1">
      <a:defRPr sz="2515" kern="1200">
        <a:solidFill>
          <a:schemeClr val="tx1"/>
        </a:solidFill>
        <a:latin typeface="+mn-lt"/>
        <a:ea typeface="+mn-ea"/>
        <a:cs typeface="+mn-cs"/>
      </a:defRPr>
    </a:lvl8pPr>
    <a:lvl9pPr marL="5119424" algn="l" defTabSz="639928" rtl="0" eaLnBrk="1" latinLnBrk="0" hangingPunct="1">
      <a:defRPr sz="2515"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024" userDrawn="1">
          <p15:clr>
            <a:srgbClr val="A4A3A4"/>
          </p15:clr>
        </p15:guide>
        <p15:guide id="2" pos="4032"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2D235"/>
    <a:srgbClr val="00A0A3"/>
    <a:srgbClr val="00A89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8014" autoAdjust="0"/>
  </p:normalViewPr>
  <p:slideViewPr>
    <p:cSldViewPr snapToGrid="0" snapToObjects="1">
      <p:cViewPr varScale="1">
        <p:scale>
          <a:sx n="72" d="100"/>
          <a:sy n="72" d="100"/>
        </p:scale>
        <p:origin x="1896" y="66"/>
      </p:cViewPr>
      <p:guideLst>
        <p:guide orient="horz" pos="3024"/>
        <p:guide pos="4032"/>
      </p:guideLst>
    </p:cSldViewPr>
  </p:slideViewPr>
  <p:notesTextViewPr>
    <p:cViewPr>
      <p:scale>
        <a:sx n="100" d="100"/>
        <a:sy n="100" d="100"/>
      </p:scale>
      <p:origin x="0" y="0"/>
    </p:cViewPr>
  </p:notesTextViewPr>
  <p:gridSpacing cx="72008" cy="72008"/>
</p:viewPr>
</file>

<file path=ppt/_rels/presentation.xml.rels>&#65279;<?xml version="1.0" encoding="utf-8"?><Relationships xmlns="http://schemas.openxmlformats.org/package/2006/relationships"><Relationship Type="http://schemas.openxmlformats.org/officeDocument/2006/relationships/theme" Target="theme/theme1.xml" Id="rId8" /><Relationship Type="http://schemas.openxmlformats.org/officeDocument/2006/relationships/slide" Target="slides/slide1.xml" Id="rId3" /><Relationship Type="http://schemas.openxmlformats.org/officeDocument/2006/relationships/viewProps" Target="viewProps.xml" Id="rId7" /><Relationship Type="http://schemas.openxmlformats.org/officeDocument/2006/relationships/slideMaster" Target="slideMasters/slideMaster1.xml" Id="rId2" /><Relationship Type="http://schemas.openxmlformats.org/officeDocument/2006/relationships/presProps" Target="presProps.xml" Id="rId6" /><Relationship Type="http://schemas.openxmlformats.org/officeDocument/2006/relationships/notesMaster" Target="notesMasters/notesMaster1.xml" Id="rId5" /><Relationship Type="http://schemas.openxmlformats.org/officeDocument/2006/relationships/slide" Target="slides/slide2.xml" Id="rId4" /><Relationship Type="http://schemas.openxmlformats.org/officeDocument/2006/relationships/tableStyles" Target="tableStyles.xml" Id="rId9" /><Relationship Type="http://schemas.openxmlformats.org/officeDocument/2006/relationships/customXml" Target="/customXML/item2.xml" Id="Rdfab323d8c154fdb" /></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2DB59C9-C7C3-164C-835C-934D3B0D4878}" type="datetimeFigureOut">
              <a:t>6/7/2024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CF45AED-E719-B142-AE17-D890343A8AD5}" type="slidenum">
              <a:t>‹#›</a:t>
            </a:fld>
            <a:endParaRPr lang="en-US"/>
          </a:p>
        </p:txBody>
      </p:sp>
    </p:spTree>
    <p:extLst>
      <p:ext uri="{BB962C8B-B14F-4D97-AF65-F5344CB8AC3E}">
        <p14:creationId xmlns:p14="http://schemas.microsoft.com/office/powerpoint/2010/main" val="1669378920"/>
      </p:ext>
    </p:extLst>
  </p:cSld>
  <p:clrMap bg1="lt1" tx1="dk1" bg2="lt2" tx2="dk2" accent1="accent1" accent2="accent2" accent3="accent3" accent4="accent4" accent5="accent5" accent6="accent6" hlink="hlink" folHlink="folHlink"/>
  <p:notesStyle>
    <a:lvl1pPr marL="0" algn="l" defTabSz="198212" rtl="0" eaLnBrk="1" latinLnBrk="0" hangingPunct="1">
      <a:defRPr sz="520" kern="1200">
        <a:solidFill>
          <a:schemeClr val="tx1"/>
        </a:solidFill>
        <a:latin typeface="+mn-lt"/>
        <a:ea typeface="+mn-ea"/>
        <a:cs typeface="+mn-cs"/>
      </a:defRPr>
    </a:lvl1pPr>
    <a:lvl2pPr marL="198212" algn="l" defTabSz="198212" rtl="0" eaLnBrk="1" latinLnBrk="0" hangingPunct="1">
      <a:defRPr sz="520" kern="1200">
        <a:solidFill>
          <a:schemeClr val="tx1"/>
        </a:solidFill>
        <a:latin typeface="+mn-lt"/>
        <a:ea typeface="+mn-ea"/>
        <a:cs typeface="+mn-cs"/>
      </a:defRPr>
    </a:lvl2pPr>
    <a:lvl3pPr marL="396424" algn="l" defTabSz="198212" rtl="0" eaLnBrk="1" latinLnBrk="0" hangingPunct="1">
      <a:defRPr sz="520" kern="1200">
        <a:solidFill>
          <a:schemeClr val="tx1"/>
        </a:solidFill>
        <a:latin typeface="+mn-lt"/>
        <a:ea typeface="+mn-ea"/>
        <a:cs typeface="+mn-cs"/>
      </a:defRPr>
    </a:lvl3pPr>
    <a:lvl4pPr marL="594637" algn="l" defTabSz="198212" rtl="0" eaLnBrk="1" latinLnBrk="0" hangingPunct="1">
      <a:defRPr sz="520" kern="1200">
        <a:solidFill>
          <a:schemeClr val="tx1"/>
        </a:solidFill>
        <a:latin typeface="+mn-lt"/>
        <a:ea typeface="+mn-ea"/>
        <a:cs typeface="+mn-cs"/>
      </a:defRPr>
    </a:lvl4pPr>
    <a:lvl5pPr marL="792849" algn="l" defTabSz="198212" rtl="0" eaLnBrk="1" latinLnBrk="0" hangingPunct="1">
      <a:defRPr sz="520" kern="1200">
        <a:solidFill>
          <a:schemeClr val="tx1"/>
        </a:solidFill>
        <a:latin typeface="+mn-lt"/>
        <a:ea typeface="+mn-ea"/>
        <a:cs typeface="+mn-cs"/>
      </a:defRPr>
    </a:lvl5pPr>
    <a:lvl6pPr marL="991060" algn="l" defTabSz="198212" rtl="0" eaLnBrk="1" latinLnBrk="0" hangingPunct="1">
      <a:defRPr sz="520" kern="1200">
        <a:solidFill>
          <a:schemeClr val="tx1"/>
        </a:solidFill>
        <a:latin typeface="+mn-lt"/>
        <a:ea typeface="+mn-ea"/>
        <a:cs typeface="+mn-cs"/>
      </a:defRPr>
    </a:lvl6pPr>
    <a:lvl7pPr marL="1189274" algn="l" defTabSz="198212" rtl="0" eaLnBrk="1" latinLnBrk="0" hangingPunct="1">
      <a:defRPr sz="520" kern="1200">
        <a:solidFill>
          <a:schemeClr val="tx1"/>
        </a:solidFill>
        <a:latin typeface="+mn-lt"/>
        <a:ea typeface="+mn-ea"/>
        <a:cs typeface="+mn-cs"/>
      </a:defRPr>
    </a:lvl7pPr>
    <a:lvl8pPr marL="1387485" algn="l" defTabSz="198212" rtl="0" eaLnBrk="1" latinLnBrk="0" hangingPunct="1">
      <a:defRPr sz="520" kern="1200">
        <a:solidFill>
          <a:schemeClr val="tx1"/>
        </a:solidFill>
        <a:latin typeface="+mn-lt"/>
        <a:ea typeface="+mn-ea"/>
        <a:cs typeface="+mn-cs"/>
      </a:defRPr>
    </a:lvl8pPr>
    <a:lvl9pPr marL="1585697" algn="l" defTabSz="198212" rtl="0" eaLnBrk="1" latinLnBrk="0" hangingPunct="1">
      <a:defRPr sz="52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43000" y="685800"/>
            <a:ext cx="4572000" cy="3429000"/>
          </a:xfrm>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r>
              <a:rPr lang="en-US" dirty="0"/>
              <a:t>This is just a suggested template,</a:t>
            </a:r>
            <a:r>
              <a:rPr lang="en-US" baseline="0" dirty="0"/>
              <a:t> please feel free to create your own or adapt this one - only the headings need to be included. </a:t>
            </a:r>
          </a:p>
          <a:p>
            <a:pPr marL="171450" indent="-171450">
              <a:buFont typeface="Arial" panose="020B0604020202020204" pitchFamily="34" charset="0"/>
              <a:buChar char="•"/>
            </a:pPr>
            <a:r>
              <a:rPr lang="en-US" baseline="0" dirty="0"/>
              <a:t>You can delete the supporting prompts. </a:t>
            </a:r>
          </a:p>
          <a:p>
            <a:pPr marL="171450" indent="-171450">
              <a:buFont typeface="Arial" panose="020B0604020202020204" pitchFamily="34" charset="0"/>
              <a:buChar char="•"/>
            </a:pPr>
            <a:r>
              <a:rPr lang="en-US" baseline="0" dirty="0"/>
              <a:t>You can also resize boxes/move them around. </a:t>
            </a:r>
          </a:p>
          <a:p>
            <a:endParaRPr lang="en-US" baseline="0" dirty="0"/>
          </a:p>
          <a:p>
            <a:r>
              <a:rPr lang="en-US" baseline="0" dirty="0"/>
              <a:t>This slide is sized </a:t>
            </a:r>
            <a:r>
              <a:rPr lang="en-US" baseline="0" dirty="0" err="1"/>
              <a:t>A3</a:t>
            </a:r>
            <a:r>
              <a:rPr lang="en-US" baseline="0" dirty="0"/>
              <a:t> for option to print as a poster. </a:t>
            </a:r>
          </a:p>
          <a:p>
            <a:endParaRPr lang="en-US" baseline="0" dirty="0"/>
          </a:p>
          <a:p>
            <a:r>
              <a:rPr lang="en-US" b="1" baseline="0" dirty="0"/>
              <a:t>Obviously including images would be great, but please ensure that you have permission from the participants and your employer to share these- </a:t>
            </a:r>
            <a:r>
              <a:rPr lang="en-GB" baseline="0" dirty="0"/>
              <a:t>If you are using images, you must ensure that any permissions granted by those over 16 and by the parents/carers of those under 16 extend to using the image in something which will be published on a national forum. </a:t>
            </a:r>
          </a:p>
          <a:p>
            <a:endParaRPr lang="en-GB" baseline="0" dirty="0"/>
          </a:p>
          <a:p>
            <a:r>
              <a:rPr lang="en-US" baseline="0" dirty="0"/>
              <a:t>All posters will be uploaded to the web for public display and can be downloaded/printed for sharing in schools and settings.</a:t>
            </a:r>
            <a:endParaRPr lang="en-US" dirty="0"/>
          </a:p>
        </p:txBody>
      </p:sp>
      <p:sp>
        <p:nvSpPr>
          <p:cNvPr id="4" name="Slide Number Placeholder 3"/>
          <p:cNvSpPr>
            <a:spLocks noGrp="1"/>
          </p:cNvSpPr>
          <p:nvPr>
            <p:ph type="sldNum" sz="quarter" idx="10"/>
          </p:nvPr>
        </p:nvSpPr>
        <p:spPr/>
        <p:txBody>
          <a:bodyPr/>
          <a:lstStyle/>
          <a:p>
            <a:fld id="{CCF45AED-E719-B142-AE17-D890343A8AD5}" type="slidenum">
              <a:t>2</a:t>
            </a:fld>
            <a:endParaRPr lang="en-US"/>
          </a:p>
        </p:txBody>
      </p:sp>
    </p:spTree>
    <p:extLst>
      <p:ext uri="{BB962C8B-B14F-4D97-AF65-F5344CB8AC3E}">
        <p14:creationId xmlns:p14="http://schemas.microsoft.com/office/powerpoint/2010/main" val="323504770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60120" y="2982598"/>
            <a:ext cx="10881360" cy="2058035"/>
          </a:xfrm>
        </p:spPr>
        <p:txBody>
          <a:bodyPr/>
          <a:lstStyle/>
          <a:p>
            <a:r>
              <a:rPr lang="en-GB"/>
              <a:t>Click to edit Master title style</a:t>
            </a:r>
            <a:endParaRPr lang="en-US"/>
          </a:p>
        </p:txBody>
      </p:sp>
      <p:sp>
        <p:nvSpPr>
          <p:cNvPr id="3" name="Subtitle 2"/>
          <p:cNvSpPr>
            <a:spLocks noGrp="1"/>
          </p:cNvSpPr>
          <p:nvPr>
            <p:ph type="subTitle" idx="1"/>
          </p:nvPr>
        </p:nvSpPr>
        <p:spPr>
          <a:xfrm>
            <a:off x="1920240" y="5440680"/>
            <a:ext cx="8961120" cy="2453640"/>
          </a:xfrm>
        </p:spPr>
        <p:txBody>
          <a:bodyPr/>
          <a:lstStyle>
            <a:lvl1pPr marL="0" indent="0" algn="ctr">
              <a:buNone/>
              <a:defRPr>
                <a:solidFill>
                  <a:schemeClr val="tx1">
                    <a:tint val="75000"/>
                  </a:schemeClr>
                </a:solidFill>
              </a:defRPr>
            </a:lvl1pPr>
            <a:lvl2pPr marL="624033" indent="0" algn="ctr">
              <a:buNone/>
              <a:defRPr>
                <a:solidFill>
                  <a:schemeClr val="tx1">
                    <a:tint val="75000"/>
                  </a:schemeClr>
                </a:solidFill>
              </a:defRPr>
            </a:lvl2pPr>
            <a:lvl3pPr marL="1248068" indent="0" algn="ctr">
              <a:buNone/>
              <a:defRPr>
                <a:solidFill>
                  <a:schemeClr val="tx1">
                    <a:tint val="75000"/>
                  </a:schemeClr>
                </a:solidFill>
              </a:defRPr>
            </a:lvl3pPr>
            <a:lvl4pPr marL="1872102" indent="0" algn="ctr">
              <a:buNone/>
              <a:defRPr>
                <a:solidFill>
                  <a:schemeClr val="tx1">
                    <a:tint val="75000"/>
                  </a:schemeClr>
                </a:solidFill>
              </a:defRPr>
            </a:lvl4pPr>
            <a:lvl5pPr marL="2496135" indent="0" algn="ctr">
              <a:buNone/>
              <a:defRPr>
                <a:solidFill>
                  <a:schemeClr val="tx1">
                    <a:tint val="75000"/>
                  </a:schemeClr>
                </a:solidFill>
              </a:defRPr>
            </a:lvl5pPr>
            <a:lvl6pPr marL="3120168" indent="0" algn="ctr">
              <a:buNone/>
              <a:defRPr>
                <a:solidFill>
                  <a:schemeClr val="tx1">
                    <a:tint val="75000"/>
                  </a:schemeClr>
                </a:solidFill>
              </a:defRPr>
            </a:lvl6pPr>
            <a:lvl7pPr marL="3744203" indent="0" algn="ctr">
              <a:buNone/>
              <a:defRPr>
                <a:solidFill>
                  <a:schemeClr val="tx1">
                    <a:tint val="75000"/>
                  </a:schemeClr>
                </a:solidFill>
              </a:defRPr>
            </a:lvl7pPr>
            <a:lvl8pPr marL="4368236" indent="0" algn="ctr">
              <a:buNone/>
              <a:defRPr>
                <a:solidFill>
                  <a:schemeClr val="tx1">
                    <a:tint val="75000"/>
                  </a:schemeClr>
                </a:solidFill>
              </a:defRPr>
            </a:lvl8pPr>
            <a:lvl9pPr marL="4992271"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6C1BE671-2D14-2A41-B346-6891ED9824BE}" type="datetimeFigureOut">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4370040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C1BE671-2D14-2A41-B346-6891ED9824BE}" type="datetimeFigureOut">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7658692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0730509" y="1200151"/>
            <a:ext cx="9534525" cy="25547638"/>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2120265" y="1200151"/>
            <a:ext cx="28396883" cy="255476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C1BE671-2D14-2A41-B346-6891ED9824BE}" type="datetimeFigureOut">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15783294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6C1BE671-2D14-2A41-B346-6891ED9824BE}" type="datetimeFigureOut">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4777876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11238" y="6169662"/>
            <a:ext cx="10881360" cy="1906905"/>
          </a:xfrm>
        </p:spPr>
        <p:txBody>
          <a:bodyPr anchor="t"/>
          <a:lstStyle>
            <a:lvl1pPr algn="l">
              <a:defRPr sz="5454" b="1" cap="all"/>
            </a:lvl1pPr>
          </a:lstStyle>
          <a:p>
            <a:r>
              <a:rPr lang="en-GB"/>
              <a:t>Click to edit Master title style</a:t>
            </a:r>
            <a:endParaRPr lang="en-US"/>
          </a:p>
        </p:txBody>
      </p:sp>
      <p:sp>
        <p:nvSpPr>
          <p:cNvPr id="3" name="Text Placeholder 2"/>
          <p:cNvSpPr>
            <a:spLocks noGrp="1"/>
          </p:cNvSpPr>
          <p:nvPr>
            <p:ph type="body" idx="1"/>
          </p:nvPr>
        </p:nvSpPr>
        <p:spPr>
          <a:xfrm>
            <a:off x="1011238" y="4069399"/>
            <a:ext cx="10881360" cy="2100262"/>
          </a:xfrm>
        </p:spPr>
        <p:txBody>
          <a:bodyPr anchor="b"/>
          <a:lstStyle>
            <a:lvl1pPr marL="0" indent="0">
              <a:buNone/>
              <a:defRPr sz="2748">
                <a:solidFill>
                  <a:schemeClr val="tx1">
                    <a:tint val="75000"/>
                  </a:schemeClr>
                </a:solidFill>
              </a:defRPr>
            </a:lvl1pPr>
            <a:lvl2pPr marL="624033" indent="0">
              <a:buNone/>
              <a:defRPr sz="2452">
                <a:solidFill>
                  <a:schemeClr val="tx1">
                    <a:tint val="75000"/>
                  </a:schemeClr>
                </a:solidFill>
              </a:defRPr>
            </a:lvl2pPr>
            <a:lvl3pPr marL="1248068" indent="0">
              <a:buNone/>
              <a:defRPr sz="2199">
                <a:solidFill>
                  <a:schemeClr val="tx1">
                    <a:tint val="75000"/>
                  </a:schemeClr>
                </a:solidFill>
              </a:defRPr>
            </a:lvl3pPr>
            <a:lvl4pPr marL="1872102" indent="0">
              <a:buNone/>
              <a:defRPr sz="1903">
                <a:solidFill>
                  <a:schemeClr val="tx1">
                    <a:tint val="75000"/>
                  </a:schemeClr>
                </a:solidFill>
              </a:defRPr>
            </a:lvl4pPr>
            <a:lvl5pPr marL="2496135" indent="0">
              <a:buNone/>
              <a:defRPr sz="1903">
                <a:solidFill>
                  <a:schemeClr val="tx1">
                    <a:tint val="75000"/>
                  </a:schemeClr>
                </a:solidFill>
              </a:defRPr>
            </a:lvl5pPr>
            <a:lvl6pPr marL="3120168" indent="0">
              <a:buNone/>
              <a:defRPr sz="1903">
                <a:solidFill>
                  <a:schemeClr val="tx1">
                    <a:tint val="75000"/>
                  </a:schemeClr>
                </a:solidFill>
              </a:defRPr>
            </a:lvl6pPr>
            <a:lvl7pPr marL="3744203" indent="0">
              <a:buNone/>
              <a:defRPr sz="1903">
                <a:solidFill>
                  <a:schemeClr val="tx1">
                    <a:tint val="75000"/>
                  </a:schemeClr>
                </a:solidFill>
              </a:defRPr>
            </a:lvl7pPr>
            <a:lvl8pPr marL="4368236" indent="0">
              <a:buNone/>
              <a:defRPr sz="1903">
                <a:solidFill>
                  <a:schemeClr val="tx1">
                    <a:tint val="75000"/>
                  </a:schemeClr>
                </a:solidFill>
              </a:defRPr>
            </a:lvl8pPr>
            <a:lvl9pPr marL="4992271" indent="0">
              <a:buNone/>
              <a:defRPr sz="1903">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6C1BE671-2D14-2A41-B346-6891ED9824BE}" type="datetimeFigureOut">
              <a:t>6/7/2024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944911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2120267" y="6987541"/>
            <a:ext cx="18964593" cy="19760248"/>
          </a:xfrm>
        </p:spPr>
        <p:txBody>
          <a:bodyPr/>
          <a:lstStyle>
            <a:lvl1pPr>
              <a:defRPr sz="3805"/>
            </a:lvl1pPr>
            <a:lvl2pPr>
              <a:defRPr sz="3256"/>
            </a:lvl2pPr>
            <a:lvl3pPr>
              <a:defRPr sz="2748"/>
            </a:lvl3pPr>
            <a:lvl4pPr>
              <a:defRPr sz="2452"/>
            </a:lvl4pPr>
            <a:lvl5pPr>
              <a:defRPr sz="2452"/>
            </a:lvl5pPr>
            <a:lvl6pPr>
              <a:defRPr sz="2452"/>
            </a:lvl6pPr>
            <a:lvl7pPr>
              <a:defRPr sz="2452"/>
            </a:lvl7pPr>
            <a:lvl8pPr>
              <a:defRPr sz="2452"/>
            </a:lvl8pPr>
            <a:lvl9pPr>
              <a:defRPr sz="245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21298221" y="6987541"/>
            <a:ext cx="18966815" cy="19760248"/>
          </a:xfrm>
        </p:spPr>
        <p:txBody>
          <a:bodyPr/>
          <a:lstStyle>
            <a:lvl1pPr>
              <a:defRPr sz="3805"/>
            </a:lvl1pPr>
            <a:lvl2pPr>
              <a:defRPr sz="3256"/>
            </a:lvl2pPr>
            <a:lvl3pPr>
              <a:defRPr sz="2748"/>
            </a:lvl3pPr>
            <a:lvl4pPr>
              <a:defRPr sz="2452"/>
            </a:lvl4pPr>
            <a:lvl5pPr>
              <a:defRPr sz="2452"/>
            </a:lvl5pPr>
            <a:lvl6pPr>
              <a:defRPr sz="2452"/>
            </a:lvl6pPr>
            <a:lvl7pPr>
              <a:defRPr sz="2452"/>
            </a:lvl7pPr>
            <a:lvl8pPr>
              <a:defRPr sz="2452"/>
            </a:lvl8pPr>
            <a:lvl9pPr>
              <a:defRPr sz="2452"/>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6C1BE671-2D14-2A41-B346-6891ED9824BE}" type="datetimeFigureOut">
              <a:t>6/7/2024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231900558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40080" y="384493"/>
            <a:ext cx="11521440" cy="16002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40081" y="2149160"/>
            <a:ext cx="5656263" cy="895667"/>
          </a:xfrm>
        </p:spPr>
        <p:txBody>
          <a:bodyPr anchor="b"/>
          <a:lstStyle>
            <a:lvl1pPr marL="0" indent="0">
              <a:buNone/>
              <a:defRPr sz="3256" b="1"/>
            </a:lvl1pPr>
            <a:lvl2pPr marL="624033" indent="0">
              <a:buNone/>
              <a:defRPr sz="2748" b="1"/>
            </a:lvl2pPr>
            <a:lvl3pPr marL="1248068" indent="0">
              <a:buNone/>
              <a:defRPr sz="2452" b="1"/>
            </a:lvl3pPr>
            <a:lvl4pPr marL="1872102" indent="0">
              <a:buNone/>
              <a:defRPr sz="2199" b="1"/>
            </a:lvl4pPr>
            <a:lvl5pPr marL="2496135" indent="0">
              <a:buNone/>
              <a:defRPr sz="2199" b="1"/>
            </a:lvl5pPr>
            <a:lvl6pPr marL="3120168" indent="0">
              <a:buNone/>
              <a:defRPr sz="2199" b="1"/>
            </a:lvl6pPr>
            <a:lvl7pPr marL="3744203" indent="0">
              <a:buNone/>
              <a:defRPr sz="2199" b="1"/>
            </a:lvl7pPr>
            <a:lvl8pPr marL="4368236" indent="0">
              <a:buNone/>
              <a:defRPr sz="2199" b="1"/>
            </a:lvl8pPr>
            <a:lvl9pPr marL="4992271" indent="0">
              <a:buNone/>
              <a:defRPr sz="2199" b="1"/>
            </a:lvl9pPr>
          </a:lstStyle>
          <a:p>
            <a:pPr lvl="0"/>
            <a:r>
              <a:rPr lang="en-GB"/>
              <a:t>Click to edit Master text styles</a:t>
            </a:r>
          </a:p>
        </p:txBody>
      </p:sp>
      <p:sp>
        <p:nvSpPr>
          <p:cNvPr id="4" name="Content Placeholder 3"/>
          <p:cNvSpPr>
            <a:spLocks noGrp="1"/>
          </p:cNvSpPr>
          <p:nvPr>
            <p:ph sz="half" idx="2"/>
          </p:nvPr>
        </p:nvSpPr>
        <p:spPr>
          <a:xfrm>
            <a:off x="640081" y="3044827"/>
            <a:ext cx="5656263" cy="5531803"/>
          </a:xfrm>
        </p:spPr>
        <p:txBody>
          <a:bodyPr/>
          <a:lstStyle>
            <a:lvl1pPr>
              <a:defRPr sz="3256"/>
            </a:lvl1pPr>
            <a:lvl2pPr>
              <a:defRPr sz="2748"/>
            </a:lvl2pPr>
            <a:lvl3pPr>
              <a:defRPr sz="2452"/>
            </a:lvl3pPr>
            <a:lvl4pPr>
              <a:defRPr sz="2199"/>
            </a:lvl4pPr>
            <a:lvl5pPr>
              <a:defRPr sz="2199"/>
            </a:lvl5pPr>
            <a:lvl6pPr>
              <a:defRPr sz="2199"/>
            </a:lvl6pPr>
            <a:lvl7pPr>
              <a:defRPr sz="2199"/>
            </a:lvl7pPr>
            <a:lvl8pPr>
              <a:defRPr sz="2199"/>
            </a:lvl8pPr>
            <a:lvl9pPr>
              <a:defRPr sz="219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503038" y="2149160"/>
            <a:ext cx="5658485" cy="895667"/>
          </a:xfrm>
        </p:spPr>
        <p:txBody>
          <a:bodyPr anchor="b"/>
          <a:lstStyle>
            <a:lvl1pPr marL="0" indent="0">
              <a:buNone/>
              <a:defRPr sz="3256" b="1"/>
            </a:lvl1pPr>
            <a:lvl2pPr marL="624033" indent="0">
              <a:buNone/>
              <a:defRPr sz="2748" b="1"/>
            </a:lvl2pPr>
            <a:lvl3pPr marL="1248068" indent="0">
              <a:buNone/>
              <a:defRPr sz="2452" b="1"/>
            </a:lvl3pPr>
            <a:lvl4pPr marL="1872102" indent="0">
              <a:buNone/>
              <a:defRPr sz="2199" b="1"/>
            </a:lvl4pPr>
            <a:lvl5pPr marL="2496135" indent="0">
              <a:buNone/>
              <a:defRPr sz="2199" b="1"/>
            </a:lvl5pPr>
            <a:lvl6pPr marL="3120168" indent="0">
              <a:buNone/>
              <a:defRPr sz="2199" b="1"/>
            </a:lvl6pPr>
            <a:lvl7pPr marL="3744203" indent="0">
              <a:buNone/>
              <a:defRPr sz="2199" b="1"/>
            </a:lvl7pPr>
            <a:lvl8pPr marL="4368236" indent="0">
              <a:buNone/>
              <a:defRPr sz="2199" b="1"/>
            </a:lvl8pPr>
            <a:lvl9pPr marL="4992271" indent="0">
              <a:buNone/>
              <a:defRPr sz="2199" b="1"/>
            </a:lvl9pPr>
          </a:lstStyle>
          <a:p>
            <a:pPr lvl="0"/>
            <a:r>
              <a:rPr lang="en-GB"/>
              <a:t>Click to edit Master text styles</a:t>
            </a:r>
          </a:p>
        </p:txBody>
      </p:sp>
      <p:sp>
        <p:nvSpPr>
          <p:cNvPr id="6" name="Content Placeholder 5"/>
          <p:cNvSpPr>
            <a:spLocks noGrp="1"/>
          </p:cNvSpPr>
          <p:nvPr>
            <p:ph sz="quarter" idx="4"/>
          </p:nvPr>
        </p:nvSpPr>
        <p:spPr>
          <a:xfrm>
            <a:off x="6503038" y="3044827"/>
            <a:ext cx="5658485" cy="5531803"/>
          </a:xfrm>
        </p:spPr>
        <p:txBody>
          <a:bodyPr/>
          <a:lstStyle>
            <a:lvl1pPr>
              <a:defRPr sz="3256"/>
            </a:lvl1pPr>
            <a:lvl2pPr>
              <a:defRPr sz="2748"/>
            </a:lvl2pPr>
            <a:lvl3pPr>
              <a:defRPr sz="2452"/>
            </a:lvl3pPr>
            <a:lvl4pPr>
              <a:defRPr sz="2199"/>
            </a:lvl4pPr>
            <a:lvl5pPr>
              <a:defRPr sz="2199"/>
            </a:lvl5pPr>
            <a:lvl6pPr>
              <a:defRPr sz="2199"/>
            </a:lvl6pPr>
            <a:lvl7pPr>
              <a:defRPr sz="2199"/>
            </a:lvl7pPr>
            <a:lvl8pPr>
              <a:defRPr sz="2199"/>
            </a:lvl8pPr>
            <a:lvl9pPr>
              <a:defRPr sz="2199"/>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6C1BE671-2D14-2A41-B346-6891ED9824BE}" type="datetimeFigureOut">
              <a:t>6/7/2024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119832970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6C1BE671-2D14-2A41-B346-6891ED9824BE}" type="datetimeFigureOut">
              <a:t>6/7/2024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59328920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C1BE671-2D14-2A41-B346-6891ED9824BE}" type="datetimeFigureOut">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36660515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40081" y="382270"/>
            <a:ext cx="4211638" cy="1626870"/>
          </a:xfrm>
        </p:spPr>
        <p:txBody>
          <a:bodyPr anchor="b"/>
          <a:lstStyle>
            <a:lvl1pPr algn="l">
              <a:defRPr sz="2748" b="1"/>
            </a:lvl1pPr>
          </a:lstStyle>
          <a:p>
            <a:r>
              <a:rPr lang="en-GB"/>
              <a:t>Click to edit Master title style</a:t>
            </a:r>
            <a:endParaRPr lang="en-US"/>
          </a:p>
        </p:txBody>
      </p:sp>
      <p:sp>
        <p:nvSpPr>
          <p:cNvPr id="3" name="Content Placeholder 2"/>
          <p:cNvSpPr>
            <a:spLocks noGrp="1"/>
          </p:cNvSpPr>
          <p:nvPr>
            <p:ph idx="1"/>
          </p:nvPr>
        </p:nvSpPr>
        <p:spPr>
          <a:xfrm>
            <a:off x="5005070" y="382271"/>
            <a:ext cx="7156450" cy="8194358"/>
          </a:xfrm>
        </p:spPr>
        <p:txBody>
          <a:bodyPr/>
          <a:lstStyle>
            <a:lvl1pPr>
              <a:defRPr sz="4355"/>
            </a:lvl1pPr>
            <a:lvl2pPr>
              <a:defRPr sz="3805"/>
            </a:lvl2pPr>
            <a:lvl3pPr>
              <a:defRPr sz="3256"/>
            </a:lvl3pPr>
            <a:lvl4pPr>
              <a:defRPr sz="2748"/>
            </a:lvl4pPr>
            <a:lvl5pPr>
              <a:defRPr sz="2748"/>
            </a:lvl5pPr>
            <a:lvl6pPr>
              <a:defRPr sz="2748"/>
            </a:lvl6pPr>
            <a:lvl7pPr>
              <a:defRPr sz="2748"/>
            </a:lvl7pPr>
            <a:lvl8pPr>
              <a:defRPr sz="2748"/>
            </a:lvl8pPr>
            <a:lvl9pPr>
              <a:defRPr sz="2748"/>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40081" y="2009141"/>
            <a:ext cx="4211638" cy="6567488"/>
          </a:xfrm>
        </p:spPr>
        <p:txBody>
          <a:bodyPr/>
          <a:lstStyle>
            <a:lvl1pPr marL="0" indent="0">
              <a:buNone/>
              <a:defRPr sz="1903"/>
            </a:lvl1pPr>
            <a:lvl2pPr marL="624033" indent="0">
              <a:buNone/>
              <a:defRPr sz="1649"/>
            </a:lvl2pPr>
            <a:lvl3pPr marL="1248068" indent="0">
              <a:buNone/>
              <a:defRPr sz="1353"/>
            </a:lvl3pPr>
            <a:lvl4pPr marL="1872102" indent="0">
              <a:buNone/>
              <a:defRPr sz="1226"/>
            </a:lvl4pPr>
            <a:lvl5pPr marL="2496135" indent="0">
              <a:buNone/>
              <a:defRPr sz="1226"/>
            </a:lvl5pPr>
            <a:lvl6pPr marL="3120168" indent="0">
              <a:buNone/>
              <a:defRPr sz="1226"/>
            </a:lvl6pPr>
            <a:lvl7pPr marL="3744203" indent="0">
              <a:buNone/>
              <a:defRPr sz="1226"/>
            </a:lvl7pPr>
            <a:lvl8pPr marL="4368236" indent="0">
              <a:buNone/>
              <a:defRPr sz="1226"/>
            </a:lvl8pPr>
            <a:lvl9pPr marL="4992271" indent="0">
              <a:buNone/>
              <a:defRPr sz="1226"/>
            </a:lvl9pPr>
          </a:lstStyle>
          <a:p>
            <a:pPr lvl="0"/>
            <a:r>
              <a:rPr lang="en-GB"/>
              <a:t>Click to edit Master text styles</a:t>
            </a:r>
          </a:p>
        </p:txBody>
      </p:sp>
      <p:sp>
        <p:nvSpPr>
          <p:cNvPr id="5" name="Date Placeholder 4"/>
          <p:cNvSpPr>
            <a:spLocks noGrp="1"/>
          </p:cNvSpPr>
          <p:nvPr>
            <p:ph type="dt" sz="half" idx="10"/>
          </p:nvPr>
        </p:nvSpPr>
        <p:spPr/>
        <p:txBody>
          <a:bodyPr/>
          <a:lstStyle/>
          <a:p>
            <a:fld id="{6C1BE671-2D14-2A41-B346-6891ED9824BE}" type="datetimeFigureOut">
              <a:t>6/7/2024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393661614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09203" y="6720842"/>
            <a:ext cx="7680960" cy="793433"/>
          </a:xfrm>
        </p:spPr>
        <p:txBody>
          <a:bodyPr anchor="b"/>
          <a:lstStyle>
            <a:lvl1pPr algn="l">
              <a:defRPr sz="2748" b="1"/>
            </a:lvl1pPr>
          </a:lstStyle>
          <a:p>
            <a:r>
              <a:rPr lang="en-GB"/>
              <a:t>Click to edit Master title style</a:t>
            </a:r>
            <a:endParaRPr lang="en-US"/>
          </a:p>
        </p:txBody>
      </p:sp>
      <p:sp>
        <p:nvSpPr>
          <p:cNvPr id="3" name="Picture Placeholder 2"/>
          <p:cNvSpPr>
            <a:spLocks noGrp="1"/>
          </p:cNvSpPr>
          <p:nvPr>
            <p:ph type="pic" idx="1"/>
          </p:nvPr>
        </p:nvSpPr>
        <p:spPr>
          <a:xfrm>
            <a:off x="2509203" y="857885"/>
            <a:ext cx="7680960" cy="5760720"/>
          </a:xfrm>
        </p:spPr>
        <p:txBody>
          <a:bodyPr/>
          <a:lstStyle>
            <a:lvl1pPr marL="0" indent="0">
              <a:buNone/>
              <a:defRPr sz="4355"/>
            </a:lvl1pPr>
            <a:lvl2pPr marL="624033" indent="0">
              <a:buNone/>
              <a:defRPr sz="3805"/>
            </a:lvl2pPr>
            <a:lvl3pPr marL="1248068" indent="0">
              <a:buNone/>
              <a:defRPr sz="3256"/>
            </a:lvl3pPr>
            <a:lvl4pPr marL="1872102" indent="0">
              <a:buNone/>
              <a:defRPr sz="2748"/>
            </a:lvl4pPr>
            <a:lvl5pPr marL="2496135" indent="0">
              <a:buNone/>
              <a:defRPr sz="2748"/>
            </a:lvl5pPr>
            <a:lvl6pPr marL="3120168" indent="0">
              <a:buNone/>
              <a:defRPr sz="2748"/>
            </a:lvl6pPr>
            <a:lvl7pPr marL="3744203" indent="0">
              <a:buNone/>
              <a:defRPr sz="2748"/>
            </a:lvl7pPr>
            <a:lvl8pPr marL="4368236" indent="0">
              <a:buNone/>
              <a:defRPr sz="2748"/>
            </a:lvl8pPr>
            <a:lvl9pPr marL="4992271" indent="0">
              <a:buNone/>
              <a:defRPr sz="2748"/>
            </a:lvl9pPr>
          </a:lstStyle>
          <a:p>
            <a:endParaRPr lang="en-US"/>
          </a:p>
        </p:txBody>
      </p:sp>
      <p:sp>
        <p:nvSpPr>
          <p:cNvPr id="4" name="Text Placeholder 3"/>
          <p:cNvSpPr>
            <a:spLocks noGrp="1"/>
          </p:cNvSpPr>
          <p:nvPr>
            <p:ph type="body" sz="half" idx="2"/>
          </p:nvPr>
        </p:nvSpPr>
        <p:spPr>
          <a:xfrm>
            <a:off x="2509203" y="7514273"/>
            <a:ext cx="7680960" cy="1126807"/>
          </a:xfrm>
        </p:spPr>
        <p:txBody>
          <a:bodyPr/>
          <a:lstStyle>
            <a:lvl1pPr marL="0" indent="0">
              <a:buNone/>
              <a:defRPr sz="1903"/>
            </a:lvl1pPr>
            <a:lvl2pPr marL="624033" indent="0">
              <a:buNone/>
              <a:defRPr sz="1649"/>
            </a:lvl2pPr>
            <a:lvl3pPr marL="1248068" indent="0">
              <a:buNone/>
              <a:defRPr sz="1353"/>
            </a:lvl3pPr>
            <a:lvl4pPr marL="1872102" indent="0">
              <a:buNone/>
              <a:defRPr sz="1226"/>
            </a:lvl4pPr>
            <a:lvl5pPr marL="2496135" indent="0">
              <a:buNone/>
              <a:defRPr sz="1226"/>
            </a:lvl5pPr>
            <a:lvl6pPr marL="3120168" indent="0">
              <a:buNone/>
              <a:defRPr sz="1226"/>
            </a:lvl6pPr>
            <a:lvl7pPr marL="3744203" indent="0">
              <a:buNone/>
              <a:defRPr sz="1226"/>
            </a:lvl7pPr>
            <a:lvl8pPr marL="4368236" indent="0">
              <a:buNone/>
              <a:defRPr sz="1226"/>
            </a:lvl8pPr>
            <a:lvl9pPr marL="4992271" indent="0">
              <a:buNone/>
              <a:defRPr sz="1226"/>
            </a:lvl9pPr>
          </a:lstStyle>
          <a:p>
            <a:pPr lvl="0"/>
            <a:r>
              <a:rPr lang="en-GB"/>
              <a:t>Click to edit Master text styles</a:t>
            </a:r>
          </a:p>
        </p:txBody>
      </p:sp>
      <p:sp>
        <p:nvSpPr>
          <p:cNvPr id="5" name="Date Placeholder 4"/>
          <p:cNvSpPr>
            <a:spLocks noGrp="1"/>
          </p:cNvSpPr>
          <p:nvPr>
            <p:ph type="dt" sz="half" idx="10"/>
          </p:nvPr>
        </p:nvSpPr>
        <p:spPr/>
        <p:txBody>
          <a:bodyPr/>
          <a:lstStyle/>
          <a:p>
            <a:fld id="{6C1BE671-2D14-2A41-B346-6891ED9824BE}" type="datetimeFigureOut">
              <a:t>6/7/2024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0C342EC-198E-804C-9E8B-512796443769}" type="slidenum">
              <a:t>‹#›</a:t>
            </a:fld>
            <a:endParaRPr lang="en-US"/>
          </a:p>
        </p:txBody>
      </p:sp>
    </p:spTree>
    <p:extLst>
      <p:ext uri="{BB962C8B-B14F-4D97-AF65-F5344CB8AC3E}">
        <p14:creationId xmlns:p14="http://schemas.microsoft.com/office/powerpoint/2010/main" val="6742373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00A0A3"/>
            </a:gs>
            <a:gs pos="82000">
              <a:srgbClr val="FFFFFF"/>
            </a:gs>
          </a:gsLst>
          <a:lin ang="16200000" scaled="0"/>
          <a:tileRect/>
        </a:gradFill>
        <a:effectLst/>
      </p:bgPr>
    </p:bg>
    <p:spTree>
      <p:nvGrpSpPr>
        <p:cNvPr id="1" name=""/>
        <p:cNvGrpSpPr/>
        <p:nvPr/>
      </p:nvGrpSpPr>
      <p:grpSpPr>
        <a:xfrm>
          <a:off x="0" y="0"/>
          <a:ext cx="0" cy="0"/>
          <a:chOff x="0" y="0"/>
          <a:chExt cx="0" cy="0"/>
        </a:xfrm>
      </p:grpSpPr>
      <p:sp>
        <p:nvSpPr>
          <p:cNvPr id="7" name="Rectangle 6"/>
          <p:cNvSpPr/>
          <p:nvPr userDrawn="1"/>
        </p:nvSpPr>
        <p:spPr>
          <a:xfrm>
            <a:off x="0" y="0"/>
            <a:ext cx="12801600" cy="9601200"/>
          </a:xfrm>
          <a:prstGeom prst="rect">
            <a:avLst/>
          </a:prstGeom>
          <a:gradFill flip="none" rotWithShape="1">
            <a:gsLst>
              <a:gs pos="0">
                <a:srgbClr val="00A0A3"/>
              </a:gs>
              <a:gs pos="82000">
                <a:srgbClr val="FFFFFF"/>
              </a:gs>
            </a:gsLst>
            <a:lin ang="16200000" scaled="0"/>
            <a:tileRect/>
          </a:gra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sz="1063" dirty="0"/>
          </a:p>
        </p:txBody>
      </p:sp>
      <p:sp>
        <p:nvSpPr>
          <p:cNvPr id="2" name="Title Placeholder 1"/>
          <p:cNvSpPr>
            <a:spLocks noGrp="1"/>
          </p:cNvSpPr>
          <p:nvPr>
            <p:ph type="title"/>
          </p:nvPr>
        </p:nvSpPr>
        <p:spPr>
          <a:xfrm>
            <a:off x="640080" y="384493"/>
            <a:ext cx="11521440" cy="1600200"/>
          </a:xfrm>
          <a:prstGeom prst="rect">
            <a:avLst/>
          </a:prstGeom>
        </p:spPr>
        <p:txBody>
          <a:bodyPr vert="horz" lIns="295214" tIns="147607" rIns="295214" bIns="147607"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640080" y="2240281"/>
            <a:ext cx="11521440" cy="6336348"/>
          </a:xfrm>
          <a:prstGeom prst="rect">
            <a:avLst/>
          </a:prstGeom>
        </p:spPr>
        <p:txBody>
          <a:bodyPr vert="horz" lIns="295214" tIns="147607" rIns="295214" bIns="147607"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640080" y="8898891"/>
            <a:ext cx="2987040" cy="511175"/>
          </a:xfrm>
          <a:prstGeom prst="rect">
            <a:avLst/>
          </a:prstGeom>
        </p:spPr>
        <p:txBody>
          <a:bodyPr vert="horz" lIns="295214" tIns="147607" rIns="295214" bIns="147607" rtlCol="0" anchor="ctr"/>
          <a:lstStyle>
            <a:lvl1pPr algn="l">
              <a:defRPr sz="1649">
                <a:solidFill>
                  <a:schemeClr val="tx1">
                    <a:tint val="75000"/>
                  </a:schemeClr>
                </a:solidFill>
              </a:defRPr>
            </a:lvl1pPr>
          </a:lstStyle>
          <a:p>
            <a:fld id="{6C1BE671-2D14-2A41-B346-6891ED9824BE}" type="datetimeFigureOut">
              <a:t>6/7/2024</a:t>
            </a:fld>
            <a:endParaRPr lang="en-US"/>
          </a:p>
        </p:txBody>
      </p:sp>
      <p:sp>
        <p:nvSpPr>
          <p:cNvPr id="5" name="Footer Placeholder 4"/>
          <p:cNvSpPr>
            <a:spLocks noGrp="1"/>
          </p:cNvSpPr>
          <p:nvPr>
            <p:ph type="ftr" sz="quarter" idx="3"/>
          </p:nvPr>
        </p:nvSpPr>
        <p:spPr>
          <a:xfrm>
            <a:off x="4373880" y="8898891"/>
            <a:ext cx="4053840" cy="511175"/>
          </a:xfrm>
          <a:prstGeom prst="rect">
            <a:avLst/>
          </a:prstGeom>
        </p:spPr>
        <p:txBody>
          <a:bodyPr vert="horz" lIns="295214" tIns="147607" rIns="295214" bIns="147607" rtlCol="0" anchor="ctr"/>
          <a:lstStyle>
            <a:lvl1pPr algn="ctr">
              <a:defRPr sz="1649">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9174480" y="8898891"/>
            <a:ext cx="2987040" cy="511175"/>
          </a:xfrm>
          <a:prstGeom prst="rect">
            <a:avLst/>
          </a:prstGeom>
        </p:spPr>
        <p:txBody>
          <a:bodyPr vert="horz" lIns="295214" tIns="147607" rIns="295214" bIns="147607" rtlCol="0" anchor="ctr"/>
          <a:lstStyle>
            <a:lvl1pPr algn="r">
              <a:defRPr sz="1649">
                <a:solidFill>
                  <a:schemeClr val="tx1">
                    <a:tint val="75000"/>
                  </a:schemeClr>
                </a:solidFill>
              </a:defRPr>
            </a:lvl1pPr>
          </a:lstStyle>
          <a:p>
            <a:fld id="{B0C342EC-198E-804C-9E8B-512796443769}" type="slidenum">
              <a:t>‹#›</a:t>
            </a:fld>
            <a:endParaRPr lang="en-US"/>
          </a:p>
        </p:txBody>
      </p:sp>
    </p:spTree>
    <p:extLst>
      <p:ext uri="{BB962C8B-B14F-4D97-AF65-F5344CB8AC3E}">
        <p14:creationId xmlns:p14="http://schemas.microsoft.com/office/powerpoint/2010/main" val="2944156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624033" rtl="0" eaLnBrk="1" latinLnBrk="0" hangingPunct="1">
        <a:spcBef>
          <a:spcPct val="0"/>
        </a:spcBef>
        <a:buNone/>
        <a:defRPr sz="6003" kern="1200">
          <a:solidFill>
            <a:schemeClr val="tx1"/>
          </a:solidFill>
          <a:latin typeface="+mj-lt"/>
          <a:ea typeface="+mj-ea"/>
          <a:cs typeface="+mj-cs"/>
        </a:defRPr>
      </a:lvl1pPr>
    </p:titleStyle>
    <p:bodyStyle>
      <a:lvl1pPr marL="468026" indent="-468026" algn="l" defTabSz="624033" rtl="0" eaLnBrk="1" latinLnBrk="0" hangingPunct="1">
        <a:spcBef>
          <a:spcPct val="20000"/>
        </a:spcBef>
        <a:buFont typeface="Arial"/>
        <a:buChar char="•"/>
        <a:defRPr sz="4355" kern="1200">
          <a:solidFill>
            <a:schemeClr val="tx1"/>
          </a:solidFill>
          <a:latin typeface="+mn-lt"/>
          <a:ea typeface="+mn-ea"/>
          <a:cs typeface="+mn-cs"/>
        </a:defRPr>
      </a:lvl1pPr>
      <a:lvl2pPr marL="1014055" indent="-390022" algn="l" defTabSz="624033" rtl="0" eaLnBrk="1" latinLnBrk="0" hangingPunct="1">
        <a:spcBef>
          <a:spcPct val="20000"/>
        </a:spcBef>
        <a:buFont typeface="Arial"/>
        <a:buChar char="–"/>
        <a:defRPr sz="3805" kern="1200">
          <a:solidFill>
            <a:schemeClr val="tx1"/>
          </a:solidFill>
          <a:latin typeface="+mn-lt"/>
          <a:ea typeface="+mn-ea"/>
          <a:cs typeface="+mn-cs"/>
        </a:defRPr>
      </a:lvl2pPr>
      <a:lvl3pPr marL="1560084" indent="-312017" algn="l" defTabSz="624033" rtl="0" eaLnBrk="1" latinLnBrk="0" hangingPunct="1">
        <a:spcBef>
          <a:spcPct val="20000"/>
        </a:spcBef>
        <a:buFont typeface="Arial"/>
        <a:buChar char="•"/>
        <a:defRPr sz="3256" kern="1200">
          <a:solidFill>
            <a:schemeClr val="tx1"/>
          </a:solidFill>
          <a:latin typeface="+mn-lt"/>
          <a:ea typeface="+mn-ea"/>
          <a:cs typeface="+mn-cs"/>
        </a:defRPr>
      </a:lvl3pPr>
      <a:lvl4pPr marL="2184118" indent="-312017" algn="l" defTabSz="624033" rtl="0" eaLnBrk="1" latinLnBrk="0" hangingPunct="1">
        <a:spcBef>
          <a:spcPct val="20000"/>
        </a:spcBef>
        <a:buFont typeface="Arial"/>
        <a:buChar char="–"/>
        <a:defRPr sz="2748" kern="1200">
          <a:solidFill>
            <a:schemeClr val="tx1"/>
          </a:solidFill>
          <a:latin typeface="+mn-lt"/>
          <a:ea typeface="+mn-ea"/>
          <a:cs typeface="+mn-cs"/>
        </a:defRPr>
      </a:lvl4pPr>
      <a:lvl5pPr marL="2808152" indent="-312017" algn="l" defTabSz="624033" rtl="0" eaLnBrk="1" latinLnBrk="0" hangingPunct="1">
        <a:spcBef>
          <a:spcPct val="20000"/>
        </a:spcBef>
        <a:buFont typeface="Arial"/>
        <a:buChar char="»"/>
        <a:defRPr sz="2748" kern="1200">
          <a:solidFill>
            <a:schemeClr val="tx1"/>
          </a:solidFill>
          <a:latin typeface="+mn-lt"/>
          <a:ea typeface="+mn-ea"/>
          <a:cs typeface="+mn-cs"/>
        </a:defRPr>
      </a:lvl5pPr>
      <a:lvl6pPr marL="3432186" indent="-312017" algn="l" defTabSz="624033" rtl="0" eaLnBrk="1" latinLnBrk="0" hangingPunct="1">
        <a:spcBef>
          <a:spcPct val="20000"/>
        </a:spcBef>
        <a:buFont typeface="Arial"/>
        <a:buChar char="•"/>
        <a:defRPr sz="2748" kern="1200">
          <a:solidFill>
            <a:schemeClr val="tx1"/>
          </a:solidFill>
          <a:latin typeface="+mn-lt"/>
          <a:ea typeface="+mn-ea"/>
          <a:cs typeface="+mn-cs"/>
        </a:defRPr>
      </a:lvl6pPr>
      <a:lvl7pPr marL="4056220" indent="-312017" algn="l" defTabSz="624033" rtl="0" eaLnBrk="1" latinLnBrk="0" hangingPunct="1">
        <a:spcBef>
          <a:spcPct val="20000"/>
        </a:spcBef>
        <a:buFont typeface="Arial"/>
        <a:buChar char="•"/>
        <a:defRPr sz="2748" kern="1200">
          <a:solidFill>
            <a:schemeClr val="tx1"/>
          </a:solidFill>
          <a:latin typeface="+mn-lt"/>
          <a:ea typeface="+mn-ea"/>
          <a:cs typeface="+mn-cs"/>
        </a:defRPr>
      </a:lvl7pPr>
      <a:lvl8pPr marL="4680254" indent="-312017" algn="l" defTabSz="624033" rtl="0" eaLnBrk="1" latinLnBrk="0" hangingPunct="1">
        <a:spcBef>
          <a:spcPct val="20000"/>
        </a:spcBef>
        <a:buFont typeface="Arial"/>
        <a:buChar char="•"/>
        <a:defRPr sz="2748" kern="1200">
          <a:solidFill>
            <a:schemeClr val="tx1"/>
          </a:solidFill>
          <a:latin typeface="+mn-lt"/>
          <a:ea typeface="+mn-ea"/>
          <a:cs typeface="+mn-cs"/>
        </a:defRPr>
      </a:lvl8pPr>
      <a:lvl9pPr marL="5304287" indent="-312017" algn="l" defTabSz="624033" rtl="0" eaLnBrk="1" latinLnBrk="0" hangingPunct="1">
        <a:spcBef>
          <a:spcPct val="20000"/>
        </a:spcBef>
        <a:buFont typeface="Arial"/>
        <a:buChar char="•"/>
        <a:defRPr sz="2748" kern="1200">
          <a:solidFill>
            <a:schemeClr val="tx1"/>
          </a:solidFill>
          <a:latin typeface="+mn-lt"/>
          <a:ea typeface="+mn-ea"/>
          <a:cs typeface="+mn-cs"/>
        </a:defRPr>
      </a:lvl9pPr>
    </p:bodyStyle>
    <p:otherStyle>
      <a:defPPr>
        <a:defRPr lang="en-US"/>
      </a:defPPr>
      <a:lvl1pPr marL="0" algn="l" defTabSz="624033" rtl="0" eaLnBrk="1" latinLnBrk="0" hangingPunct="1">
        <a:defRPr sz="2452" kern="1200">
          <a:solidFill>
            <a:schemeClr val="tx1"/>
          </a:solidFill>
          <a:latin typeface="+mn-lt"/>
          <a:ea typeface="+mn-ea"/>
          <a:cs typeface="+mn-cs"/>
        </a:defRPr>
      </a:lvl1pPr>
      <a:lvl2pPr marL="624033" algn="l" defTabSz="624033" rtl="0" eaLnBrk="1" latinLnBrk="0" hangingPunct="1">
        <a:defRPr sz="2452" kern="1200">
          <a:solidFill>
            <a:schemeClr val="tx1"/>
          </a:solidFill>
          <a:latin typeface="+mn-lt"/>
          <a:ea typeface="+mn-ea"/>
          <a:cs typeface="+mn-cs"/>
        </a:defRPr>
      </a:lvl2pPr>
      <a:lvl3pPr marL="1248068" algn="l" defTabSz="624033" rtl="0" eaLnBrk="1" latinLnBrk="0" hangingPunct="1">
        <a:defRPr sz="2452" kern="1200">
          <a:solidFill>
            <a:schemeClr val="tx1"/>
          </a:solidFill>
          <a:latin typeface="+mn-lt"/>
          <a:ea typeface="+mn-ea"/>
          <a:cs typeface="+mn-cs"/>
        </a:defRPr>
      </a:lvl3pPr>
      <a:lvl4pPr marL="1872102" algn="l" defTabSz="624033" rtl="0" eaLnBrk="1" latinLnBrk="0" hangingPunct="1">
        <a:defRPr sz="2452" kern="1200">
          <a:solidFill>
            <a:schemeClr val="tx1"/>
          </a:solidFill>
          <a:latin typeface="+mn-lt"/>
          <a:ea typeface="+mn-ea"/>
          <a:cs typeface="+mn-cs"/>
        </a:defRPr>
      </a:lvl4pPr>
      <a:lvl5pPr marL="2496135" algn="l" defTabSz="624033" rtl="0" eaLnBrk="1" latinLnBrk="0" hangingPunct="1">
        <a:defRPr sz="2452" kern="1200">
          <a:solidFill>
            <a:schemeClr val="tx1"/>
          </a:solidFill>
          <a:latin typeface="+mn-lt"/>
          <a:ea typeface="+mn-ea"/>
          <a:cs typeface="+mn-cs"/>
        </a:defRPr>
      </a:lvl5pPr>
      <a:lvl6pPr marL="3120168" algn="l" defTabSz="624033" rtl="0" eaLnBrk="1" latinLnBrk="0" hangingPunct="1">
        <a:defRPr sz="2452" kern="1200">
          <a:solidFill>
            <a:schemeClr val="tx1"/>
          </a:solidFill>
          <a:latin typeface="+mn-lt"/>
          <a:ea typeface="+mn-ea"/>
          <a:cs typeface="+mn-cs"/>
        </a:defRPr>
      </a:lvl6pPr>
      <a:lvl7pPr marL="3744203" algn="l" defTabSz="624033" rtl="0" eaLnBrk="1" latinLnBrk="0" hangingPunct="1">
        <a:defRPr sz="2452" kern="1200">
          <a:solidFill>
            <a:schemeClr val="tx1"/>
          </a:solidFill>
          <a:latin typeface="+mn-lt"/>
          <a:ea typeface="+mn-ea"/>
          <a:cs typeface="+mn-cs"/>
        </a:defRPr>
      </a:lvl7pPr>
      <a:lvl8pPr marL="4368236" algn="l" defTabSz="624033" rtl="0" eaLnBrk="1" latinLnBrk="0" hangingPunct="1">
        <a:defRPr sz="2452" kern="1200">
          <a:solidFill>
            <a:schemeClr val="tx1"/>
          </a:solidFill>
          <a:latin typeface="+mn-lt"/>
          <a:ea typeface="+mn-ea"/>
          <a:cs typeface="+mn-cs"/>
        </a:defRPr>
      </a:lvl8pPr>
      <a:lvl9pPr marL="4992271" algn="l" defTabSz="624033" rtl="0" eaLnBrk="1" latinLnBrk="0" hangingPunct="1">
        <a:defRPr sz="2452"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lsubmissions@educationscotland.gov.scot" TargetMode="External"/><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imperial.ac.uk/media/imperial-college/administration-and-support-services/library/public/harvard.pdf"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EC18893B-7CF4-7B9A-F2FA-F29FC051964F}"/>
              </a:ext>
            </a:extLst>
          </p:cNvPr>
          <p:cNvPicPr>
            <a:picLocks noChangeAspect="1"/>
          </p:cNvPicPr>
          <p:nvPr/>
        </p:nvPicPr>
        <p:blipFill rotWithShape="1">
          <a:blip r:embed="rId2">
            <a:extLst>
              <a:ext uri="{28A0092B-C50C-407E-A947-70E740481C1C}">
                <a14:useLocalDpi xmlns:a14="http://schemas.microsoft.com/office/drawing/2010/main" val="0"/>
              </a:ext>
            </a:extLst>
          </a:blip>
          <a:srcRect r="52869" b="-6655"/>
          <a:stretch/>
        </p:blipFill>
        <p:spPr>
          <a:xfrm>
            <a:off x="303551" y="389587"/>
            <a:ext cx="2604635" cy="1006702"/>
          </a:xfrm>
          <a:prstGeom prst="rect">
            <a:avLst/>
          </a:prstGeom>
        </p:spPr>
      </p:pic>
      <p:sp>
        <p:nvSpPr>
          <p:cNvPr id="7" name="TextBox 6">
            <a:extLst>
              <a:ext uri="{FF2B5EF4-FFF2-40B4-BE49-F238E27FC236}">
                <a16:creationId xmlns:a16="http://schemas.microsoft.com/office/drawing/2014/main" id="{893FFE0D-E714-3EDF-0619-A3A6961B630F}"/>
              </a:ext>
            </a:extLst>
          </p:cNvPr>
          <p:cNvSpPr txBox="1"/>
          <p:nvPr/>
        </p:nvSpPr>
        <p:spPr>
          <a:xfrm>
            <a:off x="3130893" y="389587"/>
            <a:ext cx="9206717" cy="1261884"/>
          </a:xfrm>
          <a:prstGeom prst="rect">
            <a:avLst/>
          </a:prstGeom>
          <a:noFill/>
        </p:spPr>
        <p:txBody>
          <a:bodyPr wrap="square" rtlCol="0">
            <a:spAutoFit/>
          </a:bodyPr>
          <a:lstStyle/>
          <a:p>
            <a:r>
              <a:rPr lang="en-US" sz="3600" b="1" dirty="0">
                <a:solidFill>
                  <a:srgbClr val="00A0A3"/>
                </a:solidFill>
                <a:latin typeface="Arial" panose="020B0604020202020204" pitchFamily="34" charset="0"/>
                <a:cs typeface="Arial" panose="020B0604020202020204" pitchFamily="34" charset="0"/>
              </a:rPr>
              <a:t>Enquiry Poster Submission</a:t>
            </a:r>
          </a:p>
          <a:p>
            <a:r>
              <a:rPr lang="en-US" sz="2000" b="1" dirty="0">
                <a:solidFill>
                  <a:srgbClr val="B2D235"/>
                </a:solidFill>
                <a:latin typeface="Arial" panose="020B0604020202020204" pitchFamily="34" charset="0"/>
                <a:cs typeface="Arial" panose="020B0604020202020204" pitchFamily="34" charset="0"/>
              </a:rPr>
              <a:t>Please read and complete all submission questions and the enquiry poster template (page 2)</a:t>
            </a:r>
          </a:p>
        </p:txBody>
      </p:sp>
      <p:sp>
        <p:nvSpPr>
          <p:cNvPr id="8" name="Rectangle 7">
            <a:extLst>
              <a:ext uri="{FF2B5EF4-FFF2-40B4-BE49-F238E27FC236}">
                <a16:creationId xmlns:a16="http://schemas.microsoft.com/office/drawing/2014/main" id="{BEF9F667-3ADB-FF05-0DEC-0A93437E181D}"/>
              </a:ext>
            </a:extLst>
          </p:cNvPr>
          <p:cNvSpPr/>
          <p:nvPr/>
        </p:nvSpPr>
        <p:spPr>
          <a:xfrm>
            <a:off x="303550" y="1865000"/>
            <a:ext cx="5938224" cy="7398269"/>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800" b="1" dirty="0">
                <a:solidFill>
                  <a:srgbClr val="00A0A3"/>
                </a:solidFill>
                <a:latin typeface="Arial" panose="020B0604020202020204" pitchFamily="34" charset="0"/>
                <a:cs typeface="Arial" panose="020B0604020202020204" pitchFamily="34" charset="0"/>
              </a:rPr>
              <a:t>1. Enquiry Poster Submission – Key Information</a:t>
            </a:r>
          </a:p>
          <a:p>
            <a:endParaRPr lang="en-US"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We're looking to publish examples of practitioner enquiry on our website to inspire others to engage in enquiry in their school or setting.</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If you would like to share your learning with us and with educators across Scotland through the Enquiry In Education page, we ask that you complete this enquiry poster template and submission questions and send it to: </a:t>
            </a:r>
            <a:r>
              <a:rPr lang="en-GB" sz="1400" dirty="0" err="1">
                <a:solidFill>
                  <a:schemeClr val="tx1"/>
                </a:solidFill>
                <a:latin typeface="Arial" panose="020B0604020202020204" pitchFamily="34" charset="0"/>
                <a:cs typeface="Arial" panose="020B0604020202020204" pitchFamily="34" charset="0"/>
                <a:hlinkClick r:id="rId3"/>
              </a:rPr>
              <a:t>plsubmissions@educationscotland.gov.scot</a:t>
            </a:r>
            <a:r>
              <a:rPr lang="en-GB" sz="1400" dirty="0">
                <a:solidFill>
                  <a:schemeClr val="tx1"/>
                </a:solidFill>
                <a:latin typeface="Arial" panose="020B0604020202020204" pitchFamily="34" charset="0"/>
                <a:cs typeface="Arial" panose="020B0604020202020204" pitchFamily="34" charset="0"/>
              </a:rPr>
              <a:t> .</a:t>
            </a:r>
          </a:p>
          <a:p>
            <a:endParaRPr lang="en-GB" sz="1400" dirty="0">
              <a:solidFill>
                <a:schemeClr val="tx1"/>
              </a:solidFill>
              <a:latin typeface="Arial" panose="020B0604020202020204" pitchFamily="34" charset="0"/>
              <a:cs typeface="Arial" panose="020B0604020202020204" pitchFamily="34" charset="0"/>
            </a:endParaRPr>
          </a:p>
          <a:p>
            <a:r>
              <a:rPr lang="en-GB" sz="1400" b="1" dirty="0">
                <a:solidFill>
                  <a:schemeClr val="tx1"/>
                </a:solidFill>
                <a:latin typeface="Arial" panose="020B0604020202020204" pitchFamily="34" charset="0"/>
                <a:cs typeface="Arial" panose="020B0604020202020204" pitchFamily="34" charset="0"/>
              </a:rPr>
              <a:t>Please note the following:</a:t>
            </a:r>
          </a:p>
          <a:p>
            <a:endParaRPr lang="en-GB" sz="1400" b="1"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Please make sure that the title of your email is Enquiry in Education (the inbox is used for other submissions too). </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Please ensure that you complete all submission questions in Section 2 and the enquiry poster template</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Only include your name, setting or contact details on the poster itself (page 2) if you are happy with this being shared online.</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We review any enquiries submitted at the end of each month and if they demonstrate your learning through completion of all aspects of the poster template (page 2) they will have met the submission criteria. </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We will then publish them and send you a completion certificate for your Professional Learning portfolio.</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You should hear back from us within eight weeks of submission. If you have not had a response within that time, please contact us using the email address above</a:t>
            </a:r>
            <a:r>
              <a:rPr lang="en-GB" sz="1200" dirty="0">
                <a:solidFill>
                  <a:schemeClr val="tx1"/>
                </a:solidFill>
                <a:latin typeface="Arial" panose="020B0604020202020204" pitchFamily="34" charset="0"/>
                <a:cs typeface="Arial" panose="020B0604020202020204" pitchFamily="34" charset="0"/>
              </a:rPr>
              <a:t>. </a:t>
            </a:r>
          </a:p>
          <a:p>
            <a:endParaRPr lang="en-GB" sz="1200" dirty="0">
              <a:solidFill>
                <a:schemeClr val="tx1"/>
              </a:solidFill>
              <a:latin typeface="Arial" panose="020B0604020202020204" pitchFamily="34" charset="0"/>
              <a:cs typeface="Arial" panose="020B0604020202020204" pitchFamily="34" charset="0"/>
            </a:endParaRPr>
          </a:p>
          <a:p>
            <a:endParaRPr lang="en-US" sz="1015" i="1" dirty="0">
              <a:solidFill>
                <a:schemeClr val="tx1"/>
              </a:solidFill>
              <a:latin typeface="Arial" panose="020B0604020202020204" pitchFamily="34" charset="0"/>
              <a:cs typeface="Arial" panose="020B0604020202020204" pitchFamily="34" charset="0"/>
            </a:endParaRPr>
          </a:p>
          <a:p>
            <a:endParaRPr lang="en-US" sz="1268" i="1" dirty="0">
              <a:solidFill>
                <a:schemeClr val="tx1"/>
              </a:solidFill>
              <a:latin typeface="Arial" panose="020B0604020202020204" pitchFamily="34" charset="0"/>
              <a:cs typeface="Arial" panose="020B0604020202020204" pitchFamily="34" charset="0"/>
            </a:endParaRPr>
          </a:p>
        </p:txBody>
      </p:sp>
      <p:sp>
        <p:nvSpPr>
          <p:cNvPr id="9" name="Rectangle 8">
            <a:extLst>
              <a:ext uri="{FF2B5EF4-FFF2-40B4-BE49-F238E27FC236}">
                <a16:creationId xmlns:a16="http://schemas.microsoft.com/office/drawing/2014/main" id="{8AE5758E-E005-10F8-873D-A47C1ADB9581}"/>
              </a:ext>
            </a:extLst>
          </p:cNvPr>
          <p:cNvSpPr/>
          <p:nvPr/>
        </p:nvSpPr>
        <p:spPr>
          <a:xfrm>
            <a:off x="6631463" y="1865000"/>
            <a:ext cx="5805701" cy="7398269"/>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800" b="1" dirty="0">
                <a:solidFill>
                  <a:srgbClr val="00A0A3"/>
                </a:solidFill>
                <a:latin typeface="Arial" panose="020B0604020202020204" pitchFamily="34" charset="0"/>
                <a:cs typeface="Arial" panose="020B0604020202020204" pitchFamily="34" charset="0"/>
              </a:rPr>
              <a:t>2. Enquiry Poster Submission - Questions</a:t>
            </a:r>
          </a:p>
          <a:p>
            <a:endParaRPr lang="en-US" sz="1400" b="1" dirty="0">
              <a:solidFill>
                <a:srgbClr val="00A0A3"/>
              </a:solidFill>
              <a:latin typeface="Arial" panose="020B0604020202020204" pitchFamily="34" charset="0"/>
              <a:cs typeface="Arial" panose="020B0604020202020204" pitchFamily="34" charset="0"/>
            </a:endParaRPr>
          </a:p>
          <a:p>
            <a:r>
              <a:rPr lang="en-GB" sz="1400" b="1" dirty="0">
                <a:solidFill>
                  <a:schemeClr val="tx1"/>
                </a:solidFill>
                <a:latin typeface="Arial" panose="020B0604020202020204" pitchFamily="34" charset="0"/>
                <a:cs typeface="Arial" panose="020B0604020202020204" pitchFamily="34" charset="0"/>
              </a:rPr>
              <a:t>Please complete the following:</a:t>
            </a:r>
            <a:endParaRPr lang="en-US" sz="1400" b="1" dirty="0">
              <a:solidFill>
                <a:srgbClr val="00A0A3"/>
              </a:solidFill>
              <a:latin typeface="Arial" panose="020B0604020202020204" pitchFamily="34" charset="0"/>
              <a:cs typeface="Arial" panose="020B0604020202020204" pitchFamily="34" charset="0"/>
            </a:endParaRPr>
          </a:p>
          <a:p>
            <a:endParaRPr lang="en-US" sz="1400" b="1" u="sng" dirty="0">
              <a:solidFill>
                <a:schemeClr val="tx1"/>
              </a:solidFill>
              <a:latin typeface="Arial" panose="020B0604020202020204" pitchFamily="34" charset="0"/>
              <a:cs typeface="Arial" panose="020B0604020202020204" pitchFamily="34" charset="0"/>
            </a:endParaRPr>
          </a:p>
          <a:p>
            <a:r>
              <a:rPr lang="en-US" sz="1400" b="1" u="sng" dirty="0">
                <a:solidFill>
                  <a:schemeClr val="tx1"/>
                </a:solidFill>
                <a:latin typeface="Arial" panose="020B0604020202020204" pitchFamily="34" charset="0"/>
                <a:cs typeface="Arial" panose="020B0604020202020204" pitchFamily="34" charset="0"/>
              </a:rPr>
              <a:t>Your Details</a:t>
            </a:r>
          </a:p>
          <a:p>
            <a:endParaRPr lang="en-US" sz="1400" b="1" u="sng"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Name: </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Setting:</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Local Authority: </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Contact email:</a:t>
            </a:r>
          </a:p>
          <a:p>
            <a:endParaRPr lang="en-GB" sz="1400" dirty="0">
              <a:solidFill>
                <a:schemeClr val="tx1"/>
              </a:solidFill>
              <a:latin typeface="Arial" panose="020B0604020202020204" pitchFamily="34" charset="0"/>
              <a:cs typeface="Arial" panose="020B0604020202020204" pitchFamily="34" charset="0"/>
            </a:endParaRPr>
          </a:p>
          <a:p>
            <a:r>
              <a:rPr lang="en-GB" sz="1400" b="1" u="sng" dirty="0">
                <a:solidFill>
                  <a:schemeClr val="tx1"/>
                </a:solidFill>
                <a:latin typeface="Arial" panose="020B0604020202020204" pitchFamily="34" charset="0"/>
                <a:cs typeface="Arial" panose="020B0604020202020204" pitchFamily="34" charset="0"/>
              </a:rPr>
              <a:t>Permissions checklist</a:t>
            </a:r>
            <a:endParaRPr lang="en-GB" sz="1400" dirty="0">
              <a:solidFill>
                <a:schemeClr val="tx1"/>
              </a:solidFill>
              <a:latin typeface="Arial" panose="020B0604020202020204" pitchFamily="34" charset="0"/>
              <a:cs typeface="Arial" panose="020B0604020202020204" pitchFamily="34" charset="0"/>
            </a:endParaRP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Please confirm the following:</a:t>
            </a:r>
          </a:p>
          <a:p>
            <a:endParaRPr lang="en-GB" sz="1400" dirty="0">
              <a:solidFill>
                <a:schemeClr val="tx1"/>
              </a:solidFill>
              <a:latin typeface="Arial" panose="020B0604020202020204" pitchFamily="34" charset="0"/>
              <a:cs typeface="Arial" panose="020B0604020202020204" pitchFamily="34" charset="0"/>
            </a:endParaRP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confirm that the enquiry poster submission is all my own work.</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confirm that permissions have been granted for any quotes/images used within the submission.</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can confirm that permissions have been granted for any quotes/images from under </a:t>
            </a:r>
            <a:r>
              <a:rPr lang="en-GB" sz="1400" dirty="0" err="1">
                <a:solidFill>
                  <a:schemeClr val="tx1"/>
                </a:solidFill>
                <a:latin typeface="Arial" panose="020B0604020202020204" pitchFamily="34" charset="0"/>
                <a:cs typeface="Arial" panose="020B0604020202020204" pitchFamily="34" charset="0"/>
              </a:rPr>
              <a:t>16s</a:t>
            </a:r>
            <a:r>
              <a:rPr lang="en-GB" sz="1400" dirty="0">
                <a:solidFill>
                  <a:schemeClr val="tx1"/>
                </a:solidFill>
                <a:latin typeface="Arial" panose="020B0604020202020204" pitchFamily="34" charset="0"/>
                <a:cs typeface="Arial" panose="020B0604020202020204" pitchFamily="34" charset="0"/>
              </a:rPr>
              <a:t> used within the submission.</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can confirm that I understand that Education Scotland will retain my Enquiry Poster and will publish it online and may share aspects or quotes for promotional purposes.</a:t>
            </a:r>
          </a:p>
          <a:p>
            <a:pPr marL="342900" indent="-342900">
              <a:buFont typeface="+mj-lt"/>
              <a:buAutoNum type="arabicPeriod"/>
            </a:pPr>
            <a:r>
              <a:rPr lang="en-GB" sz="1400" dirty="0">
                <a:solidFill>
                  <a:schemeClr val="tx1"/>
                </a:solidFill>
                <a:latin typeface="Arial" panose="020B0604020202020204" pitchFamily="34" charset="0"/>
                <a:cs typeface="Arial" panose="020B0604020202020204" pitchFamily="34" charset="0"/>
              </a:rPr>
              <a:t>I can confirm Education Scotland has permission to share the completion of this learning with my employer.</a:t>
            </a:r>
          </a:p>
          <a:p>
            <a:pPr marL="342900" indent="-342900">
              <a:buFont typeface="+mj-lt"/>
              <a:buAutoNum type="arabicPeriod"/>
            </a:pPr>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Signed:</a:t>
            </a:r>
          </a:p>
          <a:p>
            <a:r>
              <a:rPr lang="en-GB" sz="1400" dirty="0">
                <a:solidFill>
                  <a:schemeClr val="tx1"/>
                </a:solidFill>
                <a:latin typeface="Arial" panose="020B0604020202020204" pitchFamily="34" charset="0"/>
                <a:cs typeface="Arial" panose="020B0604020202020204" pitchFamily="34" charset="0"/>
              </a:rPr>
              <a:t>(typed name/electronic signature)</a:t>
            </a:r>
          </a:p>
          <a:p>
            <a:endParaRPr lang="en-GB" sz="1400" dirty="0">
              <a:solidFill>
                <a:schemeClr val="tx1"/>
              </a:solidFill>
              <a:latin typeface="Arial" panose="020B0604020202020204" pitchFamily="34" charset="0"/>
              <a:cs typeface="Arial" panose="020B0604020202020204" pitchFamily="34" charset="0"/>
            </a:endParaRPr>
          </a:p>
          <a:p>
            <a:r>
              <a:rPr lang="en-GB" sz="1400" dirty="0">
                <a:solidFill>
                  <a:schemeClr val="tx1"/>
                </a:solidFill>
                <a:latin typeface="Arial" panose="020B0604020202020204" pitchFamily="34" charset="0"/>
                <a:cs typeface="Arial" panose="020B0604020202020204" pitchFamily="34" charset="0"/>
              </a:rPr>
              <a:t>Date: </a:t>
            </a:r>
          </a:p>
          <a:p>
            <a:endParaRPr lang="en-GB" sz="1400" b="1" dirty="0">
              <a:solidFill>
                <a:schemeClr val="tx1"/>
              </a:solidFill>
              <a:latin typeface="Arial" panose="020B0604020202020204" pitchFamily="34" charset="0"/>
              <a:cs typeface="Arial" panose="020B0604020202020204" pitchFamily="34" charset="0"/>
            </a:endParaRPr>
          </a:p>
          <a:p>
            <a:endParaRPr lang="en-US" sz="1400" b="1" dirty="0">
              <a:solidFill>
                <a:srgbClr val="00A0A3"/>
              </a:solidFill>
              <a:latin typeface="Arial" panose="020B0604020202020204" pitchFamily="34" charset="0"/>
              <a:cs typeface="Arial" panose="020B0604020202020204" pitchFamily="34" charset="0"/>
            </a:endParaRPr>
          </a:p>
          <a:p>
            <a:endParaRPr lang="en-US" sz="1600" b="1" dirty="0">
              <a:solidFill>
                <a:srgbClr val="00A0A3"/>
              </a:solidFill>
              <a:latin typeface="Arial" panose="020B0604020202020204" pitchFamily="34" charset="0"/>
              <a:cs typeface="Arial" panose="020B0604020202020204" pitchFamily="34" charset="0"/>
            </a:endParaRPr>
          </a:p>
          <a:p>
            <a:endParaRPr lang="en-US" sz="1015" dirty="0">
              <a:solidFill>
                <a:schemeClr val="tx1"/>
              </a:solidFill>
              <a:latin typeface="Arial" panose="020B0604020202020204" pitchFamily="34" charset="0"/>
              <a:cs typeface="Arial" panose="020B0604020202020204" pitchFamily="34" charset="0"/>
            </a:endParaRPr>
          </a:p>
          <a:p>
            <a:pPr marL="228600" indent="-228600">
              <a:buFont typeface="+mj-lt"/>
              <a:buAutoNum type="arabicPeriod"/>
            </a:pPr>
            <a:endParaRPr lang="en-US" sz="1015" i="1" dirty="0">
              <a:solidFill>
                <a:schemeClr val="tx1"/>
              </a:solidFill>
              <a:latin typeface="Arial" panose="020B0604020202020204" pitchFamily="34" charset="0"/>
              <a:cs typeface="Arial" panose="020B0604020202020204" pitchFamily="34" charset="0"/>
            </a:endParaRPr>
          </a:p>
          <a:p>
            <a:endParaRPr lang="en-US" sz="1268" i="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8069512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3130893" y="389587"/>
            <a:ext cx="9206717" cy="892552"/>
          </a:xfrm>
          <a:prstGeom prst="rect">
            <a:avLst/>
          </a:prstGeom>
          <a:noFill/>
        </p:spPr>
        <p:txBody>
          <a:bodyPr wrap="square" rtlCol="0">
            <a:spAutoFit/>
          </a:bodyPr>
          <a:lstStyle/>
          <a:p>
            <a:r>
              <a:rPr lang="en-US" sz="3600" b="1" dirty="0">
                <a:solidFill>
                  <a:srgbClr val="00A0A3"/>
                </a:solidFill>
                <a:latin typeface="Arial" panose="020B0604020202020204" pitchFamily="34" charset="0"/>
                <a:cs typeface="Arial" panose="020B0604020202020204" pitchFamily="34" charset="0"/>
              </a:rPr>
              <a:t>Insert Your Enquiring Question Here</a:t>
            </a:r>
          </a:p>
          <a:p>
            <a:r>
              <a:rPr lang="en-US" sz="1600" dirty="0">
                <a:solidFill>
                  <a:srgbClr val="B2D235"/>
                </a:solidFill>
                <a:latin typeface="Arial" panose="020B0604020202020204" pitchFamily="34" charset="0"/>
                <a:cs typeface="Arial" panose="020B0604020202020204" pitchFamily="34" charset="0"/>
              </a:rPr>
              <a:t>Your Name, Role &amp; Setting (optional)</a:t>
            </a:r>
          </a:p>
        </p:txBody>
      </p:sp>
      <p:sp>
        <p:nvSpPr>
          <p:cNvPr id="7" name="Rectangle 6"/>
          <p:cNvSpPr/>
          <p:nvPr/>
        </p:nvSpPr>
        <p:spPr>
          <a:xfrm>
            <a:off x="180435" y="1705975"/>
            <a:ext cx="3928684" cy="3349760"/>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0A3"/>
                </a:solidFill>
                <a:latin typeface="Arial" panose="020B0604020202020204" pitchFamily="34" charset="0"/>
                <a:cs typeface="Arial" panose="020B0604020202020204" pitchFamily="34" charset="0"/>
              </a:rPr>
              <a:t>What did you plan to do and why?</a:t>
            </a:r>
          </a:p>
          <a:p>
            <a:endParaRPr lang="en-US" sz="1015"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What did you plan to do, with whom and when?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Why was this needed? Think about context, policy and literature</a:t>
            </a:r>
          </a:p>
          <a:p>
            <a:endParaRPr lang="en-US" sz="1015" i="1" dirty="0">
              <a:solidFill>
                <a:schemeClr val="tx1"/>
              </a:solidFill>
              <a:latin typeface="Arial" panose="020B0604020202020204" pitchFamily="34" charset="0"/>
              <a:cs typeface="Arial" panose="020B0604020202020204" pitchFamily="34" charset="0"/>
            </a:endParaRPr>
          </a:p>
          <a:p>
            <a:endParaRPr lang="en-US" sz="1268" i="1" dirty="0">
              <a:solidFill>
                <a:schemeClr val="tx1"/>
              </a:solidFill>
              <a:latin typeface="Arial" panose="020B0604020202020204" pitchFamily="34" charset="0"/>
              <a:cs typeface="Arial" panose="020B0604020202020204" pitchFamily="34" charset="0"/>
            </a:endParaRPr>
          </a:p>
        </p:txBody>
      </p:sp>
      <p:sp>
        <p:nvSpPr>
          <p:cNvPr id="11" name="Rectangle 10"/>
          <p:cNvSpPr/>
          <p:nvPr/>
        </p:nvSpPr>
        <p:spPr>
          <a:xfrm>
            <a:off x="180435" y="5227635"/>
            <a:ext cx="3928684" cy="4128399"/>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894"/>
                </a:solidFill>
                <a:latin typeface="Arial" panose="020B0604020202020204" pitchFamily="34" charset="0"/>
                <a:cs typeface="Arial" panose="020B0604020202020204" pitchFamily="34" charset="0"/>
              </a:rPr>
              <a:t>What has happened in your enquiry? </a:t>
            </a:r>
          </a:p>
          <a:p>
            <a:endParaRPr lang="en-US" sz="1015"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What has happened </a:t>
            </a:r>
            <a:r>
              <a:rPr lang="en-US" sz="1200" b="1" u="sng" dirty="0">
                <a:solidFill>
                  <a:schemeClr val="tx1"/>
                </a:solidFill>
                <a:latin typeface="Arial" panose="020B0604020202020204" pitchFamily="34" charset="0"/>
                <a:cs typeface="Arial" panose="020B0604020202020204" pitchFamily="34" charset="0"/>
              </a:rPr>
              <a:t>so far </a:t>
            </a:r>
            <a:r>
              <a:rPr lang="en-US" sz="1200" dirty="0">
                <a:solidFill>
                  <a:schemeClr val="tx1"/>
                </a:solidFill>
                <a:latin typeface="Arial" panose="020B0604020202020204" pitchFamily="34" charset="0"/>
                <a:cs typeface="Arial" panose="020B0604020202020204" pitchFamily="34" charset="0"/>
              </a:rPr>
              <a:t>in your enquiry?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Did what you plan come to fruition or did you have to adapt and make changes?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How did you include your learners in your enquiry?</a:t>
            </a:r>
          </a:p>
        </p:txBody>
      </p:sp>
      <p:sp>
        <p:nvSpPr>
          <p:cNvPr id="12" name="Rectangle 11"/>
          <p:cNvSpPr/>
          <p:nvPr/>
        </p:nvSpPr>
        <p:spPr>
          <a:xfrm>
            <a:off x="4268570" y="1705976"/>
            <a:ext cx="4113911" cy="7650059"/>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0A3"/>
                </a:solidFill>
                <a:latin typeface="Arial" panose="020B0604020202020204" pitchFamily="34" charset="0"/>
                <a:cs typeface="Arial" panose="020B0604020202020204" pitchFamily="34" charset="0"/>
              </a:rPr>
              <a:t>What are the implications and next steps?</a:t>
            </a:r>
          </a:p>
          <a:p>
            <a:endParaRPr lang="en-US" sz="1015"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p>
          <a:p>
            <a:r>
              <a:rPr lang="en-US" sz="1200" dirty="0">
                <a:solidFill>
                  <a:schemeClr val="tx1"/>
                </a:solidFill>
                <a:latin typeface="Arial" panose="020B0604020202020204" pitchFamily="34" charset="0"/>
                <a:cs typeface="Arial" panose="020B0604020202020204" pitchFamily="34" charset="0"/>
              </a:rPr>
              <a:t>What are the implications of your enquiry for:</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your practice,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your learners,</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your colleagues and/or more widely?</a:t>
            </a:r>
          </a:p>
          <a:p>
            <a:pPr marL="144967" indent="-144967">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How do you know what the impact has been- what evidence do you have?</a:t>
            </a:r>
          </a:p>
          <a:p>
            <a:pPr marL="144967" indent="-144967">
              <a:buFont typeface="Arial" panose="020B0604020202020204" pitchFamily="34" charset="0"/>
              <a:buChar char="•"/>
            </a:pPr>
            <a:endParaRPr lang="en-US" sz="1200"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Based on what you have found what new questions do you have;</a:t>
            </a:r>
          </a:p>
          <a:p>
            <a:r>
              <a:rPr lang="en-US" sz="1200" dirty="0">
                <a:solidFill>
                  <a:schemeClr val="tx1"/>
                </a:solidFill>
                <a:latin typeface="Arial" panose="020B0604020202020204" pitchFamily="34" charset="0"/>
                <a:cs typeface="Arial" panose="020B0604020202020204" pitchFamily="34" charset="0"/>
              </a:rPr>
              <a:t>do you have a new enquiry question to explore?</a:t>
            </a:r>
          </a:p>
          <a:p>
            <a:endParaRPr lang="en-US" sz="1268" dirty="0">
              <a:solidFill>
                <a:schemeClr val="tx1"/>
              </a:solidFill>
              <a:latin typeface="Arial" panose="020B0604020202020204" pitchFamily="34" charset="0"/>
              <a:cs typeface="Arial" panose="020B0604020202020204" pitchFamily="34" charset="0"/>
            </a:endParaRPr>
          </a:p>
        </p:txBody>
      </p:sp>
      <p:sp>
        <p:nvSpPr>
          <p:cNvPr id="14" name="Rectangle 13"/>
          <p:cNvSpPr/>
          <p:nvPr/>
        </p:nvSpPr>
        <p:spPr>
          <a:xfrm>
            <a:off x="8532041" y="5944397"/>
            <a:ext cx="4008171" cy="2051710"/>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0A3"/>
                </a:solidFill>
                <a:latin typeface="Arial" panose="020B0604020202020204" pitchFamily="34" charset="0"/>
                <a:cs typeface="Arial" panose="020B0604020202020204" pitchFamily="34" charset="0"/>
              </a:rPr>
              <a:t>References</a:t>
            </a:r>
          </a:p>
          <a:p>
            <a:endParaRPr lang="en-US" sz="1015" dirty="0">
              <a:solidFill>
                <a:srgbClr val="00A0A3"/>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endParaRPr lang="en-US" sz="1200" b="1" dirty="0">
              <a:solidFill>
                <a:srgbClr val="00A0A3"/>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Include two or three key references to literature and/or policy which informed your enquiring approach.</a:t>
            </a:r>
          </a:p>
          <a:p>
            <a:r>
              <a:rPr lang="en-US" sz="1200" dirty="0">
                <a:solidFill>
                  <a:schemeClr val="tx1"/>
                </a:solidFill>
                <a:latin typeface="Arial" panose="020B0604020202020204" pitchFamily="34" charset="0"/>
                <a:cs typeface="Arial" panose="020B0604020202020204" pitchFamily="34" charset="0"/>
              </a:rPr>
              <a:t>A reminder on how to reference: </a:t>
            </a:r>
          </a:p>
          <a:p>
            <a:r>
              <a:rPr lang="en-US" sz="1200" dirty="0">
                <a:solidFill>
                  <a:schemeClr val="tx1"/>
                </a:solidFill>
                <a:latin typeface="Arial" panose="020B0604020202020204" pitchFamily="34" charset="0"/>
                <a:cs typeface="Arial" panose="020B0604020202020204" pitchFamily="34" charset="0"/>
                <a:hlinkClick r:id="rId3"/>
              </a:rPr>
              <a:t>http://www.imperial.ac.uk/media/imperial-college/administration-and-support-services/library/public/harvard.pdf</a:t>
            </a:r>
            <a:r>
              <a:rPr lang="en-US" sz="1200" dirty="0">
                <a:solidFill>
                  <a:schemeClr val="tx1"/>
                </a:solidFill>
                <a:latin typeface="Arial" panose="020B0604020202020204" pitchFamily="34" charset="0"/>
                <a:cs typeface="Arial" panose="020B0604020202020204" pitchFamily="34" charset="0"/>
              </a:rPr>
              <a:t> </a:t>
            </a:r>
          </a:p>
        </p:txBody>
      </p:sp>
      <p:sp>
        <p:nvSpPr>
          <p:cNvPr id="15" name="Rectangle 14"/>
          <p:cNvSpPr/>
          <p:nvPr/>
        </p:nvSpPr>
        <p:spPr>
          <a:xfrm>
            <a:off x="8532041" y="8166231"/>
            <a:ext cx="4008171" cy="1189803"/>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894"/>
                </a:solidFill>
                <a:latin typeface="Arial" panose="020B0604020202020204" pitchFamily="34" charset="0"/>
                <a:cs typeface="Arial" panose="020B0604020202020204" pitchFamily="34" charset="0"/>
              </a:rPr>
              <a:t>Contact Details </a:t>
            </a:r>
          </a:p>
          <a:p>
            <a:endParaRPr lang="en-US" sz="1015" dirty="0">
              <a:solidFill>
                <a:srgbClr val="00A894"/>
              </a:solidFill>
              <a:latin typeface="Arial" panose="020B0604020202020204" pitchFamily="34" charset="0"/>
              <a:cs typeface="Arial" panose="020B0604020202020204" pitchFamily="34" charset="0"/>
            </a:endParaRPr>
          </a:p>
          <a:p>
            <a:r>
              <a:rPr lang="en-US" sz="1200" b="1" dirty="0">
                <a:solidFill>
                  <a:schemeClr val="tx1"/>
                </a:solidFill>
                <a:latin typeface="Arial" panose="020B0604020202020204" pitchFamily="34" charset="0"/>
                <a:cs typeface="Arial" panose="020B0604020202020204" pitchFamily="34" charset="0"/>
              </a:rPr>
              <a:t>This is optional – please delete box if you do not wish contact details to be shared</a:t>
            </a:r>
          </a:p>
          <a:p>
            <a:r>
              <a:rPr lang="en-US" sz="1200" dirty="0">
                <a:solidFill>
                  <a:schemeClr val="tx1"/>
                </a:solidFill>
                <a:latin typeface="Arial" panose="020B0604020202020204" pitchFamily="34" charset="0"/>
                <a:cs typeface="Arial" panose="020B0604020202020204" pitchFamily="34" charset="0"/>
              </a:rPr>
              <a:t>Work email address or X (Twitter) account</a:t>
            </a:r>
          </a:p>
          <a:p>
            <a:endParaRPr lang="en-US" sz="1268" i="1" dirty="0">
              <a:solidFill>
                <a:schemeClr val="tx1"/>
              </a:solidFill>
              <a:latin typeface="Arial" panose="020B0604020202020204" pitchFamily="34" charset="0"/>
              <a:cs typeface="Arial" panose="020B0604020202020204" pitchFamily="34" charset="0"/>
            </a:endParaRPr>
          </a:p>
        </p:txBody>
      </p:sp>
      <p:sp>
        <p:nvSpPr>
          <p:cNvPr id="16" name="Rectangle 15"/>
          <p:cNvSpPr/>
          <p:nvPr/>
        </p:nvSpPr>
        <p:spPr>
          <a:xfrm>
            <a:off x="8532041" y="1705975"/>
            <a:ext cx="4008171" cy="4093984"/>
          </a:xfrm>
          <a:prstGeom prst="rect">
            <a:avLst/>
          </a:prstGeom>
          <a:solidFill>
            <a:schemeClr val="bg1"/>
          </a:solidFill>
          <a:ln>
            <a:solidFill>
              <a:srgbClr val="00A894"/>
            </a:solidFill>
          </a:ln>
        </p:spPr>
        <p:style>
          <a:lnRef idx="1">
            <a:schemeClr val="accent1"/>
          </a:lnRef>
          <a:fillRef idx="3">
            <a:schemeClr val="accent1"/>
          </a:fillRef>
          <a:effectRef idx="2">
            <a:schemeClr val="accent1"/>
          </a:effectRef>
          <a:fontRef idx="minor">
            <a:schemeClr val="lt1"/>
          </a:fontRef>
        </p:style>
        <p:txBody>
          <a:bodyPr rtlCol="0" anchor="t"/>
          <a:lstStyle/>
          <a:p>
            <a:r>
              <a:rPr lang="en-US" sz="1600" b="1" dirty="0">
                <a:solidFill>
                  <a:srgbClr val="00A0A3"/>
                </a:solidFill>
                <a:latin typeface="Arial" panose="020B0604020202020204" pitchFamily="34" charset="0"/>
                <a:cs typeface="Arial" panose="020B0604020202020204" pitchFamily="34" charset="0"/>
              </a:rPr>
              <a:t>What impact has this has this had on your own professional identity?</a:t>
            </a:r>
          </a:p>
          <a:p>
            <a:endParaRPr lang="en-US" sz="1015" dirty="0">
              <a:solidFill>
                <a:schemeClr val="tx1"/>
              </a:solidFill>
              <a:latin typeface="Arial" panose="020B0604020202020204" pitchFamily="34" charset="0"/>
              <a:cs typeface="Arial" panose="020B0604020202020204" pitchFamily="34" charset="0"/>
            </a:endParaRPr>
          </a:p>
          <a:p>
            <a:r>
              <a:rPr lang="en-US" sz="1200" dirty="0">
                <a:solidFill>
                  <a:schemeClr val="tx1"/>
                </a:solidFill>
                <a:latin typeface="Arial" panose="020B0604020202020204" pitchFamily="34" charset="0"/>
                <a:cs typeface="Arial" panose="020B0604020202020204" pitchFamily="34" charset="0"/>
              </a:rPr>
              <a:t>Prompts (please delete):</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Where are you on your leadership journey and how has this been influenced by your enquiring approach? </a:t>
            </a:r>
          </a:p>
          <a:p>
            <a:pPr marL="144967" indent="-144967">
              <a:buFont typeface="Arial" panose="020B0604020202020204" pitchFamily="34" charset="0"/>
              <a:buChar char="•"/>
            </a:pPr>
            <a:r>
              <a:rPr lang="en-US" sz="1200" dirty="0">
                <a:solidFill>
                  <a:schemeClr val="tx1"/>
                </a:solidFill>
                <a:latin typeface="Arial" panose="020B0604020202020204" pitchFamily="34" charset="0"/>
                <a:cs typeface="Arial" panose="020B0604020202020204" pitchFamily="34" charset="0"/>
              </a:rPr>
              <a:t>Has engaging in this enquiry impacted upon your professional beliefs and values</a:t>
            </a:r>
            <a:r>
              <a:rPr lang="en-US" sz="1200" i="1" dirty="0">
                <a:solidFill>
                  <a:schemeClr val="tx1"/>
                </a:solidFill>
                <a:latin typeface="Arial" panose="020B0604020202020204" pitchFamily="34" charset="0"/>
                <a:cs typeface="Arial" panose="020B0604020202020204" pitchFamily="34" charset="0"/>
              </a:rPr>
              <a:t>? </a:t>
            </a:r>
          </a:p>
          <a:p>
            <a:endParaRPr lang="en-US" sz="1015" i="1" dirty="0">
              <a:solidFill>
                <a:schemeClr val="tx1"/>
              </a:solidFill>
              <a:latin typeface="Arial" panose="020B0604020202020204" pitchFamily="34" charset="0"/>
              <a:cs typeface="Arial" panose="020B0604020202020204" pitchFamily="34" charset="0"/>
            </a:endParaRPr>
          </a:p>
        </p:txBody>
      </p:sp>
      <p:pic>
        <p:nvPicPr>
          <p:cNvPr id="3" name="Picture 2"/>
          <p:cNvPicPr>
            <a:picLocks noChangeAspect="1"/>
          </p:cNvPicPr>
          <p:nvPr/>
        </p:nvPicPr>
        <p:blipFill rotWithShape="1">
          <a:blip r:embed="rId4">
            <a:extLst>
              <a:ext uri="{28A0092B-C50C-407E-A947-70E740481C1C}">
                <a14:useLocalDpi xmlns:a14="http://schemas.microsoft.com/office/drawing/2010/main" val="0"/>
              </a:ext>
            </a:extLst>
          </a:blip>
          <a:srcRect r="52869" b="-6655"/>
          <a:stretch/>
        </p:blipFill>
        <p:spPr>
          <a:xfrm>
            <a:off x="303551" y="389587"/>
            <a:ext cx="2604635" cy="1006702"/>
          </a:xfrm>
          <a:prstGeom prst="rect">
            <a:avLst/>
          </a:prstGeom>
        </p:spPr>
      </p:pic>
    </p:spTree>
    <p:extLst>
      <p:ext uri="{BB962C8B-B14F-4D97-AF65-F5344CB8AC3E}">
        <p14:creationId xmlns:p14="http://schemas.microsoft.com/office/powerpoint/2010/main" val="107686366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2.xml.rels>&#65279;<?xml version="1.0" encoding="utf-8"?><Relationships xmlns="http://schemas.openxmlformats.org/package/2006/relationships"><Relationship Type="http://schemas.openxmlformats.org/officeDocument/2006/relationships/customXmlProps" Target="/customXML/itemProps2.xml" Id="Rd3c4172d526e4b2384ade4b889302c76" /></Relationships>
</file>

<file path=customXML/item2.xml><?xml version="1.0" encoding="utf-8"?>
<metadata xmlns="http://www.objective.com/ecm/document/metadata/53D26341A57B383EE0540010E0463CCA" version="1.0.0">
  <systemFields>
    <field name="Objective-Id">
      <value order="0">A48422293</value>
    </field>
    <field name="Objective-Title">
      <value order="0">Education Scotland_ PLL_ Enquiry Poster Template_ 2024 onwards</value>
    </field>
    <field name="Objective-Description">
      <value order="0"/>
    </field>
    <field name="Objective-CreationStamp">
      <value order="0">2024-05-14T09:41:03Z</value>
    </field>
    <field name="Objective-IsApproved">
      <value order="0">false</value>
    </field>
    <field name="Objective-IsPublished">
      <value order="0">false</value>
    </field>
    <field name="Objective-DatePublished">
      <value order="0"/>
    </field>
    <field name="Objective-ModificationStamp">
      <value order="0">2024-06-07T07:57:11Z</value>
    </field>
    <field name="Objective-Owner">
      <value order="0">Irving, Janey   J  (U444720)</value>
    </field>
    <field name="Objective-Path">
      <value order="0">Objective Global Folder:SG File Plan:Administration:Corporate strategy:Strategy and change:Corporate strategy: Strategy and change:Education Scotland: Professional Learning and Leadership: Educator Leadership Programme: 2022-2027</value>
    </field>
    <field name="Objective-Parent">
      <value order="0">Education Scotland: Professional Learning and Leadership: Educator Leadership Programme: 2022-2027</value>
    </field>
    <field name="Objective-State">
      <value order="0">Being Drafted</value>
    </field>
    <field name="Objective-VersionId">
      <value order="0">vA73366005</value>
    </field>
    <field name="Objective-Version">
      <value order="0">0.5</value>
    </field>
    <field name="Objective-VersionNumber">
      <value order="0">5</value>
    </field>
    <field name="Objective-VersionComment">
      <value order="0"/>
    </field>
    <field name="Objective-FileNumber">
      <value order="0">CASE/608243</value>
    </field>
    <field name="Objective-Classification">
      <value order="0">OFFICIAL</value>
    </field>
    <field name="Objective-Caveats">
      <value order="0">Caveat for access to SG Fileplan</value>
    </field>
  </systemFields>
  <catalogues>
    <catalogue name="Document Type Catalogue" type="type" ori="id:cA35">
      <field name="Objective-Date of Original">
        <value order="0"/>
      </field>
      <field name="Objective-Date Received">
        <value order="0"/>
      </field>
      <field name="Objective-SG Web Publication - Category">
        <value order="0"/>
      </field>
      <field name="Objective-SG Web Publication - Category 2 Classification">
        <value order="0"/>
      </field>
      <field name="Objective-Connect Creator">
        <value order="0"/>
      </field>
      <field name="Objective-Required Redaction">
        <value order="0"/>
      </field>
    </catalogue>
  </catalogues>
</metadata>
</file>

<file path=customXML/itemProps2.xml><?xml version="1.0" encoding="utf-8"?>
<ds:datastoreItem xmlns:ds="http://schemas.openxmlformats.org/officeDocument/2006/customXml" ds:itemID="{5745109E-2DDF-40CB-AC2B-FF9B10C90820}">
  <ds:schemaRefs>
    <ds:schemaRef ds:uri="http://www.objective.com/ecm/document/metadata/53D26341A57B383EE0540010E0463CCA"/>
  </ds:schemaRefs>
</ds:datastoreItem>
</file>

<file path=docProps/app.xml><?xml version="1.0" encoding="utf-8"?>
<Properties xmlns="http://schemas.openxmlformats.org/officeDocument/2006/extended-properties" xmlns:vt="http://schemas.openxmlformats.org/officeDocument/2006/docPropsVTypes">
  <Template/>
  <TotalTime>391</TotalTime>
  <Words>849</Words>
  <Application>Microsoft Office PowerPoint</Application>
  <PresentationFormat>A3 Paper (297x420 mm)</PresentationFormat>
  <Paragraphs>99</Paragraphs>
  <Slides>2</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vt:i4>
      </vt:variant>
    </vt:vector>
  </HeadingPairs>
  <TitlesOfParts>
    <vt:vector size="5" baseType="lpstr">
      <vt:lpstr>Arial</vt:lpstr>
      <vt:lpstr>Calibri</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Fearghal Kelly</dc:creator>
  <cp:lastModifiedBy>Janey Irving</cp:lastModifiedBy>
  <cp:revision>38</cp:revision>
  <dcterms:created xsi:type="dcterms:W3CDTF">2015-04-10T19:51:48Z</dcterms:created>
  <dcterms:modified xsi:type="dcterms:W3CDTF">2024-06-07T07:56:59Z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32123</vt:lpwstr>
  </property>
  <property fmtid="{D5CDD505-2E9C-101B-9397-08002B2CF9AE}" pid="3" name="Objective-Id">
    <vt:lpwstr>A48422293</vt:lpwstr>
  </property>
  <property fmtid="{D5CDD505-2E9C-101B-9397-08002B2CF9AE}" pid="4" name="Objective-Title">
    <vt:lpwstr>Education Scotland_ PLL_ Enquiry Poster Template_ 2024 onwards</vt:lpwstr>
  </property>
  <property fmtid="{D5CDD505-2E9C-101B-9397-08002B2CF9AE}" pid="5" name="Objective-Description">
    <vt:lpwstr/>
  </property>
  <property fmtid="{D5CDD505-2E9C-101B-9397-08002B2CF9AE}" pid="6" name="Objective-CreationStamp">
    <vt:filetime>2024-05-14T09:41:03Z</vt:filetime>
  </property>
  <property fmtid="{D5CDD505-2E9C-101B-9397-08002B2CF9AE}" pid="7" name="Objective-IsApproved">
    <vt:bool>false</vt:bool>
  </property>
  <property fmtid="{D5CDD505-2E9C-101B-9397-08002B2CF9AE}" pid="8" name="Objective-IsPublished">
    <vt:bool>false</vt:bool>
  </property>
  <property fmtid="{D5CDD505-2E9C-101B-9397-08002B2CF9AE}" pid="9" name="Objective-DatePublished">
    <vt:lpwstr/>
  </property>
  <property fmtid="{D5CDD505-2E9C-101B-9397-08002B2CF9AE}" pid="10" name="Objective-ModificationStamp">
    <vt:filetime>2024-06-07T07:57:11Z</vt:filetime>
  </property>
  <property fmtid="{D5CDD505-2E9C-101B-9397-08002B2CF9AE}" pid="11" name="Objective-Owner">
    <vt:lpwstr>Irving, Janey   J  (U444720)</vt:lpwstr>
  </property>
  <property fmtid="{D5CDD505-2E9C-101B-9397-08002B2CF9AE}" pid="12" name="Objective-Path">
    <vt:lpwstr>Objective Global Folder:SG File Plan:Administration:Corporate strategy:Strategy and change:Corporate strategy: Strategy and change:Education Scotland: Professional Learning and Leadership: Educator Leadership Programme: 2022-2027</vt:lpwstr>
  </property>
  <property fmtid="{D5CDD505-2E9C-101B-9397-08002B2CF9AE}" pid="13" name="Objective-Parent">
    <vt:lpwstr>Education Scotland: Professional Learning and Leadership: Educator Leadership Programme: 2022-2027</vt:lpwstr>
  </property>
  <property fmtid="{D5CDD505-2E9C-101B-9397-08002B2CF9AE}" pid="14" name="Objective-State">
    <vt:lpwstr>Being Drafted</vt:lpwstr>
  </property>
  <property fmtid="{D5CDD505-2E9C-101B-9397-08002B2CF9AE}" pid="15" name="Objective-VersionId">
    <vt:lpwstr>vA73366005</vt:lpwstr>
  </property>
  <property fmtid="{D5CDD505-2E9C-101B-9397-08002B2CF9AE}" pid="16" name="Objective-Version">
    <vt:lpwstr>0.5</vt:lpwstr>
  </property>
  <property fmtid="{D5CDD505-2E9C-101B-9397-08002B2CF9AE}" pid="17" name="Objective-VersionNumber">
    <vt:r8>5</vt:r8>
  </property>
  <property fmtid="{D5CDD505-2E9C-101B-9397-08002B2CF9AE}" pid="18" name="Objective-VersionComment">
    <vt:lpwstr/>
  </property>
  <property fmtid="{D5CDD505-2E9C-101B-9397-08002B2CF9AE}" pid="19" name="Objective-FileNumber">
    <vt:lpwstr>CASE/608243</vt:lpwstr>
  </property>
  <property fmtid="{D5CDD505-2E9C-101B-9397-08002B2CF9AE}" pid="20" name="Objective-Classification">
    <vt:lpwstr>OFFICIAL</vt:lpwstr>
  </property>
  <property fmtid="{D5CDD505-2E9C-101B-9397-08002B2CF9AE}" pid="21" name="Objective-Caveats">
    <vt:lpwstr>Caveat for access to SG Fileplan</vt:lpwstr>
  </property>
  <property fmtid="{D5CDD505-2E9C-101B-9397-08002B2CF9AE}" pid="22" name="Objective-Date of Original">
    <vt:lpwstr/>
  </property>
  <property fmtid="{D5CDD505-2E9C-101B-9397-08002B2CF9AE}" pid="23" name="Objective-Date Received">
    <vt:lpwstr/>
  </property>
  <property fmtid="{D5CDD505-2E9C-101B-9397-08002B2CF9AE}" pid="24" name="Objective-SG Web Publication - Category">
    <vt:lpwstr/>
  </property>
  <property fmtid="{D5CDD505-2E9C-101B-9397-08002B2CF9AE}" pid="25" name="Objective-SG Web Publication - Category 2 Classification">
    <vt:lpwstr/>
  </property>
  <property fmtid="{D5CDD505-2E9C-101B-9397-08002B2CF9AE}" pid="26" name="Objective-Connect Creator">
    <vt:lpwstr/>
  </property>
  <property fmtid="{D5CDD505-2E9C-101B-9397-08002B2CF9AE}" pid="27" name="Objective-Required Redaction">
    <vt:lpwstr/>
  </property>
</Properties>
</file>