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318" r:id="rId6"/>
    <p:sldId id="260" r:id="rId7"/>
    <p:sldId id="257" r:id="rId8"/>
    <p:sldId id="262" r:id="rId9"/>
    <p:sldId id="319" r:id="rId10"/>
    <p:sldId id="312" r:id="rId11"/>
    <p:sldId id="291" r:id="rId12"/>
    <p:sldId id="264" r:id="rId13"/>
    <p:sldId id="777" r:id="rId14"/>
    <p:sldId id="267" r:id="rId15"/>
    <p:sldId id="292" r:id="rId16"/>
    <p:sldId id="316" r:id="rId17"/>
    <p:sldId id="268" r:id="rId18"/>
    <p:sldId id="297" r:id="rId19"/>
    <p:sldId id="317" r:id="rId20"/>
    <p:sldId id="778" r:id="rId21"/>
    <p:sldId id="313" r:id="rId22"/>
    <p:sldId id="314" r:id="rId23"/>
    <p:sldId id="315" r:id="rId24"/>
    <p:sldId id="307" r:id="rId25"/>
    <p:sldId id="308" r:id="rId26"/>
    <p:sldId id="779" r:id="rId27"/>
    <p:sldId id="320" r:id="rId28"/>
    <p:sldId id="281" r:id="rId29"/>
    <p:sldId id="78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25C1C319-E1AF-4182-9594-84C2499E5C62}">
          <p14:sldIdLst>
            <p14:sldId id="256"/>
            <p14:sldId id="318"/>
            <p14:sldId id="260"/>
            <p14:sldId id="257"/>
            <p14:sldId id="262"/>
            <p14:sldId id="319"/>
            <p14:sldId id="312"/>
          </p14:sldIdLst>
        </p14:section>
        <p14:section name="National guidance and research" id="{F174D55F-295F-46D9-830B-EE182CD8CAD8}">
          <p14:sldIdLst>
            <p14:sldId id="291"/>
            <p14:sldId id="264"/>
            <p14:sldId id="777"/>
          </p14:sldIdLst>
        </p14:section>
        <p14:section name="Defining data processes" id="{C95BFA0F-6A4C-40DA-ABDE-AB2C4E5D6212}">
          <p14:sldIdLst>
            <p14:sldId id="267"/>
            <p14:sldId id="292"/>
            <p14:sldId id="316"/>
            <p14:sldId id="268"/>
          </p14:sldIdLst>
        </p14:section>
        <p14:section name="Effective data processes" id="{66C5D16B-AB02-46E7-8FC8-3C4DC40DD15F}">
          <p14:sldIdLst>
            <p14:sldId id="297"/>
            <p14:sldId id="317"/>
            <p14:sldId id="778"/>
          </p14:sldIdLst>
        </p14:section>
        <p14:section name="Data systems" id="{8353944F-B46D-4D7C-8E50-9F4BB7997109}">
          <p14:sldIdLst>
            <p14:sldId id="313"/>
            <p14:sldId id="314"/>
            <p14:sldId id="315"/>
            <p14:sldId id="307"/>
          </p14:sldIdLst>
        </p14:section>
        <p14:section name="Scenarios Activity" id="{B92D814C-801B-47B7-B016-AAF46C1C952A}">
          <p14:sldIdLst>
            <p14:sldId id="308"/>
            <p14:sldId id="779"/>
          </p14:sldIdLst>
        </p14:section>
        <p14:section name="Reflection and Feedback" id="{576C7B84-B767-407F-93AF-8163A5E332BD}">
          <p14:sldIdLst>
            <p14:sldId id="320"/>
            <p14:sldId id="281"/>
            <p14:sldId id="78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859905-679F-27D2-830E-4D68BA9D4FDD}" name="Jaclyn Andrews" initials="JA" userId="S::Jaclyn.Andrews@educationscotland.gov.scot::b19134a4-eaf2-437c-91aa-3a7defc545cd" providerId="AD"/>
  <p188:author id="{B0976316-DF7A-C98C-3E72-3010B366C038}" name="Janey Irving" initials="JI" userId="S::janey.irving@educationscotland.gov.scot::effdd303-f77f-4b0e-aead-a47de4d2173f" providerId="AD"/>
  <p188:author id="{66960D4B-DD4A-CABC-B4FF-87DD297D889F}" name="Liz Sommerville" initials="LS" userId="S::elizabeth.sommerville@educationscotland.gov.scot::2f7e0dbb-a0ac-4dfe-a131-6a892135118a" providerId="AD"/>
  <p188:author id="{CB0EDAAA-99FA-CCE7-6511-CC6FE5D52EED}" name="Eve Moran" initials="" userId="S::Eve.Moran@educationscotland.gov.scot::9554bd08-f74d-49fa-89d7-98270a115bea" providerId="AD"/>
  <p188:author id="{4D9737CE-7A17-8D86-1C1F-81B84FF6B3DC}" name="Michael Halbert" initials="MH" userId="S::Michael.Halbert@educationscotland.gov.scot::df777a5f-0442-48e1-9aae-d2a96e27393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360924-33B6-4E89-A3E3-E7FC7F86ABDB}" v="1" dt="2024-04-30T19:52:41.7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 Sommerville" userId="S::elizabeth.sommerville@educationscotland.gov.scot::2f7e0dbb-a0ac-4dfe-a131-6a892135118a" providerId="AD" clId="Web-{2F7066BD-E051-FA7C-C014-85DE4CCAA4FF}"/>
    <pc:docChg chg="delSld modSld modSection">
      <pc:chgData name="Liz Sommerville" userId="S::elizabeth.sommerville@educationscotland.gov.scot::2f7e0dbb-a0ac-4dfe-a131-6a892135118a" providerId="AD" clId="Web-{2F7066BD-E051-FA7C-C014-85DE4CCAA4FF}" dt="2024-04-16T18:52:14.059" v="58" actId="20577"/>
      <pc:docMkLst>
        <pc:docMk/>
      </pc:docMkLst>
      <pc:sldChg chg="modSp">
        <pc:chgData name="Liz Sommerville" userId="S::elizabeth.sommerville@educationscotland.gov.scot::2f7e0dbb-a0ac-4dfe-a131-6a892135118a" providerId="AD" clId="Web-{2F7066BD-E051-FA7C-C014-85DE4CCAA4FF}" dt="2024-04-16T18:50:37.806" v="15"/>
        <pc:sldMkLst>
          <pc:docMk/>
          <pc:sldMk cId="1600699566" sldId="256"/>
        </pc:sldMkLst>
        <pc:spChg chg="mod">
          <ac:chgData name="Liz Sommerville" userId="S::elizabeth.sommerville@educationscotland.gov.scot::2f7e0dbb-a0ac-4dfe-a131-6a892135118a" providerId="AD" clId="Web-{2F7066BD-E051-FA7C-C014-85DE4CCAA4FF}" dt="2024-04-16T18:50:37.806" v="15"/>
          <ac:spMkLst>
            <pc:docMk/>
            <pc:sldMk cId="1600699566" sldId="256"/>
            <ac:spMk id="5" creationId="{058D1B16-192D-1D1C-E8F1-2CB90B9ED7D6}"/>
          </ac:spMkLst>
        </pc:spChg>
      </pc:sldChg>
      <pc:sldChg chg="modSp">
        <pc:chgData name="Liz Sommerville" userId="S::elizabeth.sommerville@educationscotland.gov.scot::2f7e0dbb-a0ac-4dfe-a131-6a892135118a" providerId="AD" clId="Web-{2F7066BD-E051-FA7C-C014-85DE4CCAA4FF}" dt="2024-04-16T18:50:41.807" v="17"/>
        <pc:sldMkLst>
          <pc:docMk/>
          <pc:sldMk cId="1636906469" sldId="257"/>
        </pc:sldMkLst>
        <pc:spChg chg="mod">
          <ac:chgData name="Liz Sommerville" userId="S::elizabeth.sommerville@educationscotland.gov.scot::2f7e0dbb-a0ac-4dfe-a131-6a892135118a" providerId="AD" clId="Web-{2F7066BD-E051-FA7C-C014-85DE4CCAA4FF}" dt="2024-04-16T18:50:41.807" v="17"/>
          <ac:spMkLst>
            <pc:docMk/>
            <pc:sldMk cId="1636906469" sldId="257"/>
            <ac:spMk id="5" creationId="{6389AF2F-7E10-780E-C975-4236521FC0C1}"/>
          </ac:spMkLst>
        </pc:spChg>
      </pc:sldChg>
      <pc:sldChg chg="modSp">
        <pc:chgData name="Liz Sommerville" userId="S::elizabeth.sommerville@educationscotland.gov.scot::2f7e0dbb-a0ac-4dfe-a131-6a892135118a" providerId="AD" clId="Web-{2F7066BD-E051-FA7C-C014-85DE4CCAA4FF}" dt="2024-04-16T18:51:25.183" v="28" actId="20577"/>
        <pc:sldMkLst>
          <pc:docMk/>
          <pc:sldMk cId="3912066118" sldId="267"/>
        </pc:sldMkLst>
        <pc:spChg chg="mod">
          <ac:chgData name="Liz Sommerville" userId="S::elizabeth.sommerville@educationscotland.gov.scot::2f7e0dbb-a0ac-4dfe-a131-6a892135118a" providerId="AD" clId="Web-{2F7066BD-E051-FA7C-C014-85DE4CCAA4FF}" dt="2024-04-16T18:51:25.183" v="28" actId="20577"/>
          <ac:spMkLst>
            <pc:docMk/>
            <pc:sldMk cId="3912066118" sldId="267"/>
            <ac:spMk id="2" creationId="{4B758FEE-BA38-6DC1-6387-A537E3B0FAF1}"/>
          </ac:spMkLst>
        </pc:spChg>
      </pc:sldChg>
      <pc:sldChg chg="modSp">
        <pc:chgData name="Liz Sommerville" userId="S::elizabeth.sommerville@educationscotland.gov.scot::2f7e0dbb-a0ac-4dfe-a131-6a892135118a" providerId="AD" clId="Web-{2F7066BD-E051-FA7C-C014-85DE4CCAA4FF}" dt="2024-04-16T18:51:06.542" v="26"/>
        <pc:sldMkLst>
          <pc:docMk/>
          <pc:sldMk cId="1622436335" sldId="279"/>
        </pc:sldMkLst>
        <pc:spChg chg="mod">
          <ac:chgData name="Liz Sommerville" userId="S::elizabeth.sommerville@educationscotland.gov.scot::2f7e0dbb-a0ac-4dfe-a131-6a892135118a" providerId="AD" clId="Web-{2F7066BD-E051-FA7C-C014-85DE4CCAA4FF}" dt="2024-04-16T18:51:06.542" v="26"/>
          <ac:spMkLst>
            <pc:docMk/>
            <pc:sldMk cId="1622436335" sldId="279"/>
            <ac:spMk id="6" creationId="{2F52A493-943A-5ED7-49EE-CD39A5F9BE5E}"/>
          </ac:spMkLst>
        </pc:spChg>
      </pc:sldChg>
      <pc:sldChg chg="modSp">
        <pc:chgData name="Liz Sommerville" userId="S::elizabeth.sommerville@educationscotland.gov.scot::2f7e0dbb-a0ac-4dfe-a131-6a892135118a" providerId="AD" clId="Web-{2F7066BD-E051-FA7C-C014-85DE4CCAA4FF}" dt="2024-04-16T18:51:04.260" v="25"/>
        <pc:sldMkLst>
          <pc:docMk/>
          <pc:sldMk cId="3328562415" sldId="281"/>
        </pc:sldMkLst>
        <pc:spChg chg="mod">
          <ac:chgData name="Liz Sommerville" userId="S::elizabeth.sommerville@educationscotland.gov.scot::2f7e0dbb-a0ac-4dfe-a131-6a892135118a" providerId="AD" clId="Web-{2F7066BD-E051-FA7C-C014-85DE4CCAA4FF}" dt="2024-04-16T18:51:04.260" v="25"/>
          <ac:spMkLst>
            <pc:docMk/>
            <pc:sldMk cId="3328562415" sldId="281"/>
            <ac:spMk id="8" creationId="{7B6F7AAC-D979-0F97-DE69-E434769C0A69}"/>
          </ac:spMkLst>
        </pc:spChg>
      </pc:sldChg>
      <pc:sldChg chg="modSp">
        <pc:chgData name="Liz Sommerville" userId="S::elizabeth.sommerville@educationscotland.gov.scot::2f7e0dbb-a0ac-4dfe-a131-6a892135118a" providerId="AD" clId="Web-{2F7066BD-E051-FA7C-C014-85DE4CCAA4FF}" dt="2024-04-16T18:50:49.104" v="19"/>
        <pc:sldMkLst>
          <pc:docMk/>
          <pc:sldMk cId="2483683155" sldId="291"/>
        </pc:sldMkLst>
        <pc:spChg chg="mod">
          <ac:chgData name="Liz Sommerville" userId="S::elizabeth.sommerville@educationscotland.gov.scot::2f7e0dbb-a0ac-4dfe-a131-6a892135118a" providerId="AD" clId="Web-{2F7066BD-E051-FA7C-C014-85DE4CCAA4FF}" dt="2024-04-16T18:50:49.104" v="19"/>
          <ac:spMkLst>
            <pc:docMk/>
            <pc:sldMk cId="2483683155" sldId="291"/>
            <ac:spMk id="6" creationId="{B53E3D3A-814E-3DF8-AA51-F4A5E18FCF8C}"/>
          </ac:spMkLst>
        </pc:spChg>
      </pc:sldChg>
      <pc:sldChg chg="del">
        <pc:chgData name="Liz Sommerville" userId="S::elizabeth.sommerville@educationscotland.gov.scot::2f7e0dbb-a0ac-4dfe-a131-6a892135118a" providerId="AD" clId="Web-{2F7066BD-E051-FA7C-C014-85DE4CCAA4FF}" dt="2024-04-16T18:49:07.257" v="0"/>
        <pc:sldMkLst>
          <pc:docMk/>
          <pc:sldMk cId="831920772" sldId="311"/>
        </pc:sldMkLst>
      </pc:sldChg>
      <pc:sldChg chg="modSp">
        <pc:chgData name="Liz Sommerville" userId="S::elizabeth.sommerville@educationscotland.gov.scot::2f7e0dbb-a0ac-4dfe-a131-6a892135118a" providerId="AD" clId="Web-{2F7066BD-E051-FA7C-C014-85DE4CCAA4FF}" dt="2024-04-16T18:50:57.401" v="22"/>
        <pc:sldMkLst>
          <pc:docMk/>
          <pc:sldMk cId="2170206183" sldId="313"/>
        </pc:sldMkLst>
        <pc:spChg chg="mod">
          <ac:chgData name="Liz Sommerville" userId="S::elizabeth.sommerville@educationscotland.gov.scot::2f7e0dbb-a0ac-4dfe-a131-6a892135118a" providerId="AD" clId="Web-{2F7066BD-E051-FA7C-C014-85DE4CCAA4FF}" dt="2024-04-16T18:50:57.401" v="22"/>
          <ac:spMkLst>
            <pc:docMk/>
            <pc:sldMk cId="2170206183" sldId="313"/>
            <ac:spMk id="5" creationId="{00000000-0000-0000-0000-000000000000}"/>
          </ac:spMkLst>
        </pc:spChg>
      </pc:sldChg>
      <pc:sldChg chg="modSp">
        <pc:chgData name="Liz Sommerville" userId="S::elizabeth.sommerville@educationscotland.gov.scot::2f7e0dbb-a0ac-4dfe-a131-6a892135118a" providerId="AD" clId="Web-{2F7066BD-E051-FA7C-C014-85DE4CCAA4FF}" dt="2024-04-16T18:50:59.698" v="23"/>
        <pc:sldMkLst>
          <pc:docMk/>
          <pc:sldMk cId="331412228" sldId="314"/>
        </pc:sldMkLst>
        <pc:spChg chg="mod">
          <ac:chgData name="Liz Sommerville" userId="S::elizabeth.sommerville@educationscotland.gov.scot::2f7e0dbb-a0ac-4dfe-a131-6a892135118a" providerId="AD" clId="Web-{2F7066BD-E051-FA7C-C014-85DE4CCAA4FF}" dt="2024-04-16T18:50:59.698" v="23"/>
          <ac:spMkLst>
            <pc:docMk/>
            <pc:sldMk cId="331412228" sldId="314"/>
            <ac:spMk id="4" creationId="{69E85EA8-7615-E9F3-BDEB-1C96F1C381D8}"/>
          </ac:spMkLst>
        </pc:spChg>
      </pc:sldChg>
      <pc:sldChg chg="modSp">
        <pc:chgData name="Liz Sommerville" userId="S::elizabeth.sommerville@educationscotland.gov.scot::2f7e0dbb-a0ac-4dfe-a131-6a892135118a" providerId="AD" clId="Web-{2F7066BD-E051-FA7C-C014-85DE4CCAA4FF}" dt="2024-04-16T18:51:57.684" v="52" actId="14100"/>
        <pc:sldMkLst>
          <pc:docMk/>
          <pc:sldMk cId="3014326099" sldId="315"/>
        </pc:sldMkLst>
        <pc:spChg chg="mod">
          <ac:chgData name="Liz Sommerville" userId="S::elizabeth.sommerville@educationscotland.gov.scot::2f7e0dbb-a0ac-4dfe-a131-6a892135118a" providerId="AD" clId="Web-{2F7066BD-E051-FA7C-C014-85DE4CCAA4FF}" dt="2024-04-16T18:51:57.684" v="52" actId="14100"/>
          <ac:spMkLst>
            <pc:docMk/>
            <pc:sldMk cId="3014326099" sldId="315"/>
            <ac:spMk id="4" creationId="{3C09990C-B0AF-3D0B-F4A6-FB8F713607FB}"/>
          </ac:spMkLst>
        </pc:spChg>
      </pc:sldChg>
      <pc:sldChg chg="modSp">
        <pc:chgData name="Liz Sommerville" userId="S::elizabeth.sommerville@educationscotland.gov.scot::2f7e0dbb-a0ac-4dfe-a131-6a892135118a" providerId="AD" clId="Web-{2F7066BD-E051-FA7C-C014-85DE4CCAA4FF}" dt="2024-04-16T18:50:53.869" v="21"/>
        <pc:sldMkLst>
          <pc:docMk/>
          <pc:sldMk cId="3360461891" sldId="316"/>
        </pc:sldMkLst>
        <pc:spChg chg="mod">
          <ac:chgData name="Liz Sommerville" userId="S::elizabeth.sommerville@educationscotland.gov.scot::2f7e0dbb-a0ac-4dfe-a131-6a892135118a" providerId="AD" clId="Web-{2F7066BD-E051-FA7C-C014-85DE4CCAA4FF}" dt="2024-04-16T18:50:53.869" v="21"/>
          <ac:spMkLst>
            <pc:docMk/>
            <pc:sldMk cId="3360461891" sldId="316"/>
            <ac:spMk id="2" creationId="{00000000-0000-0000-0000-000000000000}"/>
          </ac:spMkLst>
        </pc:spChg>
      </pc:sldChg>
      <pc:sldChg chg="modSp">
        <pc:chgData name="Liz Sommerville" userId="S::elizabeth.sommerville@educationscotland.gov.scot::2f7e0dbb-a0ac-4dfe-a131-6a892135118a" providerId="AD" clId="Web-{2F7066BD-E051-FA7C-C014-85DE4CCAA4FF}" dt="2024-04-16T18:51:38.292" v="35" actId="20577"/>
        <pc:sldMkLst>
          <pc:docMk/>
          <pc:sldMk cId="2154585161" sldId="317"/>
        </pc:sldMkLst>
        <pc:spChg chg="mod">
          <ac:chgData name="Liz Sommerville" userId="S::elizabeth.sommerville@educationscotland.gov.scot::2f7e0dbb-a0ac-4dfe-a131-6a892135118a" providerId="AD" clId="Web-{2F7066BD-E051-FA7C-C014-85DE4CCAA4FF}" dt="2024-04-16T18:51:38.292" v="35" actId="20577"/>
          <ac:spMkLst>
            <pc:docMk/>
            <pc:sldMk cId="2154585161" sldId="317"/>
            <ac:spMk id="4" creationId="{073E6936-F394-0CC2-D311-E72617A8247C}"/>
          </ac:spMkLst>
        </pc:spChg>
      </pc:sldChg>
      <pc:sldChg chg="modSp">
        <pc:chgData name="Liz Sommerville" userId="S::elizabeth.sommerville@educationscotland.gov.scot::2f7e0dbb-a0ac-4dfe-a131-6a892135118a" providerId="AD" clId="Web-{2F7066BD-E051-FA7C-C014-85DE4CCAA4FF}" dt="2024-04-16T18:50:39.697" v="16"/>
        <pc:sldMkLst>
          <pc:docMk/>
          <pc:sldMk cId="4280439262" sldId="318"/>
        </pc:sldMkLst>
        <pc:spChg chg="mod">
          <ac:chgData name="Liz Sommerville" userId="S::elizabeth.sommerville@educationscotland.gov.scot::2f7e0dbb-a0ac-4dfe-a131-6a892135118a" providerId="AD" clId="Web-{2F7066BD-E051-FA7C-C014-85DE4CCAA4FF}" dt="2024-04-16T18:50:39.697" v="16"/>
          <ac:spMkLst>
            <pc:docMk/>
            <pc:sldMk cId="4280439262" sldId="318"/>
            <ac:spMk id="4" creationId="{0CA04433-D0EA-B95E-2289-F04AAFD919EB}"/>
          </ac:spMkLst>
        </pc:spChg>
      </pc:sldChg>
      <pc:sldChg chg="modSp">
        <pc:chgData name="Liz Sommerville" userId="S::elizabeth.sommerville@educationscotland.gov.scot::2f7e0dbb-a0ac-4dfe-a131-6a892135118a" providerId="AD" clId="Web-{2F7066BD-E051-FA7C-C014-85DE4CCAA4FF}" dt="2024-04-16T18:50:46.619" v="18"/>
        <pc:sldMkLst>
          <pc:docMk/>
          <pc:sldMk cId="2935042916" sldId="319"/>
        </pc:sldMkLst>
        <pc:spChg chg="mod">
          <ac:chgData name="Liz Sommerville" userId="S::elizabeth.sommerville@educationscotland.gov.scot::2f7e0dbb-a0ac-4dfe-a131-6a892135118a" providerId="AD" clId="Web-{2F7066BD-E051-FA7C-C014-85DE4CCAA4FF}" dt="2024-04-16T18:50:46.619" v="18"/>
          <ac:spMkLst>
            <pc:docMk/>
            <pc:sldMk cId="2935042916" sldId="319"/>
            <ac:spMk id="2" creationId="{6CA7F4DD-2114-305A-58E7-D3F80ADDE6F1}"/>
          </ac:spMkLst>
        </pc:spChg>
      </pc:sldChg>
      <pc:sldChg chg="modSp">
        <pc:chgData name="Liz Sommerville" userId="S::elizabeth.sommerville@educationscotland.gov.scot::2f7e0dbb-a0ac-4dfe-a131-6a892135118a" providerId="AD" clId="Web-{2F7066BD-E051-FA7C-C014-85DE4CCAA4FF}" dt="2024-04-16T18:52:14.059" v="58" actId="20577"/>
        <pc:sldMkLst>
          <pc:docMk/>
          <pc:sldMk cId="1918508082" sldId="320"/>
        </pc:sldMkLst>
        <pc:spChg chg="mod">
          <ac:chgData name="Liz Sommerville" userId="S::elizabeth.sommerville@educationscotland.gov.scot::2f7e0dbb-a0ac-4dfe-a131-6a892135118a" providerId="AD" clId="Web-{2F7066BD-E051-FA7C-C014-85DE4CCAA4FF}" dt="2024-04-16T18:52:14.059" v="58" actId="20577"/>
          <ac:spMkLst>
            <pc:docMk/>
            <pc:sldMk cId="1918508082" sldId="320"/>
            <ac:spMk id="2" creationId="{9816AC0C-D4D6-541E-F8ED-3CDE5112BCA8}"/>
          </ac:spMkLst>
        </pc:spChg>
      </pc:sldChg>
      <pc:sldChg chg="modSp">
        <pc:chgData name="Liz Sommerville" userId="S::elizabeth.sommerville@educationscotland.gov.scot::2f7e0dbb-a0ac-4dfe-a131-6a892135118a" providerId="AD" clId="Web-{2F7066BD-E051-FA7C-C014-85DE4CCAA4FF}" dt="2024-04-16T18:50:51.338" v="20"/>
        <pc:sldMkLst>
          <pc:docMk/>
          <pc:sldMk cId="2637804314" sldId="777"/>
        </pc:sldMkLst>
        <pc:spChg chg="mod">
          <ac:chgData name="Liz Sommerville" userId="S::elizabeth.sommerville@educationscotland.gov.scot::2f7e0dbb-a0ac-4dfe-a131-6a892135118a" providerId="AD" clId="Web-{2F7066BD-E051-FA7C-C014-85DE4CCAA4FF}" dt="2024-04-16T18:50:51.338" v="20"/>
          <ac:spMkLst>
            <pc:docMk/>
            <pc:sldMk cId="2637804314" sldId="777"/>
            <ac:spMk id="4" creationId="{17C009FD-98F0-7552-E11E-558AF29387C1}"/>
          </ac:spMkLst>
        </pc:spChg>
      </pc:sldChg>
      <pc:sldChg chg="modSp">
        <pc:chgData name="Liz Sommerville" userId="S::elizabeth.sommerville@educationscotland.gov.scot::2f7e0dbb-a0ac-4dfe-a131-6a892135118a" providerId="AD" clId="Web-{2F7066BD-E051-FA7C-C014-85DE4CCAA4FF}" dt="2024-04-16T18:51:46.386" v="39" actId="20577"/>
        <pc:sldMkLst>
          <pc:docMk/>
          <pc:sldMk cId="2291328947" sldId="778"/>
        </pc:sldMkLst>
        <pc:spChg chg="mod">
          <ac:chgData name="Liz Sommerville" userId="S::elizabeth.sommerville@educationscotland.gov.scot::2f7e0dbb-a0ac-4dfe-a131-6a892135118a" providerId="AD" clId="Web-{2F7066BD-E051-FA7C-C014-85DE4CCAA4FF}" dt="2024-04-16T18:51:46.386" v="39" actId="20577"/>
          <ac:spMkLst>
            <pc:docMk/>
            <pc:sldMk cId="2291328947" sldId="778"/>
            <ac:spMk id="4" creationId="{C8D20A28-D65C-051D-8042-9470D21BD8FA}"/>
          </ac:spMkLst>
        </pc:spChg>
      </pc:sldChg>
      <pc:sldChg chg="modSp">
        <pc:chgData name="Liz Sommerville" userId="S::elizabeth.sommerville@educationscotland.gov.scot::2f7e0dbb-a0ac-4dfe-a131-6a892135118a" providerId="AD" clId="Web-{2F7066BD-E051-FA7C-C014-85DE4CCAA4FF}" dt="2024-04-16T18:50:17.681" v="14"/>
        <pc:sldMkLst>
          <pc:docMk/>
          <pc:sldMk cId="2319708788" sldId="779"/>
        </pc:sldMkLst>
        <pc:spChg chg="mod">
          <ac:chgData name="Liz Sommerville" userId="S::elizabeth.sommerville@educationscotland.gov.scot::2f7e0dbb-a0ac-4dfe-a131-6a892135118a" providerId="AD" clId="Web-{2F7066BD-E051-FA7C-C014-85DE4CCAA4FF}" dt="2024-04-16T18:49:20.273" v="1" actId="20577"/>
          <ac:spMkLst>
            <pc:docMk/>
            <pc:sldMk cId="2319708788" sldId="779"/>
            <ac:spMk id="6" creationId="{F803427C-2F7E-D319-6FC6-5559CB4DE721}"/>
          </ac:spMkLst>
        </pc:spChg>
        <pc:graphicFrameChg chg="mod">
          <ac:chgData name="Liz Sommerville" userId="S::elizabeth.sommerville@educationscotland.gov.scot::2f7e0dbb-a0ac-4dfe-a131-6a892135118a" providerId="AD" clId="Web-{2F7066BD-E051-FA7C-C014-85DE4CCAA4FF}" dt="2024-04-16T18:50:17.681" v="14"/>
          <ac:graphicFrameMkLst>
            <pc:docMk/>
            <pc:sldMk cId="2319708788" sldId="779"/>
            <ac:graphicFrameMk id="5" creationId="{A6C10A00-37C2-4B15-04B3-0880A9E9B705}"/>
          </ac:graphicFrameMkLst>
        </pc:graphicFrameChg>
      </pc:sldChg>
    </pc:docChg>
  </pc:docChgLst>
  <pc:docChgLst>
    <pc:chgData name="Jaclyn Andrews" userId="b19134a4-eaf2-437c-91aa-3a7defc545cd" providerId="ADAL" clId="{250C6146-E43B-42FF-B61E-9D9CF1CF793D}"/>
    <pc:docChg chg="custSel addSld delSld modSld modSection">
      <pc:chgData name="Jaclyn Andrews" userId="b19134a4-eaf2-437c-91aa-3a7defc545cd" providerId="ADAL" clId="{250C6146-E43B-42FF-B61E-9D9CF1CF793D}" dt="2024-04-23T09:34:30.136" v="3168"/>
      <pc:docMkLst>
        <pc:docMk/>
      </pc:docMkLst>
      <pc:sldChg chg="modSp mod">
        <pc:chgData name="Jaclyn Andrews" userId="b19134a4-eaf2-437c-91aa-3a7defc545cd" providerId="ADAL" clId="{250C6146-E43B-42FF-B61E-9D9CF1CF793D}" dt="2024-04-15T19:07:55.983" v="12" actId="20577"/>
        <pc:sldMkLst>
          <pc:docMk/>
          <pc:sldMk cId="1600699566" sldId="256"/>
        </pc:sldMkLst>
        <pc:spChg chg="mod">
          <ac:chgData name="Jaclyn Andrews" userId="b19134a4-eaf2-437c-91aa-3a7defc545cd" providerId="ADAL" clId="{250C6146-E43B-42FF-B61E-9D9CF1CF793D}" dt="2024-04-15T19:07:55.983" v="12" actId="20577"/>
          <ac:spMkLst>
            <pc:docMk/>
            <pc:sldMk cId="1600699566" sldId="256"/>
            <ac:spMk id="6" creationId="{7DCDC8A9-380C-4415-4A49-167F3F557291}"/>
          </ac:spMkLst>
        </pc:spChg>
      </pc:sldChg>
      <pc:sldChg chg="addCm">
        <pc:chgData name="Jaclyn Andrews" userId="b19134a4-eaf2-437c-91aa-3a7defc545cd" providerId="ADAL" clId="{250C6146-E43B-42FF-B61E-9D9CF1CF793D}" dt="2024-04-15T19:09:06.060" v="14"/>
        <pc:sldMkLst>
          <pc:docMk/>
          <pc:sldMk cId="1636906469" sldId="257"/>
        </pc:sldMkLst>
        <pc:extLst>
          <p:ext xmlns:p="http://schemas.openxmlformats.org/presentationml/2006/main" uri="{D6D511B9-2390-475A-947B-AFAB55BFBCF1}">
            <pc226:cmChg xmlns:pc226="http://schemas.microsoft.com/office/powerpoint/2022/06/main/command" chg="add">
              <pc226:chgData name="Jaclyn Andrews" userId="b19134a4-eaf2-437c-91aa-3a7defc545cd" providerId="ADAL" clId="{250C6146-E43B-42FF-B61E-9D9CF1CF793D}" dt="2024-04-15T19:09:06.060" v="14"/>
              <pc2:cmMkLst xmlns:pc2="http://schemas.microsoft.com/office/powerpoint/2019/9/main/command">
                <pc:docMk/>
                <pc:sldMk cId="1636906469" sldId="257"/>
                <pc2:cmMk id="{4835DC09-BCB7-4CF4-B118-BC9DF25B533A}"/>
              </pc2:cmMkLst>
            </pc226:cmChg>
          </p:ext>
        </pc:extLst>
      </pc:sldChg>
      <pc:sldChg chg="add del delCm">
        <pc:chgData name="Jaclyn Andrews" userId="b19134a4-eaf2-437c-91aa-3a7defc545cd" providerId="ADAL" clId="{250C6146-E43B-42FF-B61E-9D9CF1CF793D}" dt="2024-04-23T09:33:32.127" v="3163"/>
        <pc:sldMkLst>
          <pc:docMk/>
          <pc:sldMk cId="2375370055" sldId="264"/>
        </pc:sldMkLst>
        <pc:extLst>
          <p:ext xmlns:p="http://schemas.openxmlformats.org/presentationml/2006/main" uri="{D6D511B9-2390-475A-947B-AFAB55BFBCF1}">
            <pc226:cmChg xmlns:pc226="http://schemas.microsoft.com/office/powerpoint/2022/06/main/command" chg="del">
              <pc226:chgData name="Jaclyn Andrews" userId="b19134a4-eaf2-437c-91aa-3a7defc545cd" providerId="ADAL" clId="{250C6146-E43B-42FF-B61E-9D9CF1CF793D}" dt="2024-04-23T09:33:32.127" v="3163"/>
              <pc2:cmMkLst xmlns:pc2="http://schemas.microsoft.com/office/powerpoint/2019/9/main/command">
                <pc:docMk/>
                <pc:sldMk cId="2375370055" sldId="264"/>
                <pc2:cmMk id="{E00DF22B-FAA4-4C8E-9A4F-68AF9DC3100A}"/>
              </pc2:cmMkLst>
            </pc226:cmChg>
          </p:ext>
        </pc:extLst>
      </pc:sldChg>
      <pc:sldChg chg="del">
        <pc:chgData name="Jaclyn Andrews" userId="b19134a4-eaf2-437c-91aa-3a7defc545cd" providerId="ADAL" clId="{250C6146-E43B-42FF-B61E-9D9CF1CF793D}" dt="2024-04-15T19:09:57.854" v="17" actId="47"/>
        <pc:sldMkLst>
          <pc:docMk/>
          <pc:sldMk cId="1569369832" sldId="265"/>
        </pc:sldMkLst>
      </pc:sldChg>
      <pc:sldChg chg="modSp mod">
        <pc:chgData name="Jaclyn Andrews" userId="b19134a4-eaf2-437c-91aa-3a7defc545cd" providerId="ADAL" clId="{250C6146-E43B-42FF-B61E-9D9CF1CF793D}" dt="2024-04-16T07:29:53.618" v="43" actId="20577"/>
        <pc:sldMkLst>
          <pc:docMk/>
          <pc:sldMk cId="2365768504" sldId="268"/>
        </pc:sldMkLst>
        <pc:spChg chg="mod">
          <ac:chgData name="Jaclyn Andrews" userId="b19134a4-eaf2-437c-91aa-3a7defc545cd" providerId="ADAL" clId="{250C6146-E43B-42FF-B61E-9D9CF1CF793D}" dt="2024-04-16T07:29:53.618" v="43" actId="20577"/>
          <ac:spMkLst>
            <pc:docMk/>
            <pc:sldMk cId="2365768504" sldId="268"/>
            <ac:spMk id="8" creationId="{DF46E3A4-7573-EF1E-DAA8-25C234E8C965}"/>
          </ac:spMkLst>
        </pc:spChg>
      </pc:sldChg>
      <pc:sldChg chg="modSp mod">
        <pc:chgData name="Jaclyn Andrews" userId="b19134a4-eaf2-437c-91aa-3a7defc545cd" providerId="ADAL" clId="{250C6146-E43B-42FF-B61E-9D9CF1CF793D}" dt="2024-04-16T09:03:26.752" v="3120" actId="20577"/>
        <pc:sldMkLst>
          <pc:docMk/>
          <pc:sldMk cId="3328562415" sldId="281"/>
        </pc:sldMkLst>
        <pc:spChg chg="mod">
          <ac:chgData name="Jaclyn Andrews" userId="b19134a4-eaf2-437c-91aa-3a7defc545cd" providerId="ADAL" clId="{250C6146-E43B-42FF-B61E-9D9CF1CF793D}" dt="2024-04-16T09:03:26.752" v="3120" actId="20577"/>
          <ac:spMkLst>
            <pc:docMk/>
            <pc:sldMk cId="3328562415" sldId="281"/>
            <ac:spMk id="7" creationId="{95D006B3-AE36-210B-C036-59A5A37D37BC}"/>
          </ac:spMkLst>
        </pc:spChg>
      </pc:sldChg>
      <pc:sldChg chg="delCm">
        <pc:chgData name="Jaclyn Andrews" userId="b19134a4-eaf2-437c-91aa-3a7defc545cd" providerId="ADAL" clId="{250C6146-E43B-42FF-B61E-9D9CF1CF793D}" dt="2024-04-15T19:11:15.528" v="20"/>
        <pc:sldMkLst>
          <pc:docMk/>
          <pc:sldMk cId="2906578666" sldId="292"/>
        </pc:sldMkLst>
        <pc:extLst>
          <p:ext xmlns:p="http://schemas.openxmlformats.org/presentationml/2006/main" uri="{D6D511B9-2390-475A-947B-AFAB55BFBCF1}">
            <pc226:cmChg xmlns:pc226="http://schemas.microsoft.com/office/powerpoint/2022/06/main/command" chg="del">
              <pc226:chgData name="Jaclyn Andrews" userId="b19134a4-eaf2-437c-91aa-3a7defc545cd" providerId="ADAL" clId="{250C6146-E43B-42FF-B61E-9D9CF1CF793D}" dt="2024-04-15T19:11:15.528" v="20"/>
              <pc2:cmMkLst xmlns:pc2="http://schemas.microsoft.com/office/powerpoint/2019/9/main/command">
                <pc:docMk/>
                <pc:sldMk cId="2906578666" sldId="292"/>
                <pc2:cmMk id="{84A53AA5-DA34-4405-B460-C159AAB4F3B3}"/>
              </pc2:cmMkLst>
            </pc226:cmChg>
          </p:ext>
        </pc:extLst>
      </pc:sldChg>
      <pc:sldChg chg="modSp mod">
        <pc:chgData name="Jaclyn Andrews" userId="b19134a4-eaf2-437c-91aa-3a7defc545cd" providerId="ADAL" clId="{250C6146-E43B-42FF-B61E-9D9CF1CF793D}" dt="2024-04-16T07:32:02.530" v="45" actId="20577"/>
        <pc:sldMkLst>
          <pc:docMk/>
          <pc:sldMk cId="1927895842" sldId="297"/>
        </pc:sldMkLst>
        <pc:spChg chg="mod">
          <ac:chgData name="Jaclyn Andrews" userId="b19134a4-eaf2-437c-91aa-3a7defc545cd" providerId="ADAL" clId="{250C6146-E43B-42FF-B61E-9D9CF1CF793D}" dt="2024-04-16T07:32:02.530" v="45" actId="20577"/>
          <ac:spMkLst>
            <pc:docMk/>
            <pc:sldMk cId="1927895842" sldId="297"/>
            <ac:spMk id="8" creationId="{DF46E3A4-7573-EF1E-DAA8-25C234E8C965}"/>
          </ac:spMkLst>
        </pc:spChg>
      </pc:sldChg>
      <pc:sldChg chg="del">
        <pc:chgData name="Jaclyn Andrews" userId="b19134a4-eaf2-437c-91aa-3a7defc545cd" providerId="ADAL" clId="{250C6146-E43B-42FF-B61E-9D9CF1CF793D}" dt="2024-04-15T19:10:17.267" v="19" actId="2696"/>
        <pc:sldMkLst>
          <pc:docMk/>
          <pc:sldMk cId="3339605933" sldId="306"/>
        </pc:sldMkLst>
      </pc:sldChg>
      <pc:sldChg chg="modNotesTx">
        <pc:chgData name="Jaclyn Andrews" userId="b19134a4-eaf2-437c-91aa-3a7defc545cd" providerId="ADAL" clId="{250C6146-E43B-42FF-B61E-9D9CF1CF793D}" dt="2024-04-16T08:05:20.075" v="698" actId="20577"/>
        <pc:sldMkLst>
          <pc:docMk/>
          <pc:sldMk cId="392824713" sldId="307"/>
        </pc:sldMkLst>
      </pc:sldChg>
      <pc:sldChg chg="modSp mod modNotesTx">
        <pc:chgData name="Jaclyn Andrews" userId="b19134a4-eaf2-437c-91aa-3a7defc545cd" providerId="ADAL" clId="{250C6146-E43B-42FF-B61E-9D9CF1CF793D}" dt="2024-04-16T08:37:35.631" v="1875" actId="20577"/>
        <pc:sldMkLst>
          <pc:docMk/>
          <pc:sldMk cId="3100828320" sldId="308"/>
        </pc:sldMkLst>
        <pc:spChg chg="mod">
          <ac:chgData name="Jaclyn Andrews" userId="b19134a4-eaf2-437c-91aa-3a7defc545cd" providerId="ADAL" clId="{250C6146-E43B-42FF-B61E-9D9CF1CF793D}" dt="2024-04-16T08:36:31.582" v="1709" actId="20577"/>
          <ac:spMkLst>
            <pc:docMk/>
            <pc:sldMk cId="3100828320" sldId="308"/>
            <ac:spMk id="4" creationId="{1B853FB4-1433-3E1E-9FB5-CDEE854677A7}"/>
          </ac:spMkLst>
        </pc:spChg>
      </pc:sldChg>
      <pc:sldChg chg="add">
        <pc:chgData name="Jaclyn Andrews" userId="b19134a4-eaf2-437c-91aa-3a7defc545cd" providerId="ADAL" clId="{250C6146-E43B-42FF-B61E-9D9CF1CF793D}" dt="2024-04-15T19:08:34.268" v="13"/>
        <pc:sldMkLst>
          <pc:docMk/>
          <pc:sldMk cId="831920772" sldId="311"/>
        </pc:sldMkLst>
      </pc:sldChg>
      <pc:sldChg chg="delCm">
        <pc:chgData name="Jaclyn Andrews" userId="b19134a4-eaf2-437c-91aa-3a7defc545cd" providerId="ADAL" clId="{250C6146-E43B-42FF-B61E-9D9CF1CF793D}" dt="2024-04-16T08:01:51.739" v="452"/>
        <pc:sldMkLst>
          <pc:docMk/>
          <pc:sldMk cId="2170206183" sldId="313"/>
        </pc:sldMkLst>
        <pc:extLst>
          <p:ext xmlns:p="http://schemas.openxmlformats.org/presentationml/2006/main" uri="{D6D511B9-2390-475A-947B-AFAB55BFBCF1}">
            <pc226:cmChg xmlns:pc226="http://schemas.microsoft.com/office/powerpoint/2022/06/main/command" chg="del">
              <pc226:chgData name="Jaclyn Andrews" userId="b19134a4-eaf2-437c-91aa-3a7defc545cd" providerId="ADAL" clId="{250C6146-E43B-42FF-B61E-9D9CF1CF793D}" dt="2024-04-16T08:01:51.739" v="452"/>
              <pc2:cmMkLst xmlns:pc2="http://schemas.microsoft.com/office/powerpoint/2019/9/main/command">
                <pc:docMk/>
                <pc:sldMk cId="2170206183" sldId="313"/>
                <pc2:cmMk id="{EC29DAFE-636A-4687-875D-E1F7CBFB1C54}"/>
              </pc2:cmMkLst>
            </pc226:cmChg>
          </p:ext>
        </pc:extLst>
      </pc:sldChg>
      <pc:sldChg chg="modSp mod modNotesTx">
        <pc:chgData name="Jaclyn Andrews" userId="b19134a4-eaf2-437c-91aa-3a7defc545cd" providerId="ADAL" clId="{250C6146-E43B-42FF-B61E-9D9CF1CF793D}" dt="2024-04-16T08:47:56.156" v="2497" actId="1076"/>
        <pc:sldMkLst>
          <pc:docMk/>
          <pc:sldMk cId="3014326099" sldId="315"/>
        </pc:sldMkLst>
        <pc:spChg chg="mod">
          <ac:chgData name="Jaclyn Andrews" userId="b19134a4-eaf2-437c-91aa-3a7defc545cd" providerId="ADAL" clId="{250C6146-E43B-42FF-B61E-9D9CF1CF793D}" dt="2024-04-16T08:47:56.156" v="2497" actId="1076"/>
          <ac:spMkLst>
            <pc:docMk/>
            <pc:sldMk cId="3014326099" sldId="315"/>
            <ac:spMk id="3" creationId="{3658FBB3-DD24-213C-2DBA-B9DACEB9D915}"/>
          </ac:spMkLst>
        </pc:spChg>
      </pc:sldChg>
      <pc:sldChg chg="modSp mod delCm modCm modNotesTx">
        <pc:chgData name="Jaclyn Andrews" userId="b19134a4-eaf2-437c-91aa-3a7defc545cd" providerId="ADAL" clId="{250C6146-E43B-42FF-B61E-9D9CF1CF793D}" dt="2024-04-23T09:34:30.136" v="3168"/>
        <pc:sldMkLst>
          <pc:docMk/>
          <pc:sldMk cId="3360461891" sldId="316"/>
        </pc:sldMkLst>
        <pc:spChg chg="mod">
          <ac:chgData name="Jaclyn Andrews" userId="b19134a4-eaf2-437c-91aa-3a7defc545cd" providerId="ADAL" clId="{250C6146-E43B-42FF-B61E-9D9CF1CF793D}" dt="2024-04-16T09:06:01.566" v="3145" actId="20577"/>
          <ac:spMkLst>
            <pc:docMk/>
            <pc:sldMk cId="3360461891" sldId="316"/>
            <ac:spMk id="2" creationId="{00000000-0000-0000-0000-000000000000}"/>
          </ac:spMkLst>
        </pc:spChg>
        <pc:extLst>
          <p:ext xmlns:p="http://schemas.openxmlformats.org/presentationml/2006/main" uri="{D6D511B9-2390-475A-947B-AFAB55BFBCF1}">
            <pc226:cmChg xmlns:pc226="http://schemas.microsoft.com/office/powerpoint/2022/06/main/command" chg="del">
              <pc226:chgData name="Jaclyn Andrews" userId="b19134a4-eaf2-437c-91aa-3a7defc545cd" providerId="ADAL" clId="{250C6146-E43B-42FF-B61E-9D9CF1CF793D}" dt="2024-04-15T19:11:29.307" v="21"/>
              <pc2:cmMkLst xmlns:pc2="http://schemas.microsoft.com/office/powerpoint/2019/9/main/command">
                <pc:docMk/>
                <pc:sldMk cId="3360461891" sldId="316"/>
                <pc2:cmMk id="{3FAE730D-D483-4D05-BC2C-5C1F54E228BF}"/>
              </pc2:cmMkLst>
            </pc226:cmChg>
            <pc226:cmChg xmlns:pc226="http://schemas.microsoft.com/office/powerpoint/2022/06/main/command" chg="">
              <pc226:chgData name="Jaclyn Andrews" userId="b19134a4-eaf2-437c-91aa-3a7defc545cd" providerId="ADAL" clId="{250C6146-E43B-42FF-B61E-9D9CF1CF793D}" dt="2024-04-23T09:34:30.136" v="3168"/>
              <pc2:cmMkLst xmlns:pc2="http://schemas.microsoft.com/office/powerpoint/2019/9/main/command">
                <pc:docMk/>
                <pc:sldMk cId="3360461891" sldId="316"/>
                <pc2:cmMk id="{67B54D7E-9C84-44E1-BF12-CD30758FFADC}"/>
              </pc2:cmMkLst>
              <pc226:cmRplyChg chg="add">
                <pc226:chgData name="Jaclyn Andrews" userId="b19134a4-eaf2-437c-91aa-3a7defc545cd" providerId="ADAL" clId="{250C6146-E43B-42FF-B61E-9D9CF1CF793D}" dt="2024-04-23T09:34:30.136" v="3168"/>
                <pc2:cmRplyMkLst xmlns:pc2="http://schemas.microsoft.com/office/powerpoint/2019/9/main/command">
                  <pc:docMk/>
                  <pc:sldMk cId="3360461891" sldId="316"/>
                  <pc2:cmMk id="{67B54D7E-9C84-44E1-BF12-CD30758FFADC}"/>
                  <pc2:cmRplyMk id="{7AB45CE4-383C-4A3E-A8EE-068A643D3232}"/>
                </pc2:cmRplyMkLst>
              </pc226:cmRplyChg>
            </pc226:cmChg>
          </p:ext>
        </pc:extLst>
      </pc:sldChg>
      <pc:sldChg chg="delCm">
        <pc:chgData name="Jaclyn Andrews" userId="b19134a4-eaf2-437c-91aa-3a7defc545cd" providerId="ADAL" clId="{250C6146-E43B-42FF-B61E-9D9CF1CF793D}" dt="2024-04-16T07:45:08.447" v="450"/>
        <pc:sldMkLst>
          <pc:docMk/>
          <pc:sldMk cId="2154585161" sldId="317"/>
        </pc:sldMkLst>
        <pc:extLst>
          <p:ext xmlns:p="http://schemas.openxmlformats.org/presentationml/2006/main" uri="{D6D511B9-2390-475A-947B-AFAB55BFBCF1}">
            <pc226:cmChg xmlns:pc226="http://schemas.microsoft.com/office/powerpoint/2022/06/main/command" chg="del">
              <pc226:chgData name="Jaclyn Andrews" userId="b19134a4-eaf2-437c-91aa-3a7defc545cd" providerId="ADAL" clId="{250C6146-E43B-42FF-B61E-9D9CF1CF793D}" dt="2024-04-16T07:45:08.447" v="450"/>
              <pc2:cmMkLst xmlns:pc2="http://schemas.microsoft.com/office/powerpoint/2019/9/main/command">
                <pc:docMk/>
                <pc:sldMk cId="2154585161" sldId="317"/>
                <pc2:cmMk id="{6269BBF0-BC57-4835-8484-E2C03EFC8D0D}"/>
              </pc2:cmMkLst>
            </pc226:cmChg>
          </p:ext>
        </pc:extLst>
      </pc:sldChg>
      <pc:sldChg chg="delCm modCm modNotesTx">
        <pc:chgData name="Jaclyn Andrews" userId="b19134a4-eaf2-437c-91aa-3a7defc545cd" providerId="ADAL" clId="{250C6146-E43B-42FF-B61E-9D9CF1CF793D}" dt="2024-04-23T09:30:32.919" v="3160"/>
        <pc:sldMkLst>
          <pc:docMk/>
          <pc:sldMk cId="2935042916" sldId="319"/>
        </pc:sldMkLst>
        <pc:extLst>
          <p:ext xmlns:p="http://schemas.openxmlformats.org/presentationml/2006/main" uri="{D6D511B9-2390-475A-947B-AFAB55BFBCF1}">
            <pc226:cmChg xmlns:pc226="http://schemas.microsoft.com/office/powerpoint/2022/06/main/command" chg="">
              <pc226:chgData name="Jaclyn Andrews" userId="b19134a4-eaf2-437c-91aa-3a7defc545cd" providerId="ADAL" clId="{250C6146-E43B-42FF-B61E-9D9CF1CF793D}" dt="2024-04-23T09:30:32.919" v="3160"/>
              <pc2:cmMkLst xmlns:pc2="http://schemas.microsoft.com/office/powerpoint/2019/9/main/command">
                <pc:docMk/>
                <pc:sldMk cId="2935042916" sldId="319"/>
                <pc2:cmMk id="{A4FFA02E-E75B-4209-A851-0AED4AAA6CD6}"/>
              </pc2:cmMkLst>
              <pc226:cmRplyChg chg="add">
                <pc226:chgData name="Jaclyn Andrews" userId="b19134a4-eaf2-437c-91aa-3a7defc545cd" providerId="ADAL" clId="{250C6146-E43B-42FF-B61E-9D9CF1CF793D}" dt="2024-04-23T09:30:32.919" v="3160"/>
                <pc2:cmRplyMkLst xmlns:pc2="http://schemas.microsoft.com/office/powerpoint/2019/9/main/command">
                  <pc:docMk/>
                  <pc:sldMk cId="2935042916" sldId="319"/>
                  <pc2:cmMk id="{A4FFA02E-E75B-4209-A851-0AED4AAA6CD6}"/>
                  <pc2:cmRplyMk id="{1DD9E13C-CA8D-4136-A4F9-080713F30E7D}"/>
                </pc2:cmRplyMkLst>
              </pc226:cmRplyChg>
            </pc226:cmChg>
            <pc226:cmChg xmlns:pc226="http://schemas.microsoft.com/office/powerpoint/2022/06/main/command" chg="del">
              <pc226:chgData name="Jaclyn Andrews" userId="b19134a4-eaf2-437c-91aa-3a7defc545cd" providerId="ADAL" clId="{250C6146-E43B-42FF-B61E-9D9CF1CF793D}" dt="2024-04-16T09:03:48.127" v="3121"/>
              <pc2:cmMkLst xmlns:pc2="http://schemas.microsoft.com/office/powerpoint/2019/9/main/command">
                <pc:docMk/>
                <pc:sldMk cId="2935042916" sldId="319"/>
                <pc2:cmMk id="{CC696362-F567-4E2F-A782-74D891361630}"/>
              </pc2:cmMkLst>
            </pc226:cmChg>
          </p:ext>
        </pc:extLst>
      </pc:sldChg>
      <pc:sldChg chg="add del">
        <pc:chgData name="Jaclyn Andrews" userId="b19134a4-eaf2-437c-91aa-3a7defc545cd" providerId="ADAL" clId="{250C6146-E43B-42FF-B61E-9D9CF1CF793D}" dt="2024-04-23T09:33:28.701" v="3162" actId="47"/>
        <pc:sldMkLst>
          <pc:docMk/>
          <pc:sldMk cId="1538259176" sldId="321"/>
        </pc:sldMkLst>
      </pc:sldChg>
      <pc:sldChg chg="delSp modSp add mod modCm">
        <pc:chgData name="Jaclyn Andrews" userId="b19134a4-eaf2-437c-91aa-3a7defc545cd" providerId="ADAL" clId="{250C6146-E43B-42FF-B61E-9D9CF1CF793D}" dt="2024-04-23T09:33:40.979" v="3166"/>
        <pc:sldMkLst>
          <pc:docMk/>
          <pc:sldMk cId="2637804314" sldId="777"/>
        </pc:sldMkLst>
        <pc:spChg chg="del">
          <ac:chgData name="Jaclyn Andrews" userId="b19134a4-eaf2-437c-91aa-3a7defc545cd" providerId="ADAL" clId="{250C6146-E43B-42FF-B61E-9D9CF1CF793D}" dt="2024-04-23T09:33:35.792" v="3164" actId="478"/>
          <ac:spMkLst>
            <pc:docMk/>
            <pc:sldMk cId="2637804314" sldId="777"/>
            <ac:spMk id="6" creationId="{54489285-7D99-B8C3-9E6A-9B73EE20FE8E}"/>
          </ac:spMkLst>
        </pc:spChg>
        <pc:picChg chg="mod">
          <ac:chgData name="Jaclyn Andrews" userId="b19134a4-eaf2-437c-91aa-3a7defc545cd" providerId="ADAL" clId="{250C6146-E43B-42FF-B61E-9D9CF1CF793D}" dt="2024-04-23T09:33:37.156" v="3165" actId="1076"/>
          <ac:picMkLst>
            <pc:docMk/>
            <pc:sldMk cId="2637804314" sldId="777"/>
            <ac:picMk id="3" creationId="{3B8754E1-48A1-12B4-6F6B-FFBDCC13C3E2}"/>
          </ac:picMkLst>
        </pc:picChg>
        <pc:extLst>
          <p:ext xmlns:p="http://schemas.openxmlformats.org/presentationml/2006/main" uri="{D6D511B9-2390-475A-947B-AFAB55BFBCF1}">
            <pc226:cmChg xmlns:pc226="http://schemas.microsoft.com/office/powerpoint/2022/06/main/command" chg="">
              <pc226:chgData name="Jaclyn Andrews" userId="b19134a4-eaf2-437c-91aa-3a7defc545cd" providerId="ADAL" clId="{250C6146-E43B-42FF-B61E-9D9CF1CF793D}" dt="2024-04-23T09:33:40.979" v="3166"/>
              <pc2:cmMkLst xmlns:pc2="http://schemas.microsoft.com/office/powerpoint/2019/9/main/command">
                <pc:docMk/>
                <pc:sldMk cId="2637804314" sldId="777"/>
                <pc2:cmMk id="{A168A721-64B4-49B2-A4F6-27BF167ABB53}"/>
              </pc2:cmMkLst>
              <pc226:cmRplyChg chg="add">
                <pc226:chgData name="Jaclyn Andrews" userId="b19134a4-eaf2-437c-91aa-3a7defc545cd" providerId="ADAL" clId="{250C6146-E43B-42FF-B61E-9D9CF1CF793D}" dt="2024-04-23T09:33:40.979" v="3166"/>
                <pc2:cmRplyMkLst xmlns:pc2="http://schemas.microsoft.com/office/powerpoint/2019/9/main/command">
                  <pc:docMk/>
                  <pc:sldMk cId="2637804314" sldId="777"/>
                  <pc2:cmMk id="{A168A721-64B4-49B2-A4F6-27BF167ABB53}"/>
                  <pc2:cmRplyMk id="{5FA1CE09-6927-4246-B8A8-57DB63500E6A}"/>
                </pc2:cmRplyMkLst>
              </pc226:cmRplyChg>
            </pc226:cmChg>
          </p:ext>
        </pc:extLst>
      </pc:sldChg>
      <pc:sldChg chg="modSp add mod delCm modNotesTx">
        <pc:chgData name="Jaclyn Andrews" userId="b19134a4-eaf2-437c-91aa-3a7defc545cd" providerId="ADAL" clId="{250C6146-E43B-42FF-B61E-9D9CF1CF793D}" dt="2024-04-16T07:45:12.278" v="451"/>
        <pc:sldMkLst>
          <pc:docMk/>
          <pc:sldMk cId="2291328947" sldId="778"/>
        </pc:sldMkLst>
        <pc:spChg chg="mod">
          <ac:chgData name="Jaclyn Andrews" userId="b19134a4-eaf2-437c-91aa-3a7defc545cd" providerId="ADAL" clId="{250C6146-E43B-42FF-B61E-9D9CF1CF793D}" dt="2024-04-16T07:38:47.091" v="308" actId="1076"/>
          <ac:spMkLst>
            <pc:docMk/>
            <pc:sldMk cId="2291328947" sldId="778"/>
            <ac:spMk id="4" creationId="{C8D20A28-D65C-051D-8042-9470D21BD8FA}"/>
          </ac:spMkLst>
        </pc:spChg>
        <pc:spChg chg="mod">
          <ac:chgData name="Jaclyn Andrews" userId="b19134a4-eaf2-437c-91aa-3a7defc545cd" providerId="ADAL" clId="{250C6146-E43B-42FF-B61E-9D9CF1CF793D}" dt="2024-04-16T07:40:25.209" v="316" actId="20577"/>
          <ac:spMkLst>
            <pc:docMk/>
            <pc:sldMk cId="2291328947" sldId="778"/>
            <ac:spMk id="8" creationId="{E4A841BA-06B1-F335-872E-189F43979D34}"/>
          </ac:spMkLst>
        </pc:spChg>
        <pc:extLst>
          <p:ext xmlns:p="http://schemas.openxmlformats.org/presentationml/2006/main" uri="{D6D511B9-2390-475A-947B-AFAB55BFBCF1}">
            <pc226:cmChg xmlns:pc226="http://schemas.microsoft.com/office/powerpoint/2022/06/main/command" chg="del">
              <pc226:chgData name="Jaclyn Andrews" userId="b19134a4-eaf2-437c-91aa-3a7defc545cd" providerId="ADAL" clId="{250C6146-E43B-42FF-B61E-9D9CF1CF793D}" dt="2024-04-16T07:45:12.278" v="451"/>
              <pc2:cmMkLst xmlns:pc2="http://schemas.microsoft.com/office/powerpoint/2019/9/main/command">
                <pc:docMk/>
                <pc:sldMk cId="2291328947" sldId="778"/>
                <pc2:cmMk id="{9221FE6E-29A1-4F43-B97B-74456B9FB8B0}"/>
              </pc2:cmMkLst>
            </pc226:cmChg>
          </p:ext>
        </pc:extLst>
      </pc:sldChg>
      <pc:sldChg chg="addSp delSp modSp add del mod modNotesTx">
        <pc:chgData name="Jaclyn Andrews" userId="b19134a4-eaf2-437c-91aa-3a7defc545cd" providerId="ADAL" clId="{250C6146-E43B-42FF-B61E-9D9CF1CF793D}" dt="2024-04-16T08:15:14.810" v="869" actId="47"/>
        <pc:sldMkLst>
          <pc:docMk/>
          <pc:sldMk cId="712748050" sldId="779"/>
        </pc:sldMkLst>
        <pc:spChg chg="mod">
          <ac:chgData name="Jaclyn Andrews" userId="b19134a4-eaf2-437c-91aa-3a7defc545cd" providerId="ADAL" clId="{250C6146-E43B-42FF-B61E-9D9CF1CF793D}" dt="2024-04-16T08:12:14.684" v="759" actId="20577"/>
          <ac:spMkLst>
            <pc:docMk/>
            <pc:sldMk cId="712748050" sldId="779"/>
            <ac:spMk id="2" creationId="{585D6CED-FD01-E2A6-03DF-7C1305A6E563}"/>
          </ac:spMkLst>
        </pc:spChg>
        <pc:spChg chg="add mod">
          <ac:chgData name="Jaclyn Andrews" userId="b19134a4-eaf2-437c-91aa-3a7defc545cd" providerId="ADAL" clId="{250C6146-E43B-42FF-B61E-9D9CF1CF793D}" dt="2024-04-16T08:11:05.406" v="713" actId="14100"/>
          <ac:spMkLst>
            <pc:docMk/>
            <pc:sldMk cId="712748050" sldId="779"/>
            <ac:spMk id="3" creationId="{46878E2A-62AE-B158-AA51-031F3A225BA0}"/>
          </ac:spMkLst>
        </pc:spChg>
        <pc:spChg chg="add mod">
          <ac:chgData name="Jaclyn Andrews" userId="b19134a4-eaf2-437c-91aa-3a7defc545cd" providerId="ADAL" clId="{250C6146-E43B-42FF-B61E-9D9CF1CF793D}" dt="2024-04-16T08:11:34.752" v="722" actId="1076"/>
          <ac:spMkLst>
            <pc:docMk/>
            <pc:sldMk cId="712748050" sldId="779"/>
            <ac:spMk id="4" creationId="{76ADA089-EBDC-3F7D-AC82-1A9786D635D6}"/>
          </ac:spMkLst>
        </pc:spChg>
        <pc:spChg chg="del mod">
          <ac:chgData name="Jaclyn Andrews" userId="b19134a4-eaf2-437c-91aa-3a7defc545cd" providerId="ADAL" clId="{250C6146-E43B-42FF-B61E-9D9CF1CF793D}" dt="2024-04-16T08:14:26.011" v="868"/>
          <ac:spMkLst>
            <pc:docMk/>
            <pc:sldMk cId="712748050" sldId="779"/>
            <ac:spMk id="11" creationId="{31D3368F-6A46-BAA5-D54D-8749AE1FF6DD}"/>
          </ac:spMkLst>
        </pc:spChg>
        <pc:spChg chg="del">
          <ac:chgData name="Jaclyn Andrews" userId="b19134a4-eaf2-437c-91aa-3a7defc545cd" providerId="ADAL" clId="{250C6146-E43B-42FF-B61E-9D9CF1CF793D}" dt="2024-04-16T08:10:03.817" v="703" actId="478"/>
          <ac:spMkLst>
            <pc:docMk/>
            <pc:sldMk cId="712748050" sldId="779"/>
            <ac:spMk id="13" creationId="{30D6EC96-A4DC-97A2-7931-8DCDFDC71F91}"/>
          </ac:spMkLst>
        </pc:spChg>
        <pc:picChg chg="del">
          <ac:chgData name="Jaclyn Andrews" userId="b19134a4-eaf2-437c-91aa-3a7defc545cd" providerId="ADAL" clId="{250C6146-E43B-42FF-B61E-9D9CF1CF793D}" dt="2024-04-16T08:10:01.535" v="702" actId="478"/>
          <ac:picMkLst>
            <pc:docMk/>
            <pc:sldMk cId="712748050" sldId="779"/>
            <ac:picMk id="8" creationId="{1EF99C9C-BA54-4668-3EF3-E79B92C6FF0D}"/>
          </ac:picMkLst>
        </pc:picChg>
        <pc:picChg chg="del">
          <ac:chgData name="Jaclyn Andrews" userId="b19134a4-eaf2-437c-91aa-3a7defc545cd" providerId="ADAL" clId="{250C6146-E43B-42FF-B61E-9D9CF1CF793D}" dt="2024-04-16T08:09:57.845" v="700" actId="478"/>
          <ac:picMkLst>
            <pc:docMk/>
            <pc:sldMk cId="712748050" sldId="779"/>
            <ac:picMk id="10" creationId="{B450AB36-6C24-BE92-DBBB-28BB983EC9C1}"/>
          </ac:picMkLst>
        </pc:picChg>
      </pc:sldChg>
      <pc:sldChg chg="addSp delSp modSp add mod modNotesTx">
        <pc:chgData name="Jaclyn Andrews" userId="b19134a4-eaf2-437c-91aa-3a7defc545cd" providerId="ADAL" clId="{250C6146-E43B-42FF-B61E-9D9CF1CF793D}" dt="2024-04-16T09:09:14.535" v="3158" actId="1076"/>
        <pc:sldMkLst>
          <pc:docMk/>
          <pc:sldMk cId="2319708788" sldId="779"/>
        </pc:sldMkLst>
        <pc:spChg chg="mod">
          <ac:chgData name="Jaclyn Andrews" userId="b19134a4-eaf2-437c-91aa-3a7defc545cd" providerId="ADAL" clId="{250C6146-E43B-42FF-B61E-9D9CF1CF793D}" dt="2024-04-16T08:38:12.934" v="1888" actId="20577"/>
          <ac:spMkLst>
            <pc:docMk/>
            <pc:sldMk cId="2319708788" sldId="779"/>
            <ac:spMk id="2" creationId="{3641214E-7906-F0A0-2839-98C967054E8B}"/>
          </ac:spMkLst>
        </pc:spChg>
        <pc:spChg chg="del">
          <ac:chgData name="Jaclyn Andrews" userId="b19134a4-eaf2-437c-91aa-3a7defc545cd" providerId="ADAL" clId="{250C6146-E43B-42FF-B61E-9D9CF1CF793D}" dt="2024-04-16T08:37:53.659" v="1878" actId="478"/>
          <ac:spMkLst>
            <pc:docMk/>
            <pc:sldMk cId="2319708788" sldId="779"/>
            <ac:spMk id="4" creationId="{897C154C-326E-9630-87B7-8842FAADD48B}"/>
          </ac:spMkLst>
        </pc:spChg>
        <pc:spChg chg="add mod">
          <ac:chgData name="Jaclyn Andrews" userId="b19134a4-eaf2-437c-91aa-3a7defc545cd" providerId="ADAL" clId="{250C6146-E43B-42FF-B61E-9D9CF1CF793D}" dt="2024-04-16T09:09:14.535" v="3158" actId="1076"/>
          <ac:spMkLst>
            <pc:docMk/>
            <pc:sldMk cId="2319708788" sldId="779"/>
            <ac:spMk id="6" creationId="{F803427C-2F7E-D319-6FC6-5559CB4DE721}"/>
          </ac:spMkLst>
        </pc:spChg>
        <pc:graphicFrameChg chg="add mod modGraphic">
          <ac:chgData name="Jaclyn Andrews" userId="b19134a4-eaf2-437c-91aa-3a7defc545cd" providerId="ADAL" clId="{250C6146-E43B-42FF-B61E-9D9CF1CF793D}" dt="2024-04-16T09:09:06.843" v="3156" actId="1076"/>
          <ac:graphicFrameMkLst>
            <pc:docMk/>
            <pc:sldMk cId="2319708788" sldId="779"/>
            <ac:graphicFrameMk id="5" creationId="{A6C10A00-37C2-4B15-04B3-0880A9E9B705}"/>
          </ac:graphicFrameMkLst>
        </pc:graphicFrameChg>
        <pc:picChg chg="del">
          <ac:chgData name="Jaclyn Andrews" userId="b19134a4-eaf2-437c-91aa-3a7defc545cd" providerId="ADAL" clId="{250C6146-E43B-42FF-B61E-9D9CF1CF793D}" dt="2024-04-16T08:38:15.451" v="1889" actId="478"/>
          <ac:picMkLst>
            <pc:docMk/>
            <pc:sldMk cId="2319708788" sldId="779"/>
            <ac:picMk id="3" creationId="{1D8B51D9-3192-3DC6-4B6A-A9F5EC13498A}"/>
          </ac:picMkLst>
        </pc:picChg>
      </pc:sldChg>
      <pc:sldChg chg="add del">
        <pc:chgData name="Jaclyn Andrews" userId="b19134a4-eaf2-437c-91aa-3a7defc545cd" providerId="ADAL" clId="{250C6146-E43B-42FF-B61E-9D9CF1CF793D}" dt="2024-04-16T08:39:46.562" v="1938"/>
        <pc:sldMkLst>
          <pc:docMk/>
          <pc:sldMk cId="1584467708" sldId="780"/>
        </pc:sldMkLst>
      </pc:sldChg>
    </pc:docChg>
  </pc:docChgLst>
  <pc:docChgLst>
    <pc:chgData name="Michael Halbert" userId="df777a5f-0442-48e1-9aae-d2a96e273939" providerId="ADAL" clId="{73378451-FEEE-4255-B6D0-CBDAE5E8069F}"/>
    <pc:docChg chg="modSld">
      <pc:chgData name="Michael Halbert" userId="df777a5f-0442-48e1-9aae-d2a96e273939" providerId="ADAL" clId="{73378451-FEEE-4255-B6D0-CBDAE5E8069F}" dt="2024-04-23T07:29:11.208" v="34" actId="20577"/>
      <pc:docMkLst>
        <pc:docMk/>
      </pc:docMkLst>
      <pc:sldChg chg="modNotesTx">
        <pc:chgData name="Michael Halbert" userId="df777a5f-0442-48e1-9aae-d2a96e273939" providerId="ADAL" clId="{73378451-FEEE-4255-B6D0-CBDAE5E8069F}" dt="2024-04-23T07:18:40.856" v="7" actId="20577"/>
        <pc:sldMkLst>
          <pc:docMk/>
          <pc:sldMk cId="1927895842" sldId="297"/>
        </pc:sldMkLst>
      </pc:sldChg>
      <pc:sldChg chg="modNotesTx">
        <pc:chgData name="Michael Halbert" userId="df777a5f-0442-48e1-9aae-d2a96e273939" providerId="ADAL" clId="{73378451-FEEE-4255-B6D0-CBDAE5E8069F}" dt="2024-04-23T07:29:11.208" v="34" actId="20577"/>
        <pc:sldMkLst>
          <pc:docMk/>
          <pc:sldMk cId="3100828320" sldId="308"/>
        </pc:sldMkLst>
      </pc:sldChg>
      <pc:sldChg chg="modSp mod">
        <pc:chgData name="Michael Halbert" userId="df777a5f-0442-48e1-9aae-d2a96e273939" providerId="ADAL" clId="{73378451-FEEE-4255-B6D0-CBDAE5E8069F}" dt="2024-04-23T07:22:22.110" v="8" actId="20577"/>
        <pc:sldMkLst>
          <pc:docMk/>
          <pc:sldMk cId="2170206183" sldId="313"/>
        </pc:sldMkLst>
        <pc:spChg chg="mod">
          <ac:chgData name="Michael Halbert" userId="df777a5f-0442-48e1-9aae-d2a96e273939" providerId="ADAL" clId="{73378451-FEEE-4255-B6D0-CBDAE5E8069F}" dt="2024-04-23T07:22:22.110" v="8" actId="20577"/>
          <ac:spMkLst>
            <pc:docMk/>
            <pc:sldMk cId="2170206183" sldId="313"/>
            <ac:spMk id="5" creationId="{00000000-0000-0000-0000-000000000000}"/>
          </ac:spMkLst>
        </pc:spChg>
      </pc:sldChg>
      <pc:sldChg chg="modSp mod modNotesTx">
        <pc:chgData name="Michael Halbert" userId="df777a5f-0442-48e1-9aae-d2a96e273939" providerId="ADAL" clId="{73378451-FEEE-4255-B6D0-CBDAE5E8069F}" dt="2024-04-23T07:26:01.450" v="10" actId="20577"/>
        <pc:sldMkLst>
          <pc:docMk/>
          <pc:sldMk cId="3014326099" sldId="315"/>
        </pc:sldMkLst>
        <pc:spChg chg="mod">
          <ac:chgData name="Michael Halbert" userId="df777a5f-0442-48e1-9aae-d2a96e273939" providerId="ADAL" clId="{73378451-FEEE-4255-B6D0-CBDAE5E8069F}" dt="2024-04-23T07:25:58.346" v="9" actId="20577"/>
          <ac:spMkLst>
            <pc:docMk/>
            <pc:sldMk cId="3014326099" sldId="315"/>
            <ac:spMk id="3" creationId="{3658FBB3-DD24-213C-2DBA-B9DACEB9D915}"/>
          </ac:spMkLst>
        </pc:spChg>
      </pc:sldChg>
      <pc:sldChg chg="addCm">
        <pc:chgData name="Michael Halbert" userId="df777a5f-0442-48e1-9aae-d2a96e273939" providerId="ADAL" clId="{73378451-FEEE-4255-B6D0-CBDAE5E8069F}" dt="2024-04-23T07:13:03.490" v="3"/>
        <pc:sldMkLst>
          <pc:docMk/>
          <pc:sldMk cId="3360461891" sldId="316"/>
        </pc:sldMkLst>
        <pc:extLst>
          <p:ext xmlns:p="http://schemas.openxmlformats.org/presentationml/2006/main" uri="{D6D511B9-2390-475A-947B-AFAB55BFBCF1}">
            <pc226:cmChg xmlns:pc226="http://schemas.microsoft.com/office/powerpoint/2022/06/main/command" chg="add">
              <pc226:chgData name="Michael Halbert" userId="df777a5f-0442-48e1-9aae-d2a96e273939" providerId="ADAL" clId="{73378451-FEEE-4255-B6D0-CBDAE5E8069F}" dt="2024-04-23T07:13:03.490" v="3"/>
              <pc2:cmMkLst xmlns:pc2="http://schemas.microsoft.com/office/powerpoint/2019/9/main/command">
                <pc:docMk/>
                <pc:sldMk cId="3360461891" sldId="316"/>
                <pc2:cmMk id="{67B54D7E-9C84-44E1-BF12-CD30758FFADC}"/>
              </pc2:cmMkLst>
            </pc226:cmChg>
          </p:ext>
        </pc:extLst>
      </pc:sldChg>
      <pc:sldChg chg="addCm modCm">
        <pc:chgData name="Michael Halbert" userId="df777a5f-0442-48e1-9aae-d2a96e273939" providerId="ADAL" clId="{73378451-FEEE-4255-B6D0-CBDAE5E8069F}" dt="2024-04-23T07:04:59.983" v="1"/>
        <pc:sldMkLst>
          <pc:docMk/>
          <pc:sldMk cId="2935042916" sldId="319"/>
        </pc:sldMkLst>
        <pc:extLst>
          <p:ext xmlns:p="http://schemas.openxmlformats.org/presentationml/2006/main" uri="{D6D511B9-2390-475A-947B-AFAB55BFBCF1}">
            <pc226:cmChg xmlns:pc226="http://schemas.microsoft.com/office/powerpoint/2022/06/main/command" chg="add mod">
              <pc226:chgData name="Michael Halbert" userId="df777a5f-0442-48e1-9aae-d2a96e273939" providerId="ADAL" clId="{73378451-FEEE-4255-B6D0-CBDAE5E8069F}" dt="2024-04-23T07:04:59.983" v="1"/>
              <pc2:cmMkLst xmlns:pc2="http://schemas.microsoft.com/office/powerpoint/2019/9/main/command">
                <pc:docMk/>
                <pc:sldMk cId="2935042916" sldId="319"/>
                <pc2:cmMk id="{A4FFA02E-E75B-4209-A851-0AED4AAA6CD6}"/>
              </pc2:cmMkLst>
            </pc226:cmChg>
          </p:ext>
        </pc:extLst>
      </pc:sldChg>
      <pc:sldChg chg="addCm">
        <pc:chgData name="Michael Halbert" userId="df777a5f-0442-48e1-9aae-d2a96e273939" providerId="ADAL" clId="{73378451-FEEE-4255-B6D0-CBDAE5E8069F}" dt="2024-04-23T07:08:10.648" v="2"/>
        <pc:sldMkLst>
          <pc:docMk/>
          <pc:sldMk cId="2637804314" sldId="777"/>
        </pc:sldMkLst>
        <pc:extLst>
          <p:ext xmlns:p="http://schemas.openxmlformats.org/presentationml/2006/main" uri="{D6D511B9-2390-475A-947B-AFAB55BFBCF1}">
            <pc226:cmChg xmlns:pc226="http://schemas.microsoft.com/office/powerpoint/2022/06/main/command" chg="add">
              <pc226:chgData name="Michael Halbert" userId="df777a5f-0442-48e1-9aae-d2a96e273939" providerId="ADAL" clId="{73378451-FEEE-4255-B6D0-CBDAE5E8069F}" dt="2024-04-23T07:08:10.648" v="2"/>
              <pc2:cmMkLst xmlns:pc2="http://schemas.microsoft.com/office/powerpoint/2019/9/main/command">
                <pc:docMk/>
                <pc:sldMk cId="2637804314" sldId="777"/>
                <pc2:cmMk id="{A168A721-64B4-49B2-A4F6-27BF167ABB53}"/>
              </pc2:cmMkLst>
            </pc226:cmChg>
          </p:ext>
        </pc:extLst>
      </pc:sldChg>
    </pc:docChg>
  </pc:docChgLst>
  <pc:docChgLst>
    <pc:chgData name="Liz Sommerville" userId="S::elizabeth.sommerville@educationscotland.gov.scot::2f7e0dbb-a0ac-4dfe-a131-6a892135118a" providerId="AD" clId="Web-{89C745F5-7F99-1DE7-C042-6D437DF92DAF}"/>
    <pc:docChg chg="modSld">
      <pc:chgData name="Liz Sommerville" userId="S::elizabeth.sommerville@educationscotland.gov.scot::2f7e0dbb-a0ac-4dfe-a131-6a892135118a" providerId="AD" clId="Web-{89C745F5-7F99-1DE7-C042-6D437DF92DAF}" dt="2024-04-24T11:57:51.671" v="1"/>
      <pc:docMkLst>
        <pc:docMk/>
      </pc:docMkLst>
      <pc:sldChg chg="modSp">
        <pc:chgData name="Liz Sommerville" userId="S::elizabeth.sommerville@educationscotland.gov.scot::2f7e0dbb-a0ac-4dfe-a131-6a892135118a" providerId="AD" clId="Web-{89C745F5-7F99-1DE7-C042-6D437DF92DAF}" dt="2024-04-24T11:57:51.671" v="1"/>
        <pc:sldMkLst>
          <pc:docMk/>
          <pc:sldMk cId="3328562415" sldId="281"/>
        </pc:sldMkLst>
        <pc:picChg chg="mod">
          <ac:chgData name="Liz Sommerville" userId="S::elizabeth.sommerville@educationscotland.gov.scot::2f7e0dbb-a0ac-4dfe-a131-6a892135118a" providerId="AD" clId="Web-{89C745F5-7F99-1DE7-C042-6D437DF92DAF}" dt="2024-04-24T11:57:51.671" v="1"/>
          <ac:picMkLst>
            <pc:docMk/>
            <pc:sldMk cId="3328562415" sldId="281"/>
            <ac:picMk id="5" creationId="{1808C611-2AB7-BACE-6607-9E8CA02AF05D}"/>
          </ac:picMkLst>
        </pc:picChg>
      </pc:sldChg>
    </pc:docChg>
  </pc:docChgLst>
  <pc:docChgLst>
    <pc:chgData name="Elizabeth Sommerville" userId="S::esesommerville@glow.gov.uk::0839e972-48e3-45d3-bb5c-305eeae85771" providerId="AD" clId="Web-{47360924-33B6-4E89-A3E3-E7FC7F86ABDB}"/>
    <pc:docChg chg="delSld modSection">
      <pc:chgData name="Elizabeth Sommerville" userId="S::esesommerville@glow.gov.uk::0839e972-48e3-45d3-bb5c-305eeae85771" providerId="AD" clId="Web-{47360924-33B6-4E89-A3E3-E7FC7F86ABDB}" dt="2024-04-30T19:52:41.791" v="0"/>
      <pc:docMkLst>
        <pc:docMk/>
      </pc:docMkLst>
      <pc:sldChg chg="del">
        <pc:chgData name="Elizabeth Sommerville" userId="S::esesommerville@glow.gov.uk::0839e972-48e3-45d3-bb5c-305eeae85771" providerId="AD" clId="Web-{47360924-33B6-4E89-A3E3-E7FC7F86ABDB}" dt="2024-04-30T19:52:41.791" v="0"/>
        <pc:sldMkLst>
          <pc:docMk/>
          <pc:sldMk cId="1557604307" sldId="780"/>
        </pc:sldMkLst>
      </pc:sldChg>
    </pc:docChg>
  </pc:docChgLst>
  <pc:docChgLst>
    <pc:chgData name="Liz Sommerville" userId="S::elizabeth.sommerville@educationscotland.gov.scot::2f7e0dbb-a0ac-4dfe-a131-6a892135118a" providerId="AD" clId="Web-{1227A216-DDFF-AC34-E815-BF0A124DC639}"/>
    <pc:docChg chg="modSld">
      <pc:chgData name="Liz Sommerville" userId="S::elizabeth.sommerville@educationscotland.gov.scot::2f7e0dbb-a0ac-4dfe-a131-6a892135118a" providerId="AD" clId="Web-{1227A216-DDFF-AC34-E815-BF0A124DC639}" dt="2024-04-20T15:58:21.583" v="3"/>
      <pc:docMkLst>
        <pc:docMk/>
      </pc:docMkLst>
      <pc:sldChg chg="modSp">
        <pc:chgData name="Liz Sommerville" userId="S::elizabeth.sommerville@educationscotland.gov.scot::2f7e0dbb-a0ac-4dfe-a131-6a892135118a" providerId="AD" clId="Web-{1227A216-DDFF-AC34-E815-BF0A124DC639}" dt="2024-04-20T15:58:21.583" v="3"/>
        <pc:sldMkLst>
          <pc:docMk/>
          <pc:sldMk cId="1600699566" sldId="256"/>
        </pc:sldMkLst>
        <pc:spChg chg="ord">
          <ac:chgData name="Liz Sommerville" userId="S::elizabeth.sommerville@educationscotland.gov.scot::2f7e0dbb-a0ac-4dfe-a131-6a892135118a" providerId="AD" clId="Web-{1227A216-DDFF-AC34-E815-BF0A124DC639}" dt="2024-04-20T15:58:15.208" v="2"/>
          <ac:spMkLst>
            <pc:docMk/>
            <pc:sldMk cId="1600699566" sldId="256"/>
            <ac:spMk id="6" creationId="{7DCDC8A9-380C-4415-4A49-167F3F557291}"/>
          </ac:spMkLst>
        </pc:spChg>
        <pc:picChg chg="ord">
          <ac:chgData name="Liz Sommerville" userId="S::elizabeth.sommerville@educationscotland.gov.scot::2f7e0dbb-a0ac-4dfe-a131-6a892135118a" providerId="AD" clId="Web-{1227A216-DDFF-AC34-E815-BF0A124DC639}" dt="2024-04-20T15:58:12.380" v="1"/>
          <ac:picMkLst>
            <pc:docMk/>
            <pc:sldMk cId="1600699566" sldId="256"/>
            <ac:picMk id="4" creationId="{9788AA1E-C686-257D-1296-AACD1272ACFA}"/>
          </ac:picMkLst>
        </pc:picChg>
        <pc:picChg chg="ord">
          <ac:chgData name="Liz Sommerville" userId="S::elizabeth.sommerville@educationscotland.gov.scot::2f7e0dbb-a0ac-4dfe-a131-6a892135118a" providerId="AD" clId="Web-{1227A216-DDFF-AC34-E815-BF0A124DC639}" dt="2024-04-20T15:58:21.583" v="3"/>
          <ac:picMkLst>
            <pc:docMk/>
            <pc:sldMk cId="1600699566" sldId="256"/>
            <ac:picMk id="7" creationId="{94BDB4D2-3735-228B-776C-800B8BC5A856}"/>
          </ac:picMkLst>
        </pc:picChg>
      </pc:sldChg>
    </pc:docChg>
  </pc:docChgLst>
  <pc:docChgLst>
    <pc:chgData name="Elizabeth Sommerville" userId="0839e972-48e3-45d3-bb5c-305eeae85771" providerId="ADAL" clId="{6BA9FFEC-45F1-415B-98B4-BFBFA0C5B6D2}"/>
    <pc:docChg chg="modSld">
      <pc:chgData name="Elizabeth Sommerville" userId="0839e972-48e3-45d3-bb5c-305eeae85771" providerId="ADAL" clId="{6BA9FFEC-45F1-415B-98B4-BFBFA0C5B6D2}" dt="2024-04-28T18:38:27.392" v="18" actId="962"/>
      <pc:docMkLst>
        <pc:docMk/>
      </pc:docMkLst>
      <pc:sldChg chg="modSp mod">
        <pc:chgData name="Elizabeth Sommerville" userId="0839e972-48e3-45d3-bb5c-305eeae85771" providerId="ADAL" clId="{6BA9FFEC-45F1-415B-98B4-BFBFA0C5B6D2}" dt="2024-04-28T18:36:50.546" v="0" actId="13244"/>
        <pc:sldMkLst>
          <pc:docMk/>
          <pc:sldMk cId="1600699566" sldId="256"/>
        </pc:sldMkLst>
        <pc:spChg chg="ord">
          <ac:chgData name="Elizabeth Sommerville" userId="0839e972-48e3-45d3-bb5c-305eeae85771" providerId="ADAL" clId="{6BA9FFEC-45F1-415B-98B4-BFBFA0C5B6D2}" dt="2024-04-28T18:36:50.546" v="0" actId="13244"/>
          <ac:spMkLst>
            <pc:docMk/>
            <pc:sldMk cId="1600699566" sldId="256"/>
            <ac:spMk id="5" creationId="{058D1B16-192D-1D1C-E8F1-2CB90B9ED7D6}"/>
          </ac:spMkLst>
        </pc:spChg>
      </pc:sldChg>
      <pc:sldChg chg="modSp mod">
        <pc:chgData name="Elizabeth Sommerville" userId="0839e972-48e3-45d3-bb5c-305eeae85771" providerId="ADAL" clId="{6BA9FFEC-45F1-415B-98B4-BFBFA0C5B6D2}" dt="2024-04-28T18:37:04.440" v="2" actId="13244"/>
        <pc:sldMkLst>
          <pc:docMk/>
          <pc:sldMk cId="1636906469" sldId="257"/>
        </pc:sldMkLst>
        <pc:spChg chg="ord">
          <ac:chgData name="Elizabeth Sommerville" userId="0839e972-48e3-45d3-bb5c-305eeae85771" providerId="ADAL" clId="{6BA9FFEC-45F1-415B-98B4-BFBFA0C5B6D2}" dt="2024-04-28T18:37:04.440" v="2" actId="13244"/>
          <ac:spMkLst>
            <pc:docMk/>
            <pc:sldMk cId="1636906469" sldId="257"/>
            <ac:spMk id="8" creationId="{51CB9AAC-0113-0979-7097-6CD6139BEED4}"/>
          </ac:spMkLst>
        </pc:spChg>
      </pc:sldChg>
      <pc:sldChg chg="modSp mod">
        <pc:chgData name="Elizabeth Sommerville" userId="0839e972-48e3-45d3-bb5c-305eeae85771" providerId="ADAL" clId="{6BA9FFEC-45F1-415B-98B4-BFBFA0C5B6D2}" dt="2024-04-28T18:36:57.903" v="1" actId="13244"/>
        <pc:sldMkLst>
          <pc:docMk/>
          <pc:sldMk cId="3880818203" sldId="260"/>
        </pc:sldMkLst>
        <pc:spChg chg="ord">
          <ac:chgData name="Elizabeth Sommerville" userId="0839e972-48e3-45d3-bb5c-305eeae85771" providerId="ADAL" clId="{6BA9FFEC-45F1-415B-98B4-BFBFA0C5B6D2}" dt="2024-04-28T18:36:57.903" v="1" actId="13244"/>
          <ac:spMkLst>
            <pc:docMk/>
            <pc:sldMk cId="3880818203" sldId="260"/>
            <ac:spMk id="4" creationId="{CA5997E3-78CA-A727-144A-6609DA2626C7}"/>
          </ac:spMkLst>
        </pc:spChg>
      </pc:sldChg>
      <pc:sldChg chg="modSp mod">
        <pc:chgData name="Elizabeth Sommerville" userId="0839e972-48e3-45d3-bb5c-305eeae85771" providerId="ADAL" clId="{6BA9FFEC-45F1-415B-98B4-BFBFA0C5B6D2}" dt="2024-04-28T18:37:26.232" v="8" actId="13244"/>
        <pc:sldMkLst>
          <pc:docMk/>
          <pc:sldMk cId="2375370055" sldId="264"/>
        </pc:sldMkLst>
        <pc:spChg chg="ord">
          <ac:chgData name="Elizabeth Sommerville" userId="0839e972-48e3-45d3-bb5c-305eeae85771" providerId="ADAL" clId="{6BA9FFEC-45F1-415B-98B4-BFBFA0C5B6D2}" dt="2024-04-28T18:37:24.037" v="7" actId="13244"/>
          <ac:spMkLst>
            <pc:docMk/>
            <pc:sldMk cId="2375370055" sldId="264"/>
            <ac:spMk id="4" creationId="{201D265A-369C-55CE-29D3-C9E89A312D54}"/>
          </ac:spMkLst>
        </pc:spChg>
        <pc:spChg chg="ord">
          <ac:chgData name="Elizabeth Sommerville" userId="0839e972-48e3-45d3-bb5c-305eeae85771" providerId="ADAL" clId="{6BA9FFEC-45F1-415B-98B4-BFBFA0C5B6D2}" dt="2024-04-28T18:37:26.232" v="8" actId="13244"/>
          <ac:spMkLst>
            <pc:docMk/>
            <pc:sldMk cId="2375370055" sldId="264"/>
            <ac:spMk id="6" creationId="{426E826A-B16D-6ED8-9BF2-333CB2B0A1E0}"/>
          </ac:spMkLst>
        </pc:spChg>
      </pc:sldChg>
      <pc:sldChg chg="modSp mod">
        <pc:chgData name="Elizabeth Sommerville" userId="0839e972-48e3-45d3-bb5c-305eeae85771" providerId="ADAL" clId="{6BA9FFEC-45F1-415B-98B4-BFBFA0C5B6D2}" dt="2024-04-28T18:38:16.696" v="16" actId="13244"/>
        <pc:sldMkLst>
          <pc:docMk/>
          <pc:sldMk cId="3328562415" sldId="281"/>
        </pc:sldMkLst>
        <pc:spChg chg="mod">
          <ac:chgData name="Elizabeth Sommerville" userId="0839e972-48e3-45d3-bb5c-305eeae85771" providerId="ADAL" clId="{6BA9FFEC-45F1-415B-98B4-BFBFA0C5B6D2}" dt="2024-04-28T18:38:10.741" v="15" actId="13244"/>
          <ac:spMkLst>
            <pc:docMk/>
            <pc:sldMk cId="3328562415" sldId="281"/>
            <ac:spMk id="8" creationId="{7B6F7AAC-D979-0F97-DE69-E434769C0A69}"/>
          </ac:spMkLst>
        </pc:spChg>
        <pc:picChg chg="ord">
          <ac:chgData name="Elizabeth Sommerville" userId="0839e972-48e3-45d3-bb5c-305eeae85771" providerId="ADAL" clId="{6BA9FFEC-45F1-415B-98B4-BFBFA0C5B6D2}" dt="2024-04-28T18:38:16.696" v="16" actId="13244"/>
          <ac:picMkLst>
            <pc:docMk/>
            <pc:sldMk cId="3328562415" sldId="281"/>
            <ac:picMk id="6" creationId="{A6277C9B-07BD-8D3F-A3AC-596B87D7AB9C}"/>
          </ac:picMkLst>
        </pc:picChg>
      </pc:sldChg>
      <pc:sldChg chg="modSp mod">
        <pc:chgData name="Elizabeth Sommerville" userId="0839e972-48e3-45d3-bb5c-305eeae85771" providerId="ADAL" clId="{6BA9FFEC-45F1-415B-98B4-BFBFA0C5B6D2}" dt="2024-04-28T18:37:18.520" v="6" actId="13244"/>
        <pc:sldMkLst>
          <pc:docMk/>
          <pc:sldMk cId="2483683155" sldId="291"/>
        </pc:sldMkLst>
        <pc:spChg chg="mod">
          <ac:chgData name="Elizabeth Sommerville" userId="0839e972-48e3-45d3-bb5c-305eeae85771" providerId="ADAL" clId="{6BA9FFEC-45F1-415B-98B4-BFBFA0C5B6D2}" dt="2024-04-28T18:37:13.787" v="4" actId="13244"/>
          <ac:spMkLst>
            <pc:docMk/>
            <pc:sldMk cId="2483683155" sldId="291"/>
            <ac:spMk id="6" creationId="{B53E3D3A-814E-3DF8-AA51-F4A5E18FCF8C}"/>
          </ac:spMkLst>
        </pc:spChg>
        <pc:picChg chg="ord">
          <ac:chgData name="Elizabeth Sommerville" userId="0839e972-48e3-45d3-bb5c-305eeae85771" providerId="ADAL" clId="{6BA9FFEC-45F1-415B-98B4-BFBFA0C5B6D2}" dt="2024-04-28T18:37:16.489" v="5" actId="13244"/>
          <ac:picMkLst>
            <pc:docMk/>
            <pc:sldMk cId="2483683155" sldId="291"/>
            <ac:picMk id="3" creationId="{427ADC8C-F04C-A9EE-58DE-4914FC5F99E9}"/>
          </ac:picMkLst>
        </pc:picChg>
        <pc:picChg chg="ord">
          <ac:chgData name="Elizabeth Sommerville" userId="0839e972-48e3-45d3-bb5c-305eeae85771" providerId="ADAL" clId="{6BA9FFEC-45F1-415B-98B4-BFBFA0C5B6D2}" dt="2024-04-28T18:37:18.520" v="6" actId="13244"/>
          <ac:picMkLst>
            <pc:docMk/>
            <pc:sldMk cId="2483683155" sldId="291"/>
            <ac:picMk id="5" creationId="{CD82C8AE-44FD-40DA-0D64-F471236A01E5}"/>
          </ac:picMkLst>
        </pc:picChg>
      </pc:sldChg>
      <pc:sldChg chg="modSp mod">
        <pc:chgData name="Elizabeth Sommerville" userId="0839e972-48e3-45d3-bb5c-305eeae85771" providerId="ADAL" clId="{6BA9FFEC-45F1-415B-98B4-BFBFA0C5B6D2}" dt="2024-04-28T18:38:00.124" v="13" actId="13244"/>
        <pc:sldMkLst>
          <pc:docMk/>
          <pc:sldMk cId="392824713" sldId="307"/>
        </pc:sldMkLst>
        <pc:spChg chg="ord">
          <ac:chgData name="Elizabeth Sommerville" userId="0839e972-48e3-45d3-bb5c-305eeae85771" providerId="ADAL" clId="{6BA9FFEC-45F1-415B-98B4-BFBFA0C5B6D2}" dt="2024-04-28T18:38:00.124" v="13" actId="13244"/>
          <ac:spMkLst>
            <pc:docMk/>
            <pc:sldMk cId="392824713" sldId="307"/>
            <ac:spMk id="13" creationId="{005D5C8C-291C-5783-1232-045199D7D694}"/>
          </ac:spMkLst>
        </pc:spChg>
        <pc:picChg chg="ord">
          <ac:chgData name="Elizabeth Sommerville" userId="0839e972-48e3-45d3-bb5c-305eeae85771" providerId="ADAL" clId="{6BA9FFEC-45F1-415B-98B4-BFBFA0C5B6D2}" dt="2024-04-28T18:37:54.859" v="12" actId="13244"/>
          <ac:picMkLst>
            <pc:docMk/>
            <pc:sldMk cId="392824713" sldId="307"/>
            <ac:picMk id="8" creationId="{0E7C221C-1C43-9D77-BBB0-EAF6CBB93770}"/>
          </ac:picMkLst>
        </pc:picChg>
      </pc:sldChg>
      <pc:sldChg chg="modSp mod">
        <pc:chgData name="Elizabeth Sommerville" userId="0839e972-48e3-45d3-bb5c-305eeae85771" providerId="ADAL" clId="{6BA9FFEC-45F1-415B-98B4-BFBFA0C5B6D2}" dt="2024-04-28T18:37:09.386" v="3" actId="13244"/>
        <pc:sldMkLst>
          <pc:docMk/>
          <pc:sldMk cId="667024018" sldId="312"/>
        </pc:sldMkLst>
        <pc:spChg chg="ord">
          <ac:chgData name="Elizabeth Sommerville" userId="0839e972-48e3-45d3-bb5c-305eeae85771" providerId="ADAL" clId="{6BA9FFEC-45F1-415B-98B4-BFBFA0C5B6D2}" dt="2024-04-28T18:37:09.386" v="3" actId="13244"/>
          <ac:spMkLst>
            <pc:docMk/>
            <pc:sldMk cId="667024018" sldId="312"/>
            <ac:spMk id="4" creationId="{5905630E-D9E4-4FB4-E627-F5C240CBBDDB}"/>
          </ac:spMkLst>
        </pc:spChg>
      </pc:sldChg>
      <pc:sldChg chg="modSp mod">
        <pc:chgData name="Elizabeth Sommerville" userId="0839e972-48e3-45d3-bb5c-305eeae85771" providerId="ADAL" clId="{6BA9FFEC-45F1-415B-98B4-BFBFA0C5B6D2}" dt="2024-04-28T18:37:44.954" v="10" actId="13244"/>
        <pc:sldMkLst>
          <pc:docMk/>
          <pc:sldMk cId="331412228" sldId="314"/>
        </pc:sldMkLst>
        <pc:spChg chg="ord">
          <ac:chgData name="Elizabeth Sommerville" userId="0839e972-48e3-45d3-bb5c-305eeae85771" providerId="ADAL" clId="{6BA9FFEC-45F1-415B-98B4-BFBFA0C5B6D2}" dt="2024-04-28T18:37:44.954" v="10" actId="13244"/>
          <ac:spMkLst>
            <pc:docMk/>
            <pc:sldMk cId="331412228" sldId="314"/>
            <ac:spMk id="4" creationId="{69E85EA8-7615-E9F3-BDEB-1C96F1C381D8}"/>
          </ac:spMkLst>
        </pc:spChg>
      </pc:sldChg>
      <pc:sldChg chg="modSp mod">
        <pc:chgData name="Elizabeth Sommerville" userId="0839e972-48e3-45d3-bb5c-305eeae85771" providerId="ADAL" clId="{6BA9FFEC-45F1-415B-98B4-BFBFA0C5B6D2}" dt="2024-04-28T18:37:49.441" v="11" actId="13244"/>
        <pc:sldMkLst>
          <pc:docMk/>
          <pc:sldMk cId="3014326099" sldId="315"/>
        </pc:sldMkLst>
        <pc:spChg chg="ord">
          <ac:chgData name="Elizabeth Sommerville" userId="0839e972-48e3-45d3-bb5c-305eeae85771" providerId="ADAL" clId="{6BA9FFEC-45F1-415B-98B4-BFBFA0C5B6D2}" dt="2024-04-28T18:37:49.441" v="11" actId="13244"/>
          <ac:spMkLst>
            <pc:docMk/>
            <pc:sldMk cId="3014326099" sldId="315"/>
            <ac:spMk id="4" creationId="{3C09990C-B0AF-3D0B-F4A6-FB8F713607FB}"/>
          </ac:spMkLst>
        </pc:spChg>
      </pc:sldChg>
      <pc:sldChg chg="modSp mod">
        <pc:chgData name="Elizabeth Sommerville" userId="0839e972-48e3-45d3-bb5c-305eeae85771" providerId="ADAL" clId="{6BA9FFEC-45F1-415B-98B4-BFBFA0C5B6D2}" dt="2024-04-28T18:38:06.139" v="14" actId="13244"/>
        <pc:sldMkLst>
          <pc:docMk/>
          <pc:sldMk cId="1918508082" sldId="320"/>
        </pc:sldMkLst>
        <pc:picChg chg="ord">
          <ac:chgData name="Elizabeth Sommerville" userId="0839e972-48e3-45d3-bb5c-305eeae85771" providerId="ADAL" clId="{6BA9FFEC-45F1-415B-98B4-BFBFA0C5B6D2}" dt="2024-04-28T18:38:06.139" v="14" actId="13244"/>
          <ac:picMkLst>
            <pc:docMk/>
            <pc:sldMk cId="1918508082" sldId="320"/>
            <ac:picMk id="4" creationId="{D3638B50-7FE7-FA06-CCB6-CFBCC9EC29B7}"/>
          </ac:picMkLst>
        </pc:picChg>
      </pc:sldChg>
      <pc:sldChg chg="modSp">
        <pc:chgData name="Elizabeth Sommerville" userId="0839e972-48e3-45d3-bb5c-305eeae85771" providerId="ADAL" clId="{6BA9FFEC-45F1-415B-98B4-BFBFA0C5B6D2}" dt="2024-04-28T18:37:39.173" v="9" actId="13244"/>
        <pc:sldMkLst>
          <pc:docMk/>
          <pc:sldMk cId="2637804314" sldId="777"/>
        </pc:sldMkLst>
        <pc:spChg chg="mod">
          <ac:chgData name="Elizabeth Sommerville" userId="0839e972-48e3-45d3-bb5c-305eeae85771" providerId="ADAL" clId="{6BA9FFEC-45F1-415B-98B4-BFBFA0C5B6D2}" dt="2024-04-28T18:37:39.173" v="9" actId="13244"/>
          <ac:spMkLst>
            <pc:docMk/>
            <pc:sldMk cId="2637804314" sldId="777"/>
            <ac:spMk id="4" creationId="{17C009FD-98F0-7552-E11E-558AF29387C1}"/>
          </ac:spMkLst>
        </pc:spChg>
      </pc:sldChg>
      <pc:sldChg chg="modSp">
        <pc:chgData name="Elizabeth Sommerville" userId="0839e972-48e3-45d3-bb5c-305eeae85771" providerId="ADAL" clId="{6BA9FFEC-45F1-415B-98B4-BFBFA0C5B6D2}" dt="2024-04-28T18:38:21.420" v="17" actId="13244"/>
        <pc:sldMkLst>
          <pc:docMk/>
          <pc:sldMk cId="1557604307" sldId="780"/>
        </pc:sldMkLst>
        <pc:spChg chg="mod">
          <ac:chgData name="Elizabeth Sommerville" userId="0839e972-48e3-45d3-bb5c-305eeae85771" providerId="ADAL" clId="{6BA9FFEC-45F1-415B-98B4-BFBFA0C5B6D2}" dt="2024-04-28T18:38:21.420" v="17" actId="13244"/>
          <ac:spMkLst>
            <pc:docMk/>
            <pc:sldMk cId="1557604307" sldId="780"/>
            <ac:spMk id="8" creationId="{7B6F7AAC-D979-0F97-DE69-E434769C0A69}"/>
          </ac:spMkLst>
        </pc:spChg>
      </pc:sldChg>
      <pc:sldChg chg="modSp mod">
        <pc:chgData name="Elizabeth Sommerville" userId="0839e972-48e3-45d3-bb5c-305eeae85771" providerId="ADAL" clId="{6BA9FFEC-45F1-415B-98B4-BFBFA0C5B6D2}" dt="2024-04-28T18:38:27.392" v="18" actId="962"/>
        <pc:sldMkLst>
          <pc:docMk/>
          <pc:sldMk cId="2851718849" sldId="781"/>
        </pc:sldMkLst>
        <pc:picChg chg="mod">
          <ac:chgData name="Elizabeth Sommerville" userId="0839e972-48e3-45d3-bb5c-305eeae85771" providerId="ADAL" clId="{6BA9FFEC-45F1-415B-98B4-BFBFA0C5B6D2}" dt="2024-04-28T18:38:27.392" v="18" actId="962"/>
          <ac:picMkLst>
            <pc:docMk/>
            <pc:sldMk cId="2851718849" sldId="781"/>
            <ac:picMk id="7" creationId="{B135B038-C436-0831-B21F-1EC61F3E4E24}"/>
          </ac:picMkLst>
        </pc:picChg>
      </pc:sldChg>
    </pc:docChg>
  </pc:docChgLst>
  <pc:docChgLst>
    <pc:chgData name="Elizabeth Sommerville" userId="S::esesommerville@glow.gov.uk::0839e972-48e3-45d3-bb5c-305eeae85771" providerId="AD" clId="Web-{500CAE09-7565-4D40-9263-2AE92D8559AD}"/>
    <pc:docChg chg="">
      <pc:chgData name="Elizabeth Sommerville" userId="S::esesommerville@glow.gov.uk::0839e972-48e3-45d3-bb5c-305eeae85771" providerId="AD" clId="Web-{500CAE09-7565-4D40-9263-2AE92D8559AD}" dt="2024-04-28T18:36:24.590" v="3"/>
      <pc:docMkLst>
        <pc:docMk/>
      </pc:docMkLst>
      <pc:sldChg chg="delCm">
        <pc:chgData name="Elizabeth Sommerville" userId="S::esesommerville@glow.gov.uk::0839e972-48e3-45d3-bb5c-305eeae85771" providerId="AD" clId="Web-{500CAE09-7565-4D40-9263-2AE92D8559AD}" dt="2024-04-28T18:36:24.590" v="0"/>
        <pc:sldMkLst>
          <pc:docMk/>
          <pc:sldMk cId="1636906469" sldId="257"/>
        </pc:sldMkLst>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500CAE09-7565-4D40-9263-2AE92D8559AD}" dt="2024-04-28T18:36:24.590" v="0"/>
              <pc2:cmMkLst xmlns:pc2="http://schemas.microsoft.com/office/powerpoint/2019/9/main/command">
                <pc:docMk/>
                <pc:sldMk cId="1636906469" sldId="257"/>
                <pc2:cmMk id="{4835DC09-BCB7-4CF4-B118-BC9DF25B533A}"/>
              </pc2:cmMkLst>
            </pc226:cmChg>
          </p:ext>
        </pc:extLst>
      </pc:sldChg>
      <pc:sldChg chg="delCm">
        <pc:chgData name="Elizabeth Sommerville" userId="S::esesommerville@glow.gov.uk::0839e972-48e3-45d3-bb5c-305eeae85771" providerId="AD" clId="Web-{500CAE09-7565-4D40-9263-2AE92D8559AD}" dt="2024-04-28T18:36:24.590" v="3"/>
        <pc:sldMkLst>
          <pc:docMk/>
          <pc:sldMk cId="3360461891" sldId="316"/>
        </pc:sldMkLst>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500CAE09-7565-4D40-9263-2AE92D8559AD}" dt="2024-04-28T18:36:24.590" v="3"/>
              <pc2:cmMkLst xmlns:pc2="http://schemas.microsoft.com/office/powerpoint/2019/9/main/command">
                <pc:docMk/>
                <pc:sldMk cId="3360461891" sldId="316"/>
                <pc2:cmMk id="{67B54D7E-9C84-44E1-BF12-CD30758FFADC}"/>
              </pc2:cmMkLst>
            </pc226:cmChg>
          </p:ext>
        </pc:extLst>
      </pc:sldChg>
      <pc:sldChg chg="delCm">
        <pc:chgData name="Elizabeth Sommerville" userId="S::esesommerville@glow.gov.uk::0839e972-48e3-45d3-bb5c-305eeae85771" providerId="AD" clId="Web-{500CAE09-7565-4D40-9263-2AE92D8559AD}" dt="2024-04-28T18:36:24.590" v="1"/>
        <pc:sldMkLst>
          <pc:docMk/>
          <pc:sldMk cId="2935042916" sldId="319"/>
        </pc:sldMkLst>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500CAE09-7565-4D40-9263-2AE92D8559AD}" dt="2024-04-28T18:36:24.590" v="1"/>
              <pc2:cmMkLst xmlns:pc2="http://schemas.microsoft.com/office/powerpoint/2019/9/main/command">
                <pc:docMk/>
                <pc:sldMk cId="2935042916" sldId="319"/>
                <pc2:cmMk id="{A4FFA02E-E75B-4209-A851-0AED4AAA6CD6}"/>
              </pc2:cmMkLst>
            </pc226:cmChg>
          </p:ext>
        </pc:extLst>
      </pc:sldChg>
      <pc:sldChg chg="delCm">
        <pc:chgData name="Elizabeth Sommerville" userId="S::esesommerville@glow.gov.uk::0839e972-48e3-45d3-bb5c-305eeae85771" providerId="AD" clId="Web-{500CAE09-7565-4D40-9263-2AE92D8559AD}" dt="2024-04-28T18:36:24.590" v="2"/>
        <pc:sldMkLst>
          <pc:docMk/>
          <pc:sldMk cId="2637804314" sldId="777"/>
        </pc:sldMkLst>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500CAE09-7565-4D40-9263-2AE92D8559AD}" dt="2024-04-28T18:36:24.590" v="2"/>
              <pc2:cmMkLst xmlns:pc2="http://schemas.microsoft.com/office/powerpoint/2019/9/main/command">
                <pc:docMk/>
                <pc:sldMk cId="2637804314" sldId="777"/>
                <pc2:cmMk id="{A168A721-64B4-49B2-A4F6-27BF167ABB53}"/>
              </pc2:cmMkLst>
            </pc226:cmChg>
          </p:ext>
        </pc:ext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7B171F-EB8B-4CF6-A2D6-4B7B5ADE7A58}" type="doc">
      <dgm:prSet loTypeId="urn:microsoft.com/office/officeart/2008/layout/VerticalCurvedList" loCatId="list" qsTypeId="urn:microsoft.com/office/officeart/2005/8/quickstyle/simple3" qsCatId="simple" csTypeId="urn:microsoft.com/office/officeart/2005/8/colors/accent2_4" csCatId="accent2" phldr="1"/>
      <dgm:spPr/>
      <dgm:t>
        <a:bodyPr/>
        <a:lstStyle/>
        <a:p>
          <a:endParaRPr lang="en-GB"/>
        </a:p>
      </dgm:t>
    </dgm:pt>
    <dgm:pt modelId="{1A870F8E-1D1E-4281-BB5B-BA67A0D2C3CD}">
      <dgm:prSet phldrT="[Text]"/>
      <dgm:spPr/>
      <dgm:t>
        <a:bodyPr/>
        <a:lstStyle/>
        <a:p>
          <a:r>
            <a:rPr lang="en-GB"/>
            <a:t>National guidance and research</a:t>
          </a:r>
        </a:p>
      </dgm:t>
      <dgm:extLst>
        <a:ext uri="{E40237B7-FDA0-4F09-8148-C483321AD2D9}">
          <dgm14:cNvPr xmlns:dgm14="http://schemas.microsoft.com/office/drawing/2010/diagram" id="0" name="" descr="This is a smart art diagram containing the content coverage of the workshop. The writing says. &#10;National guidance and research&#10;Defining data processes&#10;Effective data processes&#10;Data systems&#10;Scenarios activity&#10;Reflection and feedback&#10;" title="Coverage"/>
        </a:ext>
      </dgm:extLst>
    </dgm:pt>
    <dgm:pt modelId="{34498098-56E9-4626-AC2B-4DA1EAA61179}" type="parTrans" cxnId="{0E09FD26-BB5D-46CB-8E0A-F25C661EB249}">
      <dgm:prSet/>
      <dgm:spPr/>
      <dgm:t>
        <a:bodyPr/>
        <a:lstStyle/>
        <a:p>
          <a:endParaRPr lang="en-GB"/>
        </a:p>
      </dgm:t>
    </dgm:pt>
    <dgm:pt modelId="{A733424E-8E48-4099-9748-CA53694FC37D}" type="sibTrans" cxnId="{0E09FD26-BB5D-46CB-8E0A-F25C661EB249}">
      <dgm:prSet/>
      <dgm:spPr/>
      <dgm:t>
        <a:bodyPr/>
        <a:lstStyle/>
        <a:p>
          <a:endParaRPr lang="en-GB"/>
        </a:p>
      </dgm:t>
    </dgm:pt>
    <dgm:pt modelId="{B790341B-5831-47C8-B1B9-DA1CD817B1BD}">
      <dgm:prSet phldrT="[Text]"/>
      <dgm:spPr/>
      <dgm:t>
        <a:bodyPr/>
        <a:lstStyle/>
        <a:p>
          <a:r>
            <a:rPr lang="en-GB"/>
            <a:t>Defining data processes</a:t>
          </a:r>
        </a:p>
      </dgm:t>
      <dgm:extLst>
        <a:ext uri="{E40237B7-FDA0-4F09-8148-C483321AD2D9}">
          <dgm14:cNvPr xmlns:dgm14="http://schemas.microsoft.com/office/drawing/2010/diagram" id="0" name="" descr="This is a smart art diagram containing the content coverage of the workshop. The writing says. &#10;National guidance and research&#10;Defining data processes&#10;Effective data processes&#10;Data systems&#10;Scenarios activity&#10;Reflection and feedback"/>
        </a:ext>
      </dgm:extLst>
    </dgm:pt>
    <dgm:pt modelId="{D5EE7ED7-E48A-48EE-A08F-3E2020EAC63A}" type="parTrans" cxnId="{E5B4F2C6-7466-49C0-98A2-B0769DB539AE}">
      <dgm:prSet/>
      <dgm:spPr/>
      <dgm:t>
        <a:bodyPr/>
        <a:lstStyle/>
        <a:p>
          <a:endParaRPr lang="en-GB"/>
        </a:p>
      </dgm:t>
    </dgm:pt>
    <dgm:pt modelId="{5FF43768-0BBC-4FC5-A4E1-E2771ADBC7D2}" type="sibTrans" cxnId="{E5B4F2C6-7466-49C0-98A2-B0769DB539AE}">
      <dgm:prSet/>
      <dgm:spPr/>
      <dgm:t>
        <a:bodyPr/>
        <a:lstStyle/>
        <a:p>
          <a:endParaRPr lang="en-GB"/>
        </a:p>
      </dgm:t>
    </dgm:pt>
    <dgm:pt modelId="{2CDA3D51-41DC-4E39-A368-51E2E7A93007}">
      <dgm:prSet/>
      <dgm:spPr/>
      <dgm:t>
        <a:bodyPr/>
        <a:lstStyle/>
        <a:p>
          <a:r>
            <a:rPr lang="en-GB"/>
            <a:t>Effective</a:t>
          </a:r>
          <a:r>
            <a:rPr lang="en-GB" baseline="0"/>
            <a:t> data processes</a:t>
          </a:r>
          <a:endParaRPr lang="en-GB"/>
        </a:p>
      </dgm:t>
      <dgm:extLst>
        <a:ext uri="{E40237B7-FDA0-4F09-8148-C483321AD2D9}">
          <dgm14:cNvPr xmlns:dgm14="http://schemas.microsoft.com/office/drawing/2010/diagram" id="0" name="" descr="This is a smart art diagram containing the content coverage of the workshop. The writing says. &#10;National guidance and research&#10;Defining data processes&#10;Effective data processes&#10;Data systems&#10;Scenarios activity&#10;Reflection and feedback"/>
        </a:ext>
      </dgm:extLst>
    </dgm:pt>
    <dgm:pt modelId="{A2712563-4748-44B6-B9DE-5D2F5E64FA9A}" type="parTrans" cxnId="{A052FA6B-6953-4369-B3A2-575B70553420}">
      <dgm:prSet/>
      <dgm:spPr/>
      <dgm:t>
        <a:bodyPr/>
        <a:lstStyle/>
        <a:p>
          <a:endParaRPr lang="en-GB"/>
        </a:p>
      </dgm:t>
    </dgm:pt>
    <dgm:pt modelId="{26EC91DC-426A-49BF-B7A0-D1CF3457852F}" type="sibTrans" cxnId="{A052FA6B-6953-4369-B3A2-575B70553420}">
      <dgm:prSet/>
      <dgm:spPr/>
      <dgm:t>
        <a:bodyPr/>
        <a:lstStyle/>
        <a:p>
          <a:endParaRPr lang="en-GB"/>
        </a:p>
      </dgm:t>
    </dgm:pt>
    <dgm:pt modelId="{7B0AD926-90C7-41E4-A566-09DE22CEC021}">
      <dgm:prSet/>
      <dgm:spPr/>
      <dgm:t>
        <a:bodyPr/>
        <a:lstStyle/>
        <a:p>
          <a:r>
            <a:rPr lang="en-GB"/>
            <a:t>Data systems</a:t>
          </a:r>
        </a:p>
      </dgm:t>
      <dgm:extLst>
        <a:ext uri="{E40237B7-FDA0-4F09-8148-C483321AD2D9}">
          <dgm14:cNvPr xmlns:dgm14="http://schemas.microsoft.com/office/drawing/2010/diagram" id="0" name="" descr="This is a smart art diagram containing the content coverage of the workshop. The writing says. &#10;National guidance and research&#10;Defining data processes&#10;Effective data processes&#10;Data systems&#10;Scenarios activity&#10;Reflection and feedback"/>
        </a:ext>
      </dgm:extLst>
    </dgm:pt>
    <dgm:pt modelId="{8ACB685B-E69A-4A83-9B41-C488B8AE88AB}" type="parTrans" cxnId="{194F0965-9737-4201-A6D5-239951E0EAA4}">
      <dgm:prSet/>
      <dgm:spPr/>
      <dgm:t>
        <a:bodyPr/>
        <a:lstStyle/>
        <a:p>
          <a:endParaRPr lang="en-GB"/>
        </a:p>
      </dgm:t>
    </dgm:pt>
    <dgm:pt modelId="{45654B5D-AFB1-4160-93F0-BE02D65750CF}" type="sibTrans" cxnId="{194F0965-9737-4201-A6D5-239951E0EAA4}">
      <dgm:prSet/>
      <dgm:spPr/>
      <dgm:t>
        <a:bodyPr/>
        <a:lstStyle/>
        <a:p>
          <a:endParaRPr lang="en-GB"/>
        </a:p>
      </dgm:t>
    </dgm:pt>
    <dgm:pt modelId="{77EDBD20-ED17-47BC-9103-8B20A21845AD}">
      <dgm:prSet/>
      <dgm:spPr/>
      <dgm:t>
        <a:bodyPr/>
        <a:lstStyle/>
        <a:p>
          <a:r>
            <a:rPr lang="en-GB"/>
            <a:t>Scenarios</a:t>
          </a:r>
          <a:r>
            <a:rPr lang="en-GB" baseline="0"/>
            <a:t> activity</a:t>
          </a:r>
          <a:endParaRPr lang="en-GB"/>
        </a:p>
      </dgm:t>
      <dgm:extLst>
        <a:ext uri="{E40237B7-FDA0-4F09-8148-C483321AD2D9}">
          <dgm14:cNvPr xmlns:dgm14="http://schemas.microsoft.com/office/drawing/2010/diagram" id="0" name="" descr="This is a smart art diagram containing the content coverage of the workshop. The writing says. &#10;National guidance and research&#10;Defining data processes&#10;Effective data processes&#10;Data systems&#10;Scenarios activity&#10;Reflection and feedback"/>
        </a:ext>
      </dgm:extLst>
    </dgm:pt>
    <dgm:pt modelId="{91F5CA11-CFBB-4F36-A4A9-E57BEDB2283D}" type="parTrans" cxnId="{A8E09E19-17DF-451D-A7DB-4A880C165FA1}">
      <dgm:prSet/>
      <dgm:spPr/>
      <dgm:t>
        <a:bodyPr/>
        <a:lstStyle/>
        <a:p>
          <a:endParaRPr lang="en-GB"/>
        </a:p>
      </dgm:t>
    </dgm:pt>
    <dgm:pt modelId="{1B70BB6C-8B93-446A-B8BD-334D3817DA45}" type="sibTrans" cxnId="{A8E09E19-17DF-451D-A7DB-4A880C165FA1}">
      <dgm:prSet/>
      <dgm:spPr/>
      <dgm:t>
        <a:bodyPr/>
        <a:lstStyle/>
        <a:p>
          <a:endParaRPr lang="en-GB"/>
        </a:p>
      </dgm:t>
    </dgm:pt>
    <dgm:pt modelId="{6915B8AE-D623-4D2D-A03E-8F727C279356}">
      <dgm:prSet/>
      <dgm:spPr/>
      <dgm:t>
        <a:bodyPr/>
        <a:lstStyle/>
        <a:p>
          <a:r>
            <a:rPr lang="en-GB"/>
            <a:t>Reflection and feedback</a:t>
          </a:r>
        </a:p>
      </dgm:t>
      <dgm:extLst>
        <a:ext uri="{E40237B7-FDA0-4F09-8148-C483321AD2D9}">
          <dgm14:cNvPr xmlns:dgm14="http://schemas.microsoft.com/office/drawing/2010/diagram" id="0" name="" descr="This is a smart art diagram containing the content coverage of the workshop. The writing says. &#10;National guidance and research&#10;Defining data processes&#10;Effective data processes&#10;Data systems&#10;Scenarios activity&#10;Reflection and feedback"/>
        </a:ext>
      </dgm:extLst>
    </dgm:pt>
    <dgm:pt modelId="{89A5FCDC-A1F3-426D-9781-28D719A510A1}" type="parTrans" cxnId="{8ABEAAD1-6514-47A6-9558-89E127A800BA}">
      <dgm:prSet/>
      <dgm:spPr/>
      <dgm:t>
        <a:bodyPr/>
        <a:lstStyle/>
        <a:p>
          <a:endParaRPr lang="en-GB"/>
        </a:p>
      </dgm:t>
    </dgm:pt>
    <dgm:pt modelId="{4737A28E-E17F-4EC0-81D7-30C65E259985}" type="sibTrans" cxnId="{8ABEAAD1-6514-47A6-9558-89E127A800BA}">
      <dgm:prSet/>
      <dgm:spPr/>
      <dgm:t>
        <a:bodyPr/>
        <a:lstStyle/>
        <a:p>
          <a:endParaRPr lang="en-GB"/>
        </a:p>
      </dgm:t>
    </dgm:pt>
    <dgm:pt modelId="{DA294D58-0376-408B-83CE-9DB747C5E6B8}" type="pres">
      <dgm:prSet presAssocID="{8B7B171F-EB8B-4CF6-A2D6-4B7B5ADE7A58}" presName="Name0" presStyleCnt="0">
        <dgm:presLayoutVars>
          <dgm:chMax val="7"/>
          <dgm:chPref val="7"/>
          <dgm:dir/>
        </dgm:presLayoutVars>
      </dgm:prSet>
      <dgm:spPr/>
    </dgm:pt>
    <dgm:pt modelId="{A8C9F2EC-3736-44FC-97E3-A31414475BB8}" type="pres">
      <dgm:prSet presAssocID="{8B7B171F-EB8B-4CF6-A2D6-4B7B5ADE7A58}" presName="Name1" presStyleCnt="0"/>
      <dgm:spPr/>
    </dgm:pt>
    <dgm:pt modelId="{D9FE83E8-6451-4265-AA35-61A5C5942942}" type="pres">
      <dgm:prSet presAssocID="{8B7B171F-EB8B-4CF6-A2D6-4B7B5ADE7A58}" presName="cycle" presStyleCnt="0"/>
      <dgm:spPr/>
    </dgm:pt>
    <dgm:pt modelId="{8B4D328E-364A-419C-915E-3134F615E0E8}" type="pres">
      <dgm:prSet presAssocID="{8B7B171F-EB8B-4CF6-A2D6-4B7B5ADE7A58}" presName="srcNode" presStyleLbl="node1" presStyleIdx="0" presStyleCnt="6"/>
      <dgm:spPr/>
    </dgm:pt>
    <dgm:pt modelId="{6744B3B5-0239-436F-926B-518AB374C1A7}" type="pres">
      <dgm:prSet presAssocID="{8B7B171F-EB8B-4CF6-A2D6-4B7B5ADE7A58}" presName="conn" presStyleLbl="parChTrans1D2" presStyleIdx="0" presStyleCnt="1"/>
      <dgm:spPr/>
    </dgm:pt>
    <dgm:pt modelId="{481F2718-B3DE-4274-836B-5F15274504A5}" type="pres">
      <dgm:prSet presAssocID="{8B7B171F-EB8B-4CF6-A2D6-4B7B5ADE7A58}" presName="extraNode" presStyleLbl="node1" presStyleIdx="0" presStyleCnt="6"/>
      <dgm:spPr/>
    </dgm:pt>
    <dgm:pt modelId="{24AABA6E-A49D-42DB-A542-876EF2DE7C65}" type="pres">
      <dgm:prSet presAssocID="{8B7B171F-EB8B-4CF6-A2D6-4B7B5ADE7A58}" presName="dstNode" presStyleLbl="node1" presStyleIdx="0" presStyleCnt="6"/>
      <dgm:spPr/>
    </dgm:pt>
    <dgm:pt modelId="{8E493C90-1408-4526-8756-A3696992837D}" type="pres">
      <dgm:prSet presAssocID="{1A870F8E-1D1E-4281-BB5B-BA67A0D2C3CD}" presName="text_1" presStyleLbl="node1" presStyleIdx="0" presStyleCnt="6">
        <dgm:presLayoutVars>
          <dgm:bulletEnabled val="1"/>
        </dgm:presLayoutVars>
      </dgm:prSet>
      <dgm:spPr/>
    </dgm:pt>
    <dgm:pt modelId="{6ACD0082-46EB-4197-9AEF-6C3603194323}" type="pres">
      <dgm:prSet presAssocID="{1A870F8E-1D1E-4281-BB5B-BA67A0D2C3CD}" presName="accent_1" presStyleCnt="0"/>
      <dgm:spPr/>
    </dgm:pt>
    <dgm:pt modelId="{84B16BD2-BC88-4E10-9E43-6D6BE4C2FED5}" type="pres">
      <dgm:prSet presAssocID="{1A870F8E-1D1E-4281-BB5B-BA67A0D2C3CD}" presName="accentRepeatNode" presStyleLbl="solidFgAcc1" presStyleIdx="0" presStyleCnt="6"/>
      <dgm:spPr/>
    </dgm:pt>
    <dgm:pt modelId="{2E8260C5-714E-40EE-B332-FCC683D80095}" type="pres">
      <dgm:prSet presAssocID="{B790341B-5831-47C8-B1B9-DA1CD817B1BD}" presName="text_2" presStyleLbl="node1" presStyleIdx="1" presStyleCnt="6">
        <dgm:presLayoutVars>
          <dgm:bulletEnabled val="1"/>
        </dgm:presLayoutVars>
      </dgm:prSet>
      <dgm:spPr/>
    </dgm:pt>
    <dgm:pt modelId="{0E7DC222-0381-4A96-9F66-3A4789D11B2F}" type="pres">
      <dgm:prSet presAssocID="{B790341B-5831-47C8-B1B9-DA1CD817B1BD}" presName="accent_2" presStyleCnt="0"/>
      <dgm:spPr/>
    </dgm:pt>
    <dgm:pt modelId="{1354DD78-EAD9-4D08-9D4B-45C0F8ABE7DF}" type="pres">
      <dgm:prSet presAssocID="{B790341B-5831-47C8-B1B9-DA1CD817B1BD}" presName="accentRepeatNode" presStyleLbl="solidFgAcc1" presStyleIdx="1" presStyleCnt="6"/>
      <dgm:spPr/>
    </dgm:pt>
    <dgm:pt modelId="{80A4B80A-B3F2-4F07-ABEB-C5E4EF5646B0}" type="pres">
      <dgm:prSet presAssocID="{2CDA3D51-41DC-4E39-A368-51E2E7A93007}" presName="text_3" presStyleLbl="node1" presStyleIdx="2" presStyleCnt="6">
        <dgm:presLayoutVars>
          <dgm:bulletEnabled val="1"/>
        </dgm:presLayoutVars>
      </dgm:prSet>
      <dgm:spPr/>
    </dgm:pt>
    <dgm:pt modelId="{DBBE36E4-8A32-42B0-AD85-903E54752B13}" type="pres">
      <dgm:prSet presAssocID="{2CDA3D51-41DC-4E39-A368-51E2E7A93007}" presName="accent_3" presStyleCnt="0"/>
      <dgm:spPr/>
    </dgm:pt>
    <dgm:pt modelId="{4F962DEC-736F-4564-A610-8E8E3C85FDB9}" type="pres">
      <dgm:prSet presAssocID="{2CDA3D51-41DC-4E39-A368-51E2E7A93007}" presName="accentRepeatNode" presStyleLbl="solidFgAcc1" presStyleIdx="2" presStyleCnt="6"/>
      <dgm:spPr/>
    </dgm:pt>
    <dgm:pt modelId="{02508A3B-1303-49CE-BAF6-9EB610B0031A}" type="pres">
      <dgm:prSet presAssocID="{7B0AD926-90C7-41E4-A566-09DE22CEC021}" presName="text_4" presStyleLbl="node1" presStyleIdx="3" presStyleCnt="6">
        <dgm:presLayoutVars>
          <dgm:bulletEnabled val="1"/>
        </dgm:presLayoutVars>
      </dgm:prSet>
      <dgm:spPr/>
    </dgm:pt>
    <dgm:pt modelId="{A9049949-B4C3-4FE8-AF08-D0C2E555B93F}" type="pres">
      <dgm:prSet presAssocID="{7B0AD926-90C7-41E4-A566-09DE22CEC021}" presName="accent_4" presStyleCnt="0"/>
      <dgm:spPr/>
    </dgm:pt>
    <dgm:pt modelId="{50719DB5-5558-44D0-AF6C-79E035AAA8E9}" type="pres">
      <dgm:prSet presAssocID="{7B0AD926-90C7-41E4-A566-09DE22CEC021}" presName="accentRepeatNode" presStyleLbl="solidFgAcc1" presStyleIdx="3" presStyleCnt="6"/>
      <dgm:spPr/>
    </dgm:pt>
    <dgm:pt modelId="{91228179-F061-4285-8B5C-058CF4DF70C9}" type="pres">
      <dgm:prSet presAssocID="{77EDBD20-ED17-47BC-9103-8B20A21845AD}" presName="text_5" presStyleLbl="node1" presStyleIdx="4" presStyleCnt="6">
        <dgm:presLayoutVars>
          <dgm:bulletEnabled val="1"/>
        </dgm:presLayoutVars>
      </dgm:prSet>
      <dgm:spPr/>
    </dgm:pt>
    <dgm:pt modelId="{FB73931F-4E3C-4285-9957-45E306ADA998}" type="pres">
      <dgm:prSet presAssocID="{77EDBD20-ED17-47BC-9103-8B20A21845AD}" presName="accent_5" presStyleCnt="0"/>
      <dgm:spPr/>
    </dgm:pt>
    <dgm:pt modelId="{53A47033-DFB9-4D49-881A-2B2B4002F6FF}" type="pres">
      <dgm:prSet presAssocID="{77EDBD20-ED17-47BC-9103-8B20A21845AD}" presName="accentRepeatNode" presStyleLbl="solidFgAcc1" presStyleIdx="4" presStyleCnt="6"/>
      <dgm:spPr/>
    </dgm:pt>
    <dgm:pt modelId="{402D7368-0344-4D09-A973-F3145EFA5121}" type="pres">
      <dgm:prSet presAssocID="{6915B8AE-D623-4D2D-A03E-8F727C279356}" presName="text_6" presStyleLbl="node1" presStyleIdx="5" presStyleCnt="6" custLinFactNeighborY="-8905">
        <dgm:presLayoutVars>
          <dgm:bulletEnabled val="1"/>
        </dgm:presLayoutVars>
      </dgm:prSet>
      <dgm:spPr/>
    </dgm:pt>
    <dgm:pt modelId="{A87D5E60-E7A3-46CD-A0F6-E553B354B1B5}" type="pres">
      <dgm:prSet presAssocID="{6915B8AE-D623-4D2D-A03E-8F727C279356}" presName="accent_6" presStyleCnt="0"/>
      <dgm:spPr/>
    </dgm:pt>
    <dgm:pt modelId="{750E8D03-8662-4E4D-9370-78DA869F89FF}" type="pres">
      <dgm:prSet presAssocID="{6915B8AE-D623-4D2D-A03E-8F727C279356}" presName="accentRepeatNode" presStyleLbl="solidFgAcc1" presStyleIdx="5" presStyleCnt="6"/>
      <dgm:spPr/>
    </dgm:pt>
  </dgm:ptLst>
  <dgm:cxnLst>
    <dgm:cxn modelId="{94BB4F09-F14E-41EC-9C40-CC092DF216A7}" type="presOf" srcId="{77EDBD20-ED17-47BC-9103-8B20A21845AD}" destId="{91228179-F061-4285-8B5C-058CF4DF70C9}" srcOrd="0" destOrd="0" presId="urn:microsoft.com/office/officeart/2008/layout/VerticalCurvedList"/>
    <dgm:cxn modelId="{A8E09E19-17DF-451D-A7DB-4A880C165FA1}" srcId="{8B7B171F-EB8B-4CF6-A2D6-4B7B5ADE7A58}" destId="{77EDBD20-ED17-47BC-9103-8B20A21845AD}" srcOrd="4" destOrd="0" parTransId="{91F5CA11-CFBB-4F36-A4A9-E57BEDB2283D}" sibTransId="{1B70BB6C-8B93-446A-B8BD-334D3817DA45}"/>
    <dgm:cxn modelId="{E32EAD1F-5887-4222-A288-AF854EDC8A33}" type="presOf" srcId="{8B7B171F-EB8B-4CF6-A2D6-4B7B5ADE7A58}" destId="{DA294D58-0376-408B-83CE-9DB747C5E6B8}" srcOrd="0" destOrd="0" presId="urn:microsoft.com/office/officeart/2008/layout/VerticalCurvedList"/>
    <dgm:cxn modelId="{0E09FD26-BB5D-46CB-8E0A-F25C661EB249}" srcId="{8B7B171F-EB8B-4CF6-A2D6-4B7B5ADE7A58}" destId="{1A870F8E-1D1E-4281-BB5B-BA67A0D2C3CD}" srcOrd="0" destOrd="0" parTransId="{34498098-56E9-4626-AC2B-4DA1EAA61179}" sibTransId="{A733424E-8E48-4099-9748-CA53694FC37D}"/>
    <dgm:cxn modelId="{120CAD3A-DDF1-4C9A-89A8-F9560DE2FDA1}" type="presOf" srcId="{7B0AD926-90C7-41E4-A566-09DE22CEC021}" destId="{02508A3B-1303-49CE-BAF6-9EB610B0031A}" srcOrd="0" destOrd="0" presId="urn:microsoft.com/office/officeart/2008/layout/VerticalCurvedList"/>
    <dgm:cxn modelId="{9BEC1141-4BA0-4AAE-930C-7CE2D957CF92}" type="presOf" srcId="{1A870F8E-1D1E-4281-BB5B-BA67A0D2C3CD}" destId="{8E493C90-1408-4526-8756-A3696992837D}" srcOrd="0" destOrd="0" presId="urn:microsoft.com/office/officeart/2008/layout/VerticalCurvedList"/>
    <dgm:cxn modelId="{DF91BB42-6559-43F6-93AA-172DC83C4174}" type="presOf" srcId="{B790341B-5831-47C8-B1B9-DA1CD817B1BD}" destId="{2E8260C5-714E-40EE-B332-FCC683D80095}" srcOrd="0" destOrd="0" presId="urn:microsoft.com/office/officeart/2008/layout/VerticalCurvedList"/>
    <dgm:cxn modelId="{0F975743-6920-4E78-8F63-DD6828AB89F2}" type="presOf" srcId="{6915B8AE-D623-4D2D-A03E-8F727C279356}" destId="{402D7368-0344-4D09-A973-F3145EFA5121}" srcOrd="0" destOrd="0" presId="urn:microsoft.com/office/officeart/2008/layout/VerticalCurvedList"/>
    <dgm:cxn modelId="{194F0965-9737-4201-A6D5-239951E0EAA4}" srcId="{8B7B171F-EB8B-4CF6-A2D6-4B7B5ADE7A58}" destId="{7B0AD926-90C7-41E4-A566-09DE22CEC021}" srcOrd="3" destOrd="0" parTransId="{8ACB685B-E69A-4A83-9B41-C488B8AE88AB}" sibTransId="{45654B5D-AFB1-4160-93F0-BE02D65750CF}"/>
    <dgm:cxn modelId="{A052FA6B-6953-4369-B3A2-575B70553420}" srcId="{8B7B171F-EB8B-4CF6-A2D6-4B7B5ADE7A58}" destId="{2CDA3D51-41DC-4E39-A368-51E2E7A93007}" srcOrd="2" destOrd="0" parTransId="{A2712563-4748-44B6-B9DE-5D2F5E64FA9A}" sibTransId="{26EC91DC-426A-49BF-B7A0-D1CF3457852F}"/>
    <dgm:cxn modelId="{B2C5BF4E-F558-43CF-8E81-555FD825FEE4}" type="presOf" srcId="{2CDA3D51-41DC-4E39-A368-51E2E7A93007}" destId="{80A4B80A-B3F2-4F07-ABEB-C5E4EF5646B0}" srcOrd="0" destOrd="0" presId="urn:microsoft.com/office/officeart/2008/layout/VerticalCurvedList"/>
    <dgm:cxn modelId="{A8CBC3AC-A481-47FC-85DD-55ACD56BEFB0}" type="presOf" srcId="{A733424E-8E48-4099-9748-CA53694FC37D}" destId="{6744B3B5-0239-436F-926B-518AB374C1A7}" srcOrd="0" destOrd="0" presId="urn:microsoft.com/office/officeart/2008/layout/VerticalCurvedList"/>
    <dgm:cxn modelId="{E5B4F2C6-7466-49C0-98A2-B0769DB539AE}" srcId="{8B7B171F-EB8B-4CF6-A2D6-4B7B5ADE7A58}" destId="{B790341B-5831-47C8-B1B9-DA1CD817B1BD}" srcOrd="1" destOrd="0" parTransId="{D5EE7ED7-E48A-48EE-A08F-3E2020EAC63A}" sibTransId="{5FF43768-0BBC-4FC5-A4E1-E2771ADBC7D2}"/>
    <dgm:cxn modelId="{8ABEAAD1-6514-47A6-9558-89E127A800BA}" srcId="{8B7B171F-EB8B-4CF6-A2D6-4B7B5ADE7A58}" destId="{6915B8AE-D623-4D2D-A03E-8F727C279356}" srcOrd="5" destOrd="0" parTransId="{89A5FCDC-A1F3-426D-9781-28D719A510A1}" sibTransId="{4737A28E-E17F-4EC0-81D7-30C65E259985}"/>
    <dgm:cxn modelId="{0FF2864E-6AEC-46E5-BF68-D4D5019DBDA1}" type="presParOf" srcId="{DA294D58-0376-408B-83CE-9DB747C5E6B8}" destId="{A8C9F2EC-3736-44FC-97E3-A31414475BB8}" srcOrd="0" destOrd="0" presId="urn:microsoft.com/office/officeart/2008/layout/VerticalCurvedList"/>
    <dgm:cxn modelId="{32A34F24-2564-4E16-A60A-34503C071DBB}" type="presParOf" srcId="{A8C9F2EC-3736-44FC-97E3-A31414475BB8}" destId="{D9FE83E8-6451-4265-AA35-61A5C5942942}" srcOrd="0" destOrd="0" presId="urn:microsoft.com/office/officeart/2008/layout/VerticalCurvedList"/>
    <dgm:cxn modelId="{51C5D334-8685-4E38-A86A-BAEAABFD9FAC}" type="presParOf" srcId="{D9FE83E8-6451-4265-AA35-61A5C5942942}" destId="{8B4D328E-364A-419C-915E-3134F615E0E8}" srcOrd="0" destOrd="0" presId="urn:microsoft.com/office/officeart/2008/layout/VerticalCurvedList"/>
    <dgm:cxn modelId="{E986411A-54C3-4E3A-8473-6D40FD36D24C}" type="presParOf" srcId="{D9FE83E8-6451-4265-AA35-61A5C5942942}" destId="{6744B3B5-0239-436F-926B-518AB374C1A7}" srcOrd="1" destOrd="0" presId="urn:microsoft.com/office/officeart/2008/layout/VerticalCurvedList"/>
    <dgm:cxn modelId="{1F099294-CCB5-4D56-A6B2-2F97F79081AE}" type="presParOf" srcId="{D9FE83E8-6451-4265-AA35-61A5C5942942}" destId="{481F2718-B3DE-4274-836B-5F15274504A5}" srcOrd="2" destOrd="0" presId="urn:microsoft.com/office/officeart/2008/layout/VerticalCurvedList"/>
    <dgm:cxn modelId="{8792823A-F380-4042-94B9-92A261E427D6}" type="presParOf" srcId="{D9FE83E8-6451-4265-AA35-61A5C5942942}" destId="{24AABA6E-A49D-42DB-A542-876EF2DE7C65}" srcOrd="3" destOrd="0" presId="urn:microsoft.com/office/officeart/2008/layout/VerticalCurvedList"/>
    <dgm:cxn modelId="{E18EF6A9-F6FC-4296-8EBD-8EB206DFB59C}" type="presParOf" srcId="{A8C9F2EC-3736-44FC-97E3-A31414475BB8}" destId="{8E493C90-1408-4526-8756-A3696992837D}" srcOrd="1" destOrd="0" presId="urn:microsoft.com/office/officeart/2008/layout/VerticalCurvedList"/>
    <dgm:cxn modelId="{CD9A9469-65AC-473A-860B-5356C35A51E1}" type="presParOf" srcId="{A8C9F2EC-3736-44FC-97E3-A31414475BB8}" destId="{6ACD0082-46EB-4197-9AEF-6C3603194323}" srcOrd="2" destOrd="0" presId="urn:microsoft.com/office/officeart/2008/layout/VerticalCurvedList"/>
    <dgm:cxn modelId="{543AB8E8-3515-4436-B3C7-869CF93F79BA}" type="presParOf" srcId="{6ACD0082-46EB-4197-9AEF-6C3603194323}" destId="{84B16BD2-BC88-4E10-9E43-6D6BE4C2FED5}" srcOrd="0" destOrd="0" presId="urn:microsoft.com/office/officeart/2008/layout/VerticalCurvedList"/>
    <dgm:cxn modelId="{06D3FB1F-8C61-453F-A95B-44846D28DA30}" type="presParOf" srcId="{A8C9F2EC-3736-44FC-97E3-A31414475BB8}" destId="{2E8260C5-714E-40EE-B332-FCC683D80095}" srcOrd="3" destOrd="0" presId="urn:microsoft.com/office/officeart/2008/layout/VerticalCurvedList"/>
    <dgm:cxn modelId="{FA71E5FD-0454-4851-8DF5-CFC597355B34}" type="presParOf" srcId="{A8C9F2EC-3736-44FC-97E3-A31414475BB8}" destId="{0E7DC222-0381-4A96-9F66-3A4789D11B2F}" srcOrd="4" destOrd="0" presId="urn:microsoft.com/office/officeart/2008/layout/VerticalCurvedList"/>
    <dgm:cxn modelId="{0D106439-8F62-41D7-8E93-B4F4DC679F44}" type="presParOf" srcId="{0E7DC222-0381-4A96-9F66-3A4789D11B2F}" destId="{1354DD78-EAD9-4D08-9D4B-45C0F8ABE7DF}" srcOrd="0" destOrd="0" presId="urn:microsoft.com/office/officeart/2008/layout/VerticalCurvedList"/>
    <dgm:cxn modelId="{46AC2607-E6C3-4EF8-A83E-FEE53739F67F}" type="presParOf" srcId="{A8C9F2EC-3736-44FC-97E3-A31414475BB8}" destId="{80A4B80A-B3F2-4F07-ABEB-C5E4EF5646B0}" srcOrd="5" destOrd="0" presId="urn:microsoft.com/office/officeart/2008/layout/VerticalCurvedList"/>
    <dgm:cxn modelId="{8DBC1C49-420E-4F04-8E63-063A83EF4585}" type="presParOf" srcId="{A8C9F2EC-3736-44FC-97E3-A31414475BB8}" destId="{DBBE36E4-8A32-42B0-AD85-903E54752B13}" srcOrd="6" destOrd="0" presId="urn:microsoft.com/office/officeart/2008/layout/VerticalCurvedList"/>
    <dgm:cxn modelId="{E69A5626-CAFE-4132-8FD4-47374756D9FA}" type="presParOf" srcId="{DBBE36E4-8A32-42B0-AD85-903E54752B13}" destId="{4F962DEC-736F-4564-A610-8E8E3C85FDB9}" srcOrd="0" destOrd="0" presId="urn:microsoft.com/office/officeart/2008/layout/VerticalCurvedList"/>
    <dgm:cxn modelId="{9FD21283-F0D7-4A1F-B435-7EEB537C5453}" type="presParOf" srcId="{A8C9F2EC-3736-44FC-97E3-A31414475BB8}" destId="{02508A3B-1303-49CE-BAF6-9EB610B0031A}" srcOrd="7" destOrd="0" presId="urn:microsoft.com/office/officeart/2008/layout/VerticalCurvedList"/>
    <dgm:cxn modelId="{FA710A20-7A8D-44A6-9B36-9856C52B5679}" type="presParOf" srcId="{A8C9F2EC-3736-44FC-97E3-A31414475BB8}" destId="{A9049949-B4C3-4FE8-AF08-D0C2E555B93F}" srcOrd="8" destOrd="0" presId="urn:microsoft.com/office/officeart/2008/layout/VerticalCurvedList"/>
    <dgm:cxn modelId="{0D20C083-2DF0-4F1C-AC2A-61D4F42D1462}" type="presParOf" srcId="{A9049949-B4C3-4FE8-AF08-D0C2E555B93F}" destId="{50719DB5-5558-44D0-AF6C-79E035AAA8E9}" srcOrd="0" destOrd="0" presId="urn:microsoft.com/office/officeart/2008/layout/VerticalCurvedList"/>
    <dgm:cxn modelId="{F52EEF4F-CC41-4B48-A452-DC67B3F1E8C6}" type="presParOf" srcId="{A8C9F2EC-3736-44FC-97E3-A31414475BB8}" destId="{91228179-F061-4285-8B5C-058CF4DF70C9}" srcOrd="9" destOrd="0" presId="urn:microsoft.com/office/officeart/2008/layout/VerticalCurvedList"/>
    <dgm:cxn modelId="{B788D5F9-464C-47CD-8AE4-32258E487A07}" type="presParOf" srcId="{A8C9F2EC-3736-44FC-97E3-A31414475BB8}" destId="{FB73931F-4E3C-4285-9957-45E306ADA998}" srcOrd="10" destOrd="0" presId="urn:microsoft.com/office/officeart/2008/layout/VerticalCurvedList"/>
    <dgm:cxn modelId="{343E2682-4BFA-4313-9C13-6D6729CE1ED8}" type="presParOf" srcId="{FB73931F-4E3C-4285-9957-45E306ADA998}" destId="{53A47033-DFB9-4D49-881A-2B2B4002F6FF}" srcOrd="0" destOrd="0" presId="urn:microsoft.com/office/officeart/2008/layout/VerticalCurvedList"/>
    <dgm:cxn modelId="{DACC7DE0-C679-4CAE-BE97-8ABAF81E1C9B}" type="presParOf" srcId="{A8C9F2EC-3736-44FC-97E3-A31414475BB8}" destId="{402D7368-0344-4D09-A973-F3145EFA5121}" srcOrd="11" destOrd="0" presId="urn:microsoft.com/office/officeart/2008/layout/VerticalCurvedList"/>
    <dgm:cxn modelId="{E2E3EABE-7111-4613-88D4-21B2E55C32B6}" type="presParOf" srcId="{A8C9F2EC-3736-44FC-97E3-A31414475BB8}" destId="{A87D5E60-E7A3-46CD-A0F6-E553B354B1B5}" srcOrd="12" destOrd="0" presId="urn:microsoft.com/office/officeart/2008/layout/VerticalCurvedList"/>
    <dgm:cxn modelId="{3710F882-6C32-42B6-9C5E-3FF851C62883}" type="presParOf" srcId="{A87D5E60-E7A3-46CD-A0F6-E553B354B1B5}" destId="{750E8D03-8662-4E4D-9370-78DA869F89F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02F729-73F8-4678-9717-581C3C3067D6}" type="doc">
      <dgm:prSet loTypeId="urn:microsoft.com/office/officeart/2005/8/layout/cycle5" loCatId="cycle" qsTypeId="urn:microsoft.com/office/officeart/2005/8/quickstyle/simple1" qsCatId="simple" csTypeId="urn:microsoft.com/office/officeart/2005/8/colors/accent2_1" csCatId="accent2" phldr="1"/>
      <dgm:spPr/>
      <dgm:t>
        <a:bodyPr/>
        <a:lstStyle/>
        <a:p>
          <a:endParaRPr lang="en-GB"/>
        </a:p>
      </dgm:t>
    </dgm:pt>
    <dgm:pt modelId="{4CA7D3A2-7825-4CA7-B459-A3DEA661DC19}">
      <dgm:prSet phldrT="[Text]" custT="1"/>
      <dgm:spPr>
        <a:ln w="19050">
          <a:solidFill>
            <a:schemeClr val="accent2"/>
          </a:solidFill>
        </a:ln>
      </dgm:spPr>
      <dgm:t>
        <a:bodyPr/>
        <a:lstStyle/>
        <a:p>
          <a:r>
            <a:rPr lang="en-GB" sz="1700"/>
            <a:t>What do you need to know to make improvement?</a:t>
          </a:r>
        </a:p>
      </dgm:t>
    </dgm:pt>
    <dgm:pt modelId="{41CEC06F-45C2-4E17-BDFD-82009211090A}" type="parTrans" cxnId="{52D108F0-9F8B-4A67-AB15-23CEBCBA825F}">
      <dgm:prSet/>
      <dgm:spPr/>
      <dgm:t>
        <a:bodyPr/>
        <a:lstStyle/>
        <a:p>
          <a:endParaRPr lang="en-GB"/>
        </a:p>
      </dgm:t>
    </dgm:pt>
    <dgm:pt modelId="{83C007CB-94C9-43F3-80E7-3F2742D25967}" type="sibTrans" cxnId="{52D108F0-9F8B-4A67-AB15-23CEBCBA825F}">
      <dgm:prSet/>
      <dgm:spPr/>
      <dgm:t>
        <a:bodyPr/>
        <a:lstStyle/>
        <a:p>
          <a:endParaRPr lang="en-GB"/>
        </a:p>
      </dgm:t>
    </dgm:pt>
    <dgm:pt modelId="{84B4A363-E715-4918-B2D1-26D99A610BC3}">
      <dgm:prSet phldrT="[Text]"/>
      <dgm:spPr>
        <a:ln w="19050">
          <a:solidFill>
            <a:schemeClr val="accent2"/>
          </a:solidFill>
        </a:ln>
      </dgm:spPr>
      <dgm:t>
        <a:bodyPr/>
        <a:lstStyle/>
        <a:p>
          <a:r>
            <a:rPr lang="en-GB"/>
            <a:t>What data can you collect?</a:t>
          </a:r>
        </a:p>
      </dgm:t>
    </dgm:pt>
    <dgm:pt modelId="{A85CDA7C-462C-4B03-9023-3A99B457CBEE}" type="parTrans" cxnId="{A0A08612-F701-4AB2-B2AA-9A047326A210}">
      <dgm:prSet/>
      <dgm:spPr/>
      <dgm:t>
        <a:bodyPr/>
        <a:lstStyle/>
        <a:p>
          <a:endParaRPr lang="en-GB"/>
        </a:p>
      </dgm:t>
    </dgm:pt>
    <dgm:pt modelId="{95730921-FE19-41E4-9361-46C11DC5E10A}" type="sibTrans" cxnId="{A0A08612-F701-4AB2-B2AA-9A047326A210}">
      <dgm:prSet/>
      <dgm:spPr/>
      <dgm:t>
        <a:bodyPr/>
        <a:lstStyle/>
        <a:p>
          <a:endParaRPr lang="en-GB"/>
        </a:p>
      </dgm:t>
    </dgm:pt>
    <dgm:pt modelId="{65B8C948-333F-4085-BB3F-E5B8218DE029}">
      <dgm:prSet phldrT="[Text]"/>
      <dgm:spPr>
        <a:ln w="19050">
          <a:solidFill>
            <a:schemeClr val="accent2"/>
          </a:solidFill>
        </a:ln>
      </dgm:spPr>
      <dgm:t>
        <a:bodyPr/>
        <a:lstStyle/>
        <a:p>
          <a:r>
            <a:rPr lang="en-GB"/>
            <a:t>How will you collect the data?</a:t>
          </a:r>
        </a:p>
      </dgm:t>
    </dgm:pt>
    <dgm:pt modelId="{722D5257-65ED-40F5-9BDE-BF40F5C2E9E3}" type="parTrans" cxnId="{85544DD3-45F0-461D-983A-F772849863B5}">
      <dgm:prSet/>
      <dgm:spPr/>
      <dgm:t>
        <a:bodyPr/>
        <a:lstStyle/>
        <a:p>
          <a:endParaRPr lang="en-GB"/>
        </a:p>
      </dgm:t>
    </dgm:pt>
    <dgm:pt modelId="{45F070B3-F847-47C0-9589-49A0FCF902B2}" type="sibTrans" cxnId="{85544DD3-45F0-461D-983A-F772849863B5}">
      <dgm:prSet/>
      <dgm:spPr/>
      <dgm:t>
        <a:bodyPr/>
        <a:lstStyle/>
        <a:p>
          <a:endParaRPr lang="en-GB"/>
        </a:p>
      </dgm:t>
    </dgm:pt>
    <dgm:pt modelId="{428AFB7E-34BE-43F9-A2D9-974870822429}">
      <dgm:prSet phldrT="[Text]" custT="1"/>
      <dgm:spPr>
        <a:ln w="19050">
          <a:solidFill>
            <a:schemeClr val="accent2"/>
          </a:solidFill>
        </a:ln>
      </dgm:spPr>
      <dgm:t>
        <a:bodyPr/>
        <a:lstStyle/>
        <a:p>
          <a:r>
            <a:rPr lang="en-GB" sz="1700"/>
            <a:t>When will you collect the data?</a:t>
          </a:r>
        </a:p>
      </dgm:t>
    </dgm:pt>
    <dgm:pt modelId="{3850D010-5FE2-4DFE-A770-E5FB323086D8}" type="parTrans" cxnId="{AB81B7C7-2C3A-41F1-B773-F94817425497}">
      <dgm:prSet/>
      <dgm:spPr/>
      <dgm:t>
        <a:bodyPr/>
        <a:lstStyle/>
        <a:p>
          <a:endParaRPr lang="en-GB"/>
        </a:p>
      </dgm:t>
    </dgm:pt>
    <dgm:pt modelId="{1669FECD-482A-4DA2-8D0C-FFFA8BBAC461}" type="sibTrans" cxnId="{AB81B7C7-2C3A-41F1-B773-F94817425497}">
      <dgm:prSet/>
      <dgm:spPr/>
      <dgm:t>
        <a:bodyPr/>
        <a:lstStyle/>
        <a:p>
          <a:endParaRPr lang="en-GB"/>
        </a:p>
      </dgm:t>
    </dgm:pt>
    <dgm:pt modelId="{8FE02840-ED0E-4B9D-A6CD-0926B88BDAB9}">
      <dgm:prSet phldrT="[Text]" custT="1"/>
      <dgm:spPr>
        <a:ln w="19050">
          <a:solidFill>
            <a:schemeClr val="accent2"/>
          </a:solidFill>
        </a:ln>
      </dgm:spPr>
      <dgm:t>
        <a:bodyPr/>
        <a:lstStyle/>
        <a:p>
          <a:r>
            <a:rPr lang="en-GB" sz="1700"/>
            <a:t>How will you store the data?</a:t>
          </a:r>
        </a:p>
      </dgm:t>
    </dgm:pt>
    <dgm:pt modelId="{1EA0C3B4-FA3E-45E4-A05C-C503B2109224}" type="parTrans" cxnId="{BD41B78B-A437-4EEA-A08F-C55CA7FF3982}">
      <dgm:prSet/>
      <dgm:spPr/>
      <dgm:t>
        <a:bodyPr/>
        <a:lstStyle/>
        <a:p>
          <a:endParaRPr lang="en-GB"/>
        </a:p>
      </dgm:t>
    </dgm:pt>
    <dgm:pt modelId="{0AC6FCDB-823A-4859-A9C6-82797FD4B327}" type="sibTrans" cxnId="{BD41B78B-A437-4EEA-A08F-C55CA7FF3982}">
      <dgm:prSet/>
      <dgm:spPr/>
      <dgm:t>
        <a:bodyPr/>
        <a:lstStyle/>
        <a:p>
          <a:endParaRPr lang="en-GB"/>
        </a:p>
      </dgm:t>
    </dgm:pt>
    <dgm:pt modelId="{9245A48A-E979-4854-88CB-31EE1625E6F5}">
      <dgm:prSet phldrT="[Text]"/>
      <dgm:spPr>
        <a:ln w="19050">
          <a:solidFill>
            <a:schemeClr val="accent2"/>
          </a:solidFill>
        </a:ln>
      </dgm:spPr>
      <dgm:t>
        <a:bodyPr/>
        <a:lstStyle/>
        <a:p>
          <a:r>
            <a:rPr lang="en-GB"/>
            <a:t>How will you know if you have collected the ‘right’ data?</a:t>
          </a:r>
        </a:p>
      </dgm:t>
    </dgm:pt>
    <dgm:pt modelId="{82B52004-F791-4919-A9B2-3972EEBBA215}" type="parTrans" cxnId="{DC7FC572-5A87-4F3C-977C-4804EBBB2C65}">
      <dgm:prSet/>
      <dgm:spPr/>
      <dgm:t>
        <a:bodyPr/>
        <a:lstStyle/>
        <a:p>
          <a:endParaRPr lang="en-GB"/>
        </a:p>
      </dgm:t>
    </dgm:pt>
    <dgm:pt modelId="{E7107CFC-E09F-42D1-B9CC-42920A730D2D}" type="sibTrans" cxnId="{DC7FC572-5A87-4F3C-977C-4804EBBB2C65}">
      <dgm:prSet/>
      <dgm:spPr/>
      <dgm:t>
        <a:bodyPr/>
        <a:lstStyle/>
        <a:p>
          <a:endParaRPr lang="en-GB"/>
        </a:p>
      </dgm:t>
    </dgm:pt>
    <dgm:pt modelId="{9F04CD2E-E33F-4E22-A323-3971F4B22E3A}">
      <dgm:prSet phldrT="[Text]"/>
      <dgm:spPr>
        <a:ln w="19050">
          <a:solidFill>
            <a:schemeClr val="accent2"/>
          </a:solidFill>
        </a:ln>
      </dgm:spPr>
      <dgm:t>
        <a:bodyPr/>
        <a:lstStyle/>
        <a:p>
          <a:r>
            <a:rPr lang="en-GB"/>
            <a:t>How will you use the data to make decisions?</a:t>
          </a:r>
        </a:p>
      </dgm:t>
    </dgm:pt>
    <dgm:pt modelId="{79935A71-53E5-421D-A462-3CF3D59B5A33}" type="parTrans" cxnId="{9868EEC7-947F-4759-8920-D0E920D83E35}">
      <dgm:prSet/>
      <dgm:spPr/>
      <dgm:t>
        <a:bodyPr/>
        <a:lstStyle/>
        <a:p>
          <a:endParaRPr lang="en-GB"/>
        </a:p>
      </dgm:t>
    </dgm:pt>
    <dgm:pt modelId="{B42F5797-24A9-4CC8-AF5E-270939E776C8}" type="sibTrans" cxnId="{9868EEC7-947F-4759-8920-D0E920D83E35}">
      <dgm:prSet/>
      <dgm:spPr/>
      <dgm:t>
        <a:bodyPr/>
        <a:lstStyle/>
        <a:p>
          <a:endParaRPr lang="en-GB"/>
        </a:p>
      </dgm:t>
    </dgm:pt>
    <dgm:pt modelId="{529492F9-2B5E-4367-B822-E45402F52927}">
      <dgm:prSet phldrT="[Text]"/>
      <dgm:spPr>
        <a:ln w="19050">
          <a:solidFill>
            <a:schemeClr val="accent2"/>
          </a:solidFill>
        </a:ln>
      </dgm:spPr>
      <dgm:t>
        <a:bodyPr/>
        <a:lstStyle/>
        <a:p>
          <a:r>
            <a:rPr lang="en-GB"/>
            <a:t>What actions will you take?</a:t>
          </a:r>
        </a:p>
      </dgm:t>
    </dgm:pt>
    <dgm:pt modelId="{91FB85F3-26AF-4C2F-A42F-9BC995F34DC6}" type="parTrans" cxnId="{2EDAD37B-5776-452D-9A27-CAB2BF51A668}">
      <dgm:prSet/>
      <dgm:spPr/>
      <dgm:t>
        <a:bodyPr/>
        <a:lstStyle/>
        <a:p>
          <a:endParaRPr lang="en-GB"/>
        </a:p>
      </dgm:t>
    </dgm:pt>
    <dgm:pt modelId="{B5B4A74B-0DD4-4E20-9D01-D619A0A88BD1}" type="sibTrans" cxnId="{2EDAD37B-5776-452D-9A27-CAB2BF51A668}">
      <dgm:prSet/>
      <dgm:spPr/>
      <dgm:t>
        <a:bodyPr/>
        <a:lstStyle/>
        <a:p>
          <a:endParaRPr lang="en-GB"/>
        </a:p>
      </dgm:t>
    </dgm:pt>
    <dgm:pt modelId="{1AC015F5-7048-474E-8BEC-CD7582875FC9}" type="pres">
      <dgm:prSet presAssocID="{5602F729-73F8-4678-9717-581C3C3067D6}" presName="cycle" presStyleCnt="0">
        <dgm:presLayoutVars>
          <dgm:dir/>
          <dgm:resizeHandles val="exact"/>
        </dgm:presLayoutVars>
      </dgm:prSet>
      <dgm:spPr/>
    </dgm:pt>
    <dgm:pt modelId="{5B4D0220-3FE2-4763-9E26-8A0BFC68491C}" type="pres">
      <dgm:prSet presAssocID="{4CA7D3A2-7825-4CA7-B459-A3DEA661DC19}" presName="node" presStyleLbl="node1" presStyleIdx="0" presStyleCnt="8" custScaleX="133432" custScaleY="145686" custRadScaleRad="97907" custRadScaleInc="-1896">
        <dgm:presLayoutVars>
          <dgm:bulletEnabled val="1"/>
        </dgm:presLayoutVars>
      </dgm:prSet>
      <dgm:spPr/>
    </dgm:pt>
    <dgm:pt modelId="{D62C8E19-2704-44AE-BD1A-60BA5040FF04}" type="pres">
      <dgm:prSet presAssocID="{4CA7D3A2-7825-4CA7-B459-A3DEA661DC19}" presName="spNode" presStyleCnt="0"/>
      <dgm:spPr/>
    </dgm:pt>
    <dgm:pt modelId="{DF0E3B21-4F31-41E7-B834-E1D318EC4E8C}" type="pres">
      <dgm:prSet presAssocID="{83C007CB-94C9-43F3-80E7-3F2742D25967}" presName="sibTrans" presStyleLbl="sibTrans1D1" presStyleIdx="0" presStyleCnt="8"/>
      <dgm:spPr/>
    </dgm:pt>
    <dgm:pt modelId="{98377D0E-DDD9-46DD-9EC1-3E8F16710D4D}" type="pres">
      <dgm:prSet presAssocID="{84B4A363-E715-4918-B2D1-26D99A610BC3}" presName="node" presStyleLbl="node1" presStyleIdx="1" presStyleCnt="8" custScaleX="133432" custScaleY="145686">
        <dgm:presLayoutVars>
          <dgm:bulletEnabled val="1"/>
        </dgm:presLayoutVars>
      </dgm:prSet>
      <dgm:spPr/>
    </dgm:pt>
    <dgm:pt modelId="{7E2A0424-6993-489F-8D52-93E91828ED9A}" type="pres">
      <dgm:prSet presAssocID="{84B4A363-E715-4918-B2D1-26D99A610BC3}" presName="spNode" presStyleCnt="0"/>
      <dgm:spPr/>
    </dgm:pt>
    <dgm:pt modelId="{BDE9EDAC-F252-4CA4-9C05-CC4718A31557}" type="pres">
      <dgm:prSet presAssocID="{95730921-FE19-41E4-9361-46C11DC5E10A}" presName="sibTrans" presStyleLbl="sibTrans1D1" presStyleIdx="1" presStyleCnt="8"/>
      <dgm:spPr/>
    </dgm:pt>
    <dgm:pt modelId="{BE1FD7D9-A09E-49B8-8D8E-9284465E9636}" type="pres">
      <dgm:prSet presAssocID="{65B8C948-333F-4085-BB3F-E5B8218DE029}" presName="node" presStyleLbl="node1" presStyleIdx="2" presStyleCnt="8" custScaleX="133432" custScaleY="145686">
        <dgm:presLayoutVars>
          <dgm:bulletEnabled val="1"/>
        </dgm:presLayoutVars>
      </dgm:prSet>
      <dgm:spPr/>
    </dgm:pt>
    <dgm:pt modelId="{D2CCC5B4-98CC-4F37-863F-F5EB513A8FDB}" type="pres">
      <dgm:prSet presAssocID="{65B8C948-333F-4085-BB3F-E5B8218DE029}" presName="spNode" presStyleCnt="0"/>
      <dgm:spPr/>
    </dgm:pt>
    <dgm:pt modelId="{0EF82D55-3156-4C05-A17B-83D9BE4F2DEE}" type="pres">
      <dgm:prSet presAssocID="{45F070B3-F847-47C0-9589-49A0FCF902B2}" presName="sibTrans" presStyleLbl="sibTrans1D1" presStyleIdx="2" presStyleCnt="8"/>
      <dgm:spPr/>
    </dgm:pt>
    <dgm:pt modelId="{C49AD50C-CF31-4E84-80AC-84B398A0C13D}" type="pres">
      <dgm:prSet presAssocID="{428AFB7E-34BE-43F9-A2D9-974870822429}" presName="node" presStyleLbl="node1" presStyleIdx="3" presStyleCnt="8" custScaleX="133432" custScaleY="145686">
        <dgm:presLayoutVars>
          <dgm:bulletEnabled val="1"/>
        </dgm:presLayoutVars>
      </dgm:prSet>
      <dgm:spPr/>
    </dgm:pt>
    <dgm:pt modelId="{0519B57D-0BFF-4080-B6A8-962F46BCCCC9}" type="pres">
      <dgm:prSet presAssocID="{428AFB7E-34BE-43F9-A2D9-974870822429}" presName="spNode" presStyleCnt="0"/>
      <dgm:spPr/>
    </dgm:pt>
    <dgm:pt modelId="{60B8D6F9-1970-479A-BBAB-DC689B0F4252}" type="pres">
      <dgm:prSet presAssocID="{1669FECD-482A-4DA2-8D0C-FFFA8BBAC461}" presName="sibTrans" presStyleLbl="sibTrans1D1" presStyleIdx="3" presStyleCnt="8"/>
      <dgm:spPr/>
    </dgm:pt>
    <dgm:pt modelId="{FC5D5B95-B2F1-484B-AC1B-F12F3CDDD0CD}" type="pres">
      <dgm:prSet presAssocID="{8FE02840-ED0E-4B9D-A6CD-0926B88BDAB9}" presName="node" presStyleLbl="node1" presStyleIdx="4" presStyleCnt="8" custScaleX="133432" custScaleY="145686" custRadScaleRad="95924" custRadScaleInc="3871">
        <dgm:presLayoutVars>
          <dgm:bulletEnabled val="1"/>
        </dgm:presLayoutVars>
      </dgm:prSet>
      <dgm:spPr/>
    </dgm:pt>
    <dgm:pt modelId="{B42DF722-9CC7-428B-87CF-D9B3814C8992}" type="pres">
      <dgm:prSet presAssocID="{8FE02840-ED0E-4B9D-A6CD-0926B88BDAB9}" presName="spNode" presStyleCnt="0"/>
      <dgm:spPr/>
    </dgm:pt>
    <dgm:pt modelId="{B4CB0505-9557-499D-8661-0E67FE46CD56}" type="pres">
      <dgm:prSet presAssocID="{0AC6FCDB-823A-4859-A9C6-82797FD4B327}" presName="sibTrans" presStyleLbl="sibTrans1D1" presStyleIdx="4" presStyleCnt="8"/>
      <dgm:spPr/>
    </dgm:pt>
    <dgm:pt modelId="{E987DFB3-C557-440E-97F4-A3292866F9D0}" type="pres">
      <dgm:prSet presAssocID="{9245A48A-E979-4854-88CB-31EE1625E6F5}" presName="node" presStyleLbl="node1" presStyleIdx="5" presStyleCnt="8" custScaleX="133432" custScaleY="145686">
        <dgm:presLayoutVars>
          <dgm:bulletEnabled val="1"/>
        </dgm:presLayoutVars>
      </dgm:prSet>
      <dgm:spPr/>
    </dgm:pt>
    <dgm:pt modelId="{D10DEDE8-AC0A-4F6A-B069-86FEF30BEF7B}" type="pres">
      <dgm:prSet presAssocID="{9245A48A-E979-4854-88CB-31EE1625E6F5}" presName="spNode" presStyleCnt="0"/>
      <dgm:spPr/>
    </dgm:pt>
    <dgm:pt modelId="{36521FB9-2CB0-46F2-BD8F-A8DDC0603FD7}" type="pres">
      <dgm:prSet presAssocID="{E7107CFC-E09F-42D1-B9CC-42920A730D2D}" presName="sibTrans" presStyleLbl="sibTrans1D1" presStyleIdx="5" presStyleCnt="8"/>
      <dgm:spPr/>
    </dgm:pt>
    <dgm:pt modelId="{BDCDBEC5-BD92-45D7-BDB8-3671A349D23B}" type="pres">
      <dgm:prSet presAssocID="{9F04CD2E-E33F-4E22-A323-3971F4B22E3A}" presName="node" presStyleLbl="node1" presStyleIdx="6" presStyleCnt="8" custScaleX="133432" custScaleY="145686">
        <dgm:presLayoutVars>
          <dgm:bulletEnabled val="1"/>
        </dgm:presLayoutVars>
      </dgm:prSet>
      <dgm:spPr/>
    </dgm:pt>
    <dgm:pt modelId="{B2ABEAC6-CF94-44DE-9F27-64A2C18D0209}" type="pres">
      <dgm:prSet presAssocID="{9F04CD2E-E33F-4E22-A323-3971F4B22E3A}" presName="spNode" presStyleCnt="0"/>
      <dgm:spPr/>
    </dgm:pt>
    <dgm:pt modelId="{B4EA8A63-F86B-47F0-809E-1F533BAD315D}" type="pres">
      <dgm:prSet presAssocID="{B42F5797-24A9-4CC8-AF5E-270939E776C8}" presName="sibTrans" presStyleLbl="sibTrans1D1" presStyleIdx="6" presStyleCnt="8"/>
      <dgm:spPr/>
    </dgm:pt>
    <dgm:pt modelId="{06752433-93BD-463F-96CB-8EC175A96413}" type="pres">
      <dgm:prSet presAssocID="{529492F9-2B5E-4367-B822-E45402F52927}" presName="node" presStyleLbl="node1" presStyleIdx="7" presStyleCnt="8" custScaleX="133432" custScaleY="145686">
        <dgm:presLayoutVars>
          <dgm:bulletEnabled val="1"/>
        </dgm:presLayoutVars>
      </dgm:prSet>
      <dgm:spPr/>
    </dgm:pt>
    <dgm:pt modelId="{04F801B4-E345-4A56-9556-3685D4A8FE6D}" type="pres">
      <dgm:prSet presAssocID="{529492F9-2B5E-4367-B822-E45402F52927}" presName="spNode" presStyleCnt="0"/>
      <dgm:spPr/>
    </dgm:pt>
    <dgm:pt modelId="{1ECBB172-57DF-4FD7-B0F3-82445880CDD0}" type="pres">
      <dgm:prSet presAssocID="{B5B4A74B-0DD4-4E20-9D01-D619A0A88BD1}" presName="sibTrans" presStyleLbl="sibTrans1D1" presStyleIdx="7" presStyleCnt="8"/>
      <dgm:spPr/>
    </dgm:pt>
  </dgm:ptLst>
  <dgm:cxnLst>
    <dgm:cxn modelId="{15481103-746B-44BF-BE17-1F8DBA36B4F3}" type="presOf" srcId="{B42F5797-24A9-4CC8-AF5E-270939E776C8}" destId="{B4EA8A63-F86B-47F0-809E-1F533BAD315D}" srcOrd="0" destOrd="0" presId="urn:microsoft.com/office/officeart/2005/8/layout/cycle5"/>
    <dgm:cxn modelId="{A0A08612-F701-4AB2-B2AA-9A047326A210}" srcId="{5602F729-73F8-4678-9717-581C3C3067D6}" destId="{84B4A363-E715-4918-B2D1-26D99A610BC3}" srcOrd="1" destOrd="0" parTransId="{A85CDA7C-462C-4B03-9023-3A99B457CBEE}" sibTransId="{95730921-FE19-41E4-9361-46C11DC5E10A}"/>
    <dgm:cxn modelId="{83DEEB21-0AFD-4FDA-A947-B76EFB6D1520}" type="presOf" srcId="{65B8C948-333F-4085-BB3F-E5B8218DE029}" destId="{BE1FD7D9-A09E-49B8-8D8E-9284465E9636}" srcOrd="0" destOrd="0" presId="urn:microsoft.com/office/officeart/2005/8/layout/cycle5"/>
    <dgm:cxn modelId="{0A946A2E-35CC-4DCB-9D56-9CD7C953E0A3}" type="presOf" srcId="{95730921-FE19-41E4-9361-46C11DC5E10A}" destId="{BDE9EDAC-F252-4CA4-9C05-CC4718A31557}" srcOrd="0" destOrd="0" presId="urn:microsoft.com/office/officeart/2005/8/layout/cycle5"/>
    <dgm:cxn modelId="{74E67140-E786-4102-A35A-4FD2F7D3B063}" type="presOf" srcId="{0AC6FCDB-823A-4859-A9C6-82797FD4B327}" destId="{B4CB0505-9557-499D-8661-0E67FE46CD56}" srcOrd="0" destOrd="0" presId="urn:microsoft.com/office/officeart/2005/8/layout/cycle5"/>
    <dgm:cxn modelId="{AE04F95B-73AB-474E-98CE-4480CF53AC18}" type="presOf" srcId="{8FE02840-ED0E-4B9D-A6CD-0926B88BDAB9}" destId="{FC5D5B95-B2F1-484B-AC1B-F12F3CDDD0CD}" srcOrd="0" destOrd="0" presId="urn:microsoft.com/office/officeart/2005/8/layout/cycle5"/>
    <dgm:cxn modelId="{292D6360-CFD7-442A-8512-CE52A6A881A3}" type="presOf" srcId="{83C007CB-94C9-43F3-80E7-3F2742D25967}" destId="{DF0E3B21-4F31-41E7-B834-E1D318EC4E8C}" srcOrd="0" destOrd="0" presId="urn:microsoft.com/office/officeart/2005/8/layout/cycle5"/>
    <dgm:cxn modelId="{E11CEA62-5036-4DA4-B22C-16FD0660CEEB}" type="presOf" srcId="{9F04CD2E-E33F-4E22-A323-3971F4B22E3A}" destId="{BDCDBEC5-BD92-45D7-BDB8-3671A349D23B}" srcOrd="0" destOrd="0" presId="urn:microsoft.com/office/officeart/2005/8/layout/cycle5"/>
    <dgm:cxn modelId="{DC7FC572-5A87-4F3C-977C-4804EBBB2C65}" srcId="{5602F729-73F8-4678-9717-581C3C3067D6}" destId="{9245A48A-E979-4854-88CB-31EE1625E6F5}" srcOrd="5" destOrd="0" parTransId="{82B52004-F791-4919-A9B2-3972EEBBA215}" sibTransId="{E7107CFC-E09F-42D1-B9CC-42920A730D2D}"/>
    <dgm:cxn modelId="{E06EC657-DDD1-4AD1-BD87-AC046772D767}" type="presOf" srcId="{B5B4A74B-0DD4-4E20-9D01-D619A0A88BD1}" destId="{1ECBB172-57DF-4FD7-B0F3-82445880CDD0}" srcOrd="0" destOrd="0" presId="urn:microsoft.com/office/officeart/2005/8/layout/cycle5"/>
    <dgm:cxn modelId="{2EDAD37B-5776-452D-9A27-CAB2BF51A668}" srcId="{5602F729-73F8-4678-9717-581C3C3067D6}" destId="{529492F9-2B5E-4367-B822-E45402F52927}" srcOrd="7" destOrd="0" parTransId="{91FB85F3-26AF-4C2F-A42F-9BC995F34DC6}" sibTransId="{B5B4A74B-0DD4-4E20-9D01-D619A0A88BD1}"/>
    <dgm:cxn modelId="{677C9586-32CF-4BAB-9BBE-D70FFFAB5F54}" type="presOf" srcId="{9245A48A-E979-4854-88CB-31EE1625E6F5}" destId="{E987DFB3-C557-440E-97F4-A3292866F9D0}" srcOrd="0" destOrd="0" presId="urn:microsoft.com/office/officeart/2005/8/layout/cycle5"/>
    <dgm:cxn modelId="{AF43B986-D11A-4B7B-A8CB-277D23CBF980}" type="presOf" srcId="{428AFB7E-34BE-43F9-A2D9-974870822429}" destId="{C49AD50C-CF31-4E84-80AC-84B398A0C13D}" srcOrd="0" destOrd="0" presId="urn:microsoft.com/office/officeart/2005/8/layout/cycle5"/>
    <dgm:cxn modelId="{BD41B78B-A437-4EEA-A08F-C55CA7FF3982}" srcId="{5602F729-73F8-4678-9717-581C3C3067D6}" destId="{8FE02840-ED0E-4B9D-A6CD-0926B88BDAB9}" srcOrd="4" destOrd="0" parTransId="{1EA0C3B4-FA3E-45E4-A05C-C503B2109224}" sibTransId="{0AC6FCDB-823A-4859-A9C6-82797FD4B327}"/>
    <dgm:cxn modelId="{B8A0EDAC-FACB-4121-AE09-148B40C5706C}" type="presOf" srcId="{4CA7D3A2-7825-4CA7-B459-A3DEA661DC19}" destId="{5B4D0220-3FE2-4763-9E26-8A0BFC68491C}" srcOrd="0" destOrd="0" presId="urn:microsoft.com/office/officeart/2005/8/layout/cycle5"/>
    <dgm:cxn modelId="{DBF426C3-2BDF-4539-9142-09F03E3ECEB2}" type="presOf" srcId="{529492F9-2B5E-4367-B822-E45402F52927}" destId="{06752433-93BD-463F-96CB-8EC175A96413}" srcOrd="0" destOrd="0" presId="urn:microsoft.com/office/officeart/2005/8/layout/cycle5"/>
    <dgm:cxn modelId="{AB81B7C7-2C3A-41F1-B773-F94817425497}" srcId="{5602F729-73F8-4678-9717-581C3C3067D6}" destId="{428AFB7E-34BE-43F9-A2D9-974870822429}" srcOrd="3" destOrd="0" parTransId="{3850D010-5FE2-4DFE-A770-E5FB323086D8}" sibTransId="{1669FECD-482A-4DA2-8D0C-FFFA8BBAC461}"/>
    <dgm:cxn modelId="{9868EEC7-947F-4759-8920-D0E920D83E35}" srcId="{5602F729-73F8-4678-9717-581C3C3067D6}" destId="{9F04CD2E-E33F-4E22-A323-3971F4B22E3A}" srcOrd="6" destOrd="0" parTransId="{79935A71-53E5-421D-A462-3CF3D59B5A33}" sibTransId="{B42F5797-24A9-4CC8-AF5E-270939E776C8}"/>
    <dgm:cxn modelId="{85544DD3-45F0-461D-983A-F772849863B5}" srcId="{5602F729-73F8-4678-9717-581C3C3067D6}" destId="{65B8C948-333F-4085-BB3F-E5B8218DE029}" srcOrd="2" destOrd="0" parTransId="{722D5257-65ED-40F5-9BDE-BF40F5C2E9E3}" sibTransId="{45F070B3-F847-47C0-9589-49A0FCF902B2}"/>
    <dgm:cxn modelId="{DD848AD4-23D9-4C50-A58B-0D447B2D83C7}" type="presOf" srcId="{E7107CFC-E09F-42D1-B9CC-42920A730D2D}" destId="{36521FB9-2CB0-46F2-BD8F-A8DDC0603FD7}" srcOrd="0" destOrd="0" presId="urn:microsoft.com/office/officeart/2005/8/layout/cycle5"/>
    <dgm:cxn modelId="{4EB454DA-EFB1-4A28-9F57-FA37FA075063}" type="presOf" srcId="{84B4A363-E715-4918-B2D1-26D99A610BC3}" destId="{98377D0E-DDD9-46DD-9EC1-3E8F16710D4D}" srcOrd="0" destOrd="0" presId="urn:microsoft.com/office/officeart/2005/8/layout/cycle5"/>
    <dgm:cxn modelId="{964EF1E3-23EA-4904-A08E-365E5160CBCD}" type="presOf" srcId="{1669FECD-482A-4DA2-8D0C-FFFA8BBAC461}" destId="{60B8D6F9-1970-479A-BBAB-DC689B0F4252}" srcOrd="0" destOrd="0" presId="urn:microsoft.com/office/officeart/2005/8/layout/cycle5"/>
    <dgm:cxn modelId="{925EB3EA-B851-467E-A763-EA8E4CC16B1F}" type="presOf" srcId="{5602F729-73F8-4678-9717-581C3C3067D6}" destId="{1AC015F5-7048-474E-8BEC-CD7582875FC9}" srcOrd="0" destOrd="0" presId="urn:microsoft.com/office/officeart/2005/8/layout/cycle5"/>
    <dgm:cxn modelId="{52D108F0-9F8B-4A67-AB15-23CEBCBA825F}" srcId="{5602F729-73F8-4678-9717-581C3C3067D6}" destId="{4CA7D3A2-7825-4CA7-B459-A3DEA661DC19}" srcOrd="0" destOrd="0" parTransId="{41CEC06F-45C2-4E17-BDFD-82009211090A}" sibTransId="{83C007CB-94C9-43F3-80E7-3F2742D25967}"/>
    <dgm:cxn modelId="{2B6641F5-55E6-475F-8E86-1F4C7479321E}" type="presOf" srcId="{45F070B3-F847-47C0-9589-49A0FCF902B2}" destId="{0EF82D55-3156-4C05-A17B-83D9BE4F2DEE}" srcOrd="0" destOrd="0" presId="urn:microsoft.com/office/officeart/2005/8/layout/cycle5"/>
    <dgm:cxn modelId="{313FE3DA-816C-4432-9972-112CAEF5ACB2}" type="presParOf" srcId="{1AC015F5-7048-474E-8BEC-CD7582875FC9}" destId="{5B4D0220-3FE2-4763-9E26-8A0BFC68491C}" srcOrd="0" destOrd="0" presId="urn:microsoft.com/office/officeart/2005/8/layout/cycle5"/>
    <dgm:cxn modelId="{27DE8E99-5257-4C62-8110-BD1AB9420E87}" type="presParOf" srcId="{1AC015F5-7048-474E-8BEC-CD7582875FC9}" destId="{D62C8E19-2704-44AE-BD1A-60BA5040FF04}" srcOrd="1" destOrd="0" presId="urn:microsoft.com/office/officeart/2005/8/layout/cycle5"/>
    <dgm:cxn modelId="{55723F8E-AAF2-4A9B-A14F-23AF1A1174A7}" type="presParOf" srcId="{1AC015F5-7048-474E-8BEC-CD7582875FC9}" destId="{DF0E3B21-4F31-41E7-B834-E1D318EC4E8C}" srcOrd="2" destOrd="0" presId="urn:microsoft.com/office/officeart/2005/8/layout/cycle5"/>
    <dgm:cxn modelId="{9FB33E30-0EF8-4EA8-806A-4BE0F5247AE7}" type="presParOf" srcId="{1AC015F5-7048-474E-8BEC-CD7582875FC9}" destId="{98377D0E-DDD9-46DD-9EC1-3E8F16710D4D}" srcOrd="3" destOrd="0" presId="urn:microsoft.com/office/officeart/2005/8/layout/cycle5"/>
    <dgm:cxn modelId="{DA523AF3-6DD8-47CF-A8D6-B0535D40D918}" type="presParOf" srcId="{1AC015F5-7048-474E-8BEC-CD7582875FC9}" destId="{7E2A0424-6993-489F-8D52-93E91828ED9A}" srcOrd="4" destOrd="0" presId="urn:microsoft.com/office/officeart/2005/8/layout/cycle5"/>
    <dgm:cxn modelId="{334885D7-0EE0-4323-AB4C-A984C4BEB11C}" type="presParOf" srcId="{1AC015F5-7048-474E-8BEC-CD7582875FC9}" destId="{BDE9EDAC-F252-4CA4-9C05-CC4718A31557}" srcOrd="5" destOrd="0" presId="urn:microsoft.com/office/officeart/2005/8/layout/cycle5"/>
    <dgm:cxn modelId="{DD76611F-5186-44AE-A69E-D31FE8D296F6}" type="presParOf" srcId="{1AC015F5-7048-474E-8BEC-CD7582875FC9}" destId="{BE1FD7D9-A09E-49B8-8D8E-9284465E9636}" srcOrd="6" destOrd="0" presId="urn:microsoft.com/office/officeart/2005/8/layout/cycle5"/>
    <dgm:cxn modelId="{C22B94EF-F444-4304-9325-8A31241CACFD}" type="presParOf" srcId="{1AC015F5-7048-474E-8BEC-CD7582875FC9}" destId="{D2CCC5B4-98CC-4F37-863F-F5EB513A8FDB}" srcOrd="7" destOrd="0" presId="urn:microsoft.com/office/officeart/2005/8/layout/cycle5"/>
    <dgm:cxn modelId="{A55AAA3D-9F17-44D9-9B15-8DA10CEBA84A}" type="presParOf" srcId="{1AC015F5-7048-474E-8BEC-CD7582875FC9}" destId="{0EF82D55-3156-4C05-A17B-83D9BE4F2DEE}" srcOrd="8" destOrd="0" presId="urn:microsoft.com/office/officeart/2005/8/layout/cycle5"/>
    <dgm:cxn modelId="{6802DA1D-D12B-4FFF-8430-4A6B72B963EC}" type="presParOf" srcId="{1AC015F5-7048-474E-8BEC-CD7582875FC9}" destId="{C49AD50C-CF31-4E84-80AC-84B398A0C13D}" srcOrd="9" destOrd="0" presId="urn:microsoft.com/office/officeart/2005/8/layout/cycle5"/>
    <dgm:cxn modelId="{2493CD5C-CF7A-4C5E-B192-AA86BA4BE664}" type="presParOf" srcId="{1AC015F5-7048-474E-8BEC-CD7582875FC9}" destId="{0519B57D-0BFF-4080-B6A8-962F46BCCCC9}" srcOrd="10" destOrd="0" presId="urn:microsoft.com/office/officeart/2005/8/layout/cycle5"/>
    <dgm:cxn modelId="{FFBC0E01-6A7E-4449-B6DC-1CB1BDD9B961}" type="presParOf" srcId="{1AC015F5-7048-474E-8BEC-CD7582875FC9}" destId="{60B8D6F9-1970-479A-BBAB-DC689B0F4252}" srcOrd="11" destOrd="0" presId="urn:microsoft.com/office/officeart/2005/8/layout/cycle5"/>
    <dgm:cxn modelId="{B4D9276F-C0EB-4D4D-93D2-54768476DF64}" type="presParOf" srcId="{1AC015F5-7048-474E-8BEC-CD7582875FC9}" destId="{FC5D5B95-B2F1-484B-AC1B-F12F3CDDD0CD}" srcOrd="12" destOrd="0" presId="urn:microsoft.com/office/officeart/2005/8/layout/cycle5"/>
    <dgm:cxn modelId="{9B6CAB96-5B6B-47F8-929A-660CE3A1ADD9}" type="presParOf" srcId="{1AC015F5-7048-474E-8BEC-CD7582875FC9}" destId="{B42DF722-9CC7-428B-87CF-D9B3814C8992}" srcOrd="13" destOrd="0" presId="urn:microsoft.com/office/officeart/2005/8/layout/cycle5"/>
    <dgm:cxn modelId="{C4EE234F-EE18-4F08-B1CF-E8A67FB85C23}" type="presParOf" srcId="{1AC015F5-7048-474E-8BEC-CD7582875FC9}" destId="{B4CB0505-9557-499D-8661-0E67FE46CD56}" srcOrd="14" destOrd="0" presId="urn:microsoft.com/office/officeart/2005/8/layout/cycle5"/>
    <dgm:cxn modelId="{1543340B-34D0-4854-B272-B79DECD65F3E}" type="presParOf" srcId="{1AC015F5-7048-474E-8BEC-CD7582875FC9}" destId="{E987DFB3-C557-440E-97F4-A3292866F9D0}" srcOrd="15" destOrd="0" presId="urn:microsoft.com/office/officeart/2005/8/layout/cycle5"/>
    <dgm:cxn modelId="{A19FE3D5-8F3D-46B8-B3CA-F953F22DDA17}" type="presParOf" srcId="{1AC015F5-7048-474E-8BEC-CD7582875FC9}" destId="{D10DEDE8-AC0A-4F6A-B069-86FEF30BEF7B}" srcOrd="16" destOrd="0" presId="urn:microsoft.com/office/officeart/2005/8/layout/cycle5"/>
    <dgm:cxn modelId="{1EA95D12-AAFC-40A9-B762-AED21010AA4F}" type="presParOf" srcId="{1AC015F5-7048-474E-8BEC-CD7582875FC9}" destId="{36521FB9-2CB0-46F2-BD8F-A8DDC0603FD7}" srcOrd="17" destOrd="0" presId="urn:microsoft.com/office/officeart/2005/8/layout/cycle5"/>
    <dgm:cxn modelId="{00CA684F-E703-4327-B99C-85CC99EF3386}" type="presParOf" srcId="{1AC015F5-7048-474E-8BEC-CD7582875FC9}" destId="{BDCDBEC5-BD92-45D7-BDB8-3671A349D23B}" srcOrd="18" destOrd="0" presId="urn:microsoft.com/office/officeart/2005/8/layout/cycle5"/>
    <dgm:cxn modelId="{9B579AC1-3AE8-4E0D-9F2A-FD44A0F1674B}" type="presParOf" srcId="{1AC015F5-7048-474E-8BEC-CD7582875FC9}" destId="{B2ABEAC6-CF94-44DE-9F27-64A2C18D0209}" srcOrd="19" destOrd="0" presId="urn:microsoft.com/office/officeart/2005/8/layout/cycle5"/>
    <dgm:cxn modelId="{F50B8D71-6DA6-4859-9636-8645BD70357A}" type="presParOf" srcId="{1AC015F5-7048-474E-8BEC-CD7582875FC9}" destId="{B4EA8A63-F86B-47F0-809E-1F533BAD315D}" srcOrd="20" destOrd="0" presId="urn:microsoft.com/office/officeart/2005/8/layout/cycle5"/>
    <dgm:cxn modelId="{C8A55B44-A8E6-4C90-A68A-DAA8CBB820B2}" type="presParOf" srcId="{1AC015F5-7048-474E-8BEC-CD7582875FC9}" destId="{06752433-93BD-463F-96CB-8EC175A96413}" srcOrd="21" destOrd="0" presId="urn:microsoft.com/office/officeart/2005/8/layout/cycle5"/>
    <dgm:cxn modelId="{C88F198C-8524-4D9E-842B-F4B5834FDBFD}" type="presParOf" srcId="{1AC015F5-7048-474E-8BEC-CD7582875FC9}" destId="{04F801B4-E345-4A56-9556-3685D4A8FE6D}" srcOrd="22" destOrd="0" presId="urn:microsoft.com/office/officeart/2005/8/layout/cycle5"/>
    <dgm:cxn modelId="{3C318B04-B1D8-46AD-AC27-578873A12800}" type="presParOf" srcId="{1AC015F5-7048-474E-8BEC-CD7582875FC9}" destId="{1ECBB172-57DF-4FD7-B0F3-82445880CDD0}" srcOrd="23"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4B3B5-0239-436F-926B-518AB374C1A7}">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493C90-1408-4526-8756-A3696992837D}">
      <dsp:nvSpPr>
        <dsp:cNvPr id="0" name=""/>
        <dsp:cNvSpPr/>
      </dsp:nvSpPr>
      <dsp:spPr>
        <a:xfrm>
          <a:off x="434398" y="285347"/>
          <a:ext cx="10345526" cy="570477"/>
        </a:xfrm>
        <a:prstGeom prst="rect">
          <a:avLst/>
        </a:prstGeom>
        <a:gradFill rotWithShape="0">
          <a:gsLst>
            <a:gs pos="0">
              <a:schemeClr val="accent2">
                <a:shade val="50000"/>
                <a:hueOff val="0"/>
                <a:satOff val="0"/>
                <a:lumOff val="0"/>
                <a:alphaOff val="0"/>
                <a:lumMod val="110000"/>
                <a:satMod val="105000"/>
                <a:tint val="67000"/>
              </a:schemeClr>
            </a:gs>
            <a:gs pos="50000">
              <a:schemeClr val="accent2">
                <a:shade val="50000"/>
                <a:hueOff val="0"/>
                <a:satOff val="0"/>
                <a:lumOff val="0"/>
                <a:alphaOff val="0"/>
                <a:lumMod val="105000"/>
                <a:satMod val="103000"/>
                <a:tint val="73000"/>
              </a:schemeClr>
            </a:gs>
            <a:gs pos="100000">
              <a:schemeClr val="accent2">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a:t>National guidance and research</a:t>
          </a:r>
        </a:p>
      </dsp:txBody>
      <dsp:txXfrm>
        <a:off x="434398" y="285347"/>
        <a:ext cx="10345526" cy="570477"/>
      </dsp:txXfrm>
    </dsp:sp>
    <dsp:sp modelId="{84B16BD2-BC88-4E10-9E43-6D6BE4C2FED5}">
      <dsp:nvSpPr>
        <dsp:cNvPr id="0" name=""/>
        <dsp:cNvSpPr/>
      </dsp:nvSpPr>
      <dsp:spPr>
        <a:xfrm>
          <a:off x="77849" y="214037"/>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2E8260C5-714E-40EE-B332-FCC683D80095}">
      <dsp:nvSpPr>
        <dsp:cNvPr id="0" name=""/>
        <dsp:cNvSpPr/>
      </dsp:nvSpPr>
      <dsp:spPr>
        <a:xfrm>
          <a:off x="903654" y="1140954"/>
          <a:ext cx="9876270" cy="570477"/>
        </a:xfrm>
        <a:prstGeom prst="rect">
          <a:avLst/>
        </a:prstGeom>
        <a:gradFill rotWithShape="0">
          <a:gsLst>
            <a:gs pos="0">
              <a:schemeClr val="accent2">
                <a:shade val="50000"/>
                <a:hueOff val="-197058"/>
                <a:satOff val="2594"/>
                <a:lumOff val="15539"/>
                <a:alphaOff val="0"/>
                <a:lumMod val="110000"/>
                <a:satMod val="105000"/>
                <a:tint val="67000"/>
              </a:schemeClr>
            </a:gs>
            <a:gs pos="50000">
              <a:schemeClr val="accent2">
                <a:shade val="50000"/>
                <a:hueOff val="-197058"/>
                <a:satOff val="2594"/>
                <a:lumOff val="15539"/>
                <a:alphaOff val="0"/>
                <a:lumMod val="105000"/>
                <a:satMod val="103000"/>
                <a:tint val="73000"/>
              </a:schemeClr>
            </a:gs>
            <a:gs pos="100000">
              <a:schemeClr val="accent2">
                <a:shade val="50000"/>
                <a:hueOff val="-197058"/>
                <a:satOff val="2594"/>
                <a:lumOff val="1553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a:t>Defining data processes</a:t>
          </a:r>
        </a:p>
      </dsp:txBody>
      <dsp:txXfrm>
        <a:off x="903654" y="1140954"/>
        <a:ext cx="9876270" cy="570477"/>
      </dsp:txXfrm>
    </dsp:sp>
    <dsp:sp modelId="{1354DD78-EAD9-4D08-9D4B-45C0F8ABE7DF}">
      <dsp:nvSpPr>
        <dsp:cNvPr id="0" name=""/>
        <dsp:cNvSpPr/>
      </dsp:nvSpPr>
      <dsp:spPr>
        <a:xfrm>
          <a:off x="547106" y="1069644"/>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185330"/>
              <a:satOff val="2886"/>
              <a:lumOff val="14375"/>
              <a:alphaOff val="0"/>
            </a:schemeClr>
          </a:solidFill>
          <a:prstDash val="solid"/>
          <a:miter lim="800000"/>
        </a:ln>
        <a:effectLst/>
      </dsp:spPr>
      <dsp:style>
        <a:lnRef idx="1">
          <a:scrgbClr r="0" g="0" b="0"/>
        </a:lnRef>
        <a:fillRef idx="2">
          <a:scrgbClr r="0" g="0" b="0"/>
        </a:fillRef>
        <a:effectRef idx="0">
          <a:scrgbClr r="0" g="0" b="0"/>
        </a:effectRef>
        <a:fontRef idx="minor"/>
      </dsp:style>
    </dsp:sp>
    <dsp:sp modelId="{80A4B80A-B3F2-4F07-ABEB-C5E4EF5646B0}">
      <dsp:nvSpPr>
        <dsp:cNvPr id="0" name=""/>
        <dsp:cNvSpPr/>
      </dsp:nvSpPr>
      <dsp:spPr>
        <a:xfrm>
          <a:off x="1118233" y="1996562"/>
          <a:ext cx="9661690" cy="570477"/>
        </a:xfrm>
        <a:prstGeom prst="rect">
          <a:avLst/>
        </a:prstGeom>
        <a:gradFill rotWithShape="0">
          <a:gsLst>
            <a:gs pos="0">
              <a:schemeClr val="accent2">
                <a:shade val="50000"/>
                <a:hueOff val="-394115"/>
                <a:satOff val="5189"/>
                <a:lumOff val="31078"/>
                <a:alphaOff val="0"/>
                <a:lumMod val="110000"/>
                <a:satMod val="105000"/>
                <a:tint val="67000"/>
              </a:schemeClr>
            </a:gs>
            <a:gs pos="50000">
              <a:schemeClr val="accent2">
                <a:shade val="50000"/>
                <a:hueOff val="-394115"/>
                <a:satOff val="5189"/>
                <a:lumOff val="31078"/>
                <a:alphaOff val="0"/>
                <a:lumMod val="105000"/>
                <a:satMod val="103000"/>
                <a:tint val="73000"/>
              </a:schemeClr>
            </a:gs>
            <a:gs pos="100000">
              <a:schemeClr val="accent2">
                <a:shade val="50000"/>
                <a:hueOff val="-394115"/>
                <a:satOff val="5189"/>
                <a:lumOff val="3107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a:t>Effective</a:t>
          </a:r>
          <a:r>
            <a:rPr lang="en-GB" sz="2900" kern="1200" baseline="0"/>
            <a:t> data processes</a:t>
          </a:r>
          <a:endParaRPr lang="en-GB" sz="2900" kern="1200"/>
        </a:p>
      </dsp:txBody>
      <dsp:txXfrm>
        <a:off x="1118233" y="1996562"/>
        <a:ext cx="9661690" cy="570477"/>
      </dsp:txXfrm>
    </dsp:sp>
    <dsp:sp modelId="{4F962DEC-736F-4564-A610-8E8E3C85FDB9}">
      <dsp:nvSpPr>
        <dsp:cNvPr id="0" name=""/>
        <dsp:cNvSpPr/>
      </dsp:nvSpPr>
      <dsp:spPr>
        <a:xfrm>
          <a:off x="761685" y="1925252"/>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370661"/>
              <a:satOff val="5772"/>
              <a:lumOff val="28749"/>
              <a:alphaOff val="0"/>
            </a:schemeClr>
          </a:solidFill>
          <a:prstDash val="solid"/>
          <a:miter lim="800000"/>
        </a:ln>
        <a:effectLst/>
      </dsp:spPr>
      <dsp:style>
        <a:lnRef idx="1">
          <a:scrgbClr r="0" g="0" b="0"/>
        </a:lnRef>
        <a:fillRef idx="2">
          <a:scrgbClr r="0" g="0" b="0"/>
        </a:fillRef>
        <a:effectRef idx="0">
          <a:scrgbClr r="0" g="0" b="0"/>
        </a:effectRef>
        <a:fontRef idx="minor"/>
      </dsp:style>
    </dsp:sp>
    <dsp:sp modelId="{02508A3B-1303-49CE-BAF6-9EB610B0031A}">
      <dsp:nvSpPr>
        <dsp:cNvPr id="0" name=""/>
        <dsp:cNvSpPr/>
      </dsp:nvSpPr>
      <dsp:spPr>
        <a:xfrm>
          <a:off x="1118233" y="2851627"/>
          <a:ext cx="9661690" cy="570477"/>
        </a:xfrm>
        <a:prstGeom prst="rect">
          <a:avLst/>
        </a:prstGeom>
        <a:gradFill rotWithShape="0">
          <a:gsLst>
            <a:gs pos="0">
              <a:schemeClr val="accent2">
                <a:shade val="50000"/>
                <a:hueOff val="-591173"/>
                <a:satOff val="7783"/>
                <a:lumOff val="46617"/>
                <a:alphaOff val="0"/>
                <a:lumMod val="110000"/>
                <a:satMod val="105000"/>
                <a:tint val="67000"/>
              </a:schemeClr>
            </a:gs>
            <a:gs pos="50000">
              <a:schemeClr val="accent2">
                <a:shade val="50000"/>
                <a:hueOff val="-591173"/>
                <a:satOff val="7783"/>
                <a:lumOff val="46617"/>
                <a:alphaOff val="0"/>
                <a:lumMod val="105000"/>
                <a:satMod val="103000"/>
                <a:tint val="73000"/>
              </a:schemeClr>
            </a:gs>
            <a:gs pos="100000">
              <a:schemeClr val="accent2">
                <a:shade val="50000"/>
                <a:hueOff val="-591173"/>
                <a:satOff val="7783"/>
                <a:lumOff val="4661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a:t>Data systems</a:t>
          </a:r>
        </a:p>
      </dsp:txBody>
      <dsp:txXfrm>
        <a:off x="1118233" y="2851627"/>
        <a:ext cx="9661690" cy="570477"/>
      </dsp:txXfrm>
    </dsp:sp>
    <dsp:sp modelId="{50719DB5-5558-44D0-AF6C-79E035AAA8E9}">
      <dsp:nvSpPr>
        <dsp:cNvPr id="0" name=""/>
        <dsp:cNvSpPr/>
      </dsp:nvSpPr>
      <dsp:spPr>
        <a:xfrm>
          <a:off x="761685" y="2780318"/>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555991"/>
              <a:satOff val="8658"/>
              <a:lumOff val="43124"/>
              <a:alphaOff val="0"/>
            </a:schemeClr>
          </a:solidFill>
          <a:prstDash val="solid"/>
          <a:miter lim="800000"/>
        </a:ln>
        <a:effectLst/>
      </dsp:spPr>
      <dsp:style>
        <a:lnRef idx="1">
          <a:scrgbClr r="0" g="0" b="0"/>
        </a:lnRef>
        <a:fillRef idx="2">
          <a:scrgbClr r="0" g="0" b="0"/>
        </a:fillRef>
        <a:effectRef idx="0">
          <a:scrgbClr r="0" g="0" b="0"/>
        </a:effectRef>
        <a:fontRef idx="minor"/>
      </dsp:style>
    </dsp:sp>
    <dsp:sp modelId="{91228179-F061-4285-8B5C-058CF4DF70C9}">
      <dsp:nvSpPr>
        <dsp:cNvPr id="0" name=""/>
        <dsp:cNvSpPr/>
      </dsp:nvSpPr>
      <dsp:spPr>
        <a:xfrm>
          <a:off x="903654" y="3707235"/>
          <a:ext cx="9876270" cy="570477"/>
        </a:xfrm>
        <a:prstGeom prst="rect">
          <a:avLst/>
        </a:prstGeom>
        <a:gradFill rotWithShape="0">
          <a:gsLst>
            <a:gs pos="0">
              <a:schemeClr val="accent2">
                <a:shade val="50000"/>
                <a:hueOff val="-394115"/>
                <a:satOff val="5189"/>
                <a:lumOff val="31078"/>
                <a:alphaOff val="0"/>
                <a:lumMod val="110000"/>
                <a:satMod val="105000"/>
                <a:tint val="67000"/>
              </a:schemeClr>
            </a:gs>
            <a:gs pos="50000">
              <a:schemeClr val="accent2">
                <a:shade val="50000"/>
                <a:hueOff val="-394115"/>
                <a:satOff val="5189"/>
                <a:lumOff val="31078"/>
                <a:alphaOff val="0"/>
                <a:lumMod val="105000"/>
                <a:satMod val="103000"/>
                <a:tint val="73000"/>
              </a:schemeClr>
            </a:gs>
            <a:gs pos="100000">
              <a:schemeClr val="accent2">
                <a:shade val="50000"/>
                <a:hueOff val="-394115"/>
                <a:satOff val="5189"/>
                <a:lumOff val="3107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a:t>Scenarios</a:t>
          </a:r>
          <a:r>
            <a:rPr lang="en-GB" sz="2900" kern="1200" baseline="0"/>
            <a:t> activity</a:t>
          </a:r>
          <a:endParaRPr lang="en-GB" sz="2900" kern="1200"/>
        </a:p>
      </dsp:txBody>
      <dsp:txXfrm>
        <a:off x="903654" y="3707235"/>
        <a:ext cx="9876270" cy="570477"/>
      </dsp:txXfrm>
    </dsp:sp>
    <dsp:sp modelId="{53A47033-DFB9-4D49-881A-2B2B4002F6FF}">
      <dsp:nvSpPr>
        <dsp:cNvPr id="0" name=""/>
        <dsp:cNvSpPr/>
      </dsp:nvSpPr>
      <dsp:spPr>
        <a:xfrm>
          <a:off x="547106" y="3635925"/>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370661"/>
              <a:satOff val="5772"/>
              <a:lumOff val="28749"/>
              <a:alphaOff val="0"/>
            </a:schemeClr>
          </a:solidFill>
          <a:prstDash val="solid"/>
          <a:miter lim="800000"/>
        </a:ln>
        <a:effectLst/>
      </dsp:spPr>
      <dsp:style>
        <a:lnRef idx="1">
          <a:scrgbClr r="0" g="0" b="0"/>
        </a:lnRef>
        <a:fillRef idx="2">
          <a:scrgbClr r="0" g="0" b="0"/>
        </a:fillRef>
        <a:effectRef idx="0">
          <a:scrgbClr r="0" g="0" b="0"/>
        </a:effectRef>
        <a:fontRef idx="minor"/>
      </dsp:style>
    </dsp:sp>
    <dsp:sp modelId="{402D7368-0344-4D09-A973-F3145EFA5121}">
      <dsp:nvSpPr>
        <dsp:cNvPr id="0" name=""/>
        <dsp:cNvSpPr/>
      </dsp:nvSpPr>
      <dsp:spPr>
        <a:xfrm>
          <a:off x="434398" y="4512041"/>
          <a:ext cx="10345526" cy="570477"/>
        </a:xfrm>
        <a:prstGeom prst="rect">
          <a:avLst/>
        </a:prstGeom>
        <a:gradFill rotWithShape="0">
          <a:gsLst>
            <a:gs pos="0">
              <a:schemeClr val="accent2">
                <a:shade val="50000"/>
                <a:hueOff val="-197058"/>
                <a:satOff val="2594"/>
                <a:lumOff val="15539"/>
                <a:alphaOff val="0"/>
                <a:lumMod val="110000"/>
                <a:satMod val="105000"/>
                <a:tint val="67000"/>
              </a:schemeClr>
            </a:gs>
            <a:gs pos="50000">
              <a:schemeClr val="accent2">
                <a:shade val="50000"/>
                <a:hueOff val="-197058"/>
                <a:satOff val="2594"/>
                <a:lumOff val="15539"/>
                <a:alphaOff val="0"/>
                <a:lumMod val="105000"/>
                <a:satMod val="103000"/>
                <a:tint val="73000"/>
              </a:schemeClr>
            </a:gs>
            <a:gs pos="100000">
              <a:schemeClr val="accent2">
                <a:shade val="50000"/>
                <a:hueOff val="-197058"/>
                <a:satOff val="2594"/>
                <a:lumOff val="1553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a:t>Reflection and feedback</a:t>
          </a:r>
        </a:p>
      </dsp:txBody>
      <dsp:txXfrm>
        <a:off x="434398" y="4512041"/>
        <a:ext cx="10345526" cy="570477"/>
      </dsp:txXfrm>
    </dsp:sp>
    <dsp:sp modelId="{750E8D03-8662-4E4D-9370-78DA869F89FF}">
      <dsp:nvSpPr>
        <dsp:cNvPr id="0" name=""/>
        <dsp:cNvSpPr/>
      </dsp:nvSpPr>
      <dsp:spPr>
        <a:xfrm>
          <a:off x="77849" y="4491533"/>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185330"/>
              <a:satOff val="2886"/>
              <a:lumOff val="14375"/>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D0220-3FE2-4763-9E26-8A0BFC68491C}">
      <dsp:nvSpPr>
        <dsp:cNvPr id="0" name=""/>
        <dsp:cNvSpPr/>
      </dsp:nvSpPr>
      <dsp:spPr>
        <a:xfrm>
          <a:off x="4553902" y="-125892"/>
          <a:ext cx="1684888" cy="1195755"/>
        </a:xfrm>
        <a:prstGeom prst="roundRect">
          <a:avLst/>
        </a:prstGeom>
        <a:solidFill>
          <a:schemeClr val="lt1">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What do you need to know to make improvement?</a:t>
          </a:r>
        </a:p>
      </dsp:txBody>
      <dsp:txXfrm>
        <a:off x="4612274" y="-67520"/>
        <a:ext cx="1568144" cy="1079011"/>
      </dsp:txXfrm>
    </dsp:sp>
    <dsp:sp modelId="{DF0E3B21-4F31-41E7-B834-E1D318EC4E8C}">
      <dsp:nvSpPr>
        <dsp:cNvPr id="0" name=""/>
        <dsp:cNvSpPr/>
      </dsp:nvSpPr>
      <dsp:spPr>
        <a:xfrm>
          <a:off x="3016774" y="573472"/>
          <a:ext cx="5700906" cy="5700906"/>
        </a:xfrm>
        <a:custGeom>
          <a:avLst/>
          <a:gdLst/>
          <a:ahLst/>
          <a:cxnLst/>
          <a:rect l="0" t="0" r="0" b="0"/>
          <a:pathLst>
            <a:path>
              <a:moveTo>
                <a:pt x="3291501" y="34328"/>
              </a:moveTo>
              <a:arcTo wR="2850453" hR="2850453" stAng="16734065" swAng="25426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8377D0E-DDD9-46DD-9EC1-3E8F16710D4D}">
      <dsp:nvSpPr>
        <dsp:cNvPr id="0" name=""/>
        <dsp:cNvSpPr/>
      </dsp:nvSpPr>
      <dsp:spPr>
        <a:xfrm>
          <a:off x="6583330" y="649291"/>
          <a:ext cx="1684888" cy="1195755"/>
        </a:xfrm>
        <a:prstGeom prst="roundRect">
          <a:avLst/>
        </a:prstGeom>
        <a:solidFill>
          <a:schemeClr val="lt1">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What data can you collect?</a:t>
          </a:r>
        </a:p>
      </dsp:txBody>
      <dsp:txXfrm>
        <a:off x="6641702" y="707663"/>
        <a:ext cx="1568144" cy="1079011"/>
      </dsp:txXfrm>
    </dsp:sp>
    <dsp:sp modelId="{BDE9EDAC-F252-4CA4-9C05-CC4718A31557}">
      <dsp:nvSpPr>
        <dsp:cNvPr id="0" name=""/>
        <dsp:cNvSpPr/>
      </dsp:nvSpPr>
      <dsp:spPr>
        <a:xfrm>
          <a:off x="2559746" y="412291"/>
          <a:ext cx="5700906" cy="5700906"/>
        </a:xfrm>
        <a:custGeom>
          <a:avLst/>
          <a:gdLst/>
          <a:ahLst/>
          <a:cxnLst/>
          <a:rect l="0" t="0" r="0" b="0"/>
          <a:pathLst>
            <a:path>
              <a:moveTo>
                <a:pt x="5405935" y="1587680"/>
              </a:moveTo>
              <a:arcTo wR="2850453" hR="2850453" stAng="20022244" swAng="639533"/>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E1FD7D9-A09E-49B8-8D8E-9284465E9636}">
      <dsp:nvSpPr>
        <dsp:cNvPr id="0" name=""/>
        <dsp:cNvSpPr/>
      </dsp:nvSpPr>
      <dsp:spPr>
        <a:xfrm>
          <a:off x="7418209" y="2664866"/>
          <a:ext cx="1684888" cy="1195755"/>
        </a:xfrm>
        <a:prstGeom prst="roundRect">
          <a:avLst/>
        </a:prstGeom>
        <a:solidFill>
          <a:schemeClr val="lt1">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How will you collect the data?</a:t>
          </a:r>
        </a:p>
      </dsp:txBody>
      <dsp:txXfrm>
        <a:off x="7476581" y="2723238"/>
        <a:ext cx="1568144" cy="1079011"/>
      </dsp:txXfrm>
    </dsp:sp>
    <dsp:sp modelId="{0EF82D55-3156-4C05-A17B-83D9BE4F2DEE}">
      <dsp:nvSpPr>
        <dsp:cNvPr id="0" name=""/>
        <dsp:cNvSpPr/>
      </dsp:nvSpPr>
      <dsp:spPr>
        <a:xfrm>
          <a:off x="2559746" y="412291"/>
          <a:ext cx="5700906" cy="5700906"/>
        </a:xfrm>
        <a:custGeom>
          <a:avLst/>
          <a:gdLst/>
          <a:ahLst/>
          <a:cxnLst/>
          <a:rect l="0" t="0" r="0" b="0"/>
          <a:pathLst>
            <a:path>
              <a:moveTo>
                <a:pt x="5595407" y="3618772"/>
              </a:moveTo>
              <a:arcTo wR="2850453" hR="2850453" stAng="938224" swAng="639533"/>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49AD50C-CF31-4E84-80AC-84B398A0C13D}">
      <dsp:nvSpPr>
        <dsp:cNvPr id="0" name=""/>
        <dsp:cNvSpPr/>
      </dsp:nvSpPr>
      <dsp:spPr>
        <a:xfrm>
          <a:off x="6583330" y="4680441"/>
          <a:ext cx="1684888" cy="1195755"/>
        </a:xfrm>
        <a:prstGeom prst="roundRect">
          <a:avLst/>
        </a:prstGeom>
        <a:solidFill>
          <a:schemeClr val="lt1">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When will you collect the data?</a:t>
          </a:r>
        </a:p>
      </dsp:txBody>
      <dsp:txXfrm>
        <a:off x="6641702" y="4738813"/>
        <a:ext cx="1568144" cy="1079011"/>
      </dsp:txXfrm>
    </dsp:sp>
    <dsp:sp modelId="{60B8D6F9-1970-479A-BBAB-DC689B0F4252}">
      <dsp:nvSpPr>
        <dsp:cNvPr id="0" name=""/>
        <dsp:cNvSpPr/>
      </dsp:nvSpPr>
      <dsp:spPr>
        <a:xfrm>
          <a:off x="3456824" y="173091"/>
          <a:ext cx="5700906" cy="5700906"/>
        </a:xfrm>
        <a:custGeom>
          <a:avLst/>
          <a:gdLst/>
          <a:ahLst/>
          <a:cxnLst/>
          <a:rect l="0" t="0" r="0" b="0"/>
          <a:pathLst>
            <a:path>
              <a:moveTo>
                <a:pt x="3055042" y="5693555"/>
              </a:moveTo>
              <a:arcTo wR="2850453" hR="2850453" stAng="5153046" swAng="259779"/>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C5D5B95-B2F1-484B-AC1B-F12F3CDDD0CD}">
      <dsp:nvSpPr>
        <dsp:cNvPr id="0" name=""/>
        <dsp:cNvSpPr/>
      </dsp:nvSpPr>
      <dsp:spPr>
        <a:xfrm>
          <a:off x="4540046" y="5398995"/>
          <a:ext cx="1684888" cy="1195755"/>
        </a:xfrm>
        <a:prstGeom prst="roundRect">
          <a:avLst/>
        </a:prstGeom>
        <a:solidFill>
          <a:schemeClr val="lt1">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How will you store the data?</a:t>
          </a:r>
        </a:p>
      </dsp:txBody>
      <dsp:txXfrm>
        <a:off x="4598418" y="5457367"/>
        <a:ext cx="1568144" cy="1079011"/>
      </dsp:txXfrm>
    </dsp:sp>
    <dsp:sp modelId="{B4CB0505-9557-499D-8661-0E67FE46CD56}">
      <dsp:nvSpPr>
        <dsp:cNvPr id="0" name=""/>
        <dsp:cNvSpPr/>
      </dsp:nvSpPr>
      <dsp:spPr>
        <a:xfrm>
          <a:off x="1484187" y="161362"/>
          <a:ext cx="5700906" cy="5700906"/>
        </a:xfrm>
        <a:custGeom>
          <a:avLst/>
          <a:gdLst/>
          <a:ahLst/>
          <a:cxnLst/>
          <a:rect l="0" t="0" r="0" b="0"/>
          <a:pathLst>
            <a:path>
              <a:moveTo>
                <a:pt x="2995367" y="5697220"/>
              </a:moveTo>
              <a:arcTo wR="2850453" hR="2850453" stAng="5225153" swAng="219452"/>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987DFB3-C557-440E-97F4-A3292866F9D0}">
      <dsp:nvSpPr>
        <dsp:cNvPr id="0" name=""/>
        <dsp:cNvSpPr/>
      </dsp:nvSpPr>
      <dsp:spPr>
        <a:xfrm>
          <a:off x="2552180" y="4680441"/>
          <a:ext cx="1684888" cy="1195755"/>
        </a:xfrm>
        <a:prstGeom prst="roundRect">
          <a:avLst/>
        </a:prstGeom>
        <a:solidFill>
          <a:schemeClr val="lt1">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How will you know if you have collected the ‘right’ data?</a:t>
          </a:r>
        </a:p>
      </dsp:txBody>
      <dsp:txXfrm>
        <a:off x="2610552" y="4738813"/>
        <a:ext cx="1568144" cy="1079011"/>
      </dsp:txXfrm>
    </dsp:sp>
    <dsp:sp modelId="{36521FB9-2CB0-46F2-BD8F-A8DDC0603FD7}">
      <dsp:nvSpPr>
        <dsp:cNvPr id="0" name=""/>
        <dsp:cNvSpPr/>
      </dsp:nvSpPr>
      <dsp:spPr>
        <a:xfrm>
          <a:off x="2559746" y="412291"/>
          <a:ext cx="5700906" cy="5700906"/>
        </a:xfrm>
        <a:custGeom>
          <a:avLst/>
          <a:gdLst/>
          <a:ahLst/>
          <a:cxnLst/>
          <a:rect l="0" t="0" r="0" b="0"/>
          <a:pathLst>
            <a:path>
              <a:moveTo>
                <a:pt x="294971" y="4113225"/>
              </a:moveTo>
              <a:arcTo wR="2850453" hR="2850453" stAng="9222244" swAng="639533"/>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DCDBEC5-BD92-45D7-BDB8-3671A349D23B}">
      <dsp:nvSpPr>
        <dsp:cNvPr id="0" name=""/>
        <dsp:cNvSpPr/>
      </dsp:nvSpPr>
      <dsp:spPr>
        <a:xfrm>
          <a:off x="1717302" y="2664866"/>
          <a:ext cx="1684888" cy="1195755"/>
        </a:xfrm>
        <a:prstGeom prst="roundRect">
          <a:avLst/>
        </a:prstGeom>
        <a:solidFill>
          <a:schemeClr val="lt1">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How will you use the data to make decisions?</a:t>
          </a:r>
        </a:p>
      </dsp:txBody>
      <dsp:txXfrm>
        <a:off x="1775674" y="2723238"/>
        <a:ext cx="1568144" cy="1079011"/>
      </dsp:txXfrm>
    </dsp:sp>
    <dsp:sp modelId="{B4EA8A63-F86B-47F0-809E-1F533BAD315D}">
      <dsp:nvSpPr>
        <dsp:cNvPr id="0" name=""/>
        <dsp:cNvSpPr/>
      </dsp:nvSpPr>
      <dsp:spPr>
        <a:xfrm>
          <a:off x="2559746" y="412291"/>
          <a:ext cx="5700906" cy="5700906"/>
        </a:xfrm>
        <a:custGeom>
          <a:avLst/>
          <a:gdLst/>
          <a:ahLst/>
          <a:cxnLst/>
          <a:rect l="0" t="0" r="0" b="0"/>
          <a:pathLst>
            <a:path>
              <a:moveTo>
                <a:pt x="105499" y="2082134"/>
              </a:moveTo>
              <a:arcTo wR="2850453" hR="2850453" stAng="11738224" swAng="639533"/>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6752433-93BD-463F-96CB-8EC175A96413}">
      <dsp:nvSpPr>
        <dsp:cNvPr id="0" name=""/>
        <dsp:cNvSpPr/>
      </dsp:nvSpPr>
      <dsp:spPr>
        <a:xfrm>
          <a:off x="2552180" y="649291"/>
          <a:ext cx="1684888" cy="1195755"/>
        </a:xfrm>
        <a:prstGeom prst="roundRect">
          <a:avLst/>
        </a:prstGeom>
        <a:solidFill>
          <a:schemeClr val="lt1">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What actions will you take?</a:t>
          </a:r>
        </a:p>
      </dsp:txBody>
      <dsp:txXfrm>
        <a:off x="2610552" y="707663"/>
        <a:ext cx="1568144" cy="1079011"/>
      </dsp:txXfrm>
    </dsp:sp>
    <dsp:sp modelId="{1ECBB172-57DF-4FD7-B0F3-82445880CDD0}">
      <dsp:nvSpPr>
        <dsp:cNvPr id="0" name=""/>
        <dsp:cNvSpPr/>
      </dsp:nvSpPr>
      <dsp:spPr>
        <a:xfrm>
          <a:off x="2060256" y="584146"/>
          <a:ext cx="5700906" cy="5700906"/>
        </a:xfrm>
        <a:custGeom>
          <a:avLst/>
          <a:gdLst/>
          <a:ahLst/>
          <a:cxnLst/>
          <a:rect l="0" t="0" r="0" b="0"/>
          <a:pathLst>
            <a:path>
              <a:moveTo>
                <a:pt x="2239586" y="66225"/>
              </a:moveTo>
              <a:arcTo wR="2850453" hR="2850453" stAng="15457513" swAng="233327"/>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A83C31-4EB5-44F7-A156-38280C70D90B}" type="datetimeFigureOut">
              <a:rPr lang="en-GB" smtClean="0"/>
              <a:t>30/04/2024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B4EEF-E6A6-443A-9002-C818CA3D1287}" type="slidenum">
              <a:rPr lang="en-GB" smtClean="0"/>
              <a:t>‹#›</a:t>
            </a:fld>
            <a:endParaRPr lang="en-GB"/>
          </a:p>
        </p:txBody>
      </p:sp>
    </p:spTree>
    <p:extLst>
      <p:ext uri="{BB962C8B-B14F-4D97-AF65-F5344CB8AC3E}">
        <p14:creationId xmlns:p14="http://schemas.microsoft.com/office/powerpoint/2010/main" val="266658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ducation.gov.scot/media/vzvdpafc/the-effective-use-of-data-for-improvement-in-education.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ducation.gov.scot/media/1235/edscot-model-of-professional-learning-outline.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simd.scot/#/simd2020/BTTTFTT/9/-4.0000/55.9000/"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ducation.gov.scot/resources/Resources-to-support-effective-tracking-and-monitoring"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forms.office.com/e/viKTsvQj9d"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ducation.gov.scot/media/vzvdpafc/the-effective-use-of-data-for-improvement-in-education.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Calibri"/>
                <a:ea typeface="Calibri" panose="020F0502020204030204" pitchFamily="34" charset="0"/>
                <a:cs typeface="Calibri"/>
              </a:rPr>
              <a:t>All information is correct as of May 2024</a:t>
            </a:r>
            <a:r>
              <a:rPr lang="en-GB">
                <a:solidFill>
                  <a:srgbClr val="000000"/>
                </a:solidFill>
                <a:latin typeface="Calibri"/>
                <a:ea typeface="Calibri" panose="020F0502020204030204" pitchFamily="34" charset="0"/>
                <a:cs typeface="Calibri"/>
              </a:rPr>
              <a:t>.</a:t>
            </a:r>
            <a:endParaRPr kumimoji="0" lang="en-GB" sz="1200" b="0" i="0" u="none" strike="noStrike" kern="1200" cap="none" spc="0" normalizeH="0" baseline="0" noProof="0">
              <a:ln>
                <a:noFill/>
              </a:ln>
              <a:solidFill>
                <a:srgbClr val="000000"/>
              </a:solidFill>
              <a:effectLst/>
              <a:uLnTx/>
              <a:uFillTx/>
              <a:latin typeface="Calibri"/>
              <a:ea typeface="Calibri" panose="020F0502020204030204" pitchFamily="34" charset="0"/>
              <a:cs typeface="+mn-cs"/>
            </a:endParaRPr>
          </a:p>
          <a:p>
            <a:pPr>
              <a:lnSpc>
                <a:spcPct val="150000"/>
              </a:lnSpc>
              <a:defRPr/>
            </a:pPr>
            <a:endParaRPr lang="en-GB">
              <a:solidFill>
                <a:srgbClr val="000000"/>
              </a:solidFill>
            </a:endParaRPr>
          </a:p>
          <a:p>
            <a:pPr>
              <a:defRPr/>
            </a:pPr>
            <a:r>
              <a:rPr kumimoji="0" lang="en-GB" b="0" i="0" u="none" strike="noStrike" kern="1200" cap="none" spc="0" normalizeH="0" baseline="0" noProof="0">
                <a:ln>
                  <a:noFill/>
                </a:ln>
                <a:solidFill>
                  <a:srgbClr val="000000"/>
                </a:solidFill>
                <a:effectLst/>
                <a:uLnTx/>
                <a:uFillTx/>
              </a:rPr>
              <a:t>These slides are intended to support senior leaders, middle leaders and practitioners in schools and local authorities to explore the effective use of data for improvement. </a:t>
            </a:r>
            <a:r>
              <a:rPr lang="en-GB">
                <a:solidFill>
                  <a:srgbClr val="000000"/>
                </a:solidFill>
              </a:rPr>
              <a:t>This is the third of </a:t>
            </a:r>
            <a:r>
              <a:rPr kumimoji="0" lang="en-GB" b="0" i="0" u="none" strike="noStrike" kern="1200" cap="none" spc="0" normalizeH="0" baseline="0" noProof="0">
                <a:ln>
                  <a:noFill/>
                </a:ln>
                <a:solidFill>
                  <a:srgbClr val="000000"/>
                </a:solidFill>
                <a:effectLst/>
                <a:uLnTx/>
                <a:uFillTx/>
              </a:rPr>
              <a:t>a set of six workshops available for senior leaders and middle leaders. The workshops were co-designed with educators from across Scotland and are based on an Education Scotland literature review: </a:t>
            </a:r>
            <a:r>
              <a:rPr kumimoji="0" lang="en-GB" b="0" i="0" u="sng" strike="noStrike" kern="1200" cap="none" spc="0" normalizeH="0" baseline="0" noProof="0">
                <a:ln>
                  <a:noFill/>
                </a:ln>
                <a:solidFill>
                  <a:srgbClr val="000000"/>
                </a:solidFill>
                <a:effectLst/>
                <a:uLnTx/>
                <a:uFillTx/>
                <a:hlinkClick r:id="rId3"/>
              </a:rPr>
              <a:t>The Effective use of data for improvement in education</a:t>
            </a:r>
            <a:r>
              <a:rPr kumimoji="0" lang="en-GB" b="0" i="0" u="none" strike="noStrike" kern="1200" cap="none" spc="0" normalizeH="0" baseline="0" noProof="0">
                <a:ln>
                  <a:noFill/>
                </a:ln>
                <a:solidFill>
                  <a:srgbClr val="000000"/>
                </a:solidFill>
                <a:effectLst/>
                <a:uLnTx/>
                <a:uFillTx/>
              </a:rPr>
              <a:t>.</a:t>
            </a:r>
            <a:r>
              <a:rPr lang="en-GB">
                <a:solidFill>
                  <a:srgbClr val="000000"/>
                </a:solidFill>
              </a:rPr>
              <a:t> </a:t>
            </a:r>
            <a:endParaRPr lang="en-GB"/>
          </a:p>
          <a:p>
            <a:pPr>
              <a:lnSpc>
                <a:spcPct val="150000"/>
              </a:lnSpc>
              <a:defRPr/>
            </a:pPr>
            <a:r>
              <a:rPr lang="en-GB">
                <a:solidFill>
                  <a:srgbClr val="000000"/>
                </a:solidFill>
                <a:latin typeface="Calibri"/>
                <a:ea typeface="Calibri" panose="020F0502020204030204" pitchFamily="34" charset="0"/>
                <a:cs typeface="Calibri"/>
              </a:rPr>
              <a:t> </a:t>
            </a:r>
            <a:endParaRPr lang="en-GB"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Establishing the purpose and use of data</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Defining and classifying data</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Creating effective processes and systems</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Interpreting and analysing data</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Developing a data informed culture</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Using data for improvement</a:t>
            </a:r>
            <a:endParaRPr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50000"/>
              </a:lnSpc>
              <a:spcBef>
                <a:spcPts val="0"/>
              </a:spcBef>
              <a:spcAft>
                <a:spcPts val="0"/>
              </a:spcAft>
              <a:buClrTx/>
              <a:buSzTx/>
              <a:buFont typeface="+mj-lt"/>
              <a:buNone/>
              <a:tabLst>
                <a:tab pos="457200" algn="l"/>
              </a:tabLst>
              <a:defRPr/>
            </a:pP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(hyperlinks for each workshop can be found on the next slide)</a:t>
            </a:r>
            <a:endParaRPr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285750" indent="-285750">
              <a:lnSpc>
                <a:spcPct val="150000"/>
              </a:lnSpc>
              <a:buFont typeface="Arial" panose="020B0604020202020204" pitchFamily="34" charset="0"/>
              <a:buChar char="•"/>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The PowerPoint is a template that presenters can adapt to suit their own context and style of presenting. </a:t>
            </a:r>
            <a:r>
              <a:rPr lang="en-GB">
                <a:solidFill>
                  <a:srgbClr val="000000"/>
                </a:solidFill>
                <a:latin typeface="Arial"/>
                <a:ea typeface="Calibri" panose="020F0502020204030204" pitchFamily="34" charset="0"/>
                <a:cs typeface="Arial"/>
              </a:rPr>
              <a:t>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The workshops can be delivered individually or grouped together and delivered in a longer session.  Individual workshops have been designed for facilitators to deliver in 1 to 2 hours.</a:t>
            </a:r>
            <a:r>
              <a:rPr lang="en-GB">
                <a:solidFill>
                  <a:srgbClr val="000000"/>
                </a:solidFill>
                <a:latin typeface="Arial"/>
                <a:ea typeface="Calibri" panose="020F0502020204030204" pitchFamily="34" charset="0"/>
                <a:cs typeface="Arial"/>
              </a:rPr>
              <a:t> </a:t>
            </a:r>
            <a:endParaRPr lang="en-GB" sz="1200" b="0" i="0" u="none" strike="noStrike" kern="120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a:endParaRPr>
          </a:p>
          <a:p>
            <a:pPr marL="285750" indent="-285750">
              <a:lnSpc>
                <a:spcPct val="150000"/>
              </a:lnSpc>
              <a:buFont typeface="Arial" panose="020B0604020202020204" pitchFamily="34" charset="0"/>
              <a:buChar char="•"/>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Suggested timings for each workshop can be found on the content coverage slide.</a:t>
            </a:r>
            <a:r>
              <a:rPr lang="en-GB">
                <a:solidFill>
                  <a:srgbClr val="000000"/>
                </a:solidFill>
                <a:latin typeface="Arial"/>
                <a:ea typeface="Calibri" panose="020F0502020204030204" pitchFamily="34" charset="0"/>
                <a:cs typeface="Arial"/>
              </a:rPr>
              <a:t> </a:t>
            </a: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285750" indent="-285750">
              <a:lnSpc>
                <a:spcPct val="150000"/>
              </a:lnSpc>
              <a:buFont typeface="Arial" panose="020B0604020202020204" pitchFamily="34" charset="0"/>
              <a:buChar char="•"/>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Within the slide notes key messages, suggested tasks, ‘talking-points’ and reflective questions are included.</a:t>
            </a:r>
            <a:r>
              <a:rPr lang="en-GB">
                <a:solidFill>
                  <a:srgbClr val="000000"/>
                </a:solidFill>
                <a:latin typeface="Arial"/>
                <a:ea typeface="Calibri" panose="020F0502020204030204" pitchFamily="34" charset="0"/>
                <a:cs typeface="Arial"/>
              </a:rPr>
              <a:t> </a:t>
            </a: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285750" indent="-285750">
              <a:lnSpc>
                <a:spcPct val="150000"/>
              </a:lnSpc>
              <a:buFont typeface="Arial" panose="020B0604020202020204" pitchFamily="34" charset="0"/>
              <a:buChar char="•"/>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It is anticipated the presenter will have read the Education Scotland literature review: </a:t>
            </a:r>
            <a:r>
              <a:rPr kumimoji="0" lang="en-GB" sz="1200" b="0" i="0" u="sng" strike="noStrike" kern="1200" cap="none" spc="0" normalizeH="0" baseline="0" noProof="0">
                <a:ln>
                  <a:noFill/>
                </a:ln>
                <a:solidFill>
                  <a:srgbClr val="000000"/>
                </a:solidFill>
                <a:effectLst/>
                <a:uLnTx/>
                <a:uFillTx/>
                <a:latin typeface="Calibri"/>
                <a:ea typeface="Calibri" panose="020F0502020204030204" pitchFamily="34" charset="0"/>
                <a:cs typeface="Calibri"/>
                <a:hlinkClick r:id="rId3"/>
              </a:rPr>
              <a:t>The Effective use of data for improvement in education</a:t>
            </a:r>
            <a:r>
              <a:rPr kumimoji="0" lang="en-GB" sz="1200" b="0" i="0" u="none" strike="noStrike" kern="1200" cap="none" spc="0" normalizeH="0" baseline="0" noProof="0">
                <a:ln>
                  <a:noFill/>
                </a:ln>
                <a:solidFill>
                  <a:srgbClr val="000000"/>
                </a:solidFill>
                <a:effectLst/>
                <a:uLnTx/>
                <a:uFillTx/>
                <a:latin typeface="Calibri"/>
                <a:ea typeface="Calibri" panose="020F0502020204030204" pitchFamily="34" charset="0"/>
                <a:cs typeface="Calibri"/>
              </a:rPr>
              <a:t>.</a:t>
            </a:r>
            <a:r>
              <a:rPr lang="en-GB">
                <a:solidFill>
                  <a:srgbClr val="000000"/>
                </a:solidFill>
                <a:latin typeface="Calibri"/>
                <a:ea typeface="Calibri" panose="020F0502020204030204" pitchFamily="34" charset="0"/>
                <a:cs typeface="Calibri"/>
              </a:rPr>
              <a:t> </a:t>
            </a: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a:t>
            </a:fld>
            <a:endParaRPr lang="en-GB"/>
          </a:p>
        </p:txBody>
      </p:sp>
    </p:spTree>
    <p:extLst>
      <p:ext uri="{BB962C8B-B14F-4D97-AF65-F5344CB8AC3E}">
        <p14:creationId xmlns:p14="http://schemas.microsoft.com/office/powerpoint/2010/main" val="3393395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pPr marL="171450" indent="-171450">
              <a:buFont typeface="Arial" panose="020B0604020202020204" pitchFamily="34" charset="0"/>
              <a:buChar char="•"/>
            </a:pPr>
            <a:r>
              <a:rPr lang="en-GB" b="0"/>
              <a:t>How Good is Our School 4 describes the ways in which schools may use data effectively for improvement. This includes:</a:t>
            </a:r>
          </a:p>
          <a:p>
            <a:pPr marL="0" indent="0">
              <a:buFont typeface="Arial" panose="020B0604020202020204" pitchFamily="34" charset="0"/>
              <a:buNone/>
            </a:pPr>
            <a:endParaRPr lang="en-GB" b="0"/>
          </a:p>
          <a:p>
            <a:pPr marL="628650" lvl="1" indent="-171450">
              <a:buFont typeface="Courier New" panose="02070309020205020404" pitchFamily="49" charset="0"/>
              <a:buChar char="o"/>
            </a:pPr>
            <a:r>
              <a:rPr lang="en-GB" b="0"/>
              <a:t>Gathering data to monitor and track progress</a:t>
            </a:r>
          </a:p>
          <a:p>
            <a:pPr marL="628650" lvl="1" indent="-171450">
              <a:buFont typeface="Courier New" panose="02070309020205020404" pitchFamily="49" charset="0"/>
              <a:buChar char="o"/>
            </a:pPr>
            <a:r>
              <a:rPr lang="en-GB" b="0"/>
              <a:t>Regular interrogation of data</a:t>
            </a:r>
          </a:p>
          <a:p>
            <a:pPr marL="628650" lvl="1" indent="-171450">
              <a:buFont typeface="Courier New" panose="02070309020205020404" pitchFamily="49" charset="0"/>
              <a:buChar char="o"/>
            </a:pPr>
            <a:r>
              <a:rPr lang="en-GB" b="0"/>
              <a:t>Making effective use of data on child poverty to ensure equity, and</a:t>
            </a:r>
          </a:p>
          <a:p>
            <a:pPr marL="628650" lvl="1" indent="-171450">
              <a:buFont typeface="Courier New" panose="02070309020205020404" pitchFamily="49" charset="0"/>
              <a:buChar char="o"/>
            </a:pPr>
            <a:r>
              <a:rPr lang="en-GB" b="0"/>
              <a:t>Ensuring that all teachers have well developed skills of data analysis</a:t>
            </a:r>
          </a:p>
          <a:p>
            <a:pPr marL="628650" lvl="1" indent="-171450">
              <a:buFont typeface="Courier New" panose="02070309020205020404" pitchFamily="49" charset="0"/>
              <a:buChar char="o"/>
            </a:pPr>
            <a:endParaRPr lang="en-GB" b="0"/>
          </a:p>
          <a:p>
            <a:pPr marL="0" lvl="0" indent="0">
              <a:buFont typeface="Arial" panose="020B0604020202020204" pitchFamily="34" charset="0"/>
              <a:buNone/>
            </a:pPr>
            <a:r>
              <a:rPr lang="en-GB" b="1"/>
              <a:t>Reflective Questions</a:t>
            </a:r>
          </a:p>
          <a:p>
            <a:pPr marL="0" lvl="0" indent="0">
              <a:buFont typeface="Arial" panose="020B0604020202020204" pitchFamily="34" charset="0"/>
              <a:buNone/>
            </a:pPr>
            <a:endParaRPr lang="en-GB" b="0"/>
          </a:p>
          <a:p>
            <a:pPr marL="171450" lvl="0" indent="-171450">
              <a:buFont typeface="Arial" panose="020B0604020202020204" pitchFamily="34" charset="0"/>
              <a:buChar char="•"/>
            </a:pPr>
            <a:r>
              <a:rPr lang="en-GB" b="0"/>
              <a:t>How confident are we in using data to focus on improvement?</a:t>
            </a:r>
          </a:p>
        </p:txBody>
      </p:sp>
      <p:sp>
        <p:nvSpPr>
          <p:cNvPr id="4" name="Slide Number Placeholder 3"/>
          <p:cNvSpPr>
            <a:spLocks noGrp="1"/>
          </p:cNvSpPr>
          <p:nvPr>
            <p:ph type="sldNum" sz="quarter" idx="5"/>
          </p:nvPr>
        </p:nvSpPr>
        <p:spPr/>
        <p:txBody>
          <a:bodyPr/>
          <a:lstStyle/>
          <a:p>
            <a:fld id="{13DD04D9-FF02-40C5-8D85-1A6056E8D2A2}" type="slidenum">
              <a:rPr lang="en-GB" smtClean="0"/>
              <a:t>10</a:t>
            </a:fld>
            <a:endParaRPr lang="en-GB"/>
          </a:p>
        </p:txBody>
      </p:sp>
    </p:spTree>
    <p:extLst>
      <p:ext uri="{BB962C8B-B14F-4D97-AF65-F5344CB8AC3E}">
        <p14:creationId xmlns:p14="http://schemas.microsoft.com/office/powerpoint/2010/main" val="3108561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pPr marL="171450" indent="-171450">
              <a:buFont typeface="Arial" panose="020B0604020202020204" pitchFamily="34" charset="0"/>
              <a:buChar char="•"/>
            </a:pPr>
            <a:r>
              <a:rPr lang="en-US" b="0">
                <a:ea typeface="Calibri"/>
                <a:cs typeface="Calibri"/>
              </a:rPr>
              <a:t>Processing is about collection and </a:t>
            </a:r>
            <a:r>
              <a:rPr lang="en-US" b="0" err="1">
                <a:ea typeface="Calibri"/>
                <a:cs typeface="Calibri"/>
              </a:rPr>
              <a:t>organisation</a:t>
            </a:r>
            <a:r>
              <a:rPr lang="en-US" b="0">
                <a:ea typeface="Calibri"/>
                <a:cs typeface="Calibri"/>
              </a:rPr>
              <a:t>. </a:t>
            </a:r>
          </a:p>
          <a:p>
            <a:pPr marL="171450" indent="-171450">
              <a:buFont typeface="Arial" panose="020B0604020202020204" pitchFamily="34" charset="0"/>
              <a:buChar char="•"/>
            </a:pPr>
            <a:r>
              <a:rPr lang="en-US" b="0">
                <a:ea typeface="Calibri"/>
                <a:cs typeface="Calibri"/>
              </a:rPr>
              <a:t>The Oxford languages dictionary describes it as ‘the carrying out of operations on data, especially by a computer, to retrieve, transform, or classify information’. </a:t>
            </a:r>
          </a:p>
          <a:p>
            <a:pPr marL="171450" indent="-171450">
              <a:buFont typeface="Arial" panose="020B0604020202020204" pitchFamily="34" charset="0"/>
              <a:buChar char="•"/>
            </a:pPr>
            <a:endParaRPr lang="en-US" b="0">
              <a:cs typeface="Calibri"/>
            </a:endParaRPr>
          </a:p>
          <a:p>
            <a:pPr marL="0" indent="0">
              <a:buFont typeface="Arial" panose="020B0604020202020204" pitchFamily="34" charset="0"/>
              <a:buNone/>
            </a:pPr>
            <a:r>
              <a:rPr lang="en-US" b="1">
                <a:cs typeface="Calibri"/>
              </a:rPr>
              <a:t>Talking Points</a:t>
            </a:r>
          </a:p>
          <a:p>
            <a:pPr marL="171450" indent="-171450">
              <a:buFont typeface="Arial" panose="020B0604020202020204" pitchFamily="34" charset="0"/>
              <a:buChar char="•"/>
            </a:pPr>
            <a:r>
              <a:rPr lang="en-US" b="0">
                <a:cs typeface="Calibri"/>
              </a:rPr>
              <a:t>Facilitators may wish to draw out that data processes are often but not always digital/by computer and share some digital (</a:t>
            </a:r>
            <a:r>
              <a:rPr lang="en-US" b="0" err="1">
                <a:cs typeface="Calibri"/>
              </a:rPr>
              <a:t>SEEMIS</a:t>
            </a:r>
            <a:r>
              <a:rPr lang="en-US" b="0">
                <a:cs typeface="Calibri"/>
              </a:rPr>
              <a:t>) and non digital (writing jotters, running reading records) examples. </a:t>
            </a:r>
          </a:p>
        </p:txBody>
      </p:sp>
      <p:sp>
        <p:nvSpPr>
          <p:cNvPr id="4" name="Slide Number Placeholder 3"/>
          <p:cNvSpPr>
            <a:spLocks noGrp="1"/>
          </p:cNvSpPr>
          <p:nvPr>
            <p:ph type="sldNum" sz="quarter" idx="5"/>
          </p:nvPr>
        </p:nvSpPr>
        <p:spPr/>
        <p:txBody>
          <a:bodyPr/>
          <a:lstStyle/>
          <a:p>
            <a:fld id="{DCAB4EEF-E6A6-443A-9002-C818CA3D1287}" type="slidenum">
              <a:rPr lang="en-GB" smtClean="0"/>
              <a:t>11</a:t>
            </a:fld>
            <a:endParaRPr lang="en-GB"/>
          </a:p>
        </p:txBody>
      </p:sp>
    </p:spTree>
    <p:extLst>
      <p:ext uri="{BB962C8B-B14F-4D97-AF65-F5344CB8AC3E}">
        <p14:creationId xmlns:p14="http://schemas.microsoft.com/office/powerpoint/2010/main" val="2123716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pPr marL="171450" indent="-171450">
              <a:buFont typeface="Arial" panose="020B0604020202020204" pitchFamily="34" charset="0"/>
              <a:buChar char="•"/>
            </a:pPr>
            <a:r>
              <a:rPr lang="en-US">
                <a:ea typeface="Calibri"/>
                <a:cs typeface="Calibri"/>
              </a:rPr>
              <a:t>There are some examples of data processes on the screen to read through and discuss. </a:t>
            </a:r>
          </a:p>
          <a:p>
            <a:pPr marL="171450" indent="-171450">
              <a:buFont typeface="Arial" panose="020B0604020202020204" pitchFamily="34" charset="0"/>
              <a:buChar char="•"/>
            </a:pPr>
            <a:r>
              <a:rPr lang="en-US">
                <a:ea typeface="Calibri"/>
                <a:cs typeface="Calibri"/>
              </a:rPr>
              <a:t>The words in bold are highlighted as key actions involved in data processing – gathering, inputting, tracking, monitoring, recording. </a:t>
            </a:r>
          </a:p>
          <a:p>
            <a:pPr marL="0" indent="0">
              <a:buNone/>
            </a:pPr>
            <a:endParaRPr lang="en-US">
              <a:ea typeface="Calibri"/>
              <a:cs typeface="Calibri"/>
            </a:endParaRPr>
          </a:p>
          <a:p>
            <a:pPr marL="0" indent="0">
              <a:buNone/>
            </a:pPr>
            <a:r>
              <a:rPr lang="en-US" b="1">
                <a:ea typeface="Calibri"/>
                <a:cs typeface="Calibri"/>
              </a:rPr>
              <a:t>Reflective questions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prstClr val="black"/>
                </a:solidFill>
                <a:cs typeface="Calibri"/>
              </a:rPr>
              <a:t>What types of data processes are there in your setting? What systems do you use for tracking and collecting data?  </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12</a:t>
            </a:fld>
            <a:endParaRPr lang="en-GB"/>
          </a:p>
        </p:txBody>
      </p:sp>
    </p:spTree>
    <p:extLst>
      <p:ext uri="{BB962C8B-B14F-4D97-AF65-F5344CB8AC3E}">
        <p14:creationId xmlns:p14="http://schemas.microsoft.com/office/powerpoint/2010/main" val="812399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pPr marL="171450" indent="-171450">
              <a:buFont typeface="Arial" panose="020B0604020202020204" pitchFamily="34" charset="0"/>
              <a:buChar char="•"/>
            </a:pPr>
            <a:r>
              <a:rPr lang="en-GB" b="0"/>
              <a:t>This quote is included for participants to reflect on the important place of processes in data for improvement. </a:t>
            </a:r>
          </a:p>
          <a:p>
            <a:pPr marL="171450" indent="-171450">
              <a:buFont typeface="Arial" panose="020B0604020202020204" pitchFamily="34" charset="0"/>
              <a:buChar char="•"/>
            </a:pPr>
            <a:r>
              <a:rPr lang="en-GB" b="0"/>
              <a:t>Without effective processes it is difficult to collect, analyse and use data.  </a:t>
            </a:r>
          </a:p>
        </p:txBody>
      </p:sp>
      <p:sp>
        <p:nvSpPr>
          <p:cNvPr id="4" name="Slide Number Placeholder 3"/>
          <p:cNvSpPr>
            <a:spLocks noGrp="1"/>
          </p:cNvSpPr>
          <p:nvPr>
            <p:ph type="sldNum" sz="quarter" idx="5"/>
          </p:nvPr>
        </p:nvSpPr>
        <p:spPr/>
        <p:txBody>
          <a:bodyPr/>
          <a:lstStyle/>
          <a:p>
            <a:fld id="{DCAB4EEF-E6A6-443A-9002-C818CA3D1287}" type="slidenum">
              <a:rPr lang="en-GB" smtClean="0"/>
              <a:t>13</a:t>
            </a:fld>
            <a:endParaRPr lang="en-GB"/>
          </a:p>
        </p:txBody>
      </p:sp>
    </p:spTree>
    <p:extLst>
      <p:ext uri="{BB962C8B-B14F-4D97-AF65-F5344CB8AC3E}">
        <p14:creationId xmlns:p14="http://schemas.microsoft.com/office/powerpoint/2010/main" val="3497974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pPr marL="171450" indent="-171450">
              <a:buFont typeface="Arial" panose="020B0604020202020204" pitchFamily="34" charset="0"/>
              <a:buChar char="•"/>
            </a:pPr>
            <a:r>
              <a:rPr lang="en-US">
                <a:ea typeface="Calibri"/>
                <a:cs typeface="Calibri"/>
              </a:rPr>
              <a:t>This is a task. Participants should think of three or four different data processes in school. Ask them to note the process and give each a success rating from 0-5. They should then briefly note down the reasons for this rating. </a:t>
            </a:r>
          </a:p>
          <a:p>
            <a:pPr marL="171450" indent="-171450">
              <a:buFont typeface="Arial" panose="020B0604020202020204" pitchFamily="34" charset="0"/>
              <a:buChar char="•"/>
            </a:pPr>
            <a:r>
              <a:rPr lang="en-US">
                <a:ea typeface="Calibri"/>
                <a:cs typeface="Calibri"/>
              </a:rPr>
              <a:t>Facilitators may wish to complete a brief table for participants to complete during this activity or ask participants to jot their responses down on paper/laptops.  </a:t>
            </a:r>
          </a:p>
          <a:p>
            <a:pPr marL="171450" indent="-171450">
              <a:buFont typeface="Arial" panose="020B0604020202020204" pitchFamily="34" charset="0"/>
              <a:buChar char="•"/>
            </a:pPr>
            <a:r>
              <a:rPr lang="en-US">
                <a:ea typeface="Calibri"/>
                <a:cs typeface="Calibri"/>
              </a:rPr>
              <a:t>Participants can begin by doing this individually and then share and discuss with a partner or small group. </a:t>
            </a:r>
          </a:p>
          <a:p>
            <a:pPr marL="171450" indent="-171450">
              <a:buFont typeface="Arial" panose="020B0604020202020204" pitchFamily="34" charset="0"/>
              <a:buChar char="•"/>
            </a:pPr>
            <a:r>
              <a:rPr lang="en-US">
                <a:ea typeface="Calibri"/>
                <a:cs typeface="Calibri"/>
              </a:rPr>
              <a:t>Feedback can then be taken by the facilitator. </a:t>
            </a:r>
          </a:p>
          <a:p>
            <a:pPr marL="0" indent="0">
              <a:buNone/>
            </a:pPr>
            <a:endParaRPr lang="en-US">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prstClr val="black"/>
                </a:solidFill>
                <a:cs typeface="Calibri"/>
              </a:rPr>
              <a:t>Talking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prstClr val="black"/>
                </a:solidFill>
                <a:cs typeface="Calibri"/>
              </a:rPr>
              <a:t>Facilitators may wish to draw out those processes that were effective/less effective and look for commonality in the reasons for this.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prstClr val="black"/>
                </a:solidFill>
                <a:cs typeface="Calibri"/>
              </a:rPr>
              <a:t>Facilitators may find common themes such as consistency of application, staff clarity or providing appropriate levels of training. </a:t>
            </a:r>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14</a:t>
            </a:fld>
            <a:endParaRPr lang="en-GB"/>
          </a:p>
        </p:txBody>
      </p:sp>
    </p:spTree>
    <p:extLst>
      <p:ext uri="{BB962C8B-B14F-4D97-AF65-F5344CB8AC3E}">
        <p14:creationId xmlns:p14="http://schemas.microsoft.com/office/powerpoint/2010/main" val="3376849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pPr marL="171450" indent="-171450">
              <a:buFont typeface="Arial" panose="020B0604020202020204" pitchFamily="34" charset="0"/>
              <a:buChar char="•"/>
            </a:pPr>
            <a:r>
              <a:rPr lang="en-GB"/>
              <a:t>The messages on this slide focus on things participants may consider to ensure processes are effective. </a:t>
            </a:r>
          </a:p>
          <a:p>
            <a:pPr marL="171450" indent="-171450">
              <a:buFont typeface="Arial" panose="020B0604020202020204" pitchFamily="34" charset="0"/>
              <a:buChar char="•"/>
            </a:pPr>
            <a:r>
              <a:rPr lang="en-GB"/>
              <a:t>Before gathering data, it is important to consider why we need the information. It may help to ask:</a:t>
            </a:r>
          </a:p>
          <a:p>
            <a:pPr marL="171450" indent="-171450">
              <a:buFont typeface="Courier New" panose="02070309020205020404" pitchFamily="49" charset="0"/>
              <a:buChar char="o"/>
            </a:pPr>
            <a:r>
              <a:rPr lang="en-GB"/>
              <a:t> What impact do we want the data to have?</a:t>
            </a:r>
          </a:p>
          <a:p>
            <a:pPr marL="171450" indent="-171450">
              <a:buFont typeface="Courier New" panose="02070309020205020404" pitchFamily="49" charset="0"/>
              <a:buChar char="o"/>
            </a:pPr>
            <a:r>
              <a:rPr lang="en-GB"/>
              <a:t> How do we want to use the data?</a:t>
            </a:r>
          </a:p>
          <a:p>
            <a:pPr marL="171450" indent="-171450">
              <a:buFont typeface="Courier New" panose="02070309020205020404" pitchFamily="49" charset="0"/>
              <a:buChar char="o"/>
            </a:pPr>
            <a:r>
              <a:rPr lang="en-GB"/>
              <a:t> Do we already collect this data in a way that we could easily use or adapt?</a:t>
            </a:r>
          </a:p>
          <a:p>
            <a:pPr marL="171450" indent="-171450">
              <a:buFont typeface="Arial" panose="020B0604020202020204" pitchFamily="34" charset="0"/>
              <a:buChar char="•"/>
            </a:pPr>
            <a:r>
              <a:rPr lang="en-GB"/>
              <a:t>Understanding ‘why’ will help educators to develop tailored and meaningful data processes and reduce the risk of collecting data without a clear purpose. </a:t>
            </a:r>
          </a:p>
          <a:p>
            <a:endParaRPr lang="en-GB" b="1"/>
          </a:p>
          <a:p>
            <a:r>
              <a:rPr lang="en-GB" b="1"/>
              <a:t>Reflective Questions</a:t>
            </a:r>
          </a:p>
          <a:p>
            <a:endParaRPr lang="en-GB"/>
          </a:p>
          <a:p>
            <a:pPr marL="171450" indent="-171450">
              <a:buFont typeface="Arial" panose="020B0604020202020204" pitchFamily="34" charset="0"/>
              <a:buChar char="•"/>
            </a:pPr>
            <a:r>
              <a:rPr lang="en-GB"/>
              <a:t>Have you ever been overwhelmed by the amount of data / data processes?</a:t>
            </a:r>
          </a:p>
          <a:p>
            <a:pPr marL="171450" indent="-171450">
              <a:buFont typeface="Arial" panose="020B0604020202020204" pitchFamily="34" charset="0"/>
              <a:buChar char="•"/>
            </a:pPr>
            <a:r>
              <a:rPr lang="en-GB"/>
              <a:t>Is everyone in school always clear about the reasons for a process?</a:t>
            </a:r>
          </a:p>
          <a:p>
            <a:pPr marL="171450" indent="-171450">
              <a:buFont typeface="Arial" panose="020B0604020202020204" pitchFamily="34" charset="0"/>
              <a:buChar char="•"/>
            </a:pPr>
            <a:r>
              <a:rPr lang="en-GB"/>
              <a:t>Does everyone understand why data is being collected?</a:t>
            </a:r>
          </a:p>
          <a:p>
            <a:pPr marL="171450" indent="-171450">
              <a:buFont typeface="Arial" panose="020B0604020202020204" pitchFamily="34" charset="0"/>
              <a:buChar char="•"/>
            </a:pPr>
            <a:r>
              <a:rPr lang="en-GB"/>
              <a:t>Do we ensure we use existing systems where possible to reduce bureaucracy / for ease of adoption?</a:t>
            </a:r>
          </a:p>
        </p:txBody>
      </p:sp>
      <p:sp>
        <p:nvSpPr>
          <p:cNvPr id="4" name="Slide Number Placeholder 3"/>
          <p:cNvSpPr>
            <a:spLocks noGrp="1"/>
          </p:cNvSpPr>
          <p:nvPr>
            <p:ph type="sldNum" sz="quarter" idx="5"/>
          </p:nvPr>
        </p:nvSpPr>
        <p:spPr/>
        <p:txBody>
          <a:bodyPr/>
          <a:lstStyle/>
          <a:p>
            <a:fld id="{DCAB4EEF-E6A6-443A-9002-C818CA3D1287}" type="slidenum">
              <a:rPr lang="en-GB" smtClean="0"/>
              <a:t>15</a:t>
            </a:fld>
            <a:endParaRPr lang="en-GB"/>
          </a:p>
        </p:txBody>
      </p:sp>
    </p:spTree>
    <p:extLst>
      <p:ext uri="{BB962C8B-B14F-4D97-AF65-F5344CB8AC3E}">
        <p14:creationId xmlns:p14="http://schemas.microsoft.com/office/powerpoint/2010/main" val="3191297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Key Messages</a:t>
            </a:r>
          </a:p>
          <a:p>
            <a:endParaRPr lang="en-GB"/>
          </a:p>
          <a:p>
            <a:pPr marL="171450" indent="-171450">
              <a:buFont typeface="Arial" panose="020B0604020202020204" pitchFamily="34" charset="0"/>
              <a:buChar char="•"/>
            </a:pPr>
            <a:r>
              <a:rPr lang="en-GB"/>
              <a:t>The messages on this slide continue to support participants to consider how to develop effective data processes.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prstClr val="black"/>
                </a:solidFill>
                <a:effectLst/>
                <a:uLnTx/>
                <a:uFillTx/>
                <a:latin typeface="Calibri" panose="020F0502020204030204"/>
                <a:ea typeface="+mn-ea"/>
                <a:cs typeface="+mn-cs"/>
              </a:rPr>
              <a:t>It is important to consider who will be gathering the data and how the data will be stored.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prstClr val="black"/>
                </a:solidFill>
                <a:effectLst/>
                <a:uLnTx/>
                <a:uFillTx/>
                <a:latin typeface="Calibri" panose="020F0502020204030204"/>
                <a:ea typeface="+mn-ea"/>
                <a:cs typeface="+mn-cs"/>
              </a:rPr>
              <a:t>It may help to think about who will need access to the data, how often it will need to be collected and whether data needs to be recorded in a consistent way to support analysis.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prstClr val="black"/>
                </a:solidFill>
                <a:effectLst/>
                <a:uLnTx/>
                <a:uFillTx/>
                <a:latin typeface="Calibri" panose="020F0502020204030204"/>
                <a:ea typeface="+mn-ea"/>
                <a:cs typeface="+mn-cs"/>
              </a:rPr>
              <a:t>It is important to consider the accuracy of data. For example, it is difficult to analyse attainment data by demographic information if the information is incomplete or inaccurate. </a:t>
            </a: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171450" indent="-171450">
              <a:buFont typeface="Arial" panose="020B0604020202020204" pitchFamily="34" charset="0"/>
              <a:buChar char="•"/>
            </a:pPr>
            <a:endParaRPr lang="en-GB" b="1"/>
          </a:p>
          <a:p>
            <a:r>
              <a:rPr lang="en-GB" b="1"/>
              <a:t>Talking Points</a:t>
            </a:r>
          </a:p>
          <a:p>
            <a:endParaRPr lang="en-GB" b="1"/>
          </a:p>
          <a:p>
            <a:pPr marL="171450" indent="-171450">
              <a:buFont typeface="Arial" panose="020B0604020202020204" pitchFamily="34" charset="0"/>
              <a:buChar char="•"/>
            </a:pPr>
            <a:r>
              <a:rPr lang="en-GB"/>
              <a:t>Facilitators may which to take time to draw out some thoughts from participants around who is involved in data gathering and the risks of limiting access to data (absence / member of staff moves on). </a:t>
            </a:r>
          </a:p>
          <a:p>
            <a:pPr marL="171450" indent="-171450">
              <a:buFont typeface="Arial" panose="020B0604020202020204" pitchFamily="34" charset="0"/>
              <a:buChar char="•"/>
            </a:pPr>
            <a:r>
              <a:rPr lang="en-GB"/>
              <a:t>Facilitators may wish to highlight the need for consistency in recording and when this may be most important for example, attendance coding. </a:t>
            </a:r>
          </a:p>
          <a:p>
            <a:pPr marL="171450" indent="-171450">
              <a:buFont typeface="Arial" panose="020B0604020202020204" pitchFamily="34" charset="0"/>
              <a:buChar char="•"/>
            </a:pPr>
            <a:r>
              <a:rPr lang="en-GB"/>
              <a:t>Facilitators may wish to draw out the importance of having accurate data and ask participants to share how they ‘cleanse’ (check) their data is accurate. </a:t>
            </a:r>
          </a:p>
          <a:p>
            <a:pPr marL="171450" indent="-171450">
              <a:buFont typeface="Arial" panose="020B0604020202020204" pitchFamily="34" charset="0"/>
              <a:buChar char="•"/>
            </a:pPr>
            <a:endParaRPr lang="en-GB"/>
          </a:p>
          <a:p>
            <a:pPr marL="171450" indent="-171450">
              <a:buFont typeface="Arial" panose="020B0604020202020204" pitchFamily="34" charset="0"/>
              <a:buChar char="•"/>
            </a:pPr>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16</a:t>
            </a:fld>
            <a:endParaRPr lang="en-GB"/>
          </a:p>
        </p:txBody>
      </p:sp>
    </p:spTree>
    <p:extLst>
      <p:ext uri="{BB962C8B-B14F-4D97-AF65-F5344CB8AC3E}">
        <p14:creationId xmlns:p14="http://schemas.microsoft.com/office/powerpoint/2010/main" val="410312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EA4A66-8751-505A-6DC0-9A51C90F0E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068B0E-E8B5-C866-B5CB-6D9FE7D07C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A64A3B-FE9B-1D14-FA19-640408B94EB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Key Messages</a:t>
            </a:r>
          </a:p>
          <a:p>
            <a:pPr marL="0" indent="0">
              <a:buFont typeface="Arial" panose="020B0604020202020204" pitchFamily="34" charset="0"/>
              <a:buNone/>
            </a:pPr>
            <a:r>
              <a:rPr lang="en-GB"/>
              <a:t>Briefly reinforce the data protection processes in place for your own local authority.</a:t>
            </a:r>
          </a:p>
          <a:p>
            <a:pPr marL="171450" indent="-171450">
              <a:buFont typeface="Arial" panose="020B0604020202020204" pitchFamily="34" charset="0"/>
              <a:buChar char="•"/>
            </a:pPr>
            <a:endParaRPr lang="en-GB"/>
          </a:p>
        </p:txBody>
      </p:sp>
      <p:sp>
        <p:nvSpPr>
          <p:cNvPr id="4" name="Slide Number Placeholder 3">
            <a:extLst>
              <a:ext uri="{FF2B5EF4-FFF2-40B4-BE49-F238E27FC236}">
                <a16:creationId xmlns:a16="http://schemas.microsoft.com/office/drawing/2014/main" id="{F3B0E32B-E904-526F-67C3-24025E6EFAC8}"/>
              </a:ext>
            </a:extLst>
          </p:cNvPr>
          <p:cNvSpPr>
            <a:spLocks noGrp="1"/>
          </p:cNvSpPr>
          <p:nvPr>
            <p:ph type="sldNum" sz="quarter" idx="5"/>
          </p:nvPr>
        </p:nvSpPr>
        <p:spPr/>
        <p:txBody>
          <a:bodyPr/>
          <a:lstStyle/>
          <a:p>
            <a:fld id="{DCAB4EEF-E6A6-443A-9002-C818CA3D1287}" type="slidenum">
              <a:rPr lang="en-GB" smtClean="0"/>
              <a:t>17</a:t>
            </a:fld>
            <a:endParaRPr lang="en-GB"/>
          </a:p>
        </p:txBody>
      </p:sp>
    </p:spTree>
    <p:extLst>
      <p:ext uri="{BB962C8B-B14F-4D97-AF65-F5344CB8AC3E}">
        <p14:creationId xmlns:p14="http://schemas.microsoft.com/office/powerpoint/2010/main" val="3989580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pPr marL="171450" indent="-171450">
              <a:buFont typeface="Arial" panose="020B0604020202020204" pitchFamily="34" charset="0"/>
              <a:buChar char="•"/>
            </a:pPr>
            <a:r>
              <a:rPr lang="en-GB"/>
              <a:t>Systems, as well as processes, are important to ensure data can be used effectively. </a:t>
            </a:r>
          </a:p>
          <a:p>
            <a:pPr marL="171450" indent="-171450">
              <a:buFont typeface="Arial" panose="020B0604020202020204" pitchFamily="34" charset="0"/>
              <a:buChar char="•"/>
            </a:pPr>
            <a:r>
              <a:rPr lang="en-GB"/>
              <a:t>W Edwards Deming was a quality improvement scientist who believed that a bad system would beat a good person every time. </a:t>
            </a:r>
          </a:p>
          <a:p>
            <a:pPr marL="0" indent="0">
              <a:buFont typeface="Arial" panose="020B0604020202020204" pitchFamily="34" charset="0"/>
              <a:buNone/>
            </a:pPr>
            <a:endParaRPr lang="en-GB"/>
          </a:p>
          <a:p>
            <a:pPr marL="0" indent="0">
              <a:buFont typeface="Arial" panose="020B0604020202020204" pitchFamily="34" charset="0"/>
              <a:buNone/>
            </a:pPr>
            <a:r>
              <a:rPr lang="en-GB" b="1"/>
              <a:t>Reflective Questions</a:t>
            </a:r>
          </a:p>
          <a:p>
            <a:pPr marL="0" indent="0">
              <a:buFont typeface="Arial" panose="020B0604020202020204" pitchFamily="34" charset="0"/>
              <a:buNone/>
            </a:pPr>
            <a:endParaRPr lang="en-GB" b="1"/>
          </a:p>
          <a:p>
            <a:pPr marL="171450" indent="-171450">
              <a:buFont typeface="Arial" panose="020B0604020202020204" pitchFamily="34" charset="0"/>
              <a:buChar char="•"/>
            </a:pPr>
            <a:r>
              <a:rPr lang="en-GB"/>
              <a:t>How often do we consider our processes and systems and their specific influence on the effective use of data?</a:t>
            </a:r>
          </a:p>
        </p:txBody>
      </p:sp>
      <p:sp>
        <p:nvSpPr>
          <p:cNvPr id="4" name="Slide Number Placeholder 3"/>
          <p:cNvSpPr>
            <a:spLocks noGrp="1"/>
          </p:cNvSpPr>
          <p:nvPr>
            <p:ph type="sldNum" sz="quarter" idx="5"/>
          </p:nvPr>
        </p:nvSpPr>
        <p:spPr/>
        <p:txBody>
          <a:bodyPr/>
          <a:lstStyle/>
          <a:p>
            <a:fld id="{DCAB4EEF-E6A6-443A-9002-C818CA3D1287}" type="slidenum">
              <a:rPr lang="en-GB" smtClean="0"/>
              <a:t>18</a:t>
            </a:fld>
            <a:endParaRPr lang="en-GB"/>
          </a:p>
        </p:txBody>
      </p:sp>
    </p:spTree>
    <p:extLst>
      <p:ext uri="{BB962C8B-B14F-4D97-AF65-F5344CB8AC3E}">
        <p14:creationId xmlns:p14="http://schemas.microsoft.com/office/powerpoint/2010/main" val="989515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rgbClr val="111111"/>
                </a:solidFill>
                <a:effectLst/>
                <a:uLnTx/>
                <a:uFillTx/>
                <a:latin typeface="Calibri" panose="020F0502020204030204"/>
                <a:ea typeface="+mn-ea"/>
                <a:cs typeface="+mn-cs"/>
              </a:rPr>
              <a:t>A system is a set of things working together as parts of a mechanism or an interconnecting network; a complex whole.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rgbClr val="111111"/>
                </a:solidFill>
                <a:effectLst/>
                <a:uLnTx/>
                <a:uFillTx/>
                <a:latin typeface="Calibri" panose="020F0502020204030204"/>
                <a:ea typeface="+mn-ea"/>
                <a:cs typeface="+mn-cs"/>
              </a:rPr>
              <a:t>A system is made up of people, processes and resources. In education there are many different data systems.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rgbClr val="111111"/>
                </a:solidFill>
                <a:effectLst/>
                <a:uLnTx/>
                <a:uFillTx/>
                <a:latin typeface="Calibri" panose="020F0502020204030204"/>
                <a:ea typeface="+mn-ea"/>
                <a:cs typeface="+mn-cs"/>
              </a:rPr>
              <a:t>Whole school examples might include tracking and monitoring of whole school attainment, attendance or wider achievement.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rgbClr val="111111"/>
                </a:solidFill>
                <a:effectLst/>
                <a:uLnTx/>
                <a:uFillTx/>
                <a:latin typeface="Calibri" panose="020F0502020204030204"/>
                <a:ea typeface="+mn-ea"/>
                <a:cs typeface="+mn-cs"/>
              </a:rPr>
              <a:t>At a classroom level, data systems might include tracking and monitoring interventions, tracking individual progress in a subject through a level or completing and analysing a class health and wellbeing survey.</a:t>
            </a:r>
          </a:p>
          <a:p>
            <a:endParaRPr lang="en-GB"/>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19</a:t>
            </a:fld>
            <a:endParaRPr lang="en-GB"/>
          </a:p>
        </p:txBody>
      </p:sp>
    </p:spTree>
    <p:extLst>
      <p:ext uri="{BB962C8B-B14F-4D97-AF65-F5344CB8AC3E}">
        <p14:creationId xmlns:p14="http://schemas.microsoft.com/office/powerpoint/2010/main" val="2978795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pPr marL="171450" marR="0" lvl="0" indent="-171450" algn="l" defTabSz="914400" rtl="0" eaLnBrk="1" fontAlgn="auto" latinLnBrk="0" hangingPunct="1">
              <a:lnSpc>
                <a:spcPct val="100000"/>
              </a:lnSpc>
              <a:spcBef>
                <a:spcPts val="0"/>
              </a:spcBef>
              <a:spcAft>
                <a:spcPts val="0"/>
              </a:spcAft>
              <a:buClrTx/>
              <a:buSzTx/>
              <a:buFont typeface="Arial,Sans-Serif"/>
              <a:buChar char="•"/>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This module has been designed using the national model of professional learning and the principles of adult learning or andragogy.  It has been designed to think about:</a:t>
            </a:r>
          </a:p>
          <a:p>
            <a:pPr marL="171450" marR="0" lvl="0" indent="-171450" algn="l" defTabSz="914400" rtl="0" eaLnBrk="1" fontAlgn="auto" latinLnBrk="0" hangingPunct="1">
              <a:lnSpc>
                <a:spcPct val="100000"/>
              </a:lnSpc>
              <a:spcBef>
                <a:spcPts val="0"/>
              </a:spcBef>
              <a:spcAft>
                <a:spcPts val="0"/>
              </a:spcAft>
              <a:buClrTx/>
              <a:buSzTx/>
              <a:buFont typeface="Arial,Sans-Serif"/>
              <a:buChar char="•"/>
              <a:tabLst/>
              <a:defRPr/>
            </a:pPr>
            <a:endParaRPr kumimoji="0" lang="en-US" sz="1200" b="0" i="0" u="none" strike="noStrike" kern="1200" cap="none" spc="0" normalizeH="0" baseline="0" noProof="0">
              <a:ln>
                <a:noFill/>
              </a:ln>
              <a:solidFill>
                <a:prstClr val="black"/>
              </a:solidFill>
              <a:effectLst/>
              <a:uLnTx/>
              <a:uFillTx/>
              <a:latin typeface="Calibri"/>
              <a:ea typeface="Calibri"/>
              <a:cs typeface="Calibri"/>
            </a:endParaRP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The why – opportunities for participants to understand the rationale through professional standards, research, current policy landscape and national/local priorities</a:t>
            </a: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The what – opportunities  for participants to consolidate and develop relevant knowledge and skills</a:t>
            </a: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The how – opportunities for participants to take part in peer discussion, explore case studies or share experiences</a:t>
            </a: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Apply – a chance to reflect on learning, next steps and further support</a:t>
            </a: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endParaRPr kumimoji="0" lang="en-US" sz="1200" b="0" i="0" u="none" strike="noStrike" kern="1200" cap="none" spc="0" normalizeH="0" baseline="0" noProof="0">
              <a:ln>
                <a:noFill/>
              </a:ln>
              <a:solidFill>
                <a:prstClr val="black"/>
              </a:solidFill>
              <a:effectLst/>
              <a:uLnTx/>
              <a:uFillTx/>
              <a:latin typeface="Calibri"/>
              <a:ea typeface="Calibri"/>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A link to further information about the national model of professional learning can be found below.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a:ln>
                <a:noFill/>
              </a:ln>
              <a:solidFill>
                <a:prstClr val="black"/>
              </a:solidFill>
              <a:effectLst/>
              <a:uLnTx/>
              <a:uFillTx/>
              <a:latin typeface="Calibri"/>
              <a:ea typeface="Calibri"/>
              <a:cs typeface="Calibri"/>
            </a:endParaRPr>
          </a:p>
          <a:p>
            <a:pPr marL="171450" lvl="0" indent="-171450">
              <a:buFont typeface="Courier New" panose="02070309020205020404" pitchFamily="49" charset="0"/>
              <a:buChar char="o"/>
            </a:pPr>
            <a:r>
              <a:rPr lang="en-GB">
                <a:hlinkClick r:id="rId3"/>
              </a:rPr>
              <a:t>edscot-model-of-professional-learning-outline.pdf (</a:t>
            </a:r>
            <a:r>
              <a:rPr lang="en-GB" err="1">
                <a:hlinkClick r:id="rId3"/>
              </a:rPr>
              <a:t>education.gov.scot</a:t>
            </a:r>
            <a:r>
              <a:rPr lang="en-GB">
                <a:hlinkClick r:id="rId3"/>
              </a:rPr>
              <a:t>)</a:t>
            </a:r>
            <a:endParaRPr lang="en-GB" b="1"/>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D04D9-FF02-40C5-8D85-1A6056E8D2A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4755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rPr>
              <a:t>A system may also refer to a specific database into which information is entered or a tool that supports data insight or analysis.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rPr>
              <a:t>There are many different databases used by schools and local authorities to manage data.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rPr>
              <a:t>INSIGHT is an example of system tool that is used across Scotland to analyse pupil attainment through the senior phase.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hlinkClick r:id="rId3"/>
              </a:rPr>
              <a:t>The Scottish Index of Multiple Deprivation (SIMD) </a:t>
            </a: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rPr>
              <a:t>is a national tool that provides information on geographical areas of least and most deprivation across Scotland.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rPr>
              <a:t>Facilitator may want to discuss examples of the systems in place within this particular establishment.</a:t>
            </a:r>
          </a:p>
          <a:p>
            <a:endParaRPr lang="en-GB" b="1"/>
          </a:p>
        </p:txBody>
      </p:sp>
      <p:sp>
        <p:nvSpPr>
          <p:cNvPr id="4" name="Slide Number Placeholder 3"/>
          <p:cNvSpPr>
            <a:spLocks noGrp="1"/>
          </p:cNvSpPr>
          <p:nvPr>
            <p:ph type="sldNum" sz="quarter" idx="5"/>
          </p:nvPr>
        </p:nvSpPr>
        <p:spPr/>
        <p:txBody>
          <a:bodyPr/>
          <a:lstStyle/>
          <a:p>
            <a:fld id="{DCAB4EEF-E6A6-443A-9002-C818CA3D1287}" type="slidenum">
              <a:rPr lang="en-GB" smtClean="0"/>
              <a:t>20</a:t>
            </a:fld>
            <a:endParaRPr lang="en-GB"/>
          </a:p>
        </p:txBody>
      </p:sp>
    </p:spTree>
    <p:extLst>
      <p:ext uri="{BB962C8B-B14F-4D97-AF65-F5344CB8AC3E}">
        <p14:creationId xmlns:p14="http://schemas.microsoft.com/office/powerpoint/2010/main" val="1077696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pPr marL="171450" indent="-171450">
              <a:buFont typeface="Arial" panose="020B0604020202020204" pitchFamily="34" charset="0"/>
              <a:buChar char="•"/>
            </a:pPr>
            <a:r>
              <a:rPr lang="en-GB"/>
              <a:t>This is a link to a resource Education Scotland have developed to support schools in developing effective tracking and monitoring systems. </a:t>
            </a:r>
          </a:p>
          <a:p>
            <a:pPr marL="171450" indent="-171450">
              <a:buFont typeface="Arial" panose="020B0604020202020204" pitchFamily="34" charset="0"/>
              <a:buChar cha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hlinkClick r:id="rId3"/>
              </a:rPr>
              <a:t>Resources to support effective tracking and monitoring | Resources | Education Scotland</a:t>
            </a: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171450" indent="-171450">
              <a:buFont typeface="Arial" panose="020B0604020202020204" pitchFamily="34" charset="0"/>
              <a:buChar cha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This resource will be focused on in more detail in workshop 6.</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21</a:t>
            </a:fld>
            <a:endParaRPr lang="en-GB"/>
          </a:p>
        </p:txBody>
      </p:sp>
    </p:spTree>
    <p:extLst>
      <p:ext uri="{BB962C8B-B14F-4D97-AF65-F5344CB8AC3E}">
        <p14:creationId xmlns:p14="http://schemas.microsoft.com/office/powerpoint/2010/main" val="4788031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 </a:t>
            </a:r>
          </a:p>
          <a:p>
            <a:endParaRPr lang="en-GB" b="1"/>
          </a:p>
          <a:p>
            <a:pPr marL="171450" indent="-171450">
              <a:buFont typeface="Arial" panose="020B0604020202020204" pitchFamily="34" charset="0"/>
              <a:buChar char="•"/>
            </a:pPr>
            <a:r>
              <a:rPr lang="en-GB" b="0"/>
              <a:t>This is an activity to support practitioners to think about the processes and systems they would need to put in place for these scenarios. This can be carried out in small groups or pairs. Allow 15 mins per scenario. Participants may do one and feedback to another group/the room. </a:t>
            </a:r>
          </a:p>
          <a:p>
            <a:pPr marL="171450" indent="-171450">
              <a:buFont typeface="Arial" panose="020B0604020202020204" pitchFamily="34" charset="0"/>
              <a:buChar char="•"/>
            </a:pPr>
            <a:endParaRPr lang="en-GB" b="0"/>
          </a:p>
          <a:p>
            <a:pPr marL="171450" indent="-171450">
              <a:buFont typeface="Arial" panose="020B0604020202020204" pitchFamily="34" charset="0"/>
              <a:buChar char="•"/>
            </a:pPr>
            <a:r>
              <a:rPr lang="en-GB" b="0"/>
              <a:t>It may help to provide a frame or use questions to scaffold their discussion. For example:</a:t>
            </a:r>
          </a:p>
          <a:p>
            <a:pPr marL="171450" indent="-171450">
              <a:buFont typeface="Courier New" panose="02070309020205020404" pitchFamily="49" charset="0"/>
              <a:buChar char="o"/>
            </a:pPr>
            <a:r>
              <a:rPr lang="en-GB" b="0"/>
              <a:t>What data will you need to collect?</a:t>
            </a:r>
          </a:p>
          <a:p>
            <a:pPr marL="171450" indent="-171450">
              <a:buFont typeface="Courier New" panose="02070309020205020404" pitchFamily="49" charset="0"/>
              <a:buChar char="o"/>
            </a:pPr>
            <a:r>
              <a:rPr lang="en-GB" b="0"/>
              <a:t>What processes need to be put in place and why?</a:t>
            </a:r>
          </a:p>
          <a:p>
            <a:pPr marL="171450" indent="-171450">
              <a:buFont typeface="Courier New" panose="02070309020205020404" pitchFamily="49" charset="0"/>
              <a:buChar char="o"/>
            </a:pPr>
            <a:r>
              <a:rPr lang="en-GB" b="0"/>
              <a:t>Who will be responsible for collecting/analysing the data?</a:t>
            </a:r>
          </a:p>
          <a:p>
            <a:pPr marL="171450" indent="-171450">
              <a:buFont typeface="Courier New" panose="02070309020205020404" pitchFamily="49" charset="0"/>
              <a:buChar char="o"/>
            </a:pPr>
            <a:r>
              <a:rPr lang="en-GB" b="0"/>
              <a:t>How can you ensure everyone involved is clear about their role in the process?</a:t>
            </a:r>
          </a:p>
          <a:p>
            <a:pPr marL="171450" indent="-171450">
              <a:buFont typeface="Courier New" panose="02070309020205020404" pitchFamily="49" charset="0"/>
              <a:buChar char="o"/>
            </a:pPr>
            <a:r>
              <a:rPr lang="en-GB" b="0"/>
              <a:t>How will you ensure your data is accurate?</a:t>
            </a:r>
          </a:p>
          <a:p>
            <a:pPr marL="171450" indent="-171450">
              <a:buFont typeface="Courier New" panose="02070309020205020404" pitchFamily="49" charset="0"/>
              <a:buChar char="o"/>
            </a:pPr>
            <a:endParaRPr lang="en-GB" b="0"/>
          </a:p>
          <a:p>
            <a:pPr marL="171450" indent="-171450">
              <a:buFont typeface="Courier New" panose="02070309020205020404" pitchFamily="49" charset="0"/>
              <a:buChar char="o"/>
            </a:pPr>
            <a:r>
              <a:rPr lang="en-GB" b="0"/>
              <a:t>The diagram on the next page may provide additional support in structuring the discussion.</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22</a:t>
            </a:fld>
            <a:endParaRPr lang="en-GB"/>
          </a:p>
        </p:txBody>
      </p:sp>
    </p:spTree>
    <p:extLst>
      <p:ext uri="{BB962C8B-B14F-4D97-AF65-F5344CB8AC3E}">
        <p14:creationId xmlns:p14="http://schemas.microsoft.com/office/powerpoint/2010/main" val="1643769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CDE60-B538-756D-B45D-61E757938D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5230CF-57B5-E561-3790-B106E2EB68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29C817-D27A-D43B-097D-021DED4C011A}"/>
              </a:ext>
            </a:extLst>
          </p:cNvPr>
          <p:cNvSpPr>
            <a:spLocks noGrp="1"/>
          </p:cNvSpPr>
          <p:nvPr>
            <p:ph type="body" idx="1"/>
          </p:nvPr>
        </p:nvSpPr>
        <p:spPr/>
        <p:txBody>
          <a:bodyPr/>
          <a:lstStyle/>
          <a:p>
            <a:r>
              <a:rPr lang="en-GB" b="1"/>
              <a:t>Key Messages </a:t>
            </a:r>
          </a:p>
          <a:p>
            <a:endParaRPr lang="en-GB" b="1"/>
          </a:p>
          <a:p>
            <a:pPr marL="0" marR="0" lvl="0" indent="0" algn="l" defTabSz="914400" rtl="0" eaLnBrk="1" fontAlgn="auto" latinLnBrk="0" hangingPunct="1">
              <a:lnSpc>
                <a:spcPct val="100000"/>
              </a:lnSpc>
              <a:spcBef>
                <a:spcPts val="0"/>
              </a:spcBef>
              <a:spcAft>
                <a:spcPts val="0"/>
              </a:spcAft>
              <a:buClrTx/>
              <a:buSzTx/>
              <a:buFontTx/>
              <a:buNone/>
              <a:tabLst/>
              <a:defRPr/>
            </a:pPr>
            <a:r>
              <a:rPr lang="en-GB"/>
              <a:t>What do you need to know to make improvement? – What questions do you need to ask?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What data can you collect? Qualitative/quantitative/big/small, etc – How can we make sure it is the right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How will you collect the data? – surveys, observations, quizzes,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When will you collect the data? Before/during/after?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How will you store the data? Ensure it is compliant with GDPR. Digitally?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How will you know if you have collected the ‘right’ data? – What is it telling you? How does this fit with what you wanted to know?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How will you use the data to make decisions?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What actions will you take?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endParaRPr lang="en-GB"/>
          </a:p>
        </p:txBody>
      </p:sp>
      <p:sp>
        <p:nvSpPr>
          <p:cNvPr id="4" name="Slide Number Placeholder 3">
            <a:extLst>
              <a:ext uri="{FF2B5EF4-FFF2-40B4-BE49-F238E27FC236}">
                <a16:creationId xmlns:a16="http://schemas.microsoft.com/office/drawing/2014/main" id="{BED9434D-188D-947A-D877-FD027EF5B1ED}"/>
              </a:ext>
            </a:extLst>
          </p:cNvPr>
          <p:cNvSpPr>
            <a:spLocks noGrp="1"/>
          </p:cNvSpPr>
          <p:nvPr>
            <p:ph type="sldNum" sz="quarter" idx="5"/>
          </p:nvPr>
        </p:nvSpPr>
        <p:spPr/>
        <p:txBody>
          <a:bodyPr/>
          <a:lstStyle/>
          <a:p>
            <a:fld id="{DCAB4EEF-E6A6-443A-9002-C818CA3D1287}" type="slidenum">
              <a:rPr lang="en-GB" smtClean="0"/>
              <a:t>23</a:t>
            </a:fld>
            <a:endParaRPr lang="en-GB"/>
          </a:p>
        </p:txBody>
      </p:sp>
    </p:spTree>
    <p:extLst>
      <p:ext uri="{BB962C8B-B14F-4D97-AF65-F5344CB8AC3E}">
        <p14:creationId xmlns:p14="http://schemas.microsoft.com/office/powerpoint/2010/main" val="1156753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r>
              <a:rPr lang="en-GB" b="0"/>
              <a:t>This slide contains the aims of the workshop to reflect back on at the end of the session.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AB4EEF-E6A6-443A-9002-C818CA3D12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43553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r>
              <a:rPr lang="en-GB"/>
              <a:t>This is a reflection activity. Participants can be encouraged to reflect on learning, future actions and next steps in their school or setting.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D04D9-FF02-40C5-8D85-1A6056E8D2A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998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defRPr/>
            </a:pPr>
            <a:r>
              <a:rPr lang="en-GB">
                <a:ea typeface="Calibri"/>
                <a:cs typeface="Calibri"/>
              </a:rPr>
              <a:t>You can insert your own feedback link here.</a:t>
            </a:r>
            <a:endParaRPr lang="en-GB"/>
          </a:p>
          <a:p>
            <a:pPr>
              <a:lnSpc>
                <a:spcPct val="150000"/>
              </a:lnSpc>
              <a:defRPr/>
            </a:pPr>
            <a:r>
              <a:rPr lang="en-GB"/>
              <a:t>Thank-you. We hope that you found this resource useful. </a:t>
            </a:r>
            <a:endParaRPr lang="en-US">
              <a:ea typeface="Calibri"/>
              <a:cs typeface="Calibri"/>
            </a:endParaRPr>
          </a:p>
          <a:p>
            <a:pPr>
              <a:defRPr/>
            </a:pPr>
            <a:r>
              <a:rPr lang="en-GB"/>
              <a:t>Please provide feedback on the materials here </a:t>
            </a:r>
            <a:r>
              <a:rPr lang="en-GB">
                <a:hlinkClick r:id="rId3"/>
              </a:rPr>
              <a:t>https://forms.office.com/e/viKTsvQj9d</a:t>
            </a:r>
            <a:endParaRPr lang="en-GB"/>
          </a:p>
          <a:p>
            <a:pPr>
              <a:lnSpc>
                <a:spcPct val="150000"/>
              </a:lnSpc>
              <a:defRPr/>
            </a:pPr>
            <a:r>
              <a:rPr lang="en-GB"/>
              <a:t>Your comments are appreciated and will be used to inform future resources. </a:t>
            </a:r>
            <a:endParaRPr lang="en-US">
              <a:ea typeface="Calibri"/>
              <a:cs typeface="Calibri"/>
            </a:endParaRPr>
          </a:p>
          <a:p>
            <a:pPr>
              <a:lnSpc>
                <a:spcPct val="150000"/>
              </a:lnSpc>
              <a:defRPr/>
            </a:pPr>
            <a:r>
              <a:rPr lang="en-GB"/>
              <a:t>This link should not be shared with the audience. </a:t>
            </a:r>
          </a:p>
        </p:txBody>
      </p:sp>
      <p:sp>
        <p:nvSpPr>
          <p:cNvPr id="4" name="Slide Number Placeholder 3"/>
          <p:cNvSpPr>
            <a:spLocks noGrp="1"/>
          </p:cNvSpPr>
          <p:nvPr>
            <p:ph type="sldNum" sz="quarter" idx="5"/>
          </p:nvPr>
        </p:nvSpPr>
        <p:spPr/>
        <p:txBody>
          <a:bodyPr/>
          <a:lstStyle/>
          <a:p>
            <a:fld id="{13DD04D9-FF02-40C5-8D85-1A6056E8D2A2}" type="slidenum">
              <a:rPr lang="en-GB" smtClean="0"/>
              <a:t>26</a:t>
            </a:fld>
            <a:endParaRPr lang="en-GB"/>
          </a:p>
        </p:txBody>
      </p:sp>
    </p:spTree>
    <p:extLst>
      <p:ext uri="{BB962C8B-B14F-4D97-AF65-F5344CB8AC3E}">
        <p14:creationId xmlns:p14="http://schemas.microsoft.com/office/powerpoint/2010/main" val="2249307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endParaRPr lang="en-US">
              <a:ea typeface="Calibri"/>
              <a:cs typeface="Calibri"/>
            </a:endParaRPr>
          </a:p>
          <a:p>
            <a:pPr marL="171450" indent="-171450">
              <a:buFont typeface="Arial" panose="020B0604020202020204" pitchFamily="34" charset="0"/>
              <a:buChar char="•"/>
            </a:pPr>
            <a:r>
              <a:rPr lang="en-US">
                <a:ea typeface="Calibri"/>
                <a:cs typeface="Calibri"/>
              </a:rPr>
              <a:t>Take a moment to establish group protocols. </a:t>
            </a:r>
          </a:p>
          <a:p>
            <a:pPr marL="171450" indent="-171450">
              <a:buFont typeface="Arial" panose="020B0604020202020204" pitchFamily="34" charset="0"/>
              <a:buChar char="•"/>
            </a:pPr>
            <a:r>
              <a:rPr lang="en-US">
                <a:ea typeface="Calibri"/>
                <a:cs typeface="Calibri"/>
              </a:rPr>
              <a:t>Ask participants to check and comment on anything they would like to add or amend. </a:t>
            </a:r>
          </a:p>
          <a:p>
            <a:pPr marL="171450" indent="-171450">
              <a:buFont typeface="Arial" panose="020B0604020202020204" pitchFamily="34" charset="0"/>
              <a:buChar char="•"/>
            </a:pPr>
            <a:r>
              <a:rPr lang="en-US">
                <a:ea typeface="Calibri"/>
                <a:cs typeface="Calibri"/>
              </a:rPr>
              <a:t>The protocols on the slide are suggestions and may be amended for your school context.</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3</a:t>
            </a:fld>
            <a:endParaRPr lang="en-GB"/>
          </a:p>
        </p:txBody>
      </p:sp>
    </p:spTree>
    <p:extLst>
      <p:ext uri="{BB962C8B-B14F-4D97-AF65-F5344CB8AC3E}">
        <p14:creationId xmlns:p14="http://schemas.microsoft.com/office/powerpoint/2010/main" val="2206231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endParaRPr lang="en-US">
              <a:ea typeface="Calibri"/>
              <a:cs typeface="Calibri"/>
            </a:endParaRPr>
          </a:p>
          <a:p>
            <a:pPr marL="171450" indent="-171450">
              <a:buFont typeface="Arial" panose="020B0604020202020204" pitchFamily="34" charset="0"/>
              <a:buChar char="•"/>
            </a:pPr>
            <a:r>
              <a:rPr lang="en-GB"/>
              <a:t>This is an example of a simple connecter activity. It is recommended that facilitators use a connector activity that allows participants to take part in an informal discussion. </a:t>
            </a:r>
          </a:p>
          <a:p>
            <a:pPr marL="171450" indent="-171450">
              <a:buFont typeface="Arial" panose="020B0604020202020204" pitchFamily="34" charset="0"/>
              <a:buChar char="•"/>
            </a:pPr>
            <a:r>
              <a:rPr lang="en-GB"/>
              <a:t>This is to ensure that participants are relaxed, focused and ready for an interactive workshop. </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4</a:t>
            </a:fld>
            <a:endParaRPr lang="en-GB"/>
          </a:p>
        </p:txBody>
      </p:sp>
    </p:spTree>
    <p:extLst>
      <p:ext uri="{BB962C8B-B14F-4D97-AF65-F5344CB8AC3E}">
        <p14:creationId xmlns:p14="http://schemas.microsoft.com/office/powerpoint/2010/main" val="3947445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r>
              <a:rPr lang="en-GB" b="0"/>
              <a:t>This slide contains the aims of the workshop to share with participants.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AB4EEF-E6A6-443A-9002-C818CA3D12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3214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r>
              <a:rPr lang="en-GB"/>
              <a:t>This slide shows the content covered throughout the workshop. Further details and suggested timings are provided below. Facilitators can amend content and timings to suit their needs and context.</a:t>
            </a:r>
          </a:p>
          <a:p>
            <a:endParaRPr lang="en-GB"/>
          </a:p>
          <a:p>
            <a:pPr marL="171450" indent="-171450">
              <a:buFont typeface="Arial" panose="020B0604020202020204" pitchFamily="34" charset="0"/>
              <a:buChar char="•"/>
            </a:pPr>
            <a:r>
              <a:rPr lang="en-GB"/>
              <a:t>National guidance and research – allow 10 mins for this section. It can be extended to 15-20 mins if facilitators wish to provide time for participants to read and discuss the relevant section of the evidence review.</a:t>
            </a:r>
          </a:p>
          <a:p>
            <a:pPr marL="171450" indent="-171450">
              <a:buFont typeface="Arial" panose="020B0604020202020204" pitchFamily="34" charset="0"/>
              <a:buChar char="•"/>
            </a:pPr>
            <a:r>
              <a:rPr lang="en-GB"/>
              <a:t>Defining data processes – this section contains information on what we mean by data processes and an activity to support participants to reflect on the effectiveness of processes they have in school. Allow 20 minutes for this section. The activity should be approximately 5 mins individual reflection, 10 mins discussion and then 5 mins feedback. </a:t>
            </a:r>
          </a:p>
          <a:p>
            <a:pPr marL="171450" indent="-171450">
              <a:buFont typeface="Arial" panose="020B0604020202020204" pitchFamily="34" charset="0"/>
              <a:buChar char="•"/>
            </a:pPr>
            <a:r>
              <a:rPr lang="en-GB"/>
              <a:t>Effective data processes – allow 5-10 mins for this section. </a:t>
            </a:r>
          </a:p>
          <a:p>
            <a:pPr marL="171450" indent="-171450">
              <a:buFont typeface="Arial" panose="020B0604020202020204" pitchFamily="34" charset="0"/>
              <a:buChar char="•"/>
            </a:pPr>
            <a:r>
              <a:rPr lang="en-GB"/>
              <a:t>Data systems – allow 5-10 mins for this section</a:t>
            </a:r>
          </a:p>
          <a:p>
            <a:pPr marL="171450" indent="-171450">
              <a:buFont typeface="Arial" panose="020B0604020202020204" pitchFamily="34" charset="0"/>
              <a:buChar char="•"/>
            </a:pPr>
            <a:r>
              <a:rPr lang="en-GB"/>
              <a:t>Scenarios activity – this is an activity that allows participants time to share approaches to data systems and processes within fictional scenarios. Allow 30 mins for the activity. </a:t>
            </a:r>
          </a:p>
          <a:p>
            <a:pPr marL="171450" indent="-171450">
              <a:buFont typeface="Arial" panose="020B0604020202020204" pitchFamily="34" charset="0"/>
              <a:buChar char="•"/>
            </a:pPr>
            <a:r>
              <a:rPr lang="en-GB"/>
              <a:t>Reflection and feedback – allow 5-10 mins for this section</a:t>
            </a:r>
          </a:p>
          <a:p>
            <a:pPr marL="0" indent="0">
              <a:buFont typeface="Arial" panose="020B0604020202020204" pitchFamily="34" charset="0"/>
              <a:buNone/>
            </a:pPr>
            <a:endParaRPr lang="en-GB"/>
          </a:p>
          <a:p>
            <a:pPr marL="0" indent="0">
              <a:buFont typeface="Arial" panose="020B0604020202020204" pitchFamily="34" charset="0"/>
              <a:buNone/>
            </a:pPr>
            <a:r>
              <a:rPr lang="en-GB"/>
              <a:t>It is expected that the workshop will take between 1 hour 30 minutes and 1 hour 45 minutes.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D04D9-FF02-40C5-8D85-1A6056E8D2A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0811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r>
              <a:rPr lang="en-GB"/>
              <a:t>This slide offers a brief recap of content covered in previous workshops. </a:t>
            </a:r>
          </a:p>
        </p:txBody>
      </p:sp>
      <p:sp>
        <p:nvSpPr>
          <p:cNvPr id="4" name="Slide Number Placeholder 3"/>
          <p:cNvSpPr>
            <a:spLocks noGrp="1"/>
          </p:cNvSpPr>
          <p:nvPr>
            <p:ph type="sldNum" sz="quarter" idx="5"/>
          </p:nvPr>
        </p:nvSpPr>
        <p:spPr/>
        <p:txBody>
          <a:bodyPr/>
          <a:lstStyle/>
          <a:p>
            <a:fld id="{DCAB4EEF-E6A6-443A-9002-C818CA3D1287}" type="slidenum">
              <a:rPr lang="en-GB" smtClean="0"/>
              <a:t>7</a:t>
            </a:fld>
            <a:endParaRPr lang="en-GB"/>
          </a:p>
        </p:txBody>
      </p:sp>
    </p:spTree>
    <p:extLst>
      <p:ext uri="{BB962C8B-B14F-4D97-AF65-F5344CB8AC3E}">
        <p14:creationId xmlns:p14="http://schemas.microsoft.com/office/powerpoint/2010/main" val="856839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Section three of the rapid evidence review on creating effective processes and systems highlights that: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prstClr val="black"/>
                </a:solidFill>
                <a:latin typeface="Calibri" panose="020F0502020204030204"/>
              </a:rPr>
              <a:t>It is important to be clear which data to gather, how this is collected and by whom.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prstClr val="black"/>
                </a:solidFill>
                <a:latin typeface="Calibri" panose="020F0502020204030204"/>
              </a:rPr>
              <a:t>Data must be accurate, and procedures should be built in to allow data to be regularly checked and updated.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Consideration must be given to how data collection or the ‘data cycle’ fits into the improvement cycle.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prstClr val="black"/>
                </a:solidFill>
                <a:latin typeface="Calibri" panose="020F0502020204030204"/>
              </a:rPr>
              <a:t>Tracking systems should be intuitive and minimise workload, but sophisticated enough to allow educators to explore patterns, trends and understand needs. </a:t>
            </a: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endParaRPr lang="en-GB"/>
          </a:p>
          <a:p>
            <a:r>
              <a:rPr lang="en-GB">
                <a:hlinkClick r:id="rId3"/>
              </a:rPr>
              <a:t>The Effective use of data for improvement in education</a:t>
            </a:r>
            <a:endParaRPr lang="en-GB"/>
          </a:p>
          <a:p>
            <a:endParaRPr lang="en-GB"/>
          </a:p>
          <a:p>
            <a:r>
              <a:rPr lang="en-GB" b="1"/>
              <a:t>Talking Points</a:t>
            </a:r>
          </a:p>
          <a:p>
            <a:endParaRPr lang="en-GB" b="0"/>
          </a:p>
          <a:p>
            <a:pPr marL="171450" indent="-171450">
              <a:buFont typeface="Arial" panose="020B0604020202020204" pitchFamily="34" charset="0"/>
              <a:buChar char="•"/>
            </a:pPr>
            <a:r>
              <a:rPr lang="en-GB" b="0"/>
              <a:t>This may be a good point to ask participants to read section three on establishing the purpose and use of data. </a:t>
            </a:r>
          </a:p>
          <a:p>
            <a:endParaRPr lang="en-GB" b="1"/>
          </a:p>
          <a:p>
            <a:r>
              <a:rPr lang="en-GB" b="1"/>
              <a:t>Reflective Questions</a:t>
            </a:r>
          </a:p>
          <a:p>
            <a:endParaRPr lang="en-GB" b="0"/>
          </a:p>
          <a:p>
            <a:pPr marL="171450" indent="-171450">
              <a:buFont typeface="Arial" panose="020B0604020202020204" pitchFamily="34" charset="0"/>
              <a:buChar char="•"/>
            </a:pPr>
            <a:r>
              <a:rPr lang="en-GB" b="0"/>
              <a:t>What data processes and systems are in place within you setting? </a:t>
            </a:r>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D04D9-FF02-40C5-8D85-1A6056E8D2A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904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solidFill>
                  <a:prstClr val="black"/>
                </a:solidFill>
              </a:rPr>
              <a:t>Key messages</a:t>
            </a:r>
            <a:endParaRPr lang="en-US">
              <a:solidFill>
                <a:prstClr val="black"/>
              </a:solidFill>
              <a:ea typeface="Calibri"/>
              <a:cs typeface="Calibri"/>
            </a:endParaRPr>
          </a:p>
          <a:p>
            <a:pPr>
              <a:defRPr/>
            </a:pPr>
            <a:endParaRPr lang="en-GB" sz="1200" b="0" i="0" u="none" strike="noStrike" kern="1200" cap="none" spc="0" normalizeH="0" baseline="0" noProof="0">
              <a:ln>
                <a:noFill/>
              </a:ln>
              <a:solidFill>
                <a:prstClr val="black"/>
              </a:solidFill>
              <a:effectLst/>
              <a:uLnTx/>
              <a:uFillTx/>
              <a:latin typeface="+mn-lt"/>
              <a:ea typeface="Calibri"/>
              <a:cs typeface="Calibri"/>
            </a:endParaRPr>
          </a:p>
          <a:p>
            <a:pPr marL="171450" indent="-171450">
              <a:buFont typeface="Arial" panose="020B0604020202020204" pitchFamily="34" charset="0"/>
              <a:buChar char="•"/>
              <a:defRPr/>
            </a:pPr>
            <a:r>
              <a:rPr lang="en-GB">
                <a:solidFill>
                  <a:prstClr val="black"/>
                </a:solidFill>
                <a:ea typeface="Calibri"/>
                <a:cs typeface="Calibri"/>
              </a:rPr>
              <a:t>The GTCS Standard for full registration and for Career Long Professional Learning highlights the importance of the use of data in decision-making.</a:t>
            </a:r>
          </a:p>
          <a:p>
            <a:pPr marL="171450" indent="-171450">
              <a:buFont typeface="Arial" panose="020B0604020202020204" pitchFamily="34" charset="0"/>
              <a:buChar char="•"/>
              <a:defRPr/>
            </a:pPr>
            <a:r>
              <a:rPr lang="en-GB">
                <a:solidFill>
                  <a:prstClr val="black"/>
                </a:solidFill>
                <a:ea typeface="Calibri"/>
                <a:cs typeface="Calibri"/>
              </a:rPr>
              <a:t>The standard is the same for both groups. </a:t>
            </a:r>
          </a:p>
          <a:p>
            <a:pPr marL="171450" indent="-171450">
              <a:buFont typeface="Arial" panose="020B0604020202020204" pitchFamily="34" charset="0"/>
              <a:buChar char="•"/>
              <a:defRPr/>
            </a:pPr>
            <a:r>
              <a:rPr lang="en-GB">
                <a:solidFill>
                  <a:prstClr val="black"/>
                </a:solidFill>
                <a:ea typeface="Calibri"/>
                <a:cs typeface="Calibri"/>
              </a:rPr>
              <a:t>This standard emphasises the importance of data being used to support planning and enhancing learning.</a:t>
            </a:r>
          </a:p>
          <a:p>
            <a:pPr marL="171450" indent="-171450">
              <a:buFont typeface="Arial" panose="020B0604020202020204" pitchFamily="34" charset="0"/>
              <a:buChar char="•"/>
              <a:defRPr/>
            </a:pPr>
            <a:endParaRPr lang="en-GB" b="1">
              <a:solidFill>
                <a:prstClr val="black"/>
              </a:solidFill>
              <a:ea typeface="Calibri"/>
              <a:cs typeface="Calibri"/>
            </a:endParaRPr>
          </a:p>
          <a:p>
            <a:pPr>
              <a:defRPr/>
            </a:pPr>
            <a:r>
              <a:rPr lang="en-GB" sz="1200" b="1" i="0" u="none" strike="noStrike" kern="1200" cap="none" spc="0" normalizeH="0" baseline="0" noProof="0">
                <a:ln>
                  <a:noFill/>
                </a:ln>
                <a:solidFill>
                  <a:prstClr val="black"/>
                </a:solidFill>
                <a:effectLst/>
                <a:uLnTx/>
                <a:uFillTx/>
                <a:latin typeface="+mn-lt"/>
                <a:ea typeface="Calibri"/>
                <a:cs typeface="Calibri"/>
              </a:rPr>
              <a:t>Reflective Questions</a:t>
            </a:r>
          </a:p>
          <a:p>
            <a:pPr>
              <a:defRPr/>
            </a:pPr>
            <a:endParaRPr lang="en-GB" sz="1200" b="0" i="0" u="none" strike="noStrike" kern="1200" cap="none" spc="0" normalizeH="0" baseline="0" noProof="0">
              <a:ln>
                <a:noFill/>
              </a:ln>
              <a:solidFill>
                <a:prstClr val="black"/>
              </a:solidFill>
              <a:effectLst/>
              <a:uLnTx/>
              <a:uFillTx/>
              <a:latin typeface="+mn-lt"/>
              <a:ea typeface="Calibri"/>
              <a:cs typeface="Calibri"/>
            </a:endParaRPr>
          </a:p>
          <a:p>
            <a:pPr marL="171450" indent="-171450">
              <a:buFont typeface="Arial" panose="020B0604020202020204" pitchFamily="34" charset="0"/>
              <a:buChar char="•"/>
              <a:defRPr/>
            </a:pPr>
            <a:r>
              <a:rPr lang="en-GB" sz="1200" b="0" i="0" u="none" strike="noStrike" kern="1200" cap="none" spc="0" normalizeH="0" baseline="0" noProof="0">
                <a:ln>
                  <a:noFill/>
                </a:ln>
                <a:solidFill>
                  <a:prstClr val="black"/>
                </a:solidFill>
                <a:effectLst/>
                <a:uLnTx/>
                <a:uFillTx/>
                <a:latin typeface="+mn-lt"/>
                <a:ea typeface="Calibri"/>
                <a:cs typeface="Calibri"/>
              </a:rPr>
              <a:t>How wide ranging and robust is the data you are using in school? How do you know?</a:t>
            </a:r>
          </a:p>
        </p:txBody>
      </p:sp>
      <p:sp>
        <p:nvSpPr>
          <p:cNvPr id="4" name="Slide Number Placeholder 3"/>
          <p:cNvSpPr>
            <a:spLocks noGrp="1"/>
          </p:cNvSpPr>
          <p:nvPr>
            <p:ph type="sldNum" sz="quarter" idx="5"/>
          </p:nvPr>
        </p:nvSpPr>
        <p:spPr/>
        <p:txBody>
          <a:bodyPr/>
          <a:lstStyle/>
          <a:p>
            <a:fld id="{DCAB4EEF-E6A6-443A-9002-C818CA3D1287}" type="slidenum">
              <a:rPr lang="en-GB" smtClean="0"/>
              <a:t>9</a:t>
            </a:fld>
            <a:endParaRPr lang="en-GB"/>
          </a:p>
        </p:txBody>
      </p:sp>
    </p:spTree>
    <p:extLst>
      <p:ext uri="{BB962C8B-B14F-4D97-AF65-F5344CB8AC3E}">
        <p14:creationId xmlns:p14="http://schemas.microsoft.com/office/powerpoint/2010/main" val="4103466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E022F-8859-32F7-07A9-C3408F5FD3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F830631-32F2-D178-9C68-F3AEDC2F8F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B8AE5D9-A88A-2638-48D2-983C9B1F136E}"/>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8F7D8DAB-4CA9-C865-21CE-EB1A87F302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AF94DE-AD01-BCC8-8BEF-8CB099A0091A}"/>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97267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086E-EEB5-9749-65A1-3245311E77A3}"/>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E392221-B527-6FF5-B57E-BD1EE68AD42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413E7DD-53C1-B057-E2E3-5F80F2D8538B}"/>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4F7549C9-5F42-7421-56B3-F8E767EFEC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FCF6ED-695C-8E43-5F66-DBE4565CAA0C}"/>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4006837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A01CB9-E080-1345-11A9-74A832BE419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DB320F9-0AF7-0271-0853-04A652BC874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062ABA0-DDE8-325E-AE77-A9879EEBFC20}"/>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142EEFB3-A4AD-A5AE-7381-F905A4417B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99A3DB-28A5-AE5B-DEDC-56828F065E2E}"/>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54004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1CA7-52A2-4BB4-18E6-D4BA4728B09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DB61D58-DE61-FF6D-8845-42973E49CE6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41EF57-A9ED-E023-7D46-28B142056FBB}"/>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8B4F8801-42FA-19DE-1D43-550F55C581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ABAA6C-58B2-9974-AFF0-F36A4CBC7FF0}"/>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77182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40863-6C25-665C-94A1-0AC17EB83B5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5B13102-4A59-B5C9-81E1-64B393D12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90A2961-FD6C-9503-AB55-E1FF0A76300C}"/>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D1451E1A-7C40-8E90-A92A-31298C42B5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76AB61-4570-5772-6DFE-16308B0DC76F}"/>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11268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E5BC0-A783-E435-6F1C-481AA2233D8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7CE52F-3B62-8F1D-9A7E-EE72DDD9F31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D446A58-F14C-C9C5-DB9A-ACF7A2E5EFC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ECCF912-D0AF-3065-EBF9-6D8DD06155EA}"/>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6" name="Footer Placeholder 5">
            <a:extLst>
              <a:ext uri="{FF2B5EF4-FFF2-40B4-BE49-F238E27FC236}">
                <a16:creationId xmlns:a16="http://schemas.microsoft.com/office/drawing/2014/main" id="{317BE103-A09F-EF61-8591-26DFCAD3C6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BC00CB-8993-2252-2324-7952EE87B573}"/>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75672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4FF76-ED9F-2140-4AFC-C46982F88577}"/>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B518FE0-112F-EB0B-3637-11457634A1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BF64401-AD08-CDF6-51F6-6C1CAD10A40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438A51-58FD-F385-237F-6E70B8B9D0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3451C9E-F688-8511-FDAA-08F2B0BAFAD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8349DD9-6A27-558E-FDFC-39D42E9F3C69}"/>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8" name="Footer Placeholder 7">
            <a:extLst>
              <a:ext uri="{FF2B5EF4-FFF2-40B4-BE49-F238E27FC236}">
                <a16:creationId xmlns:a16="http://schemas.microsoft.com/office/drawing/2014/main" id="{010D87D4-AD7D-EC8A-B0C6-E4751D448C6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D7D097-5FDE-76AF-7921-6C4206D2E54F}"/>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40704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E7F8B-B141-B051-C14C-34C7D5A5CB9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ABBF32B-F182-1D4A-234F-14119FECB418}"/>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4" name="Footer Placeholder 3">
            <a:extLst>
              <a:ext uri="{FF2B5EF4-FFF2-40B4-BE49-F238E27FC236}">
                <a16:creationId xmlns:a16="http://schemas.microsoft.com/office/drawing/2014/main" id="{13071B22-D8DE-ADAC-ECF7-C62BB889CF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F72DCB-DE81-00EC-77F7-943FF5B05125}"/>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32557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87348C-1EA0-E1A4-5A95-A66FCA286316}"/>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3" name="Footer Placeholder 2">
            <a:extLst>
              <a:ext uri="{FF2B5EF4-FFF2-40B4-BE49-F238E27FC236}">
                <a16:creationId xmlns:a16="http://schemas.microsoft.com/office/drawing/2014/main" id="{C6670FB6-C84D-410A-FE8D-B0FD691DF80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63DD7EC-3420-16B9-A2A3-0D54FBB62E05}"/>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95257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6BED-04A3-8B75-166C-001AB691B6C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33076FD-4723-5EE0-4AD6-01AC74BEC9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077F29B-1586-85E6-F3E2-73E21F2475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1CDEE1-ED74-67AE-070F-0C6E6D770D7C}"/>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6" name="Footer Placeholder 5">
            <a:extLst>
              <a:ext uri="{FF2B5EF4-FFF2-40B4-BE49-F238E27FC236}">
                <a16:creationId xmlns:a16="http://schemas.microsoft.com/office/drawing/2014/main" id="{9761B3AB-32BF-EF22-0AAC-4C812C37E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0FDF82-5749-7D43-7A46-30DDD65108BC}"/>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29067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A3C8D-E239-F20C-DBE4-8C3E6C1C556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ED88340-EAA3-D1C0-355A-E5C7105998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AA8846-162B-BA4F-3A5B-0DA93B816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C9EA96E-44A8-D9B8-FCA3-F40D1138AB9F}"/>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6" name="Footer Placeholder 5">
            <a:extLst>
              <a:ext uri="{FF2B5EF4-FFF2-40B4-BE49-F238E27FC236}">
                <a16:creationId xmlns:a16="http://schemas.microsoft.com/office/drawing/2014/main" id="{BD9DD45B-F64A-EB21-7B3C-C9E45B7243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88BCF4-B0D9-0BBC-7138-2C2779580895}"/>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11718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66C1D5-2915-4BBB-E78B-CA5A7221FA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858936A-4F46-3D9C-892E-C39C8C762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CB434A8-0911-EA32-BBBF-B86A48588E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0B93F352-0929-C1C2-F30D-FCC0A22CA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563A1BE-D51E-2F8D-8F35-F0D2A997E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F42FA-A159-430A-8735-F5AF1BBC3176}" type="slidenum">
              <a:rPr lang="en-GB" smtClean="0"/>
              <a:t>‹#›</a:t>
            </a:fld>
            <a:endParaRPr lang="en-GB"/>
          </a:p>
        </p:txBody>
      </p:sp>
    </p:spTree>
    <p:extLst>
      <p:ext uri="{BB962C8B-B14F-4D97-AF65-F5344CB8AC3E}">
        <p14:creationId xmlns:p14="http://schemas.microsoft.com/office/powerpoint/2010/main" val="3622315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ducation.gov.scot/media/vzvdpafc/the-effective-use-of-data-for-improvement-in-education.pdf"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ducation.gov.scot/professional-learning/the-national-model-of-professional-learnin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https://simd.scot/#/simd2020/BTTTFTT/9/-4.0000/55.9000/"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hyperlink" Target="https://education.gov.scot/resources/Resources-to-support-effective-tracking-and-monitoring"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svg"/></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hyperlink" Target="https://education.gov.scot/media/vzvdpafc/the-effective-use-of-data-for-improvement-in-education.pd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hyperlink" Target="https://assets-global.website-files.com/653fc30601a80aefd5668009/65de1052167fdf3d4d70eeda_GTCS_The%20Standard%20for%20Full%20Registratio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gtcs.org.uk/documents/the-standard-for-career-long-professional-lear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4BDB4D2-3735-228B-776C-800B8BC5A85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51390"/>
            <a:ext cx="12191238" cy="1507818"/>
          </a:xfrm>
          <a:prstGeom prst="rect">
            <a:avLst/>
          </a:prstGeom>
        </p:spPr>
      </p:pic>
      <p:sp>
        <p:nvSpPr>
          <p:cNvPr id="5" name="Title 4">
            <a:extLst>
              <a:ext uri="{FF2B5EF4-FFF2-40B4-BE49-F238E27FC236}">
                <a16:creationId xmlns:a16="http://schemas.microsoft.com/office/drawing/2014/main" id="{058D1B16-192D-1D1C-E8F1-2CB90B9ED7D6}"/>
              </a:ext>
            </a:extLst>
          </p:cNvPr>
          <p:cNvSpPr>
            <a:spLocks noGrp="1"/>
          </p:cNvSpPr>
          <p:nvPr>
            <p:ph type="title" idx="4294967295"/>
          </p:nvPr>
        </p:nvSpPr>
        <p:spPr>
          <a:xfrm>
            <a:off x="658157" y="2074796"/>
            <a:ext cx="10633257" cy="10926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500" b="1" i="0" u="none" strike="noStrike" kern="1200" cap="none" spc="0" normalizeH="0" baseline="0" noProof="0">
                <a:ln>
                  <a:noFill/>
                </a:ln>
                <a:solidFill>
                  <a:schemeClr val="tx1"/>
                </a:solidFill>
                <a:effectLst/>
                <a:uLnTx/>
                <a:uFillTx/>
                <a:latin typeface="+mj-lt"/>
                <a:ea typeface="+mn-ea"/>
                <a:cs typeface="+mn-cs"/>
              </a:rPr>
              <a:t>Effective use of data</a:t>
            </a:r>
            <a:endParaRPr kumimoji="0" lang="en-US" sz="6500" b="1" i="0" u="none" strike="noStrike" kern="1200" cap="none" spc="0" normalizeH="0" baseline="0" noProof="0">
              <a:ln>
                <a:noFill/>
              </a:ln>
              <a:solidFill>
                <a:schemeClr val="tx1"/>
              </a:solidFill>
              <a:effectLst/>
              <a:uLnTx/>
              <a:uFillTx/>
              <a:latin typeface="+mj-lt"/>
              <a:ea typeface="+mn-ea"/>
              <a:cs typeface="+mn-cs"/>
            </a:endParaRPr>
          </a:p>
        </p:txBody>
      </p:sp>
      <p:sp>
        <p:nvSpPr>
          <p:cNvPr id="6" name="Rectangle 5">
            <a:extLst>
              <a:ext uri="{FF2B5EF4-FFF2-40B4-BE49-F238E27FC236}">
                <a16:creationId xmlns:a16="http://schemas.microsoft.com/office/drawing/2014/main" id="{7DCDC8A9-380C-4415-4A49-167F3F557291}"/>
              </a:ext>
            </a:extLst>
          </p:cNvPr>
          <p:cNvSpPr/>
          <p:nvPr/>
        </p:nvSpPr>
        <p:spPr>
          <a:xfrm>
            <a:off x="658157" y="3282988"/>
            <a:ext cx="10633257" cy="1938992"/>
          </a:xfrm>
          <a:prstGeom prst="rect">
            <a:avLst/>
          </a:prstGeom>
        </p:spPr>
        <p:txBody>
          <a:bodyPr wrap="square" lIns="91440" tIns="45720" rIns="91440" bIns="45720" anchor="t">
            <a:spAutoFit/>
          </a:bodyPr>
          <a:lstStyle/>
          <a:p>
            <a:r>
              <a:rPr lang="en-GB" sz="4000" b="1">
                <a:latin typeface="+mj-lt"/>
              </a:rPr>
              <a:t>3. Creating effective processes and systems</a:t>
            </a:r>
          </a:p>
          <a:p>
            <a:r>
              <a:rPr lang="en-GB" sz="4000" i="1">
                <a:latin typeface="+mj-lt"/>
                <a:cs typeface="Calibri Light"/>
              </a:rPr>
              <a:t> </a:t>
            </a:r>
            <a:r>
              <a:rPr lang="en-GB" sz="4000">
                <a:latin typeface="+mj-lt"/>
                <a:cs typeface="Calibri Light"/>
              </a:rPr>
              <a:t>Practitioners</a:t>
            </a:r>
            <a:endParaRPr lang="en-GB">
              <a:ea typeface="Calibri"/>
              <a:cs typeface="Calibri"/>
            </a:endParaRPr>
          </a:p>
          <a:p>
            <a:endParaRPr lang="en-GB" sz="4000" b="1">
              <a:latin typeface="+mj-lt"/>
              <a:cs typeface="Calibri Light"/>
            </a:endParaRPr>
          </a:p>
        </p:txBody>
      </p:sp>
      <p:pic>
        <p:nvPicPr>
          <p:cNvPr id="4" name="Picture 3">
            <a:extLst>
              <a:ext uri="{FF2B5EF4-FFF2-40B4-BE49-F238E27FC236}">
                <a16:creationId xmlns:a16="http://schemas.microsoft.com/office/drawing/2014/main" id="{9788AA1E-C686-257D-1296-AACD1272ACFA}"/>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73902" y="7863"/>
            <a:ext cx="3395766" cy="1426588"/>
          </a:xfrm>
          <a:prstGeom prst="rect">
            <a:avLst/>
          </a:prstGeom>
        </p:spPr>
      </p:pic>
    </p:spTree>
    <p:extLst>
      <p:ext uri="{BB962C8B-B14F-4D97-AF65-F5344CB8AC3E}">
        <p14:creationId xmlns:p14="http://schemas.microsoft.com/office/powerpoint/2010/main" val="1600699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7C009FD-98F0-7552-E11E-558AF29387C1}"/>
              </a:ext>
            </a:extLst>
          </p:cNvPr>
          <p:cNvSpPr txBox="1">
            <a:spLocks noGrp="1"/>
          </p:cNvSpPr>
          <p:nvPr>
            <p:ph type="title" idx="4294967295"/>
          </p:nvPr>
        </p:nvSpPr>
        <p:spPr bwMode="auto">
          <a:xfrm>
            <a:off x="749283" y="398957"/>
            <a:ext cx="7552582" cy="48924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0" cap="none" spc="0" normalizeH="0" baseline="0" noProof="0" err="1">
                <a:ln>
                  <a:noFill/>
                </a:ln>
                <a:solidFill>
                  <a:schemeClr val="tx1"/>
                </a:solidFill>
                <a:effectLst/>
                <a:uLnTx/>
                <a:uFillTx/>
                <a:latin typeface="Calibri" panose="020F0502020204030204" pitchFamily="34" charset="0"/>
                <a:ea typeface="+mj-ea"/>
                <a:cs typeface="Calibri" panose="020F0502020204030204" pitchFamily="34" charset="0"/>
              </a:rPr>
              <a:t>HGIOS</a:t>
            </a:r>
            <a:r>
              <a:rPr kumimoji="0" lang="en-GB" sz="4000" b="1" i="0" u="none" strike="noStrike" kern="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 4</a:t>
            </a:r>
          </a:p>
        </p:txBody>
      </p:sp>
      <p:sp>
        <p:nvSpPr>
          <p:cNvPr id="2" name="Content Placeholder 4">
            <a:extLst>
              <a:ext uri="{FF2B5EF4-FFF2-40B4-BE49-F238E27FC236}">
                <a16:creationId xmlns:a16="http://schemas.microsoft.com/office/drawing/2014/main" id="{9D438390-500F-78DA-FD18-C973E91EA33C}"/>
              </a:ext>
            </a:extLst>
          </p:cNvPr>
          <p:cNvSpPr txBox="1">
            <a:spLocks/>
          </p:cNvSpPr>
          <p:nvPr/>
        </p:nvSpPr>
        <p:spPr bwMode="auto">
          <a:xfrm>
            <a:off x="749283" y="1337386"/>
            <a:ext cx="6978514"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4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18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16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16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16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1600">
                <a:solidFill>
                  <a:srgbClr val="000000"/>
                </a:solidFill>
                <a:latin typeface="+mn-lt"/>
                <a:cs typeface="+mn-cs"/>
              </a:defRPr>
            </a:lvl7pPr>
            <a:lvl8pPr marL="3429000" indent="-228600" algn="l" rtl="0" eaLnBrk="1" fontAlgn="base" hangingPunct="1">
              <a:spcBef>
                <a:spcPct val="20000"/>
              </a:spcBef>
              <a:spcAft>
                <a:spcPct val="0"/>
              </a:spcAft>
              <a:buChar char="»"/>
              <a:defRPr sz="1600">
                <a:solidFill>
                  <a:srgbClr val="000000"/>
                </a:solidFill>
                <a:latin typeface="+mn-lt"/>
                <a:cs typeface="+mn-cs"/>
              </a:defRPr>
            </a:lvl8pPr>
            <a:lvl9pPr marL="3886200" indent="-228600" algn="l" rtl="0" eaLnBrk="1" fontAlgn="base" hangingPunct="1">
              <a:spcBef>
                <a:spcPct val="20000"/>
              </a:spcBef>
              <a:spcAft>
                <a:spcPct val="0"/>
              </a:spcAft>
              <a:buChar char="»"/>
              <a:defRPr sz="1600">
                <a:solidFill>
                  <a:srgbClr val="000000"/>
                </a:solidFill>
                <a:latin typeface="+mn-lt"/>
                <a:cs typeface="+mn-cs"/>
              </a:defRPr>
            </a:lvl9pPr>
          </a:lstStyle>
          <a:p>
            <a:pPr marL="180975" marR="0" lvl="0" indent="-180975"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GB">
                <a:solidFill>
                  <a:schemeClr val="tx1"/>
                </a:solidFill>
                <a:ea typeface="+mn-lt"/>
                <a:cs typeface="+mn-lt"/>
              </a:rPr>
              <a:t>Staff make effective use of current available data on levels of child poverty and apply this to ensure equity (1.5) </a:t>
            </a:r>
          </a:p>
          <a:p>
            <a:pPr marR="0" lvl="0" algn="l" defTabSz="914400" rtl="0" eaLnBrk="1" fontAlgn="base" latinLnBrk="0" hangingPunct="1">
              <a:lnSpc>
                <a:spcPct val="100000"/>
              </a:lnSpc>
              <a:spcBef>
                <a:spcPct val="20000"/>
              </a:spcBef>
              <a:spcAft>
                <a:spcPct val="0"/>
              </a:spcAft>
              <a:buClrTx/>
              <a:buSzTx/>
              <a:tabLst/>
              <a:defRPr/>
            </a:pPr>
            <a:endParaRPr lang="en-GB">
              <a:solidFill>
                <a:schemeClr val="tx1"/>
              </a:solidFill>
              <a:ea typeface="+mn-lt"/>
              <a:cs typeface="+mn-lt"/>
            </a:endParaRPr>
          </a:p>
          <a:p>
            <a:pPr marL="214313" marR="0" lvl="0" indent="-21431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GB">
                <a:solidFill>
                  <a:schemeClr val="tx1"/>
                </a:solidFill>
                <a:ea typeface="+mn-lt"/>
                <a:cs typeface="+mn-lt"/>
              </a:rPr>
              <a:t>All teachers have well-developed skills of data analysis which are focused on improvement (2.3) </a:t>
            </a:r>
          </a:p>
          <a:p>
            <a:pPr marL="0" marR="0" lvl="0" indent="0" algn="l" defTabSz="914400" rtl="0" eaLnBrk="1" fontAlgn="base" latinLnBrk="0" hangingPunct="1">
              <a:lnSpc>
                <a:spcPct val="100000"/>
              </a:lnSpc>
              <a:spcBef>
                <a:spcPct val="20000"/>
              </a:spcBef>
              <a:spcAft>
                <a:spcPct val="0"/>
              </a:spcAft>
              <a:buClrTx/>
              <a:buSzTx/>
              <a:buFont typeface="Arial"/>
              <a:buNone/>
              <a:tabLst/>
              <a:defRPr/>
            </a:pPr>
            <a:endParaRPr lang="en-GB">
              <a:solidFill>
                <a:schemeClr val="tx1"/>
              </a:solidFill>
              <a:ea typeface="+mn-lt"/>
              <a:cs typeface="+mn-lt"/>
            </a:endParaRPr>
          </a:p>
          <a:p>
            <a:pPr marL="214313" marR="0" lvl="0" indent="-21431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GB">
                <a:solidFill>
                  <a:schemeClr val="tx1"/>
                </a:solidFill>
                <a:ea typeface="+mn-lt"/>
                <a:cs typeface="+mn-lt"/>
              </a:rPr>
              <a:t>We use data to evaluate the effectiveness of interventions designed to improve outcomes for all learners (2.3)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i="0" u="none" strike="noStrike" kern="0" cap="none" spc="0" normalizeH="0" baseline="0" noProof="0">
              <a:ln>
                <a:noFill/>
              </a:ln>
              <a:solidFill>
                <a:schemeClr val="tx1"/>
              </a:solidFill>
              <a:effectLst/>
              <a:uLnTx/>
              <a:uFillTx/>
              <a:latin typeface="Calibri" panose="020F0502020204030204" pitchFamily="34" charset="0"/>
              <a:cs typeface="Calibri" panose="020F0502020204030204" pitchFamily="34" charset="0"/>
            </a:endParaRPr>
          </a:p>
          <a:p>
            <a:pPr marL="214313" marR="0" lvl="0" indent="-21431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i="0" u="none" strike="noStrike" kern="0" cap="none" spc="0" normalizeH="0" baseline="0" noProof="0">
              <a:ln>
                <a:noFill/>
              </a:ln>
              <a:solidFill>
                <a:schemeClr val="tx1"/>
              </a:solidFill>
              <a:effectLst/>
              <a:uLnTx/>
              <a:uFillTx/>
              <a:latin typeface="Calibri" panose="020F0502020204030204" pitchFamily="34" charset="0"/>
              <a:cs typeface="Calibri" panose="020F0502020204030204" pitchFamily="34" charset="0"/>
            </a:endParaRPr>
          </a:p>
          <a:p>
            <a:pPr marR="0" lvl="0" algn="l" defTabSz="914400" rtl="0" eaLnBrk="1" fontAlgn="base" latinLnBrk="0" hangingPunct="1">
              <a:lnSpc>
                <a:spcPct val="100000"/>
              </a:lnSpc>
              <a:spcBef>
                <a:spcPct val="20000"/>
              </a:spcBef>
              <a:spcAft>
                <a:spcPct val="0"/>
              </a:spcAft>
              <a:buClrTx/>
              <a:buSzTx/>
              <a:tabLst/>
              <a:defRPr/>
            </a:pPr>
            <a:endParaRPr kumimoji="0" lang="en-GB" i="0" u="none" strike="noStrike" kern="0" cap="none" spc="0" normalizeH="0" baseline="0" noProof="0">
              <a:ln>
                <a:noFill/>
              </a:ln>
              <a:solidFill>
                <a:schemeClr val="tx1"/>
              </a:solidFill>
              <a:effectLst/>
              <a:uLnTx/>
              <a:uFillTx/>
              <a:latin typeface="Calibri" panose="020F0502020204030204" pitchFamily="34" charset="0"/>
              <a:cs typeface="Calibri" panose="020F0502020204030204" pitchFamily="34" charset="0"/>
            </a:endParaRPr>
          </a:p>
          <a:p>
            <a:pPr marR="0" lvl="0" algn="l" defTabSz="914400" rtl="0" eaLnBrk="1" fontAlgn="base" latinLnBrk="0" hangingPunct="1">
              <a:lnSpc>
                <a:spcPct val="100000"/>
              </a:lnSpc>
              <a:spcBef>
                <a:spcPct val="20000"/>
              </a:spcBef>
              <a:spcAft>
                <a:spcPct val="0"/>
              </a:spcAft>
              <a:buClrTx/>
              <a:buSzTx/>
              <a:tabLst/>
              <a:defRPr/>
            </a:pPr>
            <a:r>
              <a:rPr kumimoji="0" lang="en-GB" i="0" u="none" strike="noStrike" kern="0" cap="none" spc="0" normalizeH="0" baseline="0" noProof="0">
                <a:ln>
                  <a:noFill/>
                </a:ln>
                <a:solidFill>
                  <a:sysClr val="windowText" lastClr="000000">
                    <a:lumMod val="65000"/>
                    <a:lumOff val="35000"/>
                  </a:sysClr>
                </a:solidFill>
                <a:effectLst/>
                <a:uLnTx/>
                <a:uFillTx/>
                <a:ea typeface="+mn-ea"/>
                <a:cs typeface="+mn-cs"/>
              </a:rPr>
              <a:t> </a:t>
            </a:r>
          </a:p>
          <a:p>
            <a:pPr marL="0" marR="0" lvl="0" indent="0" algn="l" defTabSz="914400" rtl="0" eaLnBrk="1" fontAlgn="base" latinLnBrk="0" hangingPunct="1">
              <a:lnSpc>
                <a:spcPct val="100000"/>
              </a:lnSpc>
              <a:spcBef>
                <a:spcPct val="20000"/>
              </a:spcBef>
              <a:spcAft>
                <a:spcPct val="0"/>
              </a:spcAft>
              <a:buClrTx/>
              <a:buSzTx/>
              <a:buFont typeface="Arial"/>
              <a:buNone/>
              <a:tabLst/>
              <a:defRPr/>
            </a:pPr>
            <a:endParaRPr kumimoji="0" lang="en-GB" sz="2400" b="0" i="0" u="none" strike="noStrike" kern="0" cap="none" spc="0" normalizeH="0" baseline="0" noProof="0">
              <a:ln>
                <a:noFill/>
              </a:ln>
              <a:solidFill>
                <a:sysClr val="windowText" lastClr="000000"/>
              </a:solidFill>
              <a:effectLst/>
              <a:uLnTx/>
              <a:uFillTx/>
              <a:latin typeface="Arial"/>
              <a:ea typeface="+mn-ea"/>
              <a:cs typeface="+mn-cs"/>
            </a:endParaRPr>
          </a:p>
        </p:txBody>
      </p:sp>
      <p:pic>
        <p:nvPicPr>
          <p:cNvPr id="3" name="Content Placeholder 3" descr="This is an image of the front cover of How good is our school 4. ">
            <a:extLst>
              <a:ext uri="{FF2B5EF4-FFF2-40B4-BE49-F238E27FC236}">
                <a16:creationId xmlns:a16="http://schemas.microsoft.com/office/drawing/2014/main" id="{3B8754E1-48A1-12B4-6F6B-FFBDCC13C3E2}"/>
              </a:ext>
            </a:extLst>
          </p:cNvPr>
          <p:cNvPicPr>
            <a:picLocks noChangeAspect="1"/>
          </p:cNvPicPr>
          <p:nvPr/>
        </p:nvPicPr>
        <p:blipFill rotWithShape="1">
          <a:blip r:embed="rId3"/>
          <a:srcRect l="49688" t="12890" r="1563" b="3906"/>
          <a:stretch/>
        </p:blipFill>
        <p:spPr>
          <a:xfrm rot="766549">
            <a:off x="8147839" y="1608439"/>
            <a:ext cx="2893811" cy="39512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37804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58FEE-BA38-6DC1-6387-A537E3B0FAF1}"/>
              </a:ext>
            </a:extLst>
          </p:cNvPr>
          <p:cNvSpPr>
            <a:spLocks noGrp="1"/>
          </p:cNvSpPr>
          <p:nvPr>
            <p:ph type="title"/>
          </p:nvPr>
        </p:nvSpPr>
        <p:spPr>
          <a:xfrm>
            <a:off x="838200" y="504696"/>
            <a:ext cx="10515600" cy="928416"/>
          </a:xfrm>
        </p:spPr>
        <p:txBody>
          <a:bodyPr>
            <a:normAutofit/>
          </a:bodyPr>
          <a:lstStyle/>
          <a:p>
            <a:r>
              <a:rPr lang="en-GB" sz="4000" b="1">
                <a:cs typeface="Arial"/>
              </a:rPr>
              <a:t>What are data processes?</a:t>
            </a:r>
            <a:endParaRPr lang="en-GB" sz="4000" b="1"/>
          </a:p>
        </p:txBody>
      </p:sp>
      <p:sp>
        <p:nvSpPr>
          <p:cNvPr id="8" name="TextBox 7">
            <a:extLst>
              <a:ext uri="{FF2B5EF4-FFF2-40B4-BE49-F238E27FC236}">
                <a16:creationId xmlns:a16="http://schemas.microsoft.com/office/drawing/2014/main" id="{AA3BEB69-FC5B-42D6-DEAE-3577C8DF4511}"/>
              </a:ext>
            </a:extLst>
          </p:cNvPr>
          <p:cNvSpPr txBox="1"/>
          <p:nvPr/>
        </p:nvSpPr>
        <p:spPr>
          <a:xfrm>
            <a:off x="1681513" y="2061247"/>
            <a:ext cx="7560732" cy="2308324"/>
          </a:xfrm>
          <a:prstGeom prst="rect">
            <a:avLst/>
          </a:prstGeom>
          <a:noFill/>
        </p:spPr>
        <p:txBody>
          <a:bodyPr wrap="square" lIns="91440" tIns="45720" rIns="91440" bIns="45720" anchor="t">
            <a:spAutoFit/>
          </a:bodyPr>
          <a:lstStyle/>
          <a:p>
            <a:pPr algn="ctr"/>
            <a:r>
              <a:rPr lang="en-GB" sz="3600">
                <a:solidFill>
                  <a:srgbClr val="111111"/>
                </a:solidFill>
              </a:rPr>
              <a:t>"The</a:t>
            </a:r>
            <a:r>
              <a:rPr lang="en-GB" sz="3600" b="0" i="0">
                <a:solidFill>
                  <a:srgbClr val="111111"/>
                </a:solidFill>
                <a:effectLst/>
              </a:rPr>
              <a:t> carrying out of operations on data, especially by a computer, to retrieve, transform, or classify information</a:t>
            </a:r>
            <a:r>
              <a:rPr lang="en-GB" sz="3600">
                <a:solidFill>
                  <a:srgbClr val="111111"/>
                </a:solidFill>
              </a:rPr>
              <a:t>"</a:t>
            </a:r>
            <a:endParaRPr lang="en-GB" sz="3600"/>
          </a:p>
        </p:txBody>
      </p:sp>
      <p:sp>
        <p:nvSpPr>
          <p:cNvPr id="10" name="TextBox 9">
            <a:extLst>
              <a:ext uri="{FF2B5EF4-FFF2-40B4-BE49-F238E27FC236}">
                <a16:creationId xmlns:a16="http://schemas.microsoft.com/office/drawing/2014/main" id="{5AC8F700-74F8-5CE5-2799-CB497DA65DA8}"/>
              </a:ext>
            </a:extLst>
          </p:cNvPr>
          <p:cNvSpPr txBox="1"/>
          <p:nvPr/>
        </p:nvSpPr>
        <p:spPr>
          <a:xfrm>
            <a:off x="7592927" y="4378967"/>
            <a:ext cx="6096000" cy="369332"/>
          </a:xfrm>
          <a:prstGeom prst="rect">
            <a:avLst/>
          </a:prstGeom>
          <a:noFill/>
        </p:spPr>
        <p:txBody>
          <a:bodyPr wrap="square" lIns="91440" tIns="45720" rIns="91440" bIns="45720" anchor="t">
            <a:spAutoFit/>
          </a:bodyPr>
          <a:lstStyle/>
          <a:p>
            <a:r>
              <a:rPr lang="en-GB"/>
              <a:t>Oxford Dictionary</a:t>
            </a:r>
            <a:endParaRPr lang="en-US"/>
          </a:p>
        </p:txBody>
      </p:sp>
    </p:spTree>
    <p:extLst>
      <p:ext uri="{BB962C8B-B14F-4D97-AF65-F5344CB8AC3E}">
        <p14:creationId xmlns:p14="http://schemas.microsoft.com/office/powerpoint/2010/main" val="3912066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3E6936-F394-0CC2-D311-E72617A8247C}"/>
              </a:ext>
            </a:extLst>
          </p:cNvPr>
          <p:cNvSpPr>
            <a:spLocks noGrp="1"/>
          </p:cNvSpPr>
          <p:nvPr>
            <p:ph type="title"/>
          </p:nvPr>
        </p:nvSpPr>
        <p:spPr>
          <a:xfrm>
            <a:off x="450290" y="419463"/>
            <a:ext cx="8139408" cy="460487"/>
          </a:xfrm>
        </p:spPr>
        <p:txBody>
          <a:bodyPr>
            <a:noAutofit/>
          </a:bodyPr>
          <a:lstStyle/>
          <a:p>
            <a:r>
              <a:rPr lang="en-GB" sz="4000" b="1">
                <a:solidFill>
                  <a:schemeClr val="tx1"/>
                </a:solidFill>
                <a:cs typeface="Arial"/>
              </a:rPr>
              <a:t>What do we mean by data processes?</a:t>
            </a:r>
          </a:p>
        </p:txBody>
      </p:sp>
      <p:sp>
        <p:nvSpPr>
          <p:cNvPr id="8" name="Content Placeholder 7">
            <a:extLst>
              <a:ext uri="{FF2B5EF4-FFF2-40B4-BE49-F238E27FC236}">
                <a16:creationId xmlns:a16="http://schemas.microsoft.com/office/drawing/2014/main" id="{DF46E3A4-7573-EF1E-DAA8-25C234E8C965}"/>
              </a:ext>
            </a:extLst>
          </p:cNvPr>
          <p:cNvSpPr txBox="1">
            <a:spLocks noGrp="1"/>
          </p:cNvSpPr>
          <p:nvPr>
            <p:ph idx="1"/>
          </p:nvPr>
        </p:nvSpPr>
        <p:spPr>
          <a:xfrm>
            <a:off x="450290" y="1287619"/>
            <a:ext cx="10515600" cy="5366597"/>
          </a:xfrm>
          <a:prstGeom prst="rect">
            <a:avLst/>
          </a:prstGeom>
          <a:noFill/>
        </p:spPr>
        <p:txBody>
          <a:bodyPr vert="horz" wrap="square" lIns="91440" tIns="45720" rIns="91440" bIns="45720" rtlCol="0" anchor="t">
            <a:spAutoFit/>
          </a:bodyPr>
          <a:lstStyle/>
          <a:p>
            <a:r>
              <a:rPr lang="en-US" sz="2400"/>
              <a:t>Assessment data: </a:t>
            </a:r>
            <a:r>
              <a:rPr lang="en-US" sz="2400" b="1"/>
              <a:t>Gathering information </a:t>
            </a:r>
            <a:r>
              <a:rPr lang="en-US" sz="2400"/>
              <a:t>from tests, quizzes, and other assessments to evaluate learner's understanding and progress in specific subjects or skills.</a:t>
            </a:r>
          </a:p>
          <a:p>
            <a:endParaRPr lang="en-US" sz="2400"/>
          </a:p>
          <a:p>
            <a:r>
              <a:rPr lang="en-US" sz="2400"/>
              <a:t>Census data: </a:t>
            </a:r>
            <a:r>
              <a:rPr lang="en-US" sz="2400" b="1"/>
              <a:t>Inputting </a:t>
            </a:r>
            <a:r>
              <a:rPr lang="en-US" sz="2400"/>
              <a:t>demographic pupil information used to understand the progress and achievement of groups and individuals. </a:t>
            </a:r>
            <a:endParaRPr lang="en-US" sz="2400">
              <a:cs typeface="Calibri"/>
            </a:endParaRPr>
          </a:p>
          <a:p>
            <a:endParaRPr lang="en-US" sz="2400"/>
          </a:p>
          <a:p>
            <a:r>
              <a:rPr lang="en-US" sz="2400"/>
              <a:t>Attendance records: </a:t>
            </a:r>
            <a:r>
              <a:rPr lang="en-US" sz="2400" b="1"/>
              <a:t>Tracking </a:t>
            </a:r>
            <a:r>
              <a:rPr lang="en-US" sz="2400"/>
              <a:t>learner's attendance to </a:t>
            </a:r>
            <a:r>
              <a:rPr lang="en-US" sz="2400" b="1"/>
              <a:t>monitor </a:t>
            </a:r>
            <a:r>
              <a:rPr lang="en-US" sz="2400"/>
              <a:t>regularity and identify potential issues with engagement, lateness or absence.</a:t>
            </a:r>
            <a:endParaRPr lang="en-US" sz="2400">
              <a:cs typeface="Calibri"/>
            </a:endParaRPr>
          </a:p>
          <a:p>
            <a:endParaRPr lang="en-US" sz="2400"/>
          </a:p>
          <a:p>
            <a:r>
              <a:rPr lang="en-US" sz="2400"/>
              <a:t>Grading systems:</a:t>
            </a:r>
            <a:r>
              <a:rPr lang="en-US" sz="2400" b="1"/>
              <a:t> Recording </a:t>
            </a:r>
            <a:r>
              <a:rPr lang="en-US" sz="2400"/>
              <a:t>grades used to assess and </a:t>
            </a:r>
            <a:r>
              <a:rPr lang="en-US" sz="2400" err="1"/>
              <a:t>analyse</a:t>
            </a:r>
            <a:r>
              <a:rPr lang="en-US" sz="2400"/>
              <a:t> learner's achievement and inform instructional decisions.</a:t>
            </a:r>
            <a:endParaRPr lang="en-GB" sz="2400"/>
          </a:p>
          <a:p>
            <a:pPr marL="0" indent="0">
              <a:buNone/>
            </a:pPr>
            <a:endParaRPr lang="en-US" sz="2800"/>
          </a:p>
        </p:txBody>
      </p:sp>
    </p:spTree>
    <p:extLst>
      <p:ext uri="{BB962C8B-B14F-4D97-AF65-F5344CB8AC3E}">
        <p14:creationId xmlns:p14="http://schemas.microsoft.com/office/powerpoint/2010/main" val="2906578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ed Rectangle 2" descr="Decorative border" title="Decorative border"/>
          <p:cNvSpPr/>
          <p:nvPr/>
        </p:nvSpPr>
        <p:spPr>
          <a:xfrm>
            <a:off x="1661984" y="1241854"/>
            <a:ext cx="8254313" cy="4670854"/>
          </a:xfrm>
          <a:prstGeom prst="roundRect">
            <a:avLst/>
          </a:prstGeom>
          <a:solidFill>
            <a:schemeClr val="accent5">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txBox="1">
            <a:spLocks noGrp="1"/>
          </p:cNvSpPr>
          <p:nvPr>
            <p:ph type="title" idx="4294967295"/>
          </p:nvPr>
        </p:nvSpPr>
        <p:spPr>
          <a:xfrm>
            <a:off x="1537856" y="1979619"/>
            <a:ext cx="8492835" cy="2554545"/>
          </a:xfrm>
          <a:prstGeom prst="rect">
            <a:avLst/>
          </a:prstGeom>
          <a:solidFill>
            <a:schemeClr val="bg1"/>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chemeClr val="tx1"/>
                </a:solidFill>
                <a:effectLst/>
                <a:uLnTx/>
                <a:uFillTx/>
                <a:latin typeface="+mn-lt"/>
                <a:ea typeface="+mn-ea"/>
                <a:cs typeface="+mn-cs"/>
              </a:rPr>
              <a:t>“It is important to be clear about which data to gather, how this is collected and by whom. Consideration should be given to streamlining wherever possible. Collection should not outweigh use.”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a:ln>
                  <a:noFill/>
                </a:ln>
                <a:solidFill>
                  <a:schemeClr val="tx1"/>
                </a:solidFill>
                <a:effectLst/>
                <a:uLnTx/>
                <a:uFillTx/>
                <a:latin typeface="+mn-lt"/>
                <a:ea typeface="+mn-ea"/>
                <a:cs typeface="+mn-cs"/>
              </a:rPr>
              <a:t>              </a:t>
            </a:r>
            <a:r>
              <a:rPr kumimoji="0" lang="en-GB" sz="2800" b="0" i="0" u="none" strike="noStrike" kern="1200" cap="none" spc="0" normalizeH="0" baseline="0" noProof="0">
                <a:ln>
                  <a:noFill/>
                </a:ln>
                <a:solidFill>
                  <a:schemeClr val="tx1"/>
                </a:solidFill>
                <a:effectLst/>
                <a:uLnTx/>
                <a:uFillTx/>
                <a:latin typeface="+mn-lt"/>
                <a:ea typeface="+mn-ea"/>
                <a:cs typeface="+mn-cs"/>
                <a:hlinkClick r:id="rId3"/>
              </a:rPr>
              <a:t>Education Scotland Rapid Evidence Review</a:t>
            </a:r>
            <a:endParaRPr kumimoji="0" lang="en-GB" sz="4800" b="0" i="0" u="none" strike="noStrike" kern="1200" cap="none" spc="0" normalizeH="0" baseline="0" noProof="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360461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3E6936-F394-0CC2-D311-E72617A8247C}"/>
              </a:ext>
            </a:extLst>
          </p:cNvPr>
          <p:cNvSpPr>
            <a:spLocks noGrp="1"/>
          </p:cNvSpPr>
          <p:nvPr>
            <p:ph type="title"/>
          </p:nvPr>
        </p:nvSpPr>
        <p:spPr>
          <a:xfrm>
            <a:off x="450290" y="419463"/>
            <a:ext cx="8139408" cy="460487"/>
          </a:xfrm>
        </p:spPr>
        <p:txBody>
          <a:bodyPr>
            <a:noAutofit/>
          </a:bodyPr>
          <a:lstStyle/>
          <a:p>
            <a:r>
              <a:rPr lang="en-GB" sz="4000" b="1">
                <a:solidFill>
                  <a:schemeClr val="tx1"/>
                </a:solidFill>
                <a:cs typeface="Arial"/>
              </a:rPr>
              <a:t>Reflecting on </a:t>
            </a:r>
            <a:r>
              <a:rPr lang="en-GB" sz="4000" b="1">
                <a:cs typeface="Arial"/>
              </a:rPr>
              <a:t>data </a:t>
            </a:r>
            <a:r>
              <a:rPr lang="en-GB" sz="4000" b="1">
                <a:solidFill>
                  <a:schemeClr val="tx1"/>
                </a:solidFill>
                <a:cs typeface="Arial"/>
              </a:rPr>
              <a:t>processes</a:t>
            </a:r>
          </a:p>
        </p:txBody>
      </p:sp>
      <p:sp>
        <p:nvSpPr>
          <p:cNvPr id="8" name="Content Placeholder 7">
            <a:extLst>
              <a:ext uri="{FF2B5EF4-FFF2-40B4-BE49-F238E27FC236}">
                <a16:creationId xmlns:a16="http://schemas.microsoft.com/office/drawing/2014/main" id="{DF46E3A4-7573-EF1E-DAA8-25C234E8C965}"/>
              </a:ext>
            </a:extLst>
          </p:cNvPr>
          <p:cNvSpPr txBox="1">
            <a:spLocks noGrp="1"/>
          </p:cNvSpPr>
          <p:nvPr>
            <p:ph idx="1"/>
          </p:nvPr>
        </p:nvSpPr>
        <p:spPr>
          <a:xfrm>
            <a:off x="526490" y="1166206"/>
            <a:ext cx="11139020" cy="2214965"/>
          </a:xfrm>
          <a:prstGeom prst="rect">
            <a:avLst/>
          </a:prstGeom>
          <a:noFill/>
        </p:spPr>
        <p:txBody>
          <a:bodyPr wrap="square" rtlCol="0">
            <a:spAutoFit/>
          </a:bodyPr>
          <a:lstStyle/>
          <a:p>
            <a:r>
              <a:rPr lang="en-US" sz="3600"/>
              <a:t>Identify three or four different data processes that you have in our school/establishment. </a:t>
            </a:r>
          </a:p>
          <a:p>
            <a:r>
              <a:rPr lang="en-US" sz="3600"/>
              <a:t>How would you rate their effectiveness on a scale of 0-5 and why?</a:t>
            </a:r>
          </a:p>
        </p:txBody>
      </p:sp>
      <p:pic>
        <p:nvPicPr>
          <p:cNvPr id="2" name="Picture 1" descr="Task icon">
            <a:extLst>
              <a:ext uri="{FF2B5EF4-FFF2-40B4-BE49-F238E27FC236}">
                <a16:creationId xmlns:a16="http://schemas.microsoft.com/office/drawing/2014/main" id="{143EA184-E69C-2D52-B26A-A24A0057DBAA}"/>
              </a:ext>
            </a:extLst>
          </p:cNvPr>
          <p:cNvPicPr>
            <a:picLocks noChangeAspect="1"/>
          </p:cNvPicPr>
          <p:nvPr/>
        </p:nvPicPr>
        <p:blipFill>
          <a:blip r:embed="rId3"/>
          <a:stretch>
            <a:fillRect/>
          </a:stretch>
        </p:blipFill>
        <p:spPr>
          <a:xfrm>
            <a:off x="602690" y="3381171"/>
            <a:ext cx="2682377" cy="2787548"/>
          </a:xfrm>
          <a:prstGeom prst="rect">
            <a:avLst/>
          </a:prstGeom>
        </p:spPr>
      </p:pic>
      <p:graphicFrame>
        <p:nvGraphicFramePr>
          <p:cNvPr id="3" name="Table 2" descr="This is a table with three columns and the headings: process, rating and reason. It is an example for participants to use to complete the task. ">
            <a:extLst>
              <a:ext uri="{FF2B5EF4-FFF2-40B4-BE49-F238E27FC236}">
                <a16:creationId xmlns:a16="http://schemas.microsoft.com/office/drawing/2014/main" id="{2E747A11-E3D9-9D5E-801A-E12E94A9E24A}"/>
              </a:ext>
            </a:extLst>
          </p:cNvPr>
          <p:cNvGraphicFramePr>
            <a:graphicFrameLocks noGrp="1"/>
          </p:cNvGraphicFramePr>
          <p:nvPr>
            <p:extLst>
              <p:ext uri="{D42A27DB-BD31-4B8C-83A1-F6EECF244321}">
                <p14:modId xmlns:p14="http://schemas.microsoft.com/office/powerpoint/2010/main" val="1545097353"/>
              </p:ext>
            </p:extLst>
          </p:nvPr>
        </p:nvGraphicFramePr>
        <p:xfrm>
          <a:off x="3285067" y="4013230"/>
          <a:ext cx="8127999" cy="1630680"/>
        </p:xfrm>
        <a:graphic>
          <a:graphicData uri="http://schemas.openxmlformats.org/drawingml/2006/table">
            <a:tbl>
              <a:tblPr firstRow="1" bandRow="1">
                <a:tableStyleId>{D7AC3CCA-C797-4891-BE02-D94E43425B78}</a:tableStyleId>
              </a:tblPr>
              <a:tblGrid>
                <a:gridCol w="2709333">
                  <a:extLst>
                    <a:ext uri="{9D8B030D-6E8A-4147-A177-3AD203B41FA5}">
                      <a16:colId xmlns:a16="http://schemas.microsoft.com/office/drawing/2014/main" val="2098181273"/>
                    </a:ext>
                  </a:extLst>
                </a:gridCol>
                <a:gridCol w="2709333">
                  <a:extLst>
                    <a:ext uri="{9D8B030D-6E8A-4147-A177-3AD203B41FA5}">
                      <a16:colId xmlns:a16="http://schemas.microsoft.com/office/drawing/2014/main" val="1081707920"/>
                    </a:ext>
                  </a:extLst>
                </a:gridCol>
                <a:gridCol w="2709333">
                  <a:extLst>
                    <a:ext uri="{9D8B030D-6E8A-4147-A177-3AD203B41FA5}">
                      <a16:colId xmlns:a16="http://schemas.microsoft.com/office/drawing/2014/main" val="2089812390"/>
                    </a:ext>
                  </a:extLst>
                </a:gridCol>
              </a:tblGrid>
              <a:tr h="370840">
                <a:tc>
                  <a:txBody>
                    <a:bodyPr/>
                    <a:lstStyle/>
                    <a:p>
                      <a:pPr algn="ctr"/>
                      <a:r>
                        <a:rPr lang="en-GB" sz="2800"/>
                        <a:t>Process</a:t>
                      </a:r>
                    </a:p>
                  </a:txBody>
                  <a:tcPr/>
                </a:tc>
                <a:tc>
                  <a:txBody>
                    <a:bodyPr/>
                    <a:lstStyle/>
                    <a:p>
                      <a:pPr algn="ctr"/>
                      <a:r>
                        <a:rPr lang="en-GB" sz="2800"/>
                        <a:t>Rating</a:t>
                      </a:r>
                    </a:p>
                  </a:txBody>
                  <a:tcPr/>
                </a:tc>
                <a:tc>
                  <a:txBody>
                    <a:bodyPr/>
                    <a:lstStyle/>
                    <a:p>
                      <a:pPr algn="ctr"/>
                      <a:r>
                        <a:rPr lang="en-GB" sz="2800"/>
                        <a:t>Reason</a:t>
                      </a:r>
                    </a:p>
                  </a:txBody>
                  <a:tcPr/>
                </a:tc>
                <a:extLst>
                  <a:ext uri="{0D108BD9-81ED-4DB2-BD59-A6C34878D82A}">
                    <a16:rowId xmlns:a16="http://schemas.microsoft.com/office/drawing/2014/main" val="216277349"/>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171562333"/>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16366840"/>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656152259"/>
                  </a:ext>
                </a:extLst>
              </a:tr>
            </a:tbl>
          </a:graphicData>
        </a:graphic>
      </p:graphicFrame>
    </p:spTree>
    <p:extLst>
      <p:ext uri="{BB962C8B-B14F-4D97-AF65-F5344CB8AC3E}">
        <p14:creationId xmlns:p14="http://schemas.microsoft.com/office/powerpoint/2010/main" val="2365768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3E6936-F394-0CC2-D311-E72617A8247C}"/>
              </a:ext>
            </a:extLst>
          </p:cNvPr>
          <p:cNvSpPr>
            <a:spLocks noGrp="1"/>
          </p:cNvSpPr>
          <p:nvPr>
            <p:ph type="title"/>
          </p:nvPr>
        </p:nvSpPr>
        <p:spPr>
          <a:xfrm>
            <a:off x="551889" y="571863"/>
            <a:ext cx="11392305" cy="784869"/>
          </a:xfrm>
        </p:spPr>
        <p:txBody>
          <a:bodyPr>
            <a:noAutofit/>
          </a:bodyPr>
          <a:lstStyle/>
          <a:p>
            <a:r>
              <a:rPr lang="en-GB" sz="4000" b="1">
                <a:cs typeface="Arial"/>
              </a:rPr>
              <a:t>Developing effective data processes</a:t>
            </a:r>
            <a:endParaRPr lang="en-GB" sz="4000" b="1">
              <a:solidFill>
                <a:schemeClr val="tx1"/>
              </a:solidFill>
              <a:cs typeface="Arial"/>
            </a:endParaRPr>
          </a:p>
        </p:txBody>
      </p:sp>
      <p:sp>
        <p:nvSpPr>
          <p:cNvPr id="8" name="Content Placeholder 7">
            <a:extLst>
              <a:ext uri="{FF2B5EF4-FFF2-40B4-BE49-F238E27FC236}">
                <a16:creationId xmlns:a16="http://schemas.microsoft.com/office/drawing/2014/main" id="{DF46E3A4-7573-EF1E-DAA8-25C234E8C965}"/>
              </a:ext>
            </a:extLst>
          </p:cNvPr>
          <p:cNvSpPr txBox="1">
            <a:spLocks noGrp="1"/>
          </p:cNvSpPr>
          <p:nvPr>
            <p:ph idx="1"/>
          </p:nvPr>
        </p:nvSpPr>
        <p:spPr>
          <a:xfrm>
            <a:off x="838200" y="1579179"/>
            <a:ext cx="10515600" cy="4935197"/>
          </a:xfrm>
          <a:prstGeom prst="rect">
            <a:avLst/>
          </a:prstGeom>
          <a:noFill/>
        </p:spPr>
        <p:txBody>
          <a:bodyPr wrap="square" rtlCol="0">
            <a:spAutoFit/>
          </a:bodyPr>
          <a:lstStyle/>
          <a:p>
            <a:r>
              <a:rPr lang="en-GB"/>
              <a:t>Before gathering data, it is important to consider why we need the information. It may help to ask:</a:t>
            </a:r>
          </a:p>
          <a:p>
            <a:pPr marL="0" indent="0">
              <a:buNone/>
            </a:pPr>
            <a:endParaRPr lang="en-GB"/>
          </a:p>
          <a:p>
            <a:pPr lvl="1">
              <a:buFont typeface="Courier New" panose="02070309020205020404" pitchFamily="49" charset="0"/>
              <a:buChar char="o"/>
            </a:pPr>
            <a:r>
              <a:rPr lang="en-GB" sz="2800"/>
              <a:t> What impact do we want the data to have?</a:t>
            </a:r>
          </a:p>
          <a:p>
            <a:pPr lvl="1">
              <a:buFont typeface="Courier New" panose="02070309020205020404" pitchFamily="49" charset="0"/>
              <a:buChar char="o"/>
            </a:pPr>
            <a:r>
              <a:rPr lang="en-GB" sz="2800"/>
              <a:t> How do we want to use the data?</a:t>
            </a:r>
          </a:p>
          <a:p>
            <a:pPr lvl="1">
              <a:buFont typeface="Courier New" panose="02070309020205020404" pitchFamily="49" charset="0"/>
              <a:buChar char="o"/>
            </a:pPr>
            <a:r>
              <a:rPr lang="en-GB" sz="2800"/>
              <a:t> Do we already collect this data in a way that we could easily use or adapt?</a:t>
            </a:r>
          </a:p>
          <a:p>
            <a:pPr marL="0" indent="0">
              <a:buNone/>
            </a:pPr>
            <a:endParaRPr lang="en-US" sz="2800"/>
          </a:p>
          <a:p>
            <a:r>
              <a:rPr lang="en-US"/>
              <a:t>Understanding ‘why’ will help us to develop appropriate data processes and reduce the risk of collecting data without a clear purpose. </a:t>
            </a:r>
            <a:endParaRPr lang="en-US" sz="2800"/>
          </a:p>
        </p:txBody>
      </p:sp>
    </p:spTree>
    <p:extLst>
      <p:ext uri="{BB962C8B-B14F-4D97-AF65-F5344CB8AC3E}">
        <p14:creationId xmlns:p14="http://schemas.microsoft.com/office/powerpoint/2010/main" val="1927895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3E6936-F394-0CC2-D311-E72617A8247C}"/>
              </a:ext>
            </a:extLst>
          </p:cNvPr>
          <p:cNvSpPr>
            <a:spLocks noGrp="1"/>
          </p:cNvSpPr>
          <p:nvPr>
            <p:ph type="title"/>
          </p:nvPr>
        </p:nvSpPr>
        <p:spPr>
          <a:xfrm>
            <a:off x="619623" y="487775"/>
            <a:ext cx="11392305" cy="784869"/>
          </a:xfrm>
        </p:spPr>
        <p:txBody>
          <a:bodyPr>
            <a:noAutofit/>
          </a:bodyPr>
          <a:lstStyle/>
          <a:p>
            <a:r>
              <a:rPr lang="en-GB" sz="4000" b="1">
                <a:cs typeface="Arial"/>
              </a:rPr>
              <a:t>Developing effective data processes  - part 2</a:t>
            </a:r>
            <a:endParaRPr lang="en-GB" sz="4000" b="1">
              <a:solidFill>
                <a:schemeClr val="tx1"/>
              </a:solidFill>
              <a:cs typeface="Arial"/>
            </a:endParaRPr>
          </a:p>
        </p:txBody>
      </p:sp>
      <p:sp>
        <p:nvSpPr>
          <p:cNvPr id="8" name="Content Placeholder 7">
            <a:extLst>
              <a:ext uri="{FF2B5EF4-FFF2-40B4-BE49-F238E27FC236}">
                <a16:creationId xmlns:a16="http://schemas.microsoft.com/office/drawing/2014/main" id="{DF46E3A4-7573-EF1E-DAA8-25C234E8C965}"/>
              </a:ext>
            </a:extLst>
          </p:cNvPr>
          <p:cNvSpPr txBox="1">
            <a:spLocks noGrp="1"/>
          </p:cNvSpPr>
          <p:nvPr>
            <p:ph idx="1"/>
          </p:nvPr>
        </p:nvSpPr>
        <p:spPr>
          <a:xfrm>
            <a:off x="619623" y="1596111"/>
            <a:ext cx="10515600" cy="4483279"/>
          </a:xfrm>
          <a:prstGeom prst="rect">
            <a:avLst/>
          </a:prstGeom>
          <a:noFill/>
        </p:spPr>
        <p:txBody>
          <a:bodyPr wrap="square" rtlCol="0">
            <a:spAutoFit/>
          </a:bodyPr>
          <a:lstStyle/>
          <a:p>
            <a:r>
              <a:rPr lang="en-GB" sz="2800"/>
              <a:t>It is important to consider who will be gathering the data and how the data will be stored. </a:t>
            </a:r>
          </a:p>
          <a:p>
            <a:pPr marL="0" indent="0">
              <a:buNone/>
            </a:pPr>
            <a:endParaRPr lang="en-GB" sz="2800"/>
          </a:p>
          <a:p>
            <a:r>
              <a:rPr lang="en-GB"/>
              <a:t>It may help to think about who will need access to the data, how often it will need to be collected and whether data needs to be recorded in a consistent way to support analysis. </a:t>
            </a:r>
          </a:p>
          <a:p>
            <a:endParaRPr lang="en-GB" sz="2800"/>
          </a:p>
          <a:p>
            <a:r>
              <a:rPr lang="en-GB"/>
              <a:t>It is important to consider the accuracy of data. For example, it is difficult to analyse attainment data by demographic information if the information is incomplete or inaccurate. </a:t>
            </a:r>
            <a:endParaRPr lang="en-US" sz="2800"/>
          </a:p>
        </p:txBody>
      </p:sp>
    </p:spTree>
    <p:extLst>
      <p:ext uri="{BB962C8B-B14F-4D97-AF65-F5344CB8AC3E}">
        <p14:creationId xmlns:p14="http://schemas.microsoft.com/office/powerpoint/2010/main" val="2154585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6FAA0-8CC6-55D9-EADF-AD60F54D6165}"/>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8D20A28-D65C-051D-8042-9470D21BD8FA}"/>
              </a:ext>
            </a:extLst>
          </p:cNvPr>
          <p:cNvSpPr>
            <a:spLocks noGrp="1"/>
          </p:cNvSpPr>
          <p:nvPr>
            <p:ph type="title"/>
          </p:nvPr>
        </p:nvSpPr>
        <p:spPr>
          <a:xfrm>
            <a:off x="181270" y="182975"/>
            <a:ext cx="11392305" cy="784869"/>
          </a:xfrm>
        </p:spPr>
        <p:txBody>
          <a:bodyPr>
            <a:noAutofit/>
          </a:bodyPr>
          <a:lstStyle/>
          <a:p>
            <a:r>
              <a:rPr lang="en-GB" sz="4000" b="1">
                <a:cs typeface="Arial"/>
              </a:rPr>
              <a:t>Developing effective data processes – part 3</a:t>
            </a:r>
            <a:endParaRPr lang="en-GB" sz="4000" b="1">
              <a:solidFill>
                <a:schemeClr val="tx1"/>
              </a:solidFill>
              <a:cs typeface="Arial"/>
            </a:endParaRPr>
          </a:p>
        </p:txBody>
      </p:sp>
      <p:sp>
        <p:nvSpPr>
          <p:cNvPr id="8" name="Content Placeholder 7">
            <a:extLst>
              <a:ext uri="{FF2B5EF4-FFF2-40B4-BE49-F238E27FC236}">
                <a16:creationId xmlns:a16="http://schemas.microsoft.com/office/drawing/2014/main" id="{E4A841BA-06B1-F335-872E-189F43979D34}"/>
              </a:ext>
            </a:extLst>
          </p:cNvPr>
          <p:cNvSpPr txBox="1">
            <a:spLocks noGrp="1"/>
          </p:cNvSpPr>
          <p:nvPr>
            <p:ph idx="1"/>
          </p:nvPr>
        </p:nvSpPr>
        <p:spPr>
          <a:xfrm>
            <a:off x="287113" y="1069638"/>
            <a:ext cx="10515600" cy="5235279"/>
          </a:xfrm>
          <a:prstGeom prst="rect">
            <a:avLst/>
          </a:prstGeom>
          <a:noFill/>
        </p:spPr>
        <p:txBody>
          <a:bodyPr wrap="square" rtlCol="0">
            <a:spAutoFit/>
          </a:bodyPr>
          <a:lstStyle/>
          <a:p>
            <a:pPr marL="0" indent="0">
              <a:buNone/>
            </a:pPr>
            <a:r>
              <a:rPr lang="en-US" sz="2400"/>
              <a:t>We need to ensure that the data we collect is processed in accordance with data protection law, General Data Protection Regulation (GDPR) which requires information to be:</a:t>
            </a:r>
          </a:p>
          <a:p>
            <a:pPr marL="0" indent="0">
              <a:buNone/>
            </a:pPr>
            <a:endParaRPr lang="en-US" sz="2400"/>
          </a:p>
          <a:p>
            <a:pPr algn="l">
              <a:buFont typeface="Arial" panose="020B0604020202020204" pitchFamily="34" charset="0"/>
              <a:buChar char="•"/>
            </a:pPr>
            <a:r>
              <a:rPr lang="en-GB" sz="2400"/>
              <a:t>processed fairly, lawfully and transparently</a:t>
            </a:r>
          </a:p>
          <a:p>
            <a:pPr algn="l">
              <a:buFont typeface="Arial" panose="020B0604020202020204" pitchFamily="34" charset="0"/>
              <a:buChar char="•"/>
            </a:pPr>
            <a:r>
              <a:rPr lang="en-GB" sz="2400"/>
              <a:t>collected for specified, explicit and legitimate purposes</a:t>
            </a:r>
          </a:p>
          <a:p>
            <a:pPr algn="l">
              <a:buFont typeface="Arial" panose="020B0604020202020204" pitchFamily="34" charset="0"/>
              <a:buChar char="•"/>
            </a:pPr>
            <a:r>
              <a:rPr lang="en-GB" sz="2400"/>
              <a:t>adequate, relevant and limited to what is necessary for the purpose of processing</a:t>
            </a:r>
          </a:p>
          <a:p>
            <a:pPr algn="l">
              <a:buFont typeface="Arial" panose="020B0604020202020204" pitchFamily="34" charset="0"/>
              <a:buChar char="•"/>
            </a:pPr>
            <a:r>
              <a:rPr lang="en-GB" sz="2400"/>
              <a:t>accurate and kept up to date</a:t>
            </a:r>
          </a:p>
          <a:p>
            <a:pPr algn="l">
              <a:buFont typeface="Arial" panose="020B0604020202020204" pitchFamily="34" charset="0"/>
              <a:buChar char="•"/>
            </a:pPr>
            <a:r>
              <a:rPr lang="en-GB" sz="2400"/>
              <a:t>kept in a form which permits identification for no longer than necessary</a:t>
            </a:r>
          </a:p>
          <a:p>
            <a:pPr algn="l">
              <a:buFont typeface="Arial" panose="020B0604020202020204" pitchFamily="34" charset="0"/>
              <a:buChar char="•"/>
            </a:pPr>
            <a:r>
              <a:rPr lang="en-GB" sz="2400"/>
              <a:t>processed in a manner that ensures appropriate security</a:t>
            </a:r>
          </a:p>
          <a:p>
            <a:pPr marL="0" indent="0" algn="l">
              <a:buNone/>
            </a:pPr>
            <a:endParaRPr lang="en-GB" sz="2400" i="1"/>
          </a:p>
          <a:p>
            <a:pPr marL="0" indent="0" algn="l">
              <a:buNone/>
            </a:pPr>
            <a:r>
              <a:rPr lang="en-GB" sz="2400" i="1"/>
              <a:t>Please refer to your local authority policy on this.</a:t>
            </a:r>
          </a:p>
        </p:txBody>
      </p:sp>
    </p:spTree>
    <p:extLst>
      <p:ext uri="{BB962C8B-B14F-4D97-AF65-F5344CB8AC3E}">
        <p14:creationId xmlns:p14="http://schemas.microsoft.com/office/powerpoint/2010/main" val="2291328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descr="Decorative border" title="Decorative border"/>
          <p:cNvSpPr/>
          <p:nvPr/>
        </p:nvSpPr>
        <p:spPr>
          <a:xfrm>
            <a:off x="1872537" y="1436667"/>
            <a:ext cx="8254313" cy="3578772"/>
          </a:xfrm>
          <a:prstGeom prst="roundRect">
            <a:avLst/>
          </a:prstGeom>
          <a:solidFill>
            <a:schemeClr val="accent5">
              <a:lumMod val="60000"/>
              <a:lumOff val="4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p:cNvSpPr txBox="1">
            <a:spLocks noGrp="1"/>
          </p:cNvSpPr>
          <p:nvPr>
            <p:ph type="title" idx="4294967295"/>
          </p:nvPr>
        </p:nvSpPr>
        <p:spPr>
          <a:xfrm>
            <a:off x="1781270" y="2180145"/>
            <a:ext cx="8445843" cy="2308324"/>
          </a:xfrm>
          <a:prstGeom prst="rect">
            <a:avLst/>
          </a:prstGeom>
          <a:solidFill>
            <a:schemeClr val="bg1"/>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a:ln>
                  <a:noFill/>
                </a:ln>
                <a:solidFill>
                  <a:schemeClr val="tx1"/>
                </a:solidFill>
                <a:effectLst/>
                <a:uLnTx/>
                <a:uFillTx/>
                <a:latin typeface="+mn-lt"/>
                <a:ea typeface="+mn-ea"/>
                <a:cs typeface="+mn-cs"/>
              </a:rPr>
              <a:t>A BAD SYSTEM WILL BEAT A GOOD PERSON EVERY 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a:ln>
                  <a:noFill/>
                </a:ln>
                <a:solidFill>
                  <a:schemeClr val="tx1"/>
                </a:solidFill>
                <a:effectLst/>
                <a:uLnTx/>
                <a:uFillTx/>
                <a:latin typeface="+mn-lt"/>
                <a:ea typeface="+mn-ea"/>
                <a:cs typeface="+mn-cs"/>
              </a:rPr>
              <a:t>                                                 </a:t>
            </a:r>
            <a:r>
              <a:rPr kumimoji="0" lang="en-GB" sz="1800" b="0" i="0" u="none" strike="noStrike" kern="1200" cap="none" spc="0" normalizeH="0" baseline="0" noProof="0">
                <a:ln>
                  <a:noFill/>
                </a:ln>
                <a:solidFill>
                  <a:schemeClr val="tx1"/>
                </a:solidFill>
                <a:effectLst/>
                <a:uLnTx/>
                <a:uFillTx/>
                <a:latin typeface="+mn-lt"/>
                <a:ea typeface="+mn-ea"/>
                <a:cs typeface="+mn-cs"/>
              </a:rPr>
              <a:t>W E Deming</a:t>
            </a:r>
          </a:p>
        </p:txBody>
      </p:sp>
    </p:spTree>
    <p:extLst>
      <p:ext uri="{BB962C8B-B14F-4D97-AF65-F5344CB8AC3E}">
        <p14:creationId xmlns:p14="http://schemas.microsoft.com/office/powerpoint/2010/main" val="2170206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E85EA8-7615-E9F3-BDEB-1C96F1C381D8}"/>
              </a:ext>
            </a:extLst>
          </p:cNvPr>
          <p:cNvSpPr txBox="1">
            <a:spLocks noGrp="1"/>
          </p:cNvSpPr>
          <p:nvPr>
            <p:ph type="title" idx="4294967295"/>
          </p:nvPr>
        </p:nvSpPr>
        <p:spPr>
          <a:xfrm>
            <a:off x="931333" y="298024"/>
            <a:ext cx="4013201" cy="7848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a:ln>
                  <a:noFill/>
                </a:ln>
                <a:solidFill>
                  <a:schemeClr val="tx1"/>
                </a:solidFill>
                <a:effectLst/>
                <a:uLnTx/>
                <a:uFillTx/>
                <a:latin typeface="+mj-lt"/>
                <a:ea typeface="+mj-ea"/>
                <a:cs typeface="Arial"/>
              </a:rPr>
              <a:t>Data systems</a:t>
            </a:r>
          </a:p>
        </p:txBody>
      </p:sp>
      <p:sp>
        <p:nvSpPr>
          <p:cNvPr id="3" name="TextBox 2">
            <a:extLst>
              <a:ext uri="{FF2B5EF4-FFF2-40B4-BE49-F238E27FC236}">
                <a16:creationId xmlns:a16="http://schemas.microsoft.com/office/drawing/2014/main" id="{A03B3D30-664D-D859-6FDF-2B8B73F39B1B}"/>
              </a:ext>
            </a:extLst>
          </p:cNvPr>
          <p:cNvSpPr txBox="1"/>
          <p:nvPr/>
        </p:nvSpPr>
        <p:spPr>
          <a:xfrm>
            <a:off x="931333" y="1286093"/>
            <a:ext cx="10617200" cy="4893647"/>
          </a:xfrm>
          <a:prstGeom prst="rect">
            <a:avLst/>
          </a:prstGeom>
          <a:noFill/>
        </p:spPr>
        <p:txBody>
          <a:bodyPr wrap="square">
            <a:spAutoFit/>
          </a:bodyPr>
          <a:lstStyle/>
          <a:p>
            <a:pPr marL="342900" indent="-342900">
              <a:buFont typeface="Arial" panose="020B0604020202020204" pitchFamily="34" charset="0"/>
              <a:buChar char="•"/>
            </a:pPr>
            <a:r>
              <a:rPr lang="en-GB" sz="2400" b="0" i="0">
                <a:solidFill>
                  <a:srgbClr val="111111"/>
                </a:solidFill>
                <a:effectLst/>
              </a:rPr>
              <a:t>A system is a set of things working together as parts of a mechanism or an interconnecting network; a complex whole. </a:t>
            </a:r>
            <a:endParaRPr lang="en-GB" sz="2400">
              <a:solidFill>
                <a:srgbClr val="111111"/>
              </a:solidFill>
            </a:endParaRPr>
          </a:p>
          <a:p>
            <a:endParaRPr lang="en-GB" sz="2400">
              <a:solidFill>
                <a:srgbClr val="111111"/>
              </a:solidFill>
            </a:endParaRPr>
          </a:p>
          <a:p>
            <a:pPr marL="342900" indent="-342900">
              <a:buFont typeface="Arial" panose="020B0604020202020204" pitchFamily="34" charset="0"/>
              <a:buChar char="•"/>
            </a:pPr>
            <a:r>
              <a:rPr lang="en-GB" sz="2400">
                <a:solidFill>
                  <a:srgbClr val="111111"/>
                </a:solidFill>
              </a:rPr>
              <a:t>A system is made up of people, processes and resources. In education there are many different data systems. </a:t>
            </a:r>
          </a:p>
          <a:p>
            <a:pPr marL="342900" indent="-342900">
              <a:buFont typeface="Arial" panose="020B0604020202020204" pitchFamily="34" charset="0"/>
              <a:buChar char="•"/>
            </a:pPr>
            <a:endParaRPr lang="en-GB" sz="2400">
              <a:solidFill>
                <a:srgbClr val="111111"/>
              </a:solidFill>
            </a:endParaRPr>
          </a:p>
          <a:p>
            <a:pPr marL="342900" indent="-342900">
              <a:buFont typeface="Arial" panose="020B0604020202020204" pitchFamily="34" charset="0"/>
              <a:buChar char="•"/>
            </a:pPr>
            <a:r>
              <a:rPr lang="en-GB" sz="2400">
                <a:solidFill>
                  <a:srgbClr val="111111"/>
                </a:solidFill>
              </a:rPr>
              <a:t>Whole school examples might include tracking and monitoring of whole school attainment, attendance or wider achievement.</a:t>
            </a:r>
          </a:p>
          <a:p>
            <a:endParaRPr lang="en-GB" sz="2400">
              <a:solidFill>
                <a:srgbClr val="111111"/>
              </a:solidFill>
            </a:endParaRPr>
          </a:p>
          <a:p>
            <a:pPr marL="342900" indent="-342900">
              <a:buFont typeface="Arial" panose="020B0604020202020204" pitchFamily="34" charset="0"/>
              <a:buChar char="•"/>
            </a:pPr>
            <a:r>
              <a:rPr lang="en-GB" sz="2400">
                <a:solidFill>
                  <a:srgbClr val="111111"/>
                </a:solidFill>
              </a:rPr>
              <a:t>At a classroom level, data systems might include tracking and monitoring interventions, tracking individual progress in a subject through a level or completing and analysing a class health and wellbeing survey.</a:t>
            </a:r>
          </a:p>
          <a:p>
            <a:endParaRPr lang="en-GB" sz="2400">
              <a:solidFill>
                <a:srgbClr val="111111"/>
              </a:solidFill>
              <a:latin typeface="Roboto" panose="02000000000000000000" pitchFamily="2" charset="0"/>
            </a:endParaRPr>
          </a:p>
        </p:txBody>
      </p:sp>
    </p:spTree>
    <p:extLst>
      <p:ext uri="{BB962C8B-B14F-4D97-AF65-F5344CB8AC3E}">
        <p14:creationId xmlns:p14="http://schemas.microsoft.com/office/powerpoint/2010/main" val="33141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A04433-D0EA-B95E-2289-F04AAFD919EB}"/>
              </a:ext>
              <a:ext uri="{C183D7F6-B498-43B3-948B-1728B52AA6E4}">
                <adec:decorative xmlns:adec="http://schemas.microsoft.com/office/drawing/2017/decorative" val="1"/>
              </a:ext>
            </a:extLst>
          </p:cNvPr>
          <p:cNvSpPr txBox="1">
            <a:spLocks noGrp="1"/>
          </p:cNvSpPr>
          <p:nvPr>
            <p:ph type="title" idx="4294967295"/>
          </p:nvPr>
        </p:nvSpPr>
        <p:spPr>
          <a:xfrm>
            <a:off x="675164" y="397215"/>
            <a:ext cx="10409654" cy="9873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15000"/>
              </a:lnSpc>
              <a:spcBef>
                <a:spcPct val="0"/>
              </a:spcBef>
              <a:spcAft>
                <a:spcPts val="0"/>
              </a:spcAft>
              <a:buClrTx/>
              <a:buSzTx/>
              <a:buFontTx/>
              <a:buNone/>
              <a:tabLst/>
              <a:defRPr/>
            </a:pPr>
            <a:r>
              <a:rPr kumimoji="0" lang="en-GB" sz="4000" b="1" i="0" u="none" strike="noStrike" kern="1200" cap="none" spc="0" normalizeH="0" baseline="0" noProof="0">
                <a:ln>
                  <a:noFill/>
                </a:ln>
                <a:solidFill>
                  <a:prstClr val="black"/>
                </a:solidFill>
                <a:effectLst/>
                <a:uLnTx/>
                <a:uFillTx/>
                <a:latin typeface="Calibri Light" panose="020F0302020204030204"/>
                <a:ea typeface="Roboto Light" panose="02000000000000000000" pitchFamily="2" charset="0"/>
                <a:cs typeface="Arial" panose="020B0604020202020204" pitchFamily="34" charset="0"/>
              </a:rPr>
              <a:t>The national model of professional learning</a:t>
            </a:r>
          </a:p>
        </p:txBody>
      </p:sp>
      <p:sp>
        <p:nvSpPr>
          <p:cNvPr id="2" name="TextBox 1">
            <a:extLst>
              <a:ext uri="{FF2B5EF4-FFF2-40B4-BE49-F238E27FC236}">
                <a16:creationId xmlns:a16="http://schemas.microsoft.com/office/drawing/2014/main" id="{BF43AE10-D473-DD40-C253-C8BA49A39722}"/>
              </a:ext>
            </a:extLst>
          </p:cNvPr>
          <p:cNvSpPr txBox="1"/>
          <p:nvPr/>
        </p:nvSpPr>
        <p:spPr>
          <a:xfrm>
            <a:off x="989489" y="5924652"/>
            <a:ext cx="5297112"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hlinkClick r:id="rId3"/>
              </a:rPr>
              <a:t>The national model of professional learning | Professional Learning | Education Scotland</a:t>
            </a: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Content Placeholder 4" descr="The Education Scotland model of professional learning. This shows the link between learning for knowledge and understanding, learning by enquiring and learning as a collaborative." title="Model for professional learning image ">
            <a:extLst>
              <a:ext uri="{FF2B5EF4-FFF2-40B4-BE49-F238E27FC236}">
                <a16:creationId xmlns:a16="http://schemas.microsoft.com/office/drawing/2014/main" id="{90592FC4-BF7B-1A57-9DBE-B4C024DD22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164" y="1092878"/>
            <a:ext cx="5076263" cy="4835632"/>
          </a:xfrm>
          <a:prstGeom prst="rect">
            <a:avLst/>
          </a:prstGeom>
        </p:spPr>
      </p:pic>
      <p:pic>
        <p:nvPicPr>
          <p:cNvPr id="8" name="Picture 7" descr="A QR code leading to information on the National model of professional learning. " title="QR code">
            <a:extLst>
              <a:ext uri="{FF2B5EF4-FFF2-40B4-BE49-F238E27FC236}">
                <a16:creationId xmlns:a16="http://schemas.microsoft.com/office/drawing/2014/main" id="{467B5E45-E8E8-DDAA-BCF9-1C8CE09E46C1}"/>
              </a:ext>
            </a:extLst>
          </p:cNvPr>
          <p:cNvPicPr>
            <a:picLocks noChangeAspect="1"/>
          </p:cNvPicPr>
          <p:nvPr/>
        </p:nvPicPr>
        <p:blipFill>
          <a:blip r:embed="rId5"/>
          <a:stretch>
            <a:fillRect/>
          </a:stretch>
        </p:blipFill>
        <p:spPr>
          <a:xfrm>
            <a:off x="6600926" y="1384522"/>
            <a:ext cx="4667250" cy="4667250"/>
          </a:xfrm>
          <a:prstGeom prst="rect">
            <a:avLst/>
          </a:prstGeom>
        </p:spPr>
      </p:pic>
    </p:spTree>
    <p:extLst>
      <p:ext uri="{BB962C8B-B14F-4D97-AF65-F5344CB8AC3E}">
        <p14:creationId xmlns:p14="http://schemas.microsoft.com/office/powerpoint/2010/main" val="4280439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C09990C-B0AF-3D0B-F4A6-FB8F713607FB}"/>
              </a:ext>
            </a:extLst>
          </p:cNvPr>
          <p:cNvSpPr txBox="1">
            <a:spLocks noGrp="1"/>
          </p:cNvSpPr>
          <p:nvPr>
            <p:ph type="title" idx="4294967295"/>
          </p:nvPr>
        </p:nvSpPr>
        <p:spPr>
          <a:xfrm>
            <a:off x="698499" y="453452"/>
            <a:ext cx="5396832" cy="7848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kumimoji="0" lang="en-GB" sz="4000" b="1" i="0" u="none" strike="noStrike" kern="1200" cap="none" spc="0" normalizeH="0" baseline="0" noProof="0">
                <a:ln>
                  <a:noFill/>
                </a:ln>
                <a:effectLst/>
                <a:uLnTx/>
                <a:uFillTx/>
                <a:latin typeface="+mj-lt"/>
                <a:ea typeface="+mj-ea"/>
                <a:cs typeface="Arial"/>
              </a:rPr>
              <a:t>Data systems</a:t>
            </a:r>
            <a:r>
              <a:rPr lang="en-GB" sz="4000" b="1">
                <a:cs typeface="Arial"/>
              </a:rPr>
              <a:t> – part 2</a:t>
            </a:r>
            <a:endParaRPr kumimoji="0" lang="en-GB" sz="4000" b="1" i="0" u="none" strike="noStrike" kern="1200" cap="none" spc="0" normalizeH="0" baseline="0" noProof="0">
              <a:ln>
                <a:noFill/>
              </a:ln>
              <a:effectLst/>
              <a:uLnTx/>
              <a:uFillTx/>
              <a:latin typeface="+mj-lt"/>
              <a:ea typeface="+mj-ea"/>
              <a:cs typeface="Arial"/>
            </a:endParaRPr>
          </a:p>
        </p:txBody>
      </p:sp>
      <p:sp>
        <p:nvSpPr>
          <p:cNvPr id="3" name="TextBox 2">
            <a:extLst>
              <a:ext uri="{FF2B5EF4-FFF2-40B4-BE49-F238E27FC236}">
                <a16:creationId xmlns:a16="http://schemas.microsoft.com/office/drawing/2014/main" id="{3658FBB3-DD24-213C-2DBA-B9DACEB9D915}"/>
              </a:ext>
            </a:extLst>
          </p:cNvPr>
          <p:cNvSpPr txBox="1"/>
          <p:nvPr/>
        </p:nvSpPr>
        <p:spPr>
          <a:xfrm>
            <a:off x="532245" y="1570830"/>
            <a:ext cx="10795001" cy="4154984"/>
          </a:xfrm>
          <a:prstGeom prst="rect">
            <a:avLst/>
          </a:prstGeom>
          <a:noFill/>
        </p:spPr>
        <p:txBody>
          <a:bodyPr wrap="square">
            <a:spAutoFit/>
          </a:bodyPr>
          <a:lstStyle/>
          <a:p>
            <a:pPr marL="457200" indent="-457200">
              <a:buFont typeface="Arial" panose="020B0604020202020204" pitchFamily="34" charset="0"/>
              <a:buChar char="•"/>
            </a:pPr>
            <a:r>
              <a:rPr lang="en-GB" sz="2400">
                <a:solidFill>
                  <a:srgbClr val="111111"/>
                </a:solidFill>
              </a:rPr>
              <a:t>A system may also refer to a specific database into which information is entered or a tool that supports data insight or analysis. </a:t>
            </a:r>
          </a:p>
          <a:p>
            <a:endParaRPr lang="en-GB" sz="2400">
              <a:solidFill>
                <a:srgbClr val="111111"/>
              </a:solidFill>
            </a:endParaRPr>
          </a:p>
          <a:p>
            <a:pPr marL="457200" indent="-457200">
              <a:buFont typeface="Arial" panose="020B0604020202020204" pitchFamily="34" charset="0"/>
              <a:buChar char="•"/>
            </a:pPr>
            <a:r>
              <a:rPr lang="en-GB" sz="2400">
                <a:solidFill>
                  <a:srgbClr val="111111"/>
                </a:solidFill>
              </a:rPr>
              <a:t>There are many different databases used by schools and local authorities to manage data. </a:t>
            </a:r>
          </a:p>
          <a:p>
            <a:endParaRPr lang="en-GB" sz="2400">
              <a:solidFill>
                <a:srgbClr val="111111"/>
              </a:solidFill>
            </a:endParaRPr>
          </a:p>
          <a:p>
            <a:pPr marL="457200" indent="-457200">
              <a:buFont typeface="Arial" panose="020B0604020202020204" pitchFamily="34" charset="0"/>
              <a:buChar char="•"/>
            </a:pPr>
            <a:r>
              <a:rPr lang="en-GB" sz="2400">
                <a:solidFill>
                  <a:srgbClr val="111111"/>
                </a:solidFill>
              </a:rPr>
              <a:t>INSIGHT is an example of system tool that is used across Scotland to analyse pupil attainment through the senior phase. </a:t>
            </a:r>
          </a:p>
          <a:p>
            <a:pPr marL="457200" indent="-457200">
              <a:buFont typeface="Arial" panose="020B0604020202020204" pitchFamily="34" charset="0"/>
              <a:buChar char="•"/>
            </a:pPr>
            <a:endParaRPr lang="en-GB" sz="2400">
              <a:solidFill>
                <a:srgbClr val="111111"/>
              </a:solidFill>
            </a:endParaRPr>
          </a:p>
          <a:p>
            <a:pPr marL="457200" indent="-457200">
              <a:buFont typeface="Arial" panose="020B0604020202020204" pitchFamily="34" charset="0"/>
              <a:buChar char="•"/>
            </a:pPr>
            <a:r>
              <a:rPr lang="en-GB" sz="2400">
                <a:solidFill>
                  <a:srgbClr val="111111"/>
                </a:solidFill>
                <a:hlinkClick r:id="rId3"/>
              </a:rPr>
              <a:t>The Scottish Index of Multiple Deprivation (SIMD) </a:t>
            </a:r>
            <a:r>
              <a:rPr lang="en-GB" sz="2400">
                <a:solidFill>
                  <a:srgbClr val="111111"/>
                </a:solidFill>
              </a:rPr>
              <a:t>is a national tool that provides information on geographical areas of least and most deprivation across Scotland. </a:t>
            </a:r>
          </a:p>
        </p:txBody>
      </p:sp>
    </p:spTree>
    <p:extLst>
      <p:ext uri="{BB962C8B-B14F-4D97-AF65-F5344CB8AC3E}">
        <p14:creationId xmlns:p14="http://schemas.microsoft.com/office/powerpoint/2010/main" val="3014326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E8D79-FFCF-EE69-40CD-A75381DE6579}"/>
              </a:ext>
            </a:extLst>
          </p:cNvPr>
          <p:cNvSpPr>
            <a:spLocks noGrp="1"/>
          </p:cNvSpPr>
          <p:nvPr>
            <p:ph type="title"/>
          </p:nvPr>
        </p:nvSpPr>
        <p:spPr>
          <a:xfrm>
            <a:off x="838200" y="716320"/>
            <a:ext cx="10515600" cy="616182"/>
          </a:xfrm>
        </p:spPr>
        <p:txBody>
          <a:bodyPr>
            <a:normAutofit fontScale="90000"/>
          </a:bodyPr>
          <a:lstStyle/>
          <a:p>
            <a:r>
              <a:rPr lang="en-GB" b="1" kern="0">
                <a:cs typeface="Arial"/>
              </a:rPr>
              <a:t>Effective tracking and monitoring systems</a:t>
            </a:r>
            <a:br>
              <a:rPr kumimoji="0" lang="en-GB" sz="6600" b="1" i="0" u="none" strike="noStrike" kern="0" cap="none" spc="0" normalizeH="0" baseline="0" noProof="0">
                <a:ln>
                  <a:noFill/>
                </a:ln>
                <a:solidFill>
                  <a:srgbClr val="00ABB5"/>
                </a:solidFill>
                <a:effectLst/>
                <a:uLnTx/>
                <a:uFillTx/>
                <a:latin typeface="Arial"/>
                <a:ea typeface="+mj-ea"/>
                <a:cs typeface="+mj-cs"/>
              </a:rPr>
            </a:br>
            <a:endParaRPr lang="en-GB"/>
          </a:p>
        </p:txBody>
      </p:sp>
      <p:pic>
        <p:nvPicPr>
          <p:cNvPr id="10" name="Picture 9" descr="This is an image of a tracking and monitoring wheel taken from Education Scotland's tracking and monitoring systems resource. " title="Tracking and monitoring image">
            <a:extLst>
              <a:ext uri="{FF2B5EF4-FFF2-40B4-BE49-F238E27FC236}">
                <a16:creationId xmlns:a16="http://schemas.microsoft.com/office/drawing/2014/main" id="{ED034A72-FED7-C89C-C6F6-C6397D69B135}"/>
              </a:ext>
            </a:extLst>
          </p:cNvPr>
          <p:cNvPicPr>
            <a:picLocks noChangeAspect="1"/>
          </p:cNvPicPr>
          <p:nvPr/>
        </p:nvPicPr>
        <p:blipFill>
          <a:blip r:embed="rId3"/>
          <a:stretch>
            <a:fillRect/>
          </a:stretch>
        </p:blipFill>
        <p:spPr>
          <a:xfrm>
            <a:off x="137867" y="1332502"/>
            <a:ext cx="5246404" cy="4665999"/>
          </a:xfrm>
          <a:prstGeom prst="rect">
            <a:avLst/>
          </a:prstGeom>
        </p:spPr>
      </p:pic>
      <p:sp>
        <p:nvSpPr>
          <p:cNvPr id="13" name="TextBox 12">
            <a:extLst>
              <a:ext uri="{FF2B5EF4-FFF2-40B4-BE49-F238E27FC236}">
                <a16:creationId xmlns:a16="http://schemas.microsoft.com/office/drawing/2014/main" id="{005D5C8C-291C-5783-1232-045199D7D694}"/>
              </a:ext>
            </a:extLst>
          </p:cNvPr>
          <p:cNvSpPr txBox="1"/>
          <p:nvPr/>
        </p:nvSpPr>
        <p:spPr>
          <a:xfrm>
            <a:off x="838200" y="6019580"/>
            <a:ext cx="4859338" cy="646331"/>
          </a:xfrm>
          <a:prstGeom prst="rect">
            <a:avLst/>
          </a:prstGeom>
          <a:noFill/>
        </p:spPr>
        <p:txBody>
          <a:bodyPr wrap="square">
            <a:spAutoFit/>
          </a:bodyPr>
          <a:lstStyle/>
          <a:p>
            <a:r>
              <a:rPr lang="en-GB">
                <a:hlinkClick r:id="rId4"/>
              </a:rPr>
              <a:t>Resources to support effective tracking and monitoring | Resources | Education Scotland</a:t>
            </a:r>
            <a:endParaRPr lang="en-GB"/>
          </a:p>
        </p:txBody>
      </p:sp>
      <p:sp>
        <p:nvSpPr>
          <p:cNvPr id="11" name="TextBox 10">
            <a:extLst>
              <a:ext uri="{FF2B5EF4-FFF2-40B4-BE49-F238E27FC236}">
                <a16:creationId xmlns:a16="http://schemas.microsoft.com/office/drawing/2014/main" id="{E9EB85F4-FBB9-F6AE-8AAF-07BCB50FB9EA}"/>
              </a:ext>
            </a:extLst>
          </p:cNvPr>
          <p:cNvSpPr txBox="1"/>
          <p:nvPr/>
        </p:nvSpPr>
        <p:spPr>
          <a:xfrm>
            <a:off x="5601759" y="1583319"/>
            <a:ext cx="5032373" cy="2308324"/>
          </a:xfrm>
          <a:prstGeom prst="rect">
            <a:avLst/>
          </a:prstGeom>
          <a:noFill/>
        </p:spPr>
        <p:txBody>
          <a:bodyPr wrap="square" rtlCol="0">
            <a:spAutoFit/>
          </a:bodyPr>
          <a:lstStyle/>
          <a:p>
            <a:pPr marL="285750" indent="-285750">
              <a:buFont typeface="Arial" panose="020B0604020202020204" pitchFamily="34" charset="0"/>
              <a:buChar char="•"/>
            </a:pPr>
            <a:r>
              <a:rPr lang="en-GB" sz="2400"/>
              <a:t>Education Scotland have developed a resource to support schools in developing effective tracking and monitoring systems. </a:t>
            </a:r>
          </a:p>
          <a:p>
            <a:pPr marL="285750" indent="-285750">
              <a:buFont typeface="Arial" panose="020B0604020202020204" pitchFamily="34" charset="0"/>
              <a:buChar char="•"/>
            </a:pPr>
            <a:r>
              <a:rPr lang="en-GB" sz="2400"/>
              <a:t>The link can be accessed through the QR code. </a:t>
            </a:r>
          </a:p>
        </p:txBody>
      </p:sp>
      <p:pic>
        <p:nvPicPr>
          <p:cNvPr id="8" name="Picture 7" descr="This is a QR code linking participants to a tracking and monitoring resource. " title="QR code">
            <a:extLst>
              <a:ext uri="{FF2B5EF4-FFF2-40B4-BE49-F238E27FC236}">
                <a16:creationId xmlns:a16="http://schemas.microsoft.com/office/drawing/2014/main" id="{0E7C221C-1C43-9D77-BBB0-EAF6CBB93770}"/>
              </a:ext>
            </a:extLst>
          </p:cNvPr>
          <p:cNvPicPr>
            <a:picLocks noChangeAspect="1"/>
          </p:cNvPicPr>
          <p:nvPr/>
        </p:nvPicPr>
        <p:blipFill>
          <a:blip r:embed="rId5"/>
          <a:stretch>
            <a:fillRect/>
          </a:stretch>
        </p:blipFill>
        <p:spPr>
          <a:xfrm>
            <a:off x="8842374" y="4154485"/>
            <a:ext cx="2511426" cy="2511426"/>
          </a:xfrm>
          <a:prstGeom prst="rect">
            <a:avLst/>
          </a:prstGeom>
        </p:spPr>
      </p:pic>
    </p:spTree>
    <p:extLst>
      <p:ext uri="{BB962C8B-B14F-4D97-AF65-F5344CB8AC3E}">
        <p14:creationId xmlns:p14="http://schemas.microsoft.com/office/powerpoint/2010/main" val="392824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0FE05-9B3A-19EA-63F2-CA70471DEC89}"/>
              </a:ext>
            </a:extLst>
          </p:cNvPr>
          <p:cNvSpPr>
            <a:spLocks noGrp="1"/>
          </p:cNvSpPr>
          <p:nvPr>
            <p:ph type="title"/>
          </p:nvPr>
        </p:nvSpPr>
        <p:spPr>
          <a:xfrm>
            <a:off x="465666" y="0"/>
            <a:ext cx="10515600" cy="1069866"/>
          </a:xfrm>
        </p:spPr>
        <p:txBody>
          <a:bodyPr/>
          <a:lstStyle/>
          <a:p>
            <a:r>
              <a:rPr lang="en-GB" b="1"/>
              <a:t>Scenarios Activity</a:t>
            </a:r>
          </a:p>
        </p:txBody>
      </p:sp>
      <p:sp>
        <p:nvSpPr>
          <p:cNvPr id="4" name="TextBox 3">
            <a:extLst>
              <a:ext uri="{FF2B5EF4-FFF2-40B4-BE49-F238E27FC236}">
                <a16:creationId xmlns:a16="http://schemas.microsoft.com/office/drawing/2014/main" id="{1B853FB4-1433-3E1E-9FB5-CDEE854677A7}"/>
              </a:ext>
            </a:extLst>
          </p:cNvPr>
          <p:cNvSpPr txBox="1"/>
          <p:nvPr/>
        </p:nvSpPr>
        <p:spPr>
          <a:xfrm>
            <a:off x="465666" y="856357"/>
            <a:ext cx="11260667" cy="5262979"/>
          </a:xfrm>
          <a:prstGeom prst="rect">
            <a:avLst/>
          </a:prstGeom>
          <a:noFill/>
        </p:spPr>
        <p:txBody>
          <a:bodyPr wrap="square" rtlCol="0">
            <a:spAutoFit/>
          </a:bodyPr>
          <a:lstStyle/>
          <a:p>
            <a:r>
              <a:rPr lang="en-GB" sz="2400" b="1"/>
              <a:t>Pick one of the scenarios below and discuss in your groups:</a:t>
            </a:r>
          </a:p>
          <a:p>
            <a:endParaRPr lang="en-GB" sz="2400"/>
          </a:p>
          <a:p>
            <a:pPr marL="457200" indent="-457200">
              <a:buFont typeface="+mj-lt"/>
              <a:buAutoNum type="arabicPeriod"/>
            </a:pPr>
            <a:r>
              <a:rPr lang="en-GB" sz="2400"/>
              <a:t>I am carrying out a practitioner enquiry which is aiming to explore the benefits of using retrieval practice in a particular curricular area. How can I effectively collect, process and analyse data about the impact of this approach?</a:t>
            </a:r>
          </a:p>
          <a:p>
            <a:pPr marL="457200" indent="-457200">
              <a:buFont typeface="+mj-lt"/>
              <a:buAutoNum type="arabicPeriod"/>
            </a:pPr>
            <a:endParaRPr lang="en-GB" sz="2400"/>
          </a:p>
          <a:p>
            <a:pPr marL="457200" indent="-457200">
              <a:buFont typeface="+mj-lt"/>
              <a:buAutoNum type="arabicPeriod"/>
            </a:pPr>
            <a:r>
              <a:rPr lang="en-GB" sz="2400"/>
              <a:t>I have noticed a lack of engagement in reading for enjoyment within my class. I would like to explore the reasons for this and try to improve engagement. What systems and processes could I utilise to help me achieve this?</a:t>
            </a:r>
          </a:p>
          <a:p>
            <a:pPr marL="457200" indent="-457200">
              <a:buFont typeface="+mj-lt"/>
              <a:buAutoNum type="arabicPeriod"/>
            </a:pPr>
            <a:endParaRPr lang="en-GB" sz="2400"/>
          </a:p>
          <a:p>
            <a:pPr marL="457200" indent="-457200">
              <a:buFont typeface="+mj-lt"/>
              <a:buAutoNum type="arabicPeriod"/>
            </a:pPr>
            <a:r>
              <a:rPr lang="en-GB" sz="2400"/>
              <a:t>I have noticed an increase in homework tasks not being completed and am not sure why this has changed. What systems and processes could I put in place in order to understand the reasons for this and address them?</a:t>
            </a:r>
          </a:p>
          <a:p>
            <a:pPr marL="457200" indent="-457200">
              <a:buFont typeface="+mj-lt"/>
              <a:buAutoNum type="arabicPeriod"/>
            </a:pPr>
            <a:endParaRPr lang="en-GB" sz="2400"/>
          </a:p>
        </p:txBody>
      </p:sp>
      <p:pic>
        <p:nvPicPr>
          <p:cNvPr id="3" name="Picture 2" descr="Task icon">
            <a:extLst>
              <a:ext uri="{FF2B5EF4-FFF2-40B4-BE49-F238E27FC236}">
                <a16:creationId xmlns:a16="http://schemas.microsoft.com/office/drawing/2014/main" id="{0EE737B7-B590-E802-77F2-45147816E67A}"/>
              </a:ext>
            </a:extLst>
          </p:cNvPr>
          <p:cNvPicPr>
            <a:picLocks noChangeAspect="1"/>
          </p:cNvPicPr>
          <p:nvPr/>
        </p:nvPicPr>
        <p:blipFill>
          <a:blip r:embed="rId3"/>
          <a:stretch>
            <a:fillRect/>
          </a:stretch>
        </p:blipFill>
        <p:spPr>
          <a:xfrm>
            <a:off x="9953344" y="111290"/>
            <a:ext cx="2055844" cy="1490133"/>
          </a:xfrm>
          <a:prstGeom prst="rect">
            <a:avLst/>
          </a:prstGeom>
        </p:spPr>
      </p:pic>
    </p:spTree>
    <p:extLst>
      <p:ext uri="{BB962C8B-B14F-4D97-AF65-F5344CB8AC3E}">
        <p14:creationId xmlns:p14="http://schemas.microsoft.com/office/powerpoint/2010/main" val="3100828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F24E7-4C32-3AA2-A19E-3E1DCFB545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41214E-7906-F0A0-2839-98C967054E8B}"/>
              </a:ext>
            </a:extLst>
          </p:cNvPr>
          <p:cNvSpPr>
            <a:spLocks noGrp="1"/>
          </p:cNvSpPr>
          <p:nvPr>
            <p:ph type="title"/>
          </p:nvPr>
        </p:nvSpPr>
        <p:spPr>
          <a:xfrm>
            <a:off x="465666" y="0"/>
            <a:ext cx="10515600" cy="1069866"/>
          </a:xfrm>
        </p:spPr>
        <p:txBody>
          <a:bodyPr/>
          <a:lstStyle/>
          <a:p>
            <a:r>
              <a:rPr lang="en-GB" b="1"/>
              <a:t>Data cycle</a:t>
            </a:r>
          </a:p>
        </p:txBody>
      </p:sp>
      <p:graphicFrame>
        <p:nvGraphicFramePr>
          <p:cNvPr id="5" name="Diagram 4" descr="Smart Art with Data is the centre and the following text surrounding.&#10;What do you need to know to make improvement?​&#10;&#10;What data can you collect?​&#10;&#10;How will you collect the data?​&#10;&#10;When will you collect the data?​&#10;&#10;How will you store the data?​&#10;&#10;How will you know if you have collected the ‘right’ data?​&#10;&#10;How will you use the data to make decisions?​&#10;&#10;What actions will you take?​">
            <a:extLst>
              <a:ext uri="{FF2B5EF4-FFF2-40B4-BE49-F238E27FC236}">
                <a16:creationId xmlns:a16="http://schemas.microsoft.com/office/drawing/2014/main" id="{A6C10A00-37C2-4B15-04B3-0880A9E9B705}"/>
              </a:ext>
            </a:extLst>
          </p:cNvPr>
          <p:cNvGraphicFramePr/>
          <p:nvPr>
            <p:extLst>
              <p:ext uri="{D42A27DB-BD31-4B8C-83A1-F6EECF244321}">
                <p14:modId xmlns:p14="http://schemas.microsoft.com/office/powerpoint/2010/main" val="3045543888"/>
              </p:ext>
            </p:extLst>
          </p:nvPr>
        </p:nvGraphicFramePr>
        <p:xfrm>
          <a:off x="685800" y="166255"/>
          <a:ext cx="10820400" cy="65254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F803427C-2F7E-D319-6FC6-5559CB4DE721}"/>
              </a:ext>
            </a:extLst>
          </p:cNvPr>
          <p:cNvSpPr/>
          <p:nvPr/>
        </p:nvSpPr>
        <p:spPr>
          <a:xfrm>
            <a:off x="4994563" y="2563091"/>
            <a:ext cx="2202873" cy="1069866"/>
          </a:xfrm>
          <a:prstGeom prst="roundRect">
            <a:avLst/>
          </a:prstGeom>
          <a:ln>
            <a:solidFill>
              <a:schemeClr val="accent2"/>
            </a:solidFill>
          </a:ln>
        </p:spPr>
        <p:style>
          <a:lnRef idx="2">
            <a:schemeClr val="accent2">
              <a:shade val="15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GB" sz="5400">
                <a:solidFill>
                  <a:schemeClr val="tx1"/>
                </a:solidFill>
              </a:rPr>
              <a:t>Data</a:t>
            </a:r>
            <a:endParaRPr lang="en-GB">
              <a:solidFill>
                <a:schemeClr val="tx1"/>
              </a:solidFill>
            </a:endParaRPr>
          </a:p>
        </p:txBody>
      </p:sp>
    </p:spTree>
    <p:extLst>
      <p:ext uri="{BB962C8B-B14F-4D97-AF65-F5344CB8AC3E}">
        <p14:creationId xmlns:p14="http://schemas.microsoft.com/office/powerpoint/2010/main" val="2319708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6AC0C-D4D6-541E-F8ED-3CDE5112BCA8}"/>
              </a:ext>
            </a:extLst>
          </p:cNvPr>
          <p:cNvSpPr>
            <a:spLocks noGrp="1"/>
          </p:cNvSpPr>
          <p:nvPr>
            <p:ph type="title"/>
          </p:nvPr>
        </p:nvSpPr>
        <p:spPr/>
        <p:txBody>
          <a:bodyPr>
            <a:normAutofit/>
          </a:bodyPr>
          <a:lstStyle/>
          <a:p>
            <a:r>
              <a:rPr lang="en-GB" sz="4000" b="1"/>
              <a:t>Aims review</a:t>
            </a:r>
          </a:p>
        </p:txBody>
      </p:sp>
      <p:sp>
        <p:nvSpPr>
          <p:cNvPr id="3" name="TextBox 2">
            <a:extLst>
              <a:ext uri="{FF2B5EF4-FFF2-40B4-BE49-F238E27FC236}">
                <a16:creationId xmlns:a16="http://schemas.microsoft.com/office/drawing/2014/main" id="{32040508-1C23-7137-E95E-33B50BB4826B}"/>
              </a:ext>
            </a:extLst>
          </p:cNvPr>
          <p:cNvSpPr txBox="1"/>
          <p:nvPr/>
        </p:nvSpPr>
        <p:spPr>
          <a:xfrm>
            <a:off x="934457" y="1686809"/>
            <a:ext cx="6882314"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In this workshop we will consider: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t</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he importance of effective data processes and systems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w</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hat we mean by data processes and systems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how to ensure data processes and systems are effective; and</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approaches to data processes and systems within different scenarios. </a:t>
            </a:r>
          </a:p>
        </p:txBody>
      </p:sp>
      <p:pic>
        <p:nvPicPr>
          <p:cNvPr id="4" name="Graphic 3" descr="Bullseye outline" title="Target">
            <a:extLst>
              <a:ext uri="{FF2B5EF4-FFF2-40B4-BE49-F238E27FC236}">
                <a16:creationId xmlns:a16="http://schemas.microsoft.com/office/drawing/2014/main" id="{D3638B50-7FE7-FA06-CCB6-CFBCC9EC29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13027" y="1385538"/>
            <a:ext cx="4086923" cy="4086923"/>
          </a:xfrm>
          <a:prstGeom prst="rect">
            <a:avLst/>
          </a:prstGeom>
        </p:spPr>
      </p:pic>
    </p:spTree>
    <p:extLst>
      <p:ext uri="{BB962C8B-B14F-4D97-AF65-F5344CB8AC3E}">
        <p14:creationId xmlns:p14="http://schemas.microsoft.com/office/powerpoint/2010/main" val="1918508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B6F7AAC-D979-0F97-DE69-E434769C0A69}"/>
              </a:ext>
            </a:extLst>
          </p:cNvPr>
          <p:cNvSpPr txBox="1">
            <a:spLocks noGrp="1"/>
          </p:cNvSpPr>
          <p:nvPr>
            <p:ph type="title" idx="4294967295"/>
          </p:nvPr>
        </p:nvSpPr>
        <p:spPr bwMode="auto">
          <a:xfrm>
            <a:off x="865994" y="744900"/>
            <a:ext cx="7552582" cy="48924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0" cap="none" spc="0" normalizeH="0" baseline="0" noProof="0">
                <a:ln>
                  <a:noFill/>
                </a:ln>
                <a:solidFill>
                  <a:prstClr val="black"/>
                </a:solidFill>
                <a:effectLst/>
                <a:uLnTx/>
                <a:uFillTx/>
                <a:latin typeface="Calibri Light" panose="020F0302020204030204"/>
                <a:ea typeface="+mj-ea"/>
                <a:cs typeface="+mj-cs"/>
              </a:rPr>
              <a:t>Individual Reflection Activity</a:t>
            </a:r>
          </a:p>
        </p:txBody>
      </p:sp>
      <p:pic>
        <p:nvPicPr>
          <p:cNvPr id="5" name="Graphic 4" descr="Thinking&#10;&#10;Thought bubble with solid fill">
            <a:extLst>
              <a:ext uri="{FF2B5EF4-FFF2-40B4-BE49-F238E27FC236}">
                <a16:creationId xmlns:a16="http://schemas.microsoft.com/office/drawing/2014/main" id="{1808C611-2AB7-BACE-6607-9E8CA02AF0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5767" y="2574744"/>
            <a:ext cx="3167163" cy="2677656"/>
          </a:xfrm>
          <a:prstGeom prst="rect">
            <a:avLst/>
          </a:prstGeom>
        </p:spPr>
      </p:pic>
      <p:sp>
        <p:nvSpPr>
          <p:cNvPr id="7" name="TextBox 6">
            <a:extLst>
              <a:ext uri="{FF2B5EF4-FFF2-40B4-BE49-F238E27FC236}">
                <a16:creationId xmlns:a16="http://schemas.microsoft.com/office/drawing/2014/main" id="{95D006B3-AE36-210B-C036-59A5A37D37BC}"/>
              </a:ext>
            </a:extLst>
          </p:cNvPr>
          <p:cNvSpPr txBox="1"/>
          <p:nvPr/>
        </p:nvSpPr>
        <p:spPr>
          <a:xfrm>
            <a:off x="4642285" y="2483305"/>
            <a:ext cx="5334574"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Think about the things we have covered today.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prstClr val="black"/>
                </a:solidFill>
                <a:latin typeface="Calibri" panose="020F0502020204030204"/>
              </a:rPr>
              <a:t>Why are data processes and systems important?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prstClr val="black"/>
                </a:solidFill>
                <a:latin typeface="Calibri" panose="020F0502020204030204"/>
              </a:rPr>
              <a:t>Are there any actions you can take in your class or setting to make your data processes and systems more effective?</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Picture 5" descr="Image to depict three people collectively thinking&#10;" title="Task icon">
            <a:extLst>
              <a:ext uri="{FF2B5EF4-FFF2-40B4-BE49-F238E27FC236}">
                <a16:creationId xmlns:a16="http://schemas.microsoft.com/office/drawing/2014/main" id="{A6277C9B-07BD-8D3F-A3AC-596B87D7AB9C}"/>
              </a:ext>
            </a:extLst>
          </p:cNvPr>
          <p:cNvPicPr>
            <a:picLocks noChangeAspect="1"/>
          </p:cNvPicPr>
          <p:nvPr/>
        </p:nvPicPr>
        <p:blipFill>
          <a:blip r:embed="rId5"/>
          <a:stretch>
            <a:fillRect/>
          </a:stretch>
        </p:blipFill>
        <p:spPr>
          <a:xfrm>
            <a:off x="9290957" y="173699"/>
            <a:ext cx="2296308" cy="2120883"/>
          </a:xfrm>
          <a:prstGeom prst="rect">
            <a:avLst/>
          </a:prstGeom>
        </p:spPr>
      </p:pic>
    </p:spTree>
    <p:extLst>
      <p:ext uri="{BB962C8B-B14F-4D97-AF65-F5344CB8AC3E}">
        <p14:creationId xmlns:p14="http://schemas.microsoft.com/office/powerpoint/2010/main" val="3328562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135B038-C436-0831-B21F-1EC61F3E4E24}"/>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041" t="16807" r="10529" b="28484"/>
          <a:stretch/>
        </p:blipFill>
        <p:spPr>
          <a:xfrm>
            <a:off x="8381572" y="364112"/>
            <a:ext cx="3392718" cy="1428664"/>
          </a:xfrm>
          <a:prstGeom prst="rect">
            <a:avLst/>
          </a:prstGeom>
        </p:spPr>
      </p:pic>
      <p:sp>
        <p:nvSpPr>
          <p:cNvPr id="6" name="Title 5">
            <a:extLst>
              <a:ext uri="{FF2B5EF4-FFF2-40B4-BE49-F238E27FC236}">
                <a16:creationId xmlns:a16="http://schemas.microsoft.com/office/drawing/2014/main" id="{2F52A493-943A-5ED7-49EE-CD39A5F9BE5E}"/>
              </a:ext>
              <a:ext uri="{C183D7F6-B498-43B3-948B-1728B52AA6E4}">
                <adec:decorative xmlns:adec="http://schemas.microsoft.com/office/drawing/2017/decorative" val="0"/>
              </a:ext>
            </a:extLst>
          </p:cNvPr>
          <p:cNvSpPr>
            <a:spLocks noGrp="1"/>
          </p:cNvSpPr>
          <p:nvPr>
            <p:ph type="title" idx="4294967295"/>
          </p:nvPr>
        </p:nvSpPr>
        <p:spPr>
          <a:xfrm>
            <a:off x="947057" y="1438833"/>
            <a:ext cx="4902972"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chemeClr val="tx1"/>
                </a:solidFill>
                <a:effectLst/>
                <a:uLnTx/>
                <a:uFillTx/>
                <a:latin typeface="+mj-lt"/>
                <a:ea typeface="+mn-ea"/>
                <a:cs typeface="Arial" panose="020B0604020202020204" pitchFamily="34" charset="0"/>
              </a:rPr>
              <a:t>Feedback</a:t>
            </a:r>
          </a:p>
        </p:txBody>
      </p:sp>
      <p:sp>
        <p:nvSpPr>
          <p:cNvPr id="2" name="TextBox 1">
            <a:extLst>
              <a:ext uri="{FF2B5EF4-FFF2-40B4-BE49-F238E27FC236}">
                <a16:creationId xmlns:a16="http://schemas.microsoft.com/office/drawing/2014/main" id="{24F6EE7E-7220-DBEA-91BC-EA307774394E}"/>
              </a:ext>
              <a:ext uri="{C183D7F6-B498-43B3-948B-1728B52AA6E4}">
                <adec:decorative xmlns:adec="http://schemas.microsoft.com/office/drawing/2017/decorative" val="0"/>
              </a:ext>
            </a:extLst>
          </p:cNvPr>
          <p:cNvSpPr txBox="1"/>
          <p:nvPr/>
        </p:nvSpPr>
        <p:spPr>
          <a:xfrm>
            <a:off x="947057" y="2663352"/>
            <a:ext cx="4905498" cy="461665"/>
          </a:xfrm>
          <a:prstGeom prst="rect">
            <a:avLst/>
          </a:prstGeom>
          <a:noFill/>
        </p:spPr>
        <p:txBody>
          <a:bodyPr wrap="square" lIns="91440" tIns="45720" rIns="91440" bIns="45720" rtlCol="0" anchor="t">
            <a:spAutoFit/>
          </a:bodyPr>
          <a:lstStyle/>
          <a:p>
            <a:r>
              <a:rPr lang="en-GB" sz="2400">
                <a:ea typeface="Calibri"/>
                <a:cs typeface="Calibri"/>
              </a:rPr>
              <a:t>Insert you own evaluation code here</a:t>
            </a:r>
          </a:p>
        </p:txBody>
      </p:sp>
      <p:pic>
        <p:nvPicPr>
          <p:cNvPr id="4" name="Picture 3">
            <a:extLst>
              <a:ext uri="{FF2B5EF4-FFF2-40B4-BE49-F238E27FC236}">
                <a16:creationId xmlns:a16="http://schemas.microsoft.com/office/drawing/2014/main" id="{1C3635F7-1ED2-C3A0-6CD9-D5EDD8FD16DC}"/>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167618"/>
            <a:ext cx="12192000" cy="1690381"/>
          </a:xfrm>
          <a:prstGeom prst="rect">
            <a:avLst/>
          </a:prstGeom>
        </p:spPr>
      </p:pic>
    </p:spTree>
    <p:extLst>
      <p:ext uri="{BB962C8B-B14F-4D97-AF65-F5344CB8AC3E}">
        <p14:creationId xmlns:p14="http://schemas.microsoft.com/office/powerpoint/2010/main" val="285171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1D18D-309F-EAD5-BDD2-CAD999D37DBC}"/>
              </a:ext>
            </a:extLst>
          </p:cNvPr>
          <p:cNvSpPr>
            <a:spLocks noGrp="1"/>
          </p:cNvSpPr>
          <p:nvPr>
            <p:ph type="title"/>
          </p:nvPr>
        </p:nvSpPr>
        <p:spPr/>
        <p:txBody>
          <a:bodyPr>
            <a:normAutofit/>
          </a:bodyPr>
          <a:lstStyle/>
          <a:p>
            <a:r>
              <a:rPr kumimoji="0" lang="en-GB" sz="4000" b="1" i="0" u="none" strike="noStrike" kern="0" cap="none" spc="0" normalizeH="0" baseline="0" noProof="0">
                <a:ln>
                  <a:noFill/>
                </a:ln>
                <a:effectLst/>
                <a:uLnTx/>
                <a:uFillTx/>
                <a:ea typeface="+mj-ea"/>
                <a:cs typeface="Arial"/>
              </a:rPr>
              <a:t>Draft Group Agreement and Protocols</a:t>
            </a:r>
            <a:endParaRPr lang="en-GB" sz="4000"/>
          </a:p>
        </p:txBody>
      </p:sp>
      <p:pic>
        <p:nvPicPr>
          <p:cNvPr id="5" name="Graphic 7" descr="Clipboard outline." title="clipboard">
            <a:extLst>
              <a:ext uri="{FF2B5EF4-FFF2-40B4-BE49-F238E27FC236}">
                <a16:creationId xmlns:a16="http://schemas.microsoft.com/office/drawing/2014/main" id="{0ADF065A-050C-4ED4-C14F-731415B4C2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3774" y="1847928"/>
            <a:ext cx="3226904" cy="3226904"/>
          </a:xfrm>
          <a:prstGeom prst="rect">
            <a:avLst/>
          </a:prstGeom>
        </p:spPr>
      </p:pic>
      <p:sp>
        <p:nvSpPr>
          <p:cNvPr id="4" name="Content Placeholder 2">
            <a:extLst>
              <a:ext uri="{FF2B5EF4-FFF2-40B4-BE49-F238E27FC236}">
                <a16:creationId xmlns:a16="http://schemas.microsoft.com/office/drawing/2014/main" id="{CA5997E3-78CA-A727-144A-6609DA2626C7}"/>
              </a:ext>
            </a:extLst>
          </p:cNvPr>
          <p:cNvSpPr>
            <a:spLocks noGrp="1"/>
          </p:cNvSpPr>
          <p:nvPr>
            <p:ph idx="1"/>
          </p:nvPr>
        </p:nvSpPr>
        <p:spPr>
          <a:xfrm>
            <a:off x="4916071" y="1847928"/>
            <a:ext cx="5257800" cy="4351338"/>
          </a:xfrm>
        </p:spPr>
        <p:txBody>
          <a:bodyPr/>
          <a:lstStyle/>
          <a:p>
            <a:pPr marL="342900" indent="-342900">
              <a:buFont typeface="Arial" panose="020B0604020202020204" pitchFamily="34" charset="0"/>
              <a:buChar char="•"/>
            </a:pPr>
            <a:r>
              <a:rPr lang="en-GB" sz="2400">
                <a:ea typeface="+mn-lt"/>
                <a:cs typeface="+mn-lt"/>
              </a:rPr>
              <a:t>Work together</a:t>
            </a:r>
          </a:p>
          <a:p>
            <a:pPr marL="342900" indent="-342900">
              <a:buChar char="•"/>
            </a:pPr>
            <a:r>
              <a:rPr lang="en-GB" sz="2400">
                <a:ea typeface="+mn-lt"/>
                <a:cs typeface="+mn-lt"/>
              </a:rPr>
              <a:t>Learn from, with, and on behalf of each other</a:t>
            </a:r>
          </a:p>
          <a:p>
            <a:pPr marL="342900" indent="-342900">
              <a:buChar char="•"/>
            </a:pPr>
            <a:r>
              <a:rPr lang="en-GB" sz="2400">
                <a:ea typeface="+mn-lt"/>
                <a:cs typeface="+mn-lt"/>
              </a:rPr>
              <a:t>Create a safe</a:t>
            </a:r>
            <a:r>
              <a:rPr lang="en-GB" sz="2400">
                <a:cs typeface="Arial"/>
              </a:rPr>
              <a:t> space to share ideas and build learning</a:t>
            </a:r>
          </a:p>
          <a:p>
            <a:pPr marL="342900" indent="-342900">
              <a:buChar char="•"/>
            </a:pPr>
            <a:r>
              <a:rPr lang="en-GB" sz="2400">
                <a:cs typeface="Arial"/>
              </a:rPr>
              <a:t>Agree that everyone is an equal and valued participant</a:t>
            </a:r>
          </a:p>
          <a:p>
            <a:pPr marL="342900" indent="-342900">
              <a:buChar char="•"/>
            </a:pPr>
            <a:r>
              <a:rPr lang="en-GB" sz="2400">
                <a:cs typeface="Arial"/>
              </a:rPr>
              <a:t>Remain in the room (emails and phone protocol).</a:t>
            </a:r>
          </a:p>
          <a:p>
            <a:endParaRPr lang="en-GB" sz="2400" b="1">
              <a:solidFill>
                <a:srgbClr val="000000"/>
              </a:solidFill>
              <a:cs typeface="Arial"/>
            </a:endParaRPr>
          </a:p>
          <a:p>
            <a:endParaRPr lang="en-GB" sz="2400" b="1">
              <a:solidFill>
                <a:srgbClr val="595959"/>
              </a:solidFill>
              <a:cs typeface="Arial"/>
            </a:endParaRPr>
          </a:p>
        </p:txBody>
      </p:sp>
    </p:spTree>
    <p:extLst>
      <p:ext uri="{BB962C8B-B14F-4D97-AF65-F5344CB8AC3E}">
        <p14:creationId xmlns:p14="http://schemas.microsoft.com/office/powerpoint/2010/main" val="388081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89AF2F-7E10-780E-C975-4236521FC0C1}"/>
              </a:ext>
            </a:extLst>
          </p:cNvPr>
          <p:cNvSpPr txBox="1">
            <a:spLocks noGrp="1"/>
          </p:cNvSpPr>
          <p:nvPr>
            <p:ph type="title" idx="4294967295"/>
          </p:nvPr>
        </p:nvSpPr>
        <p:spPr>
          <a:xfrm>
            <a:off x="716621" y="468391"/>
            <a:ext cx="6099716"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a:ln>
                  <a:noFill/>
                </a:ln>
                <a:solidFill>
                  <a:prstClr val="black"/>
                </a:solidFill>
                <a:effectLst/>
                <a:uLnTx/>
                <a:uFillTx/>
                <a:latin typeface="Arial"/>
                <a:ea typeface="+mj-ea"/>
                <a:cs typeface="Arial"/>
              </a:rPr>
              <a:t>Connector</a:t>
            </a:r>
            <a:endParaRPr kumimoji="0" lang="en-GB" sz="4000" b="0" i="0" u="none" strike="noStrike" kern="1200" cap="none" spc="0" normalizeH="0" baseline="0" noProof="0">
              <a:ln>
                <a:noFill/>
              </a:ln>
              <a:solidFill>
                <a:schemeClr val="tx1"/>
              </a:solidFill>
              <a:effectLst/>
              <a:uLnTx/>
              <a:uFillTx/>
              <a:latin typeface="+mn-lt"/>
              <a:ea typeface="+mn-ea"/>
              <a:cs typeface="+mn-cs"/>
            </a:endParaRPr>
          </a:p>
        </p:txBody>
      </p:sp>
      <p:grpSp>
        <p:nvGrpSpPr>
          <p:cNvPr id="6" name="Group 5" descr="Image to depict three people collectively thinking" title="Task icon">
            <a:extLst>
              <a:ext uri="{FF2B5EF4-FFF2-40B4-BE49-F238E27FC236}">
                <a16:creationId xmlns:a16="http://schemas.microsoft.com/office/drawing/2014/main" id="{5B99A001-6EE4-A1D7-77E6-76A2B22AF297}"/>
              </a:ext>
            </a:extLst>
          </p:cNvPr>
          <p:cNvGrpSpPr/>
          <p:nvPr/>
        </p:nvGrpSpPr>
        <p:grpSpPr>
          <a:xfrm>
            <a:off x="710472" y="1714470"/>
            <a:ext cx="3482387" cy="3429059"/>
            <a:chOff x="533400" y="580768"/>
            <a:chExt cx="3219450" cy="3840749"/>
          </a:xfrm>
        </p:grpSpPr>
        <p:pic>
          <p:nvPicPr>
            <p:cNvPr id="7" name="Graphic 5" descr="Group brainstorm outline">
              <a:extLst>
                <a:ext uri="{FF2B5EF4-FFF2-40B4-BE49-F238E27FC236}">
                  <a16:creationId xmlns:a16="http://schemas.microsoft.com/office/drawing/2014/main" id="{41E451D7-3BF2-C17F-495B-EDC2B2D65E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400" y="580768"/>
              <a:ext cx="3219450" cy="3219450"/>
            </a:xfrm>
            <a:prstGeom prst="rect">
              <a:avLst/>
            </a:prstGeom>
          </p:spPr>
        </p:pic>
        <p:sp>
          <p:nvSpPr>
            <p:cNvPr id="10" name="TextBox 9">
              <a:extLst>
                <a:ext uri="{FF2B5EF4-FFF2-40B4-BE49-F238E27FC236}">
                  <a16:creationId xmlns:a16="http://schemas.microsoft.com/office/drawing/2014/main" id="{A998B9D9-2ECD-79E3-4875-F6871C4EBB11}"/>
                </a:ext>
              </a:extLst>
            </p:cNvPr>
            <p:cNvSpPr txBox="1"/>
            <p:nvPr/>
          </p:nvSpPr>
          <p:spPr>
            <a:xfrm>
              <a:off x="944165" y="3460549"/>
              <a:ext cx="2397919" cy="960968"/>
            </a:xfrm>
            <a:prstGeom prst="rect">
              <a:avLst/>
            </a:prstGeom>
            <a:noFill/>
          </p:spPr>
          <p:txBody>
            <a:bodyPr wrap="square" rtlCol="0">
              <a:spAutoFit/>
            </a:bodyPr>
            <a:lstStyle/>
            <a:p>
              <a:pPr algn="ctr"/>
              <a:r>
                <a:rPr lang="en-GB" sz="2400" b="1"/>
                <a:t>TASK</a:t>
              </a:r>
            </a:p>
          </p:txBody>
        </p:sp>
      </p:grpSp>
      <p:sp>
        <p:nvSpPr>
          <p:cNvPr id="8" name="TextBox 7">
            <a:extLst>
              <a:ext uri="{FF2B5EF4-FFF2-40B4-BE49-F238E27FC236}">
                <a16:creationId xmlns:a16="http://schemas.microsoft.com/office/drawing/2014/main" id="{51CB9AAC-0113-0979-7097-6CD6139BEED4}"/>
              </a:ext>
            </a:extLst>
          </p:cNvPr>
          <p:cNvSpPr txBox="1"/>
          <p:nvPr/>
        </p:nvSpPr>
        <p:spPr>
          <a:xfrm>
            <a:off x="6096000" y="2116125"/>
            <a:ext cx="4386146" cy="2308324"/>
          </a:xfrm>
          <a:prstGeom prst="rect">
            <a:avLst/>
          </a:prstGeom>
          <a:noFill/>
        </p:spPr>
        <p:txBody>
          <a:bodyPr wrap="square">
            <a:spAutoFit/>
          </a:bodyPr>
          <a:lstStyle/>
          <a:p>
            <a:r>
              <a:rPr lang="en-GB" sz="2400">
                <a:solidFill>
                  <a:schemeClr val="tx1"/>
                </a:solidFill>
                <a:cs typeface="Arial"/>
              </a:rPr>
              <a:t>In groups/pairs:</a:t>
            </a:r>
          </a:p>
          <a:p>
            <a:endParaRPr lang="en-GB" sz="2400">
              <a:solidFill>
                <a:schemeClr val="tx1"/>
              </a:solidFill>
              <a:cs typeface="Arial"/>
            </a:endParaRPr>
          </a:p>
          <a:p>
            <a:r>
              <a:rPr lang="en-GB" sz="2400">
                <a:cs typeface="Arial"/>
              </a:rPr>
              <a:t>Share the grown-up job you thought you wanted to do when you were a child.</a:t>
            </a:r>
            <a:endParaRPr lang="en-GB" sz="2400">
              <a:solidFill>
                <a:schemeClr val="tx1"/>
              </a:solidFill>
              <a:cs typeface="Arial"/>
            </a:endParaRPr>
          </a:p>
          <a:p>
            <a:endParaRPr lang="en-GB" sz="2400">
              <a:solidFill>
                <a:schemeClr val="tx1"/>
              </a:solidFill>
              <a:cs typeface="Arial"/>
            </a:endParaRPr>
          </a:p>
        </p:txBody>
      </p:sp>
    </p:spTree>
    <p:extLst>
      <p:ext uri="{BB962C8B-B14F-4D97-AF65-F5344CB8AC3E}">
        <p14:creationId xmlns:p14="http://schemas.microsoft.com/office/powerpoint/2010/main" val="163690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6AC0C-D4D6-541E-F8ED-3CDE5112BCA8}"/>
              </a:ext>
            </a:extLst>
          </p:cNvPr>
          <p:cNvSpPr>
            <a:spLocks noGrp="1"/>
          </p:cNvSpPr>
          <p:nvPr>
            <p:ph type="title"/>
          </p:nvPr>
        </p:nvSpPr>
        <p:spPr/>
        <p:txBody>
          <a:bodyPr>
            <a:normAutofit/>
          </a:bodyPr>
          <a:lstStyle/>
          <a:p>
            <a:r>
              <a:rPr lang="en-GB" sz="4000" b="1"/>
              <a:t>Aims</a:t>
            </a:r>
          </a:p>
        </p:txBody>
      </p:sp>
      <p:sp>
        <p:nvSpPr>
          <p:cNvPr id="5" name="TextBox 4">
            <a:extLst>
              <a:ext uri="{FF2B5EF4-FFF2-40B4-BE49-F238E27FC236}">
                <a16:creationId xmlns:a16="http://schemas.microsoft.com/office/drawing/2014/main" id="{B0303E7D-69DA-1A4B-FCDE-AD2098EBB1FC}"/>
              </a:ext>
            </a:extLst>
          </p:cNvPr>
          <p:cNvSpPr txBox="1"/>
          <p:nvPr/>
        </p:nvSpPr>
        <p:spPr>
          <a:xfrm>
            <a:off x="837817" y="1938502"/>
            <a:ext cx="6882314"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In this workshop we will consider: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t</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he importance of effective data processes and systems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w</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hat we mean by data processes and systems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how to ensure data processes and systems are effective; and</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approaches to data processes and systems within different scenarios. </a:t>
            </a:r>
          </a:p>
        </p:txBody>
      </p:sp>
      <p:pic>
        <p:nvPicPr>
          <p:cNvPr id="6" name="Graphic 2" descr="Bullseye outline" title="Target ">
            <a:extLst>
              <a:ext uri="{FF2B5EF4-FFF2-40B4-BE49-F238E27FC236}">
                <a16:creationId xmlns:a16="http://schemas.microsoft.com/office/drawing/2014/main" id="{6981C3F1-FB85-C6A1-8780-D0932C7FFA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92786" y="1341489"/>
            <a:ext cx="4086923" cy="4086923"/>
          </a:xfrm>
          <a:prstGeom prst="rect">
            <a:avLst/>
          </a:prstGeom>
        </p:spPr>
      </p:pic>
    </p:spTree>
    <p:extLst>
      <p:ext uri="{BB962C8B-B14F-4D97-AF65-F5344CB8AC3E}">
        <p14:creationId xmlns:p14="http://schemas.microsoft.com/office/powerpoint/2010/main" val="61870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7F4DD-2114-305A-58E7-D3F80ADDE6F1}"/>
              </a:ext>
            </a:extLst>
          </p:cNvPr>
          <p:cNvSpPr txBox="1">
            <a:spLocks noGrp="1"/>
          </p:cNvSpPr>
          <p:nvPr>
            <p:ph type="title" idx="4294967295"/>
          </p:nvPr>
        </p:nvSpPr>
        <p:spPr bwMode="auto">
          <a:xfrm>
            <a:off x="653322" y="392589"/>
            <a:ext cx="5307069" cy="48924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0" cap="none" spc="0" normalizeH="0" baseline="0" noProof="0">
                <a:ln>
                  <a:noFill/>
                </a:ln>
                <a:solidFill>
                  <a:prstClr val="black"/>
                </a:solidFill>
                <a:effectLst/>
                <a:uLnTx/>
                <a:uFillTx/>
                <a:latin typeface="Calibri" panose="020F0502020204030204"/>
                <a:ea typeface="+mj-ea"/>
                <a:cs typeface="+mj-cs"/>
              </a:rPr>
              <a:t>Content coverage</a:t>
            </a:r>
          </a:p>
        </p:txBody>
      </p:sp>
      <p:graphicFrame>
        <p:nvGraphicFramePr>
          <p:cNvPr id="3" name="Diagram 2" descr="This is a smart art diagram containing the content coverage of the workshop. The writing says. &#10;National guidance and research&#10;Defining data processes&#10;Effective data processes&#10;Data systems&#10;Scenarios activity&#10;Reflection and feedback">
            <a:extLst>
              <a:ext uri="{FF2B5EF4-FFF2-40B4-BE49-F238E27FC236}">
                <a16:creationId xmlns:a16="http://schemas.microsoft.com/office/drawing/2014/main" id="{3C3877D7-E875-F80E-0AD2-A1477BC1066C}"/>
              </a:ext>
            </a:extLst>
          </p:cNvPr>
          <p:cNvGraphicFramePr/>
          <p:nvPr>
            <p:extLst>
              <p:ext uri="{D42A27DB-BD31-4B8C-83A1-F6EECF244321}">
                <p14:modId xmlns:p14="http://schemas.microsoft.com/office/powerpoint/2010/main" val="1226935432"/>
              </p:ext>
            </p:extLst>
          </p:nvPr>
        </p:nvGraphicFramePr>
        <p:xfrm>
          <a:off x="653322" y="1046744"/>
          <a:ext cx="1085650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504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F94F-20A8-4750-A125-04D7F83510BE}"/>
              </a:ext>
            </a:extLst>
          </p:cNvPr>
          <p:cNvSpPr>
            <a:spLocks noGrp="1"/>
          </p:cNvSpPr>
          <p:nvPr>
            <p:ph type="title"/>
          </p:nvPr>
        </p:nvSpPr>
        <p:spPr>
          <a:xfrm>
            <a:off x="1007533" y="559407"/>
            <a:ext cx="1837266" cy="1325563"/>
          </a:xfrm>
        </p:spPr>
        <p:txBody>
          <a:bodyPr>
            <a:normAutofit/>
          </a:bodyPr>
          <a:lstStyle/>
          <a:p>
            <a:r>
              <a:rPr lang="en-GB" sz="4000" b="1"/>
              <a:t>Re-cap</a:t>
            </a:r>
          </a:p>
        </p:txBody>
      </p:sp>
      <p:pic>
        <p:nvPicPr>
          <p:cNvPr id="6" name="Graphic 5" descr="Repeat icon with solid fill" title="Cycle of arrows">
            <a:extLst>
              <a:ext uri="{FF2B5EF4-FFF2-40B4-BE49-F238E27FC236}">
                <a16:creationId xmlns:a16="http://schemas.microsoft.com/office/drawing/2014/main" id="{2E1C83F4-6576-1EA6-4A3B-4B86A8D13B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533" y="2342171"/>
            <a:ext cx="1837266" cy="1837266"/>
          </a:xfrm>
          <a:prstGeom prst="rect">
            <a:avLst/>
          </a:prstGeom>
        </p:spPr>
      </p:pic>
      <p:sp>
        <p:nvSpPr>
          <p:cNvPr id="4" name="TextBox 3">
            <a:extLst>
              <a:ext uri="{FF2B5EF4-FFF2-40B4-BE49-F238E27FC236}">
                <a16:creationId xmlns:a16="http://schemas.microsoft.com/office/drawing/2014/main" id="{5905630E-D9E4-4FB4-E627-F5C240CBBDDB}"/>
              </a:ext>
            </a:extLst>
          </p:cNvPr>
          <p:cNvSpPr txBox="1"/>
          <p:nvPr/>
        </p:nvSpPr>
        <p:spPr>
          <a:xfrm>
            <a:off x="3289300" y="1884970"/>
            <a:ext cx="7531100" cy="304698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In workshop 1 </a:t>
            </a:r>
            <a:r>
              <a:rPr lang="en-GB" sz="2400">
                <a:solidFill>
                  <a:prstClr val="black"/>
                </a:solidFill>
                <a:latin typeface="Calibri" panose="020F0502020204030204"/>
              </a:rPr>
              <a:t>we</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 looked at the purpose and use of data including: the meaning of data and evidence, the ways in which data is used and what we mean by ‘big’ and ‘small’ data. </a:t>
            </a:r>
          </a:p>
          <a:p>
            <a:pPr marR="0" lvl="0" algn="l" defTabSz="914400" rtl="0" eaLnBrk="1" fontAlgn="auto" latinLnBrk="0" hangingPunct="1">
              <a:lnSpc>
                <a:spcPct val="100000"/>
              </a:lnSpc>
              <a:spcBef>
                <a:spcPts val="0"/>
              </a:spcBef>
              <a:spcAft>
                <a:spcPts val="0"/>
              </a:spcAft>
              <a:buClrTx/>
              <a:buSzTx/>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In workshop 2 we considered different categories of data and how these may be intersected to support improvement. </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024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53E3D3A-814E-3DF8-AA51-F4A5E18FCF8C}"/>
              </a:ext>
            </a:extLst>
          </p:cNvPr>
          <p:cNvSpPr txBox="1">
            <a:spLocks noGrp="1"/>
          </p:cNvSpPr>
          <p:nvPr>
            <p:ph type="title" idx="4294967295"/>
          </p:nvPr>
        </p:nvSpPr>
        <p:spPr bwMode="auto">
          <a:xfrm>
            <a:off x="654716" y="311743"/>
            <a:ext cx="7552582" cy="48924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0" cap="none" spc="0" normalizeH="0" baseline="0" noProof="0">
                <a:ln>
                  <a:noFill/>
                </a:ln>
                <a:solidFill>
                  <a:prstClr val="black"/>
                </a:solidFill>
                <a:effectLst/>
                <a:uLnTx/>
                <a:uFillTx/>
                <a:latin typeface="+mj-lt"/>
                <a:ea typeface="+mj-ea"/>
                <a:cs typeface="+mj-cs"/>
              </a:rPr>
              <a:t>Rapid Evidence Review Paper</a:t>
            </a:r>
          </a:p>
        </p:txBody>
      </p:sp>
      <p:sp>
        <p:nvSpPr>
          <p:cNvPr id="7" name="TextBox 6">
            <a:extLst>
              <a:ext uri="{FF2B5EF4-FFF2-40B4-BE49-F238E27FC236}">
                <a16:creationId xmlns:a16="http://schemas.microsoft.com/office/drawing/2014/main" id="{4145691D-F927-C6ED-A283-D464CDA8A340}"/>
              </a:ext>
            </a:extLst>
          </p:cNvPr>
          <p:cNvSpPr txBox="1"/>
          <p:nvPr/>
        </p:nvSpPr>
        <p:spPr>
          <a:xfrm>
            <a:off x="654716" y="957101"/>
            <a:ext cx="7842513" cy="55399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Section </a:t>
            </a:r>
            <a:r>
              <a:rPr lang="en-GB" sz="2400">
                <a:solidFill>
                  <a:prstClr val="black"/>
                </a:solidFill>
                <a:latin typeface="Calibri" panose="020F0502020204030204"/>
              </a:rPr>
              <a:t>three</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 of the </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hlinkClick r:id="rId3"/>
              </a:rPr>
              <a:t>Education Scotland Rapid Evidence Review </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on creating effective processes and systems highlights that: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It is important to be clear which data to gather, how this collected and by whom.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Data must be accurate, and procedures should be built in to allow data to be regularly checked and updated.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Consideration must be given to how data collection or the ‘data cycle’ fits into the improvement cycle.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Tracking systems should be intuitive and minimise workload, but sophisticated enough to allow educators to explore patterns, trends and understand needs. </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descr="This is an image showing the first page of the Rapid Evidence Review summary report. Text is illegable. " title="Front page of rapid review">
            <a:extLst>
              <a:ext uri="{FF2B5EF4-FFF2-40B4-BE49-F238E27FC236}">
                <a16:creationId xmlns:a16="http://schemas.microsoft.com/office/drawing/2014/main" id="{CD82C8AE-44FD-40DA-0D64-F471236A01E5}"/>
              </a:ext>
            </a:extLst>
          </p:cNvPr>
          <p:cNvPicPr>
            <a:picLocks noChangeAspect="1"/>
          </p:cNvPicPr>
          <p:nvPr/>
        </p:nvPicPr>
        <p:blipFill>
          <a:blip r:embed="rId4"/>
          <a:stretch>
            <a:fillRect/>
          </a:stretch>
        </p:blipFill>
        <p:spPr>
          <a:xfrm>
            <a:off x="8976732" y="311743"/>
            <a:ext cx="2771305" cy="3366893"/>
          </a:xfrm>
          <a:prstGeom prst="rect">
            <a:avLst/>
          </a:prstGeom>
          <a:ln>
            <a:solidFill>
              <a:schemeClr val="tx1"/>
            </a:solidFill>
          </a:ln>
        </p:spPr>
      </p:pic>
      <p:pic>
        <p:nvPicPr>
          <p:cNvPr id="3" name="Picture 2" descr="This is a QR code with a link to the evidence review paper. " title="QR code">
            <a:extLst>
              <a:ext uri="{FF2B5EF4-FFF2-40B4-BE49-F238E27FC236}">
                <a16:creationId xmlns:a16="http://schemas.microsoft.com/office/drawing/2014/main" id="{427ADC8C-F04C-A9EE-58DE-4914FC5F99E9}"/>
              </a:ext>
            </a:extLst>
          </p:cNvPr>
          <p:cNvPicPr>
            <a:picLocks noChangeAspect="1"/>
          </p:cNvPicPr>
          <p:nvPr/>
        </p:nvPicPr>
        <p:blipFill>
          <a:blip r:embed="rId5"/>
          <a:stretch>
            <a:fillRect/>
          </a:stretch>
        </p:blipFill>
        <p:spPr>
          <a:xfrm>
            <a:off x="8976732" y="3872143"/>
            <a:ext cx="2771305" cy="2771305"/>
          </a:xfrm>
          <a:prstGeom prst="rect">
            <a:avLst/>
          </a:prstGeom>
          <a:ln>
            <a:solidFill>
              <a:schemeClr val="tx1"/>
            </a:solidFill>
          </a:ln>
        </p:spPr>
      </p:pic>
    </p:spTree>
    <p:extLst>
      <p:ext uri="{BB962C8B-B14F-4D97-AF65-F5344CB8AC3E}">
        <p14:creationId xmlns:p14="http://schemas.microsoft.com/office/powerpoint/2010/main" val="2483683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01D265A-369C-55CE-29D3-C9E89A312D54}"/>
              </a:ext>
            </a:extLst>
          </p:cNvPr>
          <p:cNvSpPr>
            <a:spLocks noGrp="1"/>
          </p:cNvSpPr>
          <p:nvPr>
            <p:ph type="title"/>
          </p:nvPr>
        </p:nvSpPr>
        <p:spPr>
          <a:xfrm>
            <a:off x="276418" y="341846"/>
            <a:ext cx="10657030" cy="700094"/>
          </a:xfrm>
        </p:spPr>
        <p:txBody>
          <a:bodyPr anchor="t">
            <a:noAutofit/>
          </a:bodyPr>
          <a:lstStyle/>
          <a:p>
            <a:r>
              <a:rPr lang="en-GB" sz="4000" b="1" err="1">
                <a:solidFill>
                  <a:schemeClr val="tx1"/>
                </a:solidFill>
                <a:cs typeface="Arial"/>
              </a:rPr>
              <a:t>GTCS</a:t>
            </a:r>
            <a:r>
              <a:rPr lang="en-GB" sz="4000" b="1">
                <a:solidFill>
                  <a:schemeClr val="tx1"/>
                </a:solidFill>
                <a:cs typeface="Arial"/>
              </a:rPr>
              <a:t> Standards for Full Registration and Career Long Professional Learning</a:t>
            </a:r>
          </a:p>
        </p:txBody>
      </p:sp>
      <p:sp>
        <p:nvSpPr>
          <p:cNvPr id="5" name="TextBox 4">
            <a:extLst>
              <a:ext uri="{FF2B5EF4-FFF2-40B4-BE49-F238E27FC236}">
                <a16:creationId xmlns:a16="http://schemas.microsoft.com/office/drawing/2014/main" id="{AB0E22A3-8E7F-78E1-DD7B-2FC22595753A}"/>
              </a:ext>
            </a:extLst>
          </p:cNvPr>
          <p:cNvSpPr txBox="1"/>
          <p:nvPr/>
        </p:nvSpPr>
        <p:spPr>
          <a:xfrm>
            <a:off x="276418" y="1696544"/>
            <a:ext cx="9663928" cy="4524315"/>
          </a:xfrm>
          <a:prstGeom prst="rect">
            <a:avLst/>
          </a:prstGeom>
          <a:noFill/>
        </p:spPr>
        <p:txBody>
          <a:bodyPr wrap="square" lIns="91440" tIns="45720" rIns="91440" bIns="45720" rtlCol="0" anchor="t">
            <a:spAutoFit/>
          </a:bodyPr>
          <a:lstStyle/>
          <a:p>
            <a:pPr>
              <a:defRPr/>
            </a:pPr>
            <a:r>
              <a:rPr lang="en-GB" sz="2400">
                <a:ea typeface="+mn-lt"/>
                <a:cs typeface="+mn-lt"/>
              </a:rPr>
              <a:t>Curriculum and Pedagogy </a:t>
            </a:r>
          </a:p>
          <a:p>
            <a:pPr>
              <a:defRPr/>
            </a:pPr>
            <a:endParaRPr lang="en-GB" sz="2400">
              <a:ea typeface="+mn-lt"/>
              <a:cs typeface="+mn-lt"/>
            </a:endParaRPr>
          </a:p>
          <a:p>
            <a:pPr marL="342900" indent="-342900">
              <a:buFont typeface="Arial" panose="020B0604020202020204" pitchFamily="34" charset="0"/>
              <a:buChar char="•"/>
              <a:defRPr/>
            </a:pPr>
            <a:r>
              <a:rPr lang="en-GB" sz="2400">
                <a:ea typeface="+mn-lt"/>
                <a:cs typeface="+mn-lt"/>
              </a:rPr>
              <a:t>3.1.1 - Plan effectively to meet learners’ needs</a:t>
            </a:r>
          </a:p>
          <a:p>
            <a:pPr marL="342900" indent="-342900">
              <a:buFont typeface="Arial" panose="020B0604020202020204" pitchFamily="34" charset="0"/>
              <a:buChar char="•"/>
              <a:defRPr/>
            </a:pPr>
            <a:r>
              <a:rPr lang="en-GB" sz="2400">
                <a:ea typeface="+mn-lt"/>
                <a:cs typeface="+mn-lt"/>
              </a:rPr>
              <a:t>3.1.4 - Effectively employ assessment, evaluate progress, recording and reporting as an integral part of the teaching process to support and enhance learning.</a:t>
            </a:r>
          </a:p>
          <a:p>
            <a:pPr>
              <a:defRPr/>
            </a:pPr>
            <a:endParaRPr lang="en-GB" sz="2400">
              <a:ea typeface="+mn-lt"/>
              <a:cs typeface="+mn-lt"/>
            </a:endParaRPr>
          </a:p>
          <a:p>
            <a:pPr>
              <a:defRPr/>
            </a:pPr>
            <a:endParaRPr lang="en-GB" sz="2400">
              <a:ea typeface="+mn-lt"/>
              <a:cs typeface="+mn-lt"/>
            </a:endParaRPr>
          </a:p>
          <a:p>
            <a:pPr>
              <a:defRPr/>
            </a:pPr>
            <a:r>
              <a:rPr lang="en-GB" sz="2400">
                <a:ea typeface="+mn-lt"/>
                <a:cs typeface="+mn-lt"/>
              </a:rPr>
              <a:t>Professional Learning</a:t>
            </a:r>
          </a:p>
          <a:p>
            <a:pPr>
              <a:defRPr/>
            </a:pPr>
            <a:endParaRPr lang="en-GB" sz="2400">
              <a:ea typeface="+mn-lt"/>
              <a:cs typeface="+mn-lt"/>
            </a:endParaRPr>
          </a:p>
          <a:p>
            <a:pPr marL="342900" indent="-342900">
              <a:buFont typeface="Arial" panose="020B0604020202020204" pitchFamily="34" charset="0"/>
              <a:buChar char="•"/>
              <a:defRPr/>
            </a:pPr>
            <a:r>
              <a:rPr lang="en-GB" sz="2400">
                <a:ea typeface="+mn-lt"/>
                <a:cs typeface="+mn-lt"/>
              </a:rPr>
              <a:t>3.3.2 - Engage in reflective practice to develop and advance career-long professional learning.</a:t>
            </a:r>
          </a:p>
        </p:txBody>
      </p:sp>
      <p:sp>
        <p:nvSpPr>
          <p:cNvPr id="6" name="TextBox 5">
            <a:extLst>
              <a:ext uri="{FF2B5EF4-FFF2-40B4-BE49-F238E27FC236}">
                <a16:creationId xmlns:a16="http://schemas.microsoft.com/office/drawing/2014/main" id="{426E826A-B16D-6ED8-9BF2-333CB2B0A1E0}"/>
              </a:ext>
            </a:extLst>
          </p:cNvPr>
          <p:cNvSpPr txBox="1"/>
          <p:nvPr/>
        </p:nvSpPr>
        <p:spPr>
          <a:xfrm>
            <a:off x="3103175" y="6150114"/>
            <a:ext cx="9088825" cy="707886"/>
          </a:xfrm>
          <a:prstGeom prst="rect">
            <a:avLst/>
          </a:prstGeom>
          <a:noFill/>
        </p:spPr>
        <p:txBody>
          <a:bodyPr wrap="square">
            <a:spAutoFit/>
          </a:bodyPr>
          <a:lstStyle/>
          <a:p>
            <a:pPr algn="r"/>
            <a:r>
              <a:rPr lang="en-GB" sz="2000" err="1">
                <a:hlinkClick r:id="rId3"/>
              </a:rPr>
              <a:t>GTCS</a:t>
            </a:r>
            <a:r>
              <a:rPr lang="en-GB" sz="2000">
                <a:hlinkClick r:id="rId3"/>
              </a:rPr>
              <a:t> The Standard for Full Registration</a:t>
            </a:r>
            <a:endParaRPr lang="en-GB" sz="2000"/>
          </a:p>
          <a:p>
            <a:pPr algn="r"/>
            <a:r>
              <a:rPr lang="en-GB" sz="2000" err="1">
                <a:hlinkClick r:id="rId4"/>
              </a:rPr>
              <a:t>GTCS</a:t>
            </a:r>
            <a:r>
              <a:rPr lang="en-GB" sz="2000">
                <a:hlinkClick r:id="rId4"/>
              </a:rPr>
              <a:t> - The Standard for Career-Long Professional Learning</a:t>
            </a:r>
            <a:r>
              <a:rPr lang="en-GB" sz="2000"/>
              <a:t> </a:t>
            </a:r>
          </a:p>
        </p:txBody>
      </p:sp>
    </p:spTree>
    <p:extLst>
      <p:ext uri="{BB962C8B-B14F-4D97-AF65-F5344CB8AC3E}">
        <p14:creationId xmlns:p14="http://schemas.microsoft.com/office/powerpoint/2010/main" val="2375370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380A634611DB0488D930D67CFD6DE5C" ma:contentTypeVersion="11" ma:contentTypeDescription="Create a new document." ma:contentTypeScope="" ma:versionID="4cc9ecae02c53a8d75f30086091da25a">
  <xsd:schema xmlns:xsd="http://www.w3.org/2001/XMLSchema" xmlns:xs="http://www.w3.org/2001/XMLSchema" xmlns:p="http://schemas.microsoft.com/office/2006/metadata/properties" xmlns:ns2="6cf05f93-2b4c-466a-a00d-dbce26ffc13a" xmlns:ns3="81baafe4-96f0-4067-a22a-53b3511ccc0d" targetNamespace="http://schemas.microsoft.com/office/2006/metadata/properties" ma:root="true" ma:fieldsID="0f280448d1a0a297c9b9605bc694fa08" ns2:_="" ns3:_="">
    <xsd:import namespace="6cf05f93-2b4c-466a-a00d-dbce26ffc13a"/>
    <xsd:import namespace="81baafe4-96f0-4067-a22a-53b3511ccc0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f05f93-2b4c-466a-a00d-dbce26ffc1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baafe4-96f0-4067-a22a-53b3511ccc0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c49c566-f51b-4081-a211-ae3afc4e3141}" ma:internalName="TaxCatchAll" ma:showField="CatchAllData" ma:web="81baafe4-96f0-4067-a22a-53b3511ccc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1baafe4-96f0-4067-a22a-53b3511ccc0d" xsi:nil="true"/>
    <lcf76f155ced4ddcb4097134ff3c332f xmlns="6cf05f93-2b4c-466a-a00d-dbce26ffc13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B25181C-72A4-4B7C-A231-1844D96A1410}">
  <ds:schemaRefs>
    <ds:schemaRef ds:uri="http://schemas.microsoft.com/sharepoint/v3/contenttype/forms"/>
  </ds:schemaRefs>
</ds:datastoreItem>
</file>

<file path=customXml/itemProps2.xml><?xml version="1.0" encoding="utf-8"?>
<ds:datastoreItem xmlns:ds="http://schemas.openxmlformats.org/officeDocument/2006/customXml" ds:itemID="{5DCF0950-9378-4FE7-A839-1B17821BDC69}">
  <ds:schemaRefs>
    <ds:schemaRef ds:uri="6cf05f93-2b4c-466a-a00d-dbce26ffc13a"/>
    <ds:schemaRef ds:uri="81baafe4-96f0-4067-a22a-53b3511ccc0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75A60A2-EDC7-4976-A590-7E0FC3E5699A}">
  <ds:schemaRefs>
    <ds:schemaRef ds:uri="6cf05f93-2b4c-466a-a00d-dbce26ffc13a"/>
    <ds:schemaRef ds:uri="81baafe4-96f0-4067-a22a-53b3511ccc0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26</Slides>
  <Notes>26</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Effective use of data</vt:lpstr>
      <vt:lpstr>The national model of professional learning</vt:lpstr>
      <vt:lpstr>Draft Group Agreement and Protocols</vt:lpstr>
      <vt:lpstr>Connector</vt:lpstr>
      <vt:lpstr>Aims</vt:lpstr>
      <vt:lpstr>Content coverage</vt:lpstr>
      <vt:lpstr>Re-cap</vt:lpstr>
      <vt:lpstr>Rapid Evidence Review Paper</vt:lpstr>
      <vt:lpstr>GTCS Standards for Full Registration and Career Long Professional Learning</vt:lpstr>
      <vt:lpstr>HGIOS 4</vt:lpstr>
      <vt:lpstr>What are data processes?</vt:lpstr>
      <vt:lpstr>What do we mean by data processes?</vt:lpstr>
      <vt:lpstr>“It is important to be clear about which data to gather, how this is collected and by whom. Consideration should be given to streamlining wherever possible. Collection should not outweigh use.”               Education Scotland Rapid Evidence Review</vt:lpstr>
      <vt:lpstr>Reflecting on data processes</vt:lpstr>
      <vt:lpstr>Developing effective data processes</vt:lpstr>
      <vt:lpstr>Developing effective data processes  - part 2</vt:lpstr>
      <vt:lpstr>Developing effective data processes – part 3</vt:lpstr>
      <vt:lpstr>A BAD SYSTEM WILL BEAT A GOOD PERSON EVERY TIME                                                  W E Deming</vt:lpstr>
      <vt:lpstr>Data systems</vt:lpstr>
      <vt:lpstr>Data systems – part 2</vt:lpstr>
      <vt:lpstr>Effective tracking and monitoring systems </vt:lpstr>
      <vt:lpstr>Scenarios Activity</vt:lpstr>
      <vt:lpstr>Data cycle</vt:lpstr>
      <vt:lpstr>Aims review</vt:lpstr>
      <vt:lpstr>Individual Reflection Activity</vt:lpstr>
      <vt:lpstr>Feedback</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Neill</dc:creator>
  <cp:revision>1</cp:revision>
  <dcterms:created xsi:type="dcterms:W3CDTF">2024-04-02T09:25:48Z</dcterms:created>
  <dcterms:modified xsi:type="dcterms:W3CDTF">2024-04-30T19:52:54Z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0x0101001380A634611DB0488D930D67CFD6DE5C</vt:lpwstr>
  </property>
  <property fmtid="{D5CDD505-2E9C-101B-9397-08002B2CF9AE}" pid="3" name="MediaServiceImageTags">
    <vt:lpwstr/>
  </property>
</Properties>
</file>