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302" r:id="rId6"/>
    <p:sldId id="260" r:id="rId7"/>
    <p:sldId id="257" r:id="rId8"/>
    <p:sldId id="1332" r:id="rId9"/>
    <p:sldId id="262" r:id="rId10"/>
    <p:sldId id="1331" r:id="rId11"/>
    <p:sldId id="312" r:id="rId12"/>
    <p:sldId id="1342" r:id="rId13"/>
    <p:sldId id="1333" r:id="rId14"/>
    <p:sldId id="291" r:id="rId15"/>
    <p:sldId id="267" r:id="rId16"/>
    <p:sldId id="1334" r:id="rId17"/>
    <p:sldId id="1329" r:id="rId18"/>
    <p:sldId id="1330" r:id="rId19"/>
    <p:sldId id="294" r:id="rId20"/>
    <p:sldId id="325" r:id="rId21"/>
    <p:sldId id="1335" r:id="rId22"/>
    <p:sldId id="1336" r:id="rId23"/>
    <p:sldId id="1337" r:id="rId24"/>
    <p:sldId id="1338" r:id="rId25"/>
    <p:sldId id="1339" r:id="rId26"/>
    <p:sldId id="642" r:id="rId27"/>
    <p:sldId id="1325" r:id="rId28"/>
    <p:sldId id="1320" r:id="rId29"/>
    <p:sldId id="1319" r:id="rId30"/>
    <p:sldId id="1321" r:id="rId31"/>
    <p:sldId id="1322" r:id="rId32"/>
    <p:sldId id="1326" r:id="rId33"/>
    <p:sldId id="293" r:id="rId34"/>
    <p:sldId id="316" r:id="rId35"/>
    <p:sldId id="1341" r:id="rId36"/>
    <p:sldId id="1340" r:id="rId37"/>
    <p:sldId id="288"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0B813D-1C71-4CB5-ABFD-4B11BA7D8A32}">
          <p14:sldIdLst>
            <p14:sldId id="256"/>
            <p14:sldId id="302"/>
            <p14:sldId id="260"/>
            <p14:sldId id="257"/>
            <p14:sldId id="1332"/>
            <p14:sldId id="262"/>
            <p14:sldId id="1331"/>
          </p14:sldIdLst>
        </p14:section>
        <p14:section name="National guidance and research" id="{55DA4031-ACF1-49AA-B746-435CE0AD8030}">
          <p14:sldIdLst>
            <p14:sldId id="312"/>
            <p14:sldId id="1342"/>
            <p14:sldId id="1333"/>
            <p14:sldId id="291"/>
          </p14:sldIdLst>
        </p14:section>
        <p14:section name="Using data" id="{EC542FEF-0CB7-480A-BA8F-E4F2FC322AC2}">
          <p14:sldIdLst>
            <p14:sldId id="267"/>
            <p14:sldId id="1334"/>
          </p14:sldIdLst>
        </p14:section>
        <p14:section name="Nationally available data" id="{50E2E429-E5CD-4DEA-B3E1-39D61FE67FDD}">
          <p14:sldIdLst>
            <p14:sldId id="1329"/>
            <p14:sldId id="1330"/>
          </p14:sldIdLst>
        </p14:section>
        <p14:section name="Comparator data" id="{D170FFC5-B864-499D-BC51-134C4A3D3440}">
          <p14:sldIdLst>
            <p14:sldId id="294"/>
            <p14:sldId id="325"/>
          </p14:sldIdLst>
        </p14:section>
        <p14:section name="Exploring different presentations of data" id="{6C6C4EB0-0D42-4C63-9FCA-EE6A42ECCBD5}">
          <p14:sldIdLst>
            <p14:sldId id="1335"/>
            <p14:sldId id="1336"/>
            <p14:sldId id="1337"/>
            <p14:sldId id="1338"/>
            <p14:sldId id="1339"/>
          </p14:sldIdLst>
        </p14:section>
        <p14:section name="Analysing data" id="{9686FB35-3E04-4C00-98CC-0AD677ECAE85}">
          <p14:sldIdLst>
            <p14:sldId id="642"/>
            <p14:sldId id="1325"/>
            <p14:sldId id="1320"/>
            <p14:sldId id="1319"/>
            <p14:sldId id="1321"/>
            <p14:sldId id="1322"/>
            <p14:sldId id="1326"/>
          </p14:sldIdLst>
        </p14:section>
        <p14:section name="Next Steps" id="{58FD8D20-6DC9-45A8-A4DA-E1A613658F8E}">
          <p14:sldIdLst>
            <p14:sldId id="293"/>
            <p14:sldId id="316"/>
            <p14:sldId id="1341"/>
            <p14:sldId id="1340"/>
            <p14:sldId id="288"/>
            <p14:sldId id="3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976316-DF7A-C98C-3E72-3010B366C038}" name="Janey Irving" initials="JI" userId="S::janey.irving@educationscotland.gov.scot::effdd303-f77f-4b0e-aead-a47de4d2173f" providerId="AD"/>
  <p188:author id="{ACC4E526-84A5-BCB0-170C-BFDA8FEE9283}" name="Michael Halbert" initials="MH" userId="S::michael.halbert@educationscotland.gov.scot::df777a5f-0442-48e1-9aae-d2a96e273939" providerId="AD"/>
  <p188:author id="{A1885E3A-F020-0669-EB82-F34434686798}" name="Phil Neill" initials="PN" userId="S::phil.neill@educationscotland.gov.scot::4b36eeed-3cc2-4425-b260-b73cfaa414ee" providerId="AD"/>
  <p188:author id="{755ADE73-D881-B394-024C-BC024B8095E1}" name="Elizabeth Sommerville" initials="ES" userId="S::ESESommerville@glow.gov.uk::0839e972-48e3-45d3-bb5c-305eeae85771" providerId="AD"/>
  <p188:author id="{4D9737CE-7A17-8D86-1C1F-81B84FF6B3DC}" name="Michael Halbert" initials="MH" userId="S::Michael.Halbert@educationscotland.gov.scot::df777a5f-0442-48e1-9aae-d2a96e27393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1D076-ED39-4DD2-B838-01B8E5E2A58E}" v="1" dt="2024-04-30T19:50:19.071"/>
    <p1510:client id="{78449435-B513-9804-8651-B15C69D53F4C}" v="18" dt="2024-04-30T14:25:54.786"/>
    <p1510:client id="{D0760986-8F11-049A-5EF8-B92A5465D92A}" v="6" dt="2024-05-01T13:25:24.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Neill" userId="S::phil.neill@educationscotland.gov.scot::4b36eeed-3cc2-4425-b260-b73cfaa414ee" providerId="AD" clId="Web-{EE92522A-2A1C-B138-75CB-1209B75F9D93}"/>
    <pc:docChg chg="modSld">
      <pc:chgData name="Phil Neill" userId="S::phil.neill@educationscotland.gov.scot::4b36eeed-3cc2-4425-b260-b73cfaa414ee" providerId="AD" clId="Web-{EE92522A-2A1C-B138-75CB-1209B75F9D93}" dt="2024-04-18T15:22:39.050" v="2"/>
      <pc:docMkLst>
        <pc:docMk/>
      </pc:docMkLst>
      <pc:sldChg chg="delSp modSp">
        <pc:chgData name="Phil Neill" userId="S::phil.neill@educationscotland.gov.scot::4b36eeed-3cc2-4425-b260-b73cfaa414ee" providerId="AD" clId="Web-{EE92522A-2A1C-B138-75CB-1209B75F9D93}" dt="2024-04-18T15:22:39.050" v="2"/>
        <pc:sldMkLst>
          <pc:docMk/>
          <pc:sldMk cId="463226719" sldId="1333"/>
        </pc:sldMkLst>
        <pc:spChg chg="del mod">
          <ac:chgData name="Phil Neill" userId="S::phil.neill@educationscotland.gov.scot::4b36eeed-3cc2-4425-b260-b73cfaa414ee" providerId="AD" clId="Web-{EE92522A-2A1C-B138-75CB-1209B75F9D93}" dt="2024-04-18T15:22:39.050" v="2"/>
          <ac:spMkLst>
            <pc:docMk/>
            <pc:sldMk cId="463226719" sldId="1333"/>
            <ac:spMk id="6" creationId="{54489285-7D99-B8C3-9E6A-9B73EE20FE8E}"/>
          </ac:spMkLst>
        </pc:spChg>
      </pc:sldChg>
    </pc:docChg>
  </pc:docChgLst>
  <pc:docChgLst>
    <pc:chgData name="Phil Neill" userId="S::espneill@glow.gov.uk::3dc6b307-de6b-45e8-8e36-a9c1d769c5ed" providerId="AD" clId="Web-{D0760986-8F11-049A-5EF8-B92A5465D92A}"/>
    <pc:docChg chg="modSld">
      <pc:chgData name="Phil Neill" userId="S::espneill@glow.gov.uk::3dc6b307-de6b-45e8-8e36-a9c1d769c5ed" providerId="AD" clId="Web-{D0760986-8F11-049A-5EF8-B92A5465D92A}" dt="2024-05-01T13:25:24.860" v="2" actId="20577"/>
      <pc:docMkLst>
        <pc:docMk/>
      </pc:docMkLst>
      <pc:sldChg chg="modSp">
        <pc:chgData name="Phil Neill" userId="S::espneill@glow.gov.uk::3dc6b307-de6b-45e8-8e36-a9c1d769c5ed" providerId="AD" clId="Web-{D0760986-8F11-049A-5EF8-B92A5465D92A}" dt="2024-05-01T13:25:24.860" v="2" actId="20577"/>
        <pc:sldMkLst>
          <pc:docMk/>
          <pc:sldMk cId="2483683155" sldId="291"/>
        </pc:sldMkLst>
        <pc:spChg chg="mod">
          <ac:chgData name="Phil Neill" userId="S::espneill@glow.gov.uk::3dc6b307-de6b-45e8-8e36-a9c1d769c5ed" providerId="AD" clId="Web-{D0760986-8F11-049A-5EF8-B92A5465D92A}" dt="2024-05-01T13:25:24.860" v="2" actId="20577"/>
          <ac:spMkLst>
            <pc:docMk/>
            <pc:sldMk cId="2483683155" sldId="291"/>
            <ac:spMk id="7" creationId="{4145691D-F927-C6ED-A283-D464CDA8A340}"/>
          </ac:spMkLst>
        </pc:spChg>
      </pc:sldChg>
    </pc:docChg>
  </pc:docChgLst>
  <pc:docChgLst>
    <pc:chgData name="Phil Neill" userId="S::espneill@glow.gov.uk::3dc6b307-de6b-45e8-8e36-a9c1d769c5ed" providerId="AD" clId="Web-{BA9F667B-D6F8-70FB-757E-C8D6C1046EAE}"/>
    <pc:docChg chg="modSld">
      <pc:chgData name="Phil Neill" userId="S::espneill@glow.gov.uk::3dc6b307-de6b-45e8-8e36-a9c1d769c5ed" providerId="AD" clId="Web-{BA9F667B-D6F8-70FB-757E-C8D6C1046EAE}" dt="2024-04-23T07:57:31.621" v="30" actId="20577"/>
      <pc:docMkLst>
        <pc:docMk/>
      </pc:docMkLst>
      <pc:sldChg chg="modSp">
        <pc:chgData name="Phil Neill" userId="S::espneill@glow.gov.uk::3dc6b307-de6b-45e8-8e36-a9c1d769c5ed" providerId="AD" clId="Web-{BA9F667B-D6F8-70FB-757E-C8D6C1046EAE}" dt="2024-04-23T07:56:42.745" v="28" actId="20577"/>
        <pc:sldMkLst>
          <pc:docMk/>
          <pc:sldMk cId="892292972" sldId="1336"/>
        </pc:sldMkLst>
        <pc:spChg chg="mod">
          <ac:chgData name="Phil Neill" userId="S::espneill@glow.gov.uk::3dc6b307-de6b-45e8-8e36-a9c1d769c5ed" providerId="AD" clId="Web-{BA9F667B-D6F8-70FB-757E-C8D6C1046EAE}" dt="2024-04-23T07:55:41.776" v="21" actId="1076"/>
          <ac:spMkLst>
            <pc:docMk/>
            <pc:sldMk cId="892292972" sldId="1336"/>
            <ac:spMk id="5" creationId="{11F32C4B-EC21-C041-C1B4-74E5275C2025}"/>
          </ac:spMkLst>
        </pc:spChg>
        <pc:spChg chg="mod">
          <ac:chgData name="Phil Neill" userId="S::espneill@glow.gov.uk::3dc6b307-de6b-45e8-8e36-a9c1d769c5ed" providerId="AD" clId="Web-{BA9F667B-D6F8-70FB-757E-C8D6C1046EAE}" dt="2024-04-23T07:56:42.745" v="28" actId="20577"/>
          <ac:spMkLst>
            <pc:docMk/>
            <pc:sldMk cId="892292972" sldId="1336"/>
            <ac:spMk id="9" creationId="{8C46BD01-E88D-2B19-6D11-D2D10DA2B451}"/>
          </ac:spMkLst>
        </pc:spChg>
        <pc:picChg chg="mod">
          <ac:chgData name="Phil Neill" userId="S::espneill@glow.gov.uk::3dc6b307-de6b-45e8-8e36-a9c1d769c5ed" providerId="AD" clId="Web-{BA9F667B-D6F8-70FB-757E-C8D6C1046EAE}" dt="2024-04-23T07:55:48.401" v="22" actId="14100"/>
          <ac:picMkLst>
            <pc:docMk/>
            <pc:sldMk cId="892292972" sldId="1336"/>
            <ac:picMk id="3" creationId="{1704D0F2-A507-731C-B0ED-106BDE8B8DA7}"/>
          </ac:picMkLst>
        </pc:picChg>
      </pc:sldChg>
      <pc:sldChg chg="modSp">
        <pc:chgData name="Phil Neill" userId="S::espneill@glow.gov.uk::3dc6b307-de6b-45e8-8e36-a9c1d769c5ed" providerId="AD" clId="Web-{BA9F667B-D6F8-70FB-757E-C8D6C1046EAE}" dt="2024-04-23T07:57:31.621" v="30" actId="20577"/>
        <pc:sldMkLst>
          <pc:docMk/>
          <pc:sldMk cId="1677562954" sldId="1338"/>
        </pc:sldMkLst>
        <pc:spChg chg="mod">
          <ac:chgData name="Phil Neill" userId="S::espneill@glow.gov.uk::3dc6b307-de6b-45e8-8e36-a9c1d769c5ed" providerId="AD" clId="Web-{BA9F667B-D6F8-70FB-757E-C8D6C1046EAE}" dt="2024-04-23T07:57:31.621" v="30" actId="20577"/>
          <ac:spMkLst>
            <pc:docMk/>
            <pc:sldMk cId="1677562954" sldId="1338"/>
            <ac:spMk id="4" creationId="{4B63EF83-49B3-A5B2-D5AF-88ED1AF14AA9}"/>
          </ac:spMkLst>
        </pc:spChg>
      </pc:sldChg>
    </pc:docChg>
  </pc:docChgLst>
  <pc:docChgLst>
    <pc:chgData name="Phil Neill" userId="S::phil.neill@educationscotland.gov.scot::4b36eeed-3cc2-4425-b260-b73cfaa414ee" providerId="AD" clId="Web-{264451BE-5360-F77C-8E7B-4AC7742F547C}"/>
    <pc:docChg chg="addSld modSld modSection">
      <pc:chgData name="Phil Neill" userId="S::phil.neill@educationscotland.gov.scot::4b36eeed-3cc2-4425-b260-b73cfaa414ee" providerId="AD" clId="Web-{264451BE-5360-F77C-8E7B-4AC7742F547C}" dt="2024-04-17T14:44:13.828" v="905"/>
      <pc:docMkLst>
        <pc:docMk/>
      </pc:docMkLst>
      <pc:sldChg chg="modSp">
        <pc:chgData name="Phil Neill" userId="S::phil.neill@educationscotland.gov.scot::4b36eeed-3cc2-4425-b260-b73cfaa414ee" providerId="AD" clId="Web-{264451BE-5360-F77C-8E7B-4AC7742F547C}" dt="2024-04-17T14:41:44.683" v="893" actId="20577"/>
        <pc:sldMkLst>
          <pc:docMk/>
          <pc:sldMk cId="335755160" sldId="293"/>
        </pc:sldMkLst>
        <pc:spChg chg="mod">
          <ac:chgData name="Phil Neill" userId="S::phil.neill@educationscotland.gov.scot::4b36eeed-3cc2-4425-b260-b73cfaa414ee" providerId="AD" clId="Web-{264451BE-5360-F77C-8E7B-4AC7742F547C}" dt="2024-04-17T14:41:44.683" v="893" actId="20577"/>
          <ac:spMkLst>
            <pc:docMk/>
            <pc:sldMk cId="335755160" sldId="293"/>
            <ac:spMk id="8" creationId="{DF46E3A4-7573-EF1E-DAA8-25C234E8C965}"/>
          </ac:spMkLst>
        </pc:spChg>
      </pc:sldChg>
      <pc:sldChg chg="addSp delSp modSp modCm">
        <pc:chgData name="Phil Neill" userId="S::phil.neill@educationscotland.gov.scot::4b36eeed-3cc2-4425-b260-b73cfaa414ee" providerId="AD" clId="Web-{264451BE-5360-F77C-8E7B-4AC7742F547C}" dt="2024-04-17T14:16:30.482" v="85" actId="20577"/>
        <pc:sldMkLst>
          <pc:docMk/>
          <pc:sldMk cId="3141078194" sldId="312"/>
        </pc:sldMkLst>
        <pc:spChg chg="mod">
          <ac:chgData name="Phil Neill" userId="S::phil.neill@educationscotland.gov.scot::4b36eeed-3cc2-4425-b260-b73cfaa414ee" providerId="AD" clId="Web-{264451BE-5360-F77C-8E7B-4AC7742F547C}" dt="2024-04-17T14:16:30.482" v="85" actId="20577"/>
          <ac:spMkLst>
            <pc:docMk/>
            <pc:sldMk cId="3141078194" sldId="312"/>
            <ac:spMk id="2" creationId="{A30E613A-C660-1E5C-DE85-408037B0AED0}"/>
          </ac:spMkLst>
        </pc:spChg>
        <pc:spChg chg="add del mod">
          <ac:chgData name="Phil Neill" userId="S::phil.neill@educationscotland.gov.scot::4b36eeed-3cc2-4425-b260-b73cfaa414ee" providerId="AD" clId="Web-{264451BE-5360-F77C-8E7B-4AC7742F547C}" dt="2024-04-17T14:11:13.863" v="43"/>
          <ac:spMkLst>
            <pc:docMk/>
            <pc:sldMk cId="3141078194" sldId="312"/>
            <ac:spMk id="3" creationId="{B726CA8C-6123-2883-45A0-744BFFF3C557}"/>
          </ac:spMkLst>
        </pc:spChg>
        <pc:spChg chg="mod">
          <ac:chgData name="Phil Neill" userId="S::phil.neill@educationscotland.gov.scot::4b36eeed-3cc2-4425-b260-b73cfaa414ee" providerId="AD" clId="Web-{264451BE-5360-F77C-8E7B-4AC7742F547C}" dt="2024-04-17T14:10:37.487" v="30" actId="20577"/>
          <ac:spMkLst>
            <pc:docMk/>
            <pc:sldMk cId="3141078194" sldId="312"/>
            <ac:spMk id="4" creationId="{201D265A-369C-55CE-29D3-C9E89A312D54}"/>
          </ac:spMkLst>
        </pc:spChg>
        <pc:spChg chg="del">
          <ac:chgData name="Phil Neill" userId="S::phil.neill@educationscotland.gov.scot::4b36eeed-3cc2-4425-b260-b73cfaa414ee" providerId="AD" clId="Web-{264451BE-5360-F77C-8E7B-4AC7742F547C}" dt="2024-04-17T14:03:12.786" v="0"/>
          <ac:spMkLst>
            <pc:docMk/>
            <pc:sldMk cId="3141078194" sldId="312"/>
            <ac:spMk id="5" creationId="{9367764B-59BC-AB8F-3727-9261DC353F62}"/>
          </ac:spMkLst>
        </pc:spChg>
        <pc:spChg chg="del">
          <ac:chgData name="Phil Neill" userId="S::phil.neill@educationscotland.gov.scot::4b36eeed-3cc2-4425-b260-b73cfaa414ee" providerId="AD" clId="Web-{264451BE-5360-F77C-8E7B-4AC7742F547C}" dt="2024-04-17T14:04:29.632" v="8"/>
          <ac:spMkLst>
            <pc:docMk/>
            <pc:sldMk cId="3141078194" sldId="312"/>
            <ac:spMk id="6" creationId="{28F2E5D3-6E46-5DAF-AF4A-8BAD7A8FE9F1}"/>
          </ac:spMkLst>
        </pc:spChg>
        <pc:spChg chg="add mod">
          <ac:chgData name="Phil Neill" userId="S::phil.neill@educationscotland.gov.scot::4b36eeed-3cc2-4425-b260-b73cfaa414ee" providerId="AD" clId="Web-{264451BE-5360-F77C-8E7B-4AC7742F547C}" dt="2024-04-17T14:07:22.122" v="23" actId="1076"/>
          <ac:spMkLst>
            <pc:docMk/>
            <pc:sldMk cId="3141078194" sldId="312"/>
            <ac:spMk id="7" creationId="{0A45AEDA-0EC7-ED0E-FA39-E3AB7918866F}"/>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264451BE-5360-F77C-8E7B-4AC7742F547C}" dt="2024-04-17T14:11:57.474" v="44"/>
              <pc2:cmMkLst xmlns:pc2="http://schemas.microsoft.com/office/powerpoint/2019/9/main/command">
                <pc:docMk/>
                <pc:sldMk cId="3141078194" sldId="312"/>
                <pc2:cmMk id="{463B0FB1-CC5A-401D-BCB2-511A76AE0CCD}"/>
              </pc2:cmMkLst>
              <pc226:cmRplyChg chg="add">
                <pc226:chgData name="Phil Neill" userId="S::phil.neill@educationscotland.gov.scot::4b36eeed-3cc2-4425-b260-b73cfaa414ee" providerId="AD" clId="Web-{264451BE-5360-F77C-8E7B-4AC7742F547C}" dt="2024-04-17T14:11:57.474" v="44"/>
                <pc2:cmRplyMkLst xmlns:pc2="http://schemas.microsoft.com/office/powerpoint/2019/9/main/command">
                  <pc:docMk/>
                  <pc:sldMk cId="3141078194" sldId="312"/>
                  <pc2:cmMk id="{463B0FB1-CC5A-401D-BCB2-511A76AE0CCD}"/>
                  <pc2:cmRplyMk id="{7B86B0BF-6474-4A2E-B1D2-FC86E8E2C6E8}"/>
                </pc2:cmRplyMkLst>
              </pc226:cmRplyChg>
            </pc226:cmChg>
          </p:ext>
        </pc:extLst>
      </pc:sldChg>
      <pc:sldChg chg="modSp modCm modNotes">
        <pc:chgData name="Phil Neill" userId="S::phil.neill@educationscotland.gov.scot::4b36eeed-3cc2-4425-b260-b73cfaa414ee" providerId="AD" clId="Web-{264451BE-5360-F77C-8E7B-4AC7742F547C}" dt="2024-04-17T14:34:43.421" v="837"/>
        <pc:sldMkLst>
          <pc:docMk/>
          <pc:sldMk cId="2042953834" sldId="325"/>
        </pc:sldMkLst>
        <pc:spChg chg="mod">
          <ac:chgData name="Phil Neill" userId="S::phil.neill@educationscotland.gov.scot::4b36eeed-3cc2-4425-b260-b73cfaa414ee" providerId="AD" clId="Web-{264451BE-5360-F77C-8E7B-4AC7742F547C}" dt="2024-04-17T14:33:22.028" v="827" actId="20577"/>
          <ac:spMkLst>
            <pc:docMk/>
            <pc:sldMk cId="2042953834" sldId="325"/>
            <ac:spMk id="8" creationId="{DF46E3A4-7573-EF1E-DAA8-25C234E8C965}"/>
          </ac:spMkLst>
        </pc:spChg>
        <pc:extLst>
          <p:ext xmlns:p="http://schemas.openxmlformats.org/presentationml/2006/main" uri="{D6D511B9-2390-475A-947B-AFAB55BFBCF1}">
            <pc226:cmChg xmlns:pc226="http://schemas.microsoft.com/office/powerpoint/2022/06/main/command" chg="mod">
              <pc226:chgData name="Phil Neill" userId="S::phil.neill@educationscotland.gov.scot::4b36eeed-3cc2-4425-b260-b73cfaa414ee" providerId="AD" clId="Web-{264451BE-5360-F77C-8E7B-4AC7742F547C}" dt="2024-04-17T14:34:37.733" v="836"/>
              <pc2:cmMkLst xmlns:pc2="http://schemas.microsoft.com/office/powerpoint/2019/9/main/command">
                <pc:docMk/>
                <pc:sldMk cId="2042953834" sldId="325"/>
                <pc2:cmMk id="{63B0A558-1F08-45DA-B08A-3291D8B915A6}"/>
              </pc2:cmMkLst>
              <pc226:cmRplyChg chg="add">
                <pc226:chgData name="Phil Neill" userId="S::phil.neill@educationscotland.gov.scot::4b36eeed-3cc2-4425-b260-b73cfaa414ee" providerId="AD" clId="Web-{264451BE-5360-F77C-8E7B-4AC7742F547C}" dt="2024-04-17T14:34:37.733" v="836"/>
                <pc2:cmRplyMkLst xmlns:pc2="http://schemas.microsoft.com/office/powerpoint/2019/9/main/command">
                  <pc:docMk/>
                  <pc:sldMk cId="2042953834" sldId="325"/>
                  <pc2:cmMk id="{63B0A558-1F08-45DA-B08A-3291D8B915A6}"/>
                  <pc2:cmRplyMk id="{840BBEC9-3BB2-46CF-8AA4-D89EC59B9DAE}"/>
                </pc2:cmRplyMkLst>
              </pc226:cmRplyChg>
            </pc226:cmChg>
          </p:ext>
        </pc:extLst>
      </pc:sldChg>
      <pc:sldChg chg="modSp modCm">
        <pc:chgData name="Phil Neill" userId="S::phil.neill@educationscotland.gov.scot::4b36eeed-3cc2-4425-b260-b73cfaa414ee" providerId="AD" clId="Web-{264451BE-5360-F77C-8E7B-4AC7742F547C}" dt="2024-04-17T14:37:52.973" v="884"/>
        <pc:sldMkLst>
          <pc:docMk/>
          <pc:sldMk cId="4223687079" sldId="1319"/>
        </pc:sldMkLst>
        <pc:graphicFrameChg chg="mod modGraphic">
          <ac:chgData name="Phil Neill" userId="S::phil.neill@educationscotland.gov.scot::4b36eeed-3cc2-4425-b260-b73cfaa414ee" providerId="AD" clId="Web-{264451BE-5360-F77C-8E7B-4AC7742F547C}" dt="2024-04-17T14:37:40.301" v="883"/>
          <ac:graphicFrameMkLst>
            <pc:docMk/>
            <pc:sldMk cId="4223687079" sldId="1319"/>
            <ac:graphicFrameMk id="2" creationId="{374349DB-14CF-8055-05EC-0504FC69AE92}"/>
          </ac:graphicFrameMkLst>
        </pc:graphicFrame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264451BE-5360-F77C-8E7B-4AC7742F547C}" dt="2024-04-17T14:37:52.973" v="884"/>
              <pc2:cmMkLst xmlns:pc2="http://schemas.microsoft.com/office/powerpoint/2019/9/main/command">
                <pc:docMk/>
                <pc:sldMk cId="4223687079" sldId="1319"/>
                <pc2:cmMk id="{5C50CAFB-31F7-4550-BEEB-60287E4DDD01}"/>
              </pc2:cmMkLst>
              <pc226:cmRplyChg chg="add">
                <pc226:chgData name="Phil Neill" userId="S::phil.neill@educationscotland.gov.scot::4b36eeed-3cc2-4425-b260-b73cfaa414ee" providerId="AD" clId="Web-{264451BE-5360-F77C-8E7B-4AC7742F547C}" dt="2024-04-17T14:37:52.973" v="884"/>
                <pc2:cmRplyMkLst xmlns:pc2="http://schemas.microsoft.com/office/powerpoint/2019/9/main/command">
                  <pc:docMk/>
                  <pc:sldMk cId="4223687079" sldId="1319"/>
                  <pc2:cmMk id="{5C50CAFB-31F7-4550-BEEB-60287E4DDD01}"/>
                  <pc2:cmRplyMk id="{84BB98FC-EFA1-4855-BC08-B614EA7D3D5F}"/>
                </pc2:cmRplyMkLst>
              </pc226:cmRplyChg>
            </pc226:cmChg>
          </p:ext>
        </pc:extLst>
      </pc:sldChg>
      <pc:sldChg chg="modSp">
        <pc:chgData name="Phil Neill" userId="S::phil.neill@educationscotland.gov.scot::4b36eeed-3cc2-4425-b260-b73cfaa414ee" providerId="AD" clId="Web-{264451BE-5360-F77C-8E7B-4AC7742F547C}" dt="2024-04-17T14:41:09.385" v="891" actId="1076"/>
        <pc:sldMkLst>
          <pc:docMk/>
          <pc:sldMk cId="1059542082" sldId="1322"/>
        </pc:sldMkLst>
        <pc:spChg chg="mod">
          <ac:chgData name="Phil Neill" userId="S::phil.neill@educationscotland.gov.scot::4b36eeed-3cc2-4425-b260-b73cfaa414ee" providerId="AD" clId="Web-{264451BE-5360-F77C-8E7B-4AC7742F547C}" dt="2024-04-17T14:41:09.385" v="891" actId="1076"/>
          <ac:spMkLst>
            <pc:docMk/>
            <pc:sldMk cId="1059542082" sldId="1322"/>
            <ac:spMk id="4" creationId="{B4CF79A3-B1C4-42B1-A24B-362C1477FBB0}"/>
          </ac:spMkLst>
        </pc:spChg>
      </pc:sldChg>
      <pc:sldChg chg="modCm">
        <pc:chgData name="Phil Neill" userId="S::phil.neill@educationscotland.gov.scot::4b36eeed-3cc2-4425-b260-b73cfaa414ee" providerId="AD" clId="Web-{264451BE-5360-F77C-8E7B-4AC7742F547C}" dt="2024-04-17T14:19:06.018" v="101"/>
        <pc:sldMkLst>
          <pc:docMk/>
          <pc:sldMk cId="1321317941" sldId="1329"/>
        </pc:sldMkLst>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264451BE-5360-F77C-8E7B-4AC7742F547C}" dt="2024-04-17T14:19:06.018" v="101"/>
              <pc2:cmMkLst xmlns:pc2="http://schemas.microsoft.com/office/powerpoint/2019/9/main/command">
                <pc:docMk/>
                <pc:sldMk cId="1321317941" sldId="1329"/>
                <pc2:cmMk id="{618B558C-1655-47D9-A94C-70900084166F}"/>
              </pc2:cmMkLst>
            </pc226:cmChg>
          </p:ext>
        </pc:extLst>
      </pc:sldChg>
      <pc:sldChg chg="modSp modCm modNotes">
        <pc:chgData name="Phil Neill" userId="S::phil.neill@educationscotland.gov.scot::4b36eeed-3cc2-4425-b260-b73cfaa414ee" providerId="AD" clId="Web-{264451BE-5360-F77C-8E7B-4AC7742F547C}" dt="2024-04-17T14:29:48.552" v="824"/>
        <pc:sldMkLst>
          <pc:docMk/>
          <pc:sldMk cId="2169052099" sldId="1330"/>
        </pc:sldMkLst>
        <pc:spChg chg="mod">
          <ac:chgData name="Phil Neill" userId="S::phil.neill@educationscotland.gov.scot::4b36eeed-3cc2-4425-b260-b73cfaa414ee" providerId="AD" clId="Web-{264451BE-5360-F77C-8E7B-4AC7742F547C}" dt="2024-04-17T14:19:18.706" v="103" actId="20577"/>
          <ac:spMkLst>
            <pc:docMk/>
            <pc:sldMk cId="2169052099" sldId="1330"/>
            <ac:spMk id="2" creationId="{2F9607AD-7430-9045-4E78-A62E4B9CB14E}"/>
          </ac:spMkLst>
        </pc:spChg>
        <pc:graphicFrameChg chg="mod modGraphic">
          <ac:chgData name="Phil Neill" userId="S::phil.neill@educationscotland.gov.scot::4b36eeed-3cc2-4425-b260-b73cfaa414ee" providerId="AD" clId="Web-{264451BE-5360-F77C-8E7B-4AC7742F547C}" dt="2024-04-17T14:21:35.007" v="166"/>
          <ac:graphicFrameMkLst>
            <pc:docMk/>
            <pc:sldMk cId="2169052099" sldId="1330"/>
            <ac:graphicFrameMk id="4" creationId="{526C295A-4FF4-7ECB-6CC5-FC47FF205DAF}"/>
          </ac:graphicFrameMkLst>
        </pc:graphicFrameChg>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264451BE-5360-F77C-8E7B-4AC7742F547C}" dt="2024-04-17T14:29:03.598" v="822"/>
              <pc2:cmMkLst xmlns:pc2="http://schemas.microsoft.com/office/powerpoint/2019/9/main/command">
                <pc:docMk/>
                <pc:sldMk cId="2169052099" sldId="1330"/>
                <pc2:cmMk id="{059F7916-35B3-4425-B281-6D31D30B877C}"/>
              </pc2:cmMkLst>
            </pc226:cmChg>
            <pc226:cmChg xmlns:pc226="http://schemas.microsoft.com/office/powerpoint/2022/06/main/command" chg="mod modRxn">
              <pc226:chgData name="Phil Neill" userId="S::phil.neill@educationscotland.gov.scot::4b36eeed-3cc2-4425-b260-b73cfaa414ee" providerId="AD" clId="Web-{264451BE-5360-F77C-8E7B-4AC7742F547C}" dt="2024-04-17T14:28:36.066" v="821"/>
              <pc2:cmMkLst xmlns:pc2="http://schemas.microsoft.com/office/powerpoint/2019/9/main/command">
                <pc:docMk/>
                <pc:sldMk cId="2169052099" sldId="1330"/>
                <pc2:cmMk id="{BFF5184C-EB38-483A-88A0-8C29FB0A0C10}"/>
              </pc2:cmMkLst>
            </pc226:cmChg>
            <pc226:cmChg xmlns:pc226="http://schemas.microsoft.com/office/powerpoint/2022/06/main/command" chg="mod modRxn">
              <pc226:chgData name="Phil Neill" userId="S::phil.neill@educationscotland.gov.scot::4b36eeed-3cc2-4425-b260-b73cfaa414ee" providerId="AD" clId="Web-{264451BE-5360-F77C-8E7B-4AC7742F547C}" dt="2024-04-17T14:29:44.802" v="823"/>
              <pc2:cmMkLst xmlns:pc2="http://schemas.microsoft.com/office/powerpoint/2019/9/main/command">
                <pc:docMk/>
                <pc:sldMk cId="2169052099" sldId="1330"/>
                <pc2:cmMk id="{8E2D84B2-318F-4BBC-87D3-A7E0EA1778E1}"/>
              </pc2:cmMkLst>
              <pc226:cmRplyChg chg="add">
                <pc226:chgData name="Phil Neill" userId="S::phil.neill@educationscotland.gov.scot::4b36eeed-3cc2-4425-b260-b73cfaa414ee" providerId="AD" clId="Web-{264451BE-5360-F77C-8E7B-4AC7742F547C}" dt="2024-04-17T14:29:44.802" v="823"/>
                <pc2:cmRplyMkLst xmlns:pc2="http://schemas.microsoft.com/office/powerpoint/2019/9/main/command">
                  <pc:docMk/>
                  <pc:sldMk cId="2169052099" sldId="1330"/>
                  <pc2:cmMk id="{8E2D84B2-318F-4BBC-87D3-A7E0EA1778E1}"/>
                  <pc2:cmRplyMk id="{FDB9E036-E216-4DA9-95B3-4EE7033AF723}"/>
                </pc2:cmRplyMkLst>
              </pc226:cmRplyChg>
            </pc226:cmChg>
          </p:ext>
        </pc:extLst>
      </pc:sldChg>
      <pc:sldChg chg="modCm">
        <pc:chgData name="Phil Neill" userId="S::phil.neill@educationscotland.gov.scot::4b36eeed-3cc2-4425-b260-b73cfaa414ee" providerId="AD" clId="Web-{264451BE-5360-F77C-8E7B-4AC7742F547C}" dt="2024-04-17T14:35:46.282" v="838"/>
        <pc:sldMkLst>
          <pc:docMk/>
          <pc:sldMk cId="892292972" sldId="1336"/>
        </pc:sldMkLst>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264451BE-5360-F77C-8E7B-4AC7742F547C}" dt="2024-04-17T14:35:46.282" v="838"/>
              <pc2:cmMkLst xmlns:pc2="http://schemas.microsoft.com/office/powerpoint/2019/9/main/command">
                <pc:docMk/>
                <pc:sldMk cId="892292972" sldId="1336"/>
                <pc2:cmMk id="{FD0C0301-2D97-41D8-8137-042BDC6D41EA}"/>
              </pc2:cmMkLst>
              <pc226:cmRplyChg chg="add">
                <pc226:chgData name="Phil Neill" userId="S::phil.neill@educationscotland.gov.scot::4b36eeed-3cc2-4425-b260-b73cfaa414ee" providerId="AD" clId="Web-{264451BE-5360-F77C-8E7B-4AC7742F547C}" dt="2024-04-17T14:35:46.282" v="838"/>
                <pc2:cmRplyMkLst xmlns:pc2="http://schemas.microsoft.com/office/powerpoint/2019/9/main/command">
                  <pc:docMk/>
                  <pc:sldMk cId="892292972" sldId="1336"/>
                  <pc2:cmMk id="{FD0C0301-2D97-41D8-8137-042BDC6D41EA}"/>
                  <pc2:cmRplyMk id="{D0CFA84D-76AF-49AF-9D3C-96E8AD5488A4}"/>
                </pc2:cmRplyMkLst>
              </pc226:cmRplyChg>
            </pc226:cmChg>
          </p:ext>
        </pc:extLst>
      </pc:sldChg>
      <pc:sldChg chg="modSp modCm modNotes">
        <pc:chgData name="Phil Neill" userId="S::phil.neill@educationscotland.gov.scot::4b36eeed-3cc2-4425-b260-b73cfaa414ee" providerId="AD" clId="Web-{264451BE-5360-F77C-8E7B-4AC7742F547C}" dt="2024-04-17T14:44:13.828" v="905"/>
        <pc:sldMkLst>
          <pc:docMk/>
          <pc:sldMk cId="3885109629" sldId="1341"/>
        </pc:sldMkLst>
        <pc:spChg chg="mod">
          <ac:chgData name="Phil Neill" userId="S::phil.neill@educationscotland.gov.scot::4b36eeed-3cc2-4425-b260-b73cfaa414ee" providerId="AD" clId="Web-{264451BE-5360-F77C-8E7B-4AC7742F547C}" dt="2024-04-17T14:42:39.357" v="894" actId="20577"/>
          <ac:spMkLst>
            <pc:docMk/>
            <pc:sldMk cId="3885109629" sldId="1341"/>
            <ac:spMk id="6" creationId="{1B0E2ADF-0B0D-E0B6-FFB3-56354FBDD5AF}"/>
          </ac:spMkLst>
        </pc:spChg>
        <pc:spChg chg="mod">
          <ac:chgData name="Phil Neill" userId="S::phil.neill@educationscotland.gov.scot::4b36eeed-3cc2-4425-b260-b73cfaa414ee" providerId="AD" clId="Web-{264451BE-5360-F77C-8E7B-4AC7742F547C}" dt="2024-04-17T14:43:41.452" v="901" actId="20577"/>
          <ac:spMkLst>
            <pc:docMk/>
            <pc:sldMk cId="3885109629" sldId="1341"/>
            <ac:spMk id="7" creationId="{6D37F852-A587-F48B-8A2A-D16A7D210AC9}"/>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264451BE-5360-F77C-8E7B-4AC7742F547C}" dt="2024-04-17T14:43:40.624" v="900"/>
              <pc2:cmMkLst xmlns:pc2="http://schemas.microsoft.com/office/powerpoint/2019/9/main/command">
                <pc:docMk/>
                <pc:sldMk cId="3885109629" sldId="1341"/>
                <pc2:cmMk id="{F91113A6-AB4F-4D22-A6C8-6FEF6D654FF6}"/>
              </pc2:cmMkLst>
              <pc226:cmRplyChg chg="add">
                <pc226:chgData name="Phil Neill" userId="S::phil.neill@educationscotland.gov.scot::4b36eeed-3cc2-4425-b260-b73cfaa414ee" providerId="AD" clId="Web-{264451BE-5360-F77C-8E7B-4AC7742F547C}" dt="2024-04-17T14:43:40.624" v="900"/>
                <pc2:cmRplyMkLst xmlns:pc2="http://schemas.microsoft.com/office/powerpoint/2019/9/main/command">
                  <pc:docMk/>
                  <pc:sldMk cId="3885109629" sldId="1341"/>
                  <pc2:cmMk id="{F91113A6-AB4F-4D22-A6C8-6FEF6D654FF6}"/>
                  <pc2:cmRplyMk id="{BC9120F0-2D64-4A1C-A473-22DEECDB3EE4}"/>
                </pc2:cmRplyMkLst>
              </pc226:cmRplyChg>
            </pc226:cmChg>
          </p:ext>
        </pc:extLst>
      </pc:sldChg>
      <pc:sldChg chg="delSp modSp add replId">
        <pc:chgData name="Phil Neill" userId="S::phil.neill@educationscotland.gov.scot::4b36eeed-3cc2-4425-b260-b73cfaa414ee" providerId="AD" clId="Web-{264451BE-5360-F77C-8E7B-4AC7742F547C}" dt="2024-04-17T14:18:06.860" v="100" actId="1076"/>
        <pc:sldMkLst>
          <pc:docMk/>
          <pc:sldMk cId="1895313258" sldId="1342"/>
        </pc:sldMkLst>
        <pc:spChg chg="mod">
          <ac:chgData name="Phil Neill" userId="S::phil.neill@educationscotland.gov.scot::4b36eeed-3cc2-4425-b260-b73cfaa414ee" providerId="AD" clId="Web-{264451BE-5360-F77C-8E7B-4AC7742F547C}" dt="2024-04-17T14:18:03.672" v="99" actId="20577"/>
          <ac:spMkLst>
            <pc:docMk/>
            <pc:sldMk cId="1895313258" sldId="1342"/>
            <ac:spMk id="2" creationId="{A30E613A-C660-1E5C-DE85-408037B0AED0}"/>
          </ac:spMkLst>
        </pc:spChg>
        <pc:spChg chg="mod">
          <ac:chgData name="Phil Neill" userId="S::phil.neill@educationscotland.gov.scot::4b36eeed-3cc2-4425-b260-b73cfaa414ee" providerId="AD" clId="Web-{264451BE-5360-F77C-8E7B-4AC7742F547C}" dt="2024-04-17T14:18:06.860" v="100" actId="1076"/>
          <ac:spMkLst>
            <pc:docMk/>
            <pc:sldMk cId="1895313258" sldId="1342"/>
            <ac:spMk id="3" creationId="{B726CA8C-6123-2883-45A0-744BFFF3C557}"/>
          </ac:spMkLst>
        </pc:spChg>
        <pc:spChg chg="mod">
          <ac:chgData name="Phil Neill" userId="S::phil.neill@educationscotland.gov.scot::4b36eeed-3cc2-4425-b260-b73cfaa414ee" providerId="AD" clId="Web-{264451BE-5360-F77C-8E7B-4AC7742F547C}" dt="2024-04-17T14:11:03.925" v="42" actId="20577"/>
          <ac:spMkLst>
            <pc:docMk/>
            <pc:sldMk cId="1895313258" sldId="1342"/>
            <ac:spMk id="4" creationId="{201D265A-369C-55CE-29D3-C9E89A312D54}"/>
          </ac:spMkLst>
        </pc:spChg>
        <pc:spChg chg="del mod">
          <ac:chgData name="Phil Neill" userId="S::phil.neill@educationscotland.gov.scot::4b36eeed-3cc2-4425-b260-b73cfaa414ee" providerId="AD" clId="Web-{264451BE-5360-F77C-8E7B-4AC7742F547C}" dt="2024-04-17T14:10:55.331" v="38"/>
          <ac:spMkLst>
            <pc:docMk/>
            <pc:sldMk cId="1895313258" sldId="1342"/>
            <ac:spMk id="7" creationId="{0A45AEDA-0EC7-ED0E-FA39-E3AB7918866F}"/>
          </ac:spMkLst>
        </pc:spChg>
      </pc:sldChg>
    </pc:docChg>
  </pc:docChgLst>
  <pc:docChgLst>
    <pc:chgData name="Eve Moran" userId="9554bd08-f74d-49fa-89d7-98270a115bea" providerId="ADAL" clId="{FDE66FE3-CCA5-48EE-8762-ED659CCE766C}"/>
    <pc:docChg chg="undo custSel addSld delSld modSld sldOrd addSection modSection">
      <pc:chgData name="Eve Moran" userId="9554bd08-f74d-49fa-89d7-98270a115bea" providerId="ADAL" clId="{FDE66FE3-CCA5-48EE-8762-ED659CCE766C}" dt="2024-04-10T10:40:50.831" v="15815" actId="20577"/>
      <pc:docMkLst>
        <pc:docMk/>
      </pc:docMkLst>
      <pc:sldChg chg="modSp mod">
        <pc:chgData name="Eve Moran" userId="9554bd08-f74d-49fa-89d7-98270a115bea" providerId="ADAL" clId="{FDE66FE3-CCA5-48EE-8762-ED659CCE766C}" dt="2024-04-10T07:32:35.791" v="1621" actId="962"/>
        <pc:sldMkLst>
          <pc:docMk/>
          <pc:sldMk cId="1636906469" sldId="257"/>
        </pc:sldMkLst>
        <pc:spChg chg="mod">
          <ac:chgData name="Eve Moran" userId="9554bd08-f74d-49fa-89d7-98270a115bea" providerId="ADAL" clId="{FDE66FE3-CCA5-48EE-8762-ED659CCE766C}" dt="2024-04-10T07:05:20.260" v="1" actId="20577"/>
          <ac:spMkLst>
            <pc:docMk/>
            <pc:sldMk cId="1636906469" sldId="257"/>
            <ac:spMk id="8" creationId="{51CB9AAC-0113-0979-7097-6CD6139BEED4}"/>
          </ac:spMkLst>
        </pc:spChg>
        <pc:picChg chg="mod">
          <ac:chgData name="Eve Moran" userId="9554bd08-f74d-49fa-89d7-98270a115bea" providerId="ADAL" clId="{FDE66FE3-CCA5-48EE-8762-ED659CCE766C}" dt="2024-04-10T07:32:35.791" v="1621" actId="962"/>
          <ac:picMkLst>
            <pc:docMk/>
            <pc:sldMk cId="1636906469" sldId="257"/>
            <ac:picMk id="9" creationId="{7A428849-A490-656A-6F46-EFF59883C26F}"/>
          </ac:picMkLst>
        </pc:picChg>
      </pc:sldChg>
      <pc:sldChg chg="del">
        <pc:chgData name="Eve Moran" userId="9554bd08-f74d-49fa-89d7-98270a115bea" providerId="ADAL" clId="{FDE66FE3-CCA5-48EE-8762-ED659CCE766C}" dt="2024-04-10T07:05:05.241" v="0" actId="47"/>
        <pc:sldMkLst>
          <pc:docMk/>
          <pc:sldMk cId="171361789" sldId="259"/>
        </pc:sldMkLst>
      </pc:sldChg>
      <pc:sldChg chg="del">
        <pc:chgData name="Eve Moran" userId="9554bd08-f74d-49fa-89d7-98270a115bea" providerId="ADAL" clId="{FDE66FE3-CCA5-48EE-8762-ED659CCE766C}" dt="2024-04-10T07:09:21.159" v="222" actId="47"/>
        <pc:sldMkLst>
          <pc:docMk/>
          <pc:sldMk cId="373023465" sldId="261"/>
        </pc:sldMkLst>
      </pc:sldChg>
      <pc:sldChg chg="modSp del mod">
        <pc:chgData name="Eve Moran" userId="9554bd08-f74d-49fa-89d7-98270a115bea" providerId="ADAL" clId="{FDE66FE3-CCA5-48EE-8762-ED659CCE766C}" dt="2024-04-10T10:40:27.704" v="15773" actId="20577"/>
        <pc:sldMkLst>
          <pc:docMk/>
          <pc:sldMk cId="618706366" sldId="262"/>
        </pc:sldMkLst>
        <pc:spChg chg="mod">
          <ac:chgData name="Eve Moran" userId="9554bd08-f74d-49fa-89d7-98270a115bea" providerId="ADAL" clId="{FDE66FE3-CCA5-48EE-8762-ED659CCE766C}" dt="2024-04-10T10:40:27.704" v="15773" actId="20577"/>
          <ac:spMkLst>
            <pc:docMk/>
            <pc:sldMk cId="618706366" sldId="262"/>
            <ac:spMk id="3" creationId="{32040508-1C23-7137-E95E-33B50BB4826B}"/>
          </ac:spMkLst>
        </pc:spChg>
      </pc:sldChg>
      <pc:sldChg chg="addSp modSp del mod">
        <pc:chgData name="Eve Moran" userId="9554bd08-f74d-49fa-89d7-98270a115bea" providerId="ADAL" clId="{FDE66FE3-CCA5-48EE-8762-ED659CCE766C}" dt="2024-04-10T07:24:16.672" v="841" actId="47"/>
        <pc:sldMkLst>
          <pc:docMk/>
          <pc:sldMk cId="1569369832" sldId="265"/>
        </pc:sldMkLst>
        <pc:spChg chg="add mod">
          <ac:chgData name="Eve Moran" userId="9554bd08-f74d-49fa-89d7-98270a115bea" providerId="ADAL" clId="{FDE66FE3-CCA5-48EE-8762-ED659CCE766C}" dt="2024-04-10T07:21:30.258" v="650" actId="1076"/>
          <ac:spMkLst>
            <pc:docMk/>
            <pc:sldMk cId="1569369832" sldId="265"/>
            <ac:spMk id="2" creationId="{2BCC4C0C-A4A2-B45E-2F42-C0C7F86B56E4}"/>
          </ac:spMkLst>
        </pc:spChg>
        <pc:spChg chg="mod">
          <ac:chgData name="Eve Moran" userId="9554bd08-f74d-49fa-89d7-98270a115bea" providerId="ADAL" clId="{FDE66FE3-CCA5-48EE-8762-ED659CCE766C}" dt="2024-04-10T07:15:55.226" v="255" actId="1076"/>
          <ac:spMkLst>
            <pc:docMk/>
            <pc:sldMk cId="1569369832" sldId="265"/>
            <ac:spMk id="4" creationId="{D5D1C5AF-768D-FD63-B709-4672413272CA}"/>
          </ac:spMkLst>
        </pc:spChg>
        <pc:spChg chg="mod">
          <ac:chgData name="Eve Moran" userId="9554bd08-f74d-49fa-89d7-98270a115bea" providerId="ADAL" clId="{FDE66FE3-CCA5-48EE-8762-ED659CCE766C}" dt="2024-04-10T07:21:34.545" v="651" actId="20577"/>
          <ac:spMkLst>
            <pc:docMk/>
            <pc:sldMk cId="1569369832" sldId="265"/>
            <ac:spMk id="6" creationId="{4BBCA1E9-3FE2-8DD9-67F2-E7236C2F60D7}"/>
          </ac:spMkLst>
        </pc:spChg>
      </pc:sldChg>
      <pc:sldChg chg="addSp delSp modSp mod modNotesTx">
        <pc:chgData name="Eve Moran" userId="9554bd08-f74d-49fa-89d7-98270a115bea" providerId="ADAL" clId="{FDE66FE3-CCA5-48EE-8762-ED659CCE766C}" dt="2024-04-10T07:44:11.970" v="1871" actId="1076"/>
        <pc:sldMkLst>
          <pc:docMk/>
          <pc:sldMk cId="3912066118" sldId="267"/>
        </pc:sldMkLst>
        <pc:spChg chg="add del mod">
          <ac:chgData name="Eve Moran" userId="9554bd08-f74d-49fa-89d7-98270a115bea" providerId="ADAL" clId="{FDE66FE3-CCA5-48EE-8762-ED659CCE766C}" dt="2024-04-10T07:29:22.674" v="1312"/>
          <ac:spMkLst>
            <pc:docMk/>
            <pc:sldMk cId="3912066118" sldId="267"/>
            <ac:spMk id="3" creationId="{585753C3-4C58-EE8D-2E17-00AFF7697F89}"/>
          </ac:spMkLst>
        </pc:spChg>
        <pc:spChg chg="mod">
          <ac:chgData name="Eve Moran" userId="9554bd08-f74d-49fa-89d7-98270a115bea" providerId="ADAL" clId="{FDE66FE3-CCA5-48EE-8762-ED659CCE766C}" dt="2024-04-10T07:44:11.970" v="1871" actId="1076"/>
          <ac:spMkLst>
            <pc:docMk/>
            <pc:sldMk cId="3912066118" sldId="267"/>
            <ac:spMk id="4" creationId="{CEB1D558-BF20-F38D-BD96-2DE7441868F2}"/>
          </ac:spMkLst>
        </pc:spChg>
        <pc:picChg chg="add mod">
          <ac:chgData name="Eve Moran" userId="9554bd08-f74d-49fa-89d7-98270a115bea" providerId="ADAL" clId="{FDE66FE3-CCA5-48EE-8762-ED659CCE766C}" dt="2024-04-10T07:32:03.807" v="1603" actId="1076"/>
          <ac:picMkLst>
            <pc:docMk/>
            <pc:sldMk cId="3912066118" sldId="267"/>
            <ac:picMk id="6" creationId="{4E9D5C83-8DB2-06AD-5144-488AD62D7507}"/>
          </ac:picMkLst>
        </pc:picChg>
      </pc:sldChg>
      <pc:sldChg chg="modSp del mod ord">
        <pc:chgData name="Eve Moran" userId="9554bd08-f74d-49fa-89d7-98270a115bea" providerId="ADAL" clId="{FDE66FE3-CCA5-48EE-8762-ED659CCE766C}" dt="2024-04-10T10:10:55.811" v="11376" actId="47"/>
        <pc:sldMkLst>
          <pc:docMk/>
          <pc:sldMk cId="2099013807" sldId="287"/>
        </pc:sldMkLst>
        <pc:spChg chg="mod">
          <ac:chgData name="Eve Moran" userId="9554bd08-f74d-49fa-89d7-98270a115bea" providerId="ADAL" clId="{FDE66FE3-CCA5-48EE-8762-ED659CCE766C}" dt="2024-04-10T10:06:47.652" v="11023" actId="20577"/>
          <ac:spMkLst>
            <pc:docMk/>
            <pc:sldMk cId="2099013807" sldId="287"/>
            <ac:spMk id="10" creationId="{4D43E97B-75B7-154D-6624-BEDFBC51AD85}"/>
          </ac:spMkLst>
        </pc:spChg>
      </pc:sldChg>
      <pc:sldChg chg="modSp mod">
        <pc:chgData name="Eve Moran" userId="9554bd08-f74d-49fa-89d7-98270a115bea" providerId="ADAL" clId="{FDE66FE3-CCA5-48EE-8762-ED659CCE766C}" dt="2024-04-10T10:26:54.170" v="13376" actId="5793"/>
        <pc:sldMkLst>
          <pc:docMk/>
          <pc:sldMk cId="1220597281" sldId="288"/>
        </pc:sldMkLst>
        <pc:spChg chg="mod">
          <ac:chgData name="Eve Moran" userId="9554bd08-f74d-49fa-89d7-98270a115bea" providerId="ADAL" clId="{FDE66FE3-CCA5-48EE-8762-ED659CCE766C}" dt="2024-04-10T10:26:54.170" v="13376" actId="5793"/>
          <ac:spMkLst>
            <pc:docMk/>
            <pc:sldMk cId="1220597281" sldId="288"/>
            <ac:spMk id="7" creationId="{DC24E83B-D207-9965-37A4-FDA27BF1366B}"/>
          </ac:spMkLst>
        </pc:spChg>
      </pc:sldChg>
      <pc:sldChg chg="del">
        <pc:chgData name="Eve Moran" userId="9554bd08-f74d-49fa-89d7-98270a115bea" providerId="ADAL" clId="{FDE66FE3-CCA5-48EE-8762-ED659CCE766C}" dt="2024-04-10T10:25:24.320" v="13138" actId="47"/>
        <pc:sldMkLst>
          <pc:docMk/>
          <pc:sldMk cId="2992660041" sldId="289"/>
        </pc:sldMkLst>
      </pc:sldChg>
      <pc:sldChg chg="modSp mod ord">
        <pc:chgData name="Eve Moran" userId="9554bd08-f74d-49fa-89d7-98270a115bea" providerId="ADAL" clId="{FDE66FE3-CCA5-48EE-8762-ED659CCE766C}" dt="2024-04-10T07:17:42.974" v="280" actId="20577"/>
        <pc:sldMkLst>
          <pc:docMk/>
          <pc:sldMk cId="2483683155" sldId="291"/>
        </pc:sldMkLst>
        <pc:spChg chg="mod">
          <ac:chgData name="Eve Moran" userId="9554bd08-f74d-49fa-89d7-98270a115bea" providerId="ADAL" clId="{FDE66FE3-CCA5-48EE-8762-ED659CCE766C}" dt="2024-04-10T07:17:42.974" v="280" actId="20577"/>
          <ac:spMkLst>
            <pc:docMk/>
            <pc:sldMk cId="2483683155" sldId="291"/>
            <ac:spMk id="7" creationId="{4145691D-F927-C6ED-A283-D464CDA8A340}"/>
          </ac:spMkLst>
        </pc:spChg>
      </pc:sldChg>
      <pc:sldChg chg="del">
        <pc:chgData name="Eve Moran" userId="9554bd08-f74d-49fa-89d7-98270a115bea" providerId="ADAL" clId="{FDE66FE3-CCA5-48EE-8762-ED659CCE766C}" dt="2024-04-10T10:05:33.627" v="10963" actId="47"/>
        <pc:sldMkLst>
          <pc:docMk/>
          <pc:sldMk cId="2906578666" sldId="292"/>
        </pc:sldMkLst>
      </pc:sldChg>
      <pc:sldChg chg="addSp modSp mod ord modNotesTx">
        <pc:chgData name="Eve Moran" userId="9554bd08-f74d-49fa-89d7-98270a115bea" providerId="ADAL" clId="{FDE66FE3-CCA5-48EE-8762-ED659CCE766C}" dt="2024-04-10T10:20:36.302" v="12672" actId="20577"/>
        <pc:sldMkLst>
          <pc:docMk/>
          <pc:sldMk cId="335755160" sldId="293"/>
        </pc:sldMkLst>
        <pc:spChg chg="mod">
          <ac:chgData name="Eve Moran" userId="9554bd08-f74d-49fa-89d7-98270a115bea" providerId="ADAL" clId="{FDE66FE3-CCA5-48EE-8762-ED659CCE766C}" dt="2024-04-10T10:09:52.994" v="11364" actId="14100"/>
          <ac:spMkLst>
            <pc:docMk/>
            <pc:sldMk cId="335755160" sldId="293"/>
            <ac:spMk id="4" creationId="{073E6936-F394-0CC2-D311-E72617A8247C}"/>
          </ac:spMkLst>
        </pc:spChg>
        <pc:spChg chg="mod">
          <ac:chgData name="Eve Moran" userId="9554bd08-f74d-49fa-89d7-98270a115bea" providerId="ADAL" clId="{FDE66FE3-CCA5-48EE-8762-ED659CCE766C}" dt="2024-04-10T10:19:17.761" v="12395" actId="33524"/>
          <ac:spMkLst>
            <pc:docMk/>
            <pc:sldMk cId="335755160" sldId="293"/>
            <ac:spMk id="8" creationId="{DF46E3A4-7573-EF1E-DAA8-25C234E8C965}"/>
          </ac:spMkLst>
        </pc:spChg>
        <pc:picChg chg="add mod">
          <ac:chgData name="Eve Moran" userId="9554bd08-f74d-49fa-89d7-98270a115bea" providerId="ADAL" clId="{FDE66FE3-CCA5-48EE-8762-ED659CCE766C}" dt="2024-04-10T10:18:50.822" v="12210" actId="962"/>
          <ac:picMkLst>
            <pc:docMk/>
            <pc:sldMk cId="335755160" sldId="293"/>
            <ac:picMk id="3" creationId="{7C597BEE-540C-BDD6-70EF-1AD98753B06F}"/>
          </ac:picMkLst>
        </pc:picChg>
        <pc:picChg chg="add mod">
          <ac:chgData name="Eve Moran" userId="9554bd08-f74d-49fa-89d7-98270a115bea" providerId="ADAL" clId="{FDE66FE3-CCA5-48EE-8762-ED659CCE766C}" dt="2024-04-10T10:19:11.286" v="12394" actId="962"/>
          <ac:picMkLst>
            <pc:docMk/>
            <pc:sldMk cId="335755160" sldId="293"/>
            <ac:picMk id="6" creationId="{AD91C9C0-D63D-22E0-2A69-3B5C1DB8FB7B}"/>
          </ac:picMkLst>
        </pc:picChg>
      </pc:sldChg>
      <pc:sldChg chg="addSp modSp mod modNotesTx">
        <pc:chgData name="Eve Moran" userId="9554bd08-f74d-49fa-89d7-98270a115bea" providerId="ADAL" clId="{FDE66FE3-CCA5-48EE-8762-ED659CCE766C}" dt="2024-04-10T09:07:04.294" v="3897" actId="14100"/>
        <pc:sldMkLst>
          <pc:docMk/>
          <pc:sldMk cId="1250658516" sldId="294"/>
        </pc:sldMkLst>
        <pc:spChg chg="mod">
          <ac:chgData name="Eve Moran" userId="9554bd08-f74d-49fa-89d7-98270a115bea" providerId="ADAL" clId="{FDE66FE3-CCA5-48EE-8762-ED659CCE766C}" dt="2024-04-10T09:05:18.526" v="3695" actId="1076"/>
          <ac:spMkLst>
            <pc:docMk/>
            <pc:sldMk cId="1250658516" sldId="294"/>
            <ac:spMk id="8" creationId="{DF46E3A4-7573-EF1E-DAA8-25C234E8C965}"/>
          </ac:spMkLst>
        </pc:spChg>
        <pc:picChg chg="add mod">
          <ac:chgData name="Eve Moran" userId="9554bd08-f74d-49fa-89d7-98270a115bea" providerId="ADAL" clId="{FDE66FE3-CCA5-48EE-8762-ED659CCE766C}" dt="2024-04-10T09:07:04.294" v="3897" actId="14100"/>
          <ac:picMkLst>
            <pc:docMk/>
            <pc:sldMk cId="1250658516" sldId="294"/>
            <ac:picMk id="3" creationId="{415E66A2-9AEF-37AC-724E-4548BAC47A8F}"/>
          </ac:picMkLst>
        </pc:picChg>
      </pc:sldChg>
      <pc:sldChg chg="del">
        <pc:chgData name="Eve Moran" userId="9554bd08-f74d-49fa-89d7-98270a115bea" providerId="ADAL" clId="{FDE66FE3-CCA5-48EE-8762-ED659CCE766C}" dt="2024-04-10T10:11:26.133" v="11422" actId="47"/>
        <pc:sldMkLst>
          <pc:docMk/>
          <pc:sldMk cId="335001442" sldId="295"/>
        </pc:sldMkLst>
      </pc:sldChg>
      <pc:sldChg chg="del">
        <pc:chgData name="Eve Moran" userId="9554bd08-f74d-49fa-89d7-98270a115bea" providerId="ADAL" clId="{FDE66FE3-CCA5-48EE-8762-ED659CCE766C}" dt="2024-04-10T10:11:23.180" v="11417" actId="47"/>
        <pc:sldMkLst>
          <pc:docMk/>
          <pc:sldMk cId="704885197" sldId="296"/>
        </pc:sldMkLst>
      </pc:sldChg>
      <pc:sldChg chg="del">
        <pc:chgData name="Eve Moran" userId="9554bd08-f74d-49fa-89d7-98270a115bea" providerId="ADAL" clId="{FDE66FE3-CCA5-48EE-8762-ED659CCE766C}" dt="2024-04-10T10:11:23.976" v="11418" actId="47"/>
        <pc:sldMkLst>
          <pc:docMk/>
          <pc:sldMk cId="1927895842" sldId="297"/>
        </pc:sldMkLst>
      </pc:sldChg>
      <pc:sldChg chg="del">
        <pc:chgData name="Eve Moran" userId="9554bd08-f74d-49fa-89d7-98270a115bea" providerId="ADAL" clId="{FDE66FE3-CCA5-48EE-8762-ED659CCE766C}" dt="2024-04-10T10:11:25.658" v="11421" actId="47"/>
        <pc:sldMkLst>
          <pc:docMk/>
          <pc:sldMk cId="1652775651" sldId="298"/>
        </pc:sldMkLst>
      </pc:sldChg>
      <pc:sldChg chg="del">
        <pc:chgData name="Eve Moran" userId="9554bd08-f74d-49fa-89d7-98270a115bea" providerId="ADAL" clId="{FDE66FE3-CCA5-48EE-8762-ED659CCE766C}" dt="2024-04-10T10:11:26.628" v="11423" actId="47"/>
        <pc:sldMkLst>
          <pc:docMk/>
          <pc:sldMk cId="3679004356" sldId="300"/>
        </pc:sldMkLst>
      </pc:sldChg>
      <pc:sldChg chg="del">
        <pc:chgData name="Eve Moran" userId="9554bd08-f74d-49fa-89d7-98270a115bea" providerId="ADAL" clId="{FDE66FE3-CCA5-48EE-8762-ED659CCE766C}" dt="2024-04-10T10:11:29.173" v="11424" actId="47"/>
        <pc:sldMkLst>
          <pc:docMk/>
          <pc:sldMk cId="3873864891" sldId="301"/>
        </pc:sldMkLst>
      </pc:sldChg>
      <pc:sldChg chg="addSp delSp modSp mod modNotesTx">
        <pc:chgData name="Eve Moran" userId="9554bd08-f74d-49fa-89d7-98270a115bea" providerId="ADAL" clId="{FDE66FE3-CCA5-48EE-8762-ED659CCE766C}" dt="2024-04-10T07:24:11.298" v="840" actId="1076"/>
        <pc:sldMkLst>
          <pc:docMk/>
          <pc:sldMk cId="3141078194" sldId="312"/>
        </pc:sldMkLst>
        <pc:spChg chg="mod">
          <ac:chgData name="Eve Moran" userId="9554bd08-f74d-49fa-89d7-98270a115bea" providerId="ADAL" clId="{FDE66FE3-CCA5-48EE-8762-ED659CCE766C}" dt="2024-04-10T07:23:51.362" v="834" actId="1076"/>
          <ac:spMkLst>
            <pc:docMk/>
            <pc:sldMk cId="3141078194" sldId="312"/>
            <ac:spMk id="2" creationId="{A30E613A-C660-1E5C-DE85-408037B0AED0}"/>
          </ac:spMkLst>
        </pc:spChg>
        <pc:spChg chg="add del mod">
          <ac:chgData name="Eve Moran" userId="9554bd08-f74d-49fa-89d7-98270a115bea" providerId="ADAL" clId="{FDE66FE3-CCA5-48EE-8762-ED659CCE766C}" dt="2024-04-10T07:13:43.157" v="233" actId="478"/>
          <ac:spMkLst>
            <pc:docMk/>
            <pc:sldMk cId="3141078194" sldId="312"/>
            <ac:spMk id="3" creationId="{6B8F63C6-38E4-94D2-7DA8-0E7D4278545A}"/>
          </ac:spMkLst>
        </pc:spChg>
        <pc:spChg chg="mod">
          <ac:chgData name="Eve Moran" userId="9554bd08-f74d-49fa-89d7-98270a115bea" providerId="ADAL" clId="{FDE66FE3-CCA5-48EE-8762-ED659CCE766C}" dt="2024-04-10T07:22:37.625" v="674" actId="20577"/>
          <ac:spMkLst>
            <pc:docMk/>
            <pc:sldMk cId="3141078194" sldId="312"/>
            <ac:spMk id="4" creationId="{201D265A-369C-55CE-29D3-C9E89A312D54}"/>
          </ac:spMkLst>
        </pc:spChg>
        <pc:spChg chg="add mod">
          <ac:chgData name="Eve Moran" userId="9554bd08-f74d-49fa-89d7-98270a115bea" providerId="ADAL" clId="{FDE66FE3-CCA5-48EE-8762-ED659CCE766C}" dt="2024-04-10T07:24:11.298" v="840" actId="1076"/>
          <ac:spMkLst>
            <pc:docMk/>
            <pc:sldMk cId="3141078194" sldId="312"/>
            <ac:spMk id="5" creationId="{9367764B-59BC-AB8F-3727-9261DC353F62}"/>
          </ac:spMkLst>
        </pc:spChg>
        <pc:spChg chg="add mod">
          <ac:chgData name="Eve Moran" userId="9554bd08-f74d-49fa-89d7-98270a115bea" providerId="ADAL" clId="{FDE66FE3-CCA5-48EE-8762-ED659CCE766C}" dt="2024-04-10T07:24:03.507" v="838" actId="1076"/>
          <ac:spMkLst>
            <pc:docMk/>
            <pc:sldMk cId="3141078194" sldId="312"/>
            <ac:spMk id="6" creationId="{28F2E5D3-6E46-5DAF-AF4A-8BAD7A8FE9F1}"/>
          </ac:spMkLst>
        </pc:spChg>
      </pc:sldChg>
      <pc:sldChg chg="del">
        <pc:chgData name="Eve Moran" userId="9554bd08-f74d-49fa-89d7-98270a115bea" providerId="ADAL" clId="{FDE66FE3-CCA5-48EE-8762-ED659CCE766C}" dt="2024-04-10T10:05:22.786" v="10960" actId="47"/>
        <pc:sldMkLst>
          <pc:docMk/>
          <pc:sldMk cId="4177947817" sldId="313"/>
        </pc:sldMkLst>
      </pc:sldChg>
      <pc:sldChg chg="del">
        <pc:chgData name="Eve Moran" userId="9554bd08-f74d-49fa-89d7-98270a115bea" providerId="ADAL" clId="{FDE66FE3-CCA5-48EE-8762-ED659CCE766C}" dt="2024-04-10T10:05:23.842" v="10961" actId="47"/>
        <pc:sldMkLst>
          <pc:docMk/>
          <pc:sldMk cId="3207898316" sldId="314"/>
        </pc:sldMkLst>
      </pc:sldChg>
      <pc:sldChg chg="del">
        <pc:chgData name="Eve Moran" userId="9554bd08-f74d-49fa-89d7-98270a115bea" providerId="ADAL" clId="{FDE66FE3-CCA5-48EE-8762-ED659CCE766C}" dt="2024-04-10T10:05:34.440" v="10964" actId="47"/>
        <pc:sldMkLst>
          <pc:docMk/>
          <pc:sldMk cId="288874942" sldId="315"/>
        </pc:sldMkLst>
      </pc:sldChg>
      <pc:sldChg chg="addSp delSp modSp mod modNotesTx">
        <pc:chgData name="Eve Moran" userId="9554bd08-f74d-49fa-89d7-98270a115bea" providerId="ADAL" clId="{FDE66FE3-CCA5-48EE-8762-ED659CCE766C}" dt="2024-04-10T10:24:53.948" v="13136" actId="20577"/>
        <pc:sldMkLst>
          <pc:docMk/>
          <pc:sldMk cId="3937950212" sldId="316"/>
        </pc:sldMkLst>
        <pc:spChg chg="add mod">
          <ac:chgData name="Eve Moran" userId="9554bd08-f74d-49fa-89d7-98270a115bea" providerId="ADAL" clId="{FDE66FE3-CCA5-48EE-8762-ED659CCE766C}" dt="2024-04-10T10:24:05.339" v="13123" actId="20577"/>
          <ac:spMkLst>
            <pc:docMk/>
            <pc:sldMk cId="3937950212" sldId="316"/>
            <ac:spMk id="3" creationId="{035EE265-EFC4-9D4C-930A-33692E85EC65}"/>
          </ac:spMkLst>
        </pc:spChg>
        <pc:spChg chg="mod">
          <ac:chgData name="Eve Moran" userId="9554bd08-f74d-49fa-89d7-98270a115bea" providerId="ADAL" clId="{FDE66FE3-CCA5-48EE-8762-ED659CCE766C}" dt="2024-04-10T10:13:03.661" v="11648" actId="1076"/>
          <ac:spMkLst>
            <pc:docMk/>
            <pc:sldMk cId="3937950212" sldId="316"/>
            <ac:spMk id="4" creationId="{073E6936-F394-0CC2-D311-E72617A8247C}"/>
          </ac:spMkLst>
        </pc:spChg>
        <pc:spChg chg="del">
          <ac:chgData name="Eve Moran" userId="9554bd08-f74d-49fa-89d7-98270a115bea" providerId="ADAL" clId="{FDE66FE3-CCA5-48EE-8762-ED659CCE766C}" dt="2024-04-10T10:10:58.877" v="11377" actId="478"/>
          <ac:spMkLst>
            <pc:docMk/>
            <pc:sldMk cId="3937950212" sldId="316"/>
            <ac:spMk id="8" creationId="{DF46E3A4-7573-EF1E-DAA8-25C234E8C965}"/>
          </ac:spMkLst>
        </pc:spChg>
      </pc:sldChg>
      <pc:sldChg chg="del">
        <pc:chgData name="Eve Moran" userId="9554bd08-f74d-49fa-89d7-98270a115bea" providerId="ADAL" clId="{FDE66FE3-CCA5-48EE-8762-ED659CCE766C}" dt="2024-04-10T10:11:24.631" v="11419" actId="47"/>
        <pc:sldMkLst>
          <pc:docMk/>
          <pc:sldMk cId="38981491" sldId="317"/>
        </pc:sldMkLst>
      </pc:sldChg>
      <pc:sldChg chg="del">
        <pc:chgData name="Eve Moran" userId="9554bd08-f74d-49fa-89d7-98270a115bea" providerId="ADAL" clId="{FDE66FE3-CCA5-48EE-8762-ED659CCE766C}" dt="2024-04-10T10:11:25.149" v="11420" actId="47"/>
        <pc:sldMkLst>
          <pc:docMk/>
          <pc:sldMk cId="4078392171" sldId="318"/>
        </pc:sldMkLst>
      </pc:sldChg>
      <pc:sldChg chg="del">
        <pc:chgData name="Eve Moran" userId="9554bd08-f74d-49fa-89d7-98270a115bea" providerId="ADAL" clId="{FDE66FE3-CCA5-48EE-8762-ED659CCE766C}" dt="2024-04-10T10:11:29.736" v="11425" actId="47"/>
        <pc:sldMkLst>
          <pc:docMk/>
          <pc:sldMk cId="2966243811" sldId="319"/>
        </pc:sldMkLst>
      </pc:sldChg>
      <pc:sldChg chg="del">
        <pc:chgData name="Eve Moran" userId="9554bd08-f74d-49fa-89d7-98270a115bea" providerId="ADAL" clId="{FDE66FE3-CCA5-48EE-8762-ED659CCE766C}" dt="2024-04-10T10:11:30.307" v="11426" actId="47"/>
        <pc:sldMkLst>
          <pc:docMk/>
          <pc:sldMk cId="1940330016" sldId="320"/>
        </pc:sldMkLst>
      </pc:sldChg>
      <pc:sldChg chg="del">
        <pc:chgData name="Eve Moran" userId="9554bd08-f74d-49fa-89d7-98270a115bea" providerId="ADAL" clId="{FDE66FE3-CCA5-48EE-8762-ED659CCE766C}" dt="2024-04-10T10:11:30.828" v="11427" actId="47"/>
        <pc:sldMkLst>
          <pc:docMk/>
          <pc:sldMk cId="451453760" sldId="321"/>
        </pc:sldMkLst>
      </pc:sldChg>
      <pc:sldChg chg="del">
        <pc:chgData name="Eve Moran" userId="9554bd08-f74d-49fa-89d7-98270a115bea" providerId="ADAL" clId="{FDE66FE3-CCA5-48EE-8762-ED659CCE766C}" dt="2024-04-10T10:14:42.428" v="11852" actId="47"/>
        <pc:sldMkLst>
          <pc:docMk/>
          <pc:sldMk cId="3075164707" sldId="322"/>
        </pc:sldMkLst>
      </pc:sldChg>
      <pc:sldChg chg="delSp del mod">
        <pc:chgData name="Eve Moran" userId="9554bd08-f74d-49fa-89d7-98270a115bea" providerId="ADAL" clId="{FDE66FE3-CCA5-48EE-8762-ED659CCE766C}" dt="2024-04-10T10:25:25.387" v="13139" actId="47"/>
        <pc:sldMkLst>
          <pc:docMk/>
          <pc:sldMk cId="1329150726" sldId="323"/>
        </pc:sldMkLst>
        <pc:spChg chg="del">
          <ac:chgData name="Eve Moran" userId="9554bd08-f74d-49fa-89d7-98270a115bea" providerId="ADAL" clId="{FDE66FE3-CCA5-48EE-8762-ED659CCE766C}" dt="2024-04-10T10:25:03.016" v="13137" actId="478"/>
          <ac:spMkLst>
            <pc:docMk/>
            <pc:sldMk cId="1329150726" sldId="323"/>
            <ac:spMk id="3" creationId="{67ABED4B-F8A0-4702-7BDC-F6B791FEC301}"/>
          </ac:spMkLst>
        </pc:spChg>
      </pc:sldChg>
      <pc:sldChg chg="addSp modSp mod modNotesTx">
        <pc:chgData name="Eve Moran" userId="9554bd08-f74d-49fa-89d7-98270a115bea" providerId="ADAL" clId="{FDE66FE3-CCA5-48EE-8762-ED659CCE766C}" dt="2024-04-10T09:07:12.814" v="3900" actId="1076"/>
        <pc:sldMkLst>
          <pc:docMk/>
          <pc:sldMk cId="2042953834" sldId="325"/>
        </pc:sldMkLst>
        <pc:spChg chg="mod">
          <ac:chgData name="Eve Moran" userId="9554bd08-f74d-49fa-89d7-98270a115bea" providerId="ADAL" clId="{FDE66FE3-CCA5-48EE-8762-ED659CCE766C}" dt="2024-04-10T09:02:29.039" v="3586" actId="14100"/>
          <ac:spMkLst>
            <pc:docMk/>
            <pc:sldMk cId="2042953834" sldId="325"/>
            <ac:spMk id="4" creationId="{073E6936-F394-0CC2-D311-E72617A8247C}"/>
          </ac:spMkLst>
        </pc:spChg>
        <pc:spChg chg="mod">
          <ac:chgData name="Eve Moran" userId="9554bd08-f74d-49fa-89d7-98270a115bea" providerId="ADAL" clId="{FDE66FE3-CCA5-48EE-8762-ED659CCE766C}" dt="2024-04-10T09:05:28.253" v="3697" actId="1076"/>
          <ac:spMkLst>
            <pc:docMk/>
            <pc:sldMk cId="2042953834" sldId="325"/>
            <ac:spMk id="8" creationId="{DF46E3A4-7573-EF1E-DAA8-25C234E8C965}"/>
          </ac:spMkLst>
        </pc:spChg>
        <pc:picChg chg="add mod">
          <ac:chgData name="Eve Moran" userId="9554bd08-f74d-49fa-89d7-98270a115bea" providerId="ADAL" clId="{FDE66FE3-CCA5-48EE-8762-ED659CCE766C}" dt="2024-04-10T09:07:12.814" v="3900" actId="1076"/>
          <ac:picMkLst>
            <pc:docMk/>
            <pc:sldMk cId="2042953834" sldId="325"/>
            <ac:picMk id="2" creationId="{66BD31D6-5F71-AA5F-1810-EB17FA8734EC}"/>
          </ac:picMkLst>
        </pc:picChg>
      </pc:sldChg>
      <pc:sldChg chg="del">
        <pc:chgData name="Eve Moran" userId="9554bd08-f74d-49fa-89d7-98270a115bea" providerId="ADAL" clId="{FDE66FE3-CCA5-48EE-8762-ED659CCE766C}" dt="2024-04-10T07:15:28.036" v="253" actId="47"/>
        <pc:sldMkLst>
          <pc:docMk/>
          <pc:sldMk cId="368381252" sldId="326"/>
        </pc:sldMkLst>
      </pc:sldChg>
      <pc:sldChg chg="delSp modSp mod modNotesTx">
        <pc:chgData name="Eve Moran" userId="9554bd08-f74d-49fa-89d7-98270a115bea" providerId="ADAL" clId="{FDE66FE3-CCA5-48EE-8762-ED659CCE766C}" dt="2024-04-10T09:12:39.551" v="4770" actId="962"/>
        <pc:sldMkLst>
          <pc:docMk/>
          <pc:sldMk cId="3092014165" sldId="642"/>
        </pc:sldMkLst>
        <pc:spChg chg="mod">
          <ac:chgData name="Eve Moran" userId="9554bd08-f74d-49fa-89d7-98270a115bea" providerId="ADAL" clId="{FDE66FE3-CCA5-48EE-8762-ED659CCE766C}" dt="2024-04-10T09:07:55.671" v="3945" actId="1076"/>
          <ac:spMkLst>
            <pc:docMk/>
            <pc:sldMk cId="3092014165" sldId="642"/>
            <ac:spMk id="8" creationId="{3F3351DD-4E8C-13E4-103B-B49E52A66FCC}"/>
          </ac:spMkLst>
        </pc:spChg>
        <pc:spChg chg="mod">
          <ac:chgData name="Eve Moran" userId="9554bd08-f74d-49fa-89d7-98270a115bea" providerId="ADAL" clId="{FDE66FE3-CCA5-48EE-8762-ED659CCE766C}" dt="2024-04-10T09:09:32.958" v="4117" actId="20577"/>
          <ac:spMkLst>
            <pc:docMk/>
            <pc:sldMk cId="3092014165" sldId="642"/>
            <ac:spMk id="9" creationId="{E5C56870-0C4B-4F14-F9AA-228C46F78174}"/>
          </ac:spMkLst>
        </pc:spChg>
        <pc:grpChg chg="del">
          <ac:chgData name="Eve Moran" userId="9554bd08-f74d-49fa-89d7-98270a115bea" providerId="ADAL" clId="{FDE66FE3-CCA5-48EE-8762-ED659CCE766C}" dt="2024-04-10T09:07:23.646" v="3901" actId="478"/>
          <ac:grpSpMkLst>
            <pc:docMk/>
            <pc:sldMk cId="3092014165" sldId="642"/>
            <ac:grpSpMk id="19" creationId="{F4FE1533-E833-CF54-3618-A5A42DA9D61F}"/>
          </ac:grpSpMkLst>
        </pc:grpChg>
        <pc:picChg chg="mod">
          <ac:chgData name="Eve Moran" userId="9554bd08-f74d-49fa-89d7-98270a115bea" providerId="ADAL" clId="{FDE66FE3-CCA5-48EE-8762-ED659CCE766C}" dt="2024-04-10T09:12:39.551" v="4770" actId="962"/>
          <ac:picMkLst>
            <pc:docMk/>
            <pc:sldMk cId="3092014165" sldId="642"/>
            <ac:picMk id="10" creationId="{BF450A44-0316-41E2-F822-FB320B3371F7}"/>
          </ac:picMkLst>
        </pc:picChg>
      </pc:sldChg>
      <pc:sldChg chg="addSp delSp modSp mod modNotesTx">
        <pc:chgData name="Eve Moran" userId="9554bd08-f74d-49fa-89d7-98270a115bea" providerId="ADAL" clId="{FDE66FE3-CCA5-48EE-8762-ED659CCE766C}" dt="2024-04-10T10:01:02.352" v="10713" actId="20577"/>
        <pc:sldMkLst>
          <pc:docMk/>
          <pc:sldMk cId="4223687079" sldId="1319"/>
        </pc:sldMkLst>
        <pc:spChg chg="add del mod">
          <ac:chgData name="Eve Moran" userId="9554bd08-f74d-49fa-89d7-98270a115bea" providerId="ADAL" clId="{FDE66FE3-CCA5-48EE-8762-ED659CCE766C}" dt="2024-04-10T09:44:41.269" v="9114" actId="1076"/>
          <ac:spMkLst>
            <pc:docMk/>
            <pc:sldMk cId="4223687079" sldId="1319"/>
            <ac:spMk id="4" creationId="{CEDC982A-4230-4902-274A-16B25B0D5FCE}"/>
          </ac:spMkLst>
        </pc:spChg>
        <pc:spChg chg="add mod">
          <ac:chgData name="Eve Moran" userId="9554bd08-f74d-49fa-89d7-98270a115bea" providerId="ADAL" clId="{FDE66FE3-CCA5-48EE-8762-ED659CCE766C}" dt="2024-04-10T09:44:34.677" v="9111" actId="1076"/>
          <ac:spMkLst>
            <pc:docMk/>
            <pc:sldMk cId="4223687079" sldId="1319"/>
            <ac:spMk id="6" creationId="{10A97A18-66CD-E869-E301-AB7445F6B95E}"/>
          </ac:spMkLst>
        </pc:spChg>
        <pc:graphicFrameChg chg="mod modGraphic">
          <ac:chgData name="Eve Moran" userId="9554bd08-f74d-49fa-89d7-98270a115bea" providerId="ADAL" clId="{FDE66FE3-CCA5-48EE-8762-ED659CCE766C}" dt="2024-04-10T09:44:37.724" v="9112" actId="1076"/>
          <ac:graphicFrameMkLst>
            <pc:docMk/>
            <pc:sldMk cId="4223687079" sldId="1319"/>
            <ac:graphicFrameMk id="2" creationId="{374349DB-14CF-8055-05EC-0504FC69AE92}"/>
          </ac:graphicFrameMkLst>
        </pc:graphicFrameChg>
        <pc:picChg chg="del">
          <ac:chgData name="Eve Moran" userId="9554bd08-f74d-49fa-89d7-98270a115bea" providerId="ADAL" clId="{FDE66FE3-CCA5-48EE-8762-ED659CCE766C}" dt="2024-04-10T09:20:58.495" v="5957" actId="478"/>
          <ac:picMkLst>
            <pc:docMk/>
            <pc:sldMk cId="4223687079" sldId="1319"/>
            <ac:picMk id="3" creationId="{E67D73AA-6150-FD0B-1D4D-9E7EAB91C9EC}"/>
          </ac:picMkLst>
        </pc:picChg>
        <pc:picChg chg="add mod">
          <ac:chgData name="Eve Moran" userId="9554bd08-f74d-49fa-89d7-98270a115bea" providerId="ADAL" clId="{FDE66FE3-CCA5-48EE-8762-ED659CCE766C}" dt="2024-04-10T09:44:39.339" v="9113" actId="1076"/>
          <ac:picMkLst>
            <pc:docMk/>
            <pc:sldMk cId="4223687079" sldId="1319"/>
            <ac:picMk id="5" creationId="{1A733665-B07C-0A8A-4413-2C676EDC2A2A}"/>
          </ac:picMkLst>
        </pc:picChg>
      </pc:sldChg>
      <pc:sldChg chg="modSp mod modNotesTx">
        <pc:chgData name="Eve Moran" userId="9554bd08-f74d-49fa-89d7-98270a115bea" providerId="ADAL" clId="{FDE66FE3-CCA5-48EE-8762-ED659CCE766C}" dt="2024-04-10T09:20:49.037" v="5956" actId="20577"/>
        <pc:sldMkLst>
          <pc:docMk/>
          <pc:sldMk cId="355058156" sldId="1320"/>
        </pc:sldMkLst>
        <pc:graphicFrameChg chg="modGraphic">
          <ac:chgData name="Eve Moran" userId="9554bd08-f74d-49fa-89d7-98270a115bea" providerId="ADAL" clId="{FDE66FE3-CCA5-48EE-8762-ED659CCE766C}" dt="2024-04-10T09:16:11.885" v="5189" actId="20577"/>
          <ac:graphicFrameMkLst>
            <pc:docMk/>
            <pc:sldMk cId="355058156" sldId="1320"/>
            <ac:graphicFrameMk id="2" creationId="{86621448-6C38-40B0-BB0B-340ED3D02215}"/>
          </ac:graphicFrameMkLst>
        </pc:graphicFrameChg>
      </pc:sldChg>
      <pc:sldChg chg="addSp delSp modSp mod">
        <pc:chgData name="Eve Moran" userId="9554bd08-f74d-49fa-89d7-98270a115bea" providerId="ADAL" clId="{FDE66FE3-CCA5-48EE-8762-ED659CCE766C}" dt="2024-04-10T09:53:31.754" v="9774" actId="21"/>
        <pc:sldMkLst>
          <pc:docMk/>
          <pc:sldMk cId="1207801266" sldId="1321"/>
        </pc:sldMkLst>
        <pc:graphicFrameChg chg="modGraphic">
          <ac:chgData name="Eve Moran" userId="9554bd08-f74d-49fa-89d7-98270a115bea" providerId="ADAL" clId="{FDE66FE3-CCA5-48EE-8762-ED659CCE766C}" dt="2024-04-10T09:53:20.210" v="9773" actId="20577"/>
          <ac:graphicFrameMkLst>
            <pc:docMk/>
            <pc:sldMk cId="1207801266" sldId="1321"/>
            <ac:graphicFrameMk id="2" creationId="{F3CDDC17-AD00-17E9-95FA-B79A22F37458}"/>
          </ac:graphicFrameMkLst>
        </pc:graphicFrameChg>
        <pc:picChg chg="add del mod">
          <ac:chgData name="Eve Moran" userId="9554bd08-f74d-49fa-89d7-98270a115bea" providerId="ADAL" clId="{FDE66FE3-CCA5-48EE-8762-ED659CCE766C}" dt="2024-04-10T09:53:31.754" v="9774" actId="21"/>
          <ac:picMkLst>
            <pc:docMk/>
            <pc:sldMk cId="1207801266" sldId="1321"/>
            <ac:picMk id="4" creationId="{4287F082-9FB5-A713-58C7-696768529EE1}"/>
          </ac:picMkLst>
        </pc:picChg>
      </pc:sldChg>
      <pc:sldChg chg="addSp delSp modSp mod ord modNotesTx">
        <pc:chgData name="Eve Moran" userId="9554bd08-f74d-49fa-89d7-98270a115bea" providerId="ADAL" clId="{FDE66FE3-CCA5-48EE-8762-ED659CCE766C}" dt="2024-04-10T09:59:22.222" v="10603" actId="313"/>
        <pc:sldMkLst>
          <pc:docMk/>
          <pc:sldMk cId="1059542082" sldId="1322"/>
        </pc:sldMkLst>
        <pc:spChg chg="mod">
          <ac:chgData name="Eve Moran" userId="9554bd08-f74d-49fa-89d7-98270a115bea" providerId="ADAL" clId="{FDE66FE3-CCA5-48EE-8762-ED659CCE766C}" dt="2024-04-10T09:53:59.612" v="9793" actId="1076"/>
          <ac:spMkLst>
            <pc:docMk/>
            <pc:sldMk cId="1059542082" sldId="1322"/>
            <ac:spMk id="4" creationId="{B4CF79A3-B1C4-42B1-A24B-362C1477FBB0}"/>
          </ac:spMkLst>
        </pc:spChg>
        <pc:picChg chg="add mod">
          <ac:chgData name="Eve Moran" userId="9554bd08-f74d-49fa-89d7-98270a115bea" providerId="ADAL" clId="{FDE66FE3-CCA5-48EE-8762-ED659CCE766C}" dt="2024-04-10T09:54:01.028" v="9794" actId="1076"/>
          <ac:picMkLst>
            <pc:docMk/>
            <pc:sldMk cId="1059542082" sldId="1322"/>
            <ac:picMk id="3" creationId="{F943FD87-0E1F-7A19-BA09-5028CC3309AE}"/>
          </ac:picMkLst>
        </pc:picChg>
        <pc:picChg chg="del">
          <ac:chgData name="Eve Moran" userId="9554bd08-f74d-49fa-89d7-98270a115bea" providerId="ADAL" clId="{FDE66FE3-CCA5-48EE-8762-ED659CCE766C}" dt="2024-04-10T09:28:56.375" v="7034" actId="478"/>
          <ac:picMkLst>
            <pc:docMk/>
            <pc:sldMk cId="1059542082" sldId="1322"/>
            <ac:picMk id="5" creationId="{9AEE0FCC-4691-88F8-0AA5-0226196B9F99}"/>
          </ac:picMkLst>
        </pc:picChg>
      </pc:sldChg>
      <pc:sldChg chg="modSp ord modNotesTx">
        <pc:chgData name="Eve Moran" userId="9554bd08-f74d-49fa-89d7-98270a115bea" providerId="ADAL" clId="{FDE66FE3-CCA5-48EE-8762-ED659CCE766C}" dt="2024-04-10T10:03:59.610" v="10932" actId="20577"/>
        <pc:sldMkLst>
          <pc:docMk/>
          <pc:sldMk cId="1873631777" sldId="1325"/>
        </pc:sldMkLst>
        <pc:spChg chg="mod">
          <ac:chgData name="Eve Moran" userId="9554bd08-f74d-49fa-89d7-98270a115bea" providerId="ADAL" clId="{FDE66FE3-CCA5-48EE-8762-ED659CCE766C}" dt="2024-04-10T10:01:33.625" v="10728" actId="962"/>
          <ac:spMkLst>
            <pc:docMk/>
            <pc:sldMk cId="1873631777" sldId="1325"/>
            <ac:spMk id="2" creationId="{58007A7B-0958-9E57-A122-997E947090E6}"/>
          </ac:spMkLst>
        </pc:spChg>
      </pc:sldChg>
      <pc:sldChg chg="modSp mod">
        <pc:chgData name="Eve Moran" userId="9554bd08-f74d-49fa-89d7-98270a115bea" providerId="ADAL" clId="{FDE66FE3-CCA5-48EE-8762-ED659CCE766C}" dt="2024-04-10T10:05:08.539" v="10959" actId="20577"/>
        <pc:sldMkLst>
          <pc:docMk/>
          <pc:sldMk cId="3669838478" sldId="1326"/>
        </pc:sldMkLst>
        <pc:spChg chg="mod">
          <ac:chgData name="Eve Moran" userId="9554bd08-f74d-49fa-89d7-98270a115bea" providerId="ADAL" clId="{FDE66FE3-CCA5-48EE-8762-ED659CCE766C}" dt="2024-04-10T10:04:57.404" v="10949" actId="12"/>
          <ac:spMkLst>
            <pc:docMk/>
            <pc:sldMk cId="3669838478" sldId="1326"/>
            <ac:spMk id="2" creationId="{F5D921FA-2378-6195-E3BC-8F12260B87FE}"/>
          </ac:spMkLst>
        </pc:spChg>
        <pc:spChg chg="mod">
          <ac:chgData name="Eve Moran" userId="9554bd08-f74d-49fa-89d7-98270a115bea" providerId="ADAL" clId="{FDE66FE3-CCA5-48EE-8762-ED659CCE766C}" dt="2024-04-10T10:05:08.539" v="10959" actId="20577"/>
          <ac:spMkLst>
            <pc:docMk/>
            <pc:sldMk cId="3669838478" sldId="1326"/>
            <ac:spMk id="3" creationId="{2AAED855-26BA-AE26-B744-15630F4ED7F6}"/>
          </ac:spMkLst>
        </pc:spChg>
      </pc:sldChg>
      <pc:sldChg chg="del">
        <pc:chgData name="Eve Moran" userId="9554bd08-f74d-49fa-89d7-98270a115bea" providerId="ADAL" clId="{FDE66FE3-CCA5-48EE-8762-ED659CCE766C}" dt="2024-04-10T10:05:36.923" v="10965" actId="47"/>
        <pc:sldMkLst>
          <pc:docMk/>
          <pc:sldMk cId="1278402862" sldId="1327"/>
        </pc:sldMkLst>
      </pc:sldChg>
      <pc:sldChg chg="del">
        <pc:chgData name="Eve Moran" userId="9554bd08-f74d-49fa-89d7-98270a115bea" providerId="ADAL" clId="{FDE66FE3-CCA5-48EE-8762-ED659CCE766C}" dt="2024-04-10T10:05:32.358" v="10962" actId="47"/>
        <pc:sldMkLst>
          <pc:docMk/>
          <pc:sldMk cId="2577354034" sldId="1328"/>
        </pc:sldMkLst>
      </pc:sldChg>
      <pc:sldChg chg="modSp mod modNotesTx">
        <pc:chgData name="Eve Moran" userId="9554bd08-f74d-49fa-89d7-98270a115bea" providerId="ADAL" clId="{FDE66FE3-CCA5-48EE-8762-ED659CCE766C}" dt="2024-04-10T07:49:35.367" v="2727" actId="12385"/>
        <pc:sldMkLst>
          <pc:docMk/>
          <pc:sldMk cId="1321317941" sldId="1329"/>
        </pc:sldMkLst>
        <pc:spChg chg="mod">
          <ac:chgData name="Eve Moran" userId="9554bd08-f74d-49fa-89d7-98270a115bea" providerId="ADAL" clId="{FDE66FE3-CCA5-48EE-8762-ED659CCE766C}" dt="2024-04-10T07:37:47.997" v="1680" actId="1076"/>
          <ac:spMkLst>
            <pc:docMk/>
            <pc:sldMk cId="1321317941" sldId="1329"/>
            <ac:spMk id="2" creationId="{2F9607AD-7430-9045-4E78-A62E4B9CB14E}"/>
          </ac:spMkLst>
        </pc:spChg>
        <pc:graphicFrameChg chg="mod modGraphic">
          <ac:chgData name="Eve Moran" userId="9554bd08-f74d-49fa-89d7-98270a115bea" providerId="ADAL" clId="{FDE66FE3-CCA5-48EE-8762-ED659CCE766C}" dt="2024-04-10T07:49:35.367" v="2727" actId="12385"/>
          <ac:graphicFrameMkLst>
            <pc:docMk/>
            <pc:sldMk cId="1321317941" sldId="1329"/>
            <ac:graphicFrameMk id="4" creationId="{526C295A-4FF4-7ECB-6CC5-FC47FF205DAF}"/>
          </ac:graphicFrameMkLst>
        </pc:graphicFrameChg>
      </pc:sldChg>
      <pc:sldChg chg="modSp mod modNotesTx">
        <pc:chgData name="Eve Moran" userId="9554bd08-f74d-49fa-89d7-98270a115bea" providerId="ADAL" clId="{FDE66FE3-CCA5-48EE-8762-ED659CCE766C}" dt="2024-04-10T07:49:43.883" v="2728" actId="12385"/>
        <pc:sldMkLst>
          <pc:docMk/>
          <pc:sldMk cId="2169052099" sldId="1330"/>
        </pc:sldMkLst>
        <pc:spChg chg="mod">
          <ac:chgData name="Eve Moran" userId="9554bd08-f74d-49fa-89d7-98270a115bea" providerId="ADAL" clId="{FDE66FE3-CCA5-48EE-8762-ED659CCE766C}" dt="2024-04-10T07:43:56.570" v="1870" actId="1076"/>
          <ac:spMkLst>
            <pc:docMk/>
            <pc:sldMk cId="2169052099" sldId="1330"/>
            <ac:spMk id="2" creationId="{2F9607AD-7430-9045-4E78-A62E4B9CB14E}"/>
          </ac:spMkLst>
        </pc:spChg>
        <pc:graphicFrameChg chg="mod modGraphic">
          <ac:chgData name="Eve Moran" userId="9554bd08-f74d-49fa-89d7-98270a115bea" providerId="ADAL" clId="{FDE66FE3-CCA5-48EE-8762-ED659CCE766C}" dt="2024-04-10T07:49:43.883" v="2728" actId="12385"/>
          <ac:graphicFrameMkLst>
            <pc:docMk/>
            <pc:sldMk cId="2169052099" sldId="1330"/>
            <ac:graphicFrameMk id="4" creationId="{526C295A-4FF4-7ECB-6CC5-FC47FF205DAF}"/>
          </ac:graphicFrameMkLst>
        </pc:graphicFrameChg>
      </pc:sldChg>
      <pc:sldChg chg="modSp delCm modNotesTx">
        <pc:chgData name="Eve Moran" userId="9554bd08-f74d-49fa-89d7-98270a115bea" providerId="ADAL" clId="{FDE66FE3-CCA5-48EE-8762-ED659CCE766C}" dt="2024-04-10T10:37:20.251" v="15398" actId="12"/>
        <pc:sldMkLst>
          <pc:docMk/>
          <pc:sldMk cId="2935042916" sldId="1331"/>
        </pc:sldMkLst>
        <pc:graphicFrameChg chg="mod">
          <ac:chgData name="Eve Moran" userId="9554bd08-f74d-49fa-89d7-98270a115bea" providerId="ADAL" clId="{FDE66FE3-CCA5-48EE-8762-ED659CCE766C}" dt="2024-04-10T10:16:59.143" v="11976" actId="20577"/>
          <ac:graphicFrameMkLst>
            <pc:docMk/>
            <pc:sldMk cId="2935042916" sldId="1331"/>
            <ac:graphicFrameMk id="3" creationId="{3C3877D7-E875-F80E-0AD2-A1477BC1066C}"/>
          </ac:graphicFrameMkLst>
        </pc:graphicFrameChg>
        <pc:extLst>
          <p:ext xmlns:p="http://schemas.openxmlformats.org/presentationml/2006/main" uri="{D6D511B9-2390-475A-947B-AFAB55BFBCF1}">
            <pc226:cmChg xmlns:pc226="http://schemas.microsoft.com/office/powerpoint/2022/06/main/command" chg="del">
              <pc226:chgData name="Eve Moran" userId="9554bd08-f74d-49fa-89d7-98270a115bea" providerId="ADAL" clId="{FDE66FE3-CCA5-48EE-8762-ED659CCE766C}" dt="2024-04-10T07:07:42.323" v="2"/>
              <pc2:cmMkLst xmlns:pc2="http://schemas.microsoft.com/office/powerpoint/2019/9/main/command">
                <pc:docMk/>
                <pc:sldMk cId="2935042916" sldId="1331"/>
                <pc2:cmMk id="{CC696362-F567-4E2F-A782-74D891361630}"/>
              </pc2:cmMkLst>
            </pc226:cmChg>
          </p:ext>
        </pc:extLst>
      </pc:sldChg>
      <pc:sldChg chg="modSp mod ord">
        <pc:chgData name="Eve Moran" userId="9554bd08-f74d-49fa-89d7-98270a115bea" providerId="ADAL" clId="{FDE66FE3-CCA5-48EE-8762-ED659CCE766C}" dt="2024-04-10T07:09:19.727" v="221"/>
        <pc:sldMkLst>
          <pc:docMk/>
          <pc:sldMk cId="667024018" sldId="1332"/>
        </pc:sldMkLst>
        <pc:spChg chg="mod">
          <ac:chgData name="Eve Moran" userId="9554bd08-f74d-49fa-89d7-98270a115bea" providerId="ADAL" clId="{FDE66FE3-CCA5-48EE-8762-ED659CCE766C}" dt="2024-04-10T07:09:10.177" v="219" actId="20577"/>
          <ac:spMkLst>
            <pc:docMk/>
            <pc:sldMk cId="667024018" sldId="1332"/>
            <ac:spMk id="4" creationId="{5905630E-D9E4-4FB4-E627-F5C240CBBDDB}"/>
          </ac:spMkLst>
        </pc:spChg>
      </pc:sldChg>
      <pc:sldChg chg="modSp mod modNotesTx">
        <pc:chgData name="Eve Moran" userId="9554bd08-f74d-49fa-89d7-98270a115bea" providerId="ADAL" clId="{FDE66FE3-CCA5-48EE-8762-ED659CCE766C}" dt="2024-04-10T07:24:53.734" v="883" actId="20577"/>
        <pc:sldMkLst>
          <pc:docMk/>
          <pc:sldMk cId="463226719" sldId="1333"/>
        </pc:sldMkLst>
        <pc:spChg chg="mod">
          <ac:chgData name="Eve Moran" userId="9554bd08-f74d-49fa-89d7-98270a115bea" providerId="ADAL" clId="{FDE66FE3-CCA5-48EE-8762-ED659CCE766C}" dt="2024-04-10T07:15:17.398" v="252" actId="20577"/>
          <ac:spMkLst>
            <pc:docMk/>
            <pc:sldMk cId="463226719" sldId="1333"/>
            <ac:spMk id="2" creationId="{9D438390-500F-78DA-FD18-C973E91EA33C}"/>
          </ac:spMkLst>
        </pc:spChg>
        <pc:spChg chg="mod">
          <ac:chgData name="Eve Moran" userId="9554bd08-f74d-49fa-89d7-98270a115bea" providerId="ADAL" clId="{FDE66FE3-CCA5-48EE-8762-ED659CCE766C}" dt="2024-04-10T07:15:15.255" v="248" actId="1076"/>
          <ac:spMkLst>
            <pc:docMk/>
            <pc:sldMk cId="463226719" sldId="1333"/>
            <ac:spMk id="4" creationId="{17C009FD-98F0-7552-E11E-558AF29387C1}"/>
          </ac:spMkLst>
        </pc:spChg>
      </pc:sldChg>
      <pc:sldChg chg="addSp modSp new mod modNotesTx">
        <pc:chgData name="Eve Moran" userId="9554bd08-f74d-49fa-89d7-98270a115bea" providerId="ADAL" clId="{FDE66FE3-CCA5-48EE-8762-ED659CCE766C}" dt="2024-04-10T07:52:46.674" v="2798" actId="1076"/>
        <pc:sldMkLst>
          <pc:docMk/>
          <pc:sldMk cId="61798040" sldId="1334"/>
        </pc:sldMkLst>
        <pc:spChg chg="add mod">
          <ac:chgData name="Eve Moran" userId="9554bd08-f74d-49fa-89d7-98270a115bea" providerId="ADAL" clId="{FDE66FE3-CCA5-48EE-8762-ED659CCE766C}" dt="2024-04-10T07:51:33.641" v="2759" actId="1076"/>
          <ac:spMkLst>
            <pc:docMk/>
            <pc:sldMk cId="61798040" sldId="1334"/>
            <ac:spMk id="3" creationId="{67877F5E-8DF5-D49D-BDC2-A1EC1CE152A8}"/>
          </ac:spMkLst>
        </pc:spChg>
        <pc:spChg chg="add mod">
          <ac:chgData name="Eve Moran" userId="9554bd08-f74d-49fa-89d7-98270a115bea" providerId="ADAL" clId="{FDE66FE3-CCA5-48EE-8762-ED659CCE766C}" dt="2024-04-10T07:52:46.674" v="2798" actId="1076"/>
          <ac:spMkLst>
            <pc:docMk/>
            <pc:sldMk cId="61798040" sldId="1334"/>
            <ac:spMk id="4" creationId="{A877E146-CFFF-ECA7-B1D6-74B6AAE11A9B}"/>
          </ac:spMkLst>
        </pc:spChg>
        <pc:spChg chg="add mod">
          <ac:chgData name="Eve Moran" userId="9554bd08-f74d-49fa-89d7-98270a115bea" providerId="ADAL" clId="{FDE66FE3-CCA5-48EE-8762-ED659CCE766C}" dt="2024-04-10T07:51:53.619" v="2763" actId="1076"/>
          <ac:spMkLst>
            <pc:docMk/>
            <pc:sldMk cId="61798040" sldId="1334"/>
            <ac:spMk id="5" creationId="{FF79DB1B-7E93-06AB-2EAF-2F6DE11849E4}"/>
          </ac:spMkLst>
        </pc:spChg>
        <pc:picChg chg="add mod">
          <ac:chgData name="Eve Moran" userId="9554bd08-f74d-49fa-89d7-98270a115bea" providerId="ADAL" clId="{FDE66FE3-CCA5-48EE-8762-ED659CCE766C}" dt="2024-04-10T07:52:04.953" v="2766" actId="14100"/>
          <ac:picMkLst>
            <pc:docMk/>
            <pc:sldMk cId="61798040" sldId="1334"/>
            <ac:picMk id="2" creationId="{85EECA01-D133-64B0-5102-73A120EC7D3D}"/>
          </ac:picMkLst>
        </pc:picChg>
      </pc:sldChg>
      <pc:sldChg chg="modSp mod modNotesTx">
        <pc:chgData name="Eve Moran" userId="9554bd08-f74d-49fa-89d7-98270a115bea" providerId="ADAL" clId="{FDE66FE3-CCA5-48EE-8762-ED659CCE766C}" dt="2024-04-10T09:41:03.529" v="8417" actId="20577"/>
        <pc:sldMkLst>
          <pc:docMk/>
          <pc:sldMk cId="1142975125" sldId="1335"/>
        </pc:sldMkLst>
        <pc:spChg chg="mod">
          <ac:chgData name="Eve Moran" userId="9554bd08-f74d-49fa-89d7-98270a115bea" providerId="ADAL" clId="{FDE66FE3-CCA5-48EE-8762-ED659CCE766C}" dt="2024-04-10T09:41:03.529" v="8417" actId="20577"/>
          <ac:spMkLst>
            <pc:docMk/>
            <pc:sldMk cId="1142975125" sldId="1335"/>
            <ac:spMk id="3" creationId="{267A0DCF-6FE4-4AE2-1799-741E2B713A58}"/>
          </ac:spMkLst>
        </pc:spChg>
        <pc:spChg chg="mod">
          <ac:chgData name="Eve Moran" userId="9554bd08-f74d-49fa-89d7-98270a115bea" providerId="ADAL" clId="{FDE66FE3-CCA5-48EE-8762-ED659CCE766C}" dt="2024-04-10T09:30:26.412" v="7041" actId="1076"/>
          <ac:spMkLst>
            <pc:docMk/>
            <pc:sldMk cId="1142975125" sldId="1335"/>
            <ac:spMk id="4" creationId="{F7CE8E42-A11A-6FF8-B38F-C293A707C45F}"/>
          </ac:spMkLst>
        </pc:spChg>
      </pc:sldChg>
      <pc:sldChg chg="addSp delSp modSp add del mod ord">
        <pc:chgData name="Eve Moran" userId="9554bd08-f74d-49fa-89d7-98270a115bea" providerId="ADAL" clId="{FDE66FE3-CCA5-48EE-8762-ED659CCE766C}" dt="2024-04-10T07:52:50.007" v="2799" actId="47"/>
        <pc:sldMkLst>
          <pc:docMk/>
          <pc:sldMk cId="2332078916" sldId="1335"/>
        </pc:sldMkLst>
        <pc:spChg chg="add mod">
          <ac:chgData name="Eve Moran" userId="9554bd08-f74d-49fa-89d7-98270a115bea" providerId="ADAL" clId="{FDE66FE3-CCA5-48EE-8762-ED659CCE766C}" dt="2024-04-10T07:51:12.114" v="2750" actId="21"/>
          <ac:spMkLst>
            <pc:docMk/>
            <pc:sldMk cId="2332078916" sldId="1335"/>
            <ac:spMk id="3" creationId="{BBE95007-4FAA-C004-E9C6-973A36BEAF3B}"/>
          </ac:spMkLst>
        </pc:spChg>
        <pc:spChg chg="mod">
          <ac:chgData name="Eve Moran" userId="9554bd08-f74d-49fa-89d7-98270a115bea" providerId="ADAL" clId="{FDE66FE3-CCA5-48EE-8762-ED659CCE766C}" dt="2024-04-10T07:51:06.081" v="2749" actId="1076"/>
          <ac:spMkLst>
            <pc:docMk/>
            <pc:sldMk cId="2332078916" sldId="1335"/>
            <ac:spMk id="4" creationId="{073E6936-F394-0CC2-D311-E72617A8247C}"/>
          </ac:spMkLst>
        </pc:spChg>
        <pc:spChg chg="del mod">
          <ac:chgData name="Eve Moran" userId="9554bd08-f74d-49fa-89d7-98270a115bea" providerId="ADAL" clId="{FDE66FE3-CCA5-48EE-8762-ED659CCE766C}" dt="2024-04-10T07:51:12.114" v="2750" actId="21"/>
          <ac:spMkLst>
            <pc:docMk/>
            <pc:sldMk cId="2332078916" sldId="1335"/>
            <ac:spMk id="8" creationId="{DF46E3A4-7573-EF1E-DAA8-25C234E8C965}"/>
          </ac:spMkLst>
        </pc:spChg>
      </pc:sldChg>
      <pc:sldChg chg="addSp delSp modSp mod modNotesTx">
        <pc:chgData name="Eve Moran" userId="9554bd08-f74d-49fa-89d7-98270a115bea" providerId="ADAL" clId="{FDE66FE3-CCA5-48EE-8762-ED659CCE766C}" dt="2024-04-10T09:37:04.949" v="7858" actId="12"/>
        <pc:sldMkLst>
          <pc:docMk/>
          <pc:sldMk cId="892292972" sldId="1336"/>
        </pc:sldMkLst>
        <pc:spChg chg="mod">
          <ac:chgData name="Eve Moran" userId="9554bd08-f74d-49fa-89d7-98270a115bea" providerId="ADAL" clId="{FDE66FE3-CCA5-48EE-8762-ED659CCE766C}" dt="2024-04-10T09:35:41.299" v="7783" actId="1076"/>
          <ac:spMkLst>
            <pc:docMk/>
            <pc:sldMk cId="892292972" sldId="1336"/>
            <ac:spMk id="6" creationId="{A2FCC20E-0E2E-60F9-75A4-E213C1CA99C6}"/>
          </ac:spMkLst>
        </pc:spChg>
        <pc:spChg chg="mod">
          <ac:chgData name="Eve Moran" userId="9554bd08-f74d-49fa-89d7-98270a115bea" providerId="ADAL" clId="{FDE66FE3-CCA5-48EE-8762-ED659CCE766C}" dt="2024-04-10T09:36:47.594" v="7856" actId="1076"/>
          <ac:spMkLst>
            <pc:docMk/>
            <pc:sldMk cId="892292972" sldId="1336"/>
            <ac:spMk id="9" creationId="{8C46BD01-E88D-2B19-6D11-D2D10DA2B451}"/>
          </ac:spMkLst>
        </pc:spChg>
        <pc:picChg chg="add mod">
          <ac:chgData name="Eve Moran" userId="9554bd08-f74d-49fa-89d7-98270a115bea" providerId="ADAL" clId="{FDE66FE3-CCA5-48EE-8762-ED659CCE766C}" dt="2024-04-10T09:35:35.459" v="7781" actId="1076"/>
          <ac:picMkLst>
            <pc:docMk/>
            <pc:sldMk cId="892292972" sldId="1336"/>
            <ac:picMk id="2" creationId="{127755CC-C776-EF4E-9AE8-EA3564BD41C1}"/>
          </ac:picMkLst>
        </pc:picChg>
        <pc:picChg chg="mod">
          <ac:chgData name="Eve Moran" userId="9554bd08-f74d-49fa-89d7-98270a115bea" providerId="ADAL" clId="{FDE66FE3-CCA5-48EE-8762-ED659CCE766C}" dt="2024-04-10T09:36:40.572" v="7855" actId="962"/>
          <ac:picMkLst>
            <pc:docMk/>
            <pc:sldMk cId="892292972" sldId="1336"/>
            <ac:picMk id="3" creationId="{1704D0F2-A507-731C-B0ED-106BDE8B8DA7}"/>
          </ac:picMkLst>
        </pc:picChg>
        <pc:picChg chg="del">
          <ac:chgData name="Eve Moran" userId="9554bd08-f74d-49fa-89d7-98270a115bea" providerId="ADAL" clId="{FDE66FE3-CCA5-48EE-8762-ED659CCE766C}" dt="2024-04-10T09:35:08.192" v="7774" actId="478"/>
          <ac:picMkLst>
            <pc:docMk/>
            <pc:sldMk cId="892292972" sldId="1336"/>
            <ac:picMk id="10" creationId="{F3A8F0C2-6C84-7A2D-36C1-EC4960270D96}"/>
          </ac:picMkLst>
        </pc:picChg>
      </pc:sldChg>
      <pc:sldChg chg="addSp delSp modSp mod modNotesTx">
        <pc:chgData name="Eve Moran" userId="9554bd08-f74d-49fa-89d7-98270a115bea" providerId="ADAL" clId="{FDE66FE3-CCA5-48EE-8762-ED659CCE766C}" dt="2024-04-10T09:40:12.486" v="8389" actId="962"/>
        <pc:sldMkLst>
          <pc:docMk/>
          <pc:sldMk cId="4294352180" sldId="1337"/>
        </pc:sldMkLst>
        <pc:graphicFrameChg chg="mod">
          <ac:chgData name="Eve Moran" userId="9554bd08-f74d-49fa-89d7-98270a115bea" providerId="ADAL" clId="{FDE66FE3-CCA5-48EE-8762-ED659CCE766C}" dt="2024-04-10T09:39:51.826" v="8356" actId="962"/>
          <ac:graphicFrameMkLst>
            <pc:docMk/>
            <pc:sldMk cId="4294352180" sldId="1337"/>
            <ac:graphicFrameMk id="9" creationId="{7303DA32-8576-8DAF-A6E1-485B61B27536}"/>
          </ac:graphicFrameMkLst>
        </pc:graphicFrameChg>
        <pc:picChg chg="add mod">
          <ac:chgData name="Eve Moran" userId="9554bd08-f74d-49fa-89d7-98270a115bea" providerId="ADAL" clId="{FDE66FE3-CCA5-48EE-8762-ED659CCE766C}" dt="2024-04-10T09:37:24.804" v="7863" actId="1076"/>
          <ac:picMkLst>
            <pc:docMk/>
            <pc:sldMk cId="4294352180" sldId="1337"/>
            <ac:picMk id="2" creationId="{BE9FFF34-D29C-D933-EDCE-C9D04471A1CD}"/>
          </ac:picMkLst>
        </pc:picChg>
        <pc:picChg chg="mod">
          <ac:chgData name="Eve Moran" userId="9554bd08-f74d-49fa-89d7-98270a115bea" providerId="ADAL" clId="{FDE66FE3-CCA5-48EE-8762-ED659CCE766C}" dt="2024-04-10T09:40:12.486" v="8389" actId="962"/>
          <ac:picMkLst>
            <pc:docMk/>
            <pc:sldMk cId="4294352180" sldId="1337"/>
            <ac:picMk id="7" creationId="{BF123596-7AB5-5862-4291-4BF49D1D02DD}"/>
          </ac:picMkLst>
        </pc:picChg>
        <pc:picChg chg="del">
          <ac:chgData name="Eve Moran" userId="9554bd08-f74d-49fa-89d7-98270a115bea" providerId="ADAL" clId="{FDE66FE3-CCA5-48EE-8762-ED659CCE766C}" dt="2024-04-10T09:37:18.198" v="7859" actId="478"/>
          <ac:picMkLst>
            <pc:docMk/>
            <pc:sldMk cId="4294352180" sldId="1337"/>
            <ac:picMk id="10" creationId="{9E231D47-5DC1-AEB1-89B4-82D0B191B062}"/>
          </ac:picMkLst>
        </pc:picChg>
      </pc:sldChg>
      <pc:sldChg chg="addSp delSp modSp mod modNotesTx">
        <pc:chgData name="Eve Moran" userId="9554bd08-f74d-49fa-89d7-98270a115bea" providerId="ADAL" clId="{FDE66FE3-CCA5-48EE-8762-ED659CCE766C}" dt="2024-04-10T09:41:51.196" v="8635" actId="962"/>
        <pc:sldMkLst>
          <pc:docMk/>
          <pc:sldMk cId="1677562954" sldId="1338"/>
        </pc:sldMkLst>
        <pc:graphicFrameChg chg="mod">
          <ac:chgData name="Eve Moran" userId="9554bd08-f74d-49fa-89d7-98270a115bea" providerId="ADAL" clId="{FDE66FE3-CCA5-48EE-8762-ED659CCE766C}" dt="2024-04-10T09:41:51.196" v="8635" actId="962"/>
          <ac:graphicFrameMkLst>
            <pc:docMk/>
            <pc:sldMk cId="1677562954" sldId="1338"/>
            <ac:graphicFrameMk id="16" creationId="{F1BF28EA-1D96-197D-90D2-94C012E1193D}"/>
          </ac:graphicFrameMkLst>
        </pc:graphicFrameChg>
        <pc:picChg chg="add mod">
          <ac:chgData name="Eve Moran" userId="9554bd08-f74d-49fa-89d7-98270a115bea" providerId="ADAL" clId="{FDE66FE3-CCA5-48EE-8762-ED659CCE766C}" dt="2024-04-10T09:38:10.538" v="7872"/>
          <ac:picMkLst>
            <pc:docMk/>
            <pc:sldMk cId="1677562954" sldId="1338"/>
            <ac:picMk id="2" creationId="{B8434018-EC3A-8BF4-CD8B-AE32ED13DA75}"/>
          </ac:picMkLst>
        </pc:picChg>
        <pc:picChg chg="del">
          <ac:chgData name="Eve Moran" userId="9554bd08-f74d-49fa-89d7-98270a115bea" providerId="ADAL" clId="{FDE66FE3-CCA5-48EE-8762-ED659CCE766C}" dt="2024-04-10T09:38:03.721" v="7871" actId="478"/>
          <ac:picMkLst>
            <pc:docMk/>
            <pc:sldMk cId="1677562954" sldId="1338"/>
            <ac:picMk id="10" creationId="{9E231D47-5DC1-AEB1-89B4-82D0B191B062}"/>
          </ac:picMkLst>
        </pc:picChg>
      </pc:sldChg>
      <pc:sldChg chg="addSp modSp new mod modNotesTx">
        <pc:chgData name="Eve Moran" userId="9554bd08-f74d-49fa-89d7-98270a115bea" providerId="ADAL" clId="{FDE66FE3-CCA5-48EE-8762-ED659CCE766C}" dt="2024-04-10T09:47:09.948" v="9391" actId="1076"/>
        <pc:sldMkLst>
          <pc:docMk/>
          <pc:sldMk cId="3554769922" sldId="1339"/>
        </pc:sldMkLst>
        <pc:spChg chg="add mod">
          <ac:chgData name="Eve Moran" userId="9554bd08-f74d-49fa-89d7-98270a115bea" providerId="ADAL" clId="{FDE66FE3-CCA5-48EE-8762-ED659CCE766C}" dt="2024-04-10T09:46:16.923" v="9329" actId="1076"/>
          <ac:spMkLst>
            <pc:docMk/>
            <pc:sldMk cId="3554769922" sldId="1339"/>
            <ac:spMk id="2" creationId="{90A1BD5C-CECE-919E-4877-856C902438D5}"/>
          </ac:spMkLst>
        </pc:spChg>
        <pc:spChg chg="add mod">
          <ac:chgData name="Eve Moran" userId="9554bd08-f74d-49fa-89d7-98270a115bea" providerId="ADAL" clId="{FDE66FE3-CCA5-48EE-8762-ED659CCE766C}" dt="2024-04-10T09:46:37.260" v="9387" actId="5793"/>
          <ac:spMkLst>
            <pc:docMk/>
            <pc:sldMk cId="3554769922" sldId="1339"/>
            <ac:spMk id="3" creationId="{E0F01F51-C9A2-58B8-2FF9-DF7229B2E8A6}"/>
          </ac:spMkLst>
        </pc:spChg>
        <pc:picChg chg="add mod">
          <ac:chgData name="Eve Moran" userId="9554bd08-f74d-49fa-89d7-98270a115bea" providerId="ADAL" clId="{FDE66FE3-CCA5-48EE-8762-ED659CCE766C}" dt="2024-04-10T09:47:09.948" v="9391" actId="1076"/>
          <ac:picMkLst>
            <pc:docMk/>
            <pc:sldMk cId="3554769922" sldId="1339"/>
            <ac:picMk id="5" creationId="{E5204792-7368-3D9E-12BB-4A979FCCDE5D}"/>
          </ac:picMkLst>
        </pc:picChg>
      </pc:sldChg>
      <pc:sldChg chg="modNotesTx">
        <pc:chgData name="Eve Moran" userId="9554bd08-f74d-49fa-89d7-98270a115bea" providerId="ADAL" clId="{FDE66FE3-CCA5-48EE-8762-ED659CCE766C}" dt="2024-04-10T10:40:50.831" v="15815" actId="20577"/>
        <pc:sldMkLst>
          <pc:docMk/>
          <pc:sldMk cId="3859406564" sldId="1340"/>
        </pc:sldMkLst>
      </pc:sldChg>
    </pc:docChg>
  </pc:docChgLst>
  <pc:docChgLst>
    <pc:chgData name="Phil Neill" userId="4b36eeed-3cc2-4425-b260-b73cfaa414ee" providerId="ADAL" clId="{8374B652-D454-4458-887D-166B38D330DD}"/>
    <pc:docChg chg="undo redo custSel addSld delSld modSld sldOrd">
      <pc:chgData name="Phil Neill" userId="4b36eeed-3cc2-4425-b260-b73cfaa414ee" providerId="ADAL" clId="{8374B652-D454-4458-887D-166B38D330DD}" dt="2024-04-05T13:19:53.342" v="8192"/>
      <pc:docMkLst>
        <pc:docMk/>
      </pc:docMkLst>
      <pc:sldChg chg="modSp mod">
        <pc:chgData name="Phil Neill" userId="4b36eeed-3cc2-4425-b260-b73cfaa414ee" providerId="ADAL" clId="{8374B652-D454-4458-887D-166B38D330DD}" dt="2024-04-03T08:13:48.772" v="47" actId="20577"/>
        <pc:sldMkLst>
          <pc:docMk/>
          <pc:sldMk cId="1600699566" sldId="256"/>
        </pc:sldMkLst>
        <pc:spChg chg="mod">
          <ac:chgData name="Phil Neill" userId="4b36eeed-3cc2-4425-b260-b73cfaa414ee" providerId="ADAL" clId="{8374B652-D454-4458-887D-166B38D330DD}" dt="2024-04-03T08:13:48.772" v="47" actId="20577"/>
          <ac:spMkLst>
            <pc:docMk/>
            <pc:sldMk cId="1600699566" sldId="256"/>
            <ac:spMk id="6" creationId="{7DCDC8A9-380C-4415-4A49-167F3F557291}"/>
          </ac:spMkLst>
        </pc:spChg>
      </pc:sldChg>
      <pc:sldChg chg="modSp mod">
        <pc:chgData name="Phil Neill" userId="4b36eeed-3cc2-4425-b260-b73cfaa414ee" providerId="ADAL" clId="{8374B652-D454-4458-887D-166B38D330DD}" dt="2024-04-03T09:49:16.274" v="52" actId="20577"/>
        <pc:sldMkLst>
          <pc:docMk/>
          <pc:sldMk cId="1636906469" sldId="257"/>
        </pc:sldMkLst>
        <pc:spChg chg="mod">
          <ac:chgData name="Phil Neill" userId="4b36eeed-3cc2-4425-b260-b73cfaa414ee" providerId="ADAL" clId="{8374B652-D454-4458-887D-166B38D330DD}" dt="2024-04-03T09:49:16.274" v="52" actId="20577"/>
          <ac:spMkLst>
            <pc:docMk/>
            <pc:sldMk cId="1636906469" sldId="257"/>
            <ac:spMk id="8" creationId="{51CB9AAC-0113-0979-7097-6CD6139BEED4}"/>
          </ac:spMkLst>
        </pc:spChg>
      </pc:sldChg>
      <pc:sldChg chg="modSp mod">
        <pc:chgData name="Phil Neill" userId="4b36eeed-3cc2-4425-b260-b73cfaa414ee" providerId="ADAL" clId="{8374B652-D454-4458-887D-166B38D330DD}" dt="2024-04-03T09:48:59.916" v="49" actId="207"/>
        <pc:sldMkLst>
          <pc:docMk/>
          <pc:sldMk cId="3880818203" sldId="260"/>
        </pc:sldMkLst>
        <pc:spChg chg="mod">
          <ac:chgData name="Phil Neill" userId="4b36eeed-3cc2-4425-b260-b73cfaa414ee" providerId="ADAL" clId="{8374B652-D454-4458-887D-166B38D330DD}" dt="2024-04-03T09:48:59.916" v="49" actId="207"/>
          <ac:spMkLst>
            <pc:docMk/>
            <pc:sldMk cId="3880818203" sldId="260"/>
            <ac:spMk id="4" creationId="{CA5997E3-78CA-A727-144A-6609DA2626C7}"/>
          </ac:spMkLst>
        </pc:spChg>
      </pc:sldChg>
      <pc:sldChg chg="modSp del mod modNotesTx">
        <pc:chgData name="Phil Neill" userId="4b36eeed-3cc2-4425-b260-b73cfaa414ee" providerId="ADAL" clId="{8374B652-D454-4458-887D-166B38D330DD}" dt="2024-04-04T12:58:28.186" v="4124" actId="2696"/>
        <pc:sldMkLst>
          <pc:docMk/>
          <pc:sldMk cId="2375370055" sldId="264"/>
        </pc:sldMkLst>
        <pc:spChg chg="mod">
          <ac:chgData name="Phil Neill" userId="4b36eeed-3cc2-4425-b260-b73cfaa414ee" providerId="ADAL" clId="{8374B652-D454-4458-887D-166B38D330DD}" dt="2024-04-03T11:13:45.298" v="716" actId="20577"/>
          <ac:spMkLst>
            <pc:docMk/>
            <pc:sldMk cId="2375370055" sldId="264"/>
            <ac:spMk id="4" creationId="{201D265A-369C-55CE-29D3-C9E89A312D54}"/>
          </ac:spMkLst>
        </pc:spChg>
        <pc:spChg chg="mod">
          <ac:chgData name="Phil Neill" userId="4b36eeed-3cc2-4425-b260-b73cfaa414ee" providerId="ADAL" clId="{8374B652-D454-4458-887D-166B38D330DD}" dt="2024-04-03T11:14:24.459" v="724" actId="12"/>
          <ac:spMkLst>
            <pc:docMk/>
            <pc:sldMk cId="2375370055" sldId="264"/>
            <ac:spMk id="6" creationId="{7F82F09B-E377-EA6C-95AE-5971FA2621D3}"/>
          </ac:spMkLst>
        </pc:spChg>
      </pc:sldChg>
      <pc:sldChg chg="addSp delSp modSp mod modNotesTx">
        <pc:chgData name="Phil Neill" userId="4b36eeed-3cc2-4425-b260-b73cfaa414ee" providerId="ADAL" clId="{8374B652-D454-4458-887D-166B38D330DD}" dt="2024-04-04T11:28:59.693" v="3762" actId="22"/>
        <pc:sldMkLst>
          <pc:docMk/>
          <pc:sldMk cId="1569369832" sldId="265"/>
        </pc:sldMkLst>
        <pc:spChg chg="add del">
          <ac:chgData name="Phil Neill" userId="4b36eeed-3cc2-4425-b260-b73cfaa414ee" providerId="ADAL" clId="{8374B652-D454-4458-887D-166B38D330DD}" dt="2024-04-04T11:28:59.693" v="3762" actId="22"/>
          <ac:spMkLst>
            <pc:docMk/>
            <pc:sldMk cId="1569369832" sldId="265"/>
            <ac:spMk id="3" creationId="{28662447-1073-26B7-1F59-990A3C42C8A1}"/>
          </ac:spMkLst>
        </pc:spChg>
        <pc:spChg chg="mod">
          <ac:chgData name="Phil Neill" userId="4b36eeed-3cc2-4425-b260-b73cfaa414ee" providerId="ADAL" clId="{8374B652-D454-4458-887D-166B38D330DD}" dt="2024-04-03T11:16:10.561" v="741" actId="1076"/>
          <ac:spMkLst>
            <pc:docMk/>
            <pc:sldMk cId="1569369832" sldId="265"/>
            <ac:spMk id="4" creationId="{D5D1C5AF-768D-FD63-B709-4672413272CA}"/>
          </ac:spMkLst>
        </pc:spChg>
        <pc:spChg chg="mod">
          <ac:chgData name="Phil Neill" userId="4b36eeed-3cc2-4425-b260-b73cfaa414ee" providerId="ADAL" clId="{8374B652-D454-4458-887D-166B38D330DD}" dt="2024-04-03T11:16:13.433" v="742" actId="1076"/>
          <ac:spMkLst>
            <pc:docMk/>
            <pc:sldMk cId="1569369832" sldId="265"/>
            <ac:spMk id="6" creationId="{4BBCA1E9-3FE2-8DD9-67F2-E7236C2F60D7}"/>
          </ac:spMkLst>
        </pc:spChg>
      </pc:sldChg>
      <pc:sldChg chg="modSp mod modNotesTx">
        <pc:chgData name="Phil Neill" userId="4b36eeed-3cc2-4425-b260-b73cfaa414ee" providerId="ADAL" clId="{8374B652-D454-4458-887D-166B38D330DD}" dt="2024-04-04T12:58:56.237" v="4125" actId="20577"/>
        <pc:sldMkLst>
          <pc:docMk/>
          <pc:sldMk cId="3912066118" sldId="267"/>
        </pc:sldMkLst>
        <pc:spChg chg="mod">
          <ac:chgData name="Phil Neill" userId="4b36eeed-3cc2-4425-b260-b73cfaa414ee" providerId="ADAL" clId="{8374B652-D454-4458-887D-166B38D330DD}" dt="2024-04-03T11:16:41.670" v="747" actId="113"/>
          <ac:spMkLst>
            <pc:docMk/>
            <pc:sldMk cId="3912066118" sldId="267"/>
            <ac:spMk id="2" creationId="{4B758FEE-BA38-6DC1-6387-A537E3B0FAF1}"/>
          </ac:spMkLst>
        </pc:spChg>
        <pc:spChg chg="mod">
          <ac:chgData name="Phil Neill" userId="4b36eeed-3cc2-4425-b260-b73cfaa414ee" providerId="ADAL" clId="{8374B652-D454-4458-887D-166B38D330DD}" dt="2024-04-04T12:58:56.237" v="4125" actId="20577"/>
          <ac:spMkLst>
            <pc:docMk/>
            <pc:sldMk cId="3912066118" sldId="267"/>
            <ac:spMk id="4" creationId="{CEB1D558-BF20-F38D-BD96-2DE7441868F2}"/>
          </ac:spMkLst>
        </pc:spChg>
      </pc:sldChg>
      <pc:sldChg chg="modSp del mod modNotesTx">
        <pc:chgData name="Phil Neill" userId="4b36eeed-3cc2-4425-b260-b73cfaa414ee" providerId="ADAL" clId="{8374B652-D454-4458-887D-166B38D330DD}" dt="2024-04-04T11:30:44.307" v="3841" actId="2696"/>
        <pc:sldMkLst>
          <pc:docMk/>
          <pc:sldMk cId="2365768504" sldId="268"/>
        </pc:sldMkLst>
        <pc:spChg chg="mod">
          <ac:chgData name="Phil Neill" userId="4b36eeed-3cc2-4425-b260-b73cfaa414ee" providerId="ADAL" clId="{8374B652-D454-4458-887D-166B38D330DD}" dt="2024-04-03T11:18:59.401" v="883" actId="20577"/>
          <ac:spMkLst>
            <pc:docMk/>
            <pc:sldMk cId="2365768504" sldId="268"/>
            <ac:spMk id="4" creationId="{073E6936-F394-0CC2-D311-E72617A8247C}"/>
          </ac:spMkLst>
        </pc:spChg>
        <pc:spChg chg="mod">
          <ac:chgData name="Phil Neill" userId="4b36eeed-3cc2-4425-b260-b73cfaa414ee" providerId="ADAL" clId="{8374B652-D454-4458-887D-166B38D330DD}" dt="2024-04-03T11:23:56.282" v="1002" actId="255"/>
          <ac:spMkLst>
            <pc:docMk/>
            <pc:sldMk cId="2365768504" sldId="268"/>
            <ac:spMk id="8" creationId="{DF46E3A4-7573-EF1E-DAA8-25C234E8C965}"/>
          </ac:spMkLst>
        </pc:spChg>
      </pc:sldChg>
      <pc:sldChg chg="del">
        <pc:chgData name="Phil Neill" userId="4b36eeed-3cc2-4425-b260-b73cfaa414ee" providerId="ADAL" clId="{8374B652-D454-4458-887D-166B38D330DD}" dt="2024-04-03T08:31:12.727" v="48" actId="2696"/>
        <pc:sldMkLst>
          <pc:docMk/>
          <pc:sldMk cId="2041632214" sldId="290"/>
        </pc:sldMkLst>
      </pc:sldChg>
      <pc:sldChg chg="modSp mod modNotesTx">
        <pc:chgData name="Phil Neill" userId="4b36eeed-3cc2-4425-b260-b73cfaa414ee" providerId="ADAL" clId="{8374B652-D454-4458-887D-166B38D330DD}" dt="2024-04-03T11:13:09.115" v="682" actId="20577"/>
        <pc:sldMkLst>
          <pc:docMk/>
          <pc:sldMk cId="2483683155" sldId="291"/>
        </pc:sldMkLst>
        <pc:spChg chg="mod">
          <ac:chgData name="Phil Neill" userId="4b36eeed-3cc2-4425-b260-b73cfaa414ee" providerId="ADAL" clId="{8374B652-D454-4458-887D-166B38D330DD}" dt="2024-04-03T11:10:32.765" v="493" actId="20577"/>
          <ac:spMkLst>
            <pc:docMk/>
            <pc:sldMk cId="2483683155" sldId="291"/>
            <ac:spMk id="7" creationId="{4145691D-F927-C6ED-A283-D464CDA8A340}"/>
          </ac:spMkLst>
        </pc:spChg>
      </pc:sldChg>
      <pc:sldChg chg="addSp delSp modSp mod modNotesTx">
        <pc:chgData name="Phil Neill" userId="4b36eeed-3cc2-4425-b260-b73cfaa414ee" providerId="ADAL" clId="{8374B652-D454-4458-887D-166B38D330DD}" dt="2024-04-05T12:51:41.550" v="7193" actId="20577"/>
        <pc:sldMkLst>
          <pc:docMk/>
          <pc:sldMk cId="2906578666" sldId="292"/>
        </pc:sldMkLst>
        <pc:spChg chg="del mod">
          <ac:chgData name="Phil Neill" userId="4b36eeed-3cc2-4425-b260-b73cfaa414ee" providerId="ADAL" clId="{8374B652-D454-4458-887D-166B38D330DD}" dt="2024-04-05T08:19:19.816" v="6055" actId="478"/>
          <ac:spMkLst>
            <pc:docMk/>
            <pc:sldMk cId="2906578666" sldId="292"/>
            <ac:spMk id="4" creationId="{073E6936-F394-0CC2-D311-E72617A8247C}"/>
          </ac:spMkLst>
        </pc:spChg>
        <pc:spChg chg="add del mod">
          <ac:chgData name="Phil Neill" userId="4b36eeed-3cc2-4425-b260-b73cfaa414ee" providerId="ADAL" clId="{8374B652-D454-4458-887D-166B38D330DD}" dt="2024-04-05T08:19:24.434" v="6056" actId="478"/>
          <ac:spMkLst>
            <pc:docMk/>
            <pc:sldMk cId="2906578666" sldId="292"/>
            <ac:spMk id="5" creationId="{D05351AD-871E-B5DA-9C59-33CB425DBE3A}"/>
          </ac:spMkLst>
        </pc:spChg>
        <pc:spChg chg="add mod">
          <ac:chgData name="Phil Neill" userId="4b36eeed-3cc2-4425-b260-b73cfaa414ee" providerId="ADAL" clId="{8374B652-D454-4458-887D-166B38D330DD}" dt="2024-04-04T14:18:14.573" v="4426" actId="14100"/>
          <ac:spMkLst>
            <pc:docMk/>
            <pc:sldMk cId="2906578666" sldId="292"/>
            <ac:spMk id="6" creationId="{A2FCC20E-0E2E-60F9-75A4-E213C1CA99C6}"/>
          </ac:spMkLst>
        </pc:spChg>
        <pc:spChg chg="del mod">
          <ac:chgData name="Phil Neill" userId="4b36eeed-3cc2-4425-b260-b73cfaa414ee" providerId="ADAL" clId="{8374B652-D454-4458-887D-166B38D330DD}" dt="2024-04-04T14:16:35.065" v="4298" actId="22"/>
          <ac:spMkLst>
            <pc:docMk/>
            <pc:sldMk cId="2906578666" sldId="292"/>
            <ac:spMk id="8" creationId="{DF46E3A4-7573-EF1E-DAA8-25C234E8C965}"/>
          </ac:spMkLst>
        </pc:spChg>
        <pc:spChg chg="add mod">
          <ac:chgData name="Phil Neill" userId="4b36eeed-3cc2-4425-b260-b73cfaa414ee" providerId="ADAL" clId="{8374B652-D454-4458-887D-166B38D330DD}" dt="2024-04-05T12:44:53.354" v="6627" actId="20577"/>
          <ac:spMkLst>
            <pc:docMk/>
            <pc:sldMk cId="2906578666" sldId="292"/>
            <ac:spMk id="9" creationId="{8C46BD01-E88D-2B19-6D11-D2D10DA2B451}"/>
          </ac:spMkLst>
        </pc:spChg>
        <pc:picChg chg="add mod ord">
          <ac:chgData name="Phil Neill" userId="4b36eeed-3cc2-4425-b260-b73cfaa414ee" providerId="ADAL" clId="{8374B652-D454-4458-887D-166B38D330DD}" dt="2024-04-04T14:16:43.051" v="4300" actId="14100"/>
          <ac:picMkLst>
            <pc:docMk/>
            <pc:sldMk cId="2906578666" sldId="292"/>
            <ac:picMk id="3" creationId="{1704D0F2-A507-731C-B0ED-106BDE8B8DA7}"/>
          </ac:picMkLst>
        </pc:picChg>
        <pc:picChg chg="add mod">
          <ac:chgData name="Phil Neill" userId="4b36eeed-3cc2-4425-b260-b73cfaa414ee" providerId="ADAL" clId="{8374B652-D454-4458-887D-166B38D330DD}" dt="2024-04-04T14:27:24.200" v="4878" actId="1076"/>
          <ac:picMkLst>
            <pc:docMk/>
            <pc:sldMk cId="2906578666" sldId="292"/>
            <ac:picMk id="10" creationId="{F3A8F0C2-6C84-7A2D-36C1-EC4960270D96}"/>
          </ac:picMkLst>
        </pc:picChg>
      </pc:sldChg>
      <pc:sldChg chg="modSp mod modNotesTx">
        <pc:chgData name="Phil Neill" userId="4b36eeed-3cc2-4425-b260-b73cfaa414ee" providerId="ADAL" clId="{8374B652-D454-4458-887D-166B38D330DD}" dt="2024-04-03T11:27:35.795" v="1207" actId="20577"/>
        <pc:sldMkLst>
          <pc:docMk/>
          <pc:sldMk cId="335755160" sldId="293"/>
        </pc:sldMkLst>
        <pc:spChg chg="mod">
          <ac:chgData name="Phil Neill" userId="4b36eeed-3cc2-4425-b260-b73cfaa414ee" providerId="ADAL" clId="{8374B652-D454-4458-887D-166B38D330DD}" dt="2024-04-03T11:23:13.762" v="996" actId="113"/>
          <ac:spMkLst>
            <pc:docMk/>
            <pc:sldMk cId="335755160" sldId="293"/>
            <ac:spMk id="4" creationId="{073E6936-F394-0CC2-D311-E72617A8247C}"/>
          </ac:spMkLst>
        </pc:spChg>
        <pc:spChg chg="mod">
          <ac:chgData name="Phil Neill" userId="4b36eeed-3cc2-4425-b260-b73cfaa414ee" providerId="ADAL" clId="{8374B652-D454-4458-887D-166B38D330DD}" dt="2024-04-03T11:23:48.150" v="1001" actId="255"/>
          <ac:spMkLst>
            <pc:docMk/>
            <pc:sldMk cId="335755160" sldId="293"/>
            <ac:spMk id="8" creationId="{DF46E3A4-7573-EF1E-DAA8-25C234E8C965}"/>
          </ac:spMkLst>
        </pc:spChg>
      </pc:sldChg>
      <pc:sldChg chg="modSp mod ord modNotesTx">
        <pc:chgData name="Phil Neill" userId="4b36eeed-3cc2-4425-b260-b73cfaa414ee" providerId="ADAL" clId="{8374B652-D454-4458-887D-166B38D330DD}" dt="2024-04-05T13:14:31.006" v="8183" actId="20577"/>
        <pc:sldMkLst>
          <pc:docMk/>
          <pc:sldMk cId="1250658516" sldId="294"/>
        </pc:sldMkLst>
        <pc:spChg chg="mod">
          <ac:chgData name="Phil Neill" userId="4b36eeed-3cc2-4425-b260-b73cfaa414ee" providerId="ADAL" clId="{8374B652-D454-4458-887D-166B38D330DD}" dt="2024-04-03T11:24:40.299" v="1053" actId="20577"/>
          <ac:spMkLst>
            <pc:docMk/>
            <pc:sldMk cId="1250658516" sldId="294"/>
            <ac:spMk id="4" creationId="{073E6936-F394-0CC2-D311-E72617A8247C}"/>
          </ac:spMkLst>
        </pc:spChg>
        <pc:spChg chg="mod">
          <ac:chgData name="Phil Neill" userId="4b36eeed-3cc2-4425-b260-b73cfaa414ee" providerId="ADAL" clId="{8374B652-D454-4458-887D-166B38D330DD}" dt="2024-04-05T13:14:31.006" v="8183" actId="20577"/>
          <ac:spMkLst>
            <pc:docMk/>
            <pc:sldMk cId="1250658516" sldId="294"/>
            <ac:spMk id="8" creationId="{DF46E3A4-7573-EF1E-DAA8-25C234E8C965}"/>
          </ac:spMkLst>
        </pc:spChg>
      </pc:sldChg>
      <pc:sldChg chg="addSp modSp mod">
        <pc:chgData name="Phil Neill" userId="4b36eeed-3cc2-4425-b260-b73cfaa414ee" providerId="ADAL" clId="{8374B652-D454-4458-887D-166B38D330DD}" dt="2024-04-03T11:38:56.632" v="1586" actId="1076"/>
        <pc:sldMkLst>
          <pc:docMk/>
          <pc:sldMk cId="335001442" sldId="295"/>
        </pc:sldMkLst>
        <pc:spChg chg="mod">
          <ac:chgData name="Phil Neill" userId="4b36eeed-3cc2-4425-b260-b73cfaa414ee" providerId="ADAL" clId="{8374B652-D454-4458-887D-166B38D330DD}" dt="2024-04-03T11:38:19.433" v="1522" actId="255"/>
          <ac:spMkLst>
            <pc:docMk/>
            <pc:sldMk cId="335001442" sldId="295"/>
            <ac:spMk id="2" creationId="{7EA0D0D9-EB16-6693-1DBA-A48D9F2FD94C}"/>
          </ac:spMkLst>
        </pc:spChg>
        <pc:spChg chg="mod">
          <ac:chgData name="Phil Neill" userId="4b36eeed-3cc2-4425-b260-b73cfaa414ee" providerId="ADAL" clId="{8374B652-D454-4458-887D-166B38D330DD}" dt="2024-04-03T11:38:47.904" v="1584" actId="255"/>
          <ac:spMkLst>
            <pc:docMk/>
            <pc:sldMk cId="335001442" sldId="295"/>
            <ac:spMk id="3" creationId="{FDB19963-F675-7653-FADB-8B91551F6C32}"/>
          </ac:spMkLst>
        </pc:spChg>
        <pc:picChg chg="add mod">
          <ac:chgData name="Phil Neill" userId="4b36eeed-3cc2-4425-b260-b73cfaa414ee" providerId="ADAL" clId="{8374B652-D454-4458-887D-166B38D330DD}" dt="2024-04-03T11:38:56.632" v="1586" actId="1076"/>
          <ac:picMkLst>
            <pc:docMk/>
            <pc:sldMk cId="335001442" sldId="295"/>
            <ac:picMk id="4" creationId="{FEA7DC14-D15E-C28E-9175-DFC856E7B30D}"/>
          </ac:picMkLst>
        </pc:picChg>
      </pc:sldChg>
      <pc:sldChg chg="addSp delSp modSp mod modNotesTx">
        <pc:chgData name="Phil Neill" userId="4b36eeed-3cc2-4425-b260-b73cfaa414ee" providerId="ADAL" clId="{8374B652-D454-4458-887D-166B38D330DD}" dt="2024-04-03T11:30:41.026" v="1303" actId="20577"/>
        <pc:sldMkLst>
          <pc:docMk/>
          <pc:sldMk cId="704885197" sldId="296"/>
        </pc:sldMkLst>
        <pc:spChg chg="mod">
          <ac:chgData name="Phil Neill" userId="4b36eeed-3cc2-4425-b260-b73cfaa414ee" providerId="ADAL" clId="{8374B652-D454-4458-887D-166B38D330DD}" dt="2024-04-03T11:27:59.033" v="1210" actId="14100"/>
          <ac:spMkLst>
            <pc:docMk/>
            <pc:sldMk cId="704885197" sldId="296"/>
            <ac:spMk id="4" creationId="{073E6936-F394-0CC2-D311-E72617A8247C}"/>
          </ac:spMkLst>
        </pc:spChg>
        <pc:spChg chg="mod">
          <ac:chgData name="Phil Neill" userId="4b36eeed-3cc2-4425-b260-b73cfaa414ee" providerId="ADAL" clId="{8374B652-D454-4458-887D-166B38D330DD}" dt="2024-04-03T11:28:39.242" v="1221" actId="12"/>
          <ac:spMkLst>
            <pc:docMk/>
            <pc:sldMk cId="704885197" sldId="296"/>
            <ac:spMk id="8" creationId="{DF46E3A4-7573-EF1E-DAA8-25C234E8C965}"/>
          </ac:spMkLst>
        </pc:spChg>
        <pc:graphicFrameChg chg="add del mod">
          <ac:chgData name="Phil Neill" userId="4b36eeed-3cc2-4425-b260-b73cfaa414ee" providerId="ADAL" clId="{8374B652-D454-4458-887D-166B38D330DD}" dt="2024-04-03T11:29:24.403" v="1227" actId="478"/>
          <ac:graphicFrameMkLst>
            <pc:docMk/>
            <pc:sldMk cId="704885197" sldId="296"/>
            <ac:graphicFrameMk id="2" creationId="{BFCEADFE-1D4C-23F2-40C0-ED0602F3BB2C}"/>
          </ac:graphicFrameMkLst>
        </pc:graphicFrameChg>
        <pc:graphicFrameChg chg="add del mod">
          <ac:chgData name="Phil Neill" userId="4b36eeed-3cc2-4425-b260-b73cfaa414ee" providerId="ADAL" clId="{8374B652-D454-4458-887D-166B38D330DD}" dt="2024-04-03T11:29:31.292" v="1231"/>
          <ac:graphicFrameMkLst>
            <pc:docMk/>
            <pc:sldMk cId="704885197" sldId="296"/>
            <ac:graphicFrameMk id="3" creationId="{3C0B2196-1AF1-7099-6C06-2F7F76FADD4C}"/>
          </ac:graphicFrameMkLst>
        </pc:graphicFrameChg>
        <pc:graphicFrameChg chg="add mod">
          <ac:chgData name="Phil Neill" userId="4b36eeed-3cc2-4425-b260-b73cfaa414ee" providerId="ADAL" clId="{8374B652-D454-4458-887D-166B38D330DD}" dt="2024-04-03T11:30:19.885" v="1241" actId="2711"/>
          <ac:graphicFrameMkLst>
            <pc:docMk/>
            <pc:sldMk cId="704885197" sldId="296"/>
            <ac:graphicFrameMk id="5" creationId="{9707231F-82E6-2C9B-9E80-07F0DD2A15BE}"/>
          </ac:graphicFrameMkLst>
        </pc:graphicFrameChg>
      </pc:sldChg>
      <pc:sldChg chg="addSp delSp modSp mod modNotesTx">
        <pc:chgData name="Phil Neill" userId="4b36eeed-3cc2-4425-b260-b73cfaa414ee" providerId="ADAL" clId="{8374B652-D454-4458-887D-166B38D330DD}" dt="2024-04-03T11:31:34.411" v="1396"/>
        <pc:sldMkLst>
          <pc:docMk/>
          <pc:sldMk cId="1927895842" sldId="297"/>
        </pc:sldMkLst>
        <pc:spChg chg="add del mod">
          <ac:chgData name="Phil Neill" userId="4b36eeed-3cc2-4425-b260-b73cfaa414ee" providerId="ADAL" clId="{8374B652-D454-4458-887D-166B38D330DD}" dt="2024-04-03T11:31:33.007" v="1395" actId="478"/>
          <ac:spMkLst>
            <pc:docMk/>
            <pc:sldMk cId="1927895842" sldId="297"/>
            <ac:spMk id="3" creationId="{AE12668D-4D79-BD6C-EBC0-5D47F2C0FB56}"/>
          </ac:spMkLst>
        </pc:spChg>
        <pc:spChg chg="mod">
          <ac:chgData name="Phil Neill" userId="4b36eeed-3cc2-4425-b260-b73cfaa414ee" providerId="ADAL" clId="{8374B652-D454-4458-887D-166B38D330DD}" dt="2024-04-03T11:31:18.824" v="1392" actId="14100"/>
          <ac:spMkLst>
            <pc:docMk/>
            <pc:sldMk cId="1927895842" sldId="297"/>
            <ac:spMk id="4" creationId="{073E6936-F394-0CC2-D311-E72617A8247C}"/>
          </ac:spMkLst>
        </pc:spChg>
        <pc:spChg chg="del">
          <ac:chgData name="Phil Neill" userId="4b36eeed-3cc2-4425-b260-b73cfaa414ee" providerId="ADAL" clId="{8374B652-D454-4458-887D-166B38D330DD}" dt="2024-04-03T11:31:23.444" v="1393" actId="478"/>
          <ac:spMkLst>
            <pc:docMk/>
            <pc:sldMk cId="1927895842" sldId="297"/>
            <ac:spMk id="8" creationId="{DF46E3A4-7573-EF1E-DAA8-25C234E8C965}"/>
          </ac:spMkLst>
        </pc:spChg>
        <pc:picChg chg="add mod">
          <ac:chgData name="Phil Neill" userId="4b36eeed-3cc2-4425-b260-b73cfaa414ee" providerId="ADAL" clId="{8374B652-D454-4458-887D-166B38D330DD}" dt="2024-04-03T11:31:34.411" v="1396"/>
          <ac:picMkLst>
            <pc:docMk/>
            <pc:sldMk cId="1927895842" sldId="297"/>
            <ac:picMk id="5" creationId="{FE7BE8B1-E185-F2AD-8255-8483F62047D2}"/>
          </ac:picMkLst>
        </pc:picChg>
      </pc:sldChg>
      <pc:sldChg chg="addSp delSp modSp mod modNotesTx">
        <pc:chgData name="Phil Neill" userId="4b36eeed-3cc2-4425-b260-b73cfaa414ee" providerId="ADAL" clId="{8374B652-D454-4458-887D-166B38D330DD}" dt="2024-04-03T12:57:46.782" v="1859" actId="1076"/>
        <pc:sldMkLst>
          <pc:docMk/>
          <pc:sldMk cId="1652775651" sldId="298"/>
        </pc:sldMkLst>
        <pc:spChg chg="mod">
          <ac:chgData name="Phil Neill" userId="4b36eeed-3cc2-4425-b260-b73cfaa414ee" providerId="ADAL" clId="{8374B652-D454-4458-887D-166B38D330DD}" dt="2024-04-03T12:57:38.572" v="1855" actId="14100"/>
          <ac:spMkLst>
            <pc:docMk/>
            <pc:sldMk cId="1652775651" sldId="298"/>
            <ac:spMk id="2" creationId="{8417F8C3-24D9-2422-50A9-FE182690B037}"/>
          </ac:spMkLst>
        </pc:spChg>
        <pc:spChg chg="del mod">
          <ac:chgData name="Phil Neill" userId="4b36eeed-3cc2-4425-b260-b73cfaa414ee" providerId="ADAL" clId="{8374B652-D454-4458-887D-166B38D330DD}" dt="2024-04-03T11:36:50.396" v="1472"/>
          <ac:spMkLst>
            <pc:docMk/>
            <pc:sldMk cId="1652775651" sldId="298"/>
            <ac:spMk id="3" creationId="{8B5933C2-1E8F-DFEF-8BE1-C7FA4E6BB4DF}"/>
          </ac:spMkLst>
        </pc:spChg>
        <pc:spChg chg="add mod">
          <ac:chgData name="Phil Neill" userId="4b36eeed-3cc2-4425-b260-b73cfaa414ee" providerId="ADAL" clId="{8374B652-D454-4458-887D-166B38D330DD}" dt="2024-04-03T11:37:35.192" v="1489" actId="27636"/>
          <ac:spMkLst>
            <pc:docMk/>
            <pc:sldMk cId="1652775651" sldId="298"/>
            <ac:spMk id="4" creationId="{C59A939A-E1B4-4549-2D13-89B144D3BD87}"/>
          </ac:spMkLst>
        </pc:spChg>
        <pc:picChg chg="add mod">
          <ac:chgData name="Phil Neill" userId="4b36eeed-3cc2-4425-b260-b73cfaa414ee" providerId="ADAL" clId="{8374B652-D454-4458-887D-166B38D330DD}" dt="2024-04-03T11:37:11.360" v="1479" actId="1076"/>
          <ac:picMkLst>
            <pc:docMk/>
            <pc:sldMk cId="1652775651" sldId="298"/>
            <ac:picMk id="5" creationId="{5C222AA7-CAF5-21BC-D7B9-1C96B9BCDC16}"/>
          </ac:picMkLst>
        </pc:picChg>
        <pc:picChg chg="add mod">
          <ac:chgData name="Phil Neill" userId="4b36eeed-3cc2-4425-b260-b73cfaa414ee" providerId="ADAL" clId="{8374B652-D454-4458-887D-166B38D330DD}" dt="2024-04-03T12:57:35.406" v="1854" actId="1076"/>
          <ac:picMkLst>
            <pc:docMk/>
            <pc:sldMk cId="1652775651" sldId="298"/>
            <ac:picMk id="6" creationId="{76800318-6E85-68E8-49F8-3E5B0B3FB9A0}"/>
          </ac:picMkLst>
        </pc:picChg>
        <pc:picChg chg="add mod">
          <ac:chgData name="Phil Neill" userId="4b36eeed-3cc2-4425-b260-b73cfaa414ee" providerId="ADAL" clId="{8374B652-D454-4458-887D-166B38D330DD}" dt="2024-04-03T12:57:46.782" v="1859" actId="1076"/>
          <ac:picMkLst>
            <pc:docMk/>
            <pc:sldMk cId="1652775651" sldId="298"/>
            <ac:picMk id="7" creationId="{9615EF80-2251-8919-114C-6AE4884C6A56}"/>
          </ac:picMkLst>
        </pc:picChg>
      </pc:sldChg>
      <pc:sldChg chg="del">
        <pc:chgData name="Phil Neill" userId="4b36eeed-3cc2-4425-b260-b73cfaa414ee" providerId="ADAL" clId="{8374B652-D454-4458-887D-166B38D330DD}" dt="2024-04-03T12:54:42.202" v="1794" actId="2696"/>
        <pc:sldMkLst>
          <pc:docMk/>
          <pc:sldMk cId="1367137881" sldId="299"/>
        </pc:sldMkLst>
      </pc:sldChg>
      <pc:sldChg chg="addSp modSp mod">
        <pc:chgData name="Phil Neill" userId="4b36eeed-3cc2-4425-b260-b73cfaa414ee" providerId="ADAL" clId="{8374B652-D454-4458-887D-166B38D330DD}" dt="2024-04-03T12:58:15.344" v="1861" actId="1076"/>
        <pc:sldMkLst>
          <pc:docMk/>
          <pc:sldMk cId="3679004356" sldId="300"/>
        </pc:sldMkLst>
        <pc:spChg chg="mod">
          <ac:chgData name="Phil Neill" userId="4b36eeed-3cc2-4425-b260-b73cfaa414ee" providerId="ADAL" clId="{8374B652-D454-4458-887D-166B38D330DD}" dt="2024-04-03T11:39:27.910" v="1626" actId="255"/>
          <ac:spMkLst>
            <pc:docMk/>
            <pc:sldMk cId="3679004356" sldId="300"/>
            <ac:spMk id="2" creationId="{C815CD27-7EEA-66AF-0167-9FD68FFAC264}"/>
          </ac:spMkLst>
        </pc:spChg>
        <pc:spChg chg="mod">
          <ac:chgData name="Phil Neill" userId="4b36eeed-3cc2-4425-b260-b73cfaa414ee" providerId="ADAL" clId="{8374B652-D454-4458-887D-166B38D330DD}" dt="2024-04-03T11:40:45.830" v="1644" actId="113"/>
          <ac:spMkLst>
            <pc:docMk/>
            <pc:sldMk cId="3679004356" sldId="300"/>
            <ac:spMk id="3" creationId="{58BA7C72-8029-7F1F-996D-BE2803BC495F}"/>
          </ac:spMkLst>
        </pc:spChg>
        <pc:picChg chg="add mod">
          <ac:chgData name="Phil Neill" userId="4b36eeed-3cc2-4425-b260-b73cfaa414ee" providerId="ADAL" clId="{8374B652-D454-4458-887D-166B38D330DD}" dt="2024-04-03T12:58:15.344" v="1861" actId="1076"/>
          <ac:picMkLst>
            <pc:docMk/>
            <pc:sldMk cId="3679004356" sldId="300"/>
            <ac:picMk id="4" creationId="{90FC4B50-FB2B-A50B-02F4-DA69D283A21F}"/>
          </ac:picMkLst>
        </pc:picChg>
      </pc:sldChg>
      <pc:sldChg chg="addSp modSp mod">
        <pc:chgData name="Phil Neill" userId="4b36eeed-3cc2-4425-b260-b73cfaa414ee" providerId="ADAL" clId="{8374B652-D454-4458-887D-166B38D330DD}" dt="2024-04-05T13:12:02.967" v="8096" actId="962"/>
        <pc:sldMkLst>
          <pc:docMk/>
          <pc:sldMk cId="3873864891" sldId="301"/>
        </pc:sldMkLst>
        <pc:spChg chg="mod">
          <ac:chgData name="Phil Neill" userId="4b36eeed-3cc2-4425-b260-b73cfaa414ee" providerId="ADAL" clId="{8374B652-D454-4458-887D-166B38D330DD}" dt="2024-04-03T12:49:01.728" v="1671" actId="14100"/>
          <ac:spMkLst>
            <pc:docMk/>
            <pc:sldMk cId="3873864891" sldId="301"/>
            <ac:spMk id="2" creationId="{2845D780-2C88-4302-38FD-8E5991E743BD}"/>
          </ac:spMkLst>
        </pc:spChg>
        <pc:spChg chg="mod">
          <ac:chgData name="Phil Neill" userId="4b36eeed-3cc2-4425-b260-b73cfaa414ee" providerId="ADAL" clId="{8374B652-D454-4458-887D-166B38D330DD}" dt="2024-04-03T12:49:28.065" v="1717" actId="14100"/>
          <ac:spMkLst>
            <pc:docMk/>
            <pc:sldMk cId="3873864891" sldId="301"/>
            <ac:spMk id="3" creationId="{6E688EFA-28D4-8CCF-E0CF-9B7626BDB61D}"/>
          </ac:spMkLst>
        </pc:spChg>
        <pc:picChg chg="add mod">
          <ac:chgData name="Phil Neill" userId="4b36eeed-3cc2-4425-b260-b73cfaa414ee" providerId="ADAL" clId="{8374B652-D454-4458-887D-166B38D330DD}" dt="2024-04-05T13:12:02.967" v="8096" actId="962"/>
          <ac:picMkLst>
            <pc:docMk/>
            <pc:sldMk cId="3873864891" sldId="301"/>
            <ac:picMk id="4" creationId="{D7B18961-E28C-FB95-A277-E12DA89D9152}"/>
          </ac:picMkLst>
        </pc:picChg>
      </pc:sldChg>
      <pc:sldChg chg="del">
        <pc:chgData name="Phil Neill" userId="4b36eeed-3cc2-4425-b260-b73cfaa414ee" providerId="ADAL" clId="{8374B652-D454-4458-887D-166B38D330DD}" dt="2024-04-03T12:54:42.202" v="1794" actId="2696"/>
        <pc:sldMkLst>
          <pc:docMk/>
          <pc:sldMk cId="3988287502" sldId="302"/>
        </pc:sldMkLst>
      </pc:sldChg>
      <pc:sldChg chg="del">
        <pc:chgData name="Phil Neill" userId="4b36eeed-3cc2-4425-b260-b73cfaa414ee" providerId="ADAL" clId="{8374B652-D454-4458-887D-166B38D330DD}" dt="2024-04-03T12:54:42.202" v="1794" actId="2696"/>
        <pc:sldMkLst>
          <pc:docMk/>
          <pc:sldMk cId="374250893" sldId="303"/>
        </pc:sldMkLst>
      </pc:sldChg>
      <pc:sldChg chg="del">
        <pc:chgData name="Phil Neill" userId="4b36eeed-3cc2-4425-b260-b73cfaa414ee" providerId="ADAL" clId="{8374B652-D454-4458-887D-166B38D330DD}" dt="2024-04-03T12:54:42.202" v="1794" actId="2696"/>
        <pc:sldMkLst>
          <pc:docMk/>
          <pc:sldMk cId="58874243" sldId="304"/>
        </pc:sldMkLst>
      </pc:sldChg>
      <pc:sldChg chg="del">
        <pc:chgData name="Phil Neill" userId="4b36eeed-3cc2-4425-b260-b73cfaa414ee" providerId="ADAL" clId="{8374B652-D454-4458-887D-166B38D330DD}" dt="2024-04-03T12:54:42.202" v="1794" actId="2696"/>
        <pc:sldMkLst>
          <pc:docMk/>
          <pc:sldMk cId="3096748224" sldId="305"/>
        </pc:sldMkLst>
      </pc:sldChg>
      <pc:sldChg chg="del">
        <pc:chgData name="Phil Neill" userId="4b36eeed-3cc2-4425-b260-b73cfaa414ee" providerId="ADAL" clId="{8374B652-D454-4458-887D-166B38D330DD}" dt="2024-04-03T12:54:42.202" v="1794" actId="2696"/>
        <pc:sldMkLst>
          <pc:docMk/>
          <pc:sldMk cId="3339605933" sldId="306"/>
        </pc:sldMkLst>
      </pc:sldChg>
      <pc:sldChg chg="del">
        <pc:chgData name="Phil Neill" userId="4b36eeed-3cc2-4425-b260-b73cfaa414ee" providerId="ADAL" clId="{8374B652-D454-4458-887D-166B38D330DD}" dt="2024-04-03T12:54:42.202" v="1794" actId="2696"/>
        <pc:sldMkLst>
          <pc:docMk/>
          <pc:sldMk cId="392824713" sldId="307"/>
        </pc:sldMkLst>
      </pc:sldChg>
      <pc:sldChg chg="del">
        <pc:chgData name="Phil Neill" userId="4b36eeed-3cc2-4425-b260-b73cfaa414ee" providerId="ADAL" clId="{8374B652-D454-4458-887D-166B38D330DD}" dt="2024-04-03T12:54:42.202" v="1794" actId="2696"/>
        <pc:sldMkLst>
          <pc:docMk/>
          <pc:sldMk cId="3100828320" sldId="308"/>
        </pc:sldMkLst>
      </pc:sldChg>
      <pc:sldChg chg="del">
        <pc:chgData name="Phil Neill" userId="4b36eeed-3cc2-4425-b260-b73cfaa414ee" providerId="ADAL" clId="{8374B652-D454-4458-887D-166B38D330DD}" dt="2024-04-03T12:54:42.202" v="1794" actId="2696"/>
        <pc:sldMkLst>
          <pc:docMk/>
          <pc:sldMk cId="2824984662" sldId="309"/>
        </pc:sldMkLst>
      </pc:sldChg>
      <pc:sldChg chg="del">
        <pc:chgData name="Phil Neill" userId="4b36eeed-3cc2-4425-b260-b73cfaa414ee" providerId="ADAL" clId="{8374B652-D454-4458-887D-166B38D330DD}" dt="2024-04-03T12:54:42.202" v="1794" actId="2696"/>
        <pc:sldMkLst>
          <pc:docMk/>
          <pc:sldMk cId="2642419533" sldId="310"/>
        </pc:sldMkLst>
      </pc:sldChg>
      <pc:sldChg chg="modSp mod">
        <pc:chgData name="Phil Neill" userId="4b36eeed-3cc2-4425-b260-b73cfaa414ee" providerId="ADAL" clId="{8374B652-D454-4458-887D-166B38D330DD}" dt="2024-04-05T10:10:32.991" v="6078" actId="113"/>
        <pc:sldMkLst>
          <pc:docMk/>
          <pc:sldMk cId="2696691350" sldId="311"/>
        </pc:sldMkLst>
        <pc:spChg chg="mod">
          <ac:chgData name="Phil Neill" userId="4b36eeed-3cc2-4425-b260-b73cfaa414ee" providerId="ADAL" clId="{8374B652-D454-4458-887D-166B38D330DD}" dt="2024-04-05T10:10:32.991" v="6078" actId="113"/>
          <ac:spMkLst>
            <pc:docMk/>
            <pc:sldMk cId="2696691350" sldId="311"/>
            <ac:spMk id="2" creationId="{257FFDB5-5165-2DF4-DAD4-4729C7F36F72}"/>
          </ac:spMkLst>
        </pc:spChg>
      </pc:sldChg>
      <pc:sldChg chg="addSp delSp modSp add mod modNotesTx">
        <pc:chgData name="Phil Neill" userId="4b36eeed-3cc2-4425-b260-b73cfaa414ee" providerId="ADAL" clId="{8374B652-D454-4458-887D-166B38D330DD}" dt="2024-04-03T11:18:10.744" v="838" actId="20577"/>
        <pc:sldMkLst>
          <pc:docMk/>
          <pc:sldMk cId="3141078194" sldId="312"/>
        </pc:sldMkLst>
        <pc:spChg chg="add mod">
          <ac:chgData name="Phil Neill" userId="4b36eeed-3cc2-4425-b260-b73cfaa414ee" providerId="ADAL" clId="{8374B652-D454-4458-887D-166B38D330DD}" dt="2024-04-03T11:15:22.633" v="731" actId="1076"/>
          <ac:spMkLst>
            <pc:docMk/>
            <pc:sldMk cId="3141078194" sldId="312"/>
            <ac:spMk id="2" creationId="{A30E613A-C660-1E5C-DE85-408037B0AED0}"/>
          </ac:spMkLst>
        </pc:spChg>
        <pc:spChg chg="del mod">
          <ac:chgData name="Phil Neill" userId="4b36eeed-3cc2-4425-b260-b73cfaa414ee" providerId="ADAL" clId="{8374B652-D454-4458-887D-166B38D330DD}" dt="2024-04-03T11:15:25.288" v="733"/>
          <ac:spMkLst>
            <pc:docMk/>
            <pc:sldMk cId="3141078194" sldId="312"/>
            <ac:spMk id="6" creationId="{7F82F09B-E377-EA6C-95AE-5971FA2621D3}"/>
          </ac:spMkLst>
        </pc:spChg>
      </pc:sldChg>
      <pc:sldChg chg="modSp new mod">
        <pc:chgData name="Phil Neill" userId="4b36eeed-3cc2-4425-b260-b73cfaa414ee" providerId="ADAL" clId="{8374B652-D454-4458-887D-166B38D330DD}" dt="2024-04-05T12:59:19.321" v="7706" actId="20577"/>
        <pc:sldMkLst>
          <pc:docMk/>
          <pc:sldMk cId="4177947817" sldId="313"/>
        </pc:sldMkLst>
        <pc:spChg chg="mod">
          <ac:chgData name="Phil Neill" userId="4b36eeed-3cc2-4425-b260-b73cfaa414ee" providerId="ADAL" clId="{8374B652-D454-4458-887D-166B38D330DD}" dt="2024-04-03T11:20:25.300" v="905" actId="113"/>
          <ac:spMkLst>
            <pc:docMk/>
            <pc:sldMk cId="4177947817" sldId="313"/>
            <ac:spMk id="2" creationId="{2ED9AE2A-D150-5A81-FA88-66D562BC6ABA}"/>
          </ac:spMkLst>
        </pc:spChg>
        <pc:spChg chg="mod">
          <ac:chgData name="Phil Neill" userId="4b36eeed-3cc2-4425-b260-b73cfaa414ee" providerId="ADAL" clId="{8374B652-D454-4458-887D-166B38D330DD}" dt="2024-04-05T12:59:19.321" v="7706" actId="20577"/>
          <ac:spMkLst>
            <pc:docMk/>
            <pc:sldMk cId="4177947817" sldId="313"/>
            <ac:spMk id="3" creationId="{7AAE30DE-D465-7994-0406-132830C3062B}"/>
          </ac:spMkLst>
        </pc:spChg>
      </pc:sldChg>
      <pc:sldChg chg="modSp new mod modNotesTx">
        <pc:chgData name="Phil Neill" userId="4b36eeed-3cc2-4425-b260-b73cfaa414ee" providerId="ADAL" clId="{8374B652-D454-4458-887D-166B38D330DD}" dt="2024-04-03T11:21:11.476" v="911"/>
        <pc:sldMkLst>
          <pc:docMk/>
          <pc:sldMk cId="3207898316" sldId="314"/>
        </pc:sldMkLst>
        <pc:spChg chg="mod">
          <ac:chgData name="Phil Neill" userId="4b36eeed-3cc2-4425-b260-b73cfaa414ee" providerId="ADAL" clId="{8374B652-D454-4458-887D-166B38D330DD}" dt="2024-04-03T11:20:59.945" v="910" actId="14100"/>
          <ac:spMkLst>
            <pc:docMk/>
            <pc:sldMk cId="3207898316" sldId="314"/>
            <ac:spMk id="2" creationId="{A91D6D94-8520-E2A9-DEBF-C1DBBF30B5AE}"/>
          </ac:spMkLst>
        </pc:spChg>
      </pc:sldChg>
      <pc:sldChg chg="addSp delSp modSp mod modNotesTx">
        <pc:chgData name="Phil Neill" userId="4b36eeed-3cc2-4425-b260-b73cfaa414ee" providerId="ADAL" clId="{8374B652-D454-4458-887D-166B38D330DD}" dt="2024-04-05T12:56:41.917" v="7553" actId="27918"/>
        <pc:sldMkLst>
          <pc:docMk/>
          <pc:sldMk cId="288874942" sldId="315"/>
        </pc:sldMkLst>
        <pc:spChg chg="add del mod">
          <ac:chgData name="Phil Neill" userId="4b36eeed-3cc2-4425-b260-b73cfaa414ee" providerId="ADAL" clId="{8374B652-D454-4458-887D-166B38D330DD}" dt="2024-04-05T08:16:11.032" v="6035" actId="478"/>
          <ac:spMkLst>
            <pc:docMk/>
            <pc:sldMk cId="288874942" sldId="315"/>
            <ac:spMk id="3" creationId="{605C5C5B-98FF-CD06-714C-9541F59AC65F}"/>
          </ac:spMkLst>
        </pc:spChg>
        <pc:spChg chg="del mod">
          <ac:chgData name="Phil Neill" userId="4b36eeed-3cc2-4425-b260-b73cfaa414ee" providerId="ADAL" clId="{8374B652-D454-4458-887D-166B38D330DD}" dt="2024-04-05T08:16:08.350" v="6034" actId="478"/>
          <ac:spMkLst>
            <pc:docMk/>
            <pc:sldMk cId="288874942" sldId="315"/>
            <ac:spMk id="4" creationId="{073E6936-F394-0CC2-D311-E72617A8247C}"/>
          </ac:spMkLst>
        </pc:spChg>
        <pc:spChg chg="del">
          <ac:chgData name="Phil Neill" userId="4b36eeed-3cc2-4425-b260-b73cfaa414ee" providerId="ADAL" clId="{8374B652-D454-4458-887D-166B38D330DD}" dt="2024-04-04T14:33:29.009" v="5005" actId="22"/>
          <ac:spMkLst>
            <pc:docMk/>
            <pc:sldMk cId="288874942" sldId="315"/>
            <ac:spMk id="8" creationId="{DF46E3A4-7573-EF1E-DAA8-25C234E8C965}"/>
          </ac:spMkLst>
        </pc:spChg>
        <pc:spChg chg="add mod">
          <ac:chgData name="Phil Neill" userId="4b36eeed-3cc2-4425-b260-b73cfaa414ee" providerId="ADAL" clId="{8374B652-D454-4458-887D-166B38D330DD}" dt="2024-04-04T15:09:51.134" v="5626" actId="1076"/>
          <ac:spMkLst>
            <pc:docMk/>
            <pc:sldMk cId="288874942" sldId="315"/>
            <ac:spMk id="12" creationId="{3D5E02CA-09CF-3331-70E5-878ED42B4F54}"/>
          </ac:spMkLst>
        </pc:spChg>
        <pc:graphicFrameChg chg="add mod">
          <ac:chgData name="Phil Neill" userId="4b36eeed-3cc2-4425-b260-b73cfaa414ee" providerId="ADAL" clId="{8374B652-D454-4458-887D-166B38D330DD}" dt="2024-04-05T12:54:59.846" v="7549" actId="20577"/>
          <ac:graphicFrameMkLst>
            <pc:docMk/>
            <pc:sldMk cId="288874942" sldId="315"/>
            <ac:graphicFrameMk id="9" creationId="{7303DA32-8576-8DAF-A6E1-485B61B27536}"/>
          </ac:graphicFrameMkLst>
        </pc:graphicFrameChg>
        <pc:picChg chg="add mod ord">
          <ac:chgData name="Phil Neill" userId="4b36eeed-3cc2-4425-b260-b73cfaa414ee" providerId="ADAL" clId="{8374B652-D454-4458-887D-166B38D330DD}" dt="2024-04-05T08:16:44.468" v="6041" actId="208"/>
          <ac:picMkLst>
            <pc:docMk/>
            <pc:sldMk cId="288874942" sldId="315"/>
            <ac:picMk id="7" creationId="{BF123596-7AB5-5862-4291-4BF49D1D02DD}"/>
          </ac:picMkLst>
        </pc:picChg>
        <pc:picChg chg="add mod">
          <ac:chgData name="Phil Neill" userId="4b36eeed-3cc2-4425-b260-b73cfaa414ee" providerId="ADAL" clId="{8374B652-D454-4458-887D-166B38D330DD}" dt="2024-04-05T08:16:16.239" v="6037" actId="1076"/>
          <ac:picMkLst>
            <pc:docMk/>
            <pc:sldMk cId="288874942" sldId="315"/>
            <ac:picMk id="10" creationId="{9E231D47-5DC1-AEB1-89B4-82D0B191B062}"/>
          </ac:picMkLst>
        </pc:picChg>
      </pc:sldChg>
      <pc:sldChg chg="add del">
        <pc:chgData name="Phil Neill" userId="4b36eeed-3cc2-4425-b260-b73cfaa414ee" providerId="ADAL" clId="{8374B652-D454-4458-887D-166B38D330DD}" dt="2024-04-03T11:24:20.632" v="1004" actId="2696"/>
        <pc:sldMkLst>
          <pc:docMk/>
          <pc:sldMk cId="643877969" sldId="316"/>
        </pc:sldMkLst>
      </pc:sldChg>
      <pc:sldChg chg="modSp mod ord modNotesTx">
        <pc:chgData name="Phil Neill" userId="4b36eeed-3cc2-4425-b260-b73cfaa414ee" providerId="ADAL" clId="{8374B652-D454-4458-887D-166B38D330DD}" dt="2024-04-03T11:27:23.757" v="1205" actId="20577"/>
        <pc:sldMkLst>
          <pc:docMk/>
          <pc:sldMk cId="3937950212" sldId="316"/>
        </pc:sldMkLst>
        <pc:spChg chg="mod">
          <ac:chgData name="Phil Neill" userId="4b36eeed-3cc2-4425-b260-b73cfaa414ee" providerId="ADAL" clId="{8374B652-D454-4458-887D-166B38D330DD}" dt="2024-04-03T11:27:16.520" v="1203" actId="14100"/>
          <ac:spMkLst>
            <pc:docMk/>
            <pc:sldMk cId="3937950212" sldId="316"/>
            <ac:spMk id="4" creationId="{073E6936-F394-0CC2-D311-E72617A8247C}"/>
          </ac:spMkLst>
        </pc:spChg>
      </pc:sldChg>
      <pc:sldChg chg="addSp delSp modSp new mod">
        <pc:chgData name="Phil Neill" userId="4b36eeed-3cc2-4425-b260-b73cfaa414ee" providerId="ADAL" clId="{8374B652-D454-4458-887D-166B38D330DD}" dt="2024-04-03T11:34:49.151" v="1408" actId="1076"/>
        <pc:sldMkLst>
          <pc:docMk/>
          <pc:sldMk cId="38981491" sldId="317"/>
        </pc:sldMkLst>
        <pc:spChg chg="mod">
          <ac:chgData name="Phil Neill" userId="4b36eeed-3cc2-4425-b260-b73cfaa414ee" providerId="ADAL" clId="{8374B652-D454-4458-887D-166B38D330DD}" dt="2024-04-03T11:34:16.432" v="1400" actId="14100"/>
          <ac:spMkLst>
            <pc:docMk/>
            <pc:sldMk cId="38981491" sldId="317"/>
            <ac:spMk id="2" creationId="{3FC38300-9FA6-8554-183F-FE81E45A8B1A}"/>
          </ac:spMkLst>
        </pc:spChg>
        <pc:spChg chg="del mod">
          <ac:chgData name="Phil Neill" userId="4b36eeed-3cc2-4425-b260-b73cfaa414ee" providerId="ADAL" clId="{8374B652-D454-4458-887D-166B38D330DD}" dt="2024-04-03T11:34:26.137" v="1402"/>
          <ac:spMkLst>
            <pc:docMk/>
            <pc:sldMk cId="38981491" sldId="317"/>
            <ac:spMk id="3" creationId="{DF785FAF-8161-B9D2-B96B-5BA76D9C60CC}"/>
          </ac:spMkLst>
        </pc:spChg>
        <pc:spChg chg="add mod">
          <ac:chgData name="Phil Neill" userId="4b36eeed-3cc2-4425-b260-b73cfaa414ee" providerId="ADAL" clId="{8374B652-D454-4458-887D-166B38D330DD}" dt="2024-04-03T11:34:35.529" v="1405" actId="14100"/>
          <ac:spMkLst>
            <pc:docMk/>
            <pc:sldMk cId="38981491" sldId="317"/>
            <ac:spMk id="4" creationId="{22C0AAD8-E7EB-A429-87B6-644C98C90480}"/>
          </ac:spMkLst>
        </pc:spChg>
        <pc:picChg chg="add mod">
          <ac:chgData name="Phil Neill" userId="4b36eeed-3cc2-4425-b260-b73cfaa414ee" providerId="ADAL" clId="{8374B652-D454-4458-887D-166B38D330DD}" dt="2024-04-03T11:34:49.151" v="1408" actId="1076"/>
          <ac:picMkLst>
            <pc:docMk/>
            <pc:sldMk cId="38981491" sldId="317"/>
            <ac:picMk id="5" creationId="{087B3CBF-5DAF-B29C-6305-084A48A92D2F}"/>
          </ac:picMkLst>
        </pc:picChg>
      </pc:sldChg>
      <pc:sldChg chg="addSp modSp new mod">
        <pc:chgData name="Phil Neill" userId="4b36eeed-3cc2-4425-b260-b73cfaa414ee" providerId="ADAL" clId="{8374B652-D454-4458-887D-166B38D330DD}" dt="2024-04-05T13:13:05.941" v="8166" actId="962"/>
        <pc:sldMkLst>
          <pc:docMk/>
          <pc:sldMk cId="4078392171" sldId="318"/>
        </pc:sldMkLst>
        <pc:spChg chg="mod">
          <ac:chgData name="Phil Neill" userId="4b36eeed-3cc2-4425-b260-b73cfaa414ee" providerId="ADAL" clId="{8374B652-D454-4458-887D-166B38D330DD}" dt="2024-04-03T11:35:18.749" v="1414" actId="27636"/>
          <ac:spMkLst>
            <pc:docMk/>
            <pc:sldMk cId="4078392171" sldId="318"/>
            <ac:spMk id="2" creationId="{0FF1B73C-E797-E3ED-6940-AE7B27DBC2BD}"/>
          </ac:spMkLst>
        </pc:spChg>
        <pc:spChg chg="mod">
          <ac:chgData name="Phil Neill" userId="4b36eeed-3cc2-4425-b260-b73cfaa414ee" providerId="ADAL" clId="{8374B652-D454-4458-887D-166B38D330DD}" dt="2024-04-03T11:35:33.664" v="1417"/>
          <ac:spMkLst>
            <pc:docMk/>
            <pc:sldMk cId="4078392171" sldId="318"/>
            <ac:spMk id="3" creationId="{4820F3D9-D2CA-9CB2-D438-7E24D23D3386}"/>
          </ac:spMkLst>
        </pc:spChg>
        <pc:picChg chg="add mod">
          <ac:chgData name="Phil Neill" userId="4b36eeed-3cc2-4425-b260-b73cfaa414ee" providerId="ADAL" clId="{8374B652-D454-4458-887D-166B38D330DD}" dt="2024-04-05T13:13:05.941" v="8166" actId="962"/>
          <ac:picMkLst>
            <pc:docMk/>
            <pc:sldMk cId="4078392171" sldId="318"/>
            <ac:picMk id="4" creationId="{547321C9-D5A9-68C7-DC49-8C68EF676AAA}"/>
          </ac:picMkLst>
        </pc:picChg>
        <pc:picChg chg="add mod">
          <ac:chgData name="Phil Neill" userId="4b36eeed-3cc2-4425-b260-b73cfaa414ee" providerId="ADAL" clId="{8374B652-D454-4458-887D-166B38D330DD}" dt="2024-04-03T11:35:58.480" v="1423" actId="1076"/>
          <ac:picMkLst>
            <pc:docMk/>
            <pc:sldMk cId="4078392171" sldId="318"/>
            <ac:picMk id="5" creationId="{775B824F-8136-6C5B-1E6C-DE7FFFD3DD56}"/>
          </ac:picMkLst>
        </pc:picChg>
      </pc:sldChg>
      <pc:sldChg chg="modSp new mod">
        <pc:chgData name="Phil Neill" userId="4b36eeed-3cc2-4425-b260-b73cfaa414ee" providerId="ADAL" clId="{8374B652-D454-4458-887D-166B38D330DD}" dt="2024-04-03T12:51:06.306" v="1744" actId="5793"/>
        <pc:sldMkLst>
          <pc:docMk/>
          <pc:sldMk cId="2966243811" sldId="319"/>
        </pc:sldMkLst>
        <pc:spChg chg="mod">
          <ac:chgData name="Phil Neill" userId="4b36eeed-3cc2-4425-b260-b73cfaa414ee" providerId="ADAL" clId="{8374B652-D454-4458-887D-166B38D330DD}" dt="2024-04-03T12:50:50.032" v="1738" actId="14100"/>
          <ac:spMkLst>
            <pc:docMk/>
            <pc:sldMk cId="2966243811" sldId="319"/>
            <ac:spMk id="2" creationId="{6F27686C-F674-1F03-966A-E329585497DF}"/>
          </ac:spMkLst>
        </pc:spChg>
        <pc:spChg chg="mod">
          <ac:chgData name="Phil Neill" userId="4b36eeed-3cc2-4425-b260-b73cfaa414ee" providerId="ADAL" clId="{8374B652-D454-4458-887D-166B38D330DD}" dt="2024-04-03T12:51:06.306" v="1744" actId="5793"/>
          <ac:spMkLst>
            <pc:docMk/>
            <pc:sldMk cId="2966243811" sldId="319"/>
            <ac:spMk id="3" creationId="{48778BB2-6615-26FB-47FF-CD4BA5BA5F0F}"/>
          </ac:spMkLst>
        </pc:spChg>
      </pc:sldChg>
      <pc:sldChg chg="addSp modSp new mod">
        <pc:chgData name="Phil Neill" userId="4b36eeed-3cc2-4425-b260-b73cfaa414ee" providerId="ADAL" clId="{8374B652-D454-4458-887D-166B38D330DD}" dt="2024-04-03T12:59:13.574" v="1864" actId="1076"/>
        <pc:sldMkLst>
          <pc:docMk/>
          <pc:sldMk cId="1940330016" sldId="320"/>
        </pc:sldMkLst>
        <pc:spChg chg="mod">
          <ac:chgData name="Phil Neill" userId="4b36eeed-3cc2-4425-b260-b73cfaa414ee" providerId="ADAL" clId="{8374B652-D454-4458-887D-166B38D330DD}" dt="2024-04-03T12:52:04.450" v="1750" actId="14100"/>
          <ac:spMkLst>
            <pc:docMk/>
            <pc:sldMk cId="1940330016" sldId="320"/>
            <ac:spMk id="2" creationId="{DC98D6DC-6D1B-9689-40BA-E95B5D92E019}"/>
          </ac:spMkLst>
        </pc:spChg>
        <pc:spChg chg="mod">
          <ac:chgData name="Phil Neill" userId="4b36eeed-3cc2-4425-b260-b73cfaa414ee" providerId="ADAL" clId="{8374B652-D454-4458-887D-166B38D330DD}" dt="2024-04-03T12:52:39.250" v="1760" actId="255"/>
          <ac:spMkLst>
            <pc:docMk/>
            <pc:sldMk cId="1940330016" sldId="320"/>
            <ac:spMk id="3" creationId="{B05B44EF-68D3-321F-A6F4-C0834DD43B63}"/>
          </ac:spMkLst>
        </pc:spChg>
        <pc:picChg chg="add mod">
          <ac:chgData name="Phil Neill" userId="4b36eeed-3cc2-4425-b260-b73cfaa414ee" providerId="ADAL" clId="{8374B652-D454-4458-887D-166B38D330DD}" dt="2024-04-03T12:59:08.623" v="1862" actId="1076"/>
          <ac:picMkLst>
            <pc:docMk/>
            <pc:sldMk cId="1940330016" sldId="320"/>
            <ac:picMk id="4" creationId="{39866E9E-7F93-BDA4-CB21-550840BB78F5}"/>
          </ac:picMkLst>
        </pc:picChg>
        <pc:picChg chg="add mod">
          <ac:chgData name="Phil Neill" userId="4b36eeed-3cc2-4425-b260-b73cfaa414ee" providerId="ADAL" clId="{8374B652-D454-4458-887D-166B38D330DD}" dt="2024-04-03T12:59:13.574" v="1864" actId="1076"/>
          <ac:picMkLst>
            <pc:docMk/>
            <pc:sldMk cId="1940330016" sldId="320"/>
            <ac:picMk id="5" creationId="{DF718656-D519-4002-5B0D-C1C3BEB044A7}"/>
          </ac:picMkLst>
        </pc:picChg>
      </pc:sldChg>
      <pc:sldChg chg="addSp modSp new mod">
        <pc:chgData name="Phil Neill" userId="4b36eeed-3cc2-4425-b260-b73cfaa414ee" providerId="ADAL" clId="{8374B652-D454-4458-887D-166B38D330DD}" dt="2024-04-05T13:12:20.132" v="8102" actId="962"/>
        <pc:sldMkLst>
          <pc:docMk/>
          <pc:sldMk cId="451453760" sldId="321"/>
        </pc:sldMkLst>
        <pc:spChg chg="mod">
          <ac:chgData name="Phil Neill" userId="4b36eeed-3cc2-4425-b260-b73cfaa414ee" providerId="ADAL" clId="{8374B652-D454-4458-887D-166B38D330DD}" dt="2024-04-03T12:59:31.800" v="1866" actId="14100"/>
          <ac:spMkLst>
            <pc:docMk/>
            <pc:sldMk cId="451453760" sldId="321"/>
            <ac:spMk id="2" creationId="{7F6F4E92-7DA2-E236-252A-6610B9CDB321}"/>
          </ac:spMkLst>
        </pc:spChg>
        <pc:spChg chg="mod">
          <ac:chgData name="Phil Neill" userId="4b36eeed-3cc2-4425-b260-b73cfaa414ee" providerId="ADAL" clId="{8374B652-D454-4458-887D-166B38D330DD}" dt="2024-04-03T12:53:58.547" v="1789" actId="14100"/>
          <ac:spMkLst>
            <pc:docMk/>
            <pc:sldMk cId="451453760" sldId="321"/>
            <ac:spMk id="3" creationId="{C14DA021-7461-1653-1C9E-E35765BE9ADE}"/>
          </ac:spMkLst>
        </pc:spChg>
        <pc:picChg chg="add mod">
          <ac:chgData name="Phil Neill" userId="4b36eeed-3cc2-4425-b260-b73cfaa414ee" providerId="ADAL" clId="{8374B652-D454-4458-887D-166B38D330DD}" dt="2024-04-05T13:12:20.132" v="8102" actId="962"/>
          <ac:picMkLst>
            <pc:docMk/>
            <pc:sldMk cId="451453760" sldId="321"/>
            <ac:picMk id="4" creationId="{7C3C21BA-5032-0587-E679-ADAF984AE807}"/>
          </ac:picMkLst>
        </pc:picChg>
        <pc:picChg chg="add mod">
          <ac:chgData name="Phil Neill" userId="4b36eeed-3cc2-4425-b260-b73cfaa414ee" providerId="ADAL" clId="{8374B652-D454-4458-887D-166B38D330DD}" dt="2024-04-03T12:59:29.143" v="1865" actId="1076"/>
          <ac:picMkLst>
            <pc:docMk/>
            <pc:sldMk cId="451453760" sldId="321"/>
            <ac:picMk id="5" creationId="{2903FFA9-A435-A28C-772A-54DFDCC67F65}"/>
          </ac:picMkLst>
        </pc:picChg>
        <pc:picChg chg="add mod">
          <ac:chgData name="Phil Neill" userId="4b36eeed-3cc2-4425-b260-b73cfaa414ee" providerId="ADAL" clId="{8374B652-D454-4458-887D-166B38D330DD}" dt="2024-04-03T12:59:38.488" v="1868" actId="1076"/>
          <ac:picMkLst>
            <pc:docMk/>
            <pc:sldMk cId="451453760" sldId="321"/>
            <ac:picMk id="6" creationId="{3F0A61BD-8DAB-7B08-6628-28AC867F222B}"/>
          </ac:picMkLst>
        </pc:picChg>
      </pc:sldChg>
      <pc:sldChg chg="modSp new mod">
        <pc:chgData name="Phil Neill" userId="4b36eeed-3cc2-4425-b260-b73cfaa414ee" providerId="ADAL" clId="{8374B652-D454-4458-887D-166B38D330DD}" dt="2024-04-03T12:55:41.669" v="1830" actId="5793"/>
        <pc:sldMkLst>
          <pc:docMk/>
          <pc:sldMk cId="3075164707" sldId="322"/>
        </pc:sldMkLst>
        <pc:spChg chg="mod">
          <ac:chgData name="Phil Neill" userId="4b36eeed-3cc2-4425-b260-b73cfaa414ee" providerId="ADAL" clId="{8374B652-D454-4458-887D-166B38D330DD}" dt="2024-04-03T12:55:09.619" v="1817" actId="14100"/>
          <ac:spMkLst>
            <pc:docMk/>
            <pc:sldMk cId="3075164707" sldId="322"/>
            <ac:spMk id="2" creationId="{F47BA431-7B61-EB3F-765F-51EF5ED54282}"/>
          </ac:spMkLst>
        </pc:spChg>
        <pc:spChg chg="mod">
          <ac:chgData name="Phil Neill" userId="4b36eeed-3cc2-4425-b260-b73cfaa414ee" providerId="ADAL" clId="{8374B652-D454-4458-887D-166B38D330DD}" dt="2024-04-03T12:55:41.669" v="1830" actId="5793"/>
          <ac:spMkLst>
            <pc:docMk/>
            <pc:sldMk cId="3075164707" sldId="322"/>
            <ac:spMk id="3" creationId="{4A90969F-CB28-6F1C-9592-801C5B123812}"/>
          </ac:spMkLst>
        </pc:spChg>
      </pc:sldChg>
      <pc:sldChg chg="modSp new mod">
        <pc:chgData name="Phil Neill" userId="4b36eeed-3cc2-4425-b260-b73cfaa414ee" providerId="ADAL" clId="{8374B652-D454-4458-887D-166B38D330DD}" dt="2024-04-03T12:56:11.869" v="1853" actId="14100"/>
        <pc:sldMkLst>
          <pc:docMk/>
          <pc:sldMk cId="1329150726" sldId="323"/>
        </pc:sldMkLst>
        <pc:spChg chg="mod">
          <ac:chgData name="Phil Neill" userId="4b36eeed-3cc2-4425-b260-b73cfaa414ee" providerId="ADAL" clId="{8374B652-D454-4458-887D-166B38D330DD}" dt="2024-04-03T12:56:11.869" v="1853" actId="14100"/>
          <ac:spMkLst>
            <pc:docMk/>
            <pc:sldMk cId="1329150726" sldId="323"/>
            <ac:spMk id="2" creationId="{CB6931C0-9B1E-FA83-91C9-122ED46806A2}"/>
          </ac:spMkLst>
        </pc:spChg>
      </pc:sldChg>
      <pc:sldChg chg="modSp add del mod modNotesTx">
        <pc:chgData name="Phil Neill" userId="4b36eeed-3cc2-4425-b260-b73cfaa414ee" providerId="ADAL" clId="{8374B652-D454-4458-887D-166B38D330DD}" dt="2024-04-05T11:22:01.138" v="6532" actId="2696"/>
        <pc:sldMkLst>
          <pc:docMk/>
          <pc:sldMk cId="1380994899" sldId="324"/>
        </pc:sldMkLst>
        <pc:spChg chg="mod">
          <ac:chgData name="Phil Neill" userId="4b36eeed-3cc2-4425-b260-b73cfaa414ee" providerId="ADAL" clId="{8374B652-D454-4458-887D-166B38D330DD}" dt="2024-04-04T08:38:30.267" v="2221" actId="1076"/>
          <ac:spMkLst>
            <pc:docMk/>
            <pc:sldMk cId="1380994899" sldId="324"/>
            <ac:spMk id="4" creationId="{073E6936-F394-0CC2-D311-E72617A8247C}"/>
          </ac:spMkLst>
        </pc:spChg>
        <pc:spChg chg="mod">
          <ac:chgData name="Phil Neill" userId="4b36eeed-3cc2-4425-b260-b73cfaa414ee" providerId="ADAL" clId="{8374B652-D454-4458-887D-166B38D330DD}" dt="2024-04-04T14:52:11.053" v="5524" actId="20577"/>
          <ac:spMkLst>
            <pc:docMk/>
            <pc:sldMk cId="1380994899" sldId="324"/>
            <ac:spMk id="8" creationId="{DF46E3A4-7573-EF1E-DAA8-25C234E8C965}"/>
          </ac:spMkLst>
        </pc:spChg>
      </pc:sldChg>
      <pc:sldChg chg="modSp add mod">
        <pc:chgData name="Phil Neill" userId="4b36eeed-3cc2-4425-b260-b73cfaa414ee" providerId="ADAL" clId="{8374B652-D454-4458-887D-166B38D330DD}" dt="2024-04-04T13:58:29.529" v="4144" actId="12"/>
        <pc:sldMkLst>
          <pc:docMk/>
          <pc:sldMk cId="2042953834" sldId="325"/>
        </pc:sldMkLst>
        <pc:spChg chg="mod">
          <ac:chgData name="Phil Neill" userId="4b36eeed-3cc2-4425-b260-b73cfaa414ee" providerId="ADAL" clId="{8374B652-D454-4458-887D-166B38D330DD}" dt="2024-04-04T13:58:29.529" v="4144" actId="12"/>
          <ac:spMkLst>
            <pc:docMk/>
            <pc:sldMk cId="2042953834" sldId="325"/>
            <ac:spMk id="8" creationId="{DF46E3A4-7573-EF1E-DAA8-25C234E8C965}"/>
          </ac:spMkLst>
        </pc:spChg>
      </pc:sldChg>
      <pc:sldChg chg="modSp new mod">
        <pc:chgData name="Phil Neill" userId="4b36eeed-3cc2-4425-b260-b73cfaa414ee" providerId="ADAL" clId="{8374B652-D454-4458-887D-166B38D330DD}" dt="2024-04-04T11:30:36.033" v="3840" actId="255"/>
        <pc:sldMkLst>
          <pc:docMk/>
          <pc:sldMk cId="368381252" sldId="326"/>
        </pc:sldMkLst>
        <pc:spChg chg="mod">
          <ac:chgData name="Phil Neill" userId="4b36eeed-3cc2-4425-b260-b73cfaa414ee" providerId="ADAL" clId="{8374B652-D454-4458-887D-166B38D330DD}" dt="2024-04-04T11:30:04.622" v="3836" actId="20577"/>
          <ac:spMkLst>
            <pc:docMk/>
            <pc:sldMk cId="368381252" sldId="326"/>
            <ac:spMk id="2" creationId="{041E3671-2D5C-B808-8632-FCFA96F076F3}"/>
          </ac:spMkLst>
        </pc:spChg>
        <pc:spChg chg="mod">
          <ac:chgData name="Phil Neill" userId="4b36eeed-3cc2-4425-b260-b73cfaa414ee" providerId="ADAL" clId="{8374B652-D454-4458-887D-166B38D330DD}" dt="2024-04-04T11:30:36.033" v="3840" actId="255"/>
          <ac:spMkLst>
            <pc:docMk/>
            <pc:sldMk cId="368381252" sldId="326"/>
            <ac:spMk id="3" creationId="{BD46E392-2742-1A29-3C79-312E4DAEC045}"/>
          </ac:spMkLst>
        </pc:spChg>
      </pc:sldChg>
      <pc:sldChg chg="delSp modSp mod modNotesTx">
        <pc:chgData name="Phil Neill" userId="4b36eeed-3cc2-4425-b260-b73cfaa414ee" providerId="ADAL" clId="{8374B652-D454-4458-887D-166B38D330DD}" dt="2024-04-05T13:13:35.679" v="8176" actId="962"/>
        <pc:sldMkLst>
          <pc:docMk/>
          <pc:sldMk cId="3092014165" sldId="642"/>
        </pc:sldMkLst>
        <pc:spChg chg="del mod">
          <ac:chgData name="Phil Neill" userId="4b36eeed-3cc2-4425-b260-b73cfaa414ee" providerId="ADAL" clId="{8374B652-D454-4458-887D-166B38D330DD}" dt="2024-04-04T14:00:45.699" v="4146" actId="478"/>
          <ac:spMkLst>
            <pc:docMk/>
            <pc:sldMk cId="3092014165" sldId="642"/>
            <ac:spMk id="3" creationId="{6719CF16-9BFB-51F9-92F5-72AFA6FAFBA4}"/>
          </ac:spMkLst>
        </pc:spChg>
        <pc:spChg chg="mod">
          <ac:chgData name="Phil Neill" userId="4b36eeed-3cc2-4425-b260-b73cfaa414ee" providerId="ADAL" clId="{8374B652-D454-4458-887D-166B38D330DD}" dt="2024-04-04T14:01:27.002" v="4196" actId="14100"/>
          <ac:spMkLst>
            <pc:docMk/>
            <pc:sldMk cId="3092014165" sldId="642"/>
            <ac:spMk id="8" creationId="{3F3351DD-4E8C-13E4-103B-B49E52A66FCC}"/>
          </ac:spMkLst>
        </pc:spChg>
        <pc:spChg chg="mod">
          <ac:chgData name="Phil Neill" userId="4b36eeed-3cc2-4425-b260-b73cfaa414ee" providerId="ADAL" clId="{8374B652-D454-4458-887D-166B38D330DD}" dt="2024-04-04T14:03:54.945" v="4296" actId="255"/>
          <ac:spMkLst>
            <pc:docMk/>
            <pc:sldMk cId="3092014165" sldId="642"/>
            <ac:spMk id="9" creationId="{E5C56870-0C4B-4F14-F9AA-228C46F78174}"/>
          </ac:spMkLst>
        </pc:spChg>
        <pc:picChg chg="mod">
          <ac:chgData name="Phil Neill" userId="4b36eeed-3cc2-4425-b260-b73cfaa414ee" providerId="ADAL" clId="{8374B652-D454-4458-887D-166B38D330DD}" dt="2024-04-05T13:13:35.679" v="8176" actId="962"/>
          <ac:picMkLst>
            <pc:docMk/>
            <pc:sldMk cId="3092014165" sldId="642"/>
            <ac:picMk id="10" creationId="{BF450A44-0316-41E2-F822-FB320B3371F7}"/>
          </ac:picMkLst>
        </pc:picChg>
      </pc:sldChg>
      <pc:sldChg chg="del">
        <pc:chgData name="Phil Neill" userId="4b36eeed-3cc2-4425-b260-b73cfaa414ee" providerId="ADAL" clId="{8374B652-D454-4458-887D-166B38D330DD}" dt="2024-04-04T16:04:25.330" v="5982" actId="2696"/>
        <pc:sldMkLst>
          <pc:docMk/>
          <pc:sldMk cId="3769245961" sldId="646"/>
        </pc:sldMkLst>
      </pc:sldChg>
      <pc:sldChg chg="add">
        <pc:chgData name="Phil Neill" userId="4b36eeed-3cc2-4425-b260-b73cfaa414ee" providerId="ADAL" clId="{8374B652-D454-4458-887D-166B38D330DD}" dt="2024-04-04T13:55:49.780" v="4126"/>
        <pc:sldMkLst>
          <pc:docMk/>
          <pc:sldMk cId="4223687079" sldId="1319"/>
        </pc:sldMkLst>
      </pc:sldChg>
      <pc:sldChg chg="add">
        <pc:chgData name="Phil Neill" userId="4b36eeed-3cc2-4425-b260-b73cfaa414ee" providerId="ADAL" clId="{8374B652-D454-4458-887D-166B38D330DD}" dt="2024-04-04T13:55:49.780" v="4126"/>
        <pc:sldMkLst>
          <pc:docMk/>
          <pc:sldMk cId="355058156" sldId="1320"/>
        </pc:sldMkLst>
      </pc:sldChg>
      <pc:sldChg chg="modSp add mod">
        <pc:chgData name="Phil Neill" userId="4b36eeed-3cc2-4425-b260-b73cfaa414ee" providerId="ADAL" clId="{8374B652-D454-4458-887D-166B38D330DD}" dt="2024-04-04T13:58:06.024" v="4143" actId="2711"/>
        <pc:sldMkLst>
          <pc:docMk/>
          <pc:sldMk cId="1207801266" sldId="1321"/>
        </pc:sldMkLst>
        <pc:spChg chg="mod">
          <ac:chgData name="Phil Neill" userId="4b36eeed-3cc2-4425-b260-b73cfaa414ee" providerId="ADAL" clId="{8374B652-D454-4458-887D-166B38D330DD}" dt="2024-04-04T13:58:06.024" v="4143" actId="2711"/>
          <ac:spMkLst>
            <pc:docMk/>
            <pc:sldMk cId="1207801266" sldId="1321"/>
            <ac:spMk id="3" creationId="{8305568B-5E54-7479-A786-C538BA36EC31}"/>
          </ac:spMkLst>
        </pc:spChg>
        <pc:graphicFrameChg chg="mod modGraphic">
          <ac:chgData name="Phil Neill" userId="4b36eeed-3cc2-4425-b260-b73cfaa414ee" providerId="ADAL" clId="{8374B652-D454-4458-887D-166B38D330DD}" dt="2024-04-04T13:56:58.940" v="4133" actId="1076"/>
          <ac:graphicFrameMkLst>
            <pc:docMk/>
            <pc:sldMk cId="1207801266" sldId="1321"/>
            <ac:graphicFrameMk id="2" creationId="{F3CDDC17-AD00-17E9-95FA-B79A22F37458}"/>
          </ac:graphicFrameMkLst>
        </pc:graphicFrameChg>
      </pc:sldChg>
      <pc:sldChg chg="modSp add mod">
        <pc:chgData name="Phil Neill" userId="4b36eeed-3cc2-4425-b260-b73cfaa414ee" providerId="ADAL" clId="{8374B652-D454-4458-887D-166B38D330DD}" dt="2024-04-05T08:13:29.491" v="5984" actId="14734"/>
        <pc:sldMkLst>
          <pc:docMk/>
          <pc:sldMk cId="1059542082" sldId="1322"/>
        </pc:sldMkLst>
        <pc:spChg chg="mod">
          <ac:chgData name="Phil Neill" userId="4b36eeed-3cc2-4425-b260-b73cfaa414ee" providerId="ADAL" clId="{8374B652-D454-4458-887D-166B38D330DD}" dt="2024-04-04T13:57:25.843" v="4138" actId="1076"/>
          <ac:spMkLst>
            <pc:docMk/>
            <pc:sldMk cId="1059542082" sldId="1322"/>
            <ac:spMk id="4" creationId="{B4CF79A3-B1C4-42B1-A24B-362C1477FBB0}"/>
          </ac:spMkLst>
        </pc:spChg>
        <pc:graphicFrameChg chg="mod modGraphic">
          <ac:chgData name="Phil Neill" userId="4b36eeed-3cc2-4425-b260-b73cfaa414ee" providerId="ADAL" clId="{8374B652-D454-4458-887D-166B38D330DD}" dt="2024-04-05T08:13:29.491" v="5984" actId="14734"/>
          <ac:graphicFrameMkLst>
            <pc:docMk/>
            <pc:sldMk cId="1059542082" sldId="1322"/>
            <ac:graphicFrameMk id="2" creationId="{1609E44B-4A5C-B751-3016-72A3C7FA7290}"/>
          </ac:graphicFrameMkLst>
        </pc:graphicFrameChg>
      </pc:sldChg>
      <pc:sldChg chg="modSp add mod">
        <pc:chgData name="Phil Neill" userId="4b36eeed-3cc2-4425-b260-b73cfaa414ee" providerId="ADAL" clId="{8374B652-D454-4458-887D-166B38D330DD}" dt="2024-04-04T13:56:25.177" v="4130" actId="255"/>
        <pc:sldMkLst>
          <pc:docMk/>
          <pc:sldMk cId="1873631777" sldId="1325"/>
        </pc:sldMkLst>
        <pc:spChg chg="mod">
          <ac:chgData name="Phil Neill" userId="4b36eeed-3cc2-4425-b260-b73cfaa414ee" providerId="ADAL" clId="{8374B652-D454-4458-887D-166B38D330DD}" dt="2024-04-04T13:56:19.947" v="4129" actId="14100"/>
          <ac:spMkLst>
            <pc:docMk/>
            <pc:sldMk cId="1873631777" sldId="1325"/>
            <ac:spMk id="2" creationId="{58007A7B-0958-9E57-A122-997E947090E6}"/>
          </ac:spMkLst>
        </pc:spChg>
        <pc:spChg chg="mod">
          <ac:chgData name="Phil Neill" userId="4b36eeed-3cc2-4425-b260-b73cfaa414ee" providerId="ADAL" clId="{8374B652-D454-4458-887D-166B38D330DD}" dt="2024-04-04T13:56:25.177" v="4130" actId="255"/>
          <ac:spMkLst>
            <pc:docMk/>
            <pc:sldMk cId="1873631777" sldId="1325"/>
            <ac:spMk id="3" creationId="{94867BCC-0491-6930-E465-9BB2082675DC}"/>
          </ac:spMkLst>
        </pc:spChg>
      </pc:sldChg>
      <pc:sldChg chg="modSp add mod">
        <pc:chgData name="Phil Neill" userId="4b36eeed-3cc2-4425-b260-b73cfaa414ee" providerId="ADAL" clId="{8374B652-D454-4458-887D-166B38D330DD}" dt="2024-04-04T13:56:02.961" v="4127" actId="255"/>
        <pc:sldMkLst>
          <pc:docMk/>
          <pc:sldMk cId="3669838478" sldId="1326"/>
        </pc:sldMkLst>
        <pc:spChg chg="mod">
          <ac:chgData name="Phil Neill" userId="4b36eeed-3cc2-4425-b260-b73cfaa414ee" providerId="ADAL" clId="{8374B652-D454-4458-887D-166B38D330DD}" dt="2024-04-04T13:56:02.961" v="4127" actId="255"/>
          <ac:spMkLst>
            <pc:docMk/>
            <pc:sldMk cId="3669838478" sldId="1326"/>
            <ac:spMk id="3" creationId="{2AAED855-26BA-AE26-B744-15630F4ED7F6}"/>
          </ac:spMkLst>
        </pc:spChg>
      </pc:sldChg>
      <pc:sldChg chg="addSp delSp modSp add mod setBg modNotesTx">
        <pc:chgData name="Phil Neill" userId="4b36eeed-3cc2-4425-b260-b73cfaa414ee" providerId="ADAL" clId="{8374B652-D454-4458-887D-166B38D330DD}" dt="2024-04-05T13:10:37.878" v="8091" actId="20577"/>
        <pc:sldMkLst>
          <pc:docMk/>
          <pc:sldMk cId="1278402862" sldId="1327"/>
        </pc:sldMkLst>
        <pc:spChg chg="add del mod">
          <ac:chgData name="Phil Neill" userId="4b36eeed-3cc2-4425-b260-b73cfaa414ee" providerId="ADAL" clId="{8374B652-D454-4458-887D-166B38D330DD}" dt="2024-04-05T08:17:56.423" v="6047" actId="478"/>
          <ac:spMkLst>
            <pc:docMk/>
            <pc:sldMk cId="1278402862" sldId="1327"/>
            <ac:spMk id="3" creationId="{22B77D9C-FA95-1293-C337-336B5A4FC681}"/>
          </ac:spMkLst>
        </pc:spChg>
        <pc:spChg chg="add del mod">
          <ac:chgData name="Phil Neill" userId="4b36eeed-3cc2-4425-b260-b73cfaa414ee" providerId="ADAL" clId="{8374B652-D454-4458-887D-166B38D330DD}" dt="2024-04-04T15:45:32.447" v="5634"/>
          <ac:spMkLst>
            <pc:docMk/>
            <pc:sldMk cId="1278402862" sldId="1327"/>
            <ac:spMk id="3" creationId="{66E082B6-31F7-5F02-555E-6A118F5093C0}"/>
          </ac:spMkLst>
        </pc:spChg>
        <pc:spChg chg="del mod">
          <ac:chgData name="Phil Neill" userId="4b36eeed-3cc2-4425-b260-b73cfaa414ee" providerId="ADAL" clId="{8374B652-D454-4458-887D-166B38D330DD}" dt="2024-04-05T08:17:54.019" v="6046" actId="478"/>
          <ac:spMkLst>
            <pc:docMk/>
            <pc:sldMk cId="1278402862" sldId="1327"/>
            <ac:spMk id="4" creationId="{073E6936-F394-0CC2-D311-E72617A8247C}"/>
          </ac:spMkLst>
        </pc:spChg>
        <pc:spChg chg="add del mod">
          <ac:chgData name="Phil Neill" userId="4b36eeed-3cc2-4425-b260-b73cfaa414ee" providerId="ADAL" clId="{8374B652-D454-4458-887D-166B38D330DD}" dt="2024-04-04T15:55:32.630" v="5658"/>
          <ac:spMkLst>
            <pc:docMk/>
            <pc:sldMk cId="1278402862" sldId="1327"/>
            <ac:spMk id="8" creationId="{95F0E150-52C2-96CA-BEB2-3BCE3B896274}"/>
          </ac:spMkLst>
        </pc:spChg>
        <pc:spChg chg="del mod">
          <ac:chgData name="Phil Neill" userId="4b36eeed-3cc2-4425-b260-b73cfaa414ee" providerId="ADAL" clId="{8374B652-D454-4458-887D-166B38D330DD}" dt="2024-04-04T15:30:02.910" v="5631" actId="478"/>
          <ac:spMkLst>
            <pc:docMk/>
            <pc:sldMk cId="1278402862" sldId="1327"/>
            <ac:spMk id="12" creationId="{3D5E02CA-09CF-3331-70E5-878ED42B4F54}"/>
          </ac:spMkLst>
        </pc:spChg>
        <pc:spChg chg="add del mod">
          <ac:chgData name="Phil Neill" userId="4b36eeed-3cc2-4425-b260-b73cfaa414ee" providerId="ADAL" clId="{8374B652-D454-4458-887D-166B38D330DD}" dt="2024-04-04T15:56:00.556" v="5663"/>
          <ac:spMkLst>
            <pc:docMk/>
            <pc:sldMk cId="1278402862" sldId="1327"/>
            <ac:spMk id="14" creationId="{89DD6DE1-4F8A-7971-CAA7-855909D9A3C6}"/>
          </ac:spMkLst>
        </pc:spChg>
        <pc:spChg chg="add del">
          <ac:chgData name="Phil Neill" userId="4b36eeed-3cc2-4425-b260-b73cfaa414ee" providerId="ADAL" clId="{8374B652-D454-4458-887D-166B38D330DD}" dt="2024-04-04T15:45:49.042" v="5639" actId="26606"/>
          <ac:spMkLst>
            <pc:docMk/>
            <pc:sldMk cId="1278402862" sldId="1327"/>
            <ac:spMk id="15" creationId="{6C4028FD-8BAA-4A19-BFDE-594D991B7552}"/>
          </ac:spMkLst>
        </pc:spChg>
        <pc:spChg chg="add del">
          <ac:chgData name="Phil Neill" userId="4b36eeed-3cc2-4425-b260-b73cfaa414ee" providerId="ADAL" clId="{8374B652-D454-4458-887D-166B38D330DD}" dt="2024-04-04T15:45:50.618" v="5642" actId="26606"/>
          <ac:spMkLst>
            <pc:docMk/>
            <pc:sldMk cId="1278402862" sldId="1327"/>
            <ac:spMk id="17" creationId="{F7117410-A2A4-4085-9ADC-46744551DBDE}"/>
          </ac:spMkLst>
        </pc:spChg>
        <pc:spChg chg="add del">
          <ac:chgData name="Phil Neill" userId="4b36eeed-3cc2-4425-b260-b73cfaa414ee" providerId="ADAL" clId="{8374B652-D454-4458-887D-166B38D330DD}" dt="2024-04-04T15:45:50.618" v="5642" actId="26606"/>
          <ac:spMkLst>
            <pc:docMk/>
            <pc:sldMk cId="1278402862" sldId="1327"/>
            <ac:spMk id="18" creationId="{7301F447-EEF7-48F5-AF73-7566EE7F64AD}"/>
          </ac:spMkLst>
        </pc:spChg>
        <pc:spChg chg="add del">
          <ac:chgData name="Phil Neill" userId="4b36eeed-3cc2-4425-b260-b73cfaa414ee" providerId="ADAL" clId="{8374B652-D454-4458-887D-166B38D330DD}" dt="2024-04-04T15:45:50.618" v="5642" actId="26606"/>
          <ac:spMkLst>
            <pc:docMk/>
            <pc:sldMk cId="1278402862" sldId="1327"/>
            <ac:spMk id="19" creationId="{99F74EB5-E547-4FB4-95F5-BCC788F3C4A0}"/>
          </ac:spMkLst>
        </pc:spChg>
        <pc:spChg chg="add del">
          <ac:chgData name="Phil Neill" userId="4b36eeed-3cc2-4425-b260-b73cfaa414ee" providerId="ADAL" clId="{8374B652-D454-4458-887D-166B38D330DD}" dt="2024-04-04T15:45:52.422" v="5645" actId="26606"/>
          <ac:spMkLst>
            <pc:docMk/>
            <pc:sldMk cId="1278402862" sldId="1327"/>
            <ac:spMk id="21" creationId="{063BBA22-50EA-4C4D-BE05-F1CE4E63AA56}"/>
          </ac:spMkLst>
        </pc:spChg>
        <pc:spChg chg="add del">
          <ac:chgData name="Phil Neill" userId="4b36eeed-3cc2-4425-b260-b73cfaa414ee" providerId="ADAL" clId="{8374B652-D454-4458-887D-166B38D330DD}" dt="2024-04-04T15:45:52.422" v="5645" actId="26606"/>
          <ac:spMkLst>
            <pc:docMk/>
            <pc:sldMk cId="1278402862" sldId="1327"/>
            <ac:spMk id="22" creationId="{BACC6370-2D7E-4714-9D71-7542949D7D5D}"/>
          </ac:spMkLst>
        </pc:spChg>
        <pc:spChg chg="add del">
          <ac:chgData name="Phil Neill" userId="4b36eeed-3cc2-4425-b260-b73cfaa414ee" providerId="ADAL" clId="{8374B652-D454-4458-887D-166B38D330DD}" dt="2024-04-04T15:45:52.422" v="5645" actId="26606"/>
          <ac:spMkLst>
            <pc:docMk/>
            <pc:sldMk cId="1278402862" sldId="1327"/>
            <ac:spMk id="23" creationId="{F68B3F68-107C-434F-AA38-110D5EA91B85}"/>
          </ac:spMkLst>
        </pc:spChg>
        <pc:spChg chg="add del">
          <ac:chgData name="Phil Neill" userId="4b36eeed-3cc2-4425-b260-b73cfaa414ee" providerId="ADAL" clId="{8374B652-D454-4458-887D-166B38D330DD}" dt="2024-04-04T15:45:52.422" v="5645" actId="26606"/>
          <ac:spMkLst>
            <pc:docMk/>
            <pc:sldMk cId="1278402862" sldId="1327"/>
            <ac:spMk id="24" creationId="{AAD0DBB9-1A4B-4391-81D4-CB19F9AB918A}"/>
          </ac:spMkLst>
        </pc:spChg>
        <pc:spChg chg="add del">
          <ac:chgData name="Phil Neill" userId="4b36eeed-3cc2-4425-b260-b73cfaa414ee" providerId="ADAL" clId="{8374B652-D454-4458-887D-166B38D330DD}" dt="2024-04-04T15:45:53.816" v="5648" actId="26606"/>
          <ac:spMkLst>
            <pc:docMk/>
            <pc:sldMk cId="1278402862" sldId="1327"/>
            <ac:spMk id="26" creationId="{7301F447-EEF7-48F5-AF73-7566EE7F64AD}"/>
          </ac:spMkLst>
        </pc:spChg>
        <pc:spChg chg="add del">
          <ac:chgData name="Phil Neill" userId="4b36eeed-3cc2-4425-b260-b73cfaa414ee" providerId="ADAL" clId="{8374B652-D454-4458-887D-166B38D330DD}" dt="2024-04-04T15:45:53.816" v="5648" actId="26606"/>
          <ac:spMkLst>
            <pc:docMk/>
            <pc:sldMk cId="1278402862" sldId="1327"/>
            <ac:spMk id="27" creationId="{F7117410-A2A4-4085-9ADC-46744551DBDE}"/>
          </ac:spMkLst>
        </pc:spChg>
        <pc:spChg chg="add del">
          <ac:chgData name="Phil Neill" userId="4b36eeed-3cc2-4425-b260-b73cfaa414ee" providerId="ADAL" clId="{8374B652-D454-4458-887D-166B38D330DD}" dt="2024-04-04T15:45:53.816" v="5648" actId="26606"/>
          <ac:spMkLst>
            <pc:docMk/>
            <pc:sldMk cId="1278402862" sldId="1327"/>
            <ac:spMk id="28" creationId="{99F74EB5-E547-4FB4-95F5-BCC788F3C4A0}"/>
          </ac:spMkLst>
        </pc:spChg>
        <pc:spChg chg="add del">
          <ac:chgData name="Phil Neill" userId="4b36eeed-3cc2-4425-b260-b73cfaa414ee" providerId="ADAL" clId="{8374B652-D454-4458-887D-166B38D330DD}" dt="2024-04-04T15:45:54.709" v="5651" actId="26606"/>
          <ac:spMkLst>
            <pc:docMk/>
            <pc:sldMk cId="1278402862" sldId="1327"/>
            <ac:spMk id="30" creationId="{6C4028FD-8BAA-4A19-BFDE-594D991B7552}"/>
          </ac:spMkLst>
        </pc:spChg>
        <pc:spChg chg="add del">
          <ac:chgData name="Phil Neill" userId="4b36eeed-3cc2-4425-b260-b73cfaa414ee" providerId="ADAL" clId="{8374B652-D454-4458-887D-166B38D330DD}" dt="2024-04-04T15:45:56.972" v="5654" actId="26606"/>
          <ac:spMkLst>
            <pc:docMk/>
            <pc:sldMk cId="1278402862" sldId="1327"/>
            <ac:spMk id="32" creationId="{2E442304-DDBD-4F7B-8017-36BCC863FB40}"/>
          </ac:spMkLst>
        </pc:spChg>
        <pc:spChg chg="add del">
          <ac:chgData name="Phil Neill" userId="4b36eeed-3cc2-4425-b260-b73cfaa414ee" providerId="ADAL" clId="{8374B652-D454-4458-887D-166B38D330DD}" dt="2024-04-04T15:45:56.972" v="5654" actId="26606"/>
          <ac:spMkLst>
            <pc:docMk/>
            <pc:sldMk cId="1278402862" sldId="1327"/>
            <ac:spMk id="33" creationId="{5E107275-3853-46FD-A241-DE4355A42675}"/>
          </ac:spMkLst>
        </pc:spChg>
        <pc:graphicFrameChg chg="add del mod">
          <ac:chgData name="Phil Neill" userId="4b36eeed-3cc2-4425-b260-b73cfaa414ee" providerId="ADAL" clId="{8374B652-D454-4458-887D-166B38D330DD}" dt="2024-04-04T15:55:29.574" v="5655" actId="478"/>
          <ac:graphicFrameMkLst>
            <pc:docMk/>
            <pc:sldMk cId="1278402862" sldId="1327"/>
            <ac:graphicFrameMk id="5" creationId="{F1BF28EA-1D96-197D-90D2-94C012E1193D}"/>
          </ac:graphicFrameMkLst>
        </pc:graphicFrameChg>
        <pc:graphicFrameChg chg="del">
          <ac:chgData name="Phil Neill" userId="4b36eeed-3cc2-4425-b260-b73cfaa414ee" providerId="ADAL" clId="{8374B652-D454-4458-887D-166B38D330DD}" dt="2024-04-04T15:29:57.851" v="5629" actId="478"/>
          <ac:graphicFrameMkLst>
            <pc:docMk/>
            <pc:sldMk cId="1278402862" sldId="1327"/>
            <ac:graphicFrameMk id="9" creationId="{7303DA32-8576-8DAF-A6E1-485B61B27536}"/>
          </ac:graphicFrameMkLst>
        </pc:graphicFrameChg>
        <pc:graphicFrameChg chg="add del mod">
          <ac:chgData name="Phil Neill" userId="4b36eeed-3cc2-4425-b260-b73cfaa414ee" providerId="ADAL" clId="{8374B652-D454-4458-887D-166B38D330DD}" dt="2024-04-04T15:55:44.819" v="5660" actId="478"/>
          <ac:graphicFrameMkLst>
            <pc:docMk/>
            <pc:sldMk cId="1278402862" sldId="1327"/>
            <ac:graphicFrameMk id="11" creationId="{F1BF28EA-1D96-197D-90D2-94C012E1193D}"/>
          </ac:graphicFrameMkLst>
        </pc:graphicFrameChg>
        <pc:graphicFrameChg chg="add mod">
          <ac:chgData name="Phil Neill" userId="4b36eeed-3cc2-4425-b260-b73cfaa414ee" providerId="ADAL" clId="{8374B652-D454-4458-887D-166B38D330DD}" dt="2024-04-04T16:04:03.540" v="5979" actId="20577"/>
          <ac:graphicFrameMkLst>
            <pc:docMk/>
            <pc:sldMk cId="1278402862" sldId="1327"/>
            <ac:graphicFrameMk id="16" creationId="{F1BF28EA-1D96-197D-90D2-94C012E1193D}"/>
          </ac:graphicFrameMkLst>
        </pc:graphicFrameChg>
        <pc:graphicFrameChg chg="add mod modGraphic">
          <ac:chgData name="Phil Neill" userId="4b36eeed-3cc2-4425-b260-b73cfaa414ee" providerId="ADAL" clId="{8374B652-D454-4458-887D-166B38D330DD}" dt="2024-04-05T08:18:20.217" v="6048" actId="1076"/>
          <ac:graphicFrameMkLst>
            <pc:docMk/>
            <pc:sldMk cId="1278402862" sldId="1327"/>
            <ac:graphicFrameMk id="20" creationId="{CC204D6C-76ED-5CD3-5E66-4D490386501C}"/>
          </ac:graphicFrameMkLst>
        </pc:graphicFrameChg>
        <pc:picChg chg="del">
          <ac:chgData name="Phil Neill" userId="4b36eeed-3cc2-4425-b260-b73cfaa414ee" providerId="ADAL" clId="{8374B652-D454-4458-887D-166B38D330DD}" dt="2024-04-04T15:29:55.369" v="5628" actId="478"/>
          <ac:picMkLst>
            <pc:docMk/>
            <pc:sldMk cId="1278402862" sldId="1327"/>
            <ac:picMk id="7" creationId="{BF123596-7AB5-5862-4291-4BF49D1D02DD}"/>
          </ac:picMkLst>
        </pc:picChg>
      </pc:sldChg>
      <pc:sldChg chg="addSp delSp modSp new mod ord modNotesTx">
        <pc:chgData name="Phil Neill" userId="4b36eeed-3cc2-4425-b260-b73cfaa414ee" providerId="ADAL" clId="{8374B652-D454-4458-887D-166B38D330DD}" dt="2024-04-05T13:00:30.790" v="7734" actId="20577"/>
        <pc:sldMkLst>
          <pc:docMk/>
          <pc:sldMk cId="2577354034" sldId="1328"/>
        </pc:sldMkLst>
        <pc:spChg chg="del">
          <ac:chgData name="Phil Neill" userId="4b36eeed-3cc2-4425-b260-b73cfaa414ee" providerId="ADAL" clId="{8374B652-D454-4458-887D-166B38D330DD}" dt="2024-04-05T08:19:08.819" v="6052"/>
          <ac:spMkLst>
            <pc:docMk/>
            <pc:sldMk cId="2577354034" sldId="1328"/>
            <ac:spMk id="2" creationId="{FEC340E7-B89A-7EBF-2717-7B8B1CAF5529}"/>
          </ac:spMkLst>
        </pc:spChg>
        <pc:spChg chg="mod">
          <ac:chgData name="Phil Neill" userId="4b36eeed-3cc2-4425-b260-b73cfaa414ee" providerId="ADAL" clId="{8374B652-D454-4458-887D-166B38D330DD}" dt="2024-04-05T13:00:30.790" v="7734" actId="20577"/>
          <ac:spMkLst>
            <pc:docMk/>
            <pc:sldMk cId="2577354034" sldId="1328"/>
            <ac:spMk id="3" creationId="{267A0DCF-6FE4-4AE2-1799-741E2B713A58}"/>
          </ac:spMkLst>
        </pc:spChg>
        <pc:spChg chg="add mod">
          <ac:chgData name="Phil Neill" userId="4b36eeed-3cc2-4425-b260-b73cfaa414ee" providerId="ADAL" clId="{8374B652-D454-4458-887D-166B38D330DD}" dt="2024-04-05T12:43:25.117" v="6540" actId="20577"/>
          <ac:spMkLst>
            <pc:docMk/>
            <pc:sldMk cId="2577354034" sldId="1328"/>
            <ac:spMk id="4" creationId="{F7CE8E42-A11A-6FF8-B38F-C293A707C45F}"/>
          </ac:spMkLst>
        </pc:spChg>
      </pc:sldChg>
      <pc:sldChg chg="addSp delSp modSp new mod ord modNotesTx">
        <pc:chgData name="Phil Neill" userId="4b36eeed-3cc2-4425-b260-b73cfaa414ee" providerId="ADAL" clId="{8374B652-D454-4458-887D-166B38D330DD}" dt="2024-04-05T11:22:52.067" v="6534" actId="1076"/>
        <pc:sldMkLst>
          <pc:docMk/>
          <pc:sldMk cId="1321317941" sldId="1329"/>
        </pc:sldMkLst>
        <pc:spChg chg="mod">
          <ac:chgData name="Phil Neill" userId="4b36eeed-3cc2-4425-b260-b73cfaa414ee" providerId="ADAL" clId="{8374B652-D454-4458-887D-166B38D330DD}" dt="2024-04-05T11:22:52.067" v="6534" actId="1076"/>
          <ac:spMkLst>
            <pc:docMk/>
            <pc:sldMk cId="1321317941" sldId="1329"/>
            <ac:spMk id="2" creationId="{2F9607AD-7430-9045-4E78-A62E4B9CB14E}"/>
          </ac:spMkLst>
        </pc:spChg>
        <pc:spChg chg="del mod">
          <ac:chgData name="Phil Neill" userId="4b36eeed-3cc2-4425-b260-b73cfaa414ee" providerId="ADAL" clId="{8374B652-D454-4458-887D-166B38D330DD}" dt="2024-04-05T10:57:18.460" v="6086" actId="3680"/>
          <ac:spMkLst>
            <pc:docMk/>
            <pc:sldMk cId="1321317941" sldId="1329"/>
            <ac:spMk id="3" creationId="{CBBC7CE4-4689-004D-0DAC-685687A202C3}"/>
          </ac:spMkLst>
        </pc:spChg>
        <pc:graphicFrameChg chg="add mod ord modGraphic">
          <ac:chgData name="Phil Neill" userId="4b36eeed-3cc2-4425-b260-b73cfaa414ee" providerId="ADAL" clId="{8374B652-D454-4458-887D-166B38D330DD}" dt="2024-04-05T11:12:41.650" v="6350" actId="20577"/>
          <ac:graphicFrameMkLst>
            <pc:docMk/>
            <pc:sldMk cId="1321317941" sldId="1329"/>
            <ac:graphicFrameMk id="4" creationId="{526C295A-4FF4-7ECB-6CC5-FC47FF205DAF}"/>
          </ac:graphicFrameMkLst>
        </pc:graphicFrameChg>
      </pc:sldChg>
      <pc:sldChg chg="modSp add mod modNotesTx">
        <pc:chgData name="Phil Neill" userId="4b36eeed-3cc2-4425-b260-b73cfaa414ee" providerId="ADAL" clId="{8374B652-D454-4458-887D-166B38D330DD}" dt="2024-04-05T13:19:53.342" v="8192"/>
        <pc:sldMkLst>
          <pc:docMk/>
          <pc:sldMk cId="2169052099" sldId="1330"/>
        </pc:sldMkLst>
        <pc:spChg chg="mod">
          <ac:chgData name="Phil Neill" userId="4b36eeed-3cc2-4425-b260-b73cfaa414ee" providerId="ADAL" clId="{8374B652-D454-4458-887D-166B38D330DD}" dt="2024-04-05T11:12:05.273" v="6323" actId="1076"/>
          <ac:spMkLst>
            <pc:docMk/>
            <pc:sldMk cId="2169052099" sldId="1330"/>
            <ac:spMk id="2" creationId="{2F9607AD-7430-9045-4E78-A62E4B9CB14E}"/>
          </ac:spMkLst>
        </pc:spChg>
        <pc:graphicFrameChg chg="mod modGraphic">
          <ac:chgData name="Phil Neill" userId="4b36eeed-3cc2-4425-b260-b73cfaa414ee" providerId="ADAL" clId="{8374B652-D454-4458-887D-166B38D330DD}" dt="2024-04-05T13:19:36.020" v="8188" actId="20577"/>
          <ac:graphicFrameMkLst>
            <pc:docMk/>
            <pc:sldMk cId="2169052099" sldId="1330"/>
            <ac:graphicFrameMk id="4" creationId="{526C295A-4FF4-7ECB-6CC5-FC47FF205DAF}"/>
          </ac:graphicFrameMkLst>
        </pc:graphicFrameChg>
      </pc:sldChg>
    </pc:docChg>
  </pc:docChgLst>
  <pc:docChgLst>
    <pc:chgData name="Elizabeth Sommerville" userId="S::esesommerville@glow.gov.uk::0839e972-48e3-45d3-bb5c-305eeae85771" providerId="AD" clId="Web-{09399440-81EF-4B4F-A46B-0C94965E346D}"/>
    <pc:docChg chg="modSld">
      <pc:chgData name="Elizabeth Sommerville" userId="S::esesommerville@glow.gov.uk::0839e972-48e3-45d3-bb5c-305eeae85771" providerId="AD" clId="Web-{09399440-81EF-4B4F-A46B-0C94965E346D}" dt="2024-04-20T14:49:37.535" v="61"/>
      <pc:docMkLst>
        <pc:docMk/>
      </pc:docMkLst>
      <pc:sldChg chg="modSp">
        <pc:chgData name="Elizabeth Sommerville" userId="S::esesommerville@glow.gov.uk::0839e972-48e3-45d3-bb5c-305eeae85771" providerId="AD" clId="Web-{09399440-81EF-4B4F-A46B-0C94965E346D}" dt="2024-04-20T14:41:36.569" v="1"/>
        <pc:sldMkLst>
          <pc:docMk/>
          <pc:sldMk cId="1600699566" sldId="256"/>
        </pc:sldMkLst>
        <pc:picChg chg="mod">
          <ac:chgData name="Elizabeth Sommerville" userId="S::esesommerville@glow.gov.uk::0839e972-48e3-45d3-bb5c-305eeae85771" providerId="AD" clId="Web-{09399440-81EF-4B4F-A46B-0C94965E346D}" dt="2024-04-20T14:41:36.569" v="1"/>
          <ac:picMkLst>
            <pc:docMk/>
            <pc:sldMk cId="1600699566" sldId="256"/>
            <ac:picMk id="7" creationId="{94BDB4D2-3735-228B-776C-800B8BC5A856}"/>
          </ac:picMkLst>
        </pc:picChg>
      </pc:sldChg>
      <pc:sldChg chg="modSp delCm">
        <pc:chgData name="Elizabeth Sommerville" userId="S::esesommerville@glow.gov.uk::0839e972-48e3-45d3-bb5c-305eeae85771" providerId="AD" clId="Web-{09399440-81EF-4B4F-A46B-0C94965E346D}" dt="2024-04-20T14:42:54.431" v="8"/>
        <pc:sldMkLst>
          <pc:docMk/>
          <pc:sldMk cId="1636906469" sldId="257"/>
        </pc:sldMkLst>
        <pc:spChg chg="ord">
          <ac:chgData name="Elizabeth Sommerville" userId="S::esesommerville@glow.gov.uk::0839e972-48e3-45d3-bb5c-305eeae85771" providerId="AD" clId="Web-{09399440-81EF-4B4F-A46B-0C94965E346D}" dt="2024-04-20T14:42:54.431" v="8"/>
          <ac:spMkLst>
            <pc:docMk/>
            <pc:sldMk cId="1636906469" sldId="257"/>
            <ac:spMk id="5" creationId="{6389AF2F-7E10-780E-C975-4236521FC0C1}"/>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09399440-81EF-4B4F-A46B-0C94965E346D}" dt="2024-04-20T14:42:50.352" v="7"/>
              <pc2:cmMkLst xmlns:pc2="http://schemas.microsoft.com/office/powerpoint/2019/9/main/command">
                <pc:docMk/>
                <pc:sldMk cId="1636906469" sldId="257"/>
                <pc2:cmMk id="{3FDBC7C4-4CDC-4C0B-B9CB-F67961DEC5F9}"/>
              </pc2:cmMkLst>
            </pc226:cmChg>
          </p:ext>
        </pc:extLst>
      </pc:sldChg>
      <pc:sldChg chg="modSp">
        <pc:chgData name="Elizabeth Sommerville" userId="S::esesommerville@glow.gov.uk::0839e972-48e3-45d3-bb5c-305eeae85771" providerId="AD" clId="Web-{09399440-81EF-4B4F-A46B-0C94965E346D}" dt="2024-04-20T14:42:43.618" v="6"/>
        <pc:sldMkLst>
          <pc:docMk/>
          <pc:sldMk cId="3880818203" sldId="260"/>
        </pc:sldMkLst>
        <pc:spChg chg="ord">
          <ac:chgData name="Elizabeth Sommerville" userId="S::esesommerville@glow.gov.uk::0839e972-48e3-45d3-bb5c-305eeae85771" providerId="AD" clId="Web-{09399440-81EF-4B4F-A46B-0C94965E346D}" dt="2024-04-20T14:42:43.618" v="6"/>
          <ac:spMkLst>
            <pc:docMk/>
            <pc:sldMk cId="3880818203" sldId="260"/>
            <ac:spMk id="2" creationId="{1E21D18D-309F-EAD5-BDD2-CAD999D37DBC}"/>
          </ac:spMkLst>
        </pc:spChg>
      </pc:sldChg>
      <pc:sldChg chg="modSp">
        <pc:chgData name="Elizabeth Sommerville" userId="S::esesommerville@glow.gov.uk::0839e972-48e3-45d3-bb5c-305eeae85771" providerId="AD" clId="Web-{09399440-81EF-4B4F-A46B-0C94965E346D}" dt="2024-04-20T14:43:11.994" v="10"/>
        <pc:sldMkLst>
          <pc:docMk/>
          <pc:sldMk cId="618706366" sldId="262"/>
        </pc:sldMkLst>
        <pc:spChg chg="ord">
          <ac:chgData name="Elizabeth Sommerville" userId="S::esesommerville@glow.gov.uk::0839e972-48e3-45d3-bb5c-305eeae85771" providerId="AD" clId="Web-{09399440-81EF-4B4F-A46B-0C94965E346D}" dt="2024-04-20T14:43:11.994" v="10"/>
          <ac:spMkLst>
            <pc:docMk/>
            <pc:sldMk cId="618706366" sldId="262"/>
            <ac:spMk id="2" creationId="{9816AC0C-D4D6-541E-F8ED-3CDE5112BCA8}"/>
          </ac:spMkLst>
        </pc:spChg>
      </pc:sldChg>
      <pc:sldChg chg="modSp">
        <pc:chgData name="Elizabeth Sommerville" userId="S::esesommerville@glow.gov.uk::0839e972-48e3-45d3-bb5c-305eeae85771" providerId="AD" clId="Web-{09399440-81EF-4B4F-A46B-0C94965E346D}" dt="2024-04-20T14:44:23.964" v="19"/>
        <pc:sldMkLst>
          <pc:docMk/>
          <pc:sldMk cId="3912066118" sldId="267"/>
        </pc:sldMkLst>
        <pc:spChg chg="ord">
          <ac:chgData name="Elizabeth Sommerville" userId="S::esesommerville@glow.gov.uk::0839e972-48e3-45d3-bb5c-305eeae85771" providerId="AD" clId="Web-{09399440-81EF-4B4F-A46B-0C94965E346D}" dt="2024-04-20T14:44:10.308" v="18"/>
          <ac:spMkLst>
            <pc:docMk/>
            <pc:sldMk cId="3912066118" sldId="267"/>
            <ac:spMk id="2" creationId="{4B758FEE-BA38-6DC1-6387-A537E3B0FAF1}"/>
          </ac:spMkLst>
        </pc:spChg>
        <pc:picChg chg="ord">
          <ac:chgData name="Elizabeth Sommerville" userId="S::esesommerville@glow.gov.uk::0839e972-48e3-45d3-bb5c-305eeae85771" providerId="AD" clId="Web-{09399440-81EF-4B4F-A46B-0C94965E346D}" dt="2024-04-20T14:44:23.964" v="19"/>
          <ac:picMkLst>
            <pc:docMk/>
            <pc:sldMk cId="3912066118" sldId="267"/>
            <ac:picMk id="6" creationId="{4E9D5C83-8DB2-06AD-5144-488AD62D7507}"/>
          </ac:picMkLst>
        </pc:picChg>
      </pc:sldChg>
      <pc:sldChg chg="modSp">
        <pc:chgData name="Elizabeth Sommerville" userId="S::esesommerville@glow.gov.uk::0839e972-48e3-45d3-bb5c-305eeae85771" providerId="AD" clId="Web-{09399440-81EF-4B4F-A46B-0C94965E346D}" dt="2024-04-20T14:49:19.269" v="60"/>
        <pc:sldMkLst>
          <pc:docMk/>
          <pc:sldMk cId="1220597281" sldId="288"/>
        </pc:sldMkLst>
        <pc:spChg chg="ord">
          <ac:chgData name="Elizabeth Sommerville" userId="S::esesommerville@glow.gov.uk::0839e972-48e3-45d3-bb5c-305eeae85771" providerId="AD" clId="Web-{09399440-81EF-4B4F-A46B-0C94965E346D}" dt="2024-04-20T14:49:19.269" v="60"/>
          <ac:spMkLst>
            <pc:docMk/>
            <pc:sldMk cId="1220597281" sldId="288"/>
            <ac:spMk id="7" creationId="{DC24E83B-D207-9965-37A4-FDA27BF1366B}"/>
          </ac:spMkLst>
        </pc:spChg>
        <pc:grpChg chg="ord">
          <ac:chgData name="Elizabeth Sommerville" userId="S::esesommerville@glow.gov.uk::0839e972-48e3-45d3-bb5c-305eeae85771" providerId="AD" clId="Web-{09399440-81EF-4B4F-A46B-0C94965E346D}" dt="2024-04-20T14:49:18.160" v="59"/>
          <ac:grpSpMkLst>
            <pc:docMk/>
            <pc:sldMk cId="1220597281" sldId="288"/>
            <ac:grpSpMk id="3" creationId="{C75AF7A0-1286-EEA2-4B8E-010DE5214910}"/>
          </ac:grpSpMkLst>
        </pc:grpChg>
      </pc:sldChg>
      <pc:sldChg chg="modSp">
        <pc:chgData name="Elizabeth Sommerville" userId="S::esesommerville@glow.gov.uk::0839e972-48e3-45d3-bb5c-305eeae85771" providerId="AD" clId="Web-{09399440-81EF-4B4F-A46B-0C94965E346D}" dt="2024-04-20T14:44:01.276" v="17"/>
        <pc:sldMkLst>
          <pc:docMk/>
          <pc:sldMk cId="2483683155" sldId="291"/>
        </pc:sldMkLst>
        <pc:spChg chg="ord">
          <ac:chgData name="Elizabeth Sommerville" userId="S::esesommerville@glow.gov.uk::0839e972-48e3-45d3-bb5c-305eeae85771" providerId="AD" clId="Web-{09399440-81EF-4B4F-A46B-0C94965E346D}" dt="2024-04-20T14:44:01.276" v="17"/>
          <ac:spMkLst>
            <pc:docMk/>
            <pc:sldMk cId="2483683155" sldId="291"/>
            <ac:spMk id="7" creationId="{4145691D-F927-C6ED-A283-D464CDA8A340}"/>
          </ac:spMkLst>
        </pc:spChg>
      </pc:sldChg>
      <pc:sldChg chg="modSp">
        <pc:chgData name="Elizabeth Sommerville" userId="S::esesommerville@glow.gov.uk::0839e972-48e3-45d3-bb5c-305eeae85771" providerId="AD" clId="Web-{09399440-81EF-4B4F-A46B-0C94965E346D}" dt="2024-04-20T14:48:40.456" v="52"/>
        <pc:sldMkLst>
          <pc:docMk/>
          <pc:sldMk cId="335755160" sldId="293"/>
        </pc:sldMkLst>
        <pc:spChg chg="ord">
          <ac:chgData name="Elizabeth Sommerville" userId="S::esesommerville@glow.gov.uk::0839e972-48e3-45d3-bb5c-305eeae85771" providerId="AD" clId="Web-{09399440-81EF-4B4F-A46B-0C94965E346D}" dt="2024-04-20T14:48:24.549" v="49"/>
          <ac:spMkLst>
            <pc:docMk/>
            <pc:sldMk cId="335755160" sldId="293"/>
            <ac:spMk id="4" creationId="{073E6936-F394-0CC2-D311-E72617A8247C}"/>
          </ac:spMkLst>
        </pc:spChg>
        <pc:spChg chg="ord">
          <ac:chgData name="Elizabeth Sommerville" userId="S::esesommerville@glow.gov.uk::0839e972-48e3-45d3-bb5c-305eeae85771" providerId="AD" clId="Web-{09399440-81EF-4B4F-A46B-0C94965E346D}" dt="2024-04-20T14:48:32.659" v="51"/>
          <ac:spMkLst>
            <pc:docMk/>
            <pc:sldMk cId="335755160" sldId="293"/>
            <ac:spMk id="8" creationId="{DF46E3A4-7573-EF1E-DAA8-25C234E8C965}"/>
          </ac:spMkLst>
        </pc:spChg>
        <pc:picChg chg="ord">
          <ac:chgData name="Elizabeth Sommerville" userId="S::esesommerville@glow.gov.uk::0839e972-48e3-45d3-bb5c-305eeae85771" providerId="AD" clId="Web-{09399440-81EF-4B4F-A46B-0C94965E346D}" dt="2024-04-20T14:48:40.456" v="52"/>
          <ac:picMkLst>
            <pc:docMk/>
            <pc:sldMk cId="335755160" sldId="293"/>
            <ac:picMk id="6" creationId="{AD91C9C0-D63D-22E0-2A69-3B5C1DB8FB7B}"/>
          </ac:picMkLst>
        </pc:picChg>
      </pc:sldChg>
      <pc:sldChg chg="modSp">
        <pc:chgData name="Elizabeth Sommerville" userId="S::esesommerville@glow.gov.uk::0839e972-48e3-45d3-bb5c-305eeae85771" providerId="AD" clId="Web-{09399440-81EF-4B4F-A46B-0C94965E346D}" dt="2024-04-20T14:45:38.513" v="27"/>
        <pc:sldMkLst>
          <pc:docMk/>
          <pc:sldMk cId="1250658516" sldId="294"/>
        </pc:sldMkLst>
        <pc:spChg chg="ord">
          <ac:chgData name="Elizabeth Sommerville" userId="S::esesommerville@glow.gov.uk::0839e972-48e3-45d3-bb5c-305eeae85771" providerId="AD" clId="Web-{09399440-81EF-4B4F-A46B-0C94965E346D}" dt="2024-04-20T14:45:38.513" v="27"/>
          <ac:spMkLst>
            <pc:docMk/>
            <pc:sldMk cId="1250658516" sldId="294"/>
            <ac:spMk id="4" creationId="{073E6936-F394-0CC2-D311-E72617A8247C}"/>
          </ac:spMkLst>
        </pc:spChg>
      </pc:sldChg>
      <pc:sldChg chg="modSp">
        <pc:chgData name="Elizabeth Sommerville" userId="S::esesommerville@glow.gov.uk::0839e972-48e3-45d3-bb5c-305eeae85771" providerId="AD" clId="Web-{09399440-81EF-4B4F-A46B-0C94965E346D}" dt="2024-04-20T14:49:37.535" v="61"/>
        <pc:sldMkLst>
          <pc:docMk/>
          <pc:sldMk cId="1622436335" sldId="301"/>
        </pc:sldMkLst>
        <pc:spChg chg="ord">
          <ac:chgData name="Elizabeth Sommerville" userId="S::esesommerville@glow.gov.uk::0839e972-48e3-45d3-bb5c-305eeae85771" providerId="AD" clId="Web-{09399440-81EF-4B4F-A46B-0C94965E346D}" dt="2024-04-20T14:49:37.535" v="61"/>
          <ac:spMkLst>
            <pc:docMk/>
            <pc:sldMk cId="1622436335" sldId="301"/>
            <ac:spMk id="6" creationId="{2F52A493-943A-5ED7-49EE-CD39A5F9BE5E}"/>
          </ac:spMkLst>
        </pc:spChg>
      </pc:sldChg>
      <pc:sldChg chg="modSp">
        <pc:chgData name="Elizabeth Sommerville" userId="S::esesommerville@glow.gov.uk::0839e972-48e3-45d3-bb5c-305eeae85771" providerId="AD" clId="Web-{09399440-81EF-4B4F-A46B-0C94965E346D}" dt="2024-04-20T14:42:37.649" v="5"/>
        <pc:sldMkLst>
          <pc:docMk/>
          <pc:sldMk cId="4280439262" sldId="302"/>
        </pc:sldMkLst>
        <pc:spChg chg="ord">
          <ac:chgData name="Elizabeth Sommerville" userId="S::esesommerville@glow.gov.uk::0839e972-48e3-45d3-bb5c-305eeae85771" providerId="AD" clId="Web-{09399440-81EF-4B4F-A46B-0C94965E346D}" dt="2024-04-20T14:42:37.649" v="5"/>
          <ac:spMkLst>
            <pc:docMk/>
            <pc:sldMk cId="4280439262" sldId="302"/>
            <ac:spMk id="2" creationId="{BF43AE10-D473-DD40-C253-C8BA49A39722}"/>
          </ac:spMkLst>
        </pc:spChg>
        <pc:spChg chg="ord">
          <ac:chgData name="Elizabeth Sommerville" userId="S::esesommerville@glow.gov.uk::0839e972-48e3-45d3-bb5c-305eeae85771" providerId="AD" clId="Web-{09399440-81EF-4B4F-A46B-0C94965E346D}" dt="2024-04-20T14:42:26.961" v="3"/>
          <ac:spMkLst>
            <pc:docMk/>
            <pc:sldMk cId="4280439262" sldId="302"/>
            <ac:spMk id="4" creationId="{0CA04433-D0EA-B95E-2289-F04AAFD919EB}"/>
          </ac:spMkLst>
        </pc:spChg>
        <pc:picChg chg="ord">
          <ac:chgData name="Elizabeth Sommerville" userId="S::esesommerville@glow.gov.uk::0839e972-48e3-45d3-bb5c-305eeae85771" providerId="AD" clId="Web-{09399440-81EF-4B4F-A46B-0C94965E346D}" dt="2024-04-20T14:42:31.617" v="4"/>
          <ac:picMkLst>
            <pc:docMk/>
            <pc:sldMk cId="4280439262" sldId="302"/>
            <ac:picMk id="7" creationId="{467B5E45-E8E8-DDAA-BCF9-1C8CE09E46C1}"/>
          </ac:picMkLst>
        </pc:picChg>
      </pc:sldChg>
      <pc:sldChg chg="modSp delCm">
        <pc:chgData name="Elizabeth Sommerville" userId="S::esesommerville@glow.gov.uk::0839e972-48e3-45d3-bb5c-305eeae85771" providerId="AD" clId="Web-{09399440-81EF-4B4F-A46B-0C94965E346D}" dt="2024-04-20T14:43:38.869" v="14"/>
        <pc:sldMkLst>
          <pc:docMk/>
          <pc:sldMk cId="3141078194" sldId="312"/>
        </pc:sldMkLst>
        <pc:spChg chg="ord">
          <ac:chgData name="Elizabeth Sommerville" userId="S::esesommerville@glow.gov.uk::0839e972-48e3-45d3-bb5c-305eeae85771" providerId="AD" clId="Web-{09399440-81EF-4B4F-A46B-0C94965E346D}" dt="2024-04-20T14:43:34.010" v="13"/>
          <ac:spMkLst>
            <pc:docMk/>
            <pc:sldMk cId="3141078194" sldId="312"/>
            <ac:spMk id="4" creationId="{201D265A-369C-55CE-29D3-C9E89A312D54}"/>
          </ac:spMkLst>
        </pc:spChg>
        <pc:spChg chg="ord">
          <ac:chgData name="Elizabeth Sommerville" userId="S::esesommerville@glow.gov.uk::0839e972-48e3-45d3-bb5c-305eeae85771" providerId="AD" clId="Web-{09399440-81EF-4B4F-A46B-0C94965E346D}" dt="2024-04-20T14:43:38.869" v="14"/>
          <ac:spMkLst>
            <pc:docMk/>
            <pc:sldMk cId="3141078194" sldId="312"/>
            <ac:spMk id="7" creationId="{0A45AEDA-0EC7-ED0E-FA39-E3AB7918866F}"/>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09399440-81EF-4B4F-A46B-0C94965E346D}" dt="2024-04-20T14:43:23.900" v="12"/>
              <pc2:cmMkLst xmlns:pc2="http://schemas.microsoft.com/office/powerpoint/2019/9/main/command">
                <pc:docMk/>
                <pc:sldMk cId="3141078194" sldId="312"/>
                <pc2:cmMk id="{463B0FB1-CC5A-401D-BCB2-511A76AE0CCD}"/>
              </pc2:cmMkLst>
            </pc226:cmChg>
          </p:ext>
        </pc:extLst>
      </pc:sldChg>
      <pc:sldChg chg="modSp">
        <pc:chgData name="Elizabeth Sommerville" userId="S::esesommerville@glow.gov.uk::0839e972-48e3-45d3-bb5c-305eeae85771" providerId="AD" clId="Web-{09399440-81EF-4B4F-A46B-0C94965E346D}" dt="2024-04-20T14:48:44.612" v="53"/>
        <pc:sldMkLst>
          <pc:docMk/>
          <pc:sldMk cId="3937950212" sldId="316"/>
        </pc:sldMkLst>
        <pc:spChg chg="ord">
          <ac:chgData name="Elizabeth Sommerville" userId="S::esesommerville@glow.gov.uk::0839e972-48e3-45d3-bb5c-305eeae85771" providerId="AD" clId="Web-{09399440-81EF-4B4F-A46B-0C94965E346D}" dt="2024-04-20T14:48:44.612" v="53"/>
          <ac:spMkLst>
            <pc:docMk/>
            <pc:sldMk cId="3937950212" sldId="316"/>
            <ac:spMk id="3" creationId="{035EE265-EFC4-9D4C-930A-33692E85EC65}"/>
          </ac:spMkLst>
        </pc:spChg>
      </pc:sldChg>
      <pc:sldChg chg="modSp delCm">
        <pc:chgData name="Elizabeth Sommerville" userId="S::esesommerville@glow.gov.uk::0839e972-48e3-45d3-bb5c-305eeae85771" providerId="AD" clId="Web-{09399440-81EF-4B4F-A46B-0C94965E346D}" dt="2024-04-20T14:46:00.514" v="32"/>
        <pc:sldMkLst>
          <pc:docMk/>
          <pc:sldMk cId="2042953834" sldId="325"/>
        </pc:sldMkLst>
        <pc:spChg chg="ord">
          <ac:chgData name="Elizabeth Sommerville" userId="S::esesommerville@glow.gov.uk::0839e972-48e3-45d3-bb5c-305eeae85771" providerId="AD" clId="Web-{09399440-81EF-4B4F-A46B-0C94965E346D}" dt="2024-04-20T14:45:57.029" v="31"/>
          <ac:spMkLst>
            <pc:docMk/>
            <pc:sldMk cId="2042953834" sldId="325"/>
            <ac:spMk id="4" creationId="{073E6936-F394-0CC2-D311-E72617A8247C}"/>
          </ac:spMkLst>
        </pc:spChg>
        <pc:picChg chg="ord">
          <ac:chgData name="Elizabeth Sommerville" userId="S::esesommerville@glow.gov.uk::0839e972-48e3-45d3-bb5c-305eeae85771" providerId="AD" clId="Web-{09399440-81EF-4B4F-A46B-0C94965E346D}" dt="2024-04-20T14:46:00.514" v="32"/>
          <ac:picMkLst>
            <pc:docMk/>
            <pc:sldMk cId="2042953834" sldId="325"/>
            <ac:picMk id="2" creationId="{66BD31D6-5F71-AA5F-1810-EB17FA8734EC}"/>
          </ac:picMkLst>
        </pc:pic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09399440-81EF-4B4F-A46B-0C94965E346D}" dt="2024-04-20T14:45:52.420" v="30"/>
              <pc2:cmMkLst xmlns:pc2="http://schemas.microsoft.com/office/powerpoint/2019/9/main/command">
                <pc:docMk/>
                <pc:sldMk cId="2042953834" sldId="325"/>
                <pc2:cmMk id="{63B0A558-1F08-45DA-B08A-3291D8B915A6}"/>
              </pc2:cmMkLst>
            </pc226:cmChg>
            <pc226:cmChg xmlns:pc226="http://schemas.microsoft.com/office/powerpoint/2022/06/main/command" chg="del">
              <pc226:chgData name="Elizabeth Sommerville" userId="S::esesommerville@glow.gov.uk::0839e972-48e3-45d3-bb5c-305eeae85771" providerId="AD" clId="Web-{09399440-81EF-4B4F-A46B-0C94965E346D}" dt="2024-04-20T14:45:45.826" v="28"/>
              <pc2:cmMkLst xmlns:pc2="http://schemas.microsoft.com/office/powerpoint/2019/9/main/command">
                <pc:docMk/>
                <pc:sldMk cId="2042953834" sldId="325"/>
                <pc2:cmMk id="{89173B60-5D38-4D50-BA00-944BF9BB2522}"/>
              </pc2:cmMkLst>
            </pc226:cmChg>
            <pc226:cmChg xmlns:pc226="http://schemas.microsoft.com/office/powerpoint/2022/06/main/command" chg="del">
              <pc226:chgData name="Elizabeth Sommerville" userId="S::esesommerville@glow.gov.uk::0839e972-48e3-45d3-bb5c-305eeae85771" providerId="AD" clId="Web-{09399440-81EF-4B4F-A46B-0C94965E346D}" dt="2024-04-20T14:45:49.107" v="29"/>
              <pc2:cmMkLst xmlns:pc2="http://schemas.microsoft.com/office/powerpoint/2019/9/main/command">
                <pc:docMk/>
                <pc:sldMk cId="2042953834" sldId="325"/>
                <pc2:cmMk id="{C4C910C4-0A96-403E-817A-3FA013C207A1}"/>
              </pc2:cmMkLst>
            </pc226:cmChg>
          </p:ext>
        </pc:extLst>
      </pc:sldChg>
      <pc:sldChg chg="modSp">
        <pc:chgData name="Elizabeth Sommerville" userId="S::esesommerville@glow.gov.uk::0839e972-48e3-45d3-bb5c-305eeae85771" providerId="AD" clId="Web-{09399440-81EF-4B4F-A46B-0C94965E346D}" dt="2024-04-20T14:47:41.251" v="45"/>
        <pc:sldMkLst>
          <pc:docMk/>
          <pc:sldMk cId="3092014165" sldId="642"/>
        </pc:sldMkLst>
        <pc:spChg chg="ord">
          <ac:chgData name="Elizabeth Sommerville" userId="S::esesommerville@glow.gov.uk::0839e972-48e3-45d3-bb5c-305eeae85771" providerId="AD" clId="Web-{09399440-81EF-4B4F-A46B-0C94965E346D}" dt="2024-04-20T14:47:37.688" v="44"/>
          <ac:spMkLst>
            <pc:docMk/>
            <pc:sldMk cId="3092014165" sldId="642"/>
            <ac:spMk id="8" creationId="{3F3351DD-4E8C-13E4-103B-B49E52A66FCC}"/>
          </ac:spMkLst>
        </pc:spChg>
        <pc:picChg chg="ord">
          <ac:chgData name="Elizabeth Sommerville" userId="S::esesommerville@glow.gov.uk::0839e972-48e3-45d3-bb5c-305eeae85771" providerId="AD" clId="Web-{09399440-81EF-4B4F-A46B-0C94965E346D}" dt="2024-04-20T14:47:41.251" v="45"/>
          <ac:picMkLst>
            <pc:docMk/>
            <pc:sldMk cId="3092014165" sldId="642"/>
            <ac:picMk id="10" creationId="{BF450A44-0316-41E2-F822-FB320B3371F7}"/>
          </ac:picMkLst>
        </pc:picChg>
      </pc:sldChg>
      <pc:sldChg chg="modSp delCm">
        <pc:chgData name="Elizabeth Sommerville" userId="S::esesommerville@glow.gov.uk::0839e972-48e3-45d3-bb5c-305eeae85771" providerId="AD" clId="Web-{09399440-81EF-4B4F-A46B-0C94965E346D}" dt="2024-04-20T14:47:55.501" v="47"/>
        <pc:sldMkLst>
          <pc:docMk/>
          <pc:sldMk cId="4223687079" sldId="1319"/>
        </pc:sldMkLst>
        <pc:spChg chg="ord">
          <ac:chgData name="Elizabeth Sommerville" userId="S::esesommerville@glow.gov.uk::0839e972-48e3-45d3-bb5c-305eeae85771" providerId="AD" clId="Web-{09399440-81EF-4B4F-A46B-0C94965E346D}" dt="2024-04-20T14:47:52.470" v="46"/>
          <ac:spMkLst>
            <pc:docMk/>
            <pc:sldMk cId="4223687079" sldId="1319"/>
            <ac:spMk id="4" creationId="{CEDC982A-4230-4902-274A-16B25B0D5FCE}"/>
          </ac:spMkLst>
        </pc:spChg>
        <pc:spChg chg="ord">
          <ac:chgData name="Elizabeth Sommerville" userId="S::esesommerville@glow.gov.uk::0839e972-48e3-45d3-bb5c-305eeae85771" providerId="AD" clId="Web-{09399440-81EF-4B4F-A46B-0C94965E346D}" dt="2024-04-20T14:47:55.501" v="47"/>
          <ac:spMkLst>
            <pc:docMk/>
            <pc:sldMk cId="4223687079" sldId="1319"/>
            <ac:spMk id="6" creationId="{10A97A18-66CD-E869-E301-AB7445F6B95E}"/>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09399440-81EF-4B4F-A46B-0C94965E346D}" dt="2024-04-20T14:42:11.289" v="2"/>
              <pc2:cmMkLst xmlns:pc2="http://schemas.microsoft.com/office/powerpoint/2019/9/main/command">
                <pc:docMk/>
                <pc:sldMk cId="4223687079" sldId="1319"/>
                <pc2:cmMk id="{5C50CAFB-31F7-4550-BEEB-60287E4DDD01}"/>
              </pc2:cmMkLst>
            </pc226:cmChg>
          </p:ext>
        </pc:extLst>
      </pc:sldChg>
      <pc:sldChg chg="modSp">
        <pc:chgData name="Elizabeth Sommerville" userId="S::esesommerville@glow.gov.uk::0839e972-48e3-45d3-bb5c-305eeae85771" providerId="AD" clId="Web-{09399440-81EF-4B4F-A46B-0C94965E346D}" dt="2024-04-20T14:48:11.955" v="48"/>
        <pc:sldMkLst>
          <pc:docMk/>
          <pc:sldMk cId="1059542082" sldId="1322"/>
        </pc:sldMkLst>
        <pc:picChg chg="ord">
          <ac:chgData name="Elizabeth Sommerville" userId="S::esesommerville@glow.gov.uk::0839e972-48e3-45d3-bb5c-305eeae85771" providerId="AD" clId="Web-{09399440-81EF-4B4F-A46B-0C94965E346D}" dt="2024-04-20T14:48:11.955" v="48"/>
          <ac:picMkLst>
            <pc:docMk/>
            <pc:sldMk cId="1059542082" sldId="1322"/>
            <ac:picMk id="3" creationId="{F943FD87-0E1F-7A19-BA09-5028CC3309AE}"/>
          </ac:picMkLst>
        </pc:picChg>
      </pc:sldChg>
      <pc:sldChg chg="modSp delCm">
        <pc:chgData name="Elizabeth Sommerville" userId="S::esesommerville@glow.gov.uk::0839e972-48e3-45d3-bb5c-305eeae85771" providerId="AD" clId="Web-{09399440-81EF-4B4F-A46B-0C94965E346D}" dt="2024-04-20T14:45:02.543" v="22"/>
        <pc:sldMkLst>
          <pc:docMk/>
          <pc:sldMk cId="1321317941" sldId="1329"/>
        </pc:sldMkLst>
        <pc:graphicFrameChg chg="ord">
          <ac:chgData name="Elizabeth Sommerville" userId="S::esesommerville@glow.gov.uk::0839e972-48e3-45d3-bb5c-305eeae85771" providerId="AD" clId="Web-{09399440-81EF-4B4F-A46B-0C94965E346D}" dt="2024-04-20T14:45:02.543" v="22"/>
          <ac:graphicFrameMkLst>
            <pc:docMk/>
            <pc:sldMk cId="1321317941" sldId="1329"/>
            <ac:graphicFrameMk id="4" creationId="{526C295A-4FF4-7ECB-6CC5-FC47FF205DAF}"/>
          </ac:graphicFrameMkLst>
        </pc:graphicFrame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09399440-81EF-4B4F-A46B-0C94965E346D}" dt="2024-04-20T14:44:55.528" v="21"/>
              <pc2:cmMkLst xmlns:pc2="http://schemas.microsoft.com/office/powerpoint/2019/9/main/command">
                <pc:docMk/>
                <pc:sldMk cId="1321317941" sldId="1329"/>
                <pc2:cmMk id="{618B558C-1655-47D9-A94C-70900084166F}"/>
              </pc2:cmMkLst>
            </pc226:cmChg>
          </p:ext>
        </pc:extLst>
      </pc:sldChg>
      <pc:sldChg chg="modSp delCm">
        <pc:chgData name="Elizabeth Sommerville" userId="S::esesommerville@glow.gov.uk::0839e972-48e3-45d3-bb5c-305eeae85771" providerId="AD" clId="Web-{09399440-81EF-4B4F-A46B-0C94965E346D}" dt="2024-04-20T14:45:34.388" v="26"/>
        <pc:sldMkLst>
          <pc:docMk/>
          <pc:sldMk cId="2169052099" sldId="1330"/>
        </pc:sldMkLst>
        <pc:graphicFrameChg chg="ord">
          <ac:chgData name="Elizabeth Sommerville" userId="S::esesommerville@glow.gov.uk::0839e972-48e3-45d3-bb5c-305eeae85771" providerId="AD" clId="Web-{09399440-81EF-4B4F-A46B-0C94965E346D}" dt="2024-04-20T14:45:34.388" v="26"/>
          <ac:graphicFrameMkLst>
            <pc:docMk/>
            <pc:sldMk cId="2169052099" sldId="1330"/>
            <ac:graphicFrameMk id="4" creationId="{526C295A-4FF4-7ECB-6CC5-FC47FF205DAF}"/>
          </ac:graphicFrameMkLst>
        </pc:graphicFrame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09399440-81EF-4B4F-A46B-0C94965E346D}" dt="2024-04-20T14:45:23.857" v="23"/>
              <pc2:cmMkLst xmlns:pc2="http://schemas.microsoft.com/office/powerpoint/2019/9/main/command">
                <pc:docMk/>
                <pc:sldMk cId="2169052099" sldId="1330"/>
                <pc2:cmMk id="{059F7916-35B3-4425-B281-6D31D30B877C}"/>
              </pc2:cmMkLst>
            </pc226:cmChg>
            <pc226:cmChg xmlns:pc226="http://schemas.microsoft.com/office/powerpoint/2022/06/main/command" chg="del">
              <pc226:chgData name="Elizabeth Sommerville" userId="S::esesommerville@glow.gov.uk::0839e972-48e3-45d3-bb5c-305eeae85771" providerId="AD" clId="Web-{09399440-81EF-4B4F-A46B-0C94965E346D}" dt="2024-04-20T14:45:29.482" v="25"/>
              <pc2:cmMkLst xmlns:pc2="http://schemas.microsoft.com/office/powerpoint/2019/9/main/command">
                <pc:docMk/>
                <pc:sldMk cId="2169052099" sldId="1330"/>
                <pc2:cmMk id="{BFF5184C-EB38-483A-88A0-8C29FB0A0C10}"/>
              </pc2:cmMkLst>
            </pc226:cmChg>
            <pc226:cmChg xmlns:pc226="http://schemas.microsoft.com/office/powerpoint/2022/06/main/command" chg="del">
              <pc226:chgData name="Elizabeth Sommerville" userId="S::esesommerville@glow.gov.uk::0839e972-48e3-45d3-bb5c-305eeae85771" providerId="AD" clId="Web-{09399440-81EF-4B4F-A46B-0C94965E346D}" dt="2024-04-20T14:45:26.622" v="24"/>
              <pc2:cmMkLst xmlns:pc2="http://schemas.microsoft.com/office/powerpoint/2019/9/main/command">
                <pc:docMk/>
                <pc:sldMk cId="2169052099" sldId="1330"/>
                <pc2:cmMk id="{8E2D84B2-318F-4BBC-87D3-A7E0EA1778E1}"/>
              </pc2:cmMkLst>
            </pc226:cmChg>
          </p:ext>
        </pc:extLst>
      </pc:sldChg>
      <pc:sldChg chg="modSp">
        <pc:chgData name="Elizabeth Sommerville" userId="S::esesommerville@glow.gov.uk::0839e972-48e3-45d3-bb5c-305eeae85771" providerId="AD" clId="Web-{09399440-81EF-4B4F-A46B-0C94965E346D}" dt="2024-04-20T14:43:17.212" v="11"/>
        <pc:sldMkLst>
          <pc:docMk/>
          <pc:sldMk cId="2935042916" sldId="1331"/>
        </pc:sldMkLst>
        <pc:graphicFrameChg chg="ord">
          <ac:chgData name="Elizabeth Sommerville" userId="S::esesommerville@glow.gov.uk::0839e972-48e3-45d3-bb5c-305eeae85771" providerId="AD" clId="Web-{09399440-81EF-4B4F-A46B-0C94965E346D}" dt="2024-04-20T14:43:17.212" v="11"/>
          <ac:graphicFrameMkLst>
            <pc:docMk/>
            <pc:sldMk cId="2935042916" sldId="1331"/>
            <ac:graphicFrameMk id="3" creationId="{3C3877D7-E875-F80E-0AD2-A1477BC1066C}"/>
          </ac:graphicFrameMkLst>
        </pc:graphicFrameChg>
      </pc:sldChg>
      <pc:sldChg chg="modSp">
        <pc:chgData name="Elizabeth Sommerville" userId="S::esesommerville@glow.gov.uk::0839e972-48e3-45d3-bb5c-305eeae85771" providerId="AD" clId="Web-{09399440-81EF-4B4F-A46B-0C94965E346D}" dt="2024-04-20T14:43:02.712" v="9"/>
        <pc:sldMkLst>
          <pc:docMk/>
          <pc:sldMk cId="667024018" sldId="1332"/>
        </pc:sldMkLst>
        <pc:spChg chg="ord">
          <ac:chgData name="Elizabeth Sommerville" userId="S::esesommerville@glow.gov.uk::0839e972-48e3-45d3-bb5c-305eeae85771" providerId="AD" clId="Web-{09399440-81EF-4B4F-A46B-0C94965E346D}" dt="2024-04-20T14:43:02.712" v="9"/>
          <ac:spMkLst>
            <pc:docMk/>
            <pc:sldMk cId="667024018" sldId="1332"/>
            <ac:spMk id="2" creationId="{0A8EF94F-20A8-4750-A125-04D7F83510BE}"/>
          </ac:spMkLst>
        </pc:spChg>
      </pc:sldChg>
      <pc:sldChg chg="modSp">
        <pc:chgData name="Elizabeth Sommerville" userId="S::esesommerville@glow.gov.uk::0839e972-48e3-45d3-bb5c-305eeae85771" providerId="AD" clId="Web-{09399440-81EF-4B4F-A46B-0C94965E346D}" dt="2024-04-20T14:44:28.277" v="20"/>
        <pc:sldMkLst>
          <pc:docMk/>
          <pc:sldMk cId="61798040" sldId="1334"/>
        </pc:sldMkLst>
        <pc:spChg chg="ord">
          <ac:chgData name="Elizabeth Sommerville" userId="S::esesommerville@glow.gov.uk::0839e972-48e3-45d3-bb5c-305eeae85771" providerId="AD" clId="Web-{09399440-81EF-4B4F-A46B-0C94965E346D}" dt="2024-04-20T14:44:28.277" v="20"/>
          <ac:spMkLst>
            <pc:docMk/>
            <pc:sldMk cId="61798040" sldId="1334"/>
            <ac:spMk id="3" creationId="{67877F5E-8DF5-D49D-BDC2-A1EC1CE152A8}"/>
          </ac:spMkLst>
        </pc:spChg>
      </pc:sldChg>
      <pc:sldChg chg="modSp delCm">
        <pc:chgData name="Elizabeth Sommerville" userId="S::esesommerville@glow.gov.uk::0839e972-48e3-45d3-bb5c-305eeae85771" providerId="AD" clId="Web-{09399440-81EF-4B4F-A46B-0C94965E346D}" dt="2024-04-20T14:46:33.749" v="37"/>
        <pc:sldMkLst>
          <pc:docMk/>
          <pc:sldMk cId="892292972" sldId="1336"/>
        </pc:sldMkLst>
        <pc:spChg chg="ord">
          <ac:chgData name="Elizabeth Sommerville" userId="S::esesommerville@glow.gov.uk::0839e972-48e3-45d3-bb5c-305eeae85771" providerId="AD" clId="Web-{09399440-81EF-4B4F-A46B-0C94965E346D}" dt="2024-04-20T14:46:30.093" v="36"/>
          <ac:spMkLst>
            <pc:docMk/>
            <pc:sldMk cId="892292972" sldId="1336"/>
            <ac:spMk id="6" creationId="{A2FCC20E-0E2E-60F9-75A4-E213C1CA99C6}"/>
          </ac:spMkLst>
        </pc:spChg>
        <pc:spChg chg="ord">
          <ac:chgData name="Elizabeth Sommerville" userId="S::esesommerville@glow.gov.uk::0839e972-48e3-45d3-bb5c-305eeae85771" providerId="AD" clId="Web-{09399440-81EF-4B4F-A46B-0C94965E346D}" dt="2024-04-20T14:46:33.749" v="37"/>
          <ac:spMkLst>
            <pc:docMk/>
            <pc:sldMk cId="892292972" sldId="1336"/>
            <ac:spMk id="9" creationId="{8C46BD01-E88D-2B19-6D11-D2D10DA2B451}"/>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09399440-81EF-4B4F-A46B-0C94965E346D}" dt="2024-04-20T14:46:15.311" v="34"/>
              <pc2:cmMkLst xmlns:pc2="http://schemas.microsoft.com/office/powerpoint/2019/9/main/command">
                <pc:docMk/>
                <pc:sldMk cId="892292972" sldId="1336"/>
                <pc2:cmMk id="{FD0C0301-2D97-41D8-8137-042BDC6D41EA}"/>
              </pc2:cmMkLst>
            </pc226:cmChg>
            <pc226:cmChg xmlns:pc226="http://schemas.microsoft.com/office/powerpoint/2022/06/main/command" chg="del">
              <pc226:chgData name="Elizabeth Sommerville" userId="S::esesommerville@glow.gov.uk::0839e972-48e3-45d3-bb5c-305eeae85771" providerId="AD" clId="Web-{09399440-81EF-4B4F-A46B-0C94965E346D}" dt="2024-04-20T14:46:12.280" v="33"/>
              <pc2:cmMkLst xmlns:pc2="http://schemas.microsoft.com/office/powerpoint/2019/9/main/command">
                <pc:docMk/>
                <pc:sldMk cId="892292972" sldId="1336"/>
                <pc2:cmMk id="{9534297B-824F-4ED6-9895-FA5B6961A532}"/>
              </pc2:cmMkLst>
            </pc226:cmChg>
          </p:ext>
        </pc:extLst>
      </pc:sldChg>
      <pc:sldChg chg="modSp">
        <pc:chgData name="Elizabeth Sommerville" userId="S::esesommerville@glow.gov.uk::0839e972-48e3-45d3-bb5c-305eeae85771" providerId="AD" clId="Web-{09399440-81EF-4B4F-A46B-0C94965E346D}" dt="2024-04-20T14:47:06.031" v="40"/>
        <pc:sldMkLst>
          <pc:docMk/>
          <pc:sldMk cId="4294352180" sldId="1337"/>
        </pc:sldMkLst>
        <pc:spChg chg="ord">
          <ac:chgData name="Elizabeth Sommerville" userId="S::esesommerville@glow.gov.uk::0839e972-48e3-45d3-bb5c-305eeae85771" providerId="AD" clId="Web-{09399440-81EF-4B4F-A46B-0C94965E346D}" dt="2024-04-20T14:47:06.031" v="40"/>
          <ac:spMkLst>
            <pc:docMk/>
            <pc:sldMk cId="4294352180" sldId="1337"/>
            <ac:spMk id="12" creationId="{3D5E02CA-09CF-3331-70E5-878ED42B4F54}"/>
          </ac:spMkLst>
        </pc:spChg>
        <pc:picChg chg="ord">
          <ac:chgData name="Elizabeth Sommerville" userId="S::esesommerville@glow.gov.uk::0839e972-48e3-45d3-bb5c-305eeae85771" providerId="AD" clId="Web-{09399440-81EF-4B4F-A46B-0C94965E346D}" dt="2024-04-20T14:46:56.656" v="39"/>
          <ac:picMkLst>
            <pc:docMk/>
            <pc:sldMk cId="4294352180" sldId="1337"/>
            <ac:picMk id="7" creationId="{BF123596-7AB5-5862-4291-4BF49D1D02DD}"/>
          </ac:picMkLst>
        </pc:picChg>
      </pc:sldChg>
      <pc:sldChg chg="modSp">
        <pc:chgData name="Elizabeth Sommerville" userId="S::esesommerville@glow.gov.uk::0839e972-48e3-45d3-bb5c-305eeae85771" providerId="AD" clId="Web-{09399440-81EF-4B4F-A46B-0C94965E346D}" dt="2024-04-20T14:47:20.672" v="41"/>
        <pc:sldMkLst>
          <pc:docMk/>
          <pc:sldMk cId="1677562954" sldId="1338"/>
        </pc:sldMkLst>
        <pc:graphicFrameChg chg="ord">
          <ac:chgData name="Elizabeth Sommerville" userId="S::esesommerville@glow.gov.uk::0839e972-48e3-45d3-bb5c-305eeae85771" providerId="AD" clId="Web-{09399440-81EF-4B4F-A46B-0C94965E346D}" dt="2024-04-20T14:47:20.672" v="41"/>
          <ac:graphicFrameMkLst>
            <pc:docMk/>
            <pc:sldMk cId="1677562954" sldId="1338"/>
            <ac:graphicFrameMk id="20" creationId="{CC204D6C-76ED-5CD3-5E66-4D490386501C}"/>
          </ac:graphicFrameMkLst>
        </pc:graphicFrameChg>
      </pc:sldChg>
      <pc:sldChg chg="modSp">
        <pc:chgData name="Elizabeth Sommerville" userId="S::esesommerville@glow.gov.uk::0839e972-48e3-45d3-bb5c-305eeae85771" providerId="AD" clId="Web-{09399440-81EF-4B4F-A46B-0C94965E346D}" dt="2024-04-20T14:47:29.579" v="43"/>
        <pc:sldMkLst>
          <pc:docMk/>
          <pc:sldMk cId="3554769922" sldId="1339"/>
        </pc:sldMkLst>
        <pc:spChg chg="ord">
          <ac:chgData name="Elizabeth Sommerville" userId="S::esesommerville@glow.gov.uk::0839e972-48e3-45d3-bb5c-305eeae85771" providerId="AD" clId="Web-{09399440-81EF-4B4F-A46B-0C94965E346D}" dt="2024-04-20T14:47:24.985" v="42"/>
          <ac:spMkLst>
            <pc:docMk/>
            <pc:sldMk cId="3554769922" sldId="1339"/>
            <ac:spMk id="2" creationId="{90A1BD5C-CECE-919E-4877-856C902438D5}"/>
          </ac:spMkLst>
        </pc:spChg>
        <pc:picChg chg="ord">
          <ac:chgData name="Elizabeth Sommerville" userId="S::esesommerville@glow.gov.uk::0839e972-48e3-45d3-bb5c-305eeae85771" providerId="AD" clId="Web-{09399440-81EF-4B4F-A46B-0C94965E346D}" dt="2024-04-20T14:47:29.579" v="43"/>
          <ac:picMkLst>
            <pc:docMk/>
            <pc:sldMk cId="3554769922" sldId="1339"/>
            <ac:picMk id="5" creationId="{E5204792-7368-3D9E-12BB-4A979FCCDE5D}"/>
          </ac:picMkLst>
        </pc:picChg>
      </pc:sldChg>
      <pc:sldChg chg="modSp">
        <pc:chgData name="Elizabeth Sommerville" userId="S::esesommerville@glow.gov.uk::0839e972-48e3-45d3-bb5c-305eeae85771" providerId="AD" clId="Web-{09399440-81EF-4B4F-A46B-0C94965E346D}" dt="2024-04-20T14:49:12.285" v="58"/>
        <pc:sldMkLst>
          <pc:docMk/>
          <pc:sldMk cId="3859406564" sldId="1340"/>
        </pc:sldMkLst>
        <pc:spChg chg="ord">
          <ac:chgData name="Elizabeth Sommerville" userId="S::esesommerville@glow.gov.uk::0839e972-48e3-45d3-bb5c-305eeae85771" providerId="AD" clId="Web-{09399440-81EF-4B4F-A46B-0C94965E346D}" dt="2024-04-20T14:49:12.285" v="58"/>
          <ac:spMkLst>
            <pc:docMk/>
            <pc:sldMk cId="3859406564" sldId="1340"/>
            <ac:spMk id="2" creationId="{9816AC0C-D4D6-541E-F8ED-3CDE5112BCA8}"/>
          </ac:spMkLst>
        </pc:spChg>
      </pc:sldChg>
      <pc:sldChg chg="modSp">
        <pc:chgData name="Elizabeth Sommerville" userId="S::esesommerville@glow.gov.uk::0839e972-48e3-45d3-bb5c-305eeae85771" providerId="AD" clId="Web-{09399440-81EF-4B4F-A46B-0C94965E346D}" dt="2024-04-20T14:49:07.675" v="57"/>
        <pc:sldMkLst>
          <pc:docMk/>
          <pc:sldMk cId="3885109629" sldId="1341"/>
        </pc:sldMkLst>
        <pc:spChg chg="ord">
          <ac:chgData name="Elizabeth Sommerville" userId="S::esesommerville@glow.gov.uk::0839e972-48e3-45d3-bb5c-305eeae85771" providerId="AD" clId="Web-{09399440-81EF-4B4F-A46B-0C94965E346D}" dt="2024-04-20T14:48:52.972" v="54"/>
          <ac:spMkLst>
            <pc:docMk/>
            <pc:sldMk cId="3885109629" sldId="1341"/>
            <ac:spMk id="6" creationId="{1B0E2ADF-0B0D-E0B6-FFB3-56354FBDD5AF}"/>
          </ac:spMkLst>
        </pc:spChg>
        <pc:spChg chg="ord">
          <ac:chgData name="Elizabeth Sommerville" userId="S::esesommerville@glow.gov.uk::0839e972-48e3-45d3-bb5c-305eeae85771" providerId="AD" clId="Web-{09399440-81EF-4B4F-A46B-0C94965E346D}" dt="2024-04-20T14:48:56.112" v="55"/>
          <ac:spMkLst>
            <pc:docMk/>
            <pc:sldMk cId="3885109629" sldId="1341"/>
            <ac:spMk id="9" creationId="{5E5AF06E-226A-52A8-9A6A-99BA74626DB4}"/>
          </ac:spMkLst>
        </pc:spChg>
        <pc:picChg chg="ord">
          <ac:chgData name="Elizabeth Sommerville" userId="S::esesommerville@glow.gov.uk::0839e972-48e3-45d3-bb5c-305eeae85771" providerId="AD" clId="Web-{09399440-81EF-4B4F-A46B-0C94965E346D}" dt="2024-04-20T14:49:07.675" v="57"/>
          <ac:picMkLst>
            <pc:docMk/>
            <pc:sldMk cId="3885109629" sldId="1341"/>
            <ac:picMk id="3" creationId="{98DAB91C-A8DC-7C88-5440-7D8B0C750D18}"/>
          </ac:picMkLst>
        </pc:picChg>
        <pc:picChg chg="ord">
          <ac:chgData name="Elizabeth Sommerville" userId="S::esesommerville@glow.gov.uk::0839e972-48e3-45d3-bb5c-305eeae85771" providerId="AD" clId="Web-{09399440-81EF-4B4F-A46B-0C94965E346D}" dt="2024-04-20T14:49:02.034" v="56"/>
          <ac:picMkLst>
            <pc:docMk/>
            <pc:sldMk cId="3885109629" sldId="1341"/>
            <ac:picMk id="5" creationId="{C857C207-7125-BF40-776C-3A4B3D5B33F0}"/>
          </ac:picMkLst>
        </pc:picChg>
      </pc:sldChg>
      <pc:sldChg chg="modSp">
        <pc:chgData name="Elizabeth Sommerville" userId="S::esesommerville@glow.gov.uk::0839e972-48e3-45d3-bb5c-305eeae85771" providerId="AD" clId="Web-{09399440-81EF-4B4F-A46B-0C94965E346D}" dt="2024-04-20T14:43:49.385" v="16"/>
        <pc:sldMkLst>
          <pc:docMk/>
          <pc:sldMk cId="1895313258" sldId="1342"/>
        </pc:sldMkLst>
        <pc:spChg chg="ord">
          <ac:chgData name="Elizabeth Sommerville" userId="S::esesommerville@glow.gov.uk::0839e972-48e3-45d3-bb5c-305eeae85771" providerId="AD" clId="Web-{09399440-81EF-4B4F-A46B-0C94965E346D}" dt="2024-04-20T14:43:49.385" v="16"/>
          <ac:spMkLst>
            <pc:docMk/>
            <pc:sldMk cId="1895313258" sldId="1342"/>
            <ac:spMk id="3" creationId="{B726CA8C-6123-2883-45A0-744BFFF3C557}"/>
          </ac:spMkLst>
        </pc:spChg>
        <pc:spChg chg="ord">
          <ac:chgData name="Elizabeth Sommerville" userId="S::esesommerville@glow.gov.uk::0839e972-48e3-45d3-bb5c-305eeae85771" providerId="AD" clId="Web-{09399440-81EF-4B4F-A46B-0C94965E346D}" dt="2024-04-20T14:43:44.948" v="15"/>
          <ac:spMkLst>
            <pc:docMk/>
            <pc:sldMk cId="1895313258" sldId="1342"/>
            <ac:spMk id="4" creationId="{201D265A-369C-55CE-29D3-C9E89A312D54}"/>
          </ac:spMkLst>
        </pc:spChg>
      </pc:sldChg>
    </pc:docChg>
  </pc:docChgLst>
  <pc:docChgLst>
    <pc:chgData name="Liz Sommerville" userId="S::elizabeth.sommerville@educationscotland.gov.scot::2f7e0dbb-a0ac-4dfe-a131-6a892135118a" providerId="AD" clId="Web-{1CFE7B22-5322-E01D-EA22-B0F94861474A}"/>
    <pc:docChg chg="delSld modSld sldOrd modSection">
      <pc:chgData name="Liz Sommerville" userId="S::elizabeth.sommerville@educationscotland.gov.scot::2f7e0dbb-a0ac-4dfe-a131-6a892135118a" providerId="AD" clId="Web-{1CFE7B22-5322-E01D-EA22-B0F94861474A}" dt="2024-04-16T18:12:03.546" v="144"/>
      <pc:docMkLst>
        <pc:docMk/>
      </pc:docMkLst>
      <pc:sldChg chg="modSp">
        <pc:chgData name="Liz Sommerville" userId="S::elizabeth.sommerville@educationscotland.gov.scot::2f7e0dbb-a0ac-4dfe-a131-6a892135118a" providerId="AD" clId="Web-{1CFE7B22-5322-E01D-EA22-B0F94861474A}" dt="2024-04-16T18:05:32.864" v="64"/>
        <pc:sldMkLst>
          <pc:docMk/>
          <pc:sldMk cId="1600699566" sldId="256"/>
        </pc:sldMkLst>
        <pc:spChg chg="mod">
          <ac:chgData name="Liz Sommerville" userId="S::elizabeth.sommerville@educationscotland.gov.scot::2f7e0dbb-a0ac-4dfe-a131-6a892135118a" providerId="AD" clId="Web-{1CFE7B22-5322-E01D-EA22-B0F94861474A}" dt="2024-04-16T18:01:49.967" v="1"/>
          <ac:spMkLst>
            <pc:docMk/>
            <pc:sldMk cId="1600699566" sldId="256"/>
            <ac:spMk id="5" creationId="{058D1B16-192D-1D1C-E8F1-2CB90B9ED7D6}"/>
          </ac:spMkLst>
        </pc:spChg>
        <pc:picChg chg="mod">
          <ac:chgData name="Liz Sommerville" userId="S::elizabeth.sommerville@educationscotland.gov.scot::2f7e0dbb-a0ac-4dfe-a131-6a892135118a" providerId="AD" clId="Web-{1CFE7B22-5322-E01D-EA22-B0F94861474A}" dt="2024-04-16T18:05:32.864" v="64"/>
          <ac:picMkLst>
            <pc:docMk/>
            <pc:sldMk cId="1600699566" sldId="256"/>
            <ac:picMk id="7" creationId="{94BDB4D2-3735-228B-776C-800B8BC5A856}"/>
          </ac:picMkLst>
        </pc:picChg>
      </pc:sldChg>
      <pc:sldChg chg="modSp">
        <pc:chgData name="Liz Sommerville" userId="S::elizabeth.sommerville@educationscotland.gov.scot::2f7e0dbb-a0ac-4dfe-a131-6a892135118a" providerId="AD" clId="Web-{1CFE7B22-5322-E01D-EA22-B0F94861474A}" dt="2024-04-16T18:01:55.452" v="3"/>
        <pc:sldMkLst>
          <pc:docMk/>
          <pc:sldMk cId="1636906469" sldId="257"/>
        </pc:sldMkLst>
        <pc:spChg chg="mod">
          <ac:chgData name="Liz Sommerville" userId="S::elizabeth.sommerville@educationscotland.gov.scot::2f7e0dbb-a0ac-4dfe-a131-6a892135118a" providerId="AD" clId="Web-{1CFE7B22-5322-E01D-EA22-B0F94861474A}" dt="2024-04-16T18:01:55.452" v="3"/>
          <ac:spMkLst>
            <pc:docMk/>
            <pc:sldMk cId="1636906469" sldId="257"/>
            <ac:spMk id="5" creationId="{6389AF2F-7E10-780E-C975-4236521FC0C1}"/>
          </ac:spMkLst>
        </pc:spChg>
      </pc:sldChg>
      <pc:sldChg chg="modSp">
        <pc:chgData name="Liz Sommerville" userId="S::elizabeth.sommerville@educationscotland.gov.scot::2f7e0dbb-a0ac-4dfe-a131-6a892135118a" providerId="AD" clId="Web-{1CFE7B22-5322-E01D-EA22-B0F94861474A}" dt="2024-04-16T18:02:07.608" v="6"/>
        <pc:sldMkLst>
          <pc:docMk/>
          <pc:sldMk cId="2483683155" sldId="291"/>
        </pc:sldMkLst>
        <pc:spChg chg="mod">
          <ac:chgData name="Liz Sommerville" userId="S::elizabeth.sommerville@educationscotland.gov.scot::2f7e0dbb-a0ac-4dfe-a131-6a892135118a" providerId="AD" clId="Web-{1CFE7B22-5322-E01D-EA22-B0F94861474A}" dt="2024-04-16T18:02:07.608" v="6"/>
          <ac:spMkLst>
            <pc:docMk/>
            <pc:sldMk cId="2483683155" sldId="291"/>
            <ac:spMk id="6" creationId="{B53E3D3A-814E-3DF8-AA51-F4A5E18FCF8C}"/>
          </ac:spMkLst>
        </pc:spChg>
      </pc:sldChg>
      <pc:sldChg chg="modSp">
        <pc:chgData name="Liz Sommerville" userId="S::elizabeth.sommerville@educationscotland.gov.scot::2f7e0dbb-a0ac-4dfe-a131-6a892135118a" providerId="AD" clId="Web-{1CFE7B22-5322-E01D-EA22-B0F94861474A}" dt="2024-04-16T18:05:20.004" v="62"/>
        <pc:sldMkLst>
          <pc:docMk/>
          <pc:sldMk cId="1622436335" sldId="301"/>
        </pc:sldMkLst>
        <pc:spChg chg="mod">
          <ac:chgData name="Liz Sommerville" userId="S::elizabeth.sommerville@educationscotland.gov.scot::2f7e0dbb-a0ac-4dfe-a131-6a892135118a" providerId="AD" clId="Web-{1CFE7B22-5322-E01D-EA22-B0F94861474A}" dt="2024-04-16T18:05:20.004" v="62"/>
          <ac:spMkLst>
            <pc:docMk/>
            <pc:sldMk cId="1622436335" sldId="301"/>
            <ac:spMk id="6" creationId="{2F52A493-943A-5ED7-49EE-CD39A5F9BE5E}"/>
          </ac:spMkLst>
        </pc:spChg>
      </pc:sldChg>
      <pc:sldChg chg="modSp">
        <pc:chgData name="Liz Sommerville" userId="S::elizabeth.sommerville@educationscotland.gov.scot::2f7e0dbb-a0ac-4dfe-a131-6a892135118a" providerId="AD" clId="Web-{1CFE7B22-5322-E01D-EA22-B0F94861474A}" dt="2024-04-16T18:01:52.905" v="2"/>
        <pc:sldMkLst>
          <pc:docMk/>
          <pc:sldMk cId="4280439262" sldId="302"/>
        </pc:sldMkLst>
        <pc:spChg chg="mod">
          <ac:chgData name="Liz Sommerville" userId="S::elizabeth.sommerville@educationscotland.gov.scot::2f7e0dbb-a0ac-4dfe-a131-6a892135118a" providerId="AD" clId="Web-{1CFE7B22-5322-E01D-EA22-B0F94861474A}" dt="2024-04-16T18:01:52.905" v="2"/>
          <ac:spMkLst>
            <pc:docMk/>
            <pc:sldMk cId="4280439262" sldId="302"/>
            <ac:spMk id="4" creationId="{0CA04433-D0EA-B95E-2289-F04AAFD919EB}"/>
          </ac:spMkLst>
        </pc:spChg>
      </pc:sldChg>
      <pc:sldChg chg="del">
        <pc:chgData name="Liz Sommerville" userId="S::elizabeth.sommerville@educationscotland.gov.scot::2f7e0dbb-a0ac-4dfe-a131-6a892135118a" providerId="AD" clId="Web-{1CFE7B22-5322-E01D-EA22-B0F94861474A}" dt="2024-04-16T18:01:40.998" v="0"/>
        <pc:sldMkLst>
          <pc:docMk/>
          <pc:sldMk cId="2696691350" sldId="311"/>
        </pc:sldMkLst>
      </pc:sldChg>
      <pc:sldChg chg="modSp">
        <pc:chgData name="Liz Sommerville" userId="S::elizabeth.sommerville@educationscotland.gov.scot::2f7e0dbb-a0ac-4dfe-a131-6a892135118a" providerId="AD" clId="Web-{1CFE7B22-5322-E01D-EA22-B0F94861474A}" dt="2024-04-16T18:12:03.546" v="144"/>
        <pc:sldMkLst>
          <pc:docMk/>
          <pc:sldMk cId="4223687079" sldId="1319"/>
        </pc:sldMkLst>
        <pc:spChg chg="mod">
          <ac:chgData name="Liz Sommerville" userId="S::elizabeth.sommerville@educationscotland.gov.scot::2f7e0dbb-a0ac-4dfe-a131-6a892135118a" providerId="AD" clId="Web-{1CFE7B22-5322-E01D-EA22-B0F94861474A}" dt="2024-04-16T18:04:32.596" v="52" actId="1076"/>
          <ac:spMkLst>
            <pc:docMk/>
            <pc:sldMk cId="4223687079" sldId="1319"/>
            <ac:spMk id="4" creationId="{CEDC982A-4230-4902-274A-16B25B0D5FCE}"/>
          </ac:spMkLst>
        </pc:spChg>
        <pc:graphicFrameChg chg="mod modGraphic">
          <ac:chgData name="Liz Sommerville" userId="S::elizabeth.sommerville@educationscotland.gov.scot::2f7e0dbb-a0ac-4dfe-a131-6a892135118a" providerId="AD" clId="Web-{1CFE7B22-5322-E01D-EA22-B0F94861474A}" dt="2024-04-16T18:12:03.546" v="144"/>
          <ac:graphicFrameMkLst>
            <pc:docMk/>
            <pc:sldMk cId="4223687079" sldId="1319"/>
            <ac:graphicFrameMk id="2" creationId="{374349DB-14CF-8055-05EC-0504FC69AE92}"/>
          </ac:graphicFrameMkLst>
        </pc:graphicFrameChg>
        <pc:picChg chg="mod">
          <ac:chgData name="Liz Sommerville" userId="S::elizabeth.sommerville@educationscotland.gov.scot::2f7e0dbb-a0ac-4dfe-a131-6a892135118a" providerId="AD" clId="Web-{1CFE7B22-5322-E01D-EA22-B0F94861474A}" dt="2024-04-16T18:04:27.346" v="49" actId="1076"/>
          <ac:picMkLst>
            <pc:docMk/>
            <pc:sldMk cId="4223687079" sldId="1319"/>
            <ac:picMk id="5" creationId="{1A733665-B07C-0A8A-4413-2C676EDC2A2A}"/>
          </ac:picMkLst>
        </pc:picChg>
      </pc:sldChg>
      <pc:sldChg chg="modSp">
        <pc:chgData name="Liz Sommerville" userId="S::elizabeth.sommerville@educationscotland.gov.scot::2f7e0dbb-a0ac-4dfe-a131-6a892135118a" providerId="AD" clId="Web-{1CFE7B22-5322-E01D-EA22-B0F94861474A}" dt="2024-04-16T18:04:14.237" v="47"/>
        <pc:sldMkLst>
          <pc:docMk/>
          <pc:sldMk cId="355058156" sldId="1320"/>
        </pc:sldMkLst>
        <pc:spChg chg="mod">
          <ac:chgData name="Liz Sommerville" userId="S::elizabeth.sommerville@educationscotland.gov.scot::2f7e0dbb-a0ac-4dfe-a131-6a892135118a" providerId="AD" clId="Web-{1CFE7B22-5322-E01D-EA22-B0F94861474A}" dt="2024-04-16T18:04:14.237" v="47"/>
          <ac:spMkLst>
            <pc:docMk/>
            <pc:sldMk cId="355058156" sldId="1320"/>
            <ac:spMk id="4" creationId="{8D883251-3168-7490-3CBD-AEECC6F3A988}"/>
          </ac:spMkLst>
        </pc:spChg>
      </pc:sldChg>
      <pc:sldChg chg="modSp">
        <pc:chgData name="Liz Sommerville" userId="S::elizabeth.sommerville@educationscotland.gov.scot::2f7e0dbb-a0ac-4dfe-a131-6a892135118a" providerId="AD" clId="Web-{1CFE7B22-5322-E01D-EA22-B0F94861474A}" dt="2024-04-16T18:06:41.115" v="94" actId="20577"/>
        <pc:sldMkLst>
          <pc:docMk/>
          <pc:sldMk cId="1207801266" sldId="1321"/>
        </pc:sldMkLst>
        <pc:spChg chg="mod">
          <ac:chgData name="Liz Sommerville" userId="S::elizabeth.sommerville@educationscotland.gov.scot::2f7e0dbb-a0ac-4dfe-a131-6a892135118a" providerId="AD" clId="Web-{1CFE7B22-5322-E01D-EA22-B0F94861474A}" dt="2024-04-16T18:06:41.115" v="94" actId="20577"/>
          <ac:spMkLst>
            <pc:docMk/>
            <pc:sldMk cId="1207801266" sldId="1321"/>
            <ac:spMk id="3" creationId="{8305568B-5E54-7479-A786-C538BA36EC31}"/>
          </ac:spMkLst>
        </pc:spChg>
      </pc:sldChg>
      <pc:sldChg chg="modSp">
        <pc:chgData name="Liz Sommerville" userId="S::elizabeth.sommerville@educationscotland.gov.scot::2f7e0dbb-a0ac-4dfe-a131-6a892135118a" providerId="AD" clId="Web-{1CFE7B22-5322-E01D-EA22-B0F94861474A}" dt="2024-04-16T18:04:52.300" v="56" actId="1076"/>
        <pc:sldMkLst>
          <pc:docMk/>
          <pc:sldMk cId="1059542082" sldId="1322"/>
        </pc:sldMkLst>
        <pc:spChg chg="mod">
          <ac:chgData name="Liz Sommerville" userId="S::elizabeth.sommerville@educationscotland.gov.scot::2f7e0dbb-a0ac-4dfe-a131-6a892135118a" providerId="AD" clId="Web-{1CFE7B22-5322-E01D-EA22-B0F94861474A}" dt="2024-04-16T18:04:52.300" v="56" actId="1076"/>
          <ac:spMkLst>
            <pc:docMk/>
            <pc:sldMk cId="1059542082" sldId="1322"/>
            <ac:spMk id="4" creationId="{B4CF79A3-B1C4-42B1-A24B-362C1477FBB0}"/>
          </ac:spMkLst>
        </pc:spChg>
        <pc:picChg chg="mod">
          <ac:chgData name="Liz Sommerville" userId="S::elizabeth.sommerville@educationscotland.gov.scot::2f7e0dbb-a0ac-4dfe-a131-6a892135118a" providerId="AD" clId="Web-{1CFE7B22-5322-E01D-EA22-B0F94861474A}" dt="2024-04-16T18:04:49.362" v="55" actId="1076"/>
          <ac:picMkLst>
            <pc:docMk/>
            <pc:sldMk cId="1059542082" sldId="1322"/>
            <ac:picMk id="3" creationId="{F943FD87-0E1F-7A19-BA09-5028CC3309AE}"/>
          </ac:picMkLst>
        </pc:picChg>
      </pc:sldChg>
      <pc:sldChg chg="modSp">
        <pc:chgData name="Liz Sommerville" userId="S::elizabeth.sommerville@educationscotland.gov.scot::2f7e0dbb-a0ac-4dfe-a131-6a892135118a" providerId="AD" clId="Web-{1CFE7B22-5322-E01D-EA22-B0F94861474A}" dt="2024-04-16T18:04:11.143" v="46"/>
        <pc:sldMkLst>
          <pc:docMk/>
          <pc:sldMk cId="1873631777" sldId="1325"/>
        </pc:sldMkLst>
        <pc:spChg chg="mod">
          <ac:chgData name="Liz Sommerville" userId="S::elizabeth.sommerville@educationscotland.gov.scot::2f7e0dbb-a0ac-4dfe-a131-6a892135118a" providerId="AD" clId="Web-{1CFE7B22-5322-E01D-EA22-B0F94861474A}" dt="2024-04-16T18:04:11.143" v="46"/>
          <ac:spMkLst>
            <pc:docMk/>
            <pc:sldMk cId="1873631777" sldId="1325"/>
            <ac:spMk id="3" creationId="{94867BCC-0491-6930-E465-9BB2082675DC}"/>
          </ac:spMkLst>
        </pc:spChg>
      </pc:sldChg>
      <pc:sldChg chg="modSp">
        <pc:chgData name="Liz Sommerville" userId="S::elizabeth.sommerville@educationscotland.gov.scot::2f7e0dbb-a0ac-4dfe-a131-6a892135118a" providerId="AD" clId="Web-{1CFE7B22-5322-E01D-EA22-B0F94861474A}" dt="2024-04-16T18:04:55.050" v="57"/>
        <pc:sldMkLst>
          <pc:docMk/>
          <pc:sldMk cId="3669838478" sldId="1326"/>
        </pc:sldMkLst>
        <pc:spChg chg="mod">
          <ac:chgData name="Liz Sommerville" userId="S::elizabeth.sommerville@educationscotland.gov.scot::2f7e0dbb-a0ac-4dfe-a131-6a892135118a" providerId="AD" clId="Web-{1CFE7B22-5322-E01D-EA22-B0F94861474A}" dt="2024-04-16T18:04:55.050" v="57"/>
          <ac:spMkLst>
            <pc:docMk/>
            <pc:sldMk cId="3669838478" sldId="1326"/>
            <ac:spMk id="3" creationId="{2AAED855-26BA-AE26-B744-15630F4ED7F6}"/>
          </ac:spMkLst>
        </pc:spChg>
      </pc:sldChg>
      <pc:sldChg chg="modSp">
        <pc:chgData name="Liz Sommerville" userId="S::elizabeth.sommerville@educationscotland.gov.scot::2f7e0dbb-a0ac-4dfe-a131-6a892135118a" providerId="AD" clId="Web-{1CFE7B22-5322-E01D-EA22-B0F94861474A}" dt="2024-04-16T18:02:02.592" v="4"/>
        <pc:sldMkLst>
          <pc:docMk/>
          <pc:sldMk cId="2935042916" sldId="1331"/>
        </pc:sldMkLst>
        <pc:spChg chg="mod">
          <ac:chgData name="Liz Sommerville" userId="S::elizabeth.sommerville@educationscotland.gov.scot::2f7e0dbb-a0ac-4dfe-a131-6a892135118a" providerId="AD" clId="Web-{1CFE7B22-5322-E01D-EA22-B0F94861474A}" dt="2024-04-16T18:02:02.592" v="4"/>
          <ac:spMkLst>
            <pc:docMk/>
            <pc:sldMk cId="2935042916" sldId="1331"/>
            <ac:spMk id="2" creationId="{6CA7F4DD-2114-305A-58E7-D3F80ADDE6F1}"/>
          </ac:spMkLst>
        </pc:spChg>
      </pc:sldChg>
      <pc:sldChg chg="modSp">
        <pc:chgData name="Liz Sommerville" userId="S::elizabeth.sommerville@educationscotland.gov.scot::2f7e0dbb-a0ac-4dfe-a131-6a892135118a" providerId="AD" clId="Web-{1CFE7B22-5322-E01D-EA22-B0F94861474A}" dt="2024-04-16T18:02:05.186" v="5"/>
        <pc:sldMkLst>
          <pc:docMk/>
          <pc:sldMk cId="463226719" sldId="1333"/>
        </pc:sldMkLst>
        <pc:spChg chg="mod">
          <ac:chgData name="Liz Sommerville" userId="S::elizabeth.sommerville@educationscotland.gov.scot::2f7e0dbb-a0ac-4dfe-a131-6a892135118a" providerId="AD" clId="Web-{1CFE7B22-5322-E01D-EA22-B0F94861474A}" dt="2024-04-16T18:02:05.186" v="5"/>
          <ac:spMkLst>
            <pc:docMk/>
            <pc:sldMk cId="463226719" sldId="1333"/>
            <ac:spMk id="4" creationId="{17C009FD-98F0-7552-E11E-558AF29387C1}"/>
          </ac:spMkLst>
        </pc:spChg>
      </pc:sldChg>
      <pc:sldChg chg="modSp">
        <pc:chgData name="Liz Sommerville" userId="S::elizabeth.sommerville@educationscotland.gov.scot::2f7e0dbb-a0ac-4dfe-a131-6a892135118a" providerId="AD" clId="Web-{1CFE7B22-5322-E01D-EA22-B0F94861474A}" dt="2024-04-16T18:02:11.265" v="7"/>
        <pc:sldMkLst>
          <pc:docMk/>
          <pc:sldMk cId="61798040" sldId="1334"/>
        </pc:sldMkLst>
        <pc:spChg chg="mod">
          <ac:chgData name="Liz Sommerville" userId="S::elizabeth.sommerville@educationscotland.gov.scot::2f7e0dbb-a0ac-4dfe-a131-6a892135118a" providerId="AD" clId="Web-{1CFE7B22-5322-E01D-EA22-B0F94861474A}" dt="2024-04-16T18:02:11.265" v="7"/>
          <ac:spMkLst>
            <pc:docMk/>
            <pc:sldMk cId="61798040" sldId="1334"/>
            <ac:spMk id="3" creationId="{67877F5E-8DF5-D49D-BDC2-A1EC1CE152A8}"/>
          </ac:spMkLst>
        </pc:spChg>
      </pc:sldChg>
      <pc:sldChg chg="addSp modSp">
        <pc:chgData name="Liz Sommerville" userId="S::elizabeth.sommerville@educationscotland.gov.scot::2f7e0dbb-a0ac-4dfe-a131-6a892135118a" providerId="AD" clId="Web-{1CFE7B22-5322-E01D-EA22-B0F94861474A}" dt="2024-04-16T18:10:37.465" v="115" actId="1076"/>
        <pc:sldMkLst>
          <pc:docMk/>
          <pc:sldMk cId="892292972" sldId="1336"/>
        </pc:sldMkLst>
        <pc:spChg chg="add mod">
          <ac:chgData name="Liz Sommerville" userId="S::elizabeth.sommerville@educationscotland.gov.scot::2f7e0dbb-a0ac-4dfe-a131-6a892135118a" providerId="AD" clId="Web-{1CFE7B22-5322-E01D-EA22-B0F94861474A}" dt="2024-04-16T18:02:57.469" v="24" actId="1076"/>
          <ac:spMkLst>
            <pc:docMk/>
            <pc:sldMk cId="892292972" sldId="1336"/>
            <ac:spMk id="5" creationId="{11F32C4B-EC21-C041-C1B4-74E5275C2025}"/>
          </ac:spMkLst>
        </pc:spChg>
        <pc:spChg chg="mod">
          <ac:chgData name="Liz Sommerville" userId="S::elizabeth.sommerville@educationscotland.gov.scot::2f7e0dbb-a0ac-4dfe-a131-6a892135118a" providerId="AD" clId="Web-{1CFE7B22-5322-E01D-EA22-B0F94861474A}" dt="2024-04-16T18:02:14.062" v="8"/>
          <ac:spMkLst>
            <pc:docMk/>
            <pc:sldMk cId="892292972" sldId="1336"/>
            <ac:spMk id="9" creationId="{8C46BD01-E88D-2B19-6D11-D2D10DA2B451}"/>
          </ac:spMkLst>
        </pc:spChg>
        <pc:picChg chg="mod">
          <ac:chgData name="Liz Sommerville" userId="S::elizabeth.sommerville@educationscotland.gov.scot::2f7e0dbb-a0ac-4dfe-a131-6a892135118a" providerId="AD" clId="Web-{1CFE7B22-5322-E01D-EA22-B0F94861474A}" dt="2024-04-16T18:10:37.465" v="115" actId="1076"/>
          <ac:picMkLst>
            <pc:docMk/>
            <pc:sldMk cId="892292972" sldId="1336"/>
            <ac:picMk id="3" creationId="{1704D0F2-A507-731C-B0ED-106BDE8B8DA7}"/>
          </ac:picMkLst>
        </pc:picChg>
      </pc:sldChg>
      <pc:sldChg chg="addSp delSp modSp">
        <pc:chgData name="Liz Sommerville" userId="S::elizabeth.sommerville@educationscotland.gov.scot::2f7e0dbb-a0ac-4dfe-a131-6a892135118a" providerId="AD" clId="Web-{1CFE7B22-5322-E01D-EA22-B0F94861474A}" dt="2024-04-16T18:10:43.075" v="116"/>
        <pc:sldMkLst>
          <pc:docMk/>
          <pc:sldMk cId="4294352180" sldId="1337"/>
        </pc:sldMkLst>
        <pc:spChg chg="add mod">
          <ac:chgData name="Liz Sommerville" userId="S::elizabeth.sommerville@educationscotland.gov.scot::2f7e0dbb-a0ac-4dfe-a131-6a892135118a" providerId="AD" clId="Web-{1CFE7B22-5322-E01D-EA22-B0F94861474A}" dt="2024-04-16T18:03:19.126" v="29" actId="1076"/>
          <ac:spMkLst>
            <pc:docMk/>
            <pc:sldMk cId="4294352180" sldId="1337"/>
            <ac:spMk id="4" creationId="{C6B9678B-7AFB-C077-BCDC-69409362D090}"/>
          </ac:spMkLst>
        </pc:spChg>
        <pc:spChg chg="add del mod">
          <ac:chgData name="Liz Sommerville" userId="S::elizabeth.sommerville@educationscotland.gov.scot::2f7e0dbb-a0ac-4dfe-a131-6a892135118a" providerId="AD" clId="Web-{1CFE7B22-5322-E01D-EA22-B0F94861474A}" dt="2024-04-16T18:10:43.075" v="116"/>
          <ac:spMkLst>
            <pc:docMk/>
            <pc:sldMk cId="4294352180" sldId="1337"/>
            <ac:spMk id="6" creationId="{AF9800A7-86A1-18CE-85DC-140606349456}"/>
          </ac:spMkLst>
        </pc:spChg>
        <pc:spChg chg="mod">
          <ac:chgData name="Liz Sommerville" userId="S::elizabeth.sommerville@educationscotland.gov.scot::2f7e0dbb-a0ac-4dfe-a131-6a892135118a" providerId="AD" clId="Web-{1CFE7B22-5322-E01D-EA22-B0F94861474A}" dt="2024-04-16T18:10:23.356" v="112" actId="20577"/>
          <ac:spMkLst>
            <pc:docMk/>
            <pc:sldMk cId="4294352180" sldId="1337"/>
            <ac:spMk id="12" creationId="{3D5E02CA-09CF-3331-70E5-878ED42B4F54}"/>
          </ac:spMkLst>
        </pc:spChg>
        <pc:picChg chg="add del mod">
          <ac:chgData name="Liz Sommerville" userId="S::elizabeth.sommerville@educationscotland.gov.scot::2f7e0dbb-a0ac-4dfe-a131-6a892135118a" providerId="AD" clId="Web-{1CFE7B22-5322-E01D-EA22-B0F94861474A}" dt="2024-04-16T18:10:08.386" v="108"/>
          <ac:picMkLst>
            <pc:docMk/>
            <pc:sldMk cId="4294352180" sldId="1337"/>
            <ac:picMk id="5" creationId="{1D4ECD20-6E97-A7A2-926C-CF95102F0F6C}"/>
          </ac:picMkLst>
        </pc:picChg>
      </pc:sldChg>
      <pc:sldChg chg="addSp modSp ord">
        <pc:chgData name="Liz Sommerville" userId="S::elizabeth.sommerville@educationscotland.gov.scot::2f7e0dbb-a0ac-4dfe-a131-6a892135118a" providerId="AD" clId="Web-{1CFE7B22-5322-E01D-EA22-B0F94861474A}" dt="2024-04-16T18:03:58.049" v="44"/>
        <pc:sldMkLst>
          <pc:docMk/>
          <pc:sldMk cId="1677562954" sldId="1338"/>
        </pc:sldMkLst>
        <pc:spChg chg="add mod">
          <ac:chgData name="Liz Sommerville" userId="S::elizabeth.sommerville@educationscotland.gov.scot::2f7e0dbb-a0ac-4dfe-a131-6a892135118a" providerId="AD" clId="Web-{1CFE7B22-5322-E01D-EA22-B0F94861474A}" dt="2024-04-16T18:03:55.220" v="43" actId="20577"/>
          <ac:spMkLst>
            <pc:docMk/>
            <pc:sldMk cId="1677562954" sldId="1338"/>
            <ac:spMk id="4" creationId="{4B63EF83-49B3-A5B2-D5AF-88ED1AF14AA9}"/>
          </ac:spMkLst>
        </pc:spChg>
      </pc:sldChg>
      <pc:sldChg chg="modSp">
        <pc:chgData name="Liz Sommerville" userId="S::elizabeth.sommerville@educationscotland.gov.scot::2f7e0dbb-a0ac-4dfe-a131-6a892135118a" providerId="AD" clId="Web-{1CFE7B22-5322-E01D-EA22-B0F94861474A}" dt="2024-04-16T18:04:04.033" v="45"/>
        <pc:sldMkLst>
          <pc:docMk/>
          <pc:sldMk cId="3554769922" sldId="1339"/>
        </pc:sldMkLst>
        <pc:spChg chg="mod">
          <ac:chgData name="Liz Sommerville" userId="S::elizabeth.sommerville@educationscotland.gov.scot::2f7e0dbb-a0ac-4dfe-a131-6a892135118a" providerId="AD" clId="Web-{1CFE7B22-5322-E01D-EA22-B0F94861474A}" dt="2024-04-16T18:04:04.033" v="45"/>
          <ac:spMkLst>
            <pc:docMk/>
            <pc:sldMk cId="3554769922" sldId="1339"/>
            <ac:spMk id="2" creationId="{90A1BD5C-CECE-919E-4877-856C902438D5}"/>
          </ac:spMkLst>
        </pc:spChg>
      </pc:sldChg>
      <pc:sldChg chg="modSp">
        <pc:chgData name="Liz Sommerville" userId="S::elizabeth.sommerville@educationscotland.gov.scot::2f7e0dbb-a0ac-4dfe-a131-6a892135118a" providerId="AD" clId="Web-{1CFE7B22-5322-E01D-EA22-B0F94861474A}" dt="2024-04-16T18:05:07.613" v="61" actId="20577"/>
        <pc:sldMkLst>
          <pc:docMk/>
          <pc:sldMk cId="3859406564" sldId="1340"/>
        </pc:sldMkLst>
        <pc:spChg chg="mod">
          <ac:chgData name="Liz Sommerville" userId="S::elizabeth.sommerville@educationscotland.gov.scot::2f7e0dbb-a0ac-4dfe-a131-6a892135118a" providerId="AD" clId="Web-{1CFE7B22-5322-E01D-EA22-B0F94861474A}" dt="2024-04-16T18:05:07.613" v="61" actId="20577"/>
          <ac:spMkLst>
            <pc:docMk/>
            <pc:sldMk cId="3859406564" sldId="1340"/>
            <ac:spMk id="2" creationId="{9816AC0C-D4D6-541E-F8ED-3CDE5112BCA8}"/>
          </ac:spMkLst>
        </pc:spChg>
      </pc:sldChg>
      <pc:sldChg chg="modSp">
        <pc:chgData name="Liz Sommerville" userId="S::elizabeth.sommerville@educationscotland.gov.scot::2f7e0dbb-a0ac-4dfe-a131-6a892135118a" providerId="AD" clId="Web-{1CFE7B22-5322-E01D-EA22-B0F94861474A}" dt="2024-04-16T18:06:27.849" v="80"/>
        <pc:sldMkLst>
          <pc:docMk/>
          <pc:sldMk cId="3885109629" sldId="1341"/>
        </pc:sldMkLst>
        <pc:spChg chg="mod">
          <ac:chgData name="Liz Sommerville" userId="S::elizabeth.sommerville@educationscotland.gov.scot::2f7e0dbb-a0ac-4dfe-a131-6a892135118a" providerId="AD" clId="Web-{1CFE7B22-5322-E01D-EA22-B0F94861474A}" dt="2024-04-16T18:05:04.238" v="58"/>
          <ac:spMkLst>
            <pc:docMk/>
            <pc:sldMk cId="3885109629" sldId="1341"/>
            <ac:spMk id="6" creationId="{1B0E2ADF-0B0D-E0B6-FFB3-56354FBDD5AF}"/>
          </ac:spMkLst>
        </pc:spChg>
        <pc:picChg chg="mod">
          <ac:chgData name="Liz Sommerville" userId="S::elizabeth.sommerville@educationscotland.gov.scot::2f7e0dbb-a0ac-4dfe-a131-6a892135118a" providerId="AD" clId="Web-{1CFE7B22-5322-E01D-EA22-B0F94861474A}" dt="2024-04-16T18:06:10.115" v="78"/>
          <ac:picMkLst>
            <pc:docMk/>
            <pc:sldMk cId="3885109629" sldId="1341"/>
            <ac:picMk id="3" creationId="{98DAB91C-A8DC-7C88-5440-7D8B0C750D18}"/>
          </ac:picMkLst>
        </pc:picChg>
        <pc:picChg chg="mod">
          <ac:chgData name="Liz Sommerville" userId="S::elizabeth.sommerville@educationscotland.gov.scot::2f7e0dbb-a0ac-4dfe-a131-6a892135118a" providerId="AD" clId="Web-{1CFE7B22-5322-E01D-EA22-B0F94861474A}" dt="2024-04-16T18:06:27.849" v="80"/>
          <ac:picMkLst>
            <pc:docMk/>
            <pc:sldMk cId="3885109629" sldId="1341"/>
            <ac:picMk id="5" creationId="{C857C207-7125-BF40-776C-3A4B3D5B33F0}"/>
          </ac:picMkLst>
        </pc:picChg>
      </pc:sldChg>
    </pc:docChg>
  </pc:docChgLst>
  <pc:docChgLst>
    <pc:chgData name="Elizabeth Sommerville" userId="0839e972-48e3-45d3-bb5c-305eeae85771" providerId="ADAL" clId="{1CC87BB8-1A24-4219-B859-417766BFB009}"/>
    <pc:docChg chg="addSld modSld">
      <pc:chgData name="Elizabeth Sommerville" userId="0839e972-48e3-45d3-bb5c-305eeae85771" providerId="ADAL" clId="{1CC87BB8-1A24-4219-B859-417766BFB009}" dt="2024-04-28T19:23:18.375" v="2707" actId="962"/>
      <pc:docMkLst>
        <pc:docMk/>
      </pc:docMkLst>
      <pc:sldChg chg="modSp mod">
        <pc:chgData name="Elizabeth Sommerville" userId="0839e972-48e3-45d3-bb5c-305eeae85771" providerId="ADAL" clId="{1CC87BB8-1A24-4219-B859-417766BFB009}" dt="2024-04-24T16:41:28.116" v="444" actId="962"/>
        <pc:sldMkLst>
          <pc:docMk/>
          <pc:sldMk cId="1600699566" sldId="256"/>
        </pc:sldMkLst>
        <pc:picChg chg="mod ord">
          <ac:chgData name="Elizabeth Sommerville" userId="0839e972-48e3-45d3-bb5c-305eeae85771" providerId="ADAL" clId="{1CC87BB8-1A24-4219-B859-417766BFB009}" dt="2024-04-24T16:41:28.116" v="444" actId="962"/>
          <ac:picMkLst>
            <pc:docMk/>
            <pc:sldMk cId="1600699566" sldId="256"/>
            <ac:picMk id="4" creationId="{9788AA1E-C686-257D-1296-AACD1272ACFA}"/>
          </ac:picMkLst>
        </pc:picChg>
        <pc:picChg chg="mod">
          <ac:chgData name="Elizabeth Sommerville" userId="0839e972-48e3-45d3-bb5c-305eeae85771" providerId="ADAL" clId="{1CC87BB8-1A24-4219-B859-417766BFB009}" dt="2024-04-24T16:38:58.418" v="190" actId="962"/>
          <ac:picMkLst>
            <pc:docMk/>
            <pc:sldMk cId="1600699566" sldId="256"/>
            <ac:picMk id="7" creationId="{94BDB4D2-3735-228B-776C-800B8BC5A856}"/>
          </ac:picMkLst>
        </pc:picChg>
      </pc:sldChg>
      <pc:sldChg chg="modSp mod">
        <pc:chgData name="Elizabeth Sommerville" userId="0839e972-48e3-45d3-bb5c-305eeae85771" providerId="ADAL" clId="{1CC87BB8-1A24-4219-B859-417766BFB009}" dt="2024-04-24T16:50:40.591" v="2696" actId="13244"/>
        <pc:sldMkLst>
          <pc:docMk/>
          <pc:sldMk cId="1636906469" sldId="257"/>
        </pc:sldMkLst>
        <pc:spChg chg="mod ord">
          <ac:chgData name="Elizabeth Sommerville" userId="0839e972-48e3-45d3-bb5c-305eeae85771" providerId="ADAL" clId="{1CC87BB8-1A24-4219-B859-417766BFB009}" dt="2024-04-24T16:39:15.663" v="208" actId="962"/>
          <ac:spMkLst>
            <pc:docMk/>
            <pc:sldMk cId="1636906469" sldId="257"/>
            <ac:spMk id="5" creationId="{6389AF2F-7E10-780E-C975-4236521FC0C1}"/>
          </ac:spMkLst>
        </pc:spChg>
        <pc:spChg chg="mod">
          <ac:chgData name="Elizabeth Sommerville" userId="0839e972-48e3-45d3-bb5c-305eeae85771" providerId="ADAL" clId="{1CC87BB8-1A24-4219-B859-417766BFB009}" dt="2024-04-24T16:39:16.132" v="210" actId="962"/>
          <ac:spMkLst>
            <pc:docMk/>
            <pc:sldMk cId="1636906469" sldId="257"/>
            <ac:spMk id="8" creationId="{51CB9AAC-0113-0979-7097-6CD6139BEED4}"/>
          </ac:spMkLst>
        </pc:spChg>
        <pc:picChg chg="mod ord">
          <ac:chgData name="Elizabeth Sommerville" userId="0839e972-48e3-45d3-bb5c-305eeae85771" providerId="ADAL" clId="{1CC87BB8-1A24-4219-B859-417766BFB009}" dt="2024-04-24T16:50:40.591" v="2696" actId="13244"/>
          <ac:picMkLst>
            <pc:docMk/>
            <pc:sldMk cId="1636906469" sldId="257"/>
            <ac:picMk id="9" creationId="{7A428849-A490-656A-6F46-EFF59883C26F}"/>
          </ac:picMkLst>
        </pc:picChg>
      </pc:sldChg>
      <pc:sldChg chg="modSp mod">
        <pc:chgData name="Elizabeth Sommerville" userId="0839e972-48e3-45d3-bb5c-305eeae85771" providerId="ADAL" clId="{1CC87BB8-1A24-4219-B859-417766BFB009}" dt="2024-04-24T16:50:32.984" v="2695" actId="13244"/>
        <pc:sldMkLst>
          <pc:docMk/>
          <pc:sldMk cId="3880818203" sldId="260"/>
        </pc:sldMkLst>
        <pc:spChg chg="mod ord">
          <ac:chgData name="Elizabeth Sommerville" userId="0839e972-48e3-45d3-bb5c-305eeae85771" providerId="ADAL" clId="{1CC87BB8-1A24-4219-B859-417766BFB009}" dt="2024-04-24T16:39:11.523" v="202" actId="962"/>
          <ac:spMkLst>
            <pc:docMk/>
            <pc:sldMk cId="3880818203" sldId="260"/>
            <ac:spMk id="2" creationId="{1E21D18D-309F-EAD5-BDD2-CAD999D37DBC}"/>
          </ac:spMkLst>
        </pc:spChg>
        <pc:spChg chg="mod">
          <ac:chgData name="Elizabeth Sommerville" userId="0839e972-48e3-45d3-bb5c-305eeae85771" providerId="ADAL" clId="{1CC87BB8-1A24-4219-B859-417766BFB009}" dt="2024-04-24T16:39:12.070" v="204" actId="962"/>
          <ac:spMkLst>
            <pc:docMk/>
            <pc:sldMk cId="3880818203" sldId="260"/>
            <ac:spMk id="4" creationId="{CA5997E3-78CA-A727-144A-6609DA2626C7}"/>
          </ac:spMkLst>
        </pc:spChg>
        <pc:picChg chg="mod ord">
          <ac:chgData name="Elizabeth Sommerville" userId="0839e972-48e3-45d3-bb5c-305eeae85771" providerId="ADAL" clId="{1CC87BB8-1A24-4219-B859-417766BFB009}" dt="2024-04-24T16:50:32.984" v="2695" actId="13244"/>
          <ac:picMkLst>
            <pc:docMk/>
            <pc:sldMk cId="3880818203" sldId="260"/>
            <ac:picMk id="6" creationId="{7937FBB3-59B3-8D12-C9F8-F050E6B12F5C}"/>
          </ac:picMkLst>
        </pc:picChg>
      </pc:sldChg>
      <pc:sldChg chg="modSp mod">
        <pc:chgData name="Elizabeth Sommerville" userId="0839e972-48e3-45d3-bb5c-305eeae85771" providerId="ADAL" clId="{1CC87BB8-1A24-4219-B859-417766BFB009}" dt="2024-04-24T16:43:01.602" v="682" actId="962"/>
        <pc:sldMkLst>
          <pc:docMk/>
          <pc:sldMk cId="618706366" sldId="262"/>
        </pc:sldMkLst>
        <pc:spChg chg="mod ord">
          <ac:chgData name="Elizabeth Sommerville" userId="0839e972-48e3-45d3-bb5c-305eeae85771" providerId="ADAL" clId="{1CC87BB8-1A24-4219-B859-417766BFB009}" dt="2024-04-24T16:39:24.646" v="220" actId="962"/>
          <ac:spMkLst>
            <pc:docMk/>
            <pc:sldMk cId="618706366" sldId="262"/>
            <ac:spMk id="2" creationId="{9816AC0C-D4D6-541E-F8ED-3CDE5112BCA8}"/>
          </ac:spMkLst>
        </pc:spChg>
        <pc:spChg chg="mod">
          <ac:chgData name="Elizabeth Sommerville" userId="0839e972-48e3-45d3-bb5c-305eeae85771" providerId="ADAL" clId="{1CC87BB8-1A24-4219-B859-417766BFB009}" dt="2024-04-24T16:39:25.052" v="222" actId="962"/>
          <ac:spMkLst>
            <pc:docMk/>
            <pc:sldMk cId="618706366" sldId="262"/>
            <ac:spMk id="3" creationId="{32040508-1C23-7137-E95E-33B50BB4826B}"/>
          </ac:spMkLst>
        </pc:spChg>
        <pc:picChg chg="mod ord">
          <ac:chgData name="Elizabeth Sommerville" userId="0839e972-48e3-45d3-bb5c-305eeae85771" providerId="ADAL" clId="{1CC87BB8-1A24-4219-B859-417766BFB009}" dt="2024-04-24T16:43:01.602" v="682" actId="962"/>
          <ac:picMkLst>
            <pc:docMk/>
            <pc:sldMk cId="618706366" sldId="262"/>
            <ac:picMk id="4" creationId="{D3638B50-7FE7-FA06-CCB6-CFBCC9EC29B7}"/>
          </ac:picMkLst>
        </pc:picChg>
      </pc:sldChg>
      <pc:sldChg chg="modSp mod">
        <pc:chgData name="Elizabeth Sommerville" userId="0839e972-48e3-45d3-bb5c-305eeae85771" providerId="ADAL" clId="{1CC87BB8-1A24-4219-B859-417766BFB009}" dt="2024-04-24T16:44:31.206" v="1030" actId="962"/>
        <pc:sldMkLst>
          <pc:docMk/>
          <pc:sldMk cId="3912066118" sldId="267"/>
        </pc:sldMkLst>
        <pc:spChg chg="mod ord">
          <ac:chgData name="Elizabeth Sommerville" userId="0839e972-48e3-45d3-bb5c-305eeae85771" providerId="ADAL" clId="{1CC87BB8-1A24-4219-B859-417766BFB009}" dt="2024-04-24T16:39:49.656" v="256" actId="962"/>
          <ac:spMkLst>
            <pc:docMk/>
            <pc:sldMk cId="3912066118" sldId="267"/>
            <ac:spMk id="2" creationId="{4B758FEE-BA38-6DC1-6387-A537E3B0FAF1}"/>
          </ac:spMkLst>
        </pc:spChg>
        <pc:spChg chg="mod">
          <ac:chgData name="Elizabeth Sommerville" userId="0839e972-48e3-45d3-bb5c-305eeae85771" providerId="ADAL" clId="{1CC87BB8-1A24-4219-B859-417766BFB009}" dt="2024-04-24T16:39:50.089" v="258" actId="962"/>
          <ac:spMkLst>
            <pc:docMk/>
            <pc:sldMk cId="3912066118" sldId="267"/>
            <ac:spMk id="4" creationId="{CEB1D558-BF20-F38D-BD96-2DE7441868F2}"/>
          </ac:spMkLst>
        </pc:spChg>
        <pc:picChg chg="mod ord">
          <ac:chgData name="Elizabeth Sommerville" userId="0839e972-48e3-45d3-bb5c-305eeae85771" providerId="ADAL" clId="{1CC87BB8-1A24-4219-B859-417766BFB009}" dt="2024-04-24T16:44:31.206" v="1030" actId="962"/>
          <ac:picMkLst>
            <pc:docMk/>
            <pc:sldMk cId="3912066118" sldId="267"/>
            <ac:picMk id="6" creationId="{4E9D5C83-8DB2-06AD-5144-488AD62D7507}"/>
          </ac:picMkLst>
        </pc:picChg>
      </pc:sldChg>
      <pc:sldChg chg="modSp mod">
        <pc:chgData name="Elizabeth Sommerville" userId="0839e972-48e3-45d3-bb5c-305eeae85771" providerId="ADAL" clId="{1CC87BB8-1A24-4219-B859-417766BFB009}" dt="2024-04-24T16:50:02.872" v="2680" actId="962"/>
        <pc:sldMkLst>
          <pc:docMk/>
          <pc:sldMk cId="1220597281" sldId="288"/>
        </pc:sldMkLst>
        <pc:spChg chg="mod ord">
          <ac:chgData name="Elizabeth Sommerville" userId="0839e972-48e3-45d3-bb5c-305eeae85771" providerId="ADAL" clId="{1CC87BB8-1A24-4219-B859-417766BFB009}" dt="2024-04-24T16:41:10.357" v="370" actId="962"/>
          <ac:spMkLst>
            <pc:docMk/>
            <pc:sldMk cId="1220597281" sldId="288"/>
            <ac:spMk id="2" creationId="{15FFC75D-8A99-2235-3D05-FCF5AABCA876}"/>
          </ac:spMkLst>
        </pc:spChg>
        <pc:spChg chg="mod">
          <ac:chgData name="Elizabeth Sommerville" userId="0839e972-48e3-45d3-bb5c-305eeae85771" providerId="ADAL" clId="{1CC87BB8-1A24-4219-B859-417766BFB009}" dt="2024-04-24T16:41:11.551" v="374" actId="962"/>
          <ac:spMkLst>
            <pc:docMk/>
            <pc:sldMk cId="1220597281" sldId="288"/>
            <ac:spMk id="7" creationId="{DC24E83B-D207-9965-37A4-FDA27BF1366B}"/>
          </ac:spMkLst>
        </pc:spChg>
        <pc:grpChg chg="mod">
          <ac:chgData name="Elizabeth Sommerville" userId="0839e972-48e3-45d3-bb5c-305eeae85771" providerId="ADAL" clId="{1CC87BB8-1A24-4219-B859-417766BFB009}" dt="2024-04-24T16:50:02.872" v="2680" actId="962"/>
          <ac:grpSpMkLst>
            <pc:docMk/>
            <pc:sldMk cId="1220597281" sldId="288"/>
            <ac:grpSpMk id="3" creationId="{C75AF7A0-1286-EEA2-4B8E-010DE5214910}"/>
          </ac:grpSpMkLst>
        </pc:grpChg>
      </pc:sldChg>
      <pc:sldChg chg="modSp mod">
        <pc:chgData name="Elizabeth Sommerville" userId="0839e972-48e3-45d3-bb5c-305eeae85771" providerId="ADAL" clId="{1CC87BB8-1A24-4219-B859-417766BFB009}" dt="2024-04-24T16:44:10.593" v="920" actId="962"/>
        <pc:sldMkLst>
          <pc:docMk/>
          <pc:sldMk cId="2483683155" sldId="291"/>
        </pc:sldMkLst>
        <pc:spChg chg="mod">
          <ac:chgData name="Elizabeth Sommerville" userId="0839e972-48e3-45d3-bb5c-305eeae85771" providerId="ADAL" clId="{1CC87BB8-1A24-4219-B859-417766BFB009}" dt="2024-04-24T16:39:45.451" v="248" actId="962"/>
          <ac:spMkLst>
            <pc:docMk/>
            <pc:sldMk cId="2483683155" sldId="291"/>
            <ac:spMk id="6" creationId="{B53E3D3A-814E-3DF8-AA51-F4A5E18FCF8C}"/>
          </ac:spMkLst>
        </pc:spChg>
        <pc:spChg chg="mod ord">
          <ac:chgData name="Elizabeth Sommerville" userId="0839e972-48e3-45d3-bb5c-305eeae85771" providerId="ADAL" clId="{1CC87BB8-1A24-4219-B859-417766BFB009}" dt="2024-04-24T16:39:45.856" v="250" actId="962"/>
          <ac:spMkLst>
            <pc:docMk/>
            <pc:sldMk cId="2483683155" sldId="291"/>
            <ac:spMk id="7" creationId="{4145691D-F927-C6ED-A283-D464CDA8A340}"/>
          </ac:spMkLst>
        </pc:spChg>
        <pc:picChg chg="mod ord">
          <ac:chgData name="Elizabeth Sommerville" userId="0839e972-48e3-45d3-bb5c-305eeae85771" providerId="ADAL" clId="{1CC87BB8-1A24-4219-B859-417766BFB009}" dt="2024-04-24T16:44:10.593" v="920" actId="962"/>
          <ac:picMkLst>
            <pc:docMk/>
            <pc:sldMk cId="2483683155" sldId="291"/>
            <ac:picMk id="3" creationId="{427ADC8C-F04C-A9EE-58DE-4914FC5F99E9}"/>
          </ac:picMkLst>
        </pc:picChg>
        <pc:picChg chg="mod">
          <ac:chgData name="Elizabeth Sommerville" userId="0839e972-48e3-45d3-bb5c-305eeae85771" providerId="ADAL" clId="{1CC87BB8-1A24-4219-B859-417766BFB009}" dt="2024-04-24T16:44:05.145" v="906" actId="962"/>
          <ac:picMkLst>
            <pc:docMk/>
            <pc:sldMk cId="2483683155" sldId="291"/>
            <ac:picMk id="5" creationId="{CD82C8AE-44FD-40DA-0D64-F471236A01E5}"/>
          </ac:picMkLst>
        </pc:picChg>
      </pc:sldChg>
      <pc:sldChg chg="modSp mod">
        <pc:chgData name="Elizabeth Sommerville" userId="0839e972-48e3-45d3-bb5c-305eeae85771" providerId="ADAL" clId="{1CC87BB8-1A24-4219-B859-417766BFB009}" dt="2024-04-24T16:49:19.483" v="2486" actId="962"/>
        <pc:sldMkLst>
          <pc:docMk/>
          <pc:sldMk cId="335755160" sldId="293"/>
        </pc:sldMkLst>
        <pc:spChg chg="mod ord">
          <ac:chgData name="Elizabeth Sommerville" userId="0839e972-48e3-45d3-bb5c-305eeae85771" providerId="ADAL" clId="{1CC87BB8-1A24-4219-B859-417766BFB009}" dt="2024-04-24T16:40:54.778" v="348" actId="962"/>
          <ac:spMkLst>
            <pc:docMk/>
            <pc:sldMk cId="335755160" sldId="293"/>
            <ac:spMk id="4" creationId="{073E6936-F394-0CC2-D311-E72617A8247C}"/>
          </ac:spMkLst>
        </pc:spChg>
        <pc:spChg chg="mod ord">
          <ac:chgData name="Elizabeth Sommerville" userId="0839e972-48e3-45d3-bb5c-305eeae85771" providerId="ADAL" clId="{1CC87BB8-1A24-4219-B859-417766BFB009}" dt="2024-04-24T16:40:55.200" v="350" actId="962"/>
          <ac:spMkLst>
            <pc:docMk/>
            <pc:sldMk cId="335755160" sldId="293"/>
            <ac:spMk id="8" creationId="{DF46E3A4-7573-EF1E-DAA8-25C234E8C965}"/>
          </ac:spMkLst>
        </pc:spChg>
        <pc:picChg chg="mod">
          <ac:chgData name="Elizabeth Sommerville" userId="0839e972-48e3-45d3-bb5c-305eeae85771" providerId="ADAL" clId="{1CC87BB8-1A24-4219-B859-417766BFB009}" dt="2024-04-24T16:48:37.944" v="2222" actId="962"/>
          <ac:picMkLst>
            <pc:docMk/>
            <pc:sldMk cId="335755160" sldId="293"/>
            <ac:picMk id="3" creationId="{7C597BEE-540C-BDD6-70EF-1AD98753B06F}"/>
          </ac:picMkLst>
        </pc:picChg>
        <pc:picChg chg="mod ord">
          <ac:chgData name="Elizabeth Sommerville" userId="0839e972-48e3-45d3-bb5c-305eeae85771" providerId="ADAL" clId="{1CC87BB8-1A24-4219-B859-417766BFB009}" dt="2024-04-24T16:49:19.483" v="2486" actId="962"/>
          <ac:picMkLst>
            <pc:docMk/>
            <pc:sldMk cId="335755160" sldId="293"/>
            <ac:picMk id="6" creationId="{AD91C9C0-D63D-22E0-2A69-3B5C1DB8FB7B}"/>
          </ac:picMkLst>
        </pc:picChg>
      </pc:sldChg>
      <pc:sldChg chg="modSp mod">
        <pc:chgData name="Elizabeth Sommerville" userId="0839e972-48e3-45d3-bb5c-305eeae85771" providerId="ADAL" clId="{1CC87BB8-1A24-4219-B859-417766BFB009}" dt="2024-04-24T16:44:48.700" v="1092" actId="962"/>
        <pc:sldMkLst>
          <pc:docMk/>
          <pc:sldMk cId="1250658516" sldId="294"/>
        </pc:sldMkLst>
        <pc:spChg chg="mod ord">
          <ac:chgData name="Elizabeth Sommerville" userId="0839e972-48e3-45d3-bb5c-305eeae85771" providerId="ADAL" clId="{1CC87BB8-1A24-4219-B859-417766BFB009}" dt="2024-04-24T16:40:07.177" v="278" actId="962"/>
          <ac:spMkLst>
            <pc:docMk/>
            <pc:sldMk cId="1250658516" sldId="294"/>
            <ac:spMk id="4" creationId="{073E6936-F394-0CC2-D311-E72617A8247C}"/>
          </ac:spMkLst>
        </pc:spChg>
        <pc:spChg chg="mod">
          <ac:chgData name="Elizabeth Sommerville" userId="0839e972-48e3-45d3-bb5c-305eeae85771" providerId="ADAL" clId="{1CC87BB8-1A24-4219-B859-417766BFB009}" dt="2024-04-24T16:40:07.614" v="280" actId="962"/>
          <ac:spMkLst>
            <pc:docMk/>
            <pc:sldMk cId="1250658516" sldId="294"/>
            <ac:spMk id="8" creationId="{DF46E3A4-7573-EF1E-DAA8-25C234E8C965}"/>
          </ac:spMkLst>
        </pc:spChg>
        <pc:picChg chg="mod">
          <ac:chgData name="Elizabeth Sommerville" userId="0839e972-48e3-45d3-bb5c-305eeae85771" providerId="ADAL" clId="{1CC87BB8-1A24-4219-B859-417766BFB009}" dt="2024-04-24T16:44:48.700" v="1092" actId="962"/>
          <ac:picMkLst>
            <pc:docMk/>
            <pc:sldMk cId="1250658516" sldId="294"/>
            <ac:picMk id="3" creationId="{415E66A2-9AEF-37AC-724E-4548BAC47A8F}"/>
          </ac:picMkLst>
        </pc:picChg>
      </pc:sldChg>
      <pc:sldChg chg="modSp mod">
        <pc:chgData name="Elizabeth Sommerville" userId="0839e972-48e3-45d3-bb5c-305eeae85771" providerId="ADAL" clId="{1CC87BB8-1A24-4219-B859-417766BFB009}" dt="2024-04-28T19:23:18.375" v="2707" actId="962"/>
        <pc:sldMkLst>
          <pc:docMk/>
          <pc:sldMk cId="1622436335" sldId="301"/>
        </pc:sldMkLst>
        <pc:spChg chg="mod">
          <ac:chgData name="Elizabeth Sommerville" userId="0839e972-48e3-45d3-bb5c-305eeae85771" providerId="ADAL" clId="{1CC87BB8-1A24-4219-B859-417766BFB009}" dt="2024-04-20T17:35:17.796" v="183" actId="962"/>
          <ac:spMkLst>
            <pc:docMk/>
            <pc:sldMk cId="1622436335" sldId="301"/>
            <ac:spMk id="2" creationId="{24F6EE7E-7220-DBEA-91BC-EA307774394E}"/>
          </ac:spMkLst>
        </pc:spChg>
        <pc:spChg chg="mod ord">
          <ac:chgData name="Elizabeth Sommerville" userId="0839e972-48e3-45d3-bb5c-305eeae85771" providerId="ADAL" clId="{1CC87BB8-1A24-4219-B859-417766BFB009}" dt="2024-04-20T17:35:19.921" v="187" actId="962"/>
          <ac:spMkLst>
            <pc:docMk/>
            <pc:sldMk cId="1622436335" sldId="301"/>
            <ac:spMk id="6" creationId="{2F52A493-943A-5ED7-49EE-CD39A5F9BE5E}"/>
          </ac:spMkLst>
        </pc:spChg>
        <pc:picChg chg="mod ord">
          <ac:chgData name="Elizabeth Sommerville" userId="0839e972-48e3-45d3-bb5c-305eeae85771" providerId="ADAL" clId="{1CC87BB8-1A24-4219-B859-417766BFB009}" dt="2024-04-28T19:23:18.375" v="2707" actId="962"/>
          <ac:picMkLst>
            <pc:docMk/>
            <pc:sldMk cId="1622436335" sldId="301"/>
            <ac:picMk id="4" creationId="{1C3635F7-1ED2-C3A0-6CD9-D5EDD8FD16DC}"/>
          </ac:picMkLst>
        </pc:picChg>
        <pc:picChg chg="mod ord">
          <ac:chgData name="Elizabeth Sommerville" userId="0839e972-48e3-45d3-bb5c-305eeae85771" providerId="ADAL" clId="{1CC87BB8-1A24-4219-B859-417766BFB009}" dt="2024-04-28T19:23:16.167" v="2706" actId="962"/>
          <ac:picMkLst>
            <pc:docMk/>
            <pc:sldMk cId="1622436335" sldId="301"/>
            <ac:picMk id="7" creationId="{B135B038-C436-0831-B21F-1EC61F3E4E24}"/>
          </ac:picMkLst>
        </pc:picChg>
      </pc:sldChg>
      <pc:sldChg chg="modSp mod">
        <pc:chgData name="Elizabeth Sommerville" userId="0839e972-48e3-45d3-bb5c-305eeae85771" providerId="ADAL" clId="{1CC87BB8-1A24-4219-B859-417766BFB009}" dt="2024-04-24T16:41:54.159" v="568" actId="962"/>
        <pc:sldMkLst>
          <pc:docMk/>
          <pc:sldMk cId="4280439262" sldId="302"/>
        </pc:sldMkLst>
        <pc:spChg chg="mod ord">
          <ac:chgData name="Elizabeth Sommerville" userId="0839e972-48e3-45d3-bb5c-305eeae85771" providerId="ADAL" clId="{1CC87BB8-1A24-4219-B859-417766BFB009}" dt="2024-04-24T16:39:09.170" v="200" actId="962"/>
          <ac:spMkLst>
            <pc:docMk/>
            <pc:sldMk cId="4280439262" sldId="302"/>
            <ac:spMk id="2" creationId="{BF43AE10-D473-DD40-C253-C8BA49A39722}"/>
          </ac:spMkLst>
        </pc:spChg>
        <pc:spChg chg="mod ord">
          <ac:chgData name="Elizabeth Sommerville" userId="0839e972-48e3-45d3-bb5c-305eeae85771" providerId="ADAL" clId="{1CC87BB8-1A24-4219-B859-417766BFB009}" dt="2024-04-24T16:39:07.858" v="194" actId="962"/>
          <ac:spMkLst>
            <pc:docMk/>
            <pc:sldMk cId="4280439262" sldId="302"/>
            <ac:spMk id="4" creationId="{0CA04433-D0EA-B95E-2289-F04AAFD919EB}"/>
          </ac:spMkLst>
        </pc:spChg>
        <pc:picChg chg="mod ord">
          <ac:chgData name="Elizabeth Sommerville" userId="0839e972-48e3-45d3-bb5c-305eeae85771" providerId="ADAL" clId="{1CC87BB8-1A24-4219-B859-417766BFB009}" dt="2024-04-24T16:41:45.038" v="554" actId="962"/>
          <ac:picMkLst>
            <pc:docMk/>
            <pc:sldMk cId="4280439262" sldId="302"/>
            <ac:picMk id="5" creationId="{90592FC4-BF7B-1A57-9DBE-B4C024DD2251}"/>
          </ac:picMkLst>
        </pc:picChg>
        <pc:picChg chg="mod">
          <ac:chgData name="Elizabeth Sommerville" userId="0839e972-48e3-45d3-bb5c-305eeae85771" providerId="ADAL" clId="{1CC87BB8-1A24-4219-B859-417766BFB009}" dt="2024-04-24T16:41:54.159" v="568" actId="962"/>
          <ac:picMkLst>
            <pc:docMk/>
            <pc:sldMk cId="4280439262" sldId="302"/>
            <ac:picMk id="7" creationId="{467B5E45-E8E8-DDAA-BCF9-1C8CE09E46C1}"/>
          </ac:picMkLst>
        </pc:picChg>
      </pc:sldChg>
      <pc:sldChg chg="modSp mod">
        <pc:chgData name="Elizabeth Sommerville" userId="0839e972-48e3-45d3-bb5c-305eeae85771" providerId="ADAL" clId="{1CC87BB8-1A24-4219-B859-417766BFB009}" dt="2024-04-24T16:39:35.627" v="234" actId="962"/>
        <pc:sldMkLst>
          <pc:docMk/>
          <pc:sldMk cId="3141078194" sldId="312"/>
        </pc:sldMkLst>
        <pc:spChg chg="mod">
          <ac:chgData name="Elizabeth Sommerville" userId="0839e972-48e3-45d3-bb5c-305eeae85771" providerId="ADAL" clId="{1CC87BB8-1A24-4219-B859-417766BFB009}" dt="2024-04-24T16:39:35.236" v="232" actId="962"/>
          <ac:spMkLst>
            <pc:docMk/>
            <pc:sldMk cId="3141078194" sldId="312"/>
            <ac:spMk id="2" creationId="{A30E613A-C660-1E5C-DE85-408037B0AED0}"/>
          </ac:spMkLst>
        </pc:spChg>
        <pc:spChg chg="mod ord">
          <ac:chgData name="Elizabeth Sommerville" userId="0839e972-48e3-45d3-bb5c-305eeae85771" providerId="ADAL" clId="{1CC87BB8-1A24-4219-B859-417766BFB009}" dt="2024-04-24T16:39:34.752" v="230" actId="962"/>
          <ac:spMkLst>
            <pc:docMk/>
            <pc:sldMk cId="3141078194" sldId="312"/>
            <ac:spMk id="4" creationId="{201D265A-369C-55CE-29D3-C9E89A312D54}"/>
          </ac:spMkLst>
        </pc:spChg>
        <pc:spChg chg="mod ord">
          <ac:chgData name="Elizabeth Sommerville" userId="0839e972-48e3-45d3-bb5c-305eeae85771" providerId="ADAL" clId="{1CC87BB8-1A24-4219-B859-417766BFB009}" dt="2024-04-24T16:39:35.627" v="234" actId="962"/>
          <ac:spMkLst>
            <pc:docMk/>
            <pc:sldMk cId="3141078194" sldId="312"/>
            <ac:spMk id="7" creationId="{0A45AEDA-0EC7-ED0E-FA39-E3AB7918866F}"/>
          </ac:spMkLst>
        </pc:spChg>
      </pc:sldChg>
      <pc:sldChg chg="modSp mod">
        <pc:chgData name="Elizabeth Sommerville" userId="0839e972-48e3-45d3-bb5c-305eeae85771" providerId="ADAL" clId="{1CC87BB8-1A24-4219-B859-417766BFB009}" dt="2024-04-24T16:40:58.902" v="358" actId="962"/>
        <pc:sldMkLst>
          <pc:docMk/>
          <pc:sldMk cId="3937950212" sldId="316"/>
        </pc:sldMkLst>
        <pc:spChg chg="mod">
          <ac:chgData name="Elizabeth Sommerville" userId="0839e972-48e3-45d3-bb5c-305eeae85771" providerId="ADAL" clId="{1CC87BB8-1A24-4219-B859-417766BFB009}" dt="2024-04-24T16:40:58.902" v="358" actId="962"/>
          <ac:spMkLst>
            <pc:docMk/>
            <pc:sldMk cId="3937950212" sldId="316"/>
            <ac:spMk id="3" creationId="{035EE265-EFC4-9D4C-930A-33692E85EC65}"/>
          </ac:spMkLst>
        </pc:spChg>
        <pc:spChg chg="mod ord">
          <ac:chgData name="Elizabeth Sommerville" userId="0839e972-48e3-45d3-bb5c-305eeae85771" providerId="ADAL" clId="{1CC87BB8-1A24-4219-B859-417766BFB009}" dt="2024-04-24T16:40:58.511" v="356" actId="962"/>
          <ac:spMkLst>
            <pc:docMk/>
            <pc:sldMk cId="3937950212" sldId="316"/>
            <ac:spMk id="4" creationId="{073E6936-F394-0CC2-D311-E72617A8247C}"/>
          </ac:spMkLst>
        </pc:spChg>
      </pc:sldChg>
      <pc:sldChg chg="modSp mod">
        <pc:chgData name="Elizabeth Sommerville" userId="0839e972-48e3-45d3-bb5c-305eeae85771" providerId="ADAL" clId="{1CC87BB8-1A24-4219-B859-417766BFB009}" dt="2024-04-24T16:51:00.007" v="2699" actId="13244"/>
        <pc:sldMkLst>
          <pc:docMk/>
          <pc:sldMk cId="2042953834" sldId="325"/>
        </pc:sldMkLst>
        <pc:spChg chg="mod ord">
          <ac:chgData name="Elizabeth Sommerville" userId="0839e972-48e3-45d3-bb5c-305eeae85771" providerId="ADAL" clId="{1CC87BB8-1A24-4219-B859-417766BFB009}" dt="2024-04-24T16:40:10.691" v="284" actId="962"/>
          <ac:spMkLst>
            <pc:docMk/>
            <pc:sldMk cId="2042953834" sldId="325"/>
            <ac:spMk id="4" creationId="{073E6936-F394-0CC2-D311-E72617A8247C}"/>
          </ac:spMkLst>
        </pc:spChg>
        <pc:spChg chg="mod">
          <ac:chgData name="Elizabeth Sommerville" userId="0839e972-48e3-45d3-bb5c-305eeae85771" providerId="ADAL" clId="{1CC87BB8-1A24-4219-B859-417766BFB009}" dt="2024-04-24T16:40:11.535" v="288" actId="962"/>
          <ac:spMkLst>
            <pc:docMk/>
            <pc:sldMk cId="2042953834" sldId="325"/>
            <ac:spMk id="8" creationId="{DF46E3A4-7573-EF1E-DAA8-25C234E8C965}"/>
          </ac:spMkLst>
        </pc:spChg>
        <pc:picChg chg="mod ord">
          <ac:chgData name="Elizabeth Sommerville" userId="0839e972-48e3-45d3-bb5c-305eeae85771" providerId="ADAL" clId="{1CC87BB8-1A24-4219-B859-417766BFB009}" dt="2024-04-24T16:51:00.007" v="2699" actId="13244"/>
          <ac:picMkLst>
            <pc:docMk/>
            <pc:sldMk cId="2042953834" sldId="325"/>
            <ac:picMk id="2" creationId="{66BD31D6-5F71-AA5F-1810-EB17FA8734EC}"/>
          </ac:picMkLst>
        </pc:picChg>
      </pc:sldChg>
      <pc:sldChg chg="modSp mod">
        <pc:chgData name="Elizabeth Sommerville" userId="0839e972-48e3-45d3-bb5c-305eeae85771" providerId="ADAL" clId="{1CC87BB8-1A24-4219-B859-417766BFB009}" dt="2024-04-24T16:46:55.462" v="1652" actId="962"/>
        <pc:sldMkLst>
          <pc:docMk/>
          <pc:sldMk cId="3092014165" sldId="642"/>
        </pc:sldMkLst>
        <pc:spChg chg="mod ord">
          <ac:chgData name="Elizabeth Sommerville" userId="0839e972-48e3-45d3-bb5c-305eeae85771" providerId="ADAL" clId="{1CC87BB8-1A24-4219-B859-417766BFB009}" dt="2024-04-24T16:40:29.628" v="318" actId="962"/>
          <ac:spMkLst>
            <pc:docMk/>
            <pc:sldMk cId="3092014165" sldId="642"/>
            <ac:spMk id="8" creationId="{3F3351DD-4E8C-13E4-103B-B49E52A66FCC}"/>
          </ac:spMkLst>
        </pc:spChg>
        <pc:spChg chg="mod ord">
          <ac:chgData name="Elizabeth Sommerville" userId="0839e972-48e3-45d3-bb5c-305eeae85771" providerId="ADAL" clId="{1CC87BB8-1A24-4219-B859-417766BFB009}" dt="2024-04-24T16:40:30.034" v="320" actId="962"/>
          <ac:spMkLst>
            <pc:docMk/>
            <pc:sldMk cId="3092014165" sldId="642"/>
            <ac:spMk id="9" creationId="{E5C56870-0C4B-4F14-F9AA-228C46F78174}"/>
          </ac:spMkLst>
        </pc:spChg>
        <pc:picChg chg="mod">
          <ac:chgData name="Elizabeth Sommerville" userId="0839e972-48e3-45d3-bb5c-305eeae85771" providerId="ADAL" clId="{1CC87BB8-1A24-4219-B859-417766BFB009}" dt="2024-04-24T16:46:55.462" v="1652" actId="962"/>
          <ac:picMkLst>
            <pc:docMk/>
            <pc:sldMk cId="3092014165" sldId="642"/>
            <ac:picMk id="10" creationId="{BF450A44-0316-41E2-F822-FB320B3371F7}"/>
          </ac:picMkLst>
        </pc:picChg>
      </pc:sldChg>
      <pc:sldChg chg="modSp add mod">
        <pc:chgData name="Elizabeth Sommerville" userId="0839e972-48e3-45d3-bb5c-305eeae85771" providerId="ADAL" clId="{1CC87BB8-1A24-4219-B859-417766BFB009}" dt="2024-04-28T19:21:34.084" v="2703" actId="20577"/>
        <pc:sldMkLst>
          <pc:docMk/>
          <pc:sldMk cId="510554335" sldId="783"/>
        </pc:sldMkLst>
        <pc:spChg chg="mod">
          <ac:chgData name="Elizabeth Sommerville" userId="0839e972-48e3-45d3-bb5c-305eeae85771" providerId="ADAL" clId="{1CC87BB8-1A24-4219-B859-417766BFB009}" dt="2024-04-28T19:21:34.084" v="2703" actId="20577"/>
          <ac:spMkLst>
            <pc:docMk/>
            <pc:sldMk cId="510554335" sldId="783"/>
            <ac:spMk id="7" creationId="{95D006B3-AE36-210B-C036-59A5A37D37BC}"/>
          </ac:spMkLst>
        </pc:spChg>
      </pc:sldChg>
      <pc:sldChg chg="modSp mod">
        <pc:chgData name="Elizabeth Sommerville" userId="0839e972-48e3-45d3-bb5c-305eeae85771" providerId="ADAL" clId="{1CC87BB8-1A24-4219-B859-417766BFB009}" dt="2024-04-24T16:47:52.287" v="1982" actId="962"/>
        <pc:sldMkLst>
          <pc:docMk/>
          <pc:sldMk cId="4223687079" sldId="1319"/>
        </pc:sldMkLst>
        <pc:spChg chg="mod ord">
          <ac:chgData name="Elizabeth Sommerville" userId="0839e972-48e3-45d3-bb5c-305eeae85771" providerId="ADAL" clId="{1CC87BB8-1A24-4219-B859-417766BFB009}" dt="2024-04-24T16:40:40.671" v="332" actId="962"/>
          <ac:spMkLst>
            <pc:docMk/>
            <pc:sldMk cId="4223687079" sldId="1319"/>
            <ac:spMk id="4" creationId="{CEDC982A-4230-4902-274A-16B25B0D5FCE}"/>
          </ac:spMkLst>
        </pc:spChg>
        <pc:spChg chg="mod ord">
          <ac:chgData name="Elizabeth Sommerville" userId="0839e972-48e3-45d3-bb5c-305eeae85771" providerId="ADAL" clId="{1CC87BB8-1A24-4219-B859-417766BFB009}" dt="2024-04-24T16:40:42.436" v="338" actId="962"/>
          <ac:spMkLst>
            <pc:docMk/>
            <pc:sldMk cId="4223687079" sldId="1319"/>
            <ac:spMk id="6" creationId="{10A97A18-66CD-E869-E301-AB7445F6B95E}"/>
          </ac:spMkLst>
        </pc:spChg>
        <pc:graphicFrameChg chg="mod">
          <ac:chgData name="Elizabeth Sommerville" userId="0839e972-48e3-45d3-bb5c-305eeae85771" providerId="ADAL" clId="{1CC87BB8-1A24-4219-B859-417766BFB009}" dt="2024-04-24T16:40:41.921" v="336" actId="962"/>
          <ac:graphicFrameMkLst>
            <pc:docMk/>
            <pc:sldMk cId="4223687079" sldId="1319"/>
            <ac:graphicFrameMk id="2" creationId="{374349DB-14CF-8055-05EC-0504FC69AE92}"/>
          </ac:graphicFrameMkLst>
        </pc:graphicFrameChg>
        <pc:picChg chg="mod ord">
          <ac:chgData name="Elizabeth Sommerville" userId="0839e972-48e3-45d3-bb5c-305eeae85771" providerId="ADAL" clId="{1CC87BB8-1A24-4219-B859-417766BFB009}" dt="2024-04-24T16:47:52.287" v="1982" actId="962"/>
          <ac:picMkLst>
            <pc:docMk/>
            <pc:sldMk cId="4223687079" sldId="1319"/>
            <ac:picMk id="5" creationId="{1A733665-B07C-0A8A-4413-2C676EDC2A2A}"/>
          </ac:picMkLst>
        </pc:picChg>
      </pc:sldChg>
      <pc:sldChg chg="modSp mod">
        <pc:chgData name="Elizabeth Sommerville" userId="0839e972-48e3-45d3-bb5c-305eeae85771" providerId="ADAL" clId="{1CC87BB8-1A24-4219-B859-417766BFB009}" dt="2024-04-24T16:40:38.328" v="330" actId="962"/>
        <pc:sldMkLst>
          <pc:docMk/>
          <pc:sldMk cId="355058156" sldId="1320"/>
        </pc:sldMkLst>
        <pc:spChg chg="mod ord">
          <ac:chgData name="Elizabeth Sommerville" userId="0839e972-48e3-45d3-bb5c-305eeae85771" providerId="ADAL" clId="{1CC87BB8-1A24-4219-B859-417766BFB009}" dt="2024-04-24T16:40:37.906" v="328" actId="962"/>
          <ac:spMkLst>
            <pc:docMk/>
            <pc:sldMk cId="355058156" sldId="1320"/>
            <ac:spMk id="4" creationId="{8D883251-3168-7490-3CBD-AEECC6F3A988}"/>
          </ac:spMkLst>
        </pc:spChg>
        <pc:graphicFrameChg chg="mod">
          <ac:chgData name="Elizabeth Sommerville" userId="0839e972-48e3-45d3-bb5c-305eeae85771" providerId="ADAL" clId="{1CC87BB8-1A24-4219-B859-417766BFB009}" dt="2024-04-24T16:40:38.328" v="330" actId="962"/>
          <ac:graphicFrameMkLst>
            <pc:docMk/>
            <pc:sldMk cId="355058156" sldId="1320"/>
            <ac:graphicFrameMk id="2" creationId="{86621448-6C38-40B0-BB0B-340ED3D02215}"/>
          </ac:graphicFrameMkLst>
        </pc:graphicFrameChg>
      </pc:sldChg>
      <pc:sldChg chg="modSp mod">
        <pc:chgData name="Elizabeth Sommerville" userId="0839e972-48e3-45d3-bb5c-305eeae85771" providerId="ADAL" clId="{1CC87BB8-1A24-4219-B859-417766BFB009}" dt="2024-04-24T16:40:49.341" v="342" actId="962"/>
        <pc:sldMkLst>
          <pc:docMk/>
          <pc:sldMk cId="1207801266" sldId="1321"/>
        </pc:sldMkLst>
        <pc:spChg chg="mod ord">
          <ac:chgData name="Elizabeth Sommerville" userId="0839e972-48e3-45d3-bb5c-305eeae85771" providerId="ADAL" clId="{1CC87BB8-1A24-4219-B859-417766BFB009}" dt="2024-04-24T16:40:48.935" v="340" actId="962"/>
          <ac:spMkLst>
            <pc:docMk/>
            <pc:sldMk cId="1207801266" sldId="1321"/>
            <ac:spMk id="3" creationId="{8305568B-5E54-7479-A786-C538BA36EC31}"/>
          </ac:spMkLst>
        </pc:spChg>
        <pc:graphicFrameChg chg="mod">
          <ac:chgData name="Elizabeth Sommerville" userId="0839e972-48e3-45d3-bb5c-305eeae85771" providerId="ADAL" clId="{1CC87BB8-1A24-4219-B859-417766BFB009}" dt="2024-04-24T16:40:49.341" v="342" actId="962"/>
          <ac:graphicFrameMkLst>
            <pc:docMk/>
            <pc:sldMk cId="1207801266" sldId="1321"/>
            <ac:graphicFrameMk id="2" creationId="{F3CDDC17-AD00-17E9-95FA-B79A22F37458}"/>
          </ac:graphicFrameMkLst>
        </pc:graphicFrameChg>
      </pc:sldChg>
      <pc:sldChg chg="modSp mod">
        <pc:chgData name="Elizabeth Sommerville" userId="0839e972-48e3-45d3-bb5c-305eeae85771" providerId="ADAL" clId="{1CC87BB8-1A24-4219-B859-417766BFB009}" dt="2024-04-20T17:32:16.611" v="129" actId="962"/>
        <pc:sldMkLst>
          <pc:docMk/>
          <pc:sldMk cId="1059542082" sldId="1322"/>
        </pc:sldMkLst>
        <pc:spChg chg="mod ord">
          <ac:chgData name="Elizabeth Sommerville" userId="0839e972-48e3-45d3-bb5c-305eeae85771" providerId="ADAL" clId="{1CC87BB8-1A24-4219-B859-417766BFB009}" dt="2024-04-20T17:32:15.788" v="127" actId="962"/>
          <ac:spMkLst>
            <pc:docMk/>
            <pc:sldMk cId="1059542082" sldId="1322"/>
            <ac:spMk id="4" creationId="{B4CF79A3-B1C4-42B1-A24B-362C1477FBB0}"/>
          </ac:spMkLst>
        </pc:spChg>
        <pc:graphicFrameChg chg="mod">
          <ac:chgData name="Elizabeth Sommerville" userId="0839e972-48e3-45d3-bb5c-305eeae85771" providerId="ADAL" clId="{1CC87BB8-1A24-4219-B859-417766BFB009}" dt="2024-04-20T17:32:16.611" v="129" actId="962"/>
          <ac:graphicFrameMkLst>
            <pc:docMk/>
            <pc:sldMk cId="1059542082" sldId="1322"/>
            <ac:graphicFrameMk id="2" creationId="{1609E44B-4A5C-B751-3016-72A3C7FA7290}"/>
          </ac:graphicFrameMkLst>
        </pc:graphicFrameChg>
        <pc:picChg chg="mod ord">
          <ac:chgData name="Elizabeth Sommerville" userId="0839e972-48e3-45d3-bb5c-305eeae85771" providerId="ADAL" clId="{1CC87BB8-1A24-4219-B859-417766BFB009}" dt="2024-04-20T17:32:16.218" v="128" actId="962"/>
          <ac:picMkLst>
            <pc:docMk/>
            <pc:sldMk cId="1059542082" sldId="1322"/>
            <ac:picMk id="3" creationId="{F943FD87-0E1F-7A19-BA09-5028CC3309AE}"/>
          </ac:picMkLst>
        </pc:picChg>
      </pc:sldChg>
      <pc:sldChg chg="modSp mod">
        <pc:chgData name="Elizabeth Sommerville" userId="0839e972-48e3-45d3-bb5c-305eeae85771" providerId="ADAL" clId="{1CC87BB8-1A24-4219-B859-417766BFB009}" dt="2024-04-24T16:40:34.752" v="326" actId="962"/>
        <pc:sldMkLst>
          <pc:docMk/>
          <pc:sldMk cId="1873631777" sldId="1325"/>
        </pc:sldMkLst>
        <pc:spChg chg="mod">
          <ac:chgData name="Elizabeth Sommerville" userId="0839e972-48e3-45d3-bb5c-305eeae85771" providerId="ADAL" clId="{1CC87BB8-1A24-4219-B859-417766BFB009}" dt="2024-04-24T16:40:34.752" v="326" actId="962"/>
          <ac:spMkLst>
            <pc:docMk/>
            <pc:sldMk cId="1873631777" sldId="1325"/>
            <ac:spMk id="2" creationId="{58007A7B-0958-9E57-A122-997E947090E6}"/>
          </ac:spMkLst>
        </pc:spChg>
        <pc:spChg chg="mod ord">
          <ac:chgData name="Elizabeth Sommerville" userId="0839e972-48e3-45d3-bb5c-305eeae85771" providerId="ADAL" clId="{1CC87BB8-1A24-4219-B859-417766BFB009}" dt="2024-04-24T16:40:32.440" v="324" actId="962"/>
          <ac:spMkLst>
            <pc:docMk/>
            <pc:sldMk cId="1873631777" sldId="1325"/>
            <ac:spMk id="3" creationId="{94867BCC-0491-6930-E465-9BB2082675DC}"/>
          </ac:spMkLst>
        </pc:spChg>
      </pc:sldChg>
      <pc:sldChg chg="modSp mod">
        <pc:chgData name="Elizabeth Sommerville" userId="0839e972-48e3-45d3-bb5c-305eeae85771" providerId="ADAL" clId="{1CC87BB8-1A24-4219-B859-417766BFB009}" dt="2024-04-24T16:40:52.453" v="346" actId="962"/>
        <pc:sldMkLst>
          <pc:docMk/>
          <pc:sldMk cId="3669838478" sldId="1326"/>
        </pc:sldMkLst>
        <pc:spChg chg="mod">
          <ac:chgData name="Elizabeth Sommerville" userId="0839e972-48e3-45d3-bb5c-305eeae85771" providerId="ADAL" clId="{1CC87BB8-1A24-4219-B859-417766BFB009}" dt="2024-04-24T16:40:52.453" v="346" actId="962"/>
          <ac:spMkLst>
            <pc:docMk/>
            <pc:sldMk cId="3669838478" sldId="1326"/>
            <ac:spMk id="2" creationId="{F5D921FA-2378-6195-E3BC-8F12260B87FE}"/>
          </ac:spMkLst>
        </pc:spChg>
        <pc:spChg chg="mod ord">
          <ac:chgData name="Elizabeth Sommerville" userId="0839e972-48e3-45d3-bb5c-305eeae85771" providerId="ADAL" clId="{1CC87BB8-1A24-4219-B859-417766BFB009}" dt="2024-04-24T16:40:52.016" v="344" actId="962"/>
          <ac:spMkLst>
            <pc:docMk/>
            <pc:sldMk cId="3669838478" sldId="1326"/>
            <ac:spMk id="3" creationId="{2AAED855-26BA-AE26-B744-15630F4ED7F6}"/>
          </ac:spMkLst>
        </pc:spChg>
      </pc:sldChg>
      <pc:sldChg chg="modSp mod">
        <pc:chgData name="Elizabeth Sommerville" userId="0839e972-48e3-45d3-bb5c-305eeae85771" providerId="ADAL" clId="{1CC87BB8-1A24-4219-B859-417766BFB009}" dt="2024-04-24T16:39:59.728" v="272" actId="962"/>
        <pc:sldMkLst>
          <pc:docMk/>
          <pc:sldMk cId="1321317941" sldId="1329"/>
        </pc:sldMkLst>
        <pc:spChg chg="mod ord">
          <ac:chgData name="Elizabeth Sommerville" userId="0839e972-48e3-45d3-bb5c-305eeae85771" providerId="ADAL" clId="{1CC87BB8-1A24-4219-B859-417766BFB009}" dt="2024-04-24T16:39:59.249" v="270" actId="962"/>
          <ac:spMkLst>
            <pc:docMk/>
            <pc:sldMk cId="1321317941" sldId="1329"/>
            <ac:spMk id="2" creationId="{2F9607AD-7430-9045-4E78-A62E4B9CB14E}"/>
          </ac:spMkLst>
        </pc:spChg>
        <pc:graphicFrameChg chg="mod">
          <ac:chgData name="Elizabeth Sommerville" userId="0839e972-48e3-45d3-bb5c-305eeae85771" providerId="ADAL" clId="{1CC87BB8-1A24-4219-B859-417766BFB009}" dt="2024-04-24T16:39:59.728" v="272" actId="962"/>
          <ac:graphicFrameMkLst>
            <pc:docMk/>
            <pc:sldMk cId="1321317941" sldId="1329"/>
            <ac:graphicFrameMk id="4" creationId="{526C295A-4FF4-7ECB-6CC5-FC47FF205DAF}"/>
          </ac:graphicFrameMkLst>
        </pc:graphicFrameChg>
      </pc:sldChg>
      <pc:sldChg chg="modSp mod">
        <pc:chgData name="Elizabeth Sommerville" userId="0839e972-48e3-45d3-bb5c-305eeae85771" providerId="ADAL" clId="{1CC87BB8-1A24-4219-B859-417766BFB009}" dt="2024-04-24T16:40:04.443" v="276" actId="962"/>
        <pc:sldMkLst>
          <pc:docMk/>
          <pc:sldMk cId="2169052099" sldId="1330"/>
        </pc:sldMkLst>
        <pc:spChg chg="mod ord">
          <ac:chgData name="Elizabeth Sommerville" userId="0839e972-48e3-45d3-bb5c-305eeae85771" providerId="ADAL" clId="{1CC87BB8-1A24-4219-B859-417766BFB009}" dt="2024-04-24T16:40:04.055" v="274" actId="962"/>
          <ac:spMkLst>
            <pc:docMk/>
            <pc:sldMk cId="2169052099" sldId="1330"/>
            <ac:spMk id="2" creationId="{2F9607AD-7430-9045-4E78-A62E4B9CB14E}"/>
          </ac:spMkLst>
        </pc:spChg>
        <pc:graphicFrameChg chg="mod">
          <ac:chgData name="Elizabeth Sommerville" userId="0839e972-48e3-45d3-bb5c-305eeae85771" providerId="ADAL" clId="{1CC87BB8-1A24-4219-B859-417766BFB009}" dt="2024-04-24T16:40:04.443" v="276" actId="962"/>
          <ac:graphicFrameMkLst>
            <pc:docMk/>
            <pc:sldMk cId="2169052099" sldId="1330"/>
            <ac:graphicFrameMk id="4" creationId="{526C295A-4FF4-7ECB-6CC5-FC47FF205DAF}"/>
          </ac:graphicFrameMkLst>
        </pc:graphicFrameChg>
      </pc:sldChg>
      <pc:sldChg chg="modSp">
        <pc:chgData name="Elizabeth Sommerville" userId="0839e972-48e3-45d3-bb5c-305eeae85771" providerId="ADAL" clId="{1CC87BB8-1A24-4219-B859-417766BFB009}" dt="2024-04-24T16:43:08.165" v="700" actId="962"/>
        <pc:sldMkLst>
          <pc:docMk/>
          <pc:sldMk cId="2935042916" sldId="1331"/>
        </pc:sldMkLst>
        <pc:spChg chg="mod">
          <ac:chgData name="Elizabeth Sommerville" userId="0839e972-48e3-45d3-bb5c-305eeae85771" providerId="ADAL" clId="{1CC87BB8-1A24-4219-B859-417766BFB009}" dt="2024-04-24T16:39:30.136" v="228" actId="962"/>
          <ac:spMkLst>
            <pc:docMk/>
            <pc:sldMk cId="2935042916" sldId="1331"/>
            <ac:spMk id="2" creationId="{6CA7F4DD-2114-305A-58E7-D3F80ADDE6F1}"/>
          </ac:spMkLst>
        </pc:spChg>
        <pc:graphicFrameChg chg="mod">
          <ac:chgData name="Elizabeth Sommerville" userId="0839e972-48e3-45d3-bb5c-305eeae85771" providerId="ADAL" clId="{1CC87BB8-1A24-4219-B859-417766BFB009}" dt="2024-04-24T16:43:08.165" v="700" actId="962"/>
          <ac:graphicFrameMkLst>
            <pc:docMk/>
            <pc:sldMk cId="2935042916" sldId="1331"/>
            <ac:graphicFrameMk id="3" creationId="{3C3877D7-E875-F80E-0AD2-A1477BC1066C}"/>
          </ac:graphicFrameMkLst>
        </pc:graphicFrameChg>
      </pc:sldChg>
      <pc:sldChg chg="modSp mod">
        <pc:chgData name="Elizabeth Sommerville" userId="0839e972-48e3-45d3-bb5c-305eeae85771" providerId="ADAL" clId="{1CC87BB8-1A24-4219-B859-417766BFB009}" dt="2024-04-24T16:50:47.135" v="2697" actId="13244"/>
        <pc:sldMkLst>
          <pc:docMk/>
          <pc:sldMk cId="667024018" sldId="1332"/>
        </pc:sldMkLst>
        <pc:spChg chg="mod ord">
          <ac:chgData name="Elizabeth Sommerville" userId="0839e972-48e3-45d3-bb5c-305eeae85771" providerId="ADAL" clId="{1CC87BB8-1A24-4219-B859-417766BFB009}" dt="2024-04-24T16:39:19.506" v="214" actId="962"/>
          <ac:spMkLst>
            <pc:docMk/>
            <pc:sldMk cId="667024018" sldId="1332"/>
            <ac:spMk id="2" creationId="{0A8EF94F-20A8-4750-A125-04D7F83510BE}"/>
          </ac:spMkLst>
        </pc:spChg>
        <pc:spChg chg="mod ord">
          <ac:chgData name="Elizabeth Sommerville" userId="0839e972-48e3-45d3-bb5c-305eeae85771" providerId="ADAL" clId="{1CC87BB8-1A24-4219-B859-417766BFB009}" dt="2024-04-24T16:50:47.135" v="2697" actId="13244"/>
          <ac:spMkLst>
            <pc:docMk/>
            <pc:sldMk cId="667024018" sldId="1332"/>
            <ac:spMk id="4" creationId="{5905630E-D9E4-4FB4-E627-F5C240CBBDDB}"/>
          </ac:spMkLst>
        </pc:spChg>
        <pc:picChg chg="mod">
          <ac:chgData name="Elizabeth Sommerville" userId="0839e972-48e3-45d3-bb5c-305eeae85771" providerId="ADAL" clId="{1CC87BB8-1A24-4219-B859-417766BFB009}" dt="2024-04-24T16:42:16.065" v="644" actId="962"/>
          <ac:picMkLst>
            <pc:docMk/>
            <pc:sldMk cId="667024018" sldId="1332"/>
            <ac:picMk id="6" creationId="{2E1C83F4-6576-1EA6-4A3B-4B86A8D13B8D}"/>
          </ac:picMkLst>
        </pc:picChg>
      </pc:sldChg>
      <pc:sldChg chg="modSp mod">
        <pc:chgData name="Elizabeth Sommerville" userId="0839e972-48e3-45d3-bb5c-305eeae85771" providerId="ADAL" clId="{1CC87BB8-1A24-4219-B859-417766BFB009}" dt="2024-04-24T16:43:44.548" v="824" actId="962"/>
        <pc:sldMkLst>
          <pc:docMk/>
          <pc:sldMk cId="463226719" sldId="1333"/>
        </pc:sldMkLst>
        <pc:spChg chg="mod">
          <ac:chgData name="Elizabeth Sommerville" userId="0839e972-48e3-45d3-bb5c-305eeae85771" providerId="ADAL" clId="{1CC87BB8-1A24-4219-B859-417766BFB009}" dt="2024-04-24T16:39:42.586" v="244" actId="962"/>
          <ac:spMkLst>
            <pc:docMk/>
            <pc:sldMk cId="463226719" sldId="1333"/>
            <ac:spMk id="2" creationId="{9D438390-500F-78DA-FD18-C973E91EA33C}"/>
          </ac:spMkLst>
        </pc:spChg>
        <pc:spChg chg="mod">
          <ac:chgData name="Elizabeth Sommerville" userId="0839e972-48e3-45d3-bb5c-305eeae85771" providerId="ADAL" clId="{1CC87BB8-1A24-4219-B859-417766BFB009}" dt="2024-04-24T16:39:42.180" v="242" actId="962"/>
          <ac:spMkLst>
            <pc:docMk/>
            <pc:sldMk cId="463226719" sldId="1333"/>
            <ac:spMk id="4" creationId="{17C009FD-98F0-7552-E11E-558AF29387C1}"/>
          </ac:spMkLst>
        </pc:spChg>
        <pc:picChg chg="mod">
          <ac:chgData name="Elizabeth Sommerville" userId="0839e972-48e3-45d3-bb5c-305eeae85771" providerId="ADAL" clId="{1CC87BB8-1A24-4219-B859-417766BFB009}" dt="2024-04-24T16:43:44.548" v="824" actId="962"/>
          <ac:picMkLst>
            <pc:docMk/>
            <pc:sldMk cId="463226719" sldId="1333"/>
            <ac:picMk id="3" creationId="{3B8754E1-48A1-12B4-6F6B-FFBDCC13C3E2}"/>
          </ac:picMkLst>
        </pc:picChg>
      </pc:sldChg>
      <pc:sldChg chg="modSp mod">
        <pc:chgData name="Elizabeth Sommerville" userId="0839e972-48e3-45d3-bb5c-305eeae85771" providerId="ADAL" clId="{1CC87BB8-1A24-4219-B859-417766BFB009}" dt="2024-04-24T16:50:54.472" v="2698" actId="13244"/>
        <pc:sldMkLst>
          <pc:docMk/>
          <pc:sldMk cId="61798040" sldId="1334"/>
        </pc:sldMkLst>
        <pc:spChg chg="mod ord">
          <ac:chgData name="Elizabeth Sommerville" userId="0839e972-48e3-45d3-bb5c-305eeae85771" providerId="ADAL" clId="{1CC87BB8-1A24-4219-B859-417766BFB009}" dt="2024-04-24T16:39:53.897" v="262" actId="962"/>
          <ac:spMkLst>
            <pc:docMk/>
            <pc:sldMk cId="61798040" sldId="1334"/>
            <ac:spMk id="3" creationId="{67877F5E-8DF5-D49D-BDC2-A1EC1CE152A8}"/>
          </ac:spMkLst>
        </pc:spChg>
        <pc:spChg chg="mod ord">
          <ac:chgData name="Elizabeth Sommerville" userId="0839e972-48e3-45d3-bb5c-305eeae85771" providerId="ADAL" clId="{1CC87BB8-1A24-4219-B859-417766BFB009}" dt="2024-04-24T16:39:56.037" v="268" actId="962"/>
          <ac:spMkLst>
            <pc:docMk/>
            <pc:sldMk cId="61798040" sldId="1334"/>
            <ac:spMk id="4" creationId="{A877E146-CFFF-ECA7-B1D6-74B6AAE11A9B}"/>
          </ac:spMkLst>
        </pc:spChg>
        <pc:spChg chg="mod ord">
          <ac:chgData name="Elizabeth Sommerville" userId="0839e972-48e3-45d3-bb5c-305eeae85771" providerId="ADAL" clId="{1CC87BB8-1A24-4219-B859-417766BFB009}" dt="2024-04-24T16:50:54.472" v="2698" actId="13244"/>
          <ac:spMkLst>
            <pc:docMk/>
            <pc:sldMk cId="61798040" sldId="1334"/>
            <ac:spMk id="5" creationId="{FF79DB1B-7E93-06AB-2EAF-2F6DE11849E4}"/>
          </ac:spMkLst>
        </pc:spChg>
        <pc:picChg chg="mod">
          <ac:chgData name="Elizabeth Sommerville" userId="0839e972-48e3-45d3-bb5c-305eeae85771" providerId="ADAL" clId="{1CC87BB8-1A24-4219-B859-417766BFB009}" dt="2024-04-24T16:44:39.311" v="1056" actId="962"/>
          <ac:picMkLst>
            <pc:docMk/>
            <pc:sldMk cId="61798040" sldId="1334"/>
            <ac:picMk id="2" creationId="{85EECA01-D133-64B0-5102-73A120EC7D3D}"/>
          </ac:picMkLst>
        </pc:picChg>
      </pc:sldChg>
      <pc:sldChg chg="modSp mod">
        <pc:chgData name="Elizabeth Sommerville" userId="0839e972-48e3-45d3-bb5c-305eeae85771" providerId="ADAL" clId="{1CC87BB8-1A24-4219-B859-417766BFB009}" dt="2024-04-24T16:40:14.206" v="292" actId="962"/>
        <pc:sldMkLst>
          <pc:docMk/>
          <pc:sldMk cId="1142975125" sldId="1335"/>
        </pc:sldMkLst>
        <pc:spChg chg="mod">
          <ac:chgData name="Elizabeth Sommerville" userId="0839e972-48e3-45d3-bb5c-305eeae85771" providerId="ADAL" clId="{1CC87BB8-1A24-4219-B859-417766BFB009}" dt="2024-04-24T16:40:14.206" v="292" actId="962"/>
          <ac:spMkLst>
            <pc:docMk/>
            <pc:sldMk cId="1142975125" sldId="1335"/>
            <ac:spMk id="3" creationId="{267A0DCF-6FE4-4AE2-1799-741E2B713A58}"/>
          </ac:spMkLst>
        </pc:spChg>
        <pc:spChg chg="mod ord">
          <ac:chgData name="Elizabeth Sommerville" userId="0839e972-48e3-45d3-bb5c-305eeae85771" providerId="ADAL" clId="{1CC87BB8-1A24-4219-B859-417766BFB009}" dt="2024-04-24T16:40:13.784" v="290" actId="962"/>
          <ac:spMkLst>
            <pc:docMk/>
            <pc:sldMk cId="1142975125" sldId="1335"/>
            <ac:spMk id="4" creationId="{F7CE8E42-A11A-6FF8-B38F-C293A707C45F}"/>
          </ac:spMkLst>
        </pc:spChg>
      </pc:sldChg>
      <pc:sldChg chg="modSp mod">
        <pc:chgData name="Elizabeth Sommerville" userId="0839e972-48e3-45d3-bb5c-305eeae85771" providerId="ADAL" clId="{1CC87BB8-1A24-4219-B859-417766BFB009}" dt="2024-04-28T19:23:02.334" v="2704" actId="13244"/>
        <pc:sldMkLst>
          <pc:docMk/>
          <pc:sldMk cId="892292972" sldId="1336"/>
        </pc:sldMkLst>
        <pc:spChg chg="mod ord">
          <ac:chgData name="Elizabeth Sommerville" userId="0839e972-48e3-45d3-bb5c-305eeae85771" providerId="ADAL" clId="{1CC87BB8-1A24-4219-B859-417766BFB009}" dt="2024-04-24T16:40:16.436" v="294" actId="962"/>
          <ac:spMkLst>
            <pc:docMk/>
            <pc:sldMk cId="892292972" sldId="1336"/>
            <ac:spMk id="5" creationId="{11F32C4B-EC21-C041-C1B4-74E5275C2025}"/>
          </ac:spMkLst>
        </pc:spChg>
        <pc:spChg chg="mod ord">
          <ac:chgData name="Elizabeth Sommerville" userId="0839e972-48e3-45d3-bb5c-305eeae85771" providerId="ADAL" clId="{1CC87BB8-1A24-4219-B859-417766BFB009}" dt="2024-04-24T16:40:17.436" v="298" actId="962"/>
          <ac:spMkLst>
            <pc:docMk/>
            <pc:sldMk cId="892292972" sldId="1336"/>
            <ac:spMk id="6" creationId="{A2FCC20E-0E2E-60F9-75A4-E213C1CA99C6}"/>
          </ac:spMkLst>
        </pc:spChg>
        <pc:spChg chg="mod ord">
          <ac:chgData name="Elizabeth Sommerville" userId="0839e972-48e3-45d3-bb5c-305eeae85771" providerId="ADAL" clId="{1CC87BB8-1A24-4219-B859-417766BFB009}" dt="2024-04-24T16:40:17.873" v="300" actId="962"/>
          <ac:spMkLst>
            <pc:docMk/>
            <pc:sldMk cId="892292972" sldId="1336"/>
            <ac:spMk id="9" creationId="{8C46BD01-E88D-2B19-6D11-D2D10DA2B451}"/>
          </ac:spMkLst>
        </pc:spChg>
        <pc:picChg chg="mod ord">
          <ac:chgData name="Elizabeth Sommerville" userId="0839e972-48e3-45d3-bb5c-305eeae85771" providerId="ADAL" clId="{1CC87BB8-1A24-4219-B859-417766BFB009}" dt="2024-04-28T19:23:02.334" v="2704" actId="13244"/>
          <ac:picMkLst>
            <pc:docMk/>
            <pc:sldMk cId="892292972" sldId="1336"/>
            <ac:picMk id="2" creationId="{127755CC-C776-EF4E-9AE8-EA3564BD41C1}"/>
          </ac:picMkLst>
        </pc:picChg>
        <pc:picChg chg="mod ord">
          <ac:chgData name="Elizabeth Sommerville" userId="0839e972-48e3-45d3-bb5c-305eeae85771" providerId="ADAL" clId="{1CC87BB8-1A24-4219-B859-417766BFB009}" dt="2024-04-24T16:45:16.909" v="1238" actId="962"/>
          <ac:picMkLst>
            <pc:docMk/>
            <pc:sldMk cId="892292972" sldId="1336"/>
            <ac:picMk id="3" creationId="{1704D0F2-A507-731C-B0ED-106BDE8B8DA7}"/>
          </ac:picMkLst>
        </pc:picChg>
      </pc:sldChg>
      <pc:sldChg chg="modSp mod">
        <pc:chgData name="Elizabeth Sommerville" userId="0839e972-48e3-45d3-bb5c-305eeae85771" providerId="ADAL" clId="{1CC87BB8-1A24-4219-B859-417766BFB009}" dt="2024-04-20T17:30:33.927" v="94" actId="962"/>
        <pc:sldMkLst>
          <pc:docMk/>
          <pc:sldMk cId="4294352180" sldId="1337"/>
        </pc:sldMkLst>
        <pc:spChg chg="mod ord">
          <ac:chgData name="Elizabeth Sommerville" userId="0839e972-48e3-45d3-bb5c-305eeae85771" providerId="ADAL" clId="{1CC87BB8-1A24-4219-B859-417766BFB009}" dt="2024-04-20T17:30:31.962" v="90" actId="962"/>
          <ac:spMkLst>
            <pc:docMk/>
            <pc:sldMk cId="4294352180" sldId="1337"/>
            <ac:spMk id="4" creationId="{C6B9678B-7AFB-C077-BCDC-69409362D090}"/>
          </ac:spMkLst>
        </pc:spChg>
        <pc:spChg chg="mod ord">
          <ac:chgData name="Elizabeth Sommerville" userId="0839e972-48e3-45d3-bb5c-305eeae85771" providerId="ADAL" clId="{1CC87BB8-1A24-4219-B859-417766BFB009}" dt="2024-04-20T17:30:33.927" v="94" actId="962"/>
          <ac:spMkLst>
            <pc:docMk/>
            <pc:sldMk cId="4294352180" sldId="1337"/>
            <ac:spMk id="12" creationId="{3D5E02CA-09CF-3331-70E5-878ED42B4F54}"/>
          </ac:spMkLst>
        </pc:spChg>
        <pc:graphicFrameChg chg="mod">
          <ac:chgData name="Elizabeth Sommerville" userId="0839e972-48e3-45d3-bb5c-305eeae85771" providerId="ADAL" clId="{1CC87BB8-1A24-4219-B859-417766BFB009}" dt="2024-04-20T17:30:33.482" v="93" actId="962"/>
          <ac:graphicFrameMkLst>
            <pc:docMk/>
            <pc:sldMk cId="4294352180" sldId="1337"/>
            <ac:graphicFrameMk id="9" creationId="{7303DA32-8576-8DAF-A6E1-485B61B27536}"/>
          </ac:graphicFrameMkLst>
        </pc:graphicFrameChg>
        <pc:picChg chg="mod ord">
          <ac:chgData name="Elizabeth Sommerville" userId="0839e972-48e3-45d3-bb5c-305eeae85771" providerId="ADAL" clId="{1CC87BB8-1A24-4219-B859-417766BFB009}" dt="2024-04-20T17:30:32.434" v="91" actId="962"/>
          <ac:picMkLst>
            <pc:docMk/>
            <pc:sldMk cId="4294352180" sldId="1337"/>
            <ac:picMk id="2" creationId="{BE9FFF34-D29C-D933-EDCE-C9D04471A1CD}"/>
          </ac:picMkLst>
        </pc:picChg>
        <pc:picChg chg="mod">
          <ac:chgData name="Elizabeth Sommerville" userId="0839e972-48e3-45d3-bb5c-305eeae85771" providerId="ADAL" clId="{1CC87BB8-1A24-4219-B859-417766BFB009}" dt="2024-04-20T17:30:33.003" v="92" actId="962"/>
          <ac:picMkLst>
            <pc:docMk/>
            <pc:sldMk cId="4294352180" sldId="1337"/>
            <ac:picMk id="7" creationId="{BF123596-7AB5-5862-4291-4BF49D1D02DD}"/>
          </ac:picMkLst>
        </pc:picChg>
      </pc:sldChg>
      <pc:sldChg chg="modSp mod">
        <pc:chgData name="Elizabeth Sommerville" userId="0839e972-48e3-45d3-bb5c-305eeae85771" providerId="ADAL" clId="{1CC87BB8-1A24-4219-B859-417766BFB009}" dt="2024-04-24T16:46:21.860" v="1532" actId="962"/>
        <pc:sldMkLst>
          <pc:docMk/>
          <pc:sldMk cId="1677562954" sldId="1338"/>
        </pc:sldMkLst>
        <pc:spChg chg="mod ord">
          <ac:chgData name="Elizabeth Sommerville" userId="0839e972-48e3-45d3-bb5c-305eeae85771" providerId="ADAL" clId="{1CC87BB8-1A24-4219-B859-417766BFB009}" dt="2024-04-24T16:40:22.153" v="304" actId="962"/>
          <ac:spMkLst>
            <pc:docMk/>
            <pc:sldMk cId="1677562954" sldId="1338"/>
            <ac:spMk id="4" creationId="{4B63EF83-49B3-A5B2-D5AF-88ED1AF14AA9}"/>
          </ac:spMkLst>
        </pc:spChg>
        <pc:graphicFrameChg chg="mod">
          <ac:chgData name="Elizabeth Sommerville" userId="0839e972-48e3-45d3-bb5c-305eeae85771" providerId="ADAL" clId="{1CC87BB8-1A24-4219-B859-417766BFB009}" dt="2024-04-24T16:46:14.981" v="1506" actId="962"/>
          <ac:graphicFrameMkLst>
            <pc:docMk/>
            <pc:sldMk cId="1677562954" sldId="1338"/>
            <ac:graphicFrameMk id="16" creationId="{F1BF28EA-1D96-197D-90D2-94C012E1193D}"/>
          </ac:graphicFrameMkLst>
        </pc:graphicFrameChg>
        <pc:graphicFrameChg chg="mod ord">
          <ac:chgData name="Elizabeth Sommerville" userId="0839e972-48e3-45d3-bb5c-305eeae85771" providerId="ADAL" clId="{1CC87BB8-1A24-4219-B859-417766BFB009}" dt="2024-04-24T16:40:22.951" v="308" actId="962"/>
          <ac:graphicFrameMkLst>
            <pc:docMk/>
            <pc:sldMk cId="1677562954" sldId="1338"/>
            <ac:graphicFrameMk id="20" creationId="{CC204D6C-76ED-5CD3-5E66-4D490386501C}"/>
          </ac:graphicFrameMkLst>
        </pc:graphicFrameChg>
        <pc:picChg chg="mod">
          <ac:chgData name="Elizabeth Sommerville" userId="0839e972-48e3-45d3-bb5c-305eeae85771" providerId="ADAL" clId="{1CC87BB8-1A24-4219-B859-417766BFB009}" dt="2024-04-24T16:46:21.860" v="1532" actId="962"/>
          <ac:picMkLst>
            <pc:docMk/>
            <pc:sldMk cId="1677562954" sldId="1338"/>
            <ac:picMk id="2" creationId="{B8434018-EC3A-8BF4-CD8B-AE32ED13DA75}"/>
          </ac:picMkLst>
        </pc:picChg>
      </pc:sldChg>
      <pc:sldChg chg="modSp mod">
        <pc:chgData name="Elizabeth Sommerville" userId="0839e972-48e3-45d3-bb5c-305eeae85771" providerId="ADAL" clId="{1CC87BB8-1A24-4219-B859-417766BFB009}" dt="2024-04-24T16:46:37.309" v="1552" actId="962"/>
        <pc:sldMkLst>
          <pc:docMk/>
          <pc:sldMk cId="3554769922" sldId="1339"/>
        </pc:sldMkLst>
        <pc:spChg chg="mod ord">
          <ac:chgData name="Elizabeth Sommerville" userId="0839e972-48e3-45d3-bb5c-305eeae85771" providerId="ADAL" clId="{1CC87BB8-1A24-4219-B859-417766BFB009}" dt="2024-04-24T16:40:26.497" v="312" actId="962"/>
          <ac:spMkLst>
            <pc:docMk/>
            <pc:sldMk cId="3554769922" sldId="1339"/>
            <ac:spMk id="2" creationId="{90A1BD5C-CECE-919E-4877-856C902438D5}"/>
          </ac:spMkLst>
        </pc:spChg>
        <pc:spChg chg="mod">
          <ac:chgData name="Elizabeth Sommerville" userId="0839e972-48e3-45d3-bb5c-305eeae85771" providerId="ADAL" clId="{1CC87BB8-1A24-4219-B859-417766BFB009}" dt="2024-04-24T16:40:26.934" v="314" actId="962"/>
          <ac:spMkLst>
            <pc:docMk/>
            <pc:sldMk cId="3554769922" sldId="1339"/>
            <ac:spMk id="3" creationId="{E0F01F51-C9A2-58B8-2FF9-DF7229B2E8A6}"/>
          </ac:spMkLst>
        </pc:spChg>
        <pc:picChg chg="mod ord">
          <ac:chgData name="Elizabeth Sommerville" userId="0839e972-48e3-45d3-bb5c-305eeae85771" providerId="ADAL" clId="{1CC87BB8-1A24-4219-B859-417766BFB009}" dt="2024-04-24T16:46:37.309" v="1552" actId="962"/>
          <ac:picMkLst>
            <pc:docMk/>
            <pc:sldMk cId="3554769922" sldId="1339"/>
            <ac:picMk id="5" creationId="{E5204792-7368-3D9E-12BB-4A979FCCDE5D}"/>
          </ac:picMkLst>
        </pc:picChg>
      </pc:sldChg>
      <pc:sldChg chg="modSp mod">
        <pc:chgData name="Elizabeth Sommerville" userId="0839e972-48e3-45d3-bb5c-305eeae85771" providerId="ADAL" clId="{1CC87BB8-1A24-4219-B859-417766BFB009}" dt="2024-04-20T17:33:14.963" v="152" actId="13244"/>
        <pc:sldMkLst>
          <pc:docMk/>
          <pc:sldMk cId="3859406564" sldId="1340"/>
        </pc:sldMkLst>
        <pc:spChg chg="ord">
          <ac:chgData name="Elizabeth Sommerville" userId="0839e972-48e3-45d3-bb5c-305eeae85771" providerId="ADAL" clId="{1CC87BB8-1A24-4219-B859-417766BFB009}" dt="2024-04-20T17:33:11.604" v="151" actId="13244"/>
          <ac:spMkLst>
            <pc:docMk/>
            <pc:sldMk cId="3859406564" sldId="1340"/>
            <ac:spMk id="2" creationId="{9816AC0C-D4D6-541E-F8ED-3CDE5112BCA8}"/>
          </ac:spMkLst>
        </pc:spChg>
        <pc:spChg chg="ord">
          <ac:chgData name="Elizabeth Sommerville" userId="0839e972-48e3-45d3-bb5c-305eeae85771" providerId="ADAL" clId="{1CC87BB8-1A24-4219-B859-417766BFB009}" dt="2024-04-20T17:33:14.963" v="152" actId="13244"/>
          <ac:spMkLst>
            <pc:docMk/>
            <pc:sldMk cId="3859406564" sldId="1340"/>
            <ac:spMk id="3" creationId="{32040508-1C23-7137-E95E-33B50BB4826B}"/>
          </ac:spMkLst>
        </pc:spChg>
      </pc:sldChg>
      <pc:sldChg chg="modSp mod delCm">
        <pc:chgData name="Elizabeth Sommerville" userId="0839e972-48e3-45d3-bb5c-305eeae85771" providerId="ADAL" clId="{1CC87BB8-1A24-4219-B859-417766BFB009}" dt="2024-04-28T19:23:10.550" v="2705" actId="13244"/>
        <pc:sldMkLst>
          <pc:docMk/>
          <pc:sldMk cId="3885109629" sldId="1341"/>
        </pc:sldMkLst>
        <pc:spChg chg="mod ord">
          <ac:chgData name="Elizabeth Sommerville" userId="0839e972-48e3-45d3-bb5c-305eeae85771" providerId="ADAL" clId="{1CC87BB8-1A24-4219-B859-417766BFB009}" dt="2024-04-24T16:41:02.247" v="360" actId="962"/>
          <ac:spMkLst>
            <pc:docMk/>
            <pc:sldMk cId="3885109629" sldId="1341"/>
            <ac:spMk id="6" creationId="{1B0E2ADF-0B0D-E0B6-FFB3-56354FBDD5AF}"/>
          </ac:spMkLst>
        </pc:spChg>
        <pc:spChg chg="mod">
          <ac:chgData name="Elizabeth Sommerville" userId="0839e972-48e3-45d3-bb5c-305eeae85771" providerId="ADAL" clId="{1CC87BB8-1A24-4219-B859-417766BFB009}" dt="2024-04-24T16:41:03.812" v="366" actId="962"/>
          <ac:spMkLst>
            <pc:docMk/>
            <pc:sldMk cId="3885109629" sldId="1341"/>
            <ac:spMk id="7" creationId="{6D37F852-A587-F48B-8A2A-D16A7D210AC9}"/>
          </ac:spMkLst>
        </pc:spChg>
        <pc:spChg chg="mod ord">
          <ac:chgData name="Elizabeth Sommerville" userId="0839e972-48e3-45d3-bb5c-305eeae85771" providerId="ADAL" clId="{1CC87BB8-1A24-4219-B859-417766BFB009}" dt="2024-04-24T16:51:28.843" v="2700" actId="13244"/>
          <ac:spMkLst>
            <pc:docMk/>
            <pc:sldMk cId="3885109629" sldId="1341"/>
            <ac:spMk id="9" creationId="{5E5AF06E-226A-52A8-9A6A-99BA74626DB4}"/>
          </ac:spMkLst>
        </pc:spChg>
        <pc:picChg chg="mod">
          <ac:chgData name="Elizabeth Sommerville" userId="0839e972-48e3-45d3-bb5c-305eeae85771" providerId="ADAL" clId="{1CC87BB8-1A24-4219-B859-417766BFB009}" dt="2024-04-24T16:49:54.138" v="2650" actId="962"/>
          <ac:picMkLst>
            <pc:docMk/>
            <pc:sldMk cId="3885109629" sldId="1341"/>
            <ac:picMk id="3" creationId="{98DAB91C-A8DC-7C88-5440-7D8B0C750D18}"/>
          </ac:picMkLst>
        </pc:picChg>
        <pc:picChg chg="mod ord">
          <ac:chgData name="Elizabeth Sommerville" userId="0839e972-48e3-45d3-bb5c-305eeae85771" providerId="ADAL" clId="{1CC87BB8-1A24-4219-B859-417766BFB009}" dt="2024-04-28T19:23:10.550" v="2705" actId="13244"/>
          <ac:picMkLst>
            <pc:docMk/>
            <pc:sldMk cId="3885109629" sldId="1341"/>
            <ac:picMk id="5" creationId="{C857C207-7125-BF40-776C-3A4B3D5B33F0}"/>
          </ac:picMkLst>
        </pc:picChg>
        <pc:extLst>
          <p:ext xmlns:p="http://schemas.openxmlformats.org/presentationml/2006/main" uri="{D6D511B9-2390-475A-947B-AFAB55BFBCF1}">
            <pc226:cmChg xmlns:pc226="http://schemas.microsoft.com/office/powerpoint/2022/06/main/command" chg="del">
              <pc226:chgData name="Elizabeth Sommerville" userId="0839e972-48e3-45d3-bb5c-305eeae85771" providerId="ADAL" clId="{1CC87BB8-1A24-4219-B859-417766BFB009}" dt="2024-04-20T17:32:45.985" v="143"/>
              <pc2:cmMkLst xmlns:pc2="http://schemas.microsoft.com/office/powerpoint/2019/9/main/command">
                <pc:docMk/>
                <pc:sldMk cId="3885109629" sldId="1341"/>
                <pc2:cmMk id="{F91113A6-AB4F-4D22-A6C8-6FEF6D654FF6}"/>
              </pc2:cmMkLst>
            </pc226:cmChg>
          </p:ext>
        </pc:extLst>
      </pc:sldChg>
      <pc:sldChg chg="modSp mod">
        <pc:chgData name="Elizabeth Sommerville" userId="0839e972-48e3-45d3-bb5c-305eeae85771" providerId="ADAL" clId="{1CC87BB8-1A24-4219-B859-417766BFB009}" dt="2024-04-24T16:39:39.350" v="240" actId="962"/>
        <pc:sldMkLst>
          <pc:docMk/>
          <pc:sldMk cId="1895313258" sldId="1342"/>
        </pc:sldMkLst>
        <pc:spChg chg="mod">
          <ac:chgData name="Elizabeth Sommerville" userId="0839e972-48e3-45d3-bb5c-305eeae85771" providerId="ADAL" clId="{1CC87BB8-1A24-4219-B859-417766BFB009}" dt="2024-04-24T16:39:38.749" v="238" actId="962"/>
          <ac:spMkLst>
            <pc:docMk/>
            <pc:sldMk cId="1895313258" sldId="1342"/>
            <ac:spMk id="2" creationId="{A30E613A-C660-1E5C-DE85-408037B0AED0}"/>
          </ac:spMkLst>
        </pc:spChg>
        <pc:spChg chg="mod ord">
          <ac:chgData name="Elizabeth Sommerville" userId="0839e972-48e3-45d3-bb5c-305eeae85771" providerId="ADAL" clId="{1CC87BB8-1A24-4219-B859-417766BFB009}" dt="2024-04-24T16:39:39.350" v="240" actId="962"/>
          <ac:spMkLst>
            <pc:docMk/>
            <pc:sldMk cId="1895313258" sldId="1342"/>
            <ac:spMk id="3" creationId="{B726CA8C-6123-2883-45A0-744BFFF3C557}"/>
          </ac:spMkLst>
        </pc:spChg>
        <pc:spChg chg="mod ord">
          <ac:chgData name="Elizabeth Sommerville" userId="0839e972-48e3-45d3-bb5c-305eeae85771" providerId="ADAL" clId="{1CC87BB8-1A24-4219-B859-417766BFB009}" dt="2024-04-24T16:39:38.093" v="236" actId="962"/>
          <ac:spMkLst>
            <pc:docMk/>
            <pc:sldMk cId="1895313258" sldId="1342"/>
            <ac:spMk id="4" creationId="{201D265A-369C-55CE-29D3-C9E89A312D54}"/>
          </ac:spMkLst>
        </pc:spChg>
      </pc:sldChg>
    </pc:docChg>
  </pc:docChgLst>
  <pc:docChgLst>
    <pc:chgData name="Phil Neill" userId="S::espneill@glow.gov.uk::3dc6b307-de6b-45e8-8e36-a9c1d769c5ed" providerId="AD" clId="Web-{78449435-B513-9804-8651-B15C69D53F4C}"/>
    <pc:docChg chg="modSld">
      <pc:chgData name="Phil Neill" userId="S::espneill@glow.gov.uk::3dc6b307-de6b-45e8-8e36-a9c1d769c5ed" providerId="AD" clId="Web-{78449435-B513-9804-8651-B15C69D53F4C}" dt="2024-04-30T14:33:57.681" v="18"/>
      <pc:docMkLst>
        <pc:docMk/>
      </pc:docMkLst>
      <pc:sldChg chg="modSp modNotes">
        <pc:chgData name="Phil Neill" userId="S::espneill@glow.gov.uk::3dc6b307-de6b-45e8-8e36-a9c1d769c5ed" providerId="AD" clId="Web-{78449435-B513-9804-8651-B15C69D53F4C}" dt="2024-04-30T14:33:57.681" v="18"/>
        <pc:sldMkLst>
          <pc:docMk/>
          <pc:sldMk cId="2042953834" sldId="325"/>
        </pc:sldMkLst>
        <pc:spChg chg="mod">
          <ac:chgData name="Phil Neill" userId="S::espneill@glow.gov.uk::3dc6b307-de6b-45e8-8e36-a9c1d769c5ed" providerId="AD" clId="Web-{78449435-B513-9804-8651-B15C69D53F4C}" dt="2024-04-30T14:25:54.786" v="8" actId="20577"/>
          <ac:spMkLst>
            <pc:docMk/>
            <pc:sldMk cId="2042953834" sldId="325"/>
            <ac:spMk id="8" creationId="{DF46E3A4-7573-EF1E-DAA8-25C234E8C965}"/>
          </ac:spMkLst>
        </pc:spChg>
      </pc:sldChg>
      <pc:sldChg chg="modNotes">
        <pc:chgData name="Phil Neill" userId="S::espneill@glow.gov.uk::3dc6b307-de6b-45e8-8e36-a9c1d769c5ed" providerId="AD" clId="Web-{78449435-B513-9804-8651-B15C69D53F4C}" dt="2024-04-30T14:27:09.648" v="14"/>
        <pc:sldMkLst>
          <pc:docMk/>
          <pc:sldMk cId="892292972" sldId="1336"/>
        </pc:sldMkLst>
      </pc:sldChg>
    </pc:docChg>
  </pc:docChgLst>
  <pc:docChgLst>
    <pc:chgData name="Michael Halbert" userId="S::michael.halbert@educationscotland.gov.scot::df777a5f-0442-48e1-9aae-d2a96e273939" providerId="AD" clId="Web-{F057F57C-3C8D-2C21-13CE-A949E10AB4A3}"/>
    <pc:docChg chg="">
      <pc:chgData name="Michael Halbert" userId="S::michael.halbert@educationscotland.gov.scot::df777a5f-0442-48e1-9aae-d2a96e273939" providerId="AD" clId="Web-{F057F57C-3C8D-2C21-13CE-A949E10AB4A3}" dt="2024-04-17T15:10:00.054" v="0"/>
      <pc:docMkLst>
        <pc:docMk/>
      </pc:docMkLst>
      <pc:sldChg chg="modCm">
        <pc:chgData name="Michael Halbert" userId="S::michael.halbert@educationscotland.gov.scot::df777a5f-0442-48e1-9aae-d2a96e273939" providerId="AD" clId="Web-{F057F57C-3C8D-2C21-13CE-A949E10AB4A3}" dt="2024-04-17T15:10:00.054" v="0"/>
        <pc:sldMkLst>
          <pc:docMk/>
          <pc:sldMk cId="3885109629" sldId="1341"/>
        </pc:sldMkLst>
        <pc:extLst>
          <p:ext xmlns:p="http://schemas.openxmlformats.org/presentationml/2006/main" uri="{D6D511B9-2390-475A-947B-AFAB55BFBCF1}">
            <pc226:cmChg xmlns:pc226="http://schemas.microsoft.com/office/powerpoint/2022/06/main/command" chg="">
              <pc226:chgData name="Michael Halbert" userId="S::michael.halbert@educationscotland.gov.scot::df777a5f-0442-48e1-9aae-d2a96e273939" providerId="AD" clId="Web-{F057F57C-3C8D-2C21-13CE-A949E10AB4A3}" dt="2024-04-17T15:10:00.054" v="0"/>
              <pc2:cmMkLst xmlns:pc2="http://schemas.microsoft.com/office/powerpoint/2019/9/main/command">
                <pc:docMk/>
                <pc:sldMk cId="3885109629" sldId="1341"/>
                <pc2:cmMk id="{F91113A6-AB4F-4D22-A6C8-6FEF6D654FF6}"/>
              </pc2:cmMkLst>
              <pc226:cmRplyChg chg="mod modRxn">
                <pc226:chgData name="Michael Halbert" userId="S::michael.halbert@educationscotland.gov.scot::df777a5f-0442-48e1-9aae-d2a96e273939" providerId="AD" clId="Web-{F057F57C-3C8D-2C21-13CE-A949E10AB4A3}" dt="2024-04-17T15:10:00.054" v="0"/>
                <pc2:cmRplyMkLst xmlns:pc2="http://schemas.microsoft.com/office/powerpoint/2019/9/main/command">
                  <pc:docMk/>
                  <pc:sldMk cId="3885109629" sldId="1341"/>
                  <pc2:cmMk id="{F91113A6-AB4F-4D22-A6C8-6FEF6D654FF6}"/>
                  <pc2:cmRplyMk id="{BC9120F0-2D64-4A1C-A473-22DEECDB3EE4}"/>
                </pc2:cmRplyMkLst>
              </pc226:cmRplyChg>
            </pc226:cmChg>
          </p:ext>
        </pc:extLst>
      </pc:sldChg>
    </pc:docChg>
  </pc:docChgLst>
  <pc:docChgLst>
    <pc:chgData name="Elizabeth Sommerville" userId="S::esesommerville@glow.gov.uk::0839e972-48e3-45d3-bb5c-305eeae85771" providerId="AD" clId="Web-{32575AEB-2CF6-43FB-A5EF-BC6A9869EEF1}"/>
    <pc:docChg chg="modSld">
      <pc:chgData name="Elizabeth Sommerville" userId="S::esesommerville@glow.gov.uk::0839e972-48e3-45d3-bb5c-305eeae85771" providerId="AD" clId="Web-{32575AEB-2CF6-43FB-A5EF-BC6A9869EEF1}" dt="2024-04-20T15:46:17.834" v="3"/>
      <pc:docMkLst>
        <pc:docMk/>
      </pc:docMkLst>
      <pc:sldChg chg="modSp modNotes">
        <pc:chgData name="Elizabeth Sommerville" userId="S::esesommerville@glow.gov.uk::0839e972-48e3-45d3-bb5c-305eeae85771" providerId="AD" clId="Web-{32575AEB-2CF6-43FB-A5EF-BC6A9869EEF1}" dt="2024-04-20T15:46:17.834" v="3"/>
        <pc:sldMkLst>
          <pc:docMk/>
          <pc:sldMk cId="1622436335" sldId="301"/>
        </pc:sldMkLst>
        <pc:spChg chg="mod">
          <ac:chgData name="Elizabeth Sommerville" userId="S::esesommerville@glow.gov.uk::0839e972-48e3-45d3-bb5c-305eeae85771" providerId="AD" clId="Web-{32575AEB-2CF6-43FB-A5EF-BC6A9869EEF1}" dt="2024-04-20T15:46:15.428" v="2" actId="20577"/>
          <ac:spMkLst>
            <pc:docMk/>
            <pc:sldMk cId="1622436335" sldId="301"/>
            <ac:spMk id="2" creationId="{24F6EE7E-7220-DBEA-91BC-EA307774394E}"/>
          </ac:spMkLst>
        </pc:spChg>
      </pc:sldChg>
    </pc:docChg>
  </pc:docChgLst>
  <pc:docChgLst>
    <pc:chgData name="Phil Neill" userId="S::phil.neill@educationscotland.gov.scot::4b36eeed-3cc2-4425-b260-b73cfaa414ee" providerId="AD" clId="Web-{9C479133-D108-30A4-575B-FED57D00E571}"/>
    <pc:docChg chg="mod modSld">
      <pc:chgData name="Phil Neill" userId="S::phil.neill@educationscotland.gov.scot::4b36eeed-3cc2-4425-b260-b73cfaa414ee" providerId="AD" clId="Web-{9C479133-D108-30A4-575B-FED57D00E571}" dt="2024-04-15T15:24:35.455" v="268" actId="20577"/>
      <pc:docMkLst>
        <pc:docMk/>
      </pc:docMkLst>
      <pc:sldChg chg="modSp">
        <pc:chgData name="Phil Neill" userId="S::phil.neill@educationscotland.gov.scot::4b36eeed-3cc2-4425-b260-b73cfaa414ee" providerId="AD" clId="Web-{9C479133-D108-30A4-575B-FED57D00E571}" dt="2024-04-15T15:24:35.455" v="268" actId="20577"/>
        <pc:sldMkLst>
          <pc:docMk/>
          <pc:sldMk cId="1600699566" sldId="256"/>
        </pc:sldMkLst>
        <pc:spChg chg="mod">
          <ac:chgData name="Phil Neill" userId="S::phil.neill@educationscotland.gov.scot::4b36eeed-3cc2-4425-b260-b73cfaa414ee" providerId="AD" clId="Web-{9C479133-D108-30A4-575B-FED57D00E571}" dt="2024-04-15T15:24:35.455" v="268" actId="20577"/>
          <ac:spMkLst>
            <pc:docMk/>
            <pc:sldMk cId="1600699566" sldId="256"/>
            <ac:spMk id="6" creationId="{7DCDC8A9-380C-4415-4A49-167F3F557291}"/>
          </ac:spMkLst>
        </pc:spChg>
      </pc:sldChg>
      <pc:sldChg chg="modSp modCm">
        <pc:chgData name="Phil Neill" userId="S::phil.neill@educationscotland.gov.scot::4b36eeed-3cc2-4425-b260-b73cfaa414ee" providerId="AD" clId="Web-{9C479133-D108-30A4-575B-FED57D00E571}" dt="2024-04-15T15:21:32.435" v="253"/>
        <pc:sldMkLst>
          <pc:docMk/>
          <pc:sldMk cId="1636906469" sldId="257"/>
        </pc:sldMkLst>
        <pc:spChg chg="mod">
          <ac:chgData name="Phil Neill" userId="S::phil.neill@educationscotland.gov.scot::4b36eeed-3cc2-4425-b260-b73cfaa414ee" providerId="AD" clId="Web-{9C479133-D108-30A4-575B-FED57D00E571}" dt="2024-04-15T13:12:15.671" v="252" actId="20577"/>
          <ac:spMkLst>
            <pc:docMk/>
            <pc:sldMk cId="1636906469" sldId="257"/>
            <ac:spMk id="8" creationId="{51CB9AAC-0113-0979-7097-6CD6139BEED4}"/>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9C479133-D108-30A4-575B-FED57D00E571}" dt="2024-04-15T15:21:32.435" v="253"/>
              <pc2:cmMkLst xmlns:pc2="http://schemas.microsoft.com/office/powerpoint/2019/9/main/command">
                <pc:docMk/>
                <pc:sldMk cId="1636906469" sldId="257"/>
                <pc2:cmMk id="{3FDBC7C4-4CDC-4C0B-B9CB-F67961DEC5F9}"/>
              </pc2:cmMkLst>
              <pc226:cmRplyChg chg="add">
                <pc226:chgData name="Phil Neill" userId="S::phil.neill@educationscotland.gov.scot::4b36eeed-3cc2-4425-b260-b73cfaa414ee" providerId="AD" clId="Web-{9C479133-D108-30A4-575B-FED57D00E571}" dt="2024-04-15T15:21:32.435" v="253"/>
                <pc2:cmRplyMkLst xmlns:pc2="http://schemas.microsoft.com/office/powerpoint/2019/9/main/command">
                  <pc:docMk/>
                  <pc:sldMk cId="1636906469" sldId="257"/>
                  <pc2:cmMk id="{3FDBC7C4-4CDC-4C0B-B9CB-F67961DEC5F9}"/>
                  <pc2:cmRplyMk id="{844A53E4-39FB-47E1-9E28-09B74DF1D8EE}"/>
                </pc2:cmRplyMkLst>
              </pc226:cmRplyChg>
            </pc226:cmChg>
          </p:ext>
        </pc:extLst>
      </pc:sldChg>
      <pc:sldChg chg="modSp">
        <pc:chgData name="Phil Neill" userId="S::phil.neill@educationscotland.gov.scot::4b36eeed-3cc2-4425-b260-b73cfaa414ee" providerId="AD" clId="Web-{9C479133-D108-30A4-575B-FED57D00E571}" dt="2024-04-15T12:35:39.419" v="225" actId="20577"/>
        <pc:sldMkLst>
          <pc:docMk/>
          <pc:sldMk cId="3912066118" sldId="267"/>
        </pc:sldMkLst>
        <pc:spChg chg="mod">
          <ac:chgData name="Phil Neill" userId="S::phil.neill@educationscotland.gov.scot::4b36eeed-3cc2-4425-b260-b73cfaa414ee" providerId="AD" clId="Web-{9C479133-D108-30A4-575B-FED57D00E571}" dt="2024-04-15T12:35:39.419" v="225" actId="20577"/>
          <ac:spMkLst>
            <pc:docMk/>
            <pc:sldMk cId="3912066118" sldId="267"/>
            <ac:spMk id="4" creationId="{CEB1D558-BF20-F38D-BD96-2DE7441868F2}"/>
          </ac:spMkLst>
        </pc:spChg>
      </pc:sldChg>
      <pc:sldChg chg="modSp modCm modNotes">
        <pc:chgData name="Phil Neill" userId="S::phil.neill@educationscotland.gov.scot::4b36eeed-3cc2-4425-b260-b73cfaa414ee" providerId="AD" clId="Web-{9C479133-D108-30A4-575B-FED57D00E571}" dt="2024-04-15T09:06:16.581" v="221"/>
        <pc:sldMkLst>
          <pc:docMk/>
          <pc:sldMk cId="2042953834" sldId="325"/>
        </pc:sldMkLst>
        <pc:spChg chg="mod">
          <ac:chgData name="Phil Neill" userId="S::phil.neill@educationscotland.gov.scot::4b36eeed-3cc2-4425-b260-b73cfaa414ee" providerId="AD" clId="Web-{9C479133-D108-30A4-575B-FED57D00E571}" dt="2024-04-15T08:58:11.832" v="52" actId="20577"/>
          <ac:spMkLst>
            <pc:docMk/>
            <pc:sldMk cId="2042953834" sldId="325"/>
            <ac:spMk id="8" creationId="{DF46E3A4-7573-EF1E-DAA8-25C234E8C965}"/>
          </ac:spMkLst>
        </pc:spChg>
        <pc:extLst>
          <p:ext xmlns:p="http://schemas.openxmlformats.org/presentationml/2006/main" uri="{D6D511B9-2390-475A-947B-AFAB55BFBCF1}">
            <pc226:cmChg xmlns:pc226="http://schemas.microsoft.com/office/powerpoint/2022/06/main/command" chg="mod modRxn">
              <pc226:chgData name="Phil Neill" userId="S::phil.neill@educationscotland.gov.scot::4b36eeed-3cc2-4425-b260-b73cfaa414ee" providerId="AD" clId="Web-{9C479133-D108-30A4-575B-FED57D00E571}" dt="2024-04-15T09:06:11.706" v="219"/>
              <pc2:cmMkLst xmlns:pc2="http://schemas.microsoft.com/office/powerpoint/2019/9/main/command">
                <pc:docMk/>
                <pc:sldMk cId="2042953834" sldId="325"/>
                <pc2:cmMk id="{63B0A558-1F08-45DA-B08A-3291D8B915A6}"/>
              </pc2:cmMkLst>
            </pc226:cmChg>
            <pc226:cmChg xmlns:pc226="http://schemas.microsoft.com/office/powerpoint/2022/06/main/command" chg="mod modRxn">
              <pc226:chgData name="Phil Neill" userId="S::phil.neill@educationscotland.gov.scot::4b36eeed-3cc2-4425-b260-b73cfaa414ee" providerId="AD" clId="Web-{9C479133-D108-30A4-575B-FED57D00E571}" dt="2024-04-15T09:06:16.581" v="221"/>
              <pc2:cmMkLst xmlns:pc2="http://schemas.microsoft.com/office/powerpoint/2019/9/main/command">
                <pc:docMk/>
                <pc:sldMk cId="2042953834" sldId="325"/>
                <pc2:cmMk id="{89173B60-5D38-4D50-BA00-944BF9BB2522}"/>
              </pc2:cmMkLst>
            </pc226:cmChg>
            <pc226:cmChg xmlns:pc226="http://schemas.microsoft.com/office/powerpoint/2022/06/main/command" chg="mod modRxn">
              <pc226:chgData name="Phil Neill" userId="S::phil.neill@educationscotland.gov.scot::4b36eeed-3cc2-4425-b260-b73cfaa414ee" providerId="AD" clId="Web-{9C479133-D108-30A4-575B-FED57D00E571}" dt="2024-04-15T09:06:14.300" v="220"/>
              <pc2:cmMkLst xmlns:pc2="http://schemas.microsoft.com/office/powerpoint/2019/9/main/command">
                <pc:docMk/>
                <pc:sldMk cId="2042953834" sldId="325"/>
                <pc2:cmMk id="{C4C910C4-0A96-403E-817A-3FA013C207A1}"/>
              </pc2:cmMkLst>
            </pc226:cmChg>
          </p:ext>
        </pc:extLst>
      </pc:sldChg>
      <pc:sldChg chg="modSp">
        <pc:chgData name="Phil Neill" userId="S::phil.neill@educationscotland.gov.scot::4b36eeed-3cc2-4425-b260-b73cfaa414ee" providerId="AD" clId="Web-{9C479133-D108-30A4-575B-FED57D00E571}" dt="2024-04-15T08:49:06.315" v="18" actId="20577"/>
        <pc:sldMkLst>
          <pc:docMk/>
          <pc:sldMk cId="892292972" sldId="1336"/>
        </pc:sldMkLst>
        <pc:spChg chg="mod">
          <ac:chgData name="Phil Neill" userId="S::phil.neill@educationscotland.gov.scot::4b36eeed-3cc2-4425-b260-b73cfaa414ee" providerId="AD" clId="Web-{9C479133-D108-30A4-575B-FED57D00E571}" dt="2024-04-15T08:49:06.315" v="18" actId="20577"/>
          <ac:spMkLst>
            <pc:docMk/>
            <pc:sldMk cId="892292972" sldId="1336"/>
            <ac:spMk id="9" creationId="{8C46BD01-E88D-2B19-6D11-D2D10DA2B451}"/>
          </ac:spMkLst>
        </pc:spChg>
      </pc:sldChg>
    </pc:docChg>
  </pc:docChgLst>
  <pc:docChgLst>
    <pc:chgData name="Michael Halbert" userId="df777a5f-0442-48e1-9aae-d2a96e273939" providerId="ADAL" clId="{13C14876-8B83-4ADB-84F5-F976FA0DA8E6}"/>
    <pc:docChg chg="modSld">
      <pc:chgData name="Michael Halbert" userId="df777a5f-0442-48e1-9aae-d2a96e273939" providerId="ADAL" clId="{13C14876-8B83-4ADB-84F5-F976FA0DA8E6}" dt="2024-04-18T15:19:50.065" v="229"/>
      <pc:docMkLst>
        <pc:docMk/>
      </pc:docMkLst>
      <pc:sldChg chg="addCm">
        <pc:chgData name="Michael Halbert" userId="df777a5f-0442-48e1-9aae-d2a96e273939" providerId="ADAL" clId="{13C14876-8B83-4ADB-84F5-F976FA0DA8E6}" dt="2024-04-10T11:14:55.222" v="1"/>
        <pc:sldMkLst>
          <pc:docMk/>
          <pc:sldMk cId="1636906469" sldId="257"/>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0T11:14:55.222" v="1"/>
              <pc2:cmMkLst xmlns:pc2="http://schemas.microsoft.com/office/powerpoint/2019/9/main/command">
                <pc:docMk/>
                <pc:sldMk cId="1636906469" sldId="257"/>
                <pc2:cmMk id="{3FDBC7C4-4CDC-4C0B-B9CB-F67961DEC5F9}"/>
              </pc2:cmMkLst>
            </pc226:cmChg>
          </p:ext>
        </pc:extLst>
      </pc:sldChg>
      <pc:sldChg chg="modSp mod">
        <pc:chgData name="Michael Halbert" userId="df777a5f-0442-48e1-9aae-d2a96e273939" providerId="ADAL" clId="{13C14876-8B83-4ADB-84F5-F976FA0DA8E6}" dt="2024-04-10T11:15:50.113" v="3" actId="20577"/>
        <pc:sldMkLst>
          <pc:docMk/>
          <pc:sldMk cId="618706366" sldId="262"/>
        </pc:sldMkLst>
        <pc:spChg chg="mod">
          <ac:chgData name="Michael Halbert" userId="df777a5f-0442-48e1-9aae-d2a96e273939" providerId="ADAL" clId="{13C14876-8B83-4ADB-84F5-F976FA0DA8E6}" dt="2024-04-10T11:15:50.113" v="3" actId="20577"/>
          <ac:spMkLst>
            <pc:docMk/>
            <pc:sldMk cId="618706366" sldId="262"/>
            <ac:spMk id="3" creationId="{32040508-1C23-7137-E95E-33B50BB4826B}"/>
          </ac:spMkLst>
        </pc:spChg>
      </pc:sldChg>
      <pc:sldChg chg="modSp mod modNotesTx">
        <pc:chgData name="Michael Halbert" userId="df777a5f-0442-48e1-9aae-d2a96e273939" providerId="ADAL" clId="{13C14876-8B83-4ADB-84F5-F976FA0DA8E6}" dt="2024-04-10T11:39:05.045" v="201" actId="20577"/>
        <pc:sldMkLst>
          <pc:docMk/>
          <pc:sldMk cId="1250658516" sldId="294"/>
        </pc:sldMkLst>
        <pc:spChg chg="mod">
          <ac:chgData name="Michael Halbert" userId="df777a5f-0442-48e1-9aae-d2a96e273939" providerId="ADAL" clId="{13C14876-8B83-4ADB-84F5-F976FA0DA8E6}" dt="2024-04-10T11:38:44.721" v="195" actId="20577"/>
          <ac:spMkLst>
            <pc:docMk/>
            <pc:sldMk cId="1250658516" sldId="294"/>
            <ac:spMk id="8" creationId="{DF46E3A4-7573-EF1E-DAA8-25C234E8C965}"/>
          </ac:spMkLst>
        </pc:spChg>
      </pc:sldChg>
      <pc:sldChg chg="modSp mod">
        <pc:chgData name="Michael Halbert" userId="df777a5f-0442-48e1-9aae-d2a96e273939" providerId="ADAL" clId="{13C14876-8B83-4ADB-84F5-F976FA0DA8E6}" dt="2024-04-10T11:10:47.300" v="0" actId="1076"/>
        <pc:sldMkLst>
          <pc:docMk/>
          <pc:sldMk cId="2696691350" sldId="311"/>
        </pc:sldMkLst>
        <pc:picChg chg="mod">
          <ac:chgData name="Michael Halbert" userId="df777a5f-0442-48e1-9aae-d2a96e273939" providerId="ADAL" clId="{13C14876-8B83-4ADB-84F5-F976FA0DA8E6}" dt="2024-04-10T11:10:47.300" v="0" actId="1076"/>
          <ac:picMkLst>
            <pc:docMk/>
            <pc:sldMk cId="2696691350" sldId="311"/>
            <ac:picMk id="17" creationId="{EA83D6BB-B967-C10F-BA9F-40AD54824BD1}"/>
          </ac:picMkLst>
        </pc:picChg>
      </pc:sldChg>
      <pc:sldChg chg="addCm">
        <pc:chgData name="Michael Halbert" userId="df777a5f-0442-48e1-9aae-d2a96e273939" providerId="ADAL" clId="{13C14876-8B83-4ADB-84F5-F976FA0DA8E6}" dt="2024-04-10T11:20:35.938" v="4"/>
        <pc:sldMkLst>
          <pc:docMk/>
          <pc:sldMk cId="3141078194" sldId="312"/>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0T11:20:35.938" v="4"/>
              <pc2:cmMkLst xmlns:pc2="http://schemas.microsoft.com/office/powerpoint/2019/9/main/command">
                <pc:docMk/>
                <pc:sldMk cId="3141078194" sldId="312"/>
                <pc2:cmMk id="{463B0FB1-CC5A-401D-BCB2-511A76AE0CCD}"/>
              </pc2:cmMkLst>
            </pc226:cmChg>
          </p:ext>
        </pc:extLst>
      </pc:sldChg>
      <pc:sldChg chg="modSp mod">
        <pc:chgData name="Michael Halbert" userId="df777a5f-0442-48e1-9aae-d2a96e273939" providerId="ADAL" clId="{13C14876-8B83-4ADB-84F5-F976FA0DA8E6}" dt="2024-04-10T13:26:38.575" v="218" actId="20577"/>
        <pc:sldMkLst>
          <pc:docMk/>
          <pc:sldMk cId="3937950212" sldId="316"/>
        </pc:sldMkLst>
        <pc:spChg chg="mod">
          <ac:chgData name="Michael Halbert" userId="df777a5f-0442-48e1-9aae-d2a96e273939" providerId="ADAL" clId="{13C14876-8B83-4ADB-84F5-F976FA0DA8E6}" dt="2024-04-10T13:26:38.575" v="218" actId="20577"/>
          <ac:spMkLst>
            <pc:docMk/>
            <pc:sldMk cId="3937950212" sldId="316"/>
            <ac:spMk id="3" creationId="{035EE265-EFC4-9D4C-930A-33692E85EC65}"/>
          </ac:spMkLst>
        </pc:spChg>
      </pc:sldChg>
      <pc:sldChg chg="modSp mod addCm modCm">
        <pc:chgData name="Michael Halbert" userId="df777a5f-0442-48e1-9aae-d2a96e273939" providerId="ADAL" clId="{13C14876-8B83-4ADB-84F5-F976FA0DA8E6}" dt="2024-04-18T15:19:37.535" v="228" actId="1036"/>
        <pc:sldMkLst>
          <pc:docMk/>
          <pc:sldMk cId="2042953834" sldId="325"/>
        </pc:sldMkLst>
        <pc:spChg chg="mod">
          <ac:chgData name="Michael Halbert" userId="df777a5f-0442-48e1-9aae-d2a96e273939" providerId="ADAL" clId="{13C14876-8B83-4ADB-84F5-F976FA0DA8E6}" dt="2024-04-18T15:19:37.535" v="228" actId="1036"/>
          <ac:spMkLst>
            <pc:docMk/>
            <pc:sldMk cId="2042953834" sldId="325"/>
            <ac:spMk id="8" creationId="{DF46E3A4-7573-EF1E-DAA8-25C234E8C965}"/>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8T15:19:21.096" v="224"/>
              <pc2:cmMkLst xmlns:pc2="http://schemas.microsoft.com/office/powerpoint/2019/9/main/command">
                <pc:docMk/>
                <pc:sldMk cId="2042953834" sldId="325"/>
                <pc2:cmMk id="{63B0A558-1F08-45DA-B08A-3291D8B915A6}"/>
              </pc2:cmMkLst>
              <pc226:cmRplyChg chg="mod modRxn">
                <pc226:chgData name="Michael Halbert" userId="df777a5f-0442-48e1-9aae-d2a96e273939" providerId="ADAL" clId="{13C14876-8B83-4ADB-84F5-F976FA0DA8E6}" dt="2024-04-18T15:19:21.096" v="224"/>
                <pc2:cmRplyMkLst xmlns:pc2="http://schemas.microsoft.com/office/powerpoint/2019/9/main/command">
                  <pc:docMk/>
                  <pc:sldMk cId="2042953834" sldId="325"/>
                  <pc2:cmMk id="{63B0A558-1F08-45DA-B08A-3291D8B915A6}"/>
                  <pc2:cmRplyMk id="{840BBEC9-3BB2-46CF-8AA4-D89EC59B9DAE}"/>
                </pc2:cmRplyMkLst>
              </pc226:cmRplyChg>
            </pc226:cmChg>
            <pc226:cmChg xmlns:pc226="http://schemas.microsoft.com/office/powerpoint/2022/06/main/command" chg="add">
              <pc226:chgData name="Michael Halbert" userId="df777a5f-0442-48e1-9aae-d2a96e273939" providerId="ADAL" clId="{13C14876-8B83-4ADB-84F5-F976FA0DA8E6}" dt="2024-04-10T13:54:00.894" v="222"/>
              <pc2:cmMkLst xmlns:pc2="http://schemas.microsoft.com/office/powerpoint/2019/9/main/command">
                <pc:docMk/>
                <pc:sldMk cId="2042953834" sldId="325"/>
                <pc2:cmMk id="{89173B60-5D38-4D50-BA00-944BF9BB2522}"/>
              </pc2:cmMkLst>
            </pc226:cmChg>
            <pc226:cmChg xmlns:pc226="http://schemas.microsoft.com/office/powerpoint/2022/06/main/command" chg="add">
              <pc226:chgData name="Michael Halbert" userId="df777a5f-0442-48e1-9aae-d2a96e273939" providerId="ADAL" clId="{13C14876-8B83-4ADB-84F5-F976FA0DA8E6}" dt="2024-04-10T13:57:42.654" v="223"/>
              <pc2:cmMkLst xmlns:pc2="http://schemas.microsoft.com/office/powerpoint/2019/9/main/command">
                <pc:docMk/>
                <pc:sldMk cId="2042953834" sldId="325"/>
                <pc2:cmMk id="{C4C910C4-0A96-403E-817A-3FA013C207A1}"/>
              </pc2:cmMkLst>
            </pc226:cmChg>
          </p:ext>
        </pc:extLst>
      </pc:sldChg>
      <pc:sldChg chg="addCm modNotesTx">
        <pc:chgData name="Michael Halbert" userId="df777a5f-0442-48e1-9aae-d2a96e273939" providerId="ADAL" clId="{13C14876-8B83-4ADB-84F5-F976FA0DA8E6}" dt="2024-04-10T13:17:51.787" v="213"/>
        <pc:sldMkLst>
          <pc:docMk/>
          <pc:sldMk cId="4223687079" sldId="1319"/>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0T13:17:51.787" v="213"/>
              <pc2:cmMkLst xmlns:pc2="http://schemas.microsoft.com/office/powerpoint/2019/9/main/command">
                <pc:docMk/>
                <pc:sldMk cId="4223687079" sldId="1319"/>
                <pc2:cmMk id="{5C50CAFB-31F7-4550-BEEB-60287E4DDD01}"/>
              </pc2:cmMkLst>
            </pc226:cmChg>
          </p:ext>
        </pc:extLst>
      </pc:sldChg>
      <pc:sldChg chg="modSp mod modNotesTx">
        <pc:chgData name="Michael Halbert" userId="df777a5f-0442-48e1-9aae-d2a96e273939" providerId="ADAL" clId="{13C14876-8B83-4ADB-84F5-F976FA0DA8E6}" dt="2024-04-10T13:10:05.031" v="210" actId="20577"/>
        <pc:sldMkLst>
          <pc:docMk/>
          <pc:sldMk cId="1873631777" sldId="1325"/>
        </pc:sldMkLst>
        <pc:spChg chg="mod">
          <ac:chgData name="Michael Halbert" userId="df777a5f-0442-48e1-9aae-d2a96e273939" providerId="ADAL" clId="{13C14876-8B83-4ADB-84F5-F976FA0DA8E6}" dt="2024-04-10T13:09:44.403" v="209" actId="20577"/>
          <ac:spMkLst>
            <pc:docMk/>
            <pc:sldMk cId="1873631777" sldId="1325"/>
            <ac:spMk id="2" creationId="{58007A7B-0958-9E57-A122-997E947090E6}"/>
          </ac:spMkLst>
        </pc:spChg>
      </pc:sldChg>
      <pc:sldChg chg="modSp mod">
        <pc:chgData name="Michael Halbert" userId="df777a5f-0442-48e1-9aae-d2a96e273939" providerId="ADAL" clId="{13C14876-8B83-4ADB-84F5-F976FA0DA8E6}" dt="2024-04-10T13:22:32.152" v="214" actId="20577"/>
        <pc:sldMkLst>
          <pc:docMk/>
          <pc:sldMk cId="3669838478" sldId="1326"/>
        </pc:sldMkLst>
        <pc:spChg chg="mod">
          <ac:chgData name="Michael Halbert" userId="df777a5f-0442-48e1-9aae-d2a96e273939" providerId="ADAL" clId="{13C14876-8B83-4ADB-84F5-F976FA0DA8E6}" dt="2024-04-10T13:22:32.152" v="214" actId="20577"/>
          <ac:spMkLst>
            <pc:docMk/>
            <pc:sldMk cId="3669838478" sldId="1326"/>
            <ac:spMk id="2" creationId="{F5D921FA-2378-6195-E3BC-8F12260B87FE}"/>
          </ac:spMkLst>
        </pc:spChg>
      </pc:sldChg>
      <pc:sldChg chg="addCm modNotesTx">
        <pc:chgData name="Michael Halbert" userId="df777a5f-0442-48e1-9aae-d2a96e273939" providerId="ADAL" clId="{13C14876-8B83-4ADB-84F5-F976FA0DA8E6}" dt="2024-04-10T11:29:05.864" v="29"/>
        <pc:sldMkLst>
          <pc:docMk/>
          <pc:sldMk cId="1321317941" sldId="1329"/>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0T11:29:05.864" v="29"/>
              <pc2:cmMkLst xmlns:pc2="http://schemas.microsoft.com/office/powerpoint/2019/9/main/command">
                <pc:docMk/>
                <pc:sldMk cId="1321317941" sldId="1329"/>
                <pc2:cmMk id="{618B558C-1655-47D9-A94C-70900084166F}"/>
              </pc2:cmMkLst>
            </pc226:cmChg>
          </p:ext>
        </pc:extLst>
      </pc:sldChg>
      <pc:sldChg chg="addCm modNotesTx">
        <pc:chgData name="Michael Halbert" userId="df777a5f-0442-48e1-9aae-d2a96e273939" providerId="ADAL" clId="{13C14876-8B83-4ADB-84F5-F976FA0DA8E6}" dt="2024-04-10T11:37:26.631" v="189"/>
        <pc:sldMkLst>
          <pc:docMk/>
          <pc:sldMk cId="2169052099" sldId="1330"/>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0T11:33:44.511" v="187"/>
              <pc2:cmMkLst xmlns:pc2="http://schemas.microsoft.com/office/powerpoint/2019/9/main/command">
                <pc:docMk/>
                <pc:sldMk cId="2169052099" sldId="1330"/>
                <pc2:cmMk id="{059F7916-35B3-4425-B281-6D31D30B877C}"/>
              </pc2:cmMkLst>
            </pc226:cmChg>
            <pc226:cmChg xmlns:pc226="http://schemas.microsoft.com/office/powerpoint/2022/06/main/command" chg="add">
              <pc226:chgData name="Michael Halbert" userId="df777a5f-0442-48e1-9aae-d2a96e273939" providerId="ADAL" clId="{13C14876-8B83-4ADB-84F5-F976FA0DA8E6}" dt="2024-04-10T11:37:26.631" v="189"/>
              <pc2:cmMkLst xmlns:pc2="http://schemas.microsoft.com/office/powerpoint/2019/9/main/command">
                <pc:docMk/>
                <pc:sldMk cId="2169052099" sldId="1330"/>
                <pc2:cmMk id="{BFF5184C-EB38-483A-88A0-8C29FB0A0C10}"/>
              </pc2:cmMkLst>
            </pc226:cmChg>
            <pc226:cmChg xmlns:pc226="http://schemas.microsoft.com/office/powerpoint/2022/06/main/command" chg="add">
              <pc226:chgData name="Michael Halbert" userId="df777a5f-0442-48e1-9aae-d2a96e273939" providerId="ADAL" clId="{13C14876-8B83-4ADB-84F5-F976FA0DA8E6}" dt="2024-04-10T11:36:03.123" v="188"/>
              <pc2:cmMkLst xmlns:pc2="http://schemas.microsoft.com/office/powerpoint/2019/9/main/command">
                <pc:docMk/>
                <pc:sldMk cId="2169052099" sldId="1330"/>
                <pc2:cmMk id="{8E2D84B2-318F-4BBC-87D3-A7E0EA1778E1}"/>
              </pc2:cmMkLst>
            </pc226:cmChg>
          </p:ext>
        </pc:extLst>
      </pc:sldChg>
      <pc:sldChg chg="modNotesTx">
        <pc:chgData name="Michael Halbert" userId="df777a5f-0442-48e1-9aae-d2a96e273939" providerId="ADAL" clId="{13C14876-8B83-4ADB-84F5-F976FA0DA8E6}" dt="2024-04-10T11:23:14.901" v="8" actId="20577"/>
        <pc:sldMkLst>
          <pc:docMk/>
          <pc:sldMk cId="61798040" sldId="1334"/>
        </pc:sldMkLst>
      </pc:sldChg>
      <pc:sldChg chg="modNotesTx">
        <pc:chgData name="Michael Halbert" userId="df777a5f-0442-48e1-9aae-d2a96e273939" providerId="ADAL" clId="{13C14876-8B83-4ADB-84F5-F976FA0DA8E6}" dt="2024-04-10T12:56:05.046" v="203" actId="20577"/>
        <pc:sldMkLst>
          <pc:docMk/>
          <pc:sldMk cId="1142975125" sldId="1335"/>
        </pc:sldMkLst>
      </pc:sldChg>
      <pc:sldChg chg="addCm modCm">
        <pc:chgData name="Michael Halbert" userId="df777a5f-0442-48e1-9aae-d2a96e273939" providerId="ADAL" clId="{13C14876-8B83-4ADB-84F5-F976FA0DA8E6}" dt="2024-04-18T15:19:50.065" v="229"/>
        <pc:sldMkLst>
          <pc:docMk/>
          <pc:sldMk cId="892292972" sldId="1336"/>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8T15:19:50.065" v="229"/>
              <pc2:cmMkLst xmlns:pc2="http://schemas.microsoft.com/office/powerpoint/2019/9/main/command">
                <pc:docMk/>
                <pc:sldMk cId="892292972" sldId="1336"/>
                <pc2:cmMk id="{FD0C0301-2D97-41D8-8137-042BDC6D41EA}"/>
              </pc2:cmMkLst>
              <pc226:cmRplyChg chg="mod modRxn">
                <pc226:chgData name="Michael Halbert" userId="df777a5f-0442-48e1-9aae-d2a96e273939" providerId="ADAL" clId="{13C14876-8B83-4ADB-84F5-F976FA0DA8E6}" dt="2024-04-18T15:19:50.065" v="229"/>
                <pc2:cmRplyMkLst xmlns:pc2="http://schemas.microsoft.com/office/powerpoint/2019/9/main/command">
                  <pc:docMk/>
                  <pc:sldMk cId="892292972" sldId="1336"/>
                  <pc2:cmMk id="{FD0C0301-2D97-41D8-8137-042BDC6D41EA}"/>
                  <pc2:cmRplyMk id="{D0CFA84D-76AF-49AF-9D3C-96E8AD5488A4}"/>
                </pc2:cmRplyMkLst>
              </pc226:cmRplyChg>
            </pc226:cmChg>
            <pc226:cmChg xmlns:pc226="http://schemas.microsoft.com/office/powerpoint/2022/06/main/command" chg="add">
              <pc226:chgData name="Michael Halbert" userId="df777a5f-0442-48e1-9aae-d2a96e273939" providerId="ADAL" clId="{13C14876-8B83-4ADB-84F5-F976FA0DA8E6}" dt="2024-04-10T13:17:15.519" v="212"/>
              <pc2:cmMkLst xmlns:pc2="http://schemas.microsoft.com/office/powerpoint/2019/9/main/command">
                <pc:docMk/>
                <pc:sldMk cId="892292972" sldId="1336"/>
                <pc2:cmMk id="{9534297B-824F-4ED6-9895-FA5B6961A532}"/>
              </pc2:cmMkLst>
            </pc226:cmChg>
          </p:ext>
        </pc:extLst>
      </pc:sldChg>
      <pc:sldChg chg="modNotesTx">
        <pc:chgData name="Michael Halbert" userId="df777a5f-0442-48e1-9aae-d2a96e273939" providerId="ADAL" clId="{13C14876-8B83-4ADB-84F5-F976FA0DA8E6}" dt="2024-04-10T13:05:33.291" v="205" actId="20577"/>
        <pc:sldMkLst>
          <pc:docMk/>
          <pc:sldMk cId="3554769922" sldId="1339"/>
        </pc:sldMkLst>
      </pc:sldChg>
      <pc:sldChg chg="modSp mod">
        <pc:chgData name="Michael Halbert" userId="df777a5f-0442-48e1-9aae-d2a96e273939" providerId="ADAL" clId="{13C14876-8B83-4ADB-84F5-F976FA0DA8E6}" dt="2024-04-10T13:36:54.320" v="220" actId="20577"/>
        <pc:sldMkLst>
          <pc:docMk/>
          <pc:sldMk cId="3859406564" sldId="1340"/>
        </pc:sldMkLst>
        <pc:spChg chg="mod">
          <ac:chgData name="Michael Halbert" userId="df777a5f-0442-48e1-9aae-d2a96e273939" providerId="ADAL" clId="{13C14876-8B83-4ADB-84F5-F976FA0DA8E6}" dt="2024-04-10T13:36:54.320" v="220" actId="20577"/>
          <ac:spMkLst>
            <pc:docMk/>
            <pc:sldMk cId="3859406564" sldId="1340"/>
            <ac:spMk id="3" creationId="{32040508-1C23-7137-E95E-33B50BB4826B}"/>
          </ac:spMkLst>
        </pc:spChg>
      </pc:sldChg>
      <pc:sldChg chg="addCm">
        <pc:chgData name="Michael Halbert" userId="df777a5f-0442-48e1-9aae-d2a96e273939" providerId="ADAL" clId="{13C14876-8B83-4ADB-84F5-F976FA0DA8E6}" dt="2024-04-10T13:35:47.339" v="219"/>
        <pc:sldMkLst>
          <pc:docMk/>
          <pc:sldMk cId="3885109629" sldId="1341"/>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13C14876-8B83-4ADB-84F5-F976FA0DA8E6}" dt="2024-04-10T13:35:47.339" v="219"/>
              <pc2:cmMkLst xmlns:pc2="http://schemas.microsoft.com/office/powerpoint/2019/9/main/command">
                <pc:docMk/>
                <pc:sldMk cId="3885109629" sldId="1341"/>
                <pc2:cmMk id="{F91113A6-AB4F-4D22-A6C8-6FEF6D654FF6}"/>
              </pc2:cmMkLst>
            </pc226:cmChg>
          </p:ext>
        </pc:extLst>
      </pc:sldChg>
    </pc:docChg>
  </pc:docChgLst>
  <pc:docChgLst>
    <pc:chgData name="Michael Halbert" userId="S::michael.halbert@educationscotland.gov.scot::df777a5f-0442-48e1-9aae-d2a96e273939" providerId="AD" clId="Web-{A4DA62C3-F50A-8DC6-A779-AF3270F42B2F}"/>
    <pc:docChg chg="mod">
      <pc:chgData name="Michael Halbert" userId="S::michael.halbert@educationscotland.gov.scot::df777a5f-0442-48e1-9aae-d2a96e273939" providerId="AD" clId="Web-{A4DA62C3-F50A-8DC6-A779-AF3270F42B2F}" dt="2024-04-17T14:17:34.475" v="1"/>
      <pc:docMkLst>
        <pc:docMk/>
      </pc:docMkLst>
      <pc:sldChg chg="modCm">
        <pc:chgData name="Michael Halbert" userId="S::michael.halbert@educationscotland.gov.scot::df777a5f-0442-48e1-9aae-d2a96e273939" providerId="AD" clId="Web-{A4DA62C3-F50A-8DC6-A779-AF3270F42B2F}" dt="2024-04-17T14:17:34.475" v="1"/>
        <pc:sldMkLst>
          <pc:docMk/>
          <pc:sldMk cId="3141078194" sldId="312"/>
        </pc:sldMkLst>
        <pc:extLst>
          <p:ext xmlns:p="http://schemas.openxmlformats.org/presentationml/2006/main" uri="{D6D511B9-2390-475A-947B-AFAB55BFBCF1}">
            <pc226:cmChg xmlns:pc226="http://schemas.microsoft.com/office/powerpoint/2022/06/main/command" chg="mod modRxn">
              <pc226:chgData name="Michael Halbert" userId="S::michael.halbert@educationscotland.gov.scot::df777a5f-0442-48e1-9aae-d2a96e273939" providerId="AD" clId="Web-{A4DA62C3-F50A-8DC6-A779-AF3270F42B2F}" dt="2024-04-17T14:17:34.475" v="1"/>
              <pc2:cmMkLst xmlns:pc2="http://schemas.microsoft.com/office/powerpoint/2019/9/main/command">
                <pc:docMk/>
                <pc:sldMk cId="3141078194" sldId="312"/>
                <pc2:cmMk id="{463B0FB1-CC5A-401D-BCB2-511A76AE0CCD}"/>
              </pc2:cmMkLst>
            </pc226:cmChg>
          </p:ext>
        </pc:extLst>
      </pc:sldChg>
    </pc:docChg>
  </pc:docChgLst>
  <pc:docChgLst>
    <pc:chgData name="Elizabeth Sommerville" userId="S::esesommerville@glow.gov.uk::0839e972-48e3-45d3-bb5c-305eeae85771" providerId="AD" clId="Web-{D2E3CEC0-0E88-4088-AD3C-151E46898357}"/>
    <pc:docChg chg="modSld">
      <pc:chgData name="Elizabeth Sommerville" userId="S::esesommerville@glow.gov.uk::0839e972-48e3-45d3-bb5c-305eeae85771" providerId="AD" clId="Web-{D2E3CEC0-0E88-4088-AD3C-151E46898357}" dt="2024-04-24T08:39:46.632" v="1" actId="20577"/>
      <pc:docMkLst>
        <pc:docMk/>
      </pc:docMkLst>
      <pc:sldChg chg="modSp">
        <pc:chgData name="Elizabeth Sommerville" userId="S::esesommerville@glow.gov.uk::0839e972-48e3-45d3-bb5c-305eeae85771" providerId="AD" clId="Web-{D2E3CEC0-0E88-4088-AD3C-151E46898357}" dt="2024-04-24T08:39:46.632" v="1" actId="20577"/>
        <pc:sldMkLst>
          <pc:docMk/>
          <pc:sldMk cId="1600699566" sldId="256"/>
        </pc:sldMkLst>
        <pc:spChg chg="mod">
          <ac:chgData name="Elizabeth Sommerville" userId="S::esesommerville@glow.gov.uk::0839e972-48e3-45d3-bb5c-305eeae85771" providerId="AD" clId="Web-{D2E3CEC0-0E88-4088-AD3C-151E46898357}" dt="2024-04-24T08:39:46.632" v="1" actId="20577"/>
          <ac:spMkLst>
            <pc:docMk/>
            <pc:sldMk cId="1600699566" sldId="256"/>
            <ac:spMk id="6" creationId="{7DCDC8A9-380C-4415-4A49-167F3F557291}"/>
          </ac:spMkLst>
        </pc:spChg>
      </pc:sldChg>
    </pc:docChg>
  </pc:docChgLst>
  <pc:docChgLst>
    <pc:chgData name="Elizabeth Sommerville" userId="S::esesommerville@glow.gov.uk::0839e972-48e3-45d3-bb5c-305eeae85771" providerId="AD" clId="Web-{19A1D076-ED39-4DD2-B838-01B8E5E2A58E}"/>
    <pc:docChg chg="delSld modSection">
      <pc:chgData name="Elizabeth Sommerville" userId="S::esesommerville@glow.gov.uk::0839e972-48e3-45d3-bb5c-305eeae85771" providerId="AD" clId="Web-{19A1D076-ED39-4DD2-B838-01B8E5E2A58E}" dt="2024-04-30T19:50:19.071" v="0"/>
      <pc:docMkLst>
        <pc:docMk/>
      </pc:docMkLst>
      <pc:sldChg chg="del">
        <pc:chgData name="Elizabeth Sommerville" userId="S::esesommerville@glow.gov.uk::0839e972-48e3-45d3-bb5c-305eeae85771" providerId="AD" clId="Web-{19A1D076-ED39-4DD2-B838-01B8E5E2A58E}" dt="2024-04-30T19:50:19.071" v="0"/>
        <pc:sldMkLst>
          <pc:docMk/>
          <pc:sldMk cId="510554335" sldId="7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539_FFF69D34.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445993\Downloads\supplementary-tables%20(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Percentage of pupils achieving</a:t>
            </a:r>
            <a:r>
              <a:rPr lang="en-GB" baseline="0"/>
              <a:t> reading, by English as an Additional Language status and stage 2022/23</a:t>
            </a:r>
            <a:endParaRPr lang="en-GB"/>
          </a:p>
        </c:rich>
      </c:tx>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Table_7!$D$5</c:f>
              <c:strCache>
                <c:ptCount val="1"/>
                <c:pt idx="0">
                  <c:v>Reading 
[note 2] [note 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Table_7!$B$6:$B$27</c:f>
              <c:strCache>
                <c:ptCount val="10"/>
                <c:pt idx="0">
                  <c:v>P1 - Early level</c:v>
                </c:pt>
                <c:pt idx="1">
                  <c:v>P1 - Early level</c:v>
                </c:pt>
                <c:pt idx="2">
                  <c:v>P4 - First level</c:v>
                </c:pt>
                <c:pt idx="3">
                  <c:v>P4 - First level</c:v>
                </c:pt>
                <c:pt idx="4">
                  <c:v>P7 - Second level</c:v>
                </c:pt>
                <c:pt idx="5">
                  <c:v>P7 - Second level</c:v>
                </c:pt>
                <c:pt idx="6">
                  <c:v>S3 - Third level or better</c:v>
                </c:pt>
                <c:pt idx="7">
                  <c:v>S3 - Third level or better</c:v>
                </c:pt>
                <c:pt idx="8">
                  <c:v>S3 - Fourth level</c:v>
                </c:pt>
                <c:pt idx="9">
                  <c:v>S3 - Fourth level</c:v>
                </c:pt>
              </c:strCache>
              <c:extLst/>
            </c:strRef>
          </c:cat>
          <c:val>
            <c:numRef>
              <c:f>Table_7!$D$6:$D$27</c:f>
              <c:numCache>
                <c:formatCode>0</c:formatCode>
                <c:ptCount val="10"/>
                <c:pt idx="0">
                  <c:v>71.684587813999997</c:v>
                </c:pt>
                <c:pt idx="1">
                  <c:v>81.540961069999994</c:v>
                </c:pt>
                <c:pt idx="2">
                  <c:v>72.460269562999997</c:v>
                </c:pt>
                <c:pt idx="3">
                  <c:v>78.634083961000002</c:v>
                </c:pt>
                <c:pt idx="4">
                  <c:v>73.729003359000004</c:v>
                </c:pt>
                <c:pt idx="5">
                  <c:v>81.517005780999995</c:v>
                </c:pt>
                <c:pt idx="6">
                  <c:v>87.853036740999997</c:v>
                </c:pt>
                <c:pt idx="7">
                  <c:v>90.493522167999998</c:v>
                </c:pt>
                <c:pt idx="8">
                  <c:v>56.435891026999997</c:v>
                </c:pt>
                <c:pt idx="9">
                  <c:v>62.251305938000002</c:v>
                </c:pt>
              </c:numCache>
            </c:numRef>
          </c:val>
          <c:extLst>
            <c:ext xmlns:c16="http://schemas.microsoft.com/office/drawing/2014/chart" uri="{C3380CC4-5D6E-409C-BE32-E72D297353CC}">
              <c16:uniqueId val="{00000000-285E-43D9-8890-FC36AFB1D2F5}"/>
            </c:ext>
          </c:extLst>
        </c:ser>
        <c:dLbls>
          <c:showLegendKey val="0"/>
          <c:showVal val="0"/>
          <c:showCatName val="0"/>
          <c:showSerName val="0"/>
          <c:showPercent val="0"/>
          <c:showBubbleSize val="0"/>
        </c:dLbls>
        <c:gapWidth val="219"/>
        <c:overlap val="-27"/>
        <c:axId val="118558399"/>
        <c:axId val="118555071"/>
      </c:barChart>
      <c:catAx>
        <c:axId val="118558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55071"/>
        <c:crosses val="autoZero"/>
        <c:auto val="1"/>
        <c:lblAlgn val="ctr"/>
        <c:lblOffset val="100"/>
        <c:noMultiLvlLbl val="0"/>
      </c:catAx>
      <c:valAx>
        <c:axId val="118555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58399"/>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GB" sz="1200" b="1"/>
              <a:t>Percentage of pupils</a:t>
            </a:r>
            <a:r>
              <a:rPr lang="en-GB" sz="1200" b="1" baseline="0"/>
              <a:t> achieving P1, P4 and P7 combined literacy and combined numeracy by academic year</a:t>
            </a:r>
            <a:endParaRPr lang="en-GB" sz="1200" b="1"/>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lineChart>
        <c:grouping val="standard"/>
        <c:varyColors val="0"/>
        <c:ser>
          <c:idx val="0"/>
          <c:order val="0"/>
          <c:tx>
            <c:strRef>
              <c:f>Table_1!$A$6:$B$6</c:f>
              <c:strCache>
                <c:ptCount val="2"/>
                <c:pt idx="0">
                  <c:v>P1 - Early level</c:v>
                </c:pt>
                <c:pt idx="1">
                  <c:v>Reading</c:v>
                </c:pt>
              </c:strCache>
            </c:strRef>
          </c:tx>
          <c:spPr>
            <a:ln w="38100" cap="rnd">
              <a:solidFill>
                <a:schemeClr val="accent1"/>
              </a:solidFill>
              <a:round/>
            </a:ln>
            <a:effectLst/>
          </c:spPr>
          <c:marker>
            <c:symbol val="circle"/>
            <c:size val="8"/>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Table_1!$C$6:$I$6</c:f>
            </c:numRef>
          </c:val>
          <c:smooth val="0"/>
          <c:extLst>
            <c:ext xmlns:c16="http://schemas.microsoft.com/office/drawing/2014/chart" uri="{C3380CC4-5D6E-409C-BE32-E72D297353CC}">
              <c16:uniqueId val="{00000000-515E-4322-B847-B71BDE58A9FB}"/>
            </c:ext>
          </c:extLst>
        </c:ser>
        <c:ser>
          <c:idx val="1"/>
          <c:order val="1"/>
          <c:tx>
            <c:strRef>
              <c:f>Table_1!$A$7:$B$7</c:f>
              <c:strCache>
                <c:ptCount val="2"/>
                <c:pt idx="0">
                  <c:v>P1 - Early level</c:v>
                </c:pt>
                <c:pt idx="1">
                  <c:v>Writing</c:v>
                </c:pt>
              </c:strCache>
            </c:strRef>
          </c:tx>
          <c:spPr>
            <a:ln w="38100" cap="rnd">
              <a:solidFill>
                <a:schemeClr val="accent2"/>
              </a:solidFill>
              <a:round/>
            </a:ln>
            <a:effectLst/>
          </c:spPr>
          <c:marker>
            <c:symbol val="circle"/>
            <c:size val="8"/>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Table_1!$C$7:$I$7</c:f>
            </c:numRef>
          </c:val>
          <c:smooth val="0"/>
          <c:extLst>
            <c:ext xmlns:c16="http://schemas.microsoft.com/office/drawing/2014/chart" uri="{C3380CC4-5D6E-409C-BE32-E72D297353CC}">
              <c16:uniqueId val="{00000001-515E-4322-B847-B71BDE58A9FB}"/>
            </c:ext>
          </c:extLst>
        </c:ser>
        <c:ser>
          <c:idx val="2"/>
          <c:order val="2"/>
          <c:tx>
            <c:strRef>
              <c:f>Table_1!$A$8:$B$8</c:f>
              <c:strCache>
                <c:ptCount val="2"/>
                <c:pt idx="0">
                  <c:v>P1 - Early level</c:v>
                </c:pt>
                <c:pt idx="1">
                  <c:v>Listening &amp; Talking</c:v>
                </c:pt>
              </c:strCache>
            </c:strRef>
          </c:tx>
          <c:spPr>
            <a:ln w="38100" cap="rnd">
              <a:solidFill>
                <a:schemeClr val="accent3"/>
              </a:solidFill>
              <a:round/>
            </a:ln>
            <a:effectLst/>
          </c:spPr>
          <c:marker>
            <c:symbol val="circle"/>
            <c:size val="8"/>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Table_1!$C$8:$I$8</c:f>
            </c:numRef>
          </c:val>
          <c:smooth val="0"/>
          <c:extLst>
            <c:ext xmlns:c16="http://schemas.microsoft.com/office/drawing/2014/chart" uri="{C3380CC4-5D6E-409C-BE32-E72D297353CC}">
              <c16:uniqueId val="{00000002-515E-4322-B847-B71BDE58A9FB}"/>
            </c:ext>
          </c:extLst>
        </c:ser>
        <c:ser>
          <c:idx val="3"/>
          <c:order val="3"/>
          <c:tx>
            <c:strRef>
              <c:f>Table_1!$A$9:$B$9</c:f>
              <c:strCache>
                <c:ptCount val="2"/>
                <c:pt idx="0">
                  <c:v>P1 - Early level</c:v>
                </c:pt>
                <c:pt idx="1">
                  <c:v>Literacy</c:v>
                </c:pt>
              </c:strCache>
            </c:strRef>
          </c:tx>
          <c:spPr>
            <a:ln w="38100" cap="rnd">
              <a:solidFill>
                <a:schemeClr val="accent4"/>
              </a:solidFill>
              <a:round/>
            </a:ln>
            <a:effectLst/>
          </c:spPr>
          <c:marker>
            <c:symbol val="circle"/>
            <c:size val="8"/>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Table_1!$C$9:$I$9</c:f>
            </c:numRef>
          </c:val>
          <c:smooth val="0"/>
          <c:extLst>
            <c:ext xmlns:c16="http://schemas.microsoft.com/office/drawing/2014/chart" uri="{C3380CC4-5D6E-409C-BE32-E72D297353CC}">
              <c16:uniqueId val="{00000003-515E-4322-B847-B71BDE58A9FB}"/>
            </c:ext>
          </c:extLst>
        </c:ser>
        <c:ser>
          <c:idx val="4"/>
          <c:order val="4"/>
          <c:tx>
            <c:strRef>
              <c:f>Table_1!$A$10:$B$10</c:f>
              <c:strCache>
                <c:ptCount val="2"/>
                <c:pt idx="0">
                  <c:v>P1 - Early level</c:v>
                </c:pt>
                <c:pt idx="1">
                  <c:v>Numeracy</c:v>
                </c:pt>
              </c:strCache>
            </c:strRef>
          </c:tx>
          <c:spPr>
            <a:ln w="38100" cap="rnd">
              <a:solidFill>
                <a:schemeClr val="accent5"/>
              </a:solidFill>
              <a:round/>
            </a:ln>
            <a:effectLst/>
          </c:spPr>
          <c:marker>
            <c:symbol val="circle"/>
            <c:size val="8"/>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Table_1!$C$10:$I$10</c:f>
            </c:numRef>
          </c:val>
          <c:smooth val="0"/>
          <c:extLst>
            <c:ext xmlns:c16="http://schemas.microsoft.com/office/drawing/2014/chart" uri="{C3380CC4-5D6E-409C-BE32-E72D297353CC}">
              <c16:uniqueId val="{00000004-515E-4322-B847-B71BDE58A9FB}"/>
            </c:ext>
          </c:extLst>
        </c:ser>
        <c:ser>
          <c:idx val="5"/>
          <c:order val="5"/>
          <c:tx>
            <c:strRef>
              <c:f>Table_1!$A$11:$B$11</c:f>
              <c:strCache>
                <c:ptCount val="2"/>
                <c:pt idx="0">
                  <c:v>P4 - First level</c:v>
                </c:pt>
                <c:pt idx="1">
                  <c:v>Reading</c:v>
                </c:pt>
              </c:strCache>
            </c:strRef>
          </c:tx>
          <c:spPr>
            <a:ln w="38100" cap="rnd">
              <a:solidFill>
                <a:schemeClr val="accent6"/>
              </a:solidFill>
              <a:round/>
            </a:ln>
            <a:effectLst/>
          </c:spPr>
          <c:marker>
            <c:symbol val="circle"/>
            <c:size val="8"/>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Table_1!$C$11:$I$11</c:f>
            </c:numRef>
          </c:val>
          <c:smooth val="0"/>
          <c:extLst>
            <c:ext xmlns:c16="http://schemas.microsoft.com/office/drawing/2014/chart" uri="{C3380CC4-5D6E-409C-BE32-E72D297353CC}">
              <c16:uniqueId val="{00000005-515E-4322-B847-B71BDE58A9FB}"/>
            </c:ext>
          </c:extLst>
        </c:ser>
        <c:ser>
          <c:idx val="6"/>
          <c:order val="6"/>
          <c:tx>
            <c:strRef>
              <c:f>Table_1!$A$12:$B$12</c:f>
              <c:strCache>
                <c:ptCount val="2"/>
                <c:pt idx="0">
                  <c:v>P4 - First level</c:v>
                </c:pt>
                <c:pt idx="1">
                  <c:v>Writing</c:v>
                </c:pt>
              </c:strCache>
            </c:strRef>
          </c:tx>
          <c:spPr>
            <a:ln w="38100" cap="rnd">
              <a:solidFill>
                <a:schemeClr val="accent1">
                  <a:lumMod val="60000"/>
                </a:schemeClr>
              </a:solidFill>
              <a:round/>
            </a:ln>
            <a:effectLst/>
          </c:spPr>
          <c:marker>
            <c:symbol val="circle"/>
            <c:size val="8"/>
            <c:spPr>
              <a:solidFill>
                <a:schemeClr val="accent1">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Table_1!$C$12:$I$12</c:f>
            </c:numRef>
          </c:val>
          <c:smooth val="0"/>
          <c:extLst>
            <c:ext xmlns:c16="http://schemas.microsoft.com/office/drawing/2014/chart" uri="{C3380CC4-5D6E-409C-BE32-E72D297353CC}">
              <c16:uniqueId val="{00000006-515E-4322-B847-B71BDE58A9FB}"/>
            </c:ext>
          </c:extLst>
        </c:ser>
        <c:ser>
          <c:idx val="7"/>
          <c:order val="7"/>
          <c:tx>
            <c:strRef>
              <c:f>Table_1!$A$13:$B$13</c:f>
              <c:strCache>
                <c:ptCount val="2"/>
                <c:pt idx="0">
                  <c:v>P4 - First level</c:v>
                </c:pt>
                <c:pt idx="1">
                  <c:v>Listening &amp; Talking</c:v>
                </c:pt>
              </c:strCache>
            </c:strRef>
          </c:tx>
          <c:spPr>
            <a:ln w="38100" cap="rnd">
              <a:solidFill>
                <a:schemeClr val="accent2">
                  <a:lumMod val="60000"/>
                </a:schemeClr>
              </a:solidFill>
              <a:round/>
            </a:ln>
            <a:effectLst/>
          </c:spPr>
          <c:marker>
            <c:symbol val="circle"/>
            <c:size val="8"/>
            <c:spPr>
              <a:solidFill>
                <a:schemeClr val="accent2">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Table_1!$C$13:$I$13</c:f>
            </c:numRef>
          </c:val>
          <c:smooth val="0"/>
          <c:extLst>
            <c:ext xmlns:c16="http://schemas.microsoft.com/office/drawing/2014/chart" uri="{C3380CC4-5D6E-409C-BE32-E72D297353CC}">
              <c16:uniqueId val="{00000007-515E-4322-B847-B71BDE58A9FB}"/>
            </c:ext>
          </c:extLst>
        </c:ser>
        <c:ser>
          <c:idx val="8"/>
          <c:order val="8"/>
          <c:tx>
            <c:strRef>
              <c:f>Table_1!$A$14:$B$14</c:f>
              <c:strCache>
                <c:ptCount val="2"/>
                <c:pt idx="0">
                  <c:v>P4 - First level</c:v>
                </c:pt>
                <c:pt idx="1">
                  <c:v>Literacy</c:v>
                </c:pt>
              </c:strCache>
            </c:strRef>
          </c:tx>
          <c:spPr>
            <a:ln w="38100" cap="rnd">
              <a:solidFill>
                <a:schemeClr val="accent3">
                  <a:lumMod val="60000"/>
                </a:schemeClr>
              </a:solidFill>
              <a:round/>
            </a:ln>
            <a:effectLst/>
          </c:spPr>
          <c:marker>
            <c:symbol val="circle"/>
            <c:size val="8"/>
            <c:spPr>
              <a:solidFill>
                <a:schemeClr val="accent3">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Table_1!$C$14:$I$14</c:f>
            </c:numRef>
          </c:val>
          <c:smooth val="0"/>
          <c:extLst>
            <c:ext xmlns:c16="http://schemas.microsoft.com/office/drawing/2014/chart" uri="{C3380CC4-5D6E-409C-BE32-E72D297353CC}">
              <c16:uniqueId val="{00000008-515E-4322-B847-B71BDE58A9FB}"/>
            </c:ext>
          </c:extLst>
        </c:ser>
        <c:ser>
          <c:idx val="9"/>
          <c:order val="9"/>
          <c:tx>
            <c:strRef>
              <c:f>Table_1!$A$15:$B$15</c:f>
              <c:strCache>
                <c:ptCount val="2"/>
                <c:pt idx="0">
                  <c:v>P4 - First level</c:v>
                </c:pt>
                <c:pt idx="1">
                  <c:v>Numeracy</c:v>
                </c:pt>
              </c:strCache>
            </c:strRef>
          </c:tx>
          <c:spPr>
            <a:ln w="38100" cap="rnd">
              <a:solidFill>
                <a:schemeClr val="accent4">
                  <a:lumMod val="60000"/>
                </a:schemeClr>
              </a:solidFill>
              <a:round/>
            </a:ln>
            <a:effectLst/>
          </c:spPr>
          <c:marker>
            <c:symbol val="circle"/>
            <c:size val="8"/>
            <c:spPr>
              <a:solidFill>
                <a:schemeClr val="accent4">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Table_1!$C$15:$I$15</c:f>
            </c:numRef>
          </c:val>
          <c:smooth val="0"/>
          <c:extLst>
            <c:ext xmlns:c16="http://schemas.microsoft.com/office/drawing/2014/chart" uri="{C3380CC4-5D6E-409C-BE32-E72D297353CC}">
              <c16:uniqueId val="{00000009-515E-4322-B847-B71BDE58A9FB}"/>
            </c:ext>
          </c:extLst>
        </c:ser>
        <c:ser>
          <c:idx val="10"/>
          <c:order val="10"/>
          <c:tx>
            <c:strRef>
              <c:f>Table_1!$A$16:$B$16</c:f>
              <c:strCache>
                <c:ptCount val="2"/>
                <c:pt idx="0">
                  <c:v>P7 - Second level</c:v>
                </c:pt>
                <c:pt idx="1">
                  <c:v>Reading</c:v>
                </c:pt>
              </c:strCache>
            </c:strRef>
          </c:tx>
          <c:spPr>
            <a:ln w="38100" cap="rnd">
              <a:solidFill>
                <a:schemeClr val="accent5">
                  <a:lumMod val="60000"/>
                </a:schemeClr>
              </a:solidFill>
              <a:round/>
            </a:ln>
            <a:effectLst/>
          </c:spPr>
          <c:marker>
            <c:symbol val="circle"/>
            <c:size val="8"/>
            <c:spPr>
              <a:solidFill>
                <a:schemeClr val="accent5">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Table_1!$C$16:$I$16</c:f>
            </c:numRef>
          </c:val>
          <c:smooth val="0"/>
          <c:extLst>
            <c:ext xmlns:c16="http://schemas.microsoft.com/office/drawing/2014/chart" uri="{C3380CC4-5D6E-409C-BE32-E72D297353CC}">
              <c16:uniqueId val="{0000000A-515E-4322-B847-B71BDE58A9FB}"/>
            </c:ext>
          </c:extLst>
        </c:ser>
        <c:ser>
          <c:idx val="11"/>
          <c:order val="11"/>
          <c:tx>
            <c:strRef>
              <c:f>Table_1!$A$17:$B$17</c:f>
              <c:strCache>
                <c:ptCount val="2"/>
                <c:pt idx="0">
                  <c:v>P7 - Second level</c:v>
                </c:pt>
                <c:pt idx="1">
                  <c:v>Writing</c:v>
                </c:pt>
              </c:strCache>
            </c:strRef>
          </c:tx>
          <c:spPr>
            <a:ln w="38100" cap="rnd">
              <a:solidFill>
                <a:schemeClr val="accent6">
                  <a:lumMod val="60000"/>
                </a:schemeClr>
              </a:solidFill>
              <a:round/>
            </a:ln>
            <a:effectLst/>
          </c:spPr>
          <c:marker>
            <c:symbol val="circle"/>
            <c:size val="8"/>
            <c:spPr>
              <a:solidFill>
                <a:schemeClr val="accent6">
                  <a:lumMod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Table_1!$C$17:$I$17</c:f>
            </c:numRef>
          </c:val>
          <c:smooth val="0"/>
          <c:extLst>
            <c:ext xmlns:c16="http://schemas.microsoft.com/office/drawing/2014/chart" uri="{C3380CC4-5D6E-409C-BE32-E72D297353CC}">
              <c16:uniqueId val="{0000000B-515E-4322-B847-B71BDE58A9FB}"/>
            </c:ext>
          </c:extLst>
        </c:ser>
        <c:ser>
          <c:idx val="12"/>
          <c:order val="12"/>
          <c:tx>
            <c:strRef>
              <c:f>Table_1!$A$18:$B$18</c:f>
              <c:strCache>
                <c:ptCount val="2"/>
                <c:pt idx="0">
                  <c:v>P7 - Second level</c:v>
                </c:pt>
                <c:pt idx="1">
                  <c:v>Listening &amp; Talking</c:v>
                </c:pt>
              </c:strCache>
            </c:strRef>
          </c:tx>
          <c:spPr>
            <a:ln w="38100" cap="rnd">
              <a:solidFill>
                <a:schemeClr val="accent1">
                  <a:lumMod val="80000"/>
                  <a:lumOff val="20000"/>
                </a:schemeClr>
              </a:solidFill>
              <a:round/>
            </a:ln>
            <a:effectLst/>
          </c:spPr>
          <c:marker>
            <c:symbol val="circle"/>
            <c:size val="8"/>
            <c:spPr>
              <a:solidFill>
                <a:schemeClr val="accent1">
                  <a:lumMod val="80000"/>
                  <a:lumOff val="2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Table_1!$C$18:$I$18</c:f>
            </c:numRef>
          </c:val>
          <c:smooth val="0"/>
          <c:extLst>
            <c:ext xmlns:c16="http://schemas.microsoft.com/office/drawing/2014/chart" uri="{C3380CC4-5D6E-409C-BE32-E72D297353CC}">
              <c16:uniqueId val="{0000000C-515E-4322-B847-B71BDE58A9FB}"/>
            </c:ext>
          </c:extLst>
        </c:ser>
        <c:ser>
          <c:idx val="13"/>
          <c:order val="13"/>
          <c:tx>
            <c:strRef>
              <c:f>Table_1!$A$19:$B$19</c:f>
              <c:strCache>
                <c:ptCount val="2"/>
                <c:pt idx="0">
                  <c:v>P7 - Second level</c:v>
                </c:pt>
                <c:pt idx="1">
                  <c:v>Literacy</c:v>
                </c:pt>
              </c:strCache>
            </c:strRef>
          </c:tx>
          <c:spPr>
            <a:ln w="38100" cap="rnd">
              <a:solidFill>
                <a:schemeClr val="accent2">
                  <a:lumMod val="80000"/>
                  <a:lumOff val="20000"/>
                </a:schemeClr>
              </a:solidFill>
              <a:round/>
            </a:ln>
            <a:effectLst/>
          </c:spPr>
          <c:marker>
            <c:symbol val="circle"/>
            <c:size val="8"/>
            <c:spPr>
              <a:solidFill>
                <a:schemeClr val="accent2">
                  <a:lumMod val="80000"/>
                  <a:lumOff val="2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Table_1!$C$19:$I$19</c:f>
            </c:numRef>
          </c:val>
          <c:smooth val="0"/>
          <c:extLst>
            <c:ext xmlns:c16="http://schemas.microsoft.com/office/drawing/2014/chart" uri="{C3380CC4-5D6E-409C-BE32-E72D297353CC}">
              <c16:uniqueId val="{0000000D-515E-4322-B847-B71BDE58A9FB}"/>
            </c:ext>
          </c:extLst>
        </c:ser>
        <c:ser>
          <c:idx val="14"/>
          <c:order val="14"/>
          <c:tx>
            <c:strRef>
              <c:f>Table_1!$A$20:$B$20</c:f>
              <c:strCache>
                <c:ptCount val="2"/>
                <c:pt idx="0">
                  <c:v>P7 - Second level</c:v>
                </c:pt>
                <c:pt idx="1">
                  <c:v>Numeracy</c:v>
                </c:pt>
              </c:strCache>
            </c:strRef>
          </c:tx>
          <c:spPr>
            <a:ln w="38100" cap="rnd">
              <a:solidFill>
                <a:schemeClr val="accent3">
                  <a:lumMod val="80000"/>
                  <a:lumOff val="20000"/>
                </a:schemeClr>
              </a:solidFill>
              <a:round/>
            </a:ln>
            <a:effectLst/>
          </c:spPr>
          <c:marker>
            <c:symbol val="circle"/>
            <c:size val="8"/>
            <c:spPr>
              <a:solidFill>
                <a:schemeClr val="accent3">
                  <a:lumMod val="80000"/>
                  <a:lumOff val="2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Table_1!$C$20:$I$20</c:f>
            </c:numRef>
          </c:val>
          <c:smooth val="0"/>
          <c:extLst>
            <c:ext xmlns:c16="http://schemas.microsoft.com/office/drawing/2014/chart" uri="{C3380CC4-5D6E-409C-BE32-E72D297353CC}">
              <c16:uniqueId val="{0000000E-515E-4322-B847-B71BDE58A9FB}"/>
            </c:ext>
          </c:extLst>
        </c:ser>
        <c:ser>
          <c:idx val="15"/>
          <c:order val="15"/>
          <c:tx>
            <c:strRef>
              <c:f>Table_1!$A$21:$B$21</c:f>
              <c:strCache>
                <c:ptCount val="2"/>
                <c:pt idx="0">
                  <c:v>P1, P4 and P7 combined</c:v>
                </c:pt>
                <c:pt idx="1">
                  <c:v>Reading</c:v>
                </c:pt>
              </c:strCache>
            </c:strRef>
          </c:tx>
          <c:spPr>
            <a:ln w="38100" cap="rnd">
              <a:solidFill>
                <a:schemeClr val="accent4">
                  <a:lumMod val="80000"/>
                  <a:lumOff val="20000"/>
                </a:schemeClr>
              </a:solidFill>
              <a:round/>
            </a:ln>
            <a:effectLst/>
          </c:spPr>
          <c:marker>
            <c:symbol val="circle"/>
            <c:size val="8"/>
            <c:spPr>
              <a:solidFill>
                <a:schemeClr val="accent4">
                  <a:lumMod val="80000"/>
                  <a:lumOff val="2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Table_1!$C$21:$I$21</c:f>
            </c:numRef>
          </c:val>
          <c:smooth val="0"/>
          <c:extLst>
            <c:ext xmlns:c16="http://schemas.microsoft.com/office/drawing/2014/chart" uri="{C3380CC4-5D6E-409C-BE32-E72D297353CC}">
              <c16:uniqueId val="{0000000F-515E-4322-B847-B71BDE58A9FB}"/>
            </c:ext>
          </c:extLst>
        </c:ser>
        <c:ser>
          <c:idx val="16"/>
          <c:order val="16"/>
          <c:tx>
            <c:strRef>
              <c:f>Table_1!$A$22:$B$22</c:f>
              <c:strCache>
                <c:ptCount val="2"/>
                <c:pt idx="0">
                  <c:v>P1, P4 and P7 combined</c:v>
                </c:pt>
                <c:pt idx="1">
                  <c:v>Writing</c:v>
                </c:pt>
              </c:strCache>
            </c:strRef>
          </c:tx>
          <c:spPr>
            <a:ln w="38100" cap="rnd">
              <a:solidFill>
                <a:schemeClr val="accent5">
                  <a:lumMod val="80000"/>
                  <a:lumOff val="20000"/>
                </a:schemeClr>
              </a:solidFill>
              <a:round/>
            </a:ln>
            <a:effectLst/>
          </c:spPr>
          <c:marker>
            <c:symbol val="circle"/>
            <c:size val="8"/>
            <c:spPr>
              <a:solidFill>
                <a:schemeClr val="accent5">
                  <a:lumMod val="80000"/>
                  <a:lumOff val="2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Table_1!$C$22:$I$22</c:f>
            </c:numRef>
          </c:val>
          <c:smooth val="0"/>
          <c:extLst>
            <c:ext xmlns:c16="http://schemas.microsoft.com/office/drawing/2014/chart" uri="{C3380CC4-5D6E-409C-BE32-E72D297353CC}">
              <c16:uniqueId val="{00000010-515E-4322-B847-B71BDE58A9FB}"/>
            </c:ext>
          </c:extLst>
        </c:ser>
        <c:ser>
          <c:idx val="17"/>
          <c:order val="17"/>
          <c:tx>
            <c:strRef>
              <c:f>Table_1!$A$23:$B$23</c:f>
              <c:strCache>
                <c:ptCount val="2"/>
                <c:pt idx="0">
                  <c:v>P1, P4 and P7 combined</c:v>
                </c:pt>
                <c:pt idx="1">
                  <c:v>Listening &amp; Talking</c:v>
                </c:pt>
              </c:strCache>
            </c:strRef>
          </c:tx>
          <c:spPr>
            <a:ln w="38100" cap="rnd">
              <a:solidFill>
                <a:schemeClr val="accent6">
                  <a:lumMod val="80000"/>
                  <a:lumOff val="20000"/>
                </a:schemeClr>
              </a:solidFill>
              <a:round/>
            </a:ln>
            <a:effectLst/>
          </c:spPr>
          <c:marker>
            <c:symbol val="circle"/>
            <c:size val="8"/>
            <c:spPr>
              <a:solidFill>
                <a:schemeClr val="accent6">
                  <a:lumMod val="80000"/>
                  <a:lumOff val="2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Table_1!$C$23:$I$23</c:f>
            </c:numRef>
          </c:val>
          <c:smooth val="0"/>
          <c:extLst>
            <c:ext xmlns:c16="http://schemas.microsoft.com/office/drawing/2014/chart" uri="{C3380CC4-5D6E-409C-BE32-E72D297353CC}">
              <c16:uniqueId val="{00000011-515E-4322-B847-B71BDE58A9FB}"/>
            </c:ext>
          </c:extLst>
        </c:ser>
        <c:ser>
          <c:idx val="18"/>
          <c:order val="18"/>
          <c:tx>
            <c:strRef>
              <c:f>Table_1!$A$24:$B$24</c:f>
              <c:strCache>
                <c:ptCount val="2"/>
                <c:pt idx="0">
                  <c:v>P1, P4 and P7 combined</c:v>
                </c:pt>
                <c:pt idx="1">
                  <c:v>Literacy</c:v>
                </c:pt>
              </c:strCache>
            </c:strRef>
          </c:tx>
          <c:spPr>
            <a:ln w="38100" cap="rnd">
              <a:solidFill>
                <a:schemeClr val="accent1">
                  <a:lumMod val="8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Table_1!$C$24:$I$24</c:f>
              <c:numCache>
                <c:formatCode>0</c:formatCode>
                <c:ptCount val="6"/>
                <c:pt idx="0">
                  <c:v>69.243343534999994</c:v>
                </c:pt>
                <c:pt idx="1">
                  <c:v>71.412783857999997</c:v>
                </c:pt>
                <c:pt idx="2">
                  <c:v>72.300079504999999</c:v>
                </c:pt>
                <c:pt idx="3">
                  <c:v>66.877499266000001</c:v>
                </c:pt>
                <c:pt idx="4">
                  <c:v>70.538690044921026</c:v>
                </c:pt>
                <c:pt idx="5">
                  <c:v>72.740965662999997</c:v>
                </c:pt>
              </c:numCache>
            </c:numRef>
          </c:val>
          <c:smooth val="0"/>
          <c:extLst>
            <c:ext xmlns:c16="http://schemas.microsoft.com/office/drawing/2014/chart" uri="{C3380CC4-5D6E-409C-BE32-E72D297353CC}">
              <c16:uniqueId val="{00000012-515E-4322-B847-B71BDE58A9FB}"/>
            </c:ext>
          </c:extLst>
        </c:ser>
        <c:ser>
          <c:idx val="19"/>
          <c:order val="19"/>
          <c:tx>
            <c:strRef>
              <c:f>Table_1!$A$25:$B$25</c:f>
              <c:strCache>
                <c:ptCount val="2"/>
                <c:pt idx="0">
                  <c:v>P1, P4 and P7 combined</c:v>
                </c:pt>
                <c:pt idx="1">
                  <c:v>Numeracy</c:v>
                </c:pt>
              </c:strCache>
            </c:strRef>
          </c:tx>
          <c:spPr>
            <a:ln w="38100" cap="rnd">
              <a:solidFill>
                <a:schemeClr val="accent2">
                  <a:lumMod val="8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Table_1!$C$5:$I$5</c:f>
              <c:strCache>
                <c:ptCount val="6"/>
                <c:pt idx="0">
                  <c:v>2016/17</c:v>
                </c:pt>
                <c:pt idx="1">
                  <c:v>2017/18</c:v>
                </c:pt>
                <c:pt idx="2">
                  <c:v>2018/19 </c:v>
                </c:pt>
                <c:pt idx="3">
                  <c:v>2020/21 
 </c:v>
                </c:pt>
                <c:pt idx="4">
                  <c:v>2021/22</c:v>
                </c:pt>
                <c:pt idx="5">
                  <c:v>2022/23</c:v>
                </c:pt>
              </c:strCache>
            </c:strRef>
          </c:cat>
          <c:val>
            <c:numRef>
              <c:f>Table_1!$C$25:$I$25</c:f>
              <c:numCache>
                <c:formatCode>0</c:formatCode>
                <c:ptCount val="6"/>
                <c:pt idx="0">
                  <c:v>76.356499241999998</c:v>
                </c:pt>
                <c:pt idx="1">
                  <c:v>78.420145775999998</c:v>
                </c:pt>
                <c:pt idx="2">
                  <c:v>79.071225374999997</c:v>
                </c:pt>
                <c:pt idx="3">
                  <c:v>74.690638798999998</c:v>
                </c:pt>
                <c:pt idx="4">
                  <c:v>77.949316519060446</c:v>
                </c:pt>
                <c:pt idx="5">
                  <c:v>79.603108188999997</c:v>
                </c:pt>
              </c:numCache>
            </c:numRef>
          </c:val>
          <c:smooth val="0"/>
          <c:extLst>
            <c:ext xmlns:c16="http://schemas.microsoft.com/office/drawing/2014/chart" uri="{C3380CC4-5D6E-409C-BE32-E72D297353CC}">
              <c16:uniqueId val="{00000013-515E-4322-B847-B71BDE58A9FB}"/>
            </c:ext>
          </c:extLst>
        </c:ser>
        <c:dLbls>
          <c:dLblPos val="t"/>
          <c:showLegendKey val="0"/>
          <c:showVal val="1"/>
          <c:showCatName val="0"/>
          <c:showSerName val="0"/>
          <c:showPercent val="0"/>
          <c:showBubbleSize val="0"/>
        </c:dLbls>
        <c:smooth val="0"/>
        <c:axId val="593536687"/>
        <c:axId val="593554991"/>
      </c:lineChart>
      <c:catAx>
        <c:axId val="593536687"/>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GB" sz="1200"/>
                  <a:t>Academic</a:t>
                </a:r>
                <a:r>
                  <a:rPr lang="en-GB" sz="1200" baseline="0"/>
                  <a:t> year</a:t>
                </a:r>
                <a:endParaRPr lang="en-GB" sz="1200"/>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lumMod val="65000"/>
                    <a:lumOff val="35000"/>
                  </a:schemeClr>
                </a:solidFill>
                <a:latin typeface="+mn-lt"/>
                <a:ea typeface="+mn-ea"/>
                <a:cs typeface="+mn-cs"/>
              </a:defRPr>
            </a:pPr>
            <a:endParaRPr lang="en-US"/>
          </a:p>
        </c:txPr>
        <c:crossAx val="593554991"/>
        <c:crosses val="autoZero"/>
        <c:auto val="1"/>
        <c:lblAlgn val="ctr"/>
        <c:lblOffset val="100"/>
        <c:noMultiLvlLbl val="0"/>
      </c:catAx>
      <c:valAx>
        <c:axId val="593554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r>
                  <a:rPr lang="en-GB" sz="1200"/>
                  <a:t>Percenetage</a:t>
                </a: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3536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1A870F8E-1D1E-4281-BB5B-BA67A0D2C3CD}">
      <dgm:prSet phldrT="[Text]"/>
      <dgm:spPr/>
      <dgm:t>
        <a:bodyPr/>
        <a:lstStyle/>
        <a:p>
          <a:r>
            <a:rPr lang="en-GB"/>
            <a:t>National guidance and research</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10;"/>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a:t>Using</a:t>
          </a:r>
          <a:r>
            <a:rPr lang="en-GB" baseline="0"/>
            <a:t> data</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2CDA3D51-41DC-4E39-A368-51E2E7A93007}">
      <dgm:prSet/>
      <dgm:spPr/>
      <dgm:t>
        <a:bodyPr/>
        <a:lstStyle/>
        <a:p>
          <a:r>
            <a:rPr lang="en-GB"/>
            <a:t>Nationally</a:t>
          </a:r>
          <a:r>
            <a:rPr lang="en-GB" baseline="0"/>
            <a:t> available data</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A2712563-4748-44B6-B9DE-5D2F5E64FA9A}" type="parTrans" cxnId="{A052FA6B-6953-4369-B3A2-575B70553420}">
      <dgm:prSet/>
      <dgm:spPr/>
      <dgm:t>
        <a:bodyPr/>
        <a:lstStyle/>
        <a:p>
          <a:endParaRPr lang="en-GB"/>
        </a:p>
      </dgm:t>
    </dgm:pt>
    <dgm:pt modelId="{26EC91DC-426A-49BF-B7A0-D1CF3457852F}" type="sibTrans" cxnId="{A052FA6B-6953-4369-B3A2-575B70553420}">
      <dgm:prSet/>
      <dgm:spPr/>
      <dgm:t>
        <a:bodyPr/>
        <a:lstStyle/>
        <a:p>
          <a:endParaRPr lang="en-GB"/>
        </a:p>
      </dgm:t>
    </dgm:pt>
    <dgm:pt modelId="{7B0AD926-90C7-41E4-A566-09DE22CEC021}">
      <dgm:prSet/>
      <dgm:spPr/>
      <dgm:t>
        <a:bodyPr/>
        <a:lstStyle/>
        <a:p>
          <a:r>
            <a:rPr lang="en-GB"/>
            <a:t>Comparator data</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77EDBD20-ED17-47BC-9103-8B20A21845AD}">
      <dgm:prSet/>
      <dgm:spPr/>
      <dgm:t>
        <a:bodyPr/>
        <a:lstStyle/>
        <a:p>
          <a:r>
            <a:rPr lang="en-GB"/>
            <a:t>Analysing</a:t>
          </a:r>
          <a:r>
            <a:rPr lang="en-GB" baseline="0"/>
            <a:t> data</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91F5CA11-CFBB-4F36-A4A9-E57BEDB2283D}" type="parTrans" cxnId="{A8E09E19-17DF-451D-A7DB-4A880C165FA1}">
      <dgm:prSet/>
      <dgm:spPr/>
      <dgm:t>
        <a:bodyPr/>
        <a:lstStyle/>
        <a:p>
          <a:endParaRPr lang="en-GB"/>
        </a:p>
      </dgm:t>
    </dgm:pt>
    <dgm:pt modelId="{1B70BB6C-8B93-446A-B8BD-334D3817DA45}" type="sibTrans" cxnId="{A8E09E19-17DF-451D-A7DB-4A880C165FA1}">
      <dgm:prSet/>
      <dgm:spPr/>
      <dgm:t>
        <a:bodyPr/>
        <a:lstStyle/>
        <a:p>
          <a:endParaRPr lang="en-GB"/>
        </a:p>
      </dgm:t>
    </dgm:pt>
    <dgm:pt modelId="{6915B8AE-D623-4D2D-A03E-8F727C279356}">
      <dgm:prSet/>
      <dgm:spPr/>
      <dgm:t>
        <a:bodyPr/>
        <a:lstStyle/>
        <a:p>
          <a:r>
            <a:rPr lang="en-GB"/>
            <a:t>Exploring different presentations of data</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data processes&#10;Effective data processes&#10;Data systems&#10;Scenarios activity&#10;Reflection and feedback"/>
        </a:ext>
      </dgm:extLst>
    </dgm:pt>
    <dgm:pt modelId="{89A5FCDC-A1F3-426D-9781-28D719A510A1}" type="parTrans" cxnId="{8ABEAAD1-6514-47A6-9558-89E127A800BA}">
      <dgm:prSet/>
      <dgm:spPr/>
      <dgm:t>
        <a:bodyPr/>
        <a:lstStyle/>
        <a:p>
          <a:endParaRPr lang="en-GB"/>
        </a:p>
      </dgm:t>
    </dgm:pt>
    <dgm:pt modelId="{4737A28E-E17F-4EC0-81D7-30C65E259985}" type="sibTrans" cxnId="{8ABEAAD1-6514-47A6-9558-89E127A800BA}">
      <dgm:prSet/>
      <dgm:spPr/>
      <dgm:t>
        <a:bodyPr/>
        <a:lstStyle/>
        <a:p>
          <a:endParaRPr lang="en-GB"/>
        </a:p>
      </dgm:t>
    </dgm:pt>
    <dgm:pt modelId="{6C032B3A-8142-440D-AE45-47BEFF088E64}">
      <dgm:prSet/>
      <dgm:spPr/>
      <dgm:t>
        <a:bodyPr/>
        <a:lstStyle/>
        <a:p>
          <a:r>
            <a:rPr lang="en-GB"/>
            <a:t>Next steps</a:t>
          </a:r>
        </a:p>
      </dgm:t>
    </dgm:pt>
    <dgm:pt modelId="{92DA2326-FA58-4FCD-8120-0A5C6F3A2ABF}" type="parTrans" cxnId="{EC571840-A6D0-4091-89D9-5D4767F26DDE}">
      <dgm:prSet/>
      <dgm:spPr/>
      <dgm:t>
        <a:bodyPr/>
        <a:lstStyle/>
        <a:p>
          <a:endParaRPr lang="en-GB"/>
        </a:p>
      </dgm:t>
    </dgm:pt>
    <dgm:pt modelId="{192327AA-6DB0-4831-B0F4-B7BBEC224E3C}" type="sibTrans" cxnId="{EC571840-A6D0-4091-89D9-5D4767F26DDE}">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7"/>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7"/>
      <dgm:spPr/>
    </dgm:pt>
    <dgm:pt modelId="{24AABA6E-A49D-42DB-A542-876EF2DE7C65}" type="pres">
      <dgm:prSet presAssocID="{8B7B171F-EB8B-4CF6-A2D6-4B7B5ADE7A58}" presName="dstNode" presStyleLbl="node1" presStyleIdx="0" presStyleCnt="7"/>
      <dgm:spPr/>
    </dgm:pt>
    <dgm:pt modelId="{8E493C90-1408-4526-8756-A3696992837D}" type="pres">
      <dgm:prSet presAssocID="{1A870F8E-1D1E-4281-BB5B-BA67A0D2C3CD}" presName="text_1" presStyleLbl="node1" presStyleIdx="0" presStyleCnt="7">
        <dgm:presLayoutVars>
          <dgm:bulletEnabled val="1"/>
        </dgm:presLayoutVars>
      </dgm:prSet>
      <dgm:spPr/>
    </dgm:pt>
    <dgm:pt modelId="{6ACD0082-46EB-4197-9AEF-6C3603194323}" type="pres">
      <dgm:prSet presAssocID="{1A870F8E-1D1E-4281-BB5B-BA67A0D2C3CD}" presName="accent_1" presStyleCnt="0"/>
      <dgm:spPr/>
    </dgm:pt>
    <dgm:pt modelId="{84B16BD2-BC88-4E10-9E43-6D6BE4C2FED5}" type="pres">
      <dgm:prSet presAssocID="{1A870F8E-1D1E-4281-BB5B-BA67A0D2C3CD}" presName="accentRepeatNode" presStyleLbl="solidFgAcc1" presStyleIdx="0" presStyleCnt="7"/>
      <dgm:spPr/>
    </dgm:pt>
    <dgm:pt modelId="{2E8260C5-714E-40EE-B332-FCC683D80095}" type="pres">
      <dgm:prSet presAssocID="{B790341B-5831-47C8-B1B9-DA1CD817B1BD}" presName="text_2" presStyleLbl="node1" presStyleIdx="1" presStyleCnt="7">
        <dgm:presLayoutVars>
          <dgm:bulletEnabled val="1"/>
        </dgm:presLayoutVars>
      </dgm:prSet>
      <dgm:spPr/>
    </dgm:pt>
    <dgm:pt modelId="{0E7DC222-0381-4A96-9F66-3A4789D11B2F}" type="pres">
      <dgm:prSet presAssocID="{B790341B-5831-47C8-B1B9-DA1CD817B1BD}" presName="accent_2" presStyleCnt="0"/>
      <dgm:spPr/>
    </dgm:pt>
    <dgm:pt modelId="{1354DD78-EAD9-4D08-9D4B-45C0F8ABE7DF}" type="pres">
      <dgm:prSet presAssocID="{B790341B-5831-47C8-B1B9-DA1CD817B1BD}" presName="accentRepeatNode" presStyleLbl="solidFgAcc1" presStyleIdx="1" presStyleCnt="7"/>
      <dgm:spPr/>
    </dgm:pt>
    <dgm:pt modelId="{80A4B80A-B3F2-4F07-ABEB-C5E4EF5646B0}" type="pres">
      <dgm:prSet presAssocID="{2CDA3D51-41DC-4E39-A368-51E2E7A93007}" presName="text_3" presStyleLbl="node1" presStyleIdx="2" presStyleCnt="7">
        <dgm:presLayoutVars>
          <dgm:bulletEnabled val="1"/>
        </dgm:presLayoutVars>
      </dgm:prSet>
      <dgm:spPr/>
    </dgm:pt>
    <dgm:pt modelId="{DBBE36E4-8A32-42B0-AD85-903E54752B13}" type="pres">
      <dgm:prSet presAssocID="{2CDA3D51-41DC-4E39-A368-51E2E7A93007}" presName="accent_3" presStyleCnt="0"/>
      <dgm:spPr/>
    </dgm:pt>
    <dgm:pt modelId="{4F962DEC-736F-4564-A610-8E8E3C85FDB9}" type="pres">
      <dgm:prSet presAssocID="{2CDA3D51-41DC-4E39-A368-51E2E7A93007}" presName="accentRepeatNode" presStyleLbl="solidFgAcc1" presStyleIdx="2" presStyleCnt="7"/>
      <dgm:spPr/>
    </dgm:pt>
    <dgm:pt modelId="{02508A3B-1303-49CE-BAF6-9EB610B0031A}" type="pres">
      <dgm:prSet presAssocID="{7B0AD926-90C7-41E4-A566-09DE22CEC021}" presName="text_4" presStyleLbl="node1" presStyleIdx="3" presStyleCnt="7">
        <dgm:presLayoutVars>
          <dgm:bulletEnabled val="1"/>
        </dgm:presLayoutVars>
      </dgm:prSet>
      <dgm:spPr/>
    </dgm:pt>
    <dgm:pt modelId="{A9049949-B4C3-4FE8-AF08-D0C2E555B93F}" type="pres">
      <dgm:prSet presAssocID="{7B0AD926-90C7-41E4-A566-09DE22CEC021}" presName="accent_4" presStyleCnt="0"/>
      <dgm:spPr/>
    </dgm:pt>
    <dgm:pt modelId="{50719DB5-5558-44D0-AF6C-79E035AAA8E9}" type="pres">
      <dgm:prSet presAssocID="{7B0AD926-90C7-41E4-A566-09DE22CEC021}" presName="accentRepeatNode" presStyleLbl="solidFgAcc1" presStyleIdx="3" presStyleCnt="7"/>
      <dgm:spPr/>
    </dgm:pt>
    <dgm:pt modelId="{29BE2A3A-B8E3-4E04-B18A-638C49EDC6C7}" type="pres">
      <dgm:prSet presAssocID="{6915B8AE-D623-4D2D-A03E-8F727C279356}" presName="text_5" presStyleLbl="node1" presStyleIdx="4" presStyleCnt="7">
        <dgm:presLayoutVars>
          <dgm:bulletEnabled val="1"/>
        </dgm:presLayoutVars>
      </dgm:prSet>
      <dgm:spPr/>
    </dgm:pt>
    <dgm:pt modelId="{C5BDEC82-53DE-421F-9DF1-869AE972B4E9}" type="pres">
      <dgm:prSet presAssocID="{6915B8AE-D623-4D2D-A03E-8F727C279356}" presName="accent_5" presStyleCnt="0"/>
      <dgm:spPr/>
    </dgm:pt>
    <dgm:pt modelId="{750E8D03-8662-4E4D-9370-78DA869F89FF}" type="pres">
      <dgm:prSet presAssocID="{6915B8AE-D623-4D2D-A03E-8F727C279356}" presName="accentRepeatNode" presStyleLbl="solidFgAcc1" presStyleIdx="4" presStyleCnt="7"/>
      <dgm:spPr/>
    </dgm:pt>
    <dgm:pt modelId="{794CA366-A7F0-4134-AC7E-BA24970D056A}" type="pres">
      <dgm:prSet presAssocID="{77EDBD20-ED17-47BC-9103-8B20A21845AD}" presName="text_6" presStyleLbl="node1" presStyleIdx="5" presStyleCnt="7">
        <dgm:presLayoutVars>
          <dgm:bulletEnabled val="1"/>
        </dgm:presLayoutVars>
      </dgm:prSet>
      <dgm:spPr/>
    </dgm:pt>
    <dgm:pt modelId="{998E1472-A294-40F4-BC67-8790B9A2DFFA}" type="pres">
      <dgm:prSet presAssocID="{77EDBD20-ED17-47BC-9103-8B20A21845AD}" presName="accent_6" presStyleCnt="0"/>
      <dgm:spPr/>
    </dgm:pt>
    <dgm:pt modelId="{53A47033-DFB9-4D49-881A-2B2B4002F6FF}" type="pres">
      <dgm:prSet presAssocID="{77EDBD20-ED17-47BC-9103-8B20A21845AD}" presName="accentRepeatNode" presStyleLbl="solidFgAcc1" presStyleIdx="5" presStyleCnt="7"/>
      <dgm:spPr/>
    </dgm:pt>
    <dgm:pt modelId="{C7D7B34F-5FD6-4F3B-AB96-9B55C3A0F2AB}" type="pres">
      <dgm:prSet presAssocID="{6C032B3A-8142-440D-AE45-47BEFF088E64}" presName="text_7" presStyleLbl="node1" presStyleIdx="6" presStyleCnt="7">
        <dgm:presLayoutVars>
          <dgm:bulletEnabled val="1"/>
        </dgm:presLayoutVars>
      </dgm:prSet>
      <dgm:spPr/>
    </dgm:pt>
    <dgm:pt modelId="{68F80D09-83F6-475E-881F-F2034465FAC6}" type="pres">
      <dgm:prSet presAssocID="{6C032B3A-8142-440D-AE45-47BEFF088E64}" presName="accent_7" presStyleCnt="0"/>
      <dgm:spPr/>
    </dgm:pt>
    <dgm:pt modelId="{2DDFC24E-87E0-425E-946A-9E52E9294EF3}" type="pres">
      <dgm:prSet presAssocID="{6C032B3A-8142-440D-AE45-47BEFF088E64}" presName="accentRepeatNode" presStyleLbl="solidFgAcc1" presStyleIdx="6" presStyleCnt="7"/>
      <dgm:spPr/>
    </dgm:pt>
  </dgm:ptLst>
  <dgm:cxnLst>
    <dgm:cxn modelId="{90CDE009-774E-4792-B440-3909203C8146}" type="presOf" srcId="{77EDBD20-ED17-47BC-9103-8B20A21845AD}" destId="{794CA366-A7F0-4134-AC7E-BA24970D056A}" srcOrd="0" destOrd="0" presId="urn:microsoft.com/office/officeart/2008/layout/VerticalCurvedList"/>
    <dgm:cxn modelId="{9A25AA10-9487-484D-A5E5-C1768227AB93}" type="presOf" srcId="{B790341B-5831-47C8-B1B9-DA1CD817B1BD}" destId="{2E8260C5-714E-40EE-B332-FCC683D80095}" srcOrd="0" destOrd="0" presId="urn:microsoft.com/office/officeart/2008/layout/VerticalCurvedList"/>
    <dgm:cxn modelId="{A8E09E19-17DF-451D-A7DB-4A880C165FA1}" srcId="{8B7B171F-EB8B-4CF6-A2D6-4B7B5ADE7A58}" destId="{77EDBD20-ED17-47BC-9103-8B20A21845AD}" srcOrd="5" destOrd="0" parTransId="{91F5CA11-CFBB-4F36-A4A9-E57BEDB2283D}" sibTransId="{1B70BB6C-8B93-446A-B8BD-334D3817DA45}"/>
    <dgm:cxn modelId="{E32EAD1F-5887-4222-A288-AF854EDC8A33}" type="presOf" srcId="{8B7B171F-EB8B-4CF6-A2D6-4B7B5ADE7A58}" destId="{DA294D58-0376-408B-83CE-9DB747C5E6B8}" srcOrd="0" destOrd="0" presId="urn:microsoft.com/office/officeart/2008/layout/VerticalCurvedList"/>
    <dgm:cxn modelId="{B4373220-B1A2-47D0-A445-9306ECD63BF0}" type="presOf" srcId="{7B0AD926-90C7-41E4-A566-09DE22CEC021}" destId="{02508A3B-1303-49CE-BAF6-9EB610B0031A}" srcOrd="0" destOrd="0" presId="urn:microsoft.com/office/officeart/2008/layout/VerticalCurvedList"/>
    <dgm:cxn modelId="{0E09FD26-BB5D-46CB-8E0A-F25C661EB249}" srcId="{8B7B171F-EB8B-4CF6-A2D6-4B7B5ADE7A58}" destId="{1A870F8E-1D1E-4281-BB5B-BA67A0D2C3CD}" srcOrd="0" destOrd="0" parTransId="{34498098-56E9-4626-AC2B-4DA1EAA61179}" sibTransId="{A733424E-8E48-4099-9748-CA53694FC37D}"/>
    <dgm:cxn modelId="{5F5F1E29-B4BE-48F0-A81F-DC9CE5432CDC}" type="presOf" srcId="{1A870F8E-1D1E-4281-BB5B-BA67A0D2C3CD}" destId="{8E493C90-1408-4526-8756-A3696992837D}" srcOrd="0" destOrd="0" presId="urn:microsoft.com/office/officeart/2008/layout/VerticalCurvedList"/>
    <dgm:cxn modelId="{129DB831-72C0-490B-9648-5A74F7AF7126}" type="presOf" srcId="{6915B8AE-D623-4D2D-A03E-8F727C279356}" destId="{29BE2A3A-B8E3-4E04-B18A-638C49EDC6C7}" srcOrd="0" destOrd="0" presId="urn:microsoft.com/office/officeart/2008/layout/VerticalCurvedList"/>
    <dgm:cxn modelId="{EC571840-A6D0-4091-89D9-5D4767F26DDE}" srcId="{8B7B171F-EB8B-4CF6-A2D6-4B7B5ADE7A58}" destId="{6C032B3A-8142-440D-AE45-47BEFF088E64}" srcOrd="6" destOrd="0" parTransId="{92DA2326-FA58-4FCD-8120-0A5C6F3A2ABF}" sibTransId="{192327AA-6DB0-4831-B0F4-B7BBEC224E3C}"/>
    <dgm:cxn modelId="{194F0965-9737-4201-A6D5-239951E0EAA4}" srcId="{8B7B171F-EB8B-4CF6-A2D6-4B7B5ADE7A58}" destId="{7B0AD926-90C7-41E4-A566-09DE22CEC021}" srcOrd="3" destOrd="0" parTransId="{8ACB685B-E69A-4A83-9B41-C488B8AE88AB}" sibTransId="{45654B5D-AFB1-4160-93F0-BE02D65750CF}"/>
    <dgm:cxn modelId="{A052FA6B-6953-4369-B3A2-575B70553420}" srcId="{8B7B171F-EB8B-4CF6-A2D6-4B7B5ADE7A58}" destId="{2CDA3D51-41DC-4E39-A368-51E2E7A93007}" srcOrd="2" destOrd="0" parTransId="{A2712563-4748-44B6-B9DE-5D2F5E64FA9A}" sibTransId="{26EC91DC-426A-49BF-B7A0-D1CF3457852F}"/>
    <dgm:cxn modelId="{FFC28293-60D5-41A5-AC98-EA8815E23C3D}" type="presOf" srcId="{2CDA3D51-41DC-4E39-A368-51E2E7A93007}" destId="{80A4B80A-B3F2-4F07-ABEB-C5E4EF5646B0}" srcOrd="0" destOrd="0" presId="urn:microsoft.com/office/officeart/2008/layout/VerticalCurvedList"/>
    <dgm:cxn modelId="{C8BE9B99-263E-4979-8520-F16996FF867B}" type="presOf" srcId="{6C032B3A-8142-440D-AE45-47BEFF088E64}" destId="{C7D7B34F-5FD6-4F3B-AB96-9B55C3A0F2AB}" srcOrd="0" destOrd="0" presId="urn:microsoft.com/office/officeart/2008/layout/VerticalCurvedList"/>
    <dgm:cxn modelId="{E043A09D-17BA-4C80-B65F-09FE2C1A7D0D}" type="presOf" srcId="{A733424E-8E48-4099-9748-CA53694FC37D}" destId="{6744B3B5-0239-436F-926B-518AB374C1A7}" srcOrd="0" destOrd="0" presId="urn:microsoft.com/office/officeart/2008/layout/VerticalCurvedList"/>
    <dgm:cxn modelId="{E5B4F2C6-7466-49C0-98A2-B0769DB539AE}" srcId="{8B7B171F-EB8B-4CF6-A2D6-4B7B5ADE7A58}" destId="{B790341B-5831-47C8-B1B9-DA1CD817B1BD}" srcOrd="1" destOrd="0" parTransId="{D5EE7ED7-E48A-48EE-A08F-3E2020EAC63A}" sibTransId="{5FF43768-0BBC-4FC5-A4E1-E2771ADBC7D2}"/>
    <dgm:cxn modelId="{8ABEAAD1-6514-47A6-9558-89E127A800BA}" srcId="{8B7B171F-EB8B-4CF6-A2D6-4B7B5ADE7A58}" destId="{6915B8AE-D623-4D2D-A03E-8F727C279356}" srcOrd="4" destOrd="0" parTransId="{89A5FCDC-A1F3-426D-9781-28D719A510A1}" sibTransId="{4737A28E-E17F-4EC0-81D7-30C65E259985}"/>
    <dgm:cxn modelId="{92F2E4A0-EEA7-4DE4-BDDD-ECFFCF3CF476}" type="presParOf" srcId="{DA294D58-0376-408B-83CE-9DB747C5E6B8}" destId="{A8C9F2EC-3736-44FC-97E3-A31414475BB8}" srcOrd="0" destOrd="0" presId="urn:microsoft.com/office/officeart/2008/layout/VerticalCurvedList"/>
    <dgm:cxn modelId="{2142A532-6110-4578-B1D3-B59AC784EF37}" type="presParOf" srcId="{A8C9F2EC-3736-44FC-97E3-A31414475BB8}" destId="{D9FE83E8-6451-4265-AA35-61A5C5942942}" srcOrd="0" destOrd="0" presId="urn:microsoft.com/office/officeart/2008/layout/VerticalCurvedList"/>
    <dgm:cxn modelId="{3CCC8580-3E80-4304-A42E-68A2A1BEB6DD}" type="presParOf" srcId="{D9FE83E8-6451-4265-AA35-61A5C5942942}" destId="{8B4D328E-364A-419C-915E-3134F615E0E8}" srcOrd="0" destOrd="0" presId="urn:microsoft.com/office/officeart/2008/layout/VerticalCurvedList"/>
    <dgm:cxn modelId="{C3A7EFCC-6DAB-4882-9690-A25300AB498A}" type="presParOf" srcId="{D9FE83E8-6451-4265-AA35-61A5C5942942}" destId="{6744B3B5-0239-436F-926B-518AB374C1A7}" srcOrd="1" destOrd="0" presId="urn:microsoft.com/office/officeart/2008/layout/VerticalCurvedList"/>
    <dgm:cxn modelId="{204A651A-37BE-4A0A-9D65-47BB1A33F598}" type="presParOf" srcId="{D9FE83E8-6451-4265-AA35-61A5C5942942}" destId="{481F2718-B3DE-4274-836B-5F15274504A5}" srcOrd="2" destOrd="0" presId="urn:microsoft.com/office/officeart/2008/layout/VerticalCurvedList"/>
    <dgm:cxn modelId="{45AD6A3F-0374-4601-84BA-30913673F851}" type="presParOf" srcId="{D9FE83E8-6451-4265-AA35-61A5C5942942}" destId="{24AABA6E-A49D-42DB-A542-876EF2DE7C65}" srcOrd="3" destOrd="0" presId="urn:microsoft.com/office/officeart/2008/layout/VerticalCurvedList"/>
    <dgm:cxn modelId="{D71848FF-7165-4466-8612-7093D5702F29}" type="presParOf" srcId="{A8C9F2EC-3736-44FC-97E3-A31414475BB8}" destId="{8E493C90-1408-4526-8756-A3696992837D}" srcOrd="1" destOrd="0" presId="urn:microsoft.com/office/officeart/2008/layout/VerticalCurvedList"/>
    <dgm:cxn modelId="{2779A35B-CE91-4F62-B375-16426E2DFB14}" type="presParOf" srcId="{A8C9F2EC-3736-44FC-97E3-A31414475BB8}" destId="{6ACD0082-46EB-4197-9AEF-6C3603194323}" srcOrd="2" destOrd="0" presId="urn:microsoft.com/office/officeart/2008/layout/VerticalCurvedList"/>
    <dgm:cxn modelId="{E92D0E94-2D5B-4406-BCAA-A1FF1D57F06F}" type="presParOf" srcId="{6ACD0082-46EB-4197-9AEF-6C3603194323}" destId="{84B16BD2-BC88-4E10-9E43-6D6BE4C2FED5}" srcOrd="0" destOrd="0" presId="urn:microsoft.com/office/officeart/2008/layout/VerticalCurvedList"/>
    <dgm:cxn modelId="{D519DB83-F54B-4F6F-9C03-BCD7A0A3DE8C}" type="presParOf" srcId="{A8C9F2EC-3736-44FC-97E3-A31414475BB8}" destId="{2E8260C5-714E-40EE-B332-FCC683D80095}" srcOrd="3" destOrd="0" presId="urn:microsoft.com/office/officeart/2008/layout/VerticalCurvedList"/>
    <dgm:cxn modelId="{56045D33-F53E-4E0F-A678-D181A6410B47}" type="presParOf" srcId="{A8C9F2EC-3736-44FC-97E3-A31414475BB8}" destId="{0E7DC222-0381-4A96-9F66-3A4789D11B2F}" srcOrd="4" destOrd="0" presId="urn:microsoft.com/office/officeart/2008/layout/VerticalCurvedList"/>
    <dgm:cxn modelId="{A3F4E0D1-182E-4137-8E14-BC4D5548D5AF}" type="presParOf" srcId="{0E7DC222-0381-4A96-9F66-3A4789D11B2F}" destId="{1354DD78-EAD9-4D08-9D4B-45C0F8ABE7DF}" srcOrd="0" destOrd="0" presId="urn:microsoft.com/office/officeart/2008/layout/VerticalCurvedList"/>
    <dgm:cxn modelId="{02424CCD-172E-4215-A2F9-73A59171620E}" type="presParOf" srcId="{A8C9F2EC-3736-44FC-97E3-A31414475BB8}" destId="{80A4B80A-B3F2-4F07-ABEB-C5E4EF5646B0}" srcOrd="5" destOrd="0" presId="urn:microsoft.com/office/officeart/2008/layout/VerticalCurvedList"/>
    <dgm:cxn modelId="{59B7A6F8-126D-409D-957C-B55A5E891156}" type="presParOf" srcId="{A8C9F2EC-3736-44FC-97E3-A31414475BB8}" destId="{DBBE36E4-8A32-42B0-AD85-903E54752B13}" srcOrd="6" destOrd="0" presId="urn:microsoft.com/office/officeart/2008/layout/VerticalCurvedList"/>
    <dgm:cxn modelId="{D6E19254-E81C-417F-9CA7-4F1F273F30A3}" type="presParOf" srcId="{DBBE36E4-8A32-42B0-AD85-903E54752B13}" destId="{4F962DEC-736F-4564-A610-8E8E3C85FDB9}" srcOrd="0" destOrd="0" presId="urn:microsoft.com/office/officeart/2008/layout/VerticalCurvedList"/>
    <dgm:cxn modelId="{DF35AB65-AD07-42C5-81E9-289B80AEFC1C}" type="presParOf" srcId="{A8C9F2EC-3736-44FC-97E3-A31414475BB8}" destId="{02508A3B-1303-49CE-BAF6-9EB610B0031A}" srcOrd="7" destOrd="0" presId="urn:microsoft.com/office/officeart/2008/layout/VerticalCurvedList"/>
    <dgm:cxn modelId="{58C30EAF-EE8E-4B60-A907-0A1C09DD2953}" type="presParOf" srcId="{A8C9F2EC-3736-44FC-97E3-A31414475BB8}" destId="{A9049949-B4C3-4FE8-AF08-D0C2E555B93F}" srcOrd="8" destOrd="0" presId="urn:microsoft.com/office/officeart/2008/layout/VerticalCurvedList"/>
    <dgm:cxn modelId="{C2EC03C5-A7B0-4C03-AE95-D31A01B98601}" type="presParOf" srcId="{A9049949-B4C3-4FE8-AF08-D0C2E555B93F}" destId="{50719DB5-5558-44D0-AF6C-79E035AAA8E9}" srcOrd="0" destOrd="0" presId="urn:microsoft.com/office/officeart/2008/layout/VerticalCurvedList"/>
    <dgm:cxn modelId="{226CA9AF-8BC8-4304-8738-8B17496B4C4C}" type="presParOf" srcId="{A8C9F2EC-3736-44FC-97E3-A31414475BB8}" destId="{29BE2A3A-B8E3-4E04-B18A-638C49EDC6C7}" srcOrd="9" destOrd="0" presId="urn:microsoft.com/office/officeart/2008/layout/VerticalCurvedList"/>
    <dgm:cxn modelId="{4CF917C0-CDA2-4379-A67A-94653C21BD6F}" type="presParOf" srcId="{A8C9F2EC-3736-44FC-97E3-A31414475BB8}" destId="{C5BDEC82-53DE-421F-9DF1-869AE972B4E9}" srcOrd="10" destOrd="0" presId="urn:microsoft.com/office/officeart/2008/layout/VerticalCurvedList"/>
    <dgm:cxn modelId="{C9D3FBD3-B99E-47D7-BE78-5B277569FB61}" type="presParOf" srcId="{C5BDEC82-53DE-421F-9DF1-869AE972B4E9}" destId="{750E8D03-8662-4E4D-9370-78DA869F89FF}" srcOrd="0" destOrd="0" presId="urn:microsoft.com/office/officeart/2008/layout/VerticalCurvedList"/>
    <dgm:cxn modelId="{BC482133-B9A6-40BD-BEF5-9F255E36F393}" type="presParOf" srcId="{A8C9F2EC-3736-44FC-97E3-A31414475BB8}" destId="{794CA366-A7F0-4134-AC7E-BA24970D056A}" srcOrd="11" destOrd="0" presId="urn:microsoft.com/office/officeart/2008/layout/VerticalCurvedList"/>
    <dgm:cxn modelId="{1D45C8E1-AD75-4A5E-A06B-AA790817F4F7}" type="presParOf" srcId="{A8C9F2EC-3736-44FC-97E3-A31414475BB8}" destId="{998E1472-A294-40F4-BC67-8790B9A2DFFA}" srcOrd="12" destOrd="0" presId="urn:microsoft.com/office/officeart/2008/layout/VerticalCurvedList"/>
    <dgm:cxn modelId="{A60FB988-1928-4202-80EB-7E88F29DB14A}" type="presParOf" srcId="{998E1472-A294-40F4-BC67-8790B9A2DFFA}" destId="{53A47033-DFB9-4D49-881A-2B2B4002F6FF}" srcOrd="0" destOrd="0" presId="urn:microsoft.com/office/officeart/2008/layout/VerticalCurvedList"/>
    <dgm:cxn modelId="{78B915F0-1E66-4F88-86FE-7B7A03F9530D}" type="presParOf" srcId="{A8C9F2EC-3736-44FC-97E3-A31414475BB8}" destId="{C7D7B34F-5FD6-4F3B-AB96-9B55C3A0F2AB}" srcOrd="13" destOrd="0" presId="urn:microsoft.com/office/officeart/2008/layout/VerticalCurvedList"/>
    <dgm:cxn modelId="{9C8E5060-D86D-414C-AF56-5EF4662D92BF}" type="presParOf" srcId="{A8C9F2EC-3736-44FC-97E3-A31414475BB8}" destId="{68F80D09-83F6-475E-881F-F2034465FAC6}" srcOrd="14" destOrd="0" presId="urn:microsoft.com/office/officeart/2008/layout/VerticalCurvedList"/>
    <dgm:cxn modelId="{DAA62B74-E170-45A1-80ED-7421384FB649}" type="presParOf" srcId="{68F80D09-83F6-475E-881F-F2034465FAC6}" destId="{2DDFC24E-87E0-425E-946A-9E52E9294E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93C90-1408-4526-8756-A3696992837D}">
      <dsp:nvSpPr>
        <dsp:cNvPr id="0" name=""/>
        <dsp:cNvSpPr/>
      </dsp:nvSpPr>
      <dsp:spPr>
        <a:xfrm>
          <a:off x="380119" y="246332"/>
          <a:ext cx="10404048" cy="492448"/>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National guidance and research</a:t>
          </a:r>
        </a:p>
      </dsp:txBody>
      <dsp:txXfrm>
        <a:off x="380119" y="246332"/>
        <a:ext cx="10404048" cy="492448"/>
      </dsp:txXfrm>
    </dsp:sp>
    <dsp:sp modelId="{84B16BD2-BC88-4E10-9E43-6D6BE4C2FED5}">
      <dsp:nvSpPr>
        <dsp:cNvPr id="0" name=""/>
        <dsp:cNvSpPr/>
      </dsp:nvSpPr>
      <dsp:spPr>
        <a:xfrm>
          <a:off x="72339" y="184776"/>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8260C5-714E-40EE-B332-FCC683D80095}">
      <dsp:nvSpPr>
        <dsp:cNvPr id="0" name=""/>
        <dsp:cNvSpPr/>
      </dsp:nvSpPr>
      <dsp:spPr>
        <a:xfrm>
          <a:off x="826075" y="985438"/>
          <a:ext cx="9958092" cy="492448"/>
        </a:xfrm>
        <a:prstGeom prst="rect">
          <a:avLst/>
        </a:prstGeom>
        <a:gradFill rotWithShape="0">
          <a:gsLst>
            <a:gs pos="0">
              <a:schemeClr val="accent2">
                <a:shade val="50000"/>
                <a:hueOff val="-168907"/>
                <a:satOff val="2224"/>
                <a:lumOff val="13319"/>
                <a:alphaOff val="0"/>
                <a:lumMod val="110000"/>
                <a:satMod val="105000"/>
                <a:tint val="67000"/>
              </a:schemeClr>
            </a:gs>
            <a:gs pos="50000">
              <a:schemeClr val="accent2">
                <a:shade val="50000"/>
                <a:hueOff val="-168907"/>
                <a:satOff val="2224"/>
                <a:lumOff val="13319"/>
                <a:alphaOff val="0"/>
                <a:lumMod val="105000"/>
                <a:satMod val="103000"/>
                <a:tint val="73000"/>
              </a:schemeClr>
            </a:gs>
            <a:gs pos="100000">
              <a:schemeClr val="accent2">
                <a:shade val="50000"/>
                <a:hueOff val="-168907"/>
                <a:satOff val="2224"/>
                <a:lumOff val="133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Using</a:t>
          </a:r>
          <a:r>
            <a:rPr lang="en-GB" sz="2500" kern="1200" baseline="0"/>
            <a:t> data</a:t>
          </a:r>
          <a:endParaRPr lang="en-GB" sz="2500" kern="1200"/>
        </a:p>
      </dsp:txBody>
      <dsp:txXfrm>
        <a:off x="826075" y="985438"/>
        <a:ext cx="9958092" cy="492448"/>
      </dsp:txXfrm>
    </dsp:sp>
    <dsp:sp modelId="{1354DD78-EAD9-4D08-9D4B-45C0F8ABE7DF}">
      <dsp:nvSpPr>
        <dsp:cNvPr id="0" name=""/>
        <dsp:cNvSpPr/>
      </dsp:nvSpPr>
      <dsp:spPr>
        <a:xfrm>
          <a:off x="518295" y="923882"/>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58855"/>
              <a:satOff val="2474"/>
              <a:lumOff val="12321"/>
              <a:alphaOff val="0"/>
            </a:schemeClr>
          </a:solidFill>
          <a:prstDash val="solid"/>
          <a:miter lim="800000"/>
        </a:ln>
        <a:effectLst/>
      </dsp:spPr>
      <dsp:style>
        <a:lnRef idx="1">
          <a:scrgbClr r="0" g="0" b="0"/>
        </a:lnRef>
        <a:fillRef idx="2">
          <a:scrgbClr r="0" g="0" b="0"/>
        </a:fillRef>
        <a:effectRef idx="0">
          <a:scrgbClr r="0" g="0" b="0"/>
        </a:effectRef>
        <a:fontRef idx="minor"/>
      </dsp:style>
    </dsp:sp>
    <dsp:sp modelId="{80A4B80A-B3F2-4F07-ABEB-C5E4EF5646B0}">
      <dsp:nvSpPr>
        <dsp:cNvPr id="0" name=""/>
        <dsp:cNvSpPr/>
      </dsp:nvSpPr>
      <dsp:spPr>
        <a:xfrm>
          <a:off x="1070457" y="1724003"/>
          <a:ext cx="9713710" cy="492448"/>
        </a:xfrm>
        <a:prstGeom prst="rect">
          <a:avLst/>
        </a:prstGeom>
        <a:gradFill rotWithShape="0">
          <a:gsLst>
            <a:gs pos="0">
              <a:schemeClr val="accent2">
                <a:shade val="50000"/>
                <a:hueOff val="-337813"/>
                <a:satOff val="4447"/>
                <a:lumOff val="26638"/>
                <a:alphaOff val="0"/>
                <a:lumMod val="110000"/>
                <a:satMod val="105000"/>
                <a:tint val="67000"/>
              </a:schemeClr>
            </a:gs>
            <a:gs pos="50000">
              <a:schemeClr val="accent2">
                <a:shade val="50000"/>
                <a:hueOff val="-337813"/>
                <a:satOff val="4447"/>
                <a:lumOff val="26638"/>
                <a:alphaOff val="0"/>
                <a:lumMod val="105000"/>
                <a:satMod val="103000"/>
                <a:tint val="73000"/>
              </a:schemeClr>
            </a:gs>
            <a:gs pos="100000">
              <a:schemeClr val="accent2">
                <a:shade val="50000"/>
                <a:hueOff val="-337813"/>
                <a:satOff val="4447"/>
                <a:lumOff val="266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Nationally</a:t>
          </a:r>
          <a:r>
            <a:rPr lang="en-GB" sz="2500" kern="1200" baseline="0"/>
            <a:t> available data</a:t>
          </a:r>
          <a:endParaRPr lang="en-GB" sz="2500" kern="1200"/>
        </a:p>
      </dsp:txBody>
      <dsp:txXfrm>
        <a:off x="1070457" y="1724003"/>
        <a:ext cx="9713710" cy="492448"/>
      </dsp:txXfrm>
    </dsp:sp>
    <dsp:sp modelId="{4F962DEC-736F-4564-A610-8E8E3C85FDB9}">
      <dsp:nvSpPr>
        <dsp:cNvPr id="0" name=""/>
        <dsp:cNvSpPr/>
      </dsp:nvSpPr>
      <dsp:spPr>
        <a:xfrm>
          <a:off x="762677" y="1662447"/>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17709"/>
              <a:satOff val="4947"/>
              <a:lumOff val="24642"/>
              <a:alphaOff val="0"/>
            </a:schemeClr>
          </a:solidFill>
          <a:prstDash val="solid"/>
          <a:miter lim="800000"/>
        </a:ln>
        <a:effectLst/>
      </dsp:spPr>
      <dsp:style>
        <a:lnRef idx="1">
          <a:scrgbClr r="0" g="0" b="0"/>
        </a:lnRef>
        <a:fillRef idx="2">
          <a:scrgbClr r="0" g="0" b="0"/>
        </a:fillRef>
        <a:effectRef idx="0">
          <a:scrgbClr r="0" g="0" b="0"/>
        </a:effectRef>
        <a:fontRef idx="minor"/>
      </dsp:style>
    </dsp:sp>
    <dsp:sp modelId="{02508A3B-1303-49CE-BAF6-9EB610B0031A}">
      <dsp:nvSpPr>
        <dsp:cNvPr id="0" name=""/>
        <dsp:cNvSpPr/>
      </dsp:nvSpPr>
      <dsp:spPr>
        <a:xfrm>
          <a:off x="1148486" y="2463109"/>
          <a:ext cx="9635681" cy="492448"/>
        </a:xfrm>
        <a:prstGeom prst="rect">
          <a:avLst/>
        </a:prstGeom>
        <a:gradFill rotWithShape="0">
          <a:gsLst>
            <a:gs pos="0">
              <a:schemeClr val="accent2">
                <a:shade val="50000"/>
                <a:hueOff val="-506720"/>
                <a:satOff val="6671"/>
                <a:lumOff val="39957"/>
                <a:alphaOff val="0"/>
                <a:lumMod val="110000"/>
                <a:satMod val="105000"/>
                <a:tint val="67000"/>
              </a:schemeClr>
            </a:gs>
            <a:gs pos="50000">
              <a:schemeClr val="accent2">
                <a:shade val="50000"/>
                <a:hueOff val="-506720"/>
                <a:satOff val="6671"/>
                <a:lumOff val="39957"/>
                <a:alphaOff val="0"/>
                <a:lumMod val="105000"/>
                <a:satMod val="103000"/>
                <a:tint val="73000"/>
              </a:schemeClr>
            </a:gs>
            <a:gs pos="100000">
              <a:schemeClr val="accent2">
                <a:shade val="50000"/>
                <a:hueOff val="-506720"/>
                <a:satOff val="6671"/>
                <a:lumOff val="399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Comparator data</a:t>
          </a:r>
        </a:p>
      </dsp:txBody>
      <dsp:txXfrm>
        <a:off x="1148486" y="2463109"/>
        <a:ext cx="9635681" cy="492448"/>
      </dsp:txXfrm>
    </dsp:sp>
    <dsp:sp modelId="{50719DB5-5558-44D0-AF6C-79E035AAA8E9}">
      <dsp:nvSpPr>
        <dsp:cNvPr id="0" name=""/>
        <dsp:cNvSpPr/>
      </dsp:nvSpPr>
      <dsp:spPr>
        <a:xfrm>
          <a:off x="840706" y="240155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76564"/>
              <a:satOff val="7421"/>
              <a:lumOff val="36963"/>
              <a:alphaOff val="0"/>
            </a:schemeClr>
          </a:solidFill>
          <a:prstDash val="solid"/>
          <a:miter lim="800000"/>
        </a:ln>
        <a:effectLst/>
      </dsp:spPr>
      <dsp:style>
        <a:lnRef idx="1">
          <a:scrgbClr r="0" g="0" b="0"/>
        </a:lnRef>
        <a:fillRef idx="2">
          <a:scrgbClr r="0" g="0" b="0"/>
        </a:fillRef>
        <a:effectRef idx="0">
          <a:scrgbClr r="0" g="0" b="0"/>
        </a:effectRef>
        <a:fontRef idx="minor"/>
      </dsp:style>
    </dsp:sp>
    <dsp:sp modelId="{29BE2A3A-B8E3-4E04-B18A-638C49EDC6C7}">
      <dsp:nvSpPr>
        <dsp:cNvPr id="0" name=""/>
        <dsp:cNvSpPr/>
      </dsp:nvSpPr>
      <dsp:spPr>
        <a:xfrm>
          <a:off x="1070457" y="3202215"/>
          <a:ext cx="9713710" cy="492448"/>
        </a:xfrm>
        <a:prstGeom prst="rect">
          <a:avLst/>
        </a:prstGeom>
        <a:gradFill rotWithShape="0">
          <a:gsLst>
            <a:gs pos="0">
              <a:schemeClr val="accent2">
                <a:shade val="50000"/>
                <a:hueOff val="-506720"/>
                <a:satOff val="6671"/>
                <a:lumOff val="39957"/>
                <a:alphaOff val="0"/>
                <a:lumMod val="110000"/>
                <a:satMod val="105000"/>
                <a:tint val="67000"/>
              </a:schemeClr>
            </a:gs>
            <a:gs pos="50000">
              <a:schemeClr val="accent2">
                <a:shade val="50000"/>
                <a:hueOff val="-506720"/>
                <a:satOff val="6671"/>
                <a:lumOff val="39957"/>
                <a:alphaOff val="0"/>
                <a:lumMod val="105000"/>
                <a:satMod val="103000"/>
                <a:tint val="73000"/>
              </a:schemeClr>
            </a:gs>
            <a:gs pos="100000">
              <a:schemeClr val="accent2">
                <a:shade val="50000"/>
                <a:hueOff val="-506720"/>
                <a:satOff val="6671"/>
                <a:lumOff val="399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Exploring different presentations of data</a:t>
          </a:r>
        </a:p>
      </dsp:txBody>
      <dsp:txXfrm>
        <a:off x="1070457" y="3202215"/>
        <a:ext cx="9713710" cy="492448"/>
      </dsp:txXfrm>
    </dsp:sp>
    <dsp:sp modelId="{750E8D03-8662-4E4D-9370-78DA869F89FF}">
      <dsp:nvSpPr>
        <dsp:cNvPr id="0" name=""/>
        <dsp:cNvSpPr/>
      </dsp:nvSpPr>
      <dsp:spPr>
        <a:xfrm>
          <a:off x="762677" y="314065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76564"/>
              <a:satOff val="7421"/>
              <a:lumOff val="36963"/>
              <a:alphaOff val="0"/>
            </a:schemeClr>
          </a:solidFill>
          <a:prstDash val="solid"/>
          <a:miter lim="800000"/>
        </a:ln>
        <a:effectLst/>
      </dsp:spPr>
      <dsp:style>
        <a:lnRef idx="1">
          <a:scrgbClr r="0" g="0" b="0"/>
        </a:lnRef>
        <a:fillRef idx="2">
          <a:scrgbClr r="0" g="0" b="0"/>
        </a:fillRef>
        <a:effectRef idx="0">
          <a:scrgbClr r="0" g="0" b="0"/>
        </a:effectRef>
        <a:fontRef idx="minor"/>
      </dsp:style>
    </dsp:sp>
    <dsp:sp modelId="{794CA366-A7F0-4134-AC7E-BA24970D056A}">
      <dsp:nvSpPr>
        <dsp:cNvPr id="0" name=""/>
        <dsp:cNvSpPr/>
      </dsp:nvSpPr>
      <dsp:spPr>
        <a:xfrm>
          <a:off x="826075" y="3940779"/>
          <a:ext cx="9958092" cy="492448"/>
        </a:xfrm>
        <a:prstGeom prst="rect">
          <a:avLst/>
        </a:prstGeom>
        <a:gradFill rotWithShape="0">
          <a:gsLst>
            <a:gs pos="0">
              <a:schemeClr val="accent2">
                <a:shade val="50000"/>
                <a:hueOff val="-337813"/>
                <a:satOff val="4447"/>
                <a:lumOff val="26638"/>
                <a:alphaOff val="0"/>
                <a:lumMod val="110000"/>
                <a:satMod val="105000"/>
                <a:tint val="67000"/>
              </a:schemeClr>
            </a:gs>
            <a:gs pos="50000">
              <a:schemeClr val="accent2">
                <a:shade val="50000"/>
                <a:hueOff val="-337813"/>
                <a:satOff val="4447"/>
                <a:lumOff val="26638"/>
                <a:alphaOff val="0"/>
                <a:lumMod val="105000"/>
                <a:satMod val="103000"/>
                <a:tint val="73000"/>
              </a:schemeClr>
            </a:gs>
            <a:gs pos="100000">
              <a:schemeClr val="accent2">
                <a:shade val="50000"/>
                <a:hueOff val="-337813"/>
                <a:satOff val="4447"/>
                <a:lumOff val="266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Analysing</a:t>
          </a:r>
          <a:r>
            <a:rPr lang="en-GB" sz="2500" kern="1200" baseline="0"/>
            <a:t> data</a:t>
          </a:r>
          <a:endParaRPr lang="en-GB" sz="2500" kern="1200"/>
        </a:p>
      </dsp:txBody>
      <dsp:txXfrm>
        <a:off x="826075" y="3940779"/>
        <a:ext cx="9958092" cy="492448"/>
      </dsp:txXfrm>
    </dsp:sp>
    <dsp:sp modelId="{53A47033-DFB9-4D49-881A-2B2B4002F6FF}">
      <dsp:nvSpPr>
        <dsp:cNvPr id="0" name=""/>
        <dsp:cNvSpPr/>
      </dsp:nvSpPr>
      <dsp:spPr>
        <a:xfrm>
          <a:off x="518295" y="3879223"/>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317709"/>
              <a:satOff val="4947"/>
              <a:lumOff val="24642"/>
              <a:alphaOff val="0"/>
            </a:schemeClr>
          </a:solidFill>
          <a:prstDash val="solid"/>
          <a:miter lim="800000"/>
        </a:ln>
        <a:effectLst/>
      </dsp:spPr>
      <dsp:style>
        <a:lnRef idx="1">
          <a:scrgbClr r="0" g="0" b="0"/>
        </a:lnRef>
        <a:fillRef idx="2">
          <a:scrgbClr r="0" g="0" b="0"/>
        </a:fillRef>
        <a:effectRef idx="0">
          <a:scrgbClr r="0" g="0" b="0"/>
        </a:effectRef>
        <a:fontRef idx="minor"/>
      </dsp:style>
    </dsp:sp>
    <dsp:sp modelId="{C7D7B34F-5FD6-4F3B-AB96-9B55C3A0F2AB}">
      <dsp:nvSpPr>
        <dsp:cNvPr id="0" name=""/>
        <dsp:cNvSpPr/>
      </dsp:nvSpPr>
      <dsp:spPr>
        <a:xfrm>
          <a:off x="380119" y="4679885"/>
          <a:ext cx="10404048" cy="492448"/>
        </a:xfrm>
        <a:prstGeom prst="rect">
          <a:avLst/>
        </a:prstGeom>
        <a:gradFill rotWithShape="0">
          <a:gsLst>
            <a:gs pos="0">
              <a:schemeClr val="accent2">
                <a:shade val="50000"/>
                <a:hueOff val="-168907"/>
                <a:satOff val="2224"/>
                <a:lumOff val="13319"/>
                <a:alphaOff val="0"/>
                <a:lumMod val="110000"/>
                <a:satMod val="105000"/>
                <a:tint val="67000"/>
              </a:schemeClr>
            </a:gs>
            <a:gs pos="50000">
              <a:schemeClr val="accent2">
                <a:shade val="50000"/>
                <a:hueOff val="-168907"/>
                <a:satOff val="2224"/>
                <a:lumOff val="13319"/>
                <a:alphaOff val="0"/>
                <a:lumMod val="105000"/>
                <a:satMod val="103000"/>
                <a:tint val="73000"/>
              </a:schemeClr>
            </a:gs>
            <a:gs pos="100000">
              <a:schemeClr val="accent2">
                <a:shade val="50000"/>
                <a:hueOff val="-168907"/>
                <a:satOff val="2224"/>
                <a:lumOff val="133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0881"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a:t>Next steps</a:t>
          </a:r>
        </a:p>
      </dsp:txBody>
      <dsp:txXfrm>
        <a:off x="380119" y="4679885"/>
        <a:ext cx="10404048" cy="492448"/>
      </dsp:txXfrm>
    </dsp:sp>
    <dsp:sp modelId="{2DDFC24E-87E0-425E-946A-9E52E9294EF3}">
      <dsp:nvSpPr>
        <dsp:cNvPr id="0" name=""/>
        <dsp:cNvSpPr/>
      </dsp:nvSpPr>
      <dsp:spPr>
        <a:xfrm>
          <a:off x="72339" y="4618329"/>
          <a:ext cx="615560" cy="6155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158855"/>
              <a:satOff val="2474"/>
              <a:lumOff val="1232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These slides are intended to support senior leaders, middle leaders and practitioners in schools and local authorities to explore the effective use of data for improvement. There are a set of six workshops available for senior leaders, middle leaders and practitioners. The workshops were co-designed with educators from across Scotland and are based on an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Establishing the purpose and use of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Defining and classifying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Creating effective processes and systems</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Interpreting and analysing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Developing a data informed culture</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Using data for improvement</a:t>
            </a: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(hyperlinks for each workshops can be found on the next slide)</a:t>
            </a: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The workshops can be delivered individually or grouped together and delivered in a longer session.  Individual workshops have been designed for facilitators to deliver in 1 to 1.5 hours. </a:t>
            </a: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Within the slide notes key messages, suggested tasks, ‘talking-points’ and challenge questions are included. </a:t>
            </a: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It is anticipated the presenter will have read the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How Good is Our School 4 describes the ways in which schools may use data effectively for improvement. This includes:</a:t>
            </a:r>
          </a:p>
          <a:p>
            <a:pPr marL="0" indent="0">
              <a:buFont typeface="Arial" panose="020B0604020202020204" pitchFamily="34" charset="0"/>
              <a:buNone/>
            </a:pPr>
            <a:endParaRPr lang="en-GB" b="0"/>
          </a:p>
          <a:p>
            <a:pPr marL="628650" lvl="1" indent="-171450">
              <a:buFont typeface="Courier New" panose="02070309020205020404" pitchFamily="49" charset="0"/>
              <a:buChar char="o"/>
            </a:pPr>
            <a:r>
              <a:rPr lang="en-GB" b="0"/>
              <a:t>Gathering data to monitor and track progress</a:t>
            </a:r>
          </a:p>
          <a:p>
            <a:pPr marL="628650" lvl="1" indent="-171450">
              <a:buFont typeface="Courier New" panose="02070309020205020404" pitchFamily="49" charset="0"/>
              <a:buChar char="o"/>
            </a:pPr>
            <a:r>
              <a:rPr lang="en-GB" b="0"/>
              <a:t>Regular interrogation of data</a:t>
            </a:r>
          </a:p>
          <a:p>
            <a:pPr marL="628650" lvl="1" indent="-171450">
              <a:buFont typeface="Courier New" panose="02070309020205020404" pitchFamily="49" charset="0"/>
              <a:buChar char="o"/>
            </a:pPr>
            <a:r>
              <a:rPr lang="en-GB" b="0"/>
              <a:t>Making effective use of data on child poverty to ensure equity, and</a:t>
            </a:r>
          </a:p>
          <a:p>
            <a:pPr marL="628650" lvl="1" indent="-171450">
              <a:buFont typeface="Courier New" panose="02070309020205020404" pitchFamily="49" charset="0"/>
              <a:buChar char="o"/>
            </a:pPr>
            <a:r>
              <a:rPr lang="en-GB" b="0"/>
              <a:t>Ensuring that all teachers have well developed skills of data analysis</a:t>
            </a:r>
          </a:p>
          <a:p>
            <a:pPr marL="628650" lvl="1" indent="-171450">
              <a:buFont typeface="Courier New" panose="02070309020205020404" pitchFamily="49" charset="0"/>
              <a:buChar char="o"/>
            </a:pPr>
            <a:endParaRPr lang="en-GB" b="0"/>
          </a:p>
          <a:p>
            <a:pPr marL="0" lvl="0" indent="0">
              <a:buFont typeface="Arial" panose="020B0604020202020204" pitchFamily="34" charset="0"/>
              <a:buNone/>
            </a:pPr>
            <a:r>
              <a:rPr lang="en-GB" b="1"/>
              <a:t>Reflective Questions</a:t>
            </a:r>
          </a:p>
          <a:p>
            <a:pPr marL="0" lvl="0" indent="0">
              <a:buFont typeface="Arial" panose="020B0604020202020204" pitchFamily="34" charset="0"/>
              <a:buNone/>
            </a:pPr>
            <a:endParaRPr lang="en-GB" b="0"/>
          </a:p>
          <a:p>
            <a:pPr marL="171450" lvl="0" indent="-171450">
              <a:buFont typeface="Arial" panose="020B0604020202020204" pitchFamily="34" charset="0"/>
              <a:buChar char="•"/>
            </a:pPr>
            <a:r>
              <a:rPr lang="en-GB" b="0"/>
              <a:t>How confident are all staff in school in the effective analysis and interpretation of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56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four of the rapid evidence review on creating effective processes and systems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prstClr val="black"/>
                </a:solidFill>
                <a:latin typeface="Calibri" panose="020F0502020204030204"/>
              </a:rPr>
              <a:t>Educators often report a lack of confidence in being able to interpret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Educators should be familiar with a range of key measures and measures should be embedded into improvement plans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prstClr val="black"/>
                </a:solidFill>
                <a:latin typeface="Calibri" panose="020F0502020204030204"/>
              </a:rPr>
              <a:t>Educators should gather and analyse improvement data frequently and look for patterns, trends and variation.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ea typeface="Calibri" panose="020F0502020204030204" pitchFamily="34" charset="0"/>
                <a:cs typeface="Arial" panose="020B0604020202020204" pitchFamily="34" charset="0"/>
              </a:rPr>
              <a:t>It is important to intersect data and evidence to understand why a pattern, trend or gap exists.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Schools and settings should utilise local and national comparator data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a:p>
            <a:endParaRPr lang="en-GB"/>
          </a:p>
          <a:p>
            <a:r>
              <a:rPr lang="en-GB">
                <a:hlinkClick r:id="rId3"/>
              </a:rPr>
              <a:t>The Effective use of data for improvement in education</a:t>
            </a:r>
            <a:endParaRPr lang="en-GB"/>
          </a:p>
          <a:p>
            <a:endParaRPr lang="en-GB"/>
          </a:p>
          <a:p>
            <a:r>
              <a:rPr lang="en-GB" b="1"/>
              <a:t>Talking Points</a:t>
            </a:r>
          </a:p>
          <a:p>
            <a:endParaRPr lang="en-GB" b="0"/>
          </a:p>
          <a:p>
            <a:pPr marL="171450" indent="-171450">
              <a:buFont typeface="Arial" panose="020B0604020202020204" pitchFamily="34" charset="0"/>
              <a:buChar char="•"/>
            </a:pPr>
            <a:r>
              <a:rPr lang="en-GB" b="0"/>
              <a:t>This may be a good point to ask participants to read section four on establishing the purpose and use of data. </a:t>
            </a:r>
          </a:p>
          <a:p>
            <a:endParaRPr lang="en-GB" b="1"/>
          </a:p>
          <a:p>
            <a:r>
              <a:rPr lang="en-GB" b="1"/>
              <a:t>Reflective Questions</a:t>
            </a:r>
          </a:p>
          <a:p>
            <a:endParaRPr lang="en-GB" b="0"/>
          </a:p>
          <a:p>
            <a:pPr marL="171450" indent="-171450">
              <a:buFont typeface="Arial" panose="020B0604020202020204" pitchFamily="34" charset="0"/>
              <a:buChar char="•"/>
            </a:pPr>
            <a:r>
              <a:rPr lang="en-GB" b="0"/>
              <a:t>What measures do you use for analysing and interpreting data? How do you analyse data? How do you identify patterns, trends, next steps?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b="1">
              <a:cs typeface="Calibri"/>
            </a:endParaRP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Data analysis involves examining information and breaking it down for understanding and meaning. </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To analyse data effectively educators should be confident in:</a:t>
            </a:r>
          </a:p>
          <a:p>
            <a:pPr marL="685800" marR="0" lvl="1" indent="-228600" algn="l" defTabSz="914400" rtl="0" eaLnBrk="1" fontAlgn="auto" latinLnBrk="0" hangingPunct="1">
              <a:lnSpc>
                <a:spcPct val="150000"/>
              </a:lnSpc>
              <a:spcBef>
                <a:spcPts val="50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 reading and interpreting a range of common tables, charts and diagrams, and</a:t>
            </a:r>
          </a:p>
          <a:p>
            <a:pPr marL="685800" marR="0" lvl="1" indent="-228600" algn="l" defTabSz="914400" rtl="0" eaLnBrk="1" fontAlgn="auto" latinLnBrk="0" hangingPunct="1">
              <a:lnSpc>
                <a:spcPct val="150000"/>
              </a:lnSpc>
              <a:spcBef>
                <a:spcPts val="50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analysing and utilising the information gathered to inform improvement</a:t>
            </a:r>
          </a:p>
          <a:p>
            <a:pPr marL="457200" marR="0" lvl="1" indent="0" algn="l" defTabSz="914400" rtl="0" eaLnBrk="1" fontAlgn="auto" latinLnBrk="0" hangingPunct="1">
              <a:lnSpc>
                <a:spcPct val="150000"/>
              </a:lnSpc>
              <a:spcBef>
                <a:spcPts val="500"/>
              </a:spcBef>
              <a:spcAft>
                <a:spcPts val="0"/>
              </a:spcAft>
              <a:buClrTx/>
              <a:buSzTx/>
              <a:buFont typeface="Courier New" panose="02070309020205020404" pitchFamily="49" charset="0"/>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50000"/>
              </a:lnSpc>
              <a:spcBef>
                <a:spcPts val="500"/>
              </a:spcBef>
              <a:spcAft>
                <a:spcPts val="0"/>
              </a:spcAft>
              <a:buClrTx/>
              <a:buSzTx/>
              <a:buFont typeface="Courier New" panose="02070309020205020404" pitchFamily="49" charset="0"/>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Arial"/>
              </a:rPr>
              <a:t>Talking Points</a:t>
            </a:r>
          </a:p>
          <a:p>
            <a:pPr marL="342900" marR="0" lvl="0" indent="-3429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Arial"/>
              </a:rPr>
              <a:t>Facilitators may wish to draw out the different skills involved in data analysis – confidence in reading a range of charts, tables and graphs as well as the ability to interpret the information gathered. </a:t>
            </a:r>
          </a:p>
        </p:txBody>
      </p:sp>
      <p:sp>
        <p:nvSpPr>
          <p:cNvPr id="4" name="Slide Number Placeholder 3"/>
          <p:cNvSpPr>
            <a:spLocks noGrp="1"/>
          </p:cNvSpPr>
          <p:nvPr>
            <p:ph type="sldNum" sz="quarter" idx="5"/>
          </p:nvPr>
        </p:nvSpPr>
        <p:spPr/>
        <p:txBody>
          <a:bodyPr/>
          <a:lstStyle/>
          <a:p>
            <a:fld id="{DCAB4EEF-E6A6-443A-9002-C818CA3D1287}" type="slidenum">
              <a:rPr lang="en-GB" smtClean="0"/>
              <a:t>12</a:t>
            </a:fld>
            <a:endParaRPr lang="en-GB"/>
          </a:p>
        </p:txBody>
      </p:sp>
    </p:spTree>
    <p:extLst>
      <p:ext uri="{BB962C8B-B14F-4D97-AF65-F5344CB8AC3E}">
        <p14:creationId xmlns:p14="http://schemas.microsoft.com/office/powerpoint/2010/main" val="2123716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b="0"/>
              <a:t>An opportunity for participants to read the quote and reflect on the confidence of staff in analysing and interpreting data. </a:t>
            </a:r>
          </a:p>
          <a:p>
            <a:pPr marL="171450" indent="-171450">
              <a:buFont typeface="Arial" panose="020B0604020202020204" pitchFamily="34" charset="0"/>
              <a:buChar char="•"/>
            </a:pPr>
            <a:endParaRPr lang="en-GB" b="1"/>
          </a:p>
          <a:p>
            <a:pPr marL="0" indent="0">
              <a:buFont typeface="Arial" panose="020B0604020202020204" pitchFamily="34" charset="0"/>
              <a:buNone/>
            </a:pPr>
            <a:r>
              <a:rPr lang="en-GB" b="1"/>
              <a:t>Talking Points</a:t>
            </a:r>
          </a:p>
          <a:p>
            <a:pPr marL="171450" indent="-171450">
              <a:buFont typeface="Arial" panose="020B0604020202020204" pitchFamily="34" charset="0"/>
              <a:buChar char="•"/>
            </a:pPr>
            <a:r>
              <a:rPr lang="en-GB" b="0"/>
              <a:t>Facilitators may wish to draw out the range of confidence levels and whether this varies depending on the role of the educator. They may also wish to draw out whether school leaders are providing opportunities for all staff to engage with data and improve their skills of analysis.</a:t>
            </a:r>
          </a:p>
        </p:txBody>
      </p:sp>
      <p:sp>
        <p:nvSpPr>
          <p:cNvPr id="4" name="Slide Number Placeholder 3"/>
          <p:cNvSpPr>
            <a:spLocks noGrp="1"/>
          </p:cNvSpPr>
          <p:nvPr>
            <p:ph type="sldNum" sz="quarter" idx="5"/>
          </p:nvPr>
        </p:nvSpPr>
        <p:spPr/>
        <p:txBody>
          <a:bodyPr/>
          <a:lstStyle/>
          <a:p>
            <a:fld id="{DCAB4EEF-E6A6-443A-9002-C818CA3D1287}" type="slidenum">
              <a:rPr lang="en-GB" smtClean="0"/>
              <a:t>13</a:t>
            </a:fld>
            <a:endParaRPr lang="en-GB"/>
          </a:p>
        </p:txBody>
      </p:sp>
    </p:spTree>
    <p:extLst>
      <p:ext uri="{BB962C8B-B14F-4D97-AF65-F5344CB8AC3E}">
        <p14:creationId xmlns:p14="http://schemas.microsoft.com/office/powerpoint/2010/main" val="2740382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GB"/>
              <a:t>This slide shows the wide range of data sources available nationally.  </a:t>
            </a:r>
          </a:p>
          <a:p>
            <a:pPr marL="171450" indent="-171450">
              <a:buFont typeface="Arial" panose="020B0604020202020204" pitchFamily="34" charset="0"/>
              <a:buChar char="•"/>
            </a:pPr>
            <a:r>
              <a:rPr lang="en-GB"/>
              <a:t>Most of them have data at local authority level but tools such as the Primary Dashboard and Secondary Dashboard will provide useful data (not just ACEL levels) at school level. </a:t>
            </a:r>
          </a:p>
          <a:p>
            <a:pPr marL="171450" indent="-171450">
              <a:buFont typeface="Arial" panose="020B0604020202020204" pitchFamily="34" charset="0"/>
              <a:buChar char="•"/>
            </a:pPr>
            <a:r>
              <a:rPr lang="en-GB"/>
              <a:t>The BGE benchmarking tool has been recently updated and is no longer accessed through Glow. The BGE benchmarking tool can be useful for finding a comparator school outwith your local authority. </a:t>
            </a:r>
          </a:p>
          <a:p>
            <a:pPr marL="171450" indent="-171450">
              <a:buFont typeface="Arial" panose="020B0604020202020204" pitchFamily="34" charset="0"/>
              <a:buChar char="•"/>
            </a:pPr>
            <a:r>
              <a:rPr lang="en-GB"/>
              <a:t>Most of these sources are publicly available through the internet. </a:t>
            </a:r>
          </a:p>
          <a:p>
            <a:pPr marL="171450" indent="-171450">
              <a:buFont typeface="Arial" panose="020B0604020202020204" pitchFamily="34" charset="0"/>
              <a:buChar char="•"/>
            </a:pPr>
            <a:r>
              <a:rPr lang="en-GB"/>
              <a:t>Insight is accessible for secondary schools and local authorities but is not publicly available. </a:t>
            </a:r>
          </a:p>
          <a:p>
            <a:pPr marL="0" indent="0">
              <a:buFont typeface="Arial" panose="020B0604020202020204" pitchFamily="34" charset="0"/>
              <a:buNone/>
            </a:pPr>
            <a:endParaRPr lang="en-GB"/>
          </a:p>
          <a:p>
            <a:pPr marL="171450" indent="-171450">
              <a:buFont typeface="Arial" panose="020B0604020202020204" pitchFamily="34" charset="0"/>
              <a:buChar char="•"/>
            </a:pPr>
            <a:r>
              <a:rPr lang="en-GB" err="1">
                <a:ea typeface="Calibri"/>
                <a:cs typeface="Calibri"/>
              </a:rPr>
              <a:t>NIFIER</a:t>
            </a:r>
            <a:r>
              <a:rPr lang="en-GB">
                <a:ea typeface="Calibri"/>
                <a:cs typeface="Calibri"/>
              </a:rPr>
              <a:t> is the NIF Interactive Evidence report </a:t>
            </a:r>
            <a:r>
              <a:rPr lang="en-GB" b="0" i="0">
                <a:solidFill>
                  <a:srgbClr val="333333"/>
                </a:solidFill>
                <a:effectLst/>
                <a:latin typeface="Roboto" panose="02000000000000000000" pitchFamily="2" charset="0"/>
              </a:rPr>
              <a:t>and it brings together information from across the priority areas for education. These include for example, literacy, numeracy, school leaver attainment, participation of 16-19 year olds, health and wellbeing and parental engagement. The report also contains information on closing the attainment gap between the most and least disadvantaged children. Information in the NIF Interactive Evidence Report will help teachers, local authorities, and the Scottish Government learn from good practice, and develop plans where further improvements are needed.</a:t>
            </a:r>
          </a:p>
          <a:p>
            <a:pPr marL="171450" indent="-171450">
              <a:buFont typeface="Arial" panose="020B0604020202020204" pitchFamily="34" charset="0"/>
              <a:buChar char="•"/>
            </a:pPr>
            <a:r>
              <a:rPr lang="en-GB" err="1"/>
              <a:t>ACEL</a:t>
            </a:r>
            <a:r>
              <a:rPr lang="en-GB"/>
              <a:t> (Achievement of Curriculum for Excellence levels) </a:t>
            </a:r>
            <a:r>
              <a:rPr lang="en-GB" b="0" i="0">
                <a:solidFill>
                  <a:srgbClr val="333333"/>
                </a:solidFill>
                <a:effectLst/>
                <a:latin typeface="Roboto" panose="02000000000000000000" pitchFamily="2" charset="0"/>
              </a:rPr>
              <a:t>provides information on national performance in literacy and numeracy, based on all pupils in publicly funded Primary 1, Primary 4, Primary 7 and Secondary 3 classes, and for all pupils based in special schools/units.</a:t>
            </a:r>
          </a:p>
          <a:p>
            <a:pPr marL="171450" indent="-171450">
              <a:buFont typeface="Arial" panose="020B0604020202020204" pitchFamily="34" charset="0"/>
              <a:buChar char="•"/>
            </a:pPr>
            <a:r>
              <a:rPr lang="en-GB" b="0" i="0">
                <a:solidFill>
                  <a:srgbClr val="333333"/>
                </a:solidFill>
                <a:effectLst/>
                <a:latin typeface="Roboto" panose="02000000000000000000" pitchFamily="2" charset="0"/>
              </a:rPr>
              <a:t>School education statistics - Statistics on school education in Scotland, including pupil and teacher characteristics, and attainment and qualification results. The publications report on the annual pupil, teacher and early learning and childcare provision censuses. Also includes statistics from the biennial attendance, absence and exclusions collection.</a:t>
            </a:r>
          </a:p>
          <a:p>
            <a:pPr marL="171450" indent="-171450">
              <a:buFont typeface="Arial" panose="020B0604020202020204" pitchFamily="34" charset="0"/>
              <a:buChar char="•"/>
            </a:pPr>
            <a:r>
              <a:rPr lang="en-US" b="0">
                <a:ea typeface="Calibri"/>
                <a:cs typeface="Calibri"/>
              </a:rPr>
              <a:t>Local Government Benchmarking Framework - </a:t>
            </a:r>
            <a:r>
              <a:rPr lang="en-GB" b="0" i="0">
                <a:solidFill>
                  <a:srgbClr val="283D3B"/>
                </a:solidFill>
                <a:effectLst/>
                <a:latin typeface="proxima-nova"/>
              </a:rPr>
              <a:t>The </a:t>
            </a:r>
            <a:r>
              <a:rPr lang="en-GB" b="0" i="0" err="1">
                <a:solidFill>
                  <a:srgbClr val="283D3B"/>
                </a:solidFill>
                <a:effectLst/>
                <a:latin typeface="proxima-nova"/>
              </a:rPr>
              <a:t>LGBF</a:t>
            </a:r>
            <a:r>
              <a:rPr lang="en-GB" b="0" i="0">
                <a:solidFill>
                  <a:srgbClr val="283D3B"/>
                </a:solidFill>
                <a:effectLst/>
                <a:latin typeface="proxima-nova"/>
              </a:rPr>
              <a:t> (produced by COSLA) helps councils compare their performance against a suite of efficiency, output and outcome indicators that cover all areas of local government activity.</a:t>
            </a:r>
            <a:endParaRPr lang="en-US" b="0">
              <a:ea typeface="Calibri"/>
              <a:cs typeface="Calibri"/>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14</a:t>
            </a:fld>
            <a:endParaRPr lang="en-GB"/>
          </a:p>
        </p:txBody>
      </p:sp>
    </p:spTree>
    <p:extLst>
      <p:ext uri="{BB962C8B-B14F-4D97-AF65-F5344CB8AC3E}">
        <p14:creationId xmlns:p14="http://schemas.microsoft.com/office/powerpoint/2010/main" val="4062857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GB"/>
              <a:t>This slide continues from the previous slide and shows the wide range of data sources available nationally.  </a:t>
            </a:r>
          </a:p>
          <a:p>
            <a:pPr marL="171450" indent="-171450">
              <a:buFont typeface="Arial" panose="020B0604020202020204" pitchFamily="34" charset="0"/>
              <a:buChar char="•"/>
            </a:pPr>
            <a:r>
              <a:rPr lang="en-GB"/>
              <a:t>BGE Benchmarking tool - A Scottish Government toolkit which enables headteachers and local authority officers to consider school data in relation to national comparator schools. This is based on the impact of pupil characteristics including SIMD, Gender, FSM, Ethnicity, EAL, Gaelic Medium, Denomination and Urban/Rural. Access to this requires a password from the LA.</a:t>
            </a:r>
          </a:p>
          <a:p>
            <a:pPr marL="171450" indent="-171450">
              <a:buFont typeface="Arial" panose="020B0604020202020204" pitchFamily="34" charset="0"/>
              <a:buChar char="•"/>
            </a:pPr>
            <a:r>
              <a:rPr lang="en-GB">
                <a:solidFill>
                  <a:srgbClr val="000000"/>
                </a:solidFill>
                <a:latin typeface="Calibri" panose="020F0502020204030204"/>
                <a:ea typeface="Calibri" panose="020F0502020204030204"/>
                <a:cs typeface="Calibri" panose="020F0502020204030204"/>
              </a:rPr>
              <a:t>Primary dashboard – information gathered from all publicly funded primary schools in Scotland. It includes information on attainment, attendance over time, SIMD profile, FSM, Ethnicity, school roll. The Scottish Government created school information dashboards to bring this information together. </a:t>
            </a:r>
          </a:p>
          <a:p>
            <a:pPr marL="171450" indent="-171450">
              <a:buFont typeface="Arial" panose="020B0604020202020204" pitchFamily="34" charset="0"/>
              <a:buChar char="•"/>
            </a:pPr>
            <a:r>
              <a:rPr lang="en-GB">
                <a:solidFill>
                  <a:srgbClr val="000000"/>
                </a:solidFill>
              </a:rPr>
              <a:t>Secondary dashboard – information gathered from all publicly funded secondary schools in Scotland. It includes information on attainment, attendance over time, SIMD profile, FSM, Ethnicity, school roll. The Scottish Government created school information dashboards to bring this information together. </a:t>
            </a:r>
            <a:endParaRPr lang="en-GB" b="0" i="0">
              <a:solidFill>
                <a:srgbClr val="000000"/>
              </a:solidFill>
              <a:effectLst/>
              <a:latin typeface="Calibri" panose="020F0502020204030204"/>
              <a:ea typeface="Calibri" panose="020F0502020204030204"/>
              <a:cs typeface="Calibri" panose="020F0502020204030204"/>
            </a:endParaRPr>
          </a:p>
          <a:p>
            <a:pPr marL="171450" indent="-171450">
              <a:buFont typeface="Arial" panose="020B0604020202020204" pitchFamily="34" charset="0"/>
              <a:buChar char="•"/>
            </a:pPr>
            <a:r>
              <a:rPr lang="en-GB">
                <a:solidFill>
                  <a:srgbClr val="000000"/>
                </a:solidFill>
              </a:rPr>
              <a:t>Special School dashboard – information gathered from all publicly funded special schools in Scotland. It includes information on attainment, attendance over time, SIMD profile, FSM, Ethnicity, school roll. The Scottish Government created school information dashboards to bring this information together. </a:t>
            </a:r>
            <a:endParaRPr lang="en-GB">
              <a:solidFill>
                <a:srgbClr val="000000"/>
              </a:solidFill>
              <a:latin typeface="Calibri" panose="020F0502020204030204"/>
              <a:ea typeface="Calibri" panose="020F0502020204030204"/>
              <a:cs typeface="Calibri" panose="020F0502020204030204"/>
            </a:endParaRPr>
          </a:p>
          <a:p>
            <a:pPr marL="171450" indent="-171450">
              <a:buFont typeface="Arial" panose="020B0604020202020204" pitchFamily="34" charset="0"/>
              <a:buChar char="•"/>
            </a:pPr>
            <a:r>
              <a:rPr lang="en-GB">
                <a:solidFill>
                  <a:srgbClr val="000000"/>
                </a:solidFill>
                <a:latin typeface="Calibri" panose="020F0502020204030204"/>
                <a:ea typeface="Calibri" panose="020F0502020204030204"/>
                <a:cs typeface="Calibri" panose="020F0502020204030204"/>
              </a:rPr>
              <a:t>Insight</a:t>
            </a:r>
            <a:r>
              <a:rPr lang="en-GB"/>
              <a:t> - the benchmarking tool for analysing attainment data in the senior phase. Access to Insight requires an individual username and password.</a:t>
            </a:r>
            <a:endParaRPr lang="en-GB">
              <a:ea typeface="Calibri"/>
              <a:cs typeface="Calibri"/>
            </a:endParaRPr>
          </a:p>
          <a:p>
            <a:pPr marL="171450" indent="-171450">
              <a:buFont typeface="Arial" panose="020B0604020202020204" pitchFamily="34" charset="0"/>
              <a:buChar char="•"/>
            </a:pPr>
            <a:r>
              <a:rPr lang="en-GB" sz="1200">
                <a:cs typeface="Calibri" panose="020F0502020204030204"/>
              </a:rPr>
              <a:t>Summary statistics </a:t>
            </a:r>
            <a:r>
              <a:rPr lang="en-GB" sz="1200" i="0">
                <a:effectLst/>
              </a:rPr>
              <a:t>for attainment and initial leaver destinations (SSAILD) -</a:t>
            </a:r>
            <a:r>
              <a:rPr lang="en-GB"/>
              <a:t> This statistical</a:t>
            </a:r>
            <a:r>
              <a:rPr lang="en-GB">
                <a:solidFill>
                  <a:srgbClr val="000000"/>
                </a:solidFill>
                <a:latin typeface="Calibri"/>
                <a:ea typeface="Calibri"/>
                <a:cs typeface="Calibri"/>
              </a:rPr>
              <a:t> publication provides information on the educational attainment and initial destinations of school leavers from publicly funded schools in Scotland.  </a:t>
            </a:r>
            <a:endParaRPr lang="en-GB">
              <a:solidFill>
                <a:srgbClr val="333333"/>
              </a:solidFill>
              <a:latin typeface="Roboto" panose="02000000000000000000" pitchFamily="2" charset="0"/>
              <a:ea typeface="Roboto"/>
              <a:cs typeface="Roboto"/>
            </a:endParaRPr>
          </a:p>
          <a:p>
            <a:pPr marL="171450" indent="-171450">
              <a:buFont typeface="Arial" panose="020B0604020202020204" pitchFamily="34" charset="0"/>
              <a:buChar char="•"/>
            </a:pPr>
            <a:r>
              <a:rPr lang="en-GB">
                <a:solidFill>
                  <a:srgbClr val="000000"/>
                </a:solidFill>
                <a:latin typeface="Calibri"/>
                <a:ea typeface="Calibri"/>
                <a:cs typeface="Calibri"/>
              </a:rPr>
              <a:t>Annual Participation Measure – Percentage of young adults (16-19 year olds) participating in education, training or employment. </a:t>
            </a:r>
          </a:p>
          <a:p>
            <a:endParaRPr lang="en-GB" b="0" i="0">
              <a:solidFill>
                <a:srgbClr val="404040"/>
              </a:solidFill>
              <a:effectLst/>
              <a:latin typeface="proxima-nova"/>
              <a:ea typeface="Roboto"/>
              <a:cs typeface="Roboto"/>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15</a:t>
            </a:fld>
            <a:endParaRPr lang="en-GB"/>
          </a:p>
        </p:txBody>
      </p:sp>
    </p:spTree>
    <p:extLst>
      <p:ext uri="{BB962C8B-B14F-4D97-AF65-F5344CB8AC3E}">
        <p14:creationId xmlns:p14="http://schemas.microsoft.com/office/powerpoint/2010/main" val="294274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Lato" panose="020F0502020204030203" pitchFamily="34" charset="0"/>
                <a:cs typeface="Lato" panose="020F0502020204030203" pitchFamily="34" charset="0"/>
              </a:rPr>
              <a:t>Using comparator data can help to support the interrogation, interpretation and analysis of data for improvement.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Lato" panose="020F0502020204030203" pitchFamily="34" charset="0"/>
                <a:cs typeface="Lato" panose="020F0502020204030203" pitchFamily="34" charset="0"/>
              </a:rPr>
              <a:t>It can form part of the range of data and information to understand the social, economic and cultural context of the local community.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Lato" panose="020F0502020204030203" pitchFamily="34" charset="0"/>
                <a:cs typeface="Lato" panose="020F0502020204030203" pitchFamily="34" charset="0"/>
              </a:rPr>
              <a:t>Using comparator data can help educators to consider their attainment or achievement against schools from a similar context. This may support schools to:</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Lato" panose="020F0502020204030203" pitchFamily="34" charset="0"/>
                <a:cs typeface="Lato" panose="020F0502020204030203" pitchFamily="34" charset="0"/>
              </a:rPr>
              <a:t>ask questions about levels of attainment, achievement and progress,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Lato" panose="020F0502020204030203" pitchFamily="34" charset="0"/>
                <a:cs typeface="Lato" panose="020F0502020204030203" pitchFamily="34" charset="0"/>
              </a:rPr>
              <a:t>reflect on expectations in relation to learner outcomes, and</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Lato" panose="020F0502020204030203" pitchFamily="34" charset="0"/>
                <a:cs typeface="Lato" panose="020F0502020204030203" pitchFamily="34" charset="0"/>
              </a:rPr>
              <a:t>collaborate with similar schools to improve outcomes </a:t>
            </a:r>
          </a:p>
          <a:p>
            <a:pPr marL="0" indent="0">
              <a:buNone/>
            </a:pPr>
            <a:endParaRPr lang="en-US">
              <a:ea typeface="Calibri"/>
              <a:cs typeface="Calibri"/>
            </a:endParaRPr>
          </a:p>
          <a:p>
            <a:pPr marL="0" indent="0">
              <a:buNone/>
            </a:pPr>
            <a:r>
              <a:rPr lang="en-US" b="1">
                <a:ea typeface="Calibri"/>
                <a:cs typeface="Calibri"/>
              </a:rPr>
              <a:t>Reflective questions </a:t>
            </a:r>
          </a:p>
          <a:p>
            <a:pPr marL="171450" indent="-171450">
              <a:buFont typeface="Arial" panose="020B0604020202020204" pitchFamily="34" charset="0"/>
              <a:buChar char="•"/>
            </a:pPr>
            <a:r>
              <a:rPr lang="en-GB"/>
              <a:t>How are educators/participants using comparator data in their schools or settings?</a:t>
            </a:r>
          </a:p>
        </p:txBody>
      </p:sp>
      <p:sp>
        <p:nvSpPr>
          <p:cNvPr id="4" name="Slide Number Placeholder 3"/>
          <p:cNvSpPr>
            <a:spLocks noGrp="1"/>
          </p:cNvSpPr>
          <p:nvPr>
            <p:ph type="sldNum" sz="quarter" idx="5"/>
          </p:nvPr>
        </p:nvSpPr>
        <p:spPr/>
        <p:txBody>
          <a:bodyPr/>
          <a:lstStyle/>
          <a:p>
            <a:fld id="{DCAB4EEF-E6A6-443A-9002-C818CA3D1287}" type="slidenum">
              <a:rPr lang="en-GB" smtClean="0"/>
              <a:t>16</a:t>
            </a:fld>
            <a:endParaRPr lang="en-GB"/>
          </a:p>
        </p:txBody>
      </p:sp>
    </p:spTree>
    <p:extLst>
      <p:ext uri="{BB962C8B-B14F-4D97-AF65-F5344CB8AC3E}">
        <p14:creationId xmlns:p14="http://schemas.microsoft.com/office/powerpoint/2010/main" val="2573327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Attainment data can be compared against national or local authority data sets.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indent="-228600">
              <a:lnSpc>
                <a:spcPct val="90000"/>
              </a:lnSpc>
              <a:spcBef>
                <a:spcPts val="1000"/>
              </a:spcBef>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Some nationally available improvement tools, such as the BGE Benchmarking tool or Insight, also allow for comparisons to be made against comparator schools or virtual comparators. </a:t>
            </a:r>
            <a:r>
              <a:rPr lang="en-US" sz="2400">
                <a:solidFill>
                  <a:prstClr val="black"/>
                </a:solidFill>
                <a:latin typeface="Calibri" panose="020F0502020204030204"/>
              </a:rPr>
              <a:t>The characteristics used for virtual comparators may differ slightly across improvement tools. For example, the BGE Benchmarking tool includes Free School Meal Entitlement but Insight does not. </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333333"/>
                </a:solidFill>
                <a:effectLst/>
                <a:uLnTx/>
                <a:uFillTx/>
                <a:latin typeface="Calibri" panose="020F0502020204030204"/>
                <a:ea typeface="Lato" panose="020F0502020204030203" pitchFamily="34" charset="0"/>
                <a:cs typeface="Lato" panose="020F0502020204030203" pitchFamily="34" charset="0"/>
              </a:rPr>
              <a:t>Virtual comparator values are included to provide context for the data. </a:t>
            </a:r>
          </a:p>
          <a:p>
            <a:pPr marL="685800" lvl="1" indent="-228600">
              <a:lnSpc>
                <a:spcPct val="90000"/>
              </a:lnSpc>
              <a:spcBef>
                <a:spcPts val="500"/>
              </a:spcBef>
              <a:buFont typeface="Courier New" panose="02070309020205020404" pitchFamily="49" charset="0"/>
              <a:buChar char="o"/>
              <a:defRPr/>
            </a:pPr>
            <a:r>
              <a:rPr kumimoji="0" lang="en-GB" sz="2000" b="0" i="0" u="none" strike="noStrike" kern="1200" cap="none" spc="0" normalizeH="0" baseline="0" noProof="0">
                <a:ln>
                  <a:noFill/>
                </a:ln>
                <a:solidFill>
                  <a:srgbClr val="333333"/>
                </a:solidFill>
                <a:effectLst/>
                <a:uLnTx/>
                <a:uFillTx/>
                <a:latin typeface="Calibri" panose="020F0502020204030204"/>
                <a:ea typeface="Lato"/>
                <a:cs typeface="Calibri"/>
              </a:rPr>
              <a:t>The virtual comparator is </a:t>
            </a:r>
            <a:r>
              <a:rPr lang="en-GB" sz="2000">
                <a:solidFill>
                  <a:srgbClr val="333333"/>
                </a:solidFill>
                <a:latin typeface="Calibri" panose="020F0502020204030204"/>
                <a:ea typeface="Lato"/>
                <a:cs typeface="Calibri"/>
              </a:rPr>
              <a:t>a </a:t>
            </a:r>
            <a:r>
              <a:rPr kumimoji="0" lang="en-GB" sz="2000" b="0" i="0" u="none" strike="noStrike" kern="1200" cap="none" spc="0" normalizeH="0" baseline="0" noProof="0">
                <a:ln>
                  <a:noFill/>
                </a:ln>
                <a:solidFill>
                  <a:srgbClr val="333333"/>
                </a:solidFill>
                <a:effectLst/>
                <a:uLnTx/>
                <a:uFillTx/>
                <a:latin typeface="Calibri" panose="020F0502020204030204"/>
                <a:ea typeface="Lato"/>
                <a:cs typeface="Calibri"/>
              </a:rPr>
              <a:t>benchmarking measure </a:t>
            </a:r>
            <a:r>
              <a:rPr lang="en-GB" sz="2000">
                <a:solidFill>
                  <a:srgbClr val="333333"/>
                </a:solidFill>
                <a:latin typeface="Calibri" panose="020F0502020204030204"/>
                <a:ea typeface="Lato"/>
                <a:cs typeface="Calibri"/>
              </a:rPr>
              <a:t>that </a:t>
            </a:r>
            <a:r>
              <a:rPr kumimoji="0" lang="en-GB" sz="2000" b="0" i="0" u="none" strike="noStrike" kern="1200" cap="none" spc="0" normalizeH="0" baseline="0" noProof="0">
                <a:ln>
                  <a:noFill/>
                </a:ln>
                <a:solidFill>
                  <a:srgbClr val="333333"/>
                </a:solidFill>
                <a:effectLst/>
                <a:uLnTx/>
                <a:uFillTx/>
                <a:latin typeface="Calibri" panose="020F0502020204030204"/>
                <a:ea typeface="Lato"/>
                <a:cs typeface="Calibri"/>
              </a:rPr>
              <a:t>schools</a:t>
            </a:r>
            <a:r>
              <a:rPr lang="en-GB" sz="2000">
                <a:solidFill>
                  <a:srgbClr val="333333"/>
                </a:solidFill>
                <a:latin typeface="Calibri" panose="020F0502020204030204"/>
                <a:ea typeface="Lato"/>
                <a:cs typeface="Calibri"/>
              </a:rPr>
              <a:t> can use. </a:t>
            </a:r>
            <a:endParaRPr lang="en-GB" sz="2000" b="0" i="0" u="none" strike="noStrike" kern="1200" cap="none" spc="0" normalizeH="0" baseline="0" noProof="0">
              <a:ln>
                <a:noFill/>
              </a:ln>
              <a:solidFill>
                <a:srgbClr val="333333"/>
              </a:solidFill>
              <a:effectLst/>
              <a:uLnTx/>
              <a:uFillTx/>
              <a:latin typeface="Calibri" panose="020F0502020204030204"/>
              <a:ea typeface="Lato" panose="020F0502020204030203" pitchFamily="34" charset="0"/>
              <a:cs typeface="Calibri"/>
            </a:endParaRPr>
          </a:p>
          <a:p>
            <a:pPr marL="685800" lvl="1" indent="-228600">
              <a:lnSpc>
                <a:spcPct val="90000"/>
              </a:lnSpc>
              <a:spcBef>
                <a:spcPts val="500"/>
              </a:spcBef>
              <a:buFont typeface="Courier New" panose="02070309020205020404" pitchFamily="49" charset="0"/>
              <a:buChar char="o"/>
              <a:defRPr/>
            </a:pPr>
            <a:r>
              <a:rPr kumimoji="0" lang="en-GB" sz="2000" b="0" i="0" u="none" strike="noStrike" kern="1200" cap="none" spc="0" normalizeH="0" baseline="0" noProof="0">
                <a:ln>
                  <a:noFill/>
                </a:ln>
                <a:solidFill>
                  <a:srgbClr val="333333"/>
                </a:solidFill>
                <a:effectLst/>
                <a:uLnTx/>
                <a:uFillTx/>
                <a:latin typeface="Calibri" panose="020F0502020204030204"/>
                <a:ea typeface="Lato"/>
                <a:cs typeface="Calibri"/>
              </a:rPr>
              <a:t>The virtual comparator is a sample group of pupils from other parts of Scotland who have similar characteristics to the young people in the school (</a:t>
            </a:r>
            <a:r>
              <a:rPr lang="en-GB" sz="2000">
                <a:solidFill>
                  <a:srgbClr val="333333"/>
                </a:solidFill>
                <a:latin typeface="Calibri" panose="020F0502020204030204"/>
                <a:ea typeface="Lato"/>
                <a:cs typeface="Calibri"/>
              </a:rPr>
              <a:t>e.g. matched</a:t>
            </a:r>
            <a:r>
              <a:rPr kumimoji="0" lang="en-GB" sz="2000" b="0" i="0" u="none" strike="noStrike" kern="1200" cap="none" spc="0" normalizeH="0" baseline="0" noProof="0">
                <a:ln>
                  <a:noFill/>
                </a:ln>
                <a:solidFill>
                  <a:srgbClr val="333333"/>
                </a:solidFill>
                <a:effectLst/>
                <a:uLnTx/>
                <a:uFillTx/>
                <a:latin typeface="Calibri" panose="020F0502020204030204"/>
                <a:ea typeface="Lato"/>
                <a:cs typeface="Calibri"/>
              </a:rPr>
              <a:t> on gender, additional support needs, stage and the social context in which they live</a:t>
            </a:r>
            <a:r>
              <a:rPr lang="en-GB" sz="2000">
                <a:solidFill>
                  <a:srgbClr val="333333"/>
                </a:solidFill>
                <a:latin typeface="Calibri" panose="020F0502020204030204"/>
                <a:ea typeface="Lato"/>
                <a:cs typeface="Calibri"/>
              </a:rPr>
              <a:t>). </a:t>
            </a:r>
            <a:endParaRPr lang="en-US">
              <a:ea typeface="Calibri"/>
              <a:cs typeface="Calibri"/>
            </a:endParaRPr>
          </a:p>
          <a:p>
            <a:pPr marL="0" indent="0">
              <a:buNone/>
            </a:pPr>
            <a:endParaRPr lang="en-US">
              <a:ea typeface="Calibri"/>
              <a:cs typeface="Calibri"/>
            </a:endParaRPr>
          </a:p>
          <a:p>
            <a:pPr marL="0" indent="0">
              <a:buNone/>
            </a:pPr>
            <a:r>
              <a:rPr lang="en-US" b="1">
                <a:ea typeface="Calibri"/>
                <a:cs typeface="Calibri"/>
              </a:rPr>
              <a:t>Reflective questions </a:t>
            </a:r>
          </a:p>
          <a:p>
            <a:pPr marL="171450" indent="-171450">
              <a:buFont typeface="Arial" panose="020B0604020202020204" pitchFamily="34" charset="0"/>
              <a:buChar char="•"/>
            </a:pPr>
            <a:r>
              <a:rPr lang="en-GB"/>
              <a:t>Are participants and school staff familiar with nationally available data sets and virtual comparators? (may help to reflect on slides 14/15)</a:t>
            </a:r>
            <a:endParaRPr lang="en-GB">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36625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b="0"/>
              <a:t>The next few slides contain different types of charts. It may be helpful to discuss how the data is being presented and the information it provides. </a:t>
            </a:r>
          </a:p>
          <a:p>
            <a:pPr marL="171450" indent="-171450">
              <a:buFont typeface="Arial" panose="020B0604020202020204" pitchFamily="34" charset="0"/>
              <a:buChar char="•"/>
            </a:pPr>
            <a:r>
              <a:rPr lang="en-GB" b="0"/>
              <a:t>This will provide participants with an opportunity to re familiarise or become familiar with a few commonly used charts and graphs. </a:t>
            </a:r>
          </a:p>
          <a:p>
            <a:pPr marL="171450" indent="-171450">
              <a:buFont typeface="Arial" panose="020B0604020202020204" pitchFamily="34" charset="0"/>
              <a:buChar char="•"/>
            </a:pPr>
            <a:r>
              <a:rPr lang="en-GB" b="0"/>
              <a:t>The facilitator should consider the context of their group and whether going through the next few slides exploring types of graphs and charts would be helpful for specific audiences. </a:t>
            </a:r>
          </a:p>
          <a:p>
            <a:pPr marL="171450" indent="-171450">
              <a:buFont typeface="Arial" panose="020B0604020202020204" pitchFamily="34" charset="0"/>
              <a:buChar char="•"/>
            </a:pPr>
            <a:r>
              <a:rPr lang="en-GB" b="0"/>
              <a:t>For those who are already familiar with a range of charts, tables and graphs, it provides an opportunity to reflect on the impact of using different charts and graphs and their contributions in discussion may be valuable to other participants.</a:t>
            </a:r>
          </a:p>
          <a:p>
            <a:endParaRPr lang="en-GB" b="0"/>
          </a:p>
          <a:p>
            <a:r>
              <a:rPr lang="en-GB" b="1"/>
              <a:t>Talking point </a:t>
            </a:r>
          </a:p>
          <a:p>
            <a:pPr marL="171450" indent="-171450">
              <a:buFont typeface="Arial" panose="020B0604020202020204" pitchFamily="34" charset="0"/>
              <a:buChar char="•"/>
            </a:pPr>
            <a:r>
              <a:rPr lang="en-GB" b="0"/>
              <a:t>You may wish to consider your own school data, the types of charts, tables and graphs that are shared and how it can be analysed to support improvement.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434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Data can be presented in many different ways. It often depends on the what data is being presented and how many values are being compared. </a:t>
            </a:r>
          </a:p>
          <a:p>
            <a:pPr marL="0" indent="0">
              <a:buNone/>
            </a:pPr>
            <a:endParaRPr lang="en-US">
              <a:ea typeface="Calibri"/>
              <a:cs typeface="Calibri"/>
            </a:endParaRPr>
          </a:p>
          <a:p>
            <a:pPr marL="0" indent="0">
              <a:buNone/>
            </a:pPr>
            <a:r>
              <a:rPr lang="en-US" b="1">
                <a:ea typeface="Calibri"/>
                <a:cs typeface="Calibri"/>
              </a:rPr>
              <a:t>Talking Points</a:t>
            </a:r>
          </a:p>
          <a:p>
            <a:pPr marL="171450" indent="-171450">
              <a:buFont typeface="Arial" panose="020B0604020202020204" pitchFamily="34" charset="0"/>
              <a:buChar char="•"/>
            </a:pPr>
            <a:r>
              <a:rPr lang="en-US" b="0">
                <a:ea typeface="Calibri"/>
                <a:cs typeface="Calibri"/>
              </a:rPr>
              <a:t>Ask participants to stop and discuss the chart on the slide. It may be helpful to discuss why </a:t>
            </a:r>
            <a:r>
              <a:rPr lang="en-US">
                <a:ea typeface="Calibri"/>
                <a:cs typeface="Calibri"/>
              </a:rPr>
              <a:t>this type of </a:t>
            </a:r>
            <a:r>
              <a:rPr lang="en-US" b="0">
                <a:ea typeface="Calibri"/>
                <a:cs typeface="Calibri"/>
              </a:rPr>
              <a:t>chart has been used here. What do you notice from the data? Are there any trends or variation?</a:t>
            </a:r>
            <a:r>
              <a:rPr lang="en-US">
                <a:ea typeface="Calibri"/>
                <a:cs typeface="Calibri"/>
              </a:rPr>
              <a:t> </a:t>
            </a:r>
          </a:p>
          <a:p>
            <a:pPr marL="0" indent="0">
              <a:buNone/>
            </a:pPr>
            <a:endParaRPr lang="en-US" b="1">
              <a:ea typeface="Calibri"/>
              <a:cs typeface="Calibri"/>
            </a:endParaRPr>
          </a:p>
          <a:p>
            <a:r>
              <a:rPr lang="en-US" b="1">
                <a:ea typeface="Calibri"/>
                <a:cs typeface="Calibri"/>
              </a:rPr>
              <a:t>Reflective questions </a:t>
            </a:r>
          </a:p>
          <a:p>
            <a:r>
              <a:rPr lang="en-GB"/>
              <a:t>When might you use this type of chart? </a:t>
            </a:r>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00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a:hlinkClick r:id="rId3"/>
              </a:rPr>
              <a:t>edscot-model-of-professional-learning-outline.pdf (</a:t>
            </a:r>
            <a:r>
              <a:rPr lang="en-GB" err="1">
                <a:hlinkClick r:id="rId3"/>
              </a:rPr>
              <a:t>education.gov.scot</a:t>
            </a:r>
            <a:r>
              <a:rPr lang="en-GB">
                <a:hlinkClick r:id="rId3"/>
              </a:rPr>
              <a:t>)</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a typeface="Calibri"/>
                <a:cs typeface="Calibri"/>
              </a:rPr>
              <a:t>This is the same data taken from the</a:t>
            </a:r>
            <a:r>
              <a:rPr lang="en-GB"/>
              <a:t> from Achievement of Curriculum for Excellence (CfE) Levels 2022/23 publication, displayed in two different ways.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On the left-hand side a back-to-back bar chart is used to compare the data and on the right-hand side the same data is displayed as a bar chart.</a:t>
            </a:r>
          </a:p>
          <a:p>
            <a:pPr marL="0" indent="0">
              <a:buNone/>
            </a:pPr>
            <a:endParaRPr lang="en-US">
              <a:ea typeface="Calibri"/>
              <a:cs typeface="Calibri"/>
            </a:endParaRPr>
          </a:p>
          <a:p>
            <a:pPr marL="0" indent="0">
              <a:buNone/>
            </a:pPr>
            <a:r>
              <a:rPr lang="en-US" b="1">
                <a:ea typeface="Calibri"/>
                <a:cs typeface="Calibri"/>
              </a:rPr>
              <a:t>Reflective questions </a:t>
            </a:r>
          </a:p>
          <a:p>
            <a:pPr marL="171450" indent="-171450">
              <a:buFont typeface="Arial" panose="020B0604020202020204" pitchFamily="34" charset="0"/>
              <a:buChar char="•"/>
            </a:pPr>
            <a:r>
              <a:rPr lang="en-GB"/>
              <a:t>Which chart do you find the most effective for conveying the key information? Do you consider how to display information when analysing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429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This is an example of a line chart. A line chart is used to display trends over time (years, months and days) or when there are many data points. </a:t>
            </a:r>
          </a:p>
          <a:p>
            <a:pPr marL="0" indent="0">
              <a:buNone/>
            </a:pPr>
            <a:endParaRPr lang="en-US">
              <a:ea typeface="Calibri"/>
              <a:cs typeface="Calibri"/>
            </a:endParaRPr>
          </a:p>
          <a:p>
            <a:pPr marL="0" indent="0">
              <a:buNone/>
            </a:pPr>
            <a:r>
              <a:rPr lang="en-US" b="1">
                <a:ea typeface="Calibri"/>
                <a:cs typeface="Calibri"/>
              </a:rPr>
              <a:t>Reflective questions </a:t>
            </a:r>
          </a:p>
          <a:p>
            <a:pPr marL="171450" indent="-171450">
              <a:buFont typeface="Arial" panose="020B0604020202020204" pitchFamily="34" charset="0"/>
              <a:buChar char="•"/>
            </a:pPr>
            <a:r>
              <a:rPr lang="en-US" b="0">
                <a:ea typeface="Calibri"/>
                <a:cs typeface="Calibri"/>
              </a:rPr>
              <a:t>What do you identify from the data? Do you notice any trends?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830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b="0"/>
              <a:t>It may be helpful for facilitators to insert local examples of commonly used data, presented in the ways in which school leaders would be expected to read and analyse. </a:t>
            </a:r>
          </a:p>
          <a:p>
            <a:pPr marL="171450" indent="-171450">
              <a:buFont typeface="Arial" panose="020B0604020202020204" pitchFamily="34" charset="0"/>
              <a:buChar char="•"/>
            </a:pPr>
            <a:r>
              <a:rPr lang="en-GB" b="0"/>
              <a:t>This would provide participants with an opportunity to review and check their understanding of how to read the data that they may access through the local authority if this is additional to / different from national data examples. </a:t>
            </a:r>
          </a:p>
        </p:txBody>
      </p:sp>
      <p:sp>
        <p:nvSpPr>
          <p:cNvPr id="4" name="Slide Number Placeholder 3"/>
          <p:cNvSpPr>
            <a:spLocks noGrp="1"/>
          </p:cNvSpPr>
          <p:nvPr>
            <p:ph type="sldNum" sz="quarter" idx="5"/>
          </p:nvPr>
        </p:nvSpPr>
        <p:spPr/>
        <p:txBody>
          <a:bodyPr/>
          <a:lstStyle/>
          <a:p>
            <a:fld id="{DCAB4EEF-E6A6-443A-9002-C818CA3D1287}" type="slidenum">
              <a:rPr lang="en-GB" smtClean="0"/>
              <a:t>22</a:t>
            </a:fld>
            <a:endParaRPr lang="en-GB"/>
          </a:p>
        </p:txBody>
      </p:sp>
    </p:spTree>
    <p:extLst>
      <p:ext uri="{BB962C8B-B14F-4D97-AF65-F5344CB8AC3E}">
        <p14:creationId xmlns:p14="http://schemas.microsoft.com/office/powerpoint/2010/main" val="4185088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152525"/>
            <a:ext cx="5953125" cy="3349625"/>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0C528F-6E84-414B-9E4C-CA62DA57E183}"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07192ACF-905D-7837-E7F5-F516102707C1}"/>
              </a:ext>
            </a:extLst>
          </p:cNvPr>
          <p:cNvSpPr>
            <a:spLocks noGrp="1"/>
          </p:cNvSpPr>
          <p:nvPr>
            <p:ph type="body" sz="quarter" idx="3"/>
          </p:nvPr>
        </p:nvSpPr>
        <p:spPr/>
        <p:txBody>
          <a:bodyPr/>
          <a:lstStyle/>
          <a:p>
            <a:pPr>
              <a:lnSpc>
                <a:spcPct val="115000"/>
              </a:lnSpc>
              <a:spcAft>
                <a:spcPts val="0"/>
              </a:spcAft>
            </a:pPr>
            <a:r>
              <a:rPr lang="en-GB" sz="1800" b="1">
                <a:latin typeface="+mn-lt"/>
                <a:ea typeface="Times New Roman" panose="02020603050405020304" pitchFamily="18" charset="0"/>
              </a:rPr>
              <a:t>Key Messages</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Before we begin to analyse data, it is helpful to pause and consider the questions on screen. </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Are we clear about ‘why’ we need to analyse data? What issue are we exploring, what question to we wish to answer? What do we want to find out?</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Which data sets will be most helpful? Thinking about different categories of data explored in workshop 2 may be helpful. </a:t>
            </a:r>
          </a:p>
          <a:p>
            <a:pPr marL="457200" indent="-457200">
              <a:lnSpc>
                <a:spcPct val="115000"/>
              </a:lnSpc>
              <a:spcAft>
                <a:spcPts val="0"/>
              </a:spcAft>
              <a:buFont typeface="Arial" panose="020B0604020202020204" pitchFamily="34" charset="0"/>
              <a:buChar char="•"/>
            </a:pPr>
            <a:r>
              <a:rPr lang="en-GB" sz="2800">
                <a:ea typeface="Times New Roman" panose="02020603050405020304" pitchFamily="18" charset="0"/>
                <a:cs typeface="Arial" panose="020B0604020202020204" pitchFamily="34" charset="0"/>
              </a:rPr>
              <a:t>Are our data sources easily available, organised and reliable or accurate. Will we have access to the data and do we have confidence in it as a source?</a:t>
            </a:r>
          </a:p>
          <a:p>
            <a:endParaRPr lang="en-GB"/>
          </a:p>
        </p:txBody>
      </p:sp>
    </p:spTree>
    <p:extLst>
      <p:ext uri="{BB962C8B-B14F-4D97-AF65-F5344CB8AC3E}">
        <p14:creationId xmlns:p14="http://schemas.microsoft.com/office/powerpoint/2010/main" val="378283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a:t>When analysing data, we often use different language such as pattern, trend, anomaly or gap. It may be helpful to reflect on what we mean by these. </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 example of a </a:t>
            </a:r>
            <a:r>
              <a:rPr kumimoji="0" lang="en-GB" sz="2400" b="1"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pattern</a:t>
            </a: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 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There is under attainment of EAL boys in writing in most year groups.</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 example of a </a:t>
            </a:r>
            <a:r>
              <a:rPr kumimoji="0" lang="en-GB" sz="2400" b="1"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trend </a:t>
            </a: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The attainment gap between SIMD Q1 and SIMD Q5 in the current P4 has increased for the past three years (</a:t>
            </a:r>
            <a:r>
              <a:rPr kumimoji="0" lang="en-GB" sz="2400" b="0" i="1" u="none" strike="noStrike" kern="1200" cap="none" spc="0" normalizeH="0" baseline="0" noProof="0" err="1">
                <a:ln>
                  <a:noFill/>
                </a:ln>
                <a:solidFill>
                  <a:srgbClr val="FF0000"/>
                </a:solidFill>
                <a:effectLst/>
                <a:uLnTx/>
                <a:uFillTx/>
                <a:latin typeface="Calibri" panose="020F0502020204030204"/>
                <a:ea typeface="+mn-ea"/>
                <a:cs typeface="Arial" panose="020B0604020202020204" pitchFamily="34" charset="0"/>
              </a:rPr>
              <a:t>P2</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 – 15%, </a:t>
            </a:r>
            <a:r>
              <a:rPr kumimoji="0" lang="en-GB" sz="2400" b="0" i="1" u="none" strike="noStrike" kern="1200" cap="none" spc="0" normalizeH="0" baseline="0" noProof="0" err="1">
                <a:ln>
                  <a:noFill/>
                </a:ln>
                <a:solidFill>
                  <a:srgbClr val="FF0000"/>
                </a:solidFill>
                <a:effectLst/>
                <a:uLnTx/>
                <a:uFillTx/>
                <a:latin typeface="Calibri" panose="020F0502020204030204"/>
                <a:ea typeface="+mn-ea"/>
                <a:cs typeface="Arial" panose="020B0604020202020204" pitchFamily="34" charset="0"/>
              </a:rPr>
              <a:t>P3</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 – 20%, P4 – 22%)</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 example of an </a:t>
            </a:r>
            <a:r>
              <a:rPr kumimoji="0" lang="en-GB" sz="2400" b="1"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anomaly </a:t>
            </a:r>
            <a:r>
              <a:rPr kumimoji="0" lang="en-GB" sz="2400" b="0" i="0" u="none" strike="noStrike" kern="1200" cap="none" spc="0" normalizeH="0" baseline="0" noProof="0">
                <a:ln>
                  <a:noFill/>
                </a:ln>
                <a:solidFill>
                  <a:srgbClr val="404040"/>
                </a:solidFill>
                <a:effectLst/>
                <a:uLnTx/>
                <a:uFillTx/>
                <a:latin typeface="Calibri" panose="020F0502020204030204"/>
                <a:ea typeface="+mn-ea"/>
                <a:cs typeface="Arial" panose="020B0604020202020204" pitchFamily="34" charset="0"/>
              </a:rPr>
              <a:t>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Girls are outperforming boys in all year groups in reading apart  </a:t>
            </a:r>
            <a:r>
              <a:rPr kumimoji="0" lang="en-GB" sz="2400" b="0" i="1" u="none" strike="noStrike" kern="1200" cap="none" spc="0" normalizeH="0" baseline="0" noProof="0" err="1">
                <a:ln>
                  <a:noFill/>
                </a:ln>
                <a:solidFill>
                  <a:srgbClr val="FF0000"/>
                </a:solidFill>
                <a:effectLst/>
                <a:uLnTx/>
                <a:uFillTx/>
                <a:latin typeface="Calibri" panose="020F0502020204030204"/>
                <a:ea typeface="+mn-ea"/>
                <a:cs typeface="Arial" panose="020B0604020202020204" pitchFamily="34" charset="0"/>
              </a:rPr>
              <a:t>P5</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  </a:t>
            </a:r>
          </a:p>
          <a:p>
            <a:pPr marL="171450" indent="-171450">
              <a:buFont typeface="Arial" panose="020B0604020202020204" pitchFamily="34" charset="0"/>
              <a:buChar char="•"/>
            </a:pPr>
            <a:r>
              <a:rPr kumimoji="0" lang="en-GB" sz="2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An example of a </a:t>
            </a:r>
            <a:r>
              <a:rPr kumimoji="0" lang="en-GB" sz="24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gap </a:t>
            </a:r>
            <a:r>
              <a:rPr kumimoji="0" lang="en-GB" sz="2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might be: </a:t>
            </a:r>
            <a:r>
              <a:rPr kumimoji="0" lang="en-GB" sz="2400" b="0" i="1" u="none" strike="noStrike" kern="1200" cap="none" spc="0" normalizeH="0" baseline="0" noProof="0">
                <a:ln>
                  <a:noFill/>
                </a:ln>
                <a:solidFill>
                  <a:srgbClr val="FF0000"/>
                </a:solidFill>
                <a:effectLst/>
                <a:uLnTx/>
                <a:uFillTx/>
                <a:latin typeface="Calibri" panose="020F0502020204030204"/>
                <a:ea typeface="+mn-ea"/>
                <a:cs typeface="Arial" panose="020B0604020202020204" pitchFamily="34" charset="0"/>
              </a:rPr>
              <a:t>There is a 20% gap between P4, SIMD Q1 learners and SIMD Q5 learners in numeracy.</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24</a:t>
            </a:fld>
            <a:endParaRPr lang="en-GB"/>
          </a:p>
        </p:txBody>
      </p:sp>
    </p:spTree>
    <p:extLst>
      <p:ext uri="{BB962C8B-B14F-4D97-AF65-F5344CB8AC3E}">
        <p14:creationId xmlns:p14="http://schemas.microsoft.com/office/powerpoint/2010/main" val="333525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a:t>This table can be used to talk through the things to consider, analyse and understand when using contextual data (read through and discuss). </a:t>
            </a:r>
          </a:p>
          <a:p>
            <a:pPr marL="171450" indent="-171450">
              <a:buFont typeface="Arial" panose="020B0604020202020204" pitchFamily="34" charset="0"/>
              <a:buChar char="•"/>
            </a:pPr>
            <a:endParaRPr lang="en-GB"/>
          </a:p>
          <a:p>
            <a:pPr marL="0" indent="0">
              <a:buFont typeface="Arial" panose="020B0604020202020204" pitchFamily="34" charset="0"/>
              <a:buNone/>
            </a:pPr>
            <a:r>
              <a:rPr lang="en-GB" b="1"/>
              <a:t>Talking Points</a:t>
            </a:r>
          </a:p>
          <a:p>
            <a:pPr marL="171450" indent="-171450">
              <a:buFont typeface="Arial" panose="020B0604020202020204" pitchFamily="34" charset="0"/>
              <a:buChar char="•"/>
            </a:pPr>
            <a:r>
              <a:rPr lang="en-GB"/>
              <a:t>Facilitators may wish to draw out the difference in key demographic groups depending on context. For example, boys and girls will likely be a universal focus but not all schools will have children with an additional language or those from black minority ethnic groups (BME). </a:t>
            </a:r>
          </a:p>
          <a:p>
            <a:pPr marL="171450" indent="-171450">
              <a:buFont typeface="Arial" panose="020B0604020202020204" pitchFamily="34" charset="0"/>
              <a:buChar char="•"/>
            </a:pPr>
            <a:r>
              <a:rPr lang="en-GB"/>
              <a:t>When looking at learners affected by poverty, the national approach is to compare SIMD Q1 against SIMD Q5. Where schools do not have SIMD Q1 or Q5 then other measures such as Free School Meals are sometimes used. </a:t>
            </a:r>
          </a:p>
        </p:txBody>
      </p:sp>
      <p:sp>
        <p:nvSpPr>
          <p:cNvPr id="4" name="Slide Number Placeholder 3"/>
          <p:cNvSpPr>
            <a:spLocks noGrp="1"/>
          </p:cNvSpPr>
          <p:nvPr>
            <p:ph type="sldNum" sz="quarter" idx="5"/>
          </p:nvPr>
        </p:nvSpPr>
        <p:spPr/>
        <p:txBody>
          <a:bodyPr/>
          <a:lstStyle/>
          <a:p>
            <a:fld id="{DCAB4EEF-E6A6-443A-9002-C818CA3D1287}" type="slidenum">
              <a:rPr lang="en-GB" smtClean="0"/>
              <a:t>25</a:t>
            </a:fld>
            <a:endParaRPr lang="en-GB"/>
          </a:p>
        </p:txBody>
      </p:sp>
    </p:spTree>
    <p:extLst>
      <p:ext uri="{BB962C8B-B14F-4D97-AF65-F5344CB8AC3E}">
        <p14:creationId xmlns:p14="http://schemas.microsoft.com/office/powerpoint/2010/main" val="309458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a:t>This is a task following on from the use of contextual information slide. Read the contextual data and as participants to:</a:t>
            </a:r>
          </a:p>
          <a:p>
            <a:pPr marL="228600" indent="-228600">
              <a:buFont typeface="Arial" panose="020B0604020202020204" pitchFamily="34" charset="0"/>
              <a:buAutoNum type="arabicPeriod"/>
            </a:pPr>
            <a:r>
              <a:rPr lang="en-GB"/>
              <a:t>identify anything that stands out to them and jot these down in a brief observational sentence </a:t>
            </a:r>
          </a:p>
          <a:p>
            <a:pPr marL="228600" indent="-228600">
              <a:buFont typeface="Arial" panose="020B0604020202020204" pitchFamily="34" charset="0"/>
              <a:buAutoNum type="arabicPeriod"/>
            </a:pPr>
            <a:r>
              <a:rPr lang="en-GB"/>
              <a:t>consider the implications this may have in school. </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It is important to stress the ‘may’ have as at this stage, high level or ‘big data’ (workshop 2 – big and small data) is a starting point or line of enquiry and further data may need to be intersected to understand if there are any specific impacts (workshop 2 – intersecting data).  </a:t>
            </a:r>
          </a:p>
          <a:p>
            <a:pPr marL="171450" indent="-171450">
              <a:buFont typeface="Arial" panose="020B0604020202020204" pitchFamily="34" charset="0"/>
              <a:buChar char="•"/>
            </a:pPr>
            <a:r>
              <a:rPr lang="en-GB"/>
              <a:t>The example is primary, but the same principles and considerations will apply in secondary. </a:t>
            </a:r>
          </a:p>
          <a:p>
            <a:pPr marL="0" indent="0">
              <a:buFont typeface="Arial" panose="020B0604020202020204" pitchFamily="34" charset="0"/>
              <a:buNone/>
            </a:pPr>
            <a:endParaRPr lang="en-GB"/>
          </a:p>
          <a:p>
            <a:pPr marL="0" indent="0">
              <a:buFont typeface="Arial" panose="020B0604020202020204" pitchFamily="34" charset="0"/>
              <a:buNone/>
            </a:pPr>
            <a:r>
              <a:rPr lang="en-GB" b="1"/>
              <a:t>Talking Points</a:t>
            </a:r>
          </a:p>
          <a:p>
            <a:pPr marL="171450" indent="-171450">
              <a:buFont typeface="Arial" panose="020B0604020202020204" pitchFamily="34" charset="0"/>
              <a:buChar char="•"/>
            </a:pPr>
            <a:r>
              <a:rPr lang="en-GB"/>
              <a:t>Facilitators may wish to draw out examples and implications such as:</a:t>
            </a:r>
          </a:p>
          <a:p>
            <a:pPr marL="171450" indent="-171450">
              <a:buFont typeface="Courier New" panose="02070309020205020404" pitchFamily="49" charset="0"/>
              <a:buChar char="o"/>
            </a:pPr>
            <a:r>
              <a:rPr lang="en-GB"/>
              <a:t>The imbalance in gender in N, </a:t>
            </a:r>
            <a:r>
              <a:rPr lang="en-GB" err="1"/>
              <a:t>P2</a:t>
            </a:r>
            <a:r>
              <a:rPr lang="en-GB"/>
              <a:t> and </a:t>
            </a:r>
            <a:r>
              <a:rPr lang="en-GB" err="1"/>
              <a:t>P7</a:t>
            </a:r>
            <a:r>
              <a:rPr lang="en-GB"/>
              <a:t>.</a:t>
            </a:r>
          </a:p>
          <a:p>
            <a:pPr marL="171450" indent="-171450">
              <a:buFont typeface="Courier New" panose="02070309020205020404" pitchFamily="49" charset="0"/>
              <a:buChar char="o"/>
            </a:pPr>
            <a:r>
              <a:rPr lang="en-GB"/>
              <a:t>The % of ASN in </a:t>
            </a:r>
            <a:r>
              <a:rPr lang="en-GB" err="1"/>
              <a:t>P1</a:t>
            </a:r>
            <a:r>
              <a:rPr lang="en-GB"/>
              <a:t> and </a:t>
            </a:r>
            <a:r>
              <a:rPr lang="en-GB" err="1"/>
              <a:t>P7</a:t>
            </a:r>
            <a:r>
              <a:rPr lang="en-GB"/>
              <a:t>. </a:t>
            </a:r>
          </a:p>
          <a:p>
            <a:pPr marL="171450" indent="-171450">
              <a:buFont typeface="Courier New" panose="02070309020205020404" pitchFamily="49" charset="0"/>
              <a:buChar char="o"/>
            </a:pPr>
            <a:r>
              <a:rPr lang="en-GB"/>
              <a:t>Overall levels of attendance. </a:t>
            </a:r>
          </a:p>
        </p:txBody>
      </p:sp>
      <p:sp>
        <p:nvSpPr>
          <p:cNvPr id="4" name="Slide Number Placeholder 3"/>
          <p:cNvSpPr>
            <a:spLocks noGrp="1"/>
          </p:cNvSpPr>
          <p:nvPr>
            <p:ph type="sldNum" sz="quarter" idx="5"/>
          </p:nvPr>
        </p:nvSpPr>
        <p:spPr/>
        <p:txBody>
          <a:bodyPr/>
          <a:lstStyle/>
          <a:p>
            <a:fld id="{DCAB4EEF-E6A6-443A-9002-C818CA3D1287}" type="slidenum">
              <a:rPr lang="en-GB" smtClean="0"/>
              <a:t>26</a:t>
            </a:fld>
            <a:endParaRPr lang="en-GB"/>
          </a:p>
        </p:txBody>
      </p:sp>
    </p:spTree>
    <p:extLst>
      <p:ext uri="{BB962C8B-B14F-4D97-AF65-F5344CB8AC3E}">
        <p14:creationId xmlns:p14="http://schemas.microsoft.com/office/powerpoint/2010/main" val="3907364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Key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This is a task following on from the use of attainment data. Ask participants to: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identify gaps, trends of patterns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Write these down in an observational sentence e.g. attainment of P4 boys is 6% lower than the national comparator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Facilitators should take examples from participants and discuss the gaps, trends or patterns they have noticed in the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Facilitators may wish to draw out the importance of considering the number of individuals in a group or cohort. Statistical significance of ‘big data’ increased with the number of pupils in the sample. </a:t>
            </a: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28</a:t>
            </a:fld>
            <a:endParaRPr lang="en-GB"/>
          </a:p>
        </p:txBody>
      </p:sp>
    </p:spTree>
    <p:extLst>
      <p:ext uri="{BB962C8B-B14F-4D97-AF65-F5344CB8AC3E}">
        <p14:creationId xmlns:p14="http://schemas.microsoft.com/office/powerpoint/2010/main" val="956293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Once data has been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analysed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it is important to consider ‘why’ a gap pattern or a trend may exist.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The next step may be to intersect different categories of data as, outlined in workshop 2, to understand ‘why.’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Facilitators may wish to recap on this activity from workshop 2 and ask participants to take one of the attainment observations and discuss which data they may need to intersect / explore further to find out the cause of the gap, pattern or trend.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30</a:t>
            </a:fld>
            <a:endParaRPr lang="en-GB"/>
          </a:p>
        </p:txBody>
      </p:sp>
    </p:spTree>
    <p:extLst>
      <p:ext uri="{BB962C8B-B14F-4D97-AF65-F5344CB8AC3E}">
        <p14:creationId xmlns:p14="http://schemas.microsoft.com/office/powerpoint/2010/main" val="1100670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Once educators have identified patterns, gaps or trends and are clear about the reasons for them, they can begin to think about putting in place actions to improve outcomes. The following questions may help participants when identifying next steps. </a:t>
            </a:r>
          </a:p>
          <a:p>
            <a:pPr marL="342900" marR="0" lvl="0" indent="-342900" algn="l" defTabSz="914400" rtl="0" eaLnBrk="1" fontAlgn="t"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did we learn? Are all staff aware of the key findings?</a:t>
            </a:r>
          </a:p>
          <a:p>
            <a:pPr marL="342900" marR="0" lvl="0" indent="-342900" algn="l" defTabSz="914400" rtl="0" eaLnBrk="1" fontAlgn="t"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Why is the information important? Do all staff understand the importance? What will we do now that we know this information? Have staff been involved in identifying next steps?</a:t>
            </a:r>
          </a:p>
          <a:p>
            <a:pPr marL="342900" marR="0" lvl="0" indent="-342900" algn="l" defTabSz="914400" rtl="0" eaLnBrk="1" fontAlgn="t"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What specific steps or actions to we need to take to support improvement? Do all staff know their role? </a:t>
            </a:r>
          </a:p>
          <a:p>
            <a:pPr marL="342900" marR="0" lvl="0" indent="-342900" algn="l" defTabSz="914400" rtl="0" eaLnBrk="1" fontAlgn="t" latinLnBrk="0" hangingPunct="1">
              <a:lnSpc>
                <a:spcPct val="90000"/>
              </a:lnSpc>
              <a:spcBef>
                <a:spcPts val="5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Are the steps required targeted towards the whole school, specific cohorts or specific demographic groups? Do they have implications for whole school improvement planning?</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11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171450" indent="-171450">
              <a:buFont typeface="Arial" panose="020B0604020202020204" pitchFamily="34" charset="0"/>
              <a:buChar char="•"/>
            </a:pPr>
            <a:r>
              <a:rPr lang="en-US">
                <a:ea typeface="Calibri"/>
                <a:cs typeface="Calibri"/>
              </a:rPr>
              <a:t>Take a moment to establish group protocols. </a:t>
            </a:r>
          </a:p>
          <a:p>
            <a:pPr marL="171450" indent="-171450">
              <a:buFont typeface="Arial" panose="020B0604020202020204" pitchFamily="34" charset="0"/>
              <a:buChar char="•"/>
            </a:pPr>
            <a:r>
              <a:rPr lang="en-US">
                <a:ea typeface="Calibri"/>
                <a:cs typeface="Calibri"/>
              </a:rPr>
              <a:t>Ask participants to check and comment on anything they would like to add or amend. </a:t>
            </a:r>
          </a:p>
          <a:p>
            <a:pPr marL="171450" indent="-171450">
              <a:buFont typeface="Arial" panose="020B0604020202020204" pitchFamily="34" charset="0"/>
              <a:buChar char="•"/>
            </a:pPr>
            <a:r>
              <a:rPr lang="en-US">
                <a:ea typeface="Calibri"/>
                <a:cs typeface="Calibri"/>
              </a:rPr>
              <a:t>The protocols on the slide are suggestions and may be amended for your school context.</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It is important to ensure that all staff are equipped to analyse data. Data should be everyone's business. </a:t>
            </a:r>
          </a:p>
          <a:p>
            <a:pPr marL="171450" indent="-171450">
              <a:buFont typeface="Arial" panose="020B0604020202020204" pitchFamily="34" charset="0"/>
              <a:buChar char="•"/>
            </a:pPr>
            <a:r>
              <a:rPr lang="en-GB" b="0"/>
              <a:t>School leaders may wish to think about how this can be achieved. </a:t>
            </a:r>
          </a:p>
          <a:p>
            <a:pPr marL="171450" indent="-171450">
              <a:buFont typeface="Arial" panose="020B0604020202020204" pitchFamily="34" charset="0"/>
              <a:buChar char="•"/>
            </a:pPr>
            <a:r>
              <a:rPr lang="en-GB" b="0"/>
              <a:t>Taking a data driven dialogue approach is one way of supporting staff to increase their knowledge, skills and confidence in analysing data. </a:t>
            </a:r>
          </a:p>
          <a:p>
            <a:pPr marL="171450" indent="-171450">
              <a:buFont typeface="Arial" panose="020B0604020202020204" pitchFamily="34" charset="0"/>
              <a:buChar char="•"/>
            </a:pPr>
            <a:r>
              <a:rPr lang="en-GB" b="0"/>
              <a:t>Using their own school level data or a set of sample data, participants go through four phases of analysis and interrogation. These are: prediction, </a:t>
            </a:r>
            <a:r>
              <a:rPr lang="en-GB"/>
              <a:t>go</a:t>
            </a:r>
            <a:r>
              <a:rPr lang="en-GB" b="0"/>
              <a:t> visual</a:t>
            </a:r>
            <a:r>
              <a:rPr lang="en-GB"/>
              <a:t>,</a:t>
            </a:r>
            <a:r>
              <a:rPr lang="en-GB" b="0"/>
              <a:t> observations and inferences.</a:t>
            </a:r>
            <a:endParaRPr lang="en-GB" b="0">
              <a:ea typeface="Calibri"/>
              <a:cs typeface="Calibri"/>
            </a:endParaRPr>
          </a:p>
          <a:p>
            <a:pPr marL="171450" indent="-171450">
              <a:buFont typeface="Arial" panose="020B0604020202020204" pitchFamily="34" charset="0"/>
              <a:buChar char="•"/>
            </a:pPr>
            <a:r>
              <a:rPr lang="en-GB" b="0"/>
              <a:t>This approach can provide a frame for staff when approaching data analysis. </a:t>
            </a:r>
          </a:p>
          <a:p>
            <a:pPr marL="171450" indent="-171450">
              <a:buFont typeface="Arial" panose="020B0604020202020204" pitchFamily="34" charset="0"/>
              <a:buChar char="•"/>
            </a:pPr>
            <a:r>
              <a:rPr lang="en-GB" b="0"/>
              <a:t>As the name suggests, it is important that this is carried out collaboratively.</a:t>
            </a:r>
          </a:p>
          <a:p>
            <a:pPr marL="171450" indent="-171450">
              <a:buFont typeface="Arial" panose="020B0604020202020204" pitchFamily="34" charset="0"/>
              <a:buChar char="•"/>
            </a:pPr>
            <a:r>
              <a:rPr lang="en-GB" b="0"/>
              <a:t>A link to the protocol and sample data for carrying out a data driven dialogue can be found using the link or QR code on the slide. </a:t>
            </a:r>
          </a:p>
          <a:p>
            <a:endParaRPr lang="en-GB" b="1"/>
          </a:p>
          <a:p>
            <a:endParaRPr lang="en-GB" b="1"/>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08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aims of the session to be reflected on at the end of the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95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Reflective Questions</a:t>
            </a:r>
          </a:p>
          <a:p>
            <a:endParaRPr lang="en-GB" b="1"/>
          </a:p>
          <a:p>
            <a:r>
              <a:rPr lang="en-GB" b="0"/>
              <a:t>A final reflective task. Ask participants to consider the question and then feedback into the room.  </a:t>
            </a:r>
          </a:p>
          <a:p>
            <a:endParaRPr lang="en-GB"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933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You can insert your own feedback link here. </a:t>
            </a:r>
            <a:endParaRPr lang="en-US"/>
          </a:p>
          <a:p>
            <a:pPr>
              <a:defRPr/>
            </a:pPr>
            <a:r>
              <a:rPr lang="en-GB"/>
              <a:t>Thank-you. We hope that you found this resource useful.  </a:t>
            </a:r>
          </a:p>
          <a:p>
            <a:pPr>
              <a:defRPr/>
            </a:pPr>
            <a:r>
              <a:rPr lang="en-GB"/>
              <a:t>Please provide feedback on the materials here </a:t>
            </a:r>
            <a:r>
              <a:rPr lang="en-GB" u="sng">
                <a:hlinkClick r:id="rId3"/>
              </a:rPr>
              <a:t>https://forms.office.com/e/viKTsvQj9d</a:t>
            </a:r>
            <a:r>
              <a:rPr lang="en-GB"/>
              <a:t> </a:t>
            </a:r>
          </a:p>
          <a:p>
            <a:pPr>
              <a:defRPr/>
            </a:pPr>
            <a:r>
              <a:rPr lang="en-GB"/>
              <a:t>Your comments are appreciated and will be used to inform future resources.  </a:t>
            </a:r>
          </a:p>
          <a:p>
            <a:pPr>
              <a:defRPr/>
            </a:pPr>
            <a:r>
              <a:rPr lang="en-GB"/>
              <a:t>This link should not be shared with the audience. </a:t>
            </a:r>
          </a:p>
          <a:p>
            <a:pPr marL="0" marR="0" lvl="0" indent="0" algn="l" defTabSz="914400">
              <a:lnSpc>
                <a:spcPct val="150000"/>
              </a:lnSpc>
              <a:spcBef>
                <a:spcPts val="0"/>
              </a:spcBef>
              <a:spcAft>
                <a:spcPts val="0"/>
              </a:spcAft>
              <a:buClrTx/>
              <a:buSzTx/>
              <a:buFontTx/>
              <a:buNone/>
              <a:tabLst/>
              <a:defRPr/>
            </a:pPr>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09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offers a brief recap of content covered in previous workshops.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83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aims of the session to be shared with participants.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21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content covered throughout the workshop. Further details and suggested timings are provided below. Facilitators can amend content and timings to suit their needs and context.</a:t>
            </a:r>
          </a:p>
          <a:p>
            <a:endParaRPr lang="en-GB"/>
          </a:p>
          <a:p>
            <a:pPr marL="171450" indent="-171450">
              <a:buFont typeface="Arial" panose="020B0604020202020204" pitchFamily="34" charset="0"/>
              <a:buChar char="•"/>
            </a:pPr>
            <a:r>
              <a:rPr lang="en-GB"/>
              <a:t>National guidance and research – allow 10 mins for this section. It can be extended to 15-20 mins if facilitators wish to provide time for participants to read and discuss the relevant section of the evidence review.</a:t>
            </a:r>
          </a:p>
          <a:p>
            <a:pPr marL="171450" indent="-171450">
              <a:buFont typeface="Arial" panose="020B0604020202020204" pitchFamily="34" charset="0"/>
              <a:buChar char="•"/>
            </a:pPr>
            <a:r>
              <a:rPr lang="en-GB"/>
              <a:t>Using data  – this section provides some introductory thoughts around using data for analysis. There is an activity which provides participants with an opportunity to discuss how confident they and their staff are in effectively analysing and using data. Allow 15 mins for this section including the activity. </a:t>
            </a:r>
          </a:p>
          <a:p>
            <a:pPr marL="171450" indent="-171450">
              <a:buFont typeface="Arial" panose="020B0604020202020204" pitchFamily="34" charset="0"/>
              <a:buChar char="•"/>
            </a:pPr>
            <a:r>
              <a:rPr lang="en-GB"/>
              <a:t>Nationally available data – this section provides a summary of nationally available data sets. Allow 5 mins for this section although it could be extended if facilitators wish to give time for participants to explore specific data sets as is appropriate or helpful. </a:t>
            </a:r>
          </a:p>
          <a:p>
            <a:pPr marL="171450" indent="-171450">
              <a:buFont typeface="Arial" panose="020B0604020202020204" pitchFamily="34" charset="0"/>
              <a:buChar char="•"/>
            </a:pPr>
            <a:r>
              <a:rPr lang="en-GB"/>
              <a:t>Comparator data – this section covers the use of comparator data. Allow 5 mins for this section. </a:t>
            </a:r>
          </a:p>
          <a:p>
            <a:pPr marL="171450" indent="-171450">
              <a:buFont typeface="Arial" panose="020B0604020202020204" pitchFamily="34" charset="0"/>
              <a:buChar char="•"/>
            </a:pPr>
            <a:r>
              <a:rPr lang="en-GB"/>
              <a:t>Exploring different data types – this section offers participants the opportunity to explore the different ways in which data is presented. This is an activity as participants can be given time to discuss and reflect. Allow 15 mins for this section. It can be extended if facilitators wish to add in local authority examples as appropriate. </a:t>
            </a:r>
          </a:p>
          <a:p>
            <a:pPr marL="171450" indent="-171450">
              <a:buFont typeface="Arial" panose="020B0604020202020204" pitchFamily="34" charset="0"/>
              <a:buChar char="•"/>
            </a:pPr>
            <a:r>
              <a:rPr lang="en-GB"/>
              <a:t>Analysing data – this section supports participants to analyse ‘big’ contextual and attainment data. There are two activities within this section. Allow 40 minutes including 15 mins for each activity. </a:t>
            </a:r>
          </a:p>
          <a:p>
            <a:pPr marL="171450" indent="-171450">
              <a:buFont typeface="Arial" panose="020B0604020202020204" pitchFamily="34" charset="0"/>
              <a:buChar char="•"/>
            </a:pPr>
            <a:r>
              <a:rPr lang="en-GB"/>
              <a:t>Next steps – this section considers the next steps following an analysis of gaps, patterns or trends. It assumes that participants will be familiar with the messages delivered in workshop 2. Allow 10 mins for this section. However, facilitators may wish to extend this section and include an activity on intersecting data based on some of the gaps identified in the analysing data section. </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It is expected that this workshop should take between 1 hour and 30 mins and 2 hours to deliver.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rPr>
              <a:t>Key Messages</a:t>
            </a:r>
            <a:endParaRPr lang="en-US">
              <a:solidFill>
                <a:prstClr val="black"/>
              </a:solidFill>
              <a:ea typeface="Calibri"/>
              <a:cs typeface="Calibri"/>
            </a:endParaRPr>
          </a:p>
          <a:p>
            <a:pPr marL="171450" indent="-171450">
              <a:buFont typeface="Arial" panose="020B0604020202020204" pitchFamily="34" charset="0"/>
              <a:buChar char="•"/>
              <a:defRPr/>
            </a:pPr>
            <a:r>
              <a:rPr lang="en-GB">
                <a:solidFill>
                  <a:prstClr val="black"/>
                </a:solidFill>
                <a:ea typeface="Calibri"/>
                <a:cs typeface="Calibri"/>
              </a:rPr>
              <a:t>To begin this module, we will consider ‘why’ interpreting and analysing data is important. </a:t>
            </a: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a:solidFill>
                  <a:prstClr val="black"/>
                </a:solidFill>
                <a:ea typeface="Calibri"/>
                <a:cs typeface="Calibri"/>
              </a:rPr>
              <a:t>The GTCS standards for middle leadership and headship indicate the importance of the use of data to </a:t>
            </a:r>
            <a:r>
              <a:rPr lang="en-GB" sz="1200" b="0" i="0" u="none" strike="noStrike" kern="1200" cap="none" spc="0" normalizeH="0" baseline="0" noProof="0">
                <a:ln>
                  <a:noFill/>
                </a:ln>
                <a:solidFill>
                  <a:prstClr val="black"/>
                </a:solidFill>
                <a:effectLst/>
                <a:uLnTx/>
                <a:uFillTx/>
                <a:latin typeface="+mn-lt"/>
                <a:ea typeface="Calibri"/>
                <a:cs typeface="Calibri"/>
              </a:rPr>
              <a:t>analyse from a wide range of sources, inform curriculum and pedagogy to improve outcomes  and ensure that assessment evidence is robust and appropriate. (standards shown on the slide are the same for both groups).</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8</a:t>
            </a:fld>
            <a:endParaRPr lang="en-GB"/>
          </a:p>
        </p:txBody>
      </p:sp>
    </p:spTree>
    <p:extLst>
      <p:ext uri="{BB962C8B-B14F-4D97-AF65-F5344CB8AC3E}">
        <p14:creationId xmlns:p14="http://schemas.microsoft.com/office/powerpoint/2010/main" val="139617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rPr>
              <a:t>Key Messages</a:t>
            </a:r>
            <a:endParaRPr lang="en-US">
              <a:solidFill>
                <a:prstClr val="black"/>
              </a:solidFill>
              <a:ea typeface="Calibri"/>
              <a:cs typeface="Calibri"/>
            </a:endParaRPr>
          </a:p>
          <a:p>
            <a:pPr marL="171450" indent="-171450">
              <a:buFont typeface="Arial" panose="020B0604020202020204" pitchFamily="34" charset="0"/>
              <a:buChar char="•"/>
              <a:defRPr/>
            </a:pPr>
            <a:r>
              <a:rPr lang="en-GB">
                <a:solidFill>
                  <a:prstClr val="black"/>
                </a:solidFill>
                <a:ea typeface="Calibri"/>
                <a:cs typeface="Calibri"/>
              </a:rPr>
              <a:t>To begin this module, we will consider ‘why’ interpreting and analysing data is important. </a:t>
            </a:r>
            <a:endParaRPr lang="en-GB" sz="1200" b="0" i="0" u="none" strike="noStrike" kern="1200" cap="none" spc="0" normalizeH="0" baseline="0" noProof="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a:solidFill>
                  <a:prstClr val="black"/>
                </a:solidFill>
                <a:ea typeface="Calibri"/>
                <a:cs typeface="Calibri"/>
              </a:rPr>
              <a:t>The GTCS standards for middle leadership and headship indicate the importance of the use of data to </a:t>
            </a:r>
            <a:r>
              <a:rPr lang="en-GB" sz="1200" b="0" i="0" u="none" strike="noStrike" kern="1200" cap="none" spc="0" normalizeH="0" baseline="0" noProof="0">
                <a:ln>
                  <a:noFill/>
                </a:ln>
                <a:solidFill>
                  <a:prstClr val="black"/>
                </a:solidFill>
                <a:effectLst/>
                <a:uLnTx/>
                <a:uFillTx/>
                <a:latin typeface="+mn-lt"/>
                <a:ea typeface="Calibri"/>
                <a:cs typeface="Calibri"/>
              </a:rPr>
              <a:t>analyse from a wide range of sources, inform curriculum and pedagogy to improve outcomes  and ensure that assessment evidence is robust and appropriate. (standards shown on the slide are the same for both groups).</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9</a:t>
            </a:fld>
            <a:endParaRPr lang="en-GB"/>
          </a:p>
        </p:txBody>
      </p:sp>
    </p:spTree>
    <p:extLst>
      <p:ext uri="{BB962C8B-B14F-4D97-AF65-F5344CB8AC3E}">
        <p14:creationId xmlns:p14="http://schemas.microsoft.com/office/powerpoint/2010/main" val="75790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cotland.shinyapps.io/sg-national_improvement_framework_interactive_evidence_report/" TargetMode="External"/><Relationship Id="rId7" Type="http://schemas.openxmlformats.org/officeDocument/2006/relationships/hyperlink" Target="https://www.gov.scot/publications/scottish-attainment-challenge-local-stretch-aims-2023-24-2025-2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improvementservice.org.uk/benchmarking/explore-the-data" TargetMode="External"/><Relationship Id="rId5" Type="http://schemas.openxmlformats.org/officeDocument/2006/relationships/hyperlink" Target="https://www.gov.scot/collections/school-education-statistics/#summarystatisticsforschoolsinscotland" TargetMode="External"/><Relationship Id="rId4" Type="http://schemas.openxmlformats.org/officeDocument/2006/relationships/hyperlink" Target="https://www.gov.scot/publications/achievement-curriculum-excellence-cfe-levels-2022-23/"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scot/publications/summary-statistics-attainment-initial-leaver-destinations-no-6-2024-edition/pages/1/" TargetMode="External"/><Relationship Id="rId3" Type="http://schemas.openxmlformats.org/officeDocument/2006/relationships/hyperlink" Target="https://scotland.shinyapps.io/sg-bge_benchmarking_tool/" TargetMode="External"/><Relationship Id="rId7" Type="http://schemas.openxmlformats.org/officeDocument/2006/relationships/hyperlink" Target="https://insight.scotxed.net/Account/ChooseIdentityProvider?ReturnUrl=%2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scotland.shinyapps.io/sg-special_school_information_dashboard/" TargetMode="External"/><Relationship Id="rId5" Type="http://schemas.openxmlformats.org/officeDocument/2006/relationships/hyperlink" Target="https://scotland.shinyapps.io/sg-secondary_school_information_dashboard/" TargetMode="External"/><Relationship Id="rId4" Type="http://schemas.openxmlformats.org/officeDocument/2006/relationships/hyperlink" Target="https://scotland.shinyapps.io/sg-primary_school_information_dashboard/" TargetMode="External"/><Relationship Id="rId9" Type="http://schemas.openxmlformats.org/officeDocument/2006/relationships/hyperlink" Target="https://www.skillsdevelopmentscotland.co.uk/publications-statistics/statistics/annual-participation-measure?page=1&amp;statisticCategoryId=7&amp;order=date-des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ducation.gov.scot/professional-learning/the-national-model-of-professional-learni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ncs.uchicago.edu/sites/default/files/uploads/tools/NCS_PS_Toolkit_BST_Set_C_DataDrivenDialogue.pdf"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ce5cdafb51ac67a46_GTCS_The%20Standard%20for%20Headship.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b91eb19cbe6922a4d4_GTCS_The%20Standard%20for%20Middle%20Leadership.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D1B16-192D-1D1C-E8F1-2CB90B9ED7D6}"/>
              </a:ext>
            </a:extLst>
          </p:cNvPr>
          <p:cNvSpPr>
            <a:spLocks noGrp="1"/>
          </p:cNvSpPr>
          <p:nvPr>
            <p:ph type="title" idx="4294967295"/>
          </p:nvPr>
        </p:nvSpPr>
        <p:spPr>
          <a:xfrm>
            <a:off x="658157" y="2074796"/>
            <a:ext cx="10633257"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a:ln>
                  <a:noFill/>
                </a:ln>
                <a:solidFill>
                  <a:schemeClr val="tx1"/>
                </a:solidFill>
                <a:effectLst/>
                <a:uLnTx/>
                <a:uFillTx/>
                <a:latin typeface="+mj-lt"/>
                <a:ea typeface="+mn-ea"/>
                <a:cs typeface="+mn-cs"/>
              </a:rPr>
              <a:t>Effective use of data</a:t>
            </a:r>
            <a:endParaRPr kumimoji="0" lang="en-US" sz="6500" b="1" i="0" u="none" strike="noStrike" kern="1200" cap="none" spc="0" normalizeH="0" baseline="0" noProof="0">
              <a:ln>
                <a:noFill/>
              </a:ln>
              <a:solidFill>
                <a:schemeClr val="tx1"/>
              </a:solidFill>
              <a:effectLst/>
              <a:uLnTx/>
              <a:uFillTx/>
              <a:latin typeface="+mj-lt"/>
              <a:ea typeface="+mn-ea"/>
              <a:cs typeface="+mn-cs"/>
            </a:endParaRPr>
          </a:p>
        </p:txBody>
      </p:sp>
      <p:pic>
        <p:nvPicPr>
          <p:cNvPr id="4" name="Picture 3" descr="Education Scotland Logo">
            <a:extLst>
              <a:ext uri="{FF2B5EF4-FFF2-40B4-BE49-F238E27FC236}">
                <a16:creationId xmlns:a16="http://schemas.microsoft.com/office/drawing/2014/main" id="{9788AA1E-C686-257D-1296-AACD1272AC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4702" y="123092"/>
            <a:ext cx="3395766" cy="1426588"/>
          </a:xfrm>
          <a:prstGeom prst="rect">
            <a:avLst/>
          </a:prstGeom>
        </p:spPr>
      </p:pic>
      <p:sp>
        <p:nvSpPr>
          <p:cNvPr id="6" name="Rectangle 5">
            <a:extLst>
              <a:ext uri="{FF2B5EF4-FFF2-40B4-BE49-F238E27FC236}">
                <a16:creationId xmlns:a16="http://schemas.microsoft.com/office/drawing/2014/main" id="{7DCDC8A9-380C-4415-4A49-167F3F557291}"/>
              </a:ext>
            </a:extLst>
          </p:cNvPr>
          <p:cNvSpPr/>
          <p:nvPr/>
        </p:nvSpPr>
        <p:spPr>
          <a:xfrm>
            <a:off x="658157" y="3282988"/>
            <a:ext cx="10633257" cy="1323439"/>
          </a:xfrm>
          <a:prstGeom prst="rect">
            <a:avLst/>
          </a:prstGeom>
        </p:spPr>
        <p:txBody>
          <a:bodyPr wrap="square" lIns="91440" tIns="45720" rIns="91440" bIns="45720" anchor="t">
            <a:spAutoFit/>
          </a:bodyPr>
          <a:lstStyle/>
          <a:p>
            <a:r>
              <a:rPr lang="en-GB" sz="4000" b="1">
                <a:latin typeface="+mj-lt"/>
              </a:rPr>
              <a:t>4. Interpreting and analysing data</a:t>
            </a:r>
            <a:endParaRPr lang="en-US" sz="4000" b="1">
              <a:latin typeface="+mj-lt"/>
              <a:ea typeface="Calibri Light" panose="020F0302020204030204"/>
              <a:cs typeface="Calibri Light" panose="020F0302020204030204"/>
            </a:endParaRPr>
          </a:p>
          <a:p>
            <a:r>
              <a:rPr lang="en-GB" sz="4000">
                <a:latin typeface="+mj-lt"/>
                <a:ea typeface="Calibri Light"/>
                <a:cs typeface="Calibri Light"/>
              </a:rPr>
              <a:t> Senior and middle leaders</a:t>
            </a:r>
          </a:p>
        </p:txBody>
      </p:sp>
      <p:pic>
        <p:nvPicPr>
          <p:cNvPr id="7" name="Picture 6" descr="Es Banner">
            <a:extLst>
              <a:ext uri="{FF2B5EF4-FFF2-40B4-BE49-F238E27FC236}">
                <a16:creationId xmlns:a16="http://schemas.microsoft.com/office/drawing/2014/main" id="{94BDB4D2-3735-228B-776C-800B8BC5A8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16605"/>
            <a:ext cx="12209380" cy="2233532"/>
          </a:xfrm>
          <a:prstGeom prst="rect">
            <a:avLst/>
          </a:prstGeom>
        </p:spPr>
      </p:pic>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009FD-98F0-7552-E11E-558AF29387C1}"/>
              </a:ext>
              <a:ext uri="{C183D7F6-B498-43B3-948B-1728B52AA6E4}">
                <adec:decorative xmlns:adec="http://schemas.microsoft.com/office/drawing/2017/decorative" val="0"/>
              </a:ext>
            </a:extLst>
          </p:cNvPr>
          <p:cNvSpPr txBox="1">
            <a:spLocks noGrp="1"/>
          </p:cNvSpPr>
          <p:nvPr>
            <p:ph type="title" idx="4294967295"/>
          </p:nvPr>
        </p:nvSpPr>
        <p:spPr bwMode="auto">
          <a:xfrm>
            <a:off x="749283" y="39895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Calibri Light" panose="020F0302020204030204"/>
                <a:ea typeface="+mj-ea"/>
                <a:cs typeface="+mj-cs"/>
              </a:rPr>
              <a:t>HGIOS 4</a:t>
            </a:r>
          </a:p>
        </p:txBody>
      </p:sp>
      <p:sp>
        <p:nvSpPr>
          <p:cNvPr id="2" name="Content Placeholder 4">
            <a:extLst>
              <a:ext uri="{FF2B5EF4-FFF2-40B4-BE49-F238E27FC236}">
                <a16:creationId xmlns:a16="http://schemas.microsoft.com/office/drawing/2014/main" id="{9D438390-500F-78DA-FD18-C973E91EA33C}"/>
              </a:ext>
              <a:ext uri="{C183D7F6-B498-43B3-948B-1728B52AA6E4}">
                <adec:decorative xmlns:adec="http://schemas.microsoft.com/office/drawing/2017/decorative" val="0"/>
              </a:ext>
            </a:extLst>
          </p:cNvPr>
          <p:cNvSpPr txBox="1">
            <a:spLocks/>
          </p:cNvSpPr>
          <p:nvPr/>
        </p:nvSpPr>
        <p:spPr bwMode="auto">
          <a:xfrm>
            <a:off x="749283" y="1337386"/>
            <a:ext cx="6978514"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4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18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16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16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16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1600">
                <a:solidFill>
                  <a:srgbClr val="000000"/>
                </a:solidFill>
                <a:latin typeface="+mn-lt"/>
                <a:cs typeface="+mn-cs"/>
              </a:defRPr>
            </a:lvl7pPr>
            <a:lvl8pPr marL="3429000" indent="-228600" algn="l" rtl="0" eaLnBrk="1" fontAlgn="base" hangingPunct="1">
              <a:spcBef>
                <a:spcPct val="20000"/>
              </a:spcBef>
              <a:spcAft>
                <a:spcPct val="0"/>
              </a:spcAft>
              <a:buChar char="»"/>
              <a:defRPr sz="1600">
                <a:solidFill>
                  <a:srgbClr val="000000"/>
                </a:solidFill>
                <a:latin typeface="+mn-lt"/>
                <a:cs typeface="+mn-cs"/>
              </a:defRPr>
            </a:lvl8pPr>
            <a:lvl9pPr marL="3886200" indent="-228600" algn="l" rtl="0" eaLnBrk="1" fontAlgn="base" hangingPunct="1">
              <a:spcBef>
                <a:spcPct val="20000"/>
              </a:spcBef>
              <a:spcAft>
                <a:spcPct val="0"/>
              </a:spcAft>
              <a:buChar char="»"/>
              <a:defRPr sz="1600">
                <a:solidFill>
                  <a:srgbClr val="000000"/>
                </a:solidFill>
                <a:latin typeface="+mn-lt"/>
                <a:cs typeface="+mn-cs"/>
              </a:defRPr>
            </a:lvl9pPr>
          </a:lstStyle>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a:ln>
                  <a:noFill/>
                </a:ln>
                <a:solidFill>
                  <a:prstClr val="black"/>
                </a:solidFill>
                <a:effectLst/>
                <a:uLnTx/>
                <a:uFillTx/>
                <a:latin typeface="Calibri" panose="020F0502020204030204"/>
                <a:ea typeface="+mn-ea"/>
                <a:cs typeface="+mn-cs"/>
              </a:rPr>
              <a:t>We gather a range of data and information to monitor and track progress for all learners (1.1)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a:ln>
                  <a:noFill/>
                </a:ln>
                <a:solidFill>
                  <a:prstClr val="black"/>
                </a:solidFill>
                <a:effectLst/>
                <a:uLnTx/>
                <a:uFillTx/>
                <a:latin typeface="Calibri" panose="020F0502020204030204"/>
                <a:ea typeface="+mn-ea"/>
                <a:cs typeface="+mn-cs"/>
              </a:rPr>
              <a:t>We regularly interrogate data  (1.1)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a:ln>
                  <a:noFill/>
                </a:ln>
                <a:solidFill>
                  <a:prstClr val="black"/>
                </a:solidFill>
                <a:effectLst/>
                <a:uLnTx/>
                <a:uFillTx/>
                <a:latin typeface="Calibri" panose="020F0502020204030204"/>
                <a:ea typeface="+mn-ea"/>
                <a:cs typeface="+mn-cs"/>
              </a:rPr>
              <a:t>Staff make effective use of current available data on levels of child poverty and apply this to ensure equity (1.5) </a:t>
            </a: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GB" sz="2400" b="0" i="0" u="none" strike="noStrike" kern="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400" b="0" i="0" u="none" strike="noStrike" kern="0" cap="none" spc="0" normalizeH="0" baseline="0" noProof="0">
                <a:ln>
                  <a:noFill/>
                </a:ln>
                <a:solidFill>
                  <a:prstClr val="black"/>
                </a:solidFill>
                <a:effectLst/>
                <a:uLnTx/>
                <a:uFillTx/>
                <a:latin typeface="Calibri" panose="020F0502020204030204"/>
                <a:ea typeface="+mn-ea"/>
                <a:cs typeface="+mn-cs"/>
              </a:rPr>
              <a:t>All teachers have well-developed skills of data analysis (2.3)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a:ln>
                  <a:noFill/>
                </a:ln>
                <a:solidFill>
                  <a:sysClr val="windowText" lastClr="000000">
                    <a:lumMod val="65000"/>
                    <a:lumOff val="35000"/>
                  </a:sysClr>
                </a:solidFill>
                <a:effectLst/>
                <a:uLnTx/>
                <a:uFillTx/>
                <a:latin typeface="Calibri" panose="020F0502020204030204"/>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a:ln>
                <a:noFill/>
              </a:ln>
              <a:solidFill>
                <a:sysClr val="windowText" lastClr="000000"/>
              </a:solidFill>
              <a:effectLst/>
              <a:uLnTx/>
              <a:uFillTx/>
              <a:latin typeface="Arial"/>
              <a:ea typeface="+mn-ea"/>
              <a:cs typeface="+mn-cs"/>
            </a:endParaRPr>
          </a:p>
        </p:txBody>
      </p:sp>
      <p:pic>
        <p:nvPicPr>
          <p:cNvPr id="3" name="Content Placeholder 3" descr="Front page from How good is our school? ">
            <a:extLst>
              <a:ext uri="{FF2B5EF4-FFF2-40B4-BE49-F238E27FC236}">
                <a16:creationId xmlns:a16="http://schemas.microsoft.com/office/drawing/2014/main" id="{3B8754E1-48A1-12B4-6F6B-FFBDCC13C3E2}"/>
              </a:ext>
              <a:ext uri="{C183D7F6-B498-43B3-948B-1728B52AA6E4}">
                <adec:decorative xmlns:adec="http://schemas.microsoft.com/office/drawing/2017/decorative" val="0"/>
              </a:ext>
            </a:extLst>
          </p:cNvPr>
          <p:cNvPicPr>
            <a:picLocks noChangeAspect="1"/>
          </p:cNvPicPr>
          <p:nvPr/>
        </p:nvPicPr>
        <p:blipFill rotWithShape="1">
          <a:blip r:embed="rId3"/>
          <a:srcRect l="49688" t="12890" r="1563" b="3906"/>
          <a:stretch/>
        </p:blipFill>
        <p:spPr>
          <a:xfrm rot="766549">
            <a:off x="8147840" y="914630"/>
            <a:ext cx="2893811" cy="395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22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 uri="{C183D7F6-B498-43B3-948B-1728B52AA6E4}">
                <adec:decorative xmlns:adec="http://schemas.microsoft.com/office/drawing/2017/decorative" val="0"/>
              </a:ext>
            </a:extLst>
          </p:cNvPr>
          <p:cNvSpPr txBox="1">
            <a:spLocks noGrp="1"/>
          </p:cNvSpPr>
          <p:nvPr>
            <p:ph type="title" idx="4294967295"/>
          </p:nvPr>
        </p:nvSpPr>
        <p:spPr bwMode="auto">
          <a:xfrm>
            <a:off x="654716" y="467860"/>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 uri="{C183D7F6-B498-43B3-948B-1728B52AA6E4}">
                <adec:decorative xmlns:adec="http://schemas.microsoft.com/office/drawing/2017/decorative" val="0"/>
              </a:ext>
            </a:extLst>
          </p:cNvPr>
          <p:cNvSpPr txBox="1"/>
          <p:nvPr/>
        </p:nvSpPr>
        <p:spPr>
          <a:xfrm>
            <a:off x="654716" y="957101"/>
            <a:ext cx="7842513" cy="5909310"/>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four of the </a:t>
            </a:r>
            <a:r>
              <a:rPr kumimoji="0" lang="en-GB" sz="2400" b="0" i="0" u="none" strike="noStrike" kern="1200" cap="none" spc="0" normalizeH="0" baseline="0" noProof="0" dirty="0">
                <a:ln>
                  <a:noFill/>
                </a:ln>
                <a:solidFill>
                  <a:srgbClr val="0070C0"/>
                </a:solidFill>
                <a:effectLst/>
                <a:uLnTx/>
                <a:uFillTx/>
                <a:latin typeface="Calibri" panose="020F0502020204030204"/>
                <a:hlinkClick r:id="rId3">
                  <a:extLst>
                    <a:ext uri="{A12FA001-AC4F-418D-AE19-62706E023703}">
                      <ahyp:hlinkClr xmlns:ahyp="http://schemas.microsoft.com/office/drawing/2018/hyperlinkcolor" val="tx"/>
                    </a:ext>
                  </a:extLst>
                </a:hlinkClick>
              </a:rPr>
              <a:t>Education Scotland </a:t>
            </a:r>
            <a:r>
              <a:rPr lang="en-GB" sz="2400" dirty="0">
                <a:solidFill>
                  <a:srgbClr val="0070C0"/>
                </a:solidFill>
                <a:latin typeface="Calibri" panose="020F0502020204030204"/>
                <a:hlinkClick r:id="rId3">
                  <a:extLst>
                    <a:ext uri="{A12FA001-AC4F-418D-AE19-62706E023703}">
                      <ahyp:hlinkClr xmlns:ahyp="http://schemas.microsoft.com/office/drawing/2018/hyperlinkcolor" val="tx"/>
                    </a:ext>
                  </a:extLst>
                </a:hlinkClick>
              </a:rPr>
              <a:t>Rapid Evidence Review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 interpreting and analysing data highlights the points below</a:t>
            </a:r>
            <a:r>
              <a:rPr lang="en-GB" sz="2400" dirty="0">
                <a:solidFill>
                  <a:prstClr val="black"/>
                </a:solidFill>
                <a:latin typeface="Calibri" panose="020F0502020204030204"/>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indent="-342900">
              <a:buFont typeface="Arial" panose="020B0604020202020204" pitchFamily="34" charset="0"/>
              <a:buChar char="•"/>
              <a:defRPr/>
            </a:pPr>
            <a:r>
              <a:rPr lang="en-GB" sz="2400" dirty="0">
                <a:solidFill>
                  <a:prstClr val="black"/>
                </a:solidFill>
                <a:latin typeface="Calibri" panose="020F0502020204030204"/>
              </a:rPr>
              <a:t>Educators often report a lack of confidence in being able to interpret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Educators should be familiar with a range of key measures and measures should be embedded into improvement plans.</a:t>
            </a:r>
            <a:endParaRPr lang="en-GB" sz="2400" b="0" i="0" u="none" strike="noStrike" kern="1200" cap="none" spc="0" normalizeH="0" baseline="0" noProof="0" dirty="0">
              <a:ln>
                <a:noFill/>
              </a:ln>
              <a:solidFill>
                <a:prstClr val="black"/>
              </a:solidFill>
              <a:effectLst/>
              <a:uLnTx/>
              <a:uFillTx/>
              <a:latin typeface="Calibri" panose="020F0502020204030204"/>
              <a:cs typeface="Calibri"/>
            </a:endParaRPr>
          </a:p>
          <a:p>
            <a:pPr marL="342900" indent="-342900">
              <a:buFont typeface="Arial" panose="020B0604020202020204" pitchFamily="34" charset="0"/>
              <a:buChar char="•"/>
              <a:defRPr/>
            </a:pPr>
            <a:r>
              <a:rPr lang="en-GB" sz="2400" dirty="0">
                <a:solidFill>
                  <a:prstClr val="black"/>
                </a:solidFill>
                <a:latin typeface="Calibri" panose="020F0502020204030204"/>
              </a:rPr>
              <a:t>Educators should gather and analyse improvement data frequently and look for patterns, trends and variation. </a:t>
            </a:r>
            <a:endParaRPr lang="en-GB" sz="2400" dirty="0">
              <a:solidFill>
                <a:prstClr val="black"/>
              </a:solidFill>
              <a:latin typeface="Calibri" panose="020F0502020204030204"/>
              <a:cs typeface="Calibri"/>
            </a:endParaRPr>
          </a:p>
          <a:p>
            <a:pPr marL="342900" indent="-342900">
              <a:buFont typeface="Arial" panose="020B0604020202020204" pitchFamily="34" charset="0"/>
              <a:buChar char="•"/>
              <a:defRPr/>
            </a:pPr>
            <a:r>
              <a:rPr lang="en-GB" sz="2400" dirty="0">
                <a:effectLst/>
                <a:ea typeface="Calibri" panose="020F0502020204030204" pitchFamily="34" charset="0"/>
                <a:cs typeface="Arial"/>
              </a:rPr>
              <a:t>It is important to intersect data and evidence to understand why a pattern, trend or gap exists.</a:t>
            </a:r>
            <a:r>
              <a:rPr lang="en-GB" sz="2400" dirty="0">
                <a:ea typeface="Calibri" panose="020F0502020204030204" pitchFamily="34" charset="0"/>
                <a:cs typeface="Arial"/>
              </a:rPr>
              <a:t> </a:t>
            </a:r>
            <a:endParaRPr lang="en-GB" sz="2400" dirty="0">
              <a:effectLst/>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ea typeface="Calibri" panose="020F0502020204030204" pitchFamily="34" charset="0"/>
                <a:cs typeface="Arial"/>
              </a:rPr>
              <a:t>Schools and settings should utilise local and national comparator data.</a:t>
            </a:r>
            <a:endParaRPr kumimoji="0" lang="en-GB" sz="2400" b="0" i="0" u="none" strike="noStrike" kern="1200" cap="none" spc="0" normalizeH="0" baseline="0" noProof="0" dirty="0">
              <a:ln>
                <a:noFill/>
              </a:ln>
              <a:solidFill>
                <a:prstClr val="black"/>
              </a:solidFill>
              <a:effectLst/>
              <a:uLnTx/>
              <a:uFillTx/>
              <a:latin typeface="Calibri" panose="020F0502020204030204"/>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Front page of Rapid Evidence Review">
            <a:extLst>
              <a:ext uri="{FF2B5EF4-FFF2-40B4-BE49-F238E27FC236}">
                <a16:creationId xmlns:a16="http://schemas.microsoft.com/office/drawing/2014/main" id="{CD82C8AE-44FD-40DA-0D64-F471236A01E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QR code">
            <a:extLst>
              <a:ext uri="{FF2B5EF4-FFF2-40B4-BE49-F238E27FC236}">
                <a16:creationId xmlns:a16="http://schemas.microsoft.com/office/drawing/2014/main" id="{427ADC8C-F04C-A9EE-58DE-4914FC5F99E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8FEE-BA38-6DC1-6387-A537E3B0FAF1}"/>
              </a:ext>
              <a:ext uri="{C183D7F6-B498-43B3-948B-1728B52AA6E4}">
                <adec:decorative xmlns:adec="http://schemas.microsoft.com/office/drawing/2017/decorative" val="0"/>
              </a:ext>
            </a:extLst>
          </p:cNvPr>
          <p:cNvSpPr>
            <a:spLocks noGrp="1"/>
          </p:cNvSpPr>
          <p:nvPr>
            <p:ph type="title"/>
          </p:nvPr>
        </p:nvSpPr>
        <p:spPr>
          <a:xfrm>
            <a:off x="838200" y="216829"/>
            <a:ext cx="10515600" cy="928416"/>
          </a:xfrm>
        </p:spPr>
        <p:txBody>
          <a:bodyPr>
            <a:normAutofit/>
          </a:bodyPr>
          <a:lstStyle/>
          <a:p>
            <a:r>
              <a:rPr lang="en-GB" sz="4000" b="1">
                <a:solidFill>
                  <a:schemeClr val="tx1"/>
                </a:solidFill>
              </a:rPr>
              <a:t>Using data</a:t>
            </a:r>
            <a:r>
              <a:rPr lang="en-GB" sz="4000" b="1"/>
              <a:t> </a:t>
            </a:r>
          </a:p>
        </p:txBody>
      </p:sp>
      <p:sp>
        <p:nvSpPr>
          <p:cNvPr id="4" name="Content Placeholder 3">
            <a:extLst>
              <a:ext uri="{FF2B5EF4-FFF2-40B4-BE49-F238E27FC236}">
                <a16:creationId xmlns:a16="http://schemas.microsoft.com/office/drawing/2014/main" id="{CEB1D558-BF20-F38D-BD96-2DE7441868F2}"/>
              </a:ext>
              <a:ext uri="{C183D7F6-B498-43B3-948B-1728B52AA6E4}">
                <adec:decorative xmlns:adec="http://schemas.microsoft.com/office/drawing/2017/decorative" val="0"/>
              </a:ext>
            </a:extLst>
          </p:cNvPr>
          <p:cNvSpPr txBox="1">
            <a:spLocks noGrp="1"/>
          </p:cNvSpPr>
          <p:nvPr>
            <p:ph idx="1"/>
          </p:nvPr>
        </p:nvSpPr>
        <p:spPr>
          <a:xfrm>
            <a:off x="838200" y="1437839"/>
            <a:ext cx="7239000" cy="4723537"/>
          </a:xfrm>
          <a:prstGeom prst="rect">
            <a:avLst/>
          </a:prstGeom>
          <a:noFill/>
        </p:spPr>
        <p:txBody>
          <a:bodyPr vert="horz" wrap="square" lIns="91440" tIns="45720" rIns="91440" bIns="45720" rtlCol="0" anchor="t">
            <a:spAutoFit/>
          </a:bodyPr>
          <a:lstStyle/>
          <a:p>
            <a:pPr marL="285750" indent="-285750">
              <a:lnSpc>
                <a:spcPct val="150000"/>
              </a:lnSpc>
              <a:buFont typeface="Arial" panose="020B0604020202020204" pitchFamily="34" charset="0"/>
              <a:buChar char="•"/>
            </a:pPr>
            <a:r>
              <a:rPr lang="en-GB" sz="2400" i="0" u="none" strike="noStrike" baseline="0">
                <a:cs typeface="Arial"/>
              </a:rPr>
              <a:t>Data analysis </a:t>
            </a:r>
            <a:r>
              <a:rPr lang="en-GB" sz="2400" b="0" i="0" u="none" strike="noStrike" baseline="0">
                <a:cs typeface="Arial"/>
              </a:rPr>
              <a:t>involves examining information and breaking it down for understanding and meaning.</a:t>
            </a:r>
            <a:r>
              <a:rPr lang="en-GB" sz="2400">
                <a:cs typeface="Arial"/>
              </a:rPr>
              <a:t> </a:t>
            </a:r>
          </a:p>
          <a:p>
            <a:pPr marL="285750" indent="-285750">
              <a:lnSpc>
                <a:spcPct val="150000"/>
              </a:lnSpc>
              <a:buFont typeface="Arial" panose="020B0604020202020204" pitchFamily="34" charset="0"/>
              <a:buChar char="•"/>
            </a:pPr>
            <a:r>
              <a:rPr lang="en-GB" sz="2400">
                <a:cs typeface="Arial"/>
              </a:rPr>
              <a:t>To analyse data effectively educators should be confident in:</a:t>
            </a:r>
          </a:p>
          <a:p>
            <a:pPr lvl="1">
              <a:lnSpc>
                <a:spcPct val="150000"/>
              </a:lnSpc>
              <a:buFont typeface="Courier New" panose="02070309020205020404" pitchFamily="49" charset="0"/>
              <a:buChar char="o"/>
            </a:pPr>
            <a:r>
              <a:rPr lang="en-GB">
                <a:cs typeface="Arial"/>
              </a:rPr>
              <a:t> reading and interpreting a range of common tables, charts and diagrams; </a:t>
            </a:r>
            <a:endParaRPr lang="en-GB">
              <a:ea typeface="Calibri"/>
              <a:cs typeface="Arial"/>
            </a:endParaRPr>
          </a:p>
          <a:p>
            <a:pPr lvl="1">
              <a:lnSpc>
                <a:spcPct val="150000"/>
              </a:lnSpc>
              <a:buFont typeface="Courier New" panose="02070309020205020404" pitchFamily="49" charset="0"/>
              <a:buChar char="o"/>
            </a:pPr>
            <a:r>
              <a:rPr lang="en-GB">
                <a:cs typeface="Arial"/>
              </a:rPr>
              <a:t>analysing and utilising the information gathered to inform improvement.  </a:t>
            </a:r>
          </a:p>
        </p:txBody>
      </p:sp>
      <p:pic>
        <p:nvPicPr>
          <p:cNvPr id="6" name="Graphic 5" descr="bar graph image.  No detail">
            <a:extLst>
              <a:ext uri="{FF2B5EF4-FFF2-40B4-BE49-F238E27FC236}">
                <a16:creationId xmlns:a16="http://schemas.microsoft.com/office/drawing/2014/main" id="{4E9D5C83-8DB2-06AD-5144-488AD62D750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5717" y="2034198"/>
            <a:ext cx="2789604" cy="2789604"/>
          </a:xfrm>
          <a:prstGeom prst="rect">
            <a:avLst/>
          </a:prstGeom>
        </p:spPr>
      </p:pic>
    </p:spTree>
    <p:extLst>
      <p:ext uri="{BB962C8B-B14F-4D97-AF65-F5344CB8AC3E}">
        <p14:creationId xmlns:p14="http://schemas.microsoft.com/office/powerpoint/2010/main" val="391206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877F5E-8DF5-D49D-BDC2-A1EC1CE152A8}"/>
              </a:ext>
              <a:ext uri="{C183D7F6-B498-43B3-948B-1728B52AA6E4}">
                <adec:decorative xmlns:adec="http://schemas.microsoft.com/office/drawing/2017/decorative" val="0"/>
              </a:ext>
            </a:extLst>
          </p:cNvPr>
          <p:cNvSpPr txBox="1">
            <a:spLocks noGrp="1"/>
          </p:cNvSpPr>
          <p:nvPr>
            <p:ph type="title" idx="4294967295"/>
          </p:nvPr>
        </p:nvSpPr>
        <p:spPr>
          <a:xfrm>
            <a:off x="838200" y="299520"/>
            <a:ext cx="5403574" cy="928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mj-cs"/>
              </a:rPr>
              <a:t>Reflection activity</a:t>
            </a:r>
          </a:p>
        </p:txBody>
      </p:sp>
      <p:sp>
        <p:nvSpPr>
          <p:cNvPr id="5" name="Content Placeholder 7">
            <a:extLst>
              <a:ext uri="{FF2B5EF4-FFF2-40B4-BE49-F238E27FC236}">
                <a16:creationId xmlns:a16="http://schemas.microsoft.com/office/drawing/2014/main" id="{FF79DB1B-7E93-06AB-2EAF-2F6DE11849E4}"/>
              </a:ext>
              <a:ext uri="{C183D7F6-B498-43B3-948B-1728B52AA6E4}">
                <adec:decorative xmlns:adec="http://schemas.microsoft.com/office/drawing/2017/decorative" val="0"/>
              </a:ext>
            </a:extLst>
          </p:cNvPr>
          <p:cNvSpPr txBox="1">
            <a:spLocks/>
          </p:cNvSpPr>
          <p:nvPr/>
        </p:nvSpPr>
        <p:spPr>
          <a:xfrm>
            <a:off x="679174" y="1227936"/>
            <a:ext cx="10515600" cy="2177006"/>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i="1"/>
              <a:t>“Using data is not separate from planning and from routine decisions in schools. Instead, data is a necessary part of an ongoing process of analysis, insight, new learning and changes in practice.” </a:t>
            </a:r>
            <a:endParaRPr lang="en-GB" sz="2400" b="1" i="1"/>
          </a:p>
          <a:p>
            <a:pPr marL="0" indent="0" algn="r">
              <a:buFont typeface="Arial" panose="020B0604020202020204" pitchFamily="34" charset="0"/>
              <a:buNone/>
            </a:pPr>
            <a:r>
              <a:rPr lang="en-GB" sz="1800" b="1" i="1"/>
              <a:t>(Lorna M Earl and Steven Katz, 2009)</a:t>
            </a:r>
          </a:p>
          <a:p>
            <a:pPr marL="0" indent="0">
              <a:buFont typeface="Arial" panose="020B0604020202020204" pitchFamily="34" charset="0"/>
              <a:buNone/>
            </a:pPr>
            <a:endParaRPr lang="en-GB" sz="2400" b="1" i="1">
              <a:ea typeface="Lato" panose="020F0502020204030203" pitchFamily="34" charset="0"/>
              <a:cs typeface="Lato" panose="020F0502020204030203" pitchFamily="34" charset="0"/>
            </a:endParaRPr>
          </a:p>
        </p:txBody>
      </p:sp>
      <p:pic>
        <p:nvPicPr>
          <p:cNvPr id="2" name="Picture 1" descr="task icon">
            <a:extLst>
              <a:ext uri="{FF2B5EF4-FFF2-40B4-BE49-F238E27FC236}">
                <a16:creationId xmlns:a16="http://schemas.microsoft.com/office/drawing/2014/main" id="{85EECA01-D133-64B0-5102-73A120EC7D3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57595" y="3167270"/>
            <a:ext cx="3218967" cy="3209710"/>
          </a:xfrm>
          <a:prstGeom prst="rect">
            <a:avLst/>
          </a:prstGeom>
        </p:spPr>
      </p:pic>
      <p:sp>
        <p:nvSpPr>
          <p:cNvPr id="4" name="TextBox 3">
            <a:extLst>
              <a:ext uri="{FF2B5EF4-FFF2-40B4-BE49-F238E27FC236}">
                <a16:creationId xmlns:a16="http://schemas.microsoft.com/office/drawing/2014/main" id="{A877E146-CFFF-ECA7-B1D6-74B6AAE11A9B}"/>
              </a:ext>
              <a:ext uri="{C183D7F6-B498-43B3-948B-1728B52AA6E4}">
                <adec:decorative xmlns:adec="http://schemas.microsoft.com/office/drawing/2017/decorative" val="0"/>
              </a:ext>
            </a:extLst>
          </p:cNvPr>
          <p:cNvSpPr txBox="1"/>
          <p:nvPr/>
        </p:nvSpPr>
        <p:spPr>
          <a:xfrm>
            <a:off x="3772296" y="3480114"/>
            <a:ext cx="7426744" cy="2677656"/>
          </a:xfrm>
          <a:prstGeom prst="rect">
            <a:avLst/>
          </a:prstGeom>
          <a:noFill/>
        </p:spPr>
        <p:txBody>
          <a:bodyPr wrap="square" rtlCol="0">
            <a:spAutoFit/>
          </a:bodyPr>
          <a:lstStyle/>
          <a:p>
            <a:pPr marL="342900" indent="-342900">
              <a:buFont typeface="Arial" panose="020B0604020202020204" pitchFamily="34" charset="0"/>
              <a:buChar char="•"/>
            </a:pPr>
            <a:r>
              <a:rPr lang="en-GB" sz="2400"/>
              <a:t>What is the confidence level of staff in analysing data?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What opportunities are staff given to engage with and interpret a range of school / classroom level data?</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Are staff able to effectively utilise this data to inform improvement?</a:t>
            </a:r>
          </a:p>
        </p:txBody>
      </p:sp>
    </p:spTree>
    <p:extLst>
      <p:ext uri="{BB962C8B-B14F-4D97-AF65-F5344CB8AC3E}">
        <p14:creationId xmlns:p14="http://schemas.microsoft.com/office/powerpoint/2010/main" val="6179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07AD-7430-9045-4E78-A62E4B9CB14E}"/>
              </a:ext>
              <a:ext uri="{C183D7F6-B498-43B3-948B-1728B52AA6E4}">
                <adec:decorative xmlns:adec="http://schemas.microsoft.com/office/drawing/2017/decorative" val="0"/>
              </a:ext>
            </a:extLst>
          </p:cNvPr>
          <p:cNvSpPr>
            <a:spLocks noGrp="1"/>
          </p:cNvSpPr>
          <p:nvPr>
            <p:ph type="title"/>
          </p:nvPr>
        </p:nvSpPr>
        <p:spPr>
          <a:xfrm>
            <a:off x="632918" y="358914"/>
            <a:ext cx="10515600" cy="408598"/>
          </a:xfrm>
        </p:spPr>
        <p:txBody>
          <a:bodyPr>
            <a:noAutofit/>
          </a:bodyPr>
          <a:lstStyle/>
          <a:p>
            <a:r>
              <a:rPr lang="en-GB" sz="3200" b="1">
                <a:cs typeface="Arial"/>
              </a:rPr>
              <a:t>Nationally available data</a:t>
            </a:r>
            <a:endParaRPr lang="en-GB" sz="3200"/>
          </a:p>
        </p:txBody>
      </p:sp>
      <p:graphicFrame>
        <p:nvGraphicFramePr>
          <p:cNvPr id="4" name="Table 4">
            <a:extLst>
              <a:ext uri="{FF2B5EF4-FFF2-40B4-BE49-F238E27FC236}">
                <a16:creationId xmlns:a16="http://schemas.microsoft.com/office/drawing/2014/main" id="{526C295A-4FF4-7ECB-6CC5-FC47FF205DA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442171158"/>
              </p:ext>
            </p:extLst>
          </p:nvPr>
        </p:nvGraphicFramePr>
        <p:xfrm>
          <a:off x="632918" y="983034"/>
          <a:ext cx="10926163" cy="5311753"/>
        </p:xfrm>
        <a:graphic>
          <a:graphicData uri="http://schemas.openxmlformats.org/drawingml/2006/table">
            <a:tbl>
              <a:tblPr firstRow="1" bandRow="1">
                <a:tableStyleId>{5DA37D80-6434-44D0-A028-1B22A696006F}</a:tableStyleId>
              </a:tblPr>
              <a:tblGrid>
                <a:gridCol w="2708167">
                  <a:extLst>
                    <a:ext uri="{9D8B030D-6E8A-4147-A177-3AD203B41FA5}">
                      <a16:colId xmlns:a16="http://schemas.microsoft.com/office/drawing/2014/main" val="4237146836"/>
                    </a:ext>
                  </a:extLst>
                </a:gridCol>
                <a:gridCol w="8217996">
                  <a:extLst>
                    <a:ext uri="{9D8B030D-6E8A-4147-A177-3AD203B41FA5}">
                      <a16:colId xmlns:a16="http://schemas.microsoft.com/office/drawing/2014/main" val="2869035581"/>
                    </a:ext>
                  </a:extLst>
                </a:gridCol>
              </a:tblGrid>
              <a:tr h="346466">
                <a:tc>
                  <a:txBody>
                    <a:bodyPr/>
                    <a:lstStyle/>
                    <a:p>
                      <a:r>
                        <a:rPr lang="en-GB"/>
                        <a:t>Data set/tool</a:t>
                      </a:r>
                    </a:p>
                  </a:txBody>
                  <a:tcPr/>
                </a:tc>
                <a:tc>
                  <a:txBody>
                    <a:bodyPr/>
                    <a:lstStyle/>
                    <a:p>
                      <a:r>
                        <a:rPr lang="en-GB"/>
                        <a:t>Description </a:t>
                      </a:r>
                    </a:p>
                  </a:txBody>
                  <a:tcPr/>
                </a:tc>
                <a:extLst>
                  <a:ext uri="{0D108BD9-81ED-4DB2-BD59-A6C34878D82A}">
                    <a16:rowId xmlns:a16="http://schemas.microsoft.com/office/drawing/2014/main" val="3562482045"/>
                  </a:ext>
                </a:extLst>
              </a:tr>
              <a:tr h="1268932">
                <a:tc>
                  <a:txBody>
                    <a:bodyPr/>
                    <a:lstStyle/>
                    <a:p>
                      <a:r>
                        <a:rPr lang="en-GB">
                          <a:hlinkClick r:id="rId3"/>
                        </a:rPr>
                        <a:t>NIF Interactive Evidence Report (</a:t>
                      </a:r>
                      <a:r>
                        <a:rPr lang="en-GB" err="1">
                          <a:hlinkClick r:id="rId3"/>
                        </a:rPr>
                        <a:t>NIFIER</a:t>
                      </a:r>
                      <a:r>
                        <a:rPr lang="en-GB">
                          <a:hlinkClick r:id="rId3"/>
                        </a:rPr>
                        <a:t>) </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err="1"/>
                        <a:t>NIFIER</a:t>
                      </a:r>
                      <a:r>
                        <a:rPr lang="en-GB" sz="1800"/>
                        <a:t> is the NIF Interactive Evidence report. I</a:t>
                      </a:r>
                      <a:r>
                        <a:rPr lang="en-GB" sz="1800" b="0">
                          <a:solidFill>
                            <a:srgbClr val="333333"/>
                          </a:solidFill>
                          <a:effectLst/>
                        </a:rPr>
                        <a:t>t brings together information from across the priority areas for education. The report also contains information on closing the attainment gap between the most and least disadvantaged children.</a:t>
                      </a:r>
                      <a:endParaRPr lang="en-GB" sz="1800" b="0" i="0">
                        <a:solidFill>
                          <a:srgbClr val="333333"/>
                        </a:solidFill>
                        <a:effectLst/>
                        <a:latin typeface="+mn-lt"/>
                      </a:endParaRPr>
                    </a:p>
                  </a:txBody>
                  <a:tcPr/>
                </a:tc>
                <a:extLst>
                  <a:ext uri="{0D108BD9-81ED-4DB2-BD59-A6C34878D82A}">
                    <a16:rowId xmlns:a16="http://schemas.microsoft.com/office/drawing/2014/main" val="3492383929"/>
                  </a:ext>
                </a:extLst>
              </a:tr>
              <a:tr h="993626">
                <a:tc>
                  <a:txBody>
                    <a:bodyPr/>
                    <a:lstStyle/>
                    <a:p>
                      <a:r>
                        <a:rPr lang="en-GB">
                          <a:hlinkClick r:id="rId4"/>
                        </a:rPr>
                        <a:t>Achievement of Curriculum for Excellence levels (</a:t>
                      </a:r>
                      <a:r>
                        <a:rPr lang="en-GB" err="1">
                          <a:hlinkClick r:id="rId4"/>
                        </a:rPr>
                        <a:t>ACEL</a:t>
                      </a:r>
                      <a:r>
                        <a:rPr lang="en-GB">
                          <a:hlinkClick r:id="rId4"/>
                        </a:rPr>
                        <a:t>)</a:t>
                      </a:r>
                      <a:endParaRPr lang="en-GB"/>
                    </a:p>
                  </a:txBody>
                  <a:tcPr/>
                </a:tc>
                <a:tc>
                  <a:txBody>
                    <a:bodyPr/>
                    <a:lstStyle/>
                    <a:p>
                      <a:r>
                        <a:rPr lang="en-GB" sz="1800"/>
                        <a:t>Publication </a:t>
                      </a:r>
                      <a:r>
                        <a:rPr lang="en-GB" sz="1800" b="0">
                          <a:solidFill>
                            <a:srgbClr val="333333"/>
                          </a:solidFill>
                          <a:effectLst/>
                        </a:rPr>
                        <a:t>provides information on national performance in literacy and numeracy, based on all pupils in publicly funded Primary 1, Primary 4, Primary 7 and Secondary 3 classes, and for all pupils based in special schools/units.</a:t>
                      </a:r>
                      <a:endParaRPr lang="en-GB" sz="1800">
                        <a:latin typeface="+mn-lt"/>
                      </a:endParaRPr>
                    </a:p>
                  </a:txBody>
                  <a:tcPr/>
                </a:tc>
                <a:extLst>
                  <a:ext uri="{0D108BD9-81ED-4DB2-BD59-A6C34878D82A}">
                    <a16:rowId xmlns:a16="http://schemas.microsoft.com/office/drawing/2014/main" val="311608056"/>
                  </a:ext>
                </a:extLst>
              </a:tr>
              <a:tr h="673498">
                <a:tc>
                  <a:txBody>
                    <a:bodyPr/>
                    <a:lstStyle/>
                    <a:p>
                      <a:r>
                        <a:rPr lang="en-GB" b="0">
                          <a:solidFill>
                            <a:srgbClr val="333333"/>
                          </a:solidFill>
                          <a:effectLst/>
                          <a:hlinkClick r:id="rId5"/>
                        </a:rPr>
                        <a:t>School education statistics </a:t>
                      </a:r>
                      <a:endParaRPr lang="en-GB">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333333"/>
                          </a:solidFill>
                          <a:effectLst/>
                        </a:rPr>
                        <a:t>Statistics on school education in Scotland, including pupil and teacher characteristics, and attainment and qualification results. </a:t>
                      </a:r>
                      <a:endParaRPr lang="en-GB" sz="1800" b="0" i="0">
                        <a:solidFill>
                          <a:srgbClr val="333333"/>
                        </a:solidFill>
                        <a:effectLst/>
                        <a:latin typeface="+mn-lt"/>
                      </a:endParaRPr>
                    </a:p>
                  </a:txBody>
                  <a:tcPr/>
                </a:tc>
                <a:extLst>
                  <a:ext uri="{0D108BD9-81ED-4DB2-BD59-A6C34878D82A}">
                    <a16:rowId xmlns:a16="http://schemas.microsoft.com/office/drawing/2014/main" val="1947797472"/>
                  </a:ext>
                </a:extLst>
              </a:tr>
              <a:tr h="891716">
                <a:tc>
                  <a:txBody>
                    <a:bodyPr/>
                    <a:lstStyle/>
                    <a:p>
                      <a:r>
                        <a:rPr lang="en-GB" sz="1800">
                          <a:hlinkClick r:id="rId6"/>
                        </a:rPr>
                        <a:t>Local Government Benchmarking Framework (</a:t>
                      </a:r>
                      <a:r>
                        <a:rPr lang="en-GB" sz="1800" err="1">
                          <a:hlinkClick r:id="rId6"/>
                        </a:rPr>
                        <a:t>LGBF</a:t>
                      </a:r>
                      <a:r>
                        <a:rPr lang="en-GB" sz="1800">
                          <a:hlinkClick r:id="rId6"/>
                        </a:rPr>
                        <a:t>)</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283D3B"/>
                          </a:solidFill>
                          <a:effectLst/>
                        </a:rPr>
                        <a:t>The </a:t>
                      </a:r>
                      <a:r>
                        <a:rPr lang="en-GB" sz="1800" b="0" err="1">
                          <a:solidFill>
                            <a:srgbClr val="283D3B"/>
                          </a:solidFill>
                          <a:effectLst/>
                        </a:rPr>
                        <a:t>LGBF</a:t>
                      </a:r>
                      <a:r>
                        <a:rPr lang="en-GB" sz="1800" b="0">
                          <a:solidFill>
                            <a:srgbClr val="283D3B"/>
                          </a:solidFill>
                          <a:effectLst/>
                        </a:rPr>
                        <a:t> helps councils compare their performance against a suite of efficiency, output and outcome indicators that cover all areas of local government activity.</a:t>
                      </a:r>
                      <a:endParaRPr lang="en-US" sz="1800" b="0">
                        <a:latin typeface="+mn-lt"/>
                        <a:ea typeface="Calibri"/>
                        <a:cs typeface="Calibri"/>
                      </a:endParaRPr>
                    </a:p>
                  </a:txBody>
                  <a:tcPr/>
                </a:tc>
                <a:extLst>
                  <a:ext uri="{0D108BD9-81ED-4DB2-BD59-A6C34878D82A}">
                    <a16:rowId xmlns:a16="http://schemas.microsoft.com/office/drawing/2014/main" val="2369729146"/>
                  </a:ext>
                </a:extLst>
              </a:tr>
              <a:tr h="1095537">
                <a:tc>
                  <a:txBody>
                    <a:bodyPr/>
                    <a:lstStyle/>
                    <a:p>
                      <a:r>
                        <a:rPr lang="en-GB">
                          <a:hlinkClick r:id="rId7"/>
                        </a:rPr>
                        <a:t>Stretch Aims</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333333"/>
                          </a:solidFill>
                          <a:effectLst/>
                        </a:rPr>
                        <a:t>A summary of local authority stretch aims for raising attainment and closing the poverty related attainment gap </a:t>
                      </a:r>
                      <a:endParaRPr lang="en-GB" sz="1800" b="0" i="0">
                        <a:solidFill>
                          <a:srgbClr val="333333"/>
                        </a:solidFill>
                        <a:effectLst/>
                        <a:latin typeface="+mn-lt"/>
                      </a:endParaRPr>
                    </a:p>
                  </a:txBody>
                  <a:tcPr/>
                </a:tc>
                <a:extLst>
                  <a:ext uri="{0D108BD9-81ED-4DB2-BD59-A6C34878D82A}">
                    <a16:rowId xmlns:a16="http://schemas.microsoft.com/office/drawing/2014/main" val="3532590213"/>
                  </a:ext>
                </a:extLst>
              </a:tr>
            </a:tbl>
          </a:graphicData>
        </a:graphic>
      </p:graphicFrame>
    </p:spTree>
    <p:extLst>
      <p:ext uri="{BB962C8B-B14F-4D97-AF65-F5344CB8AC3E}">
        <p14:creationId xmlns:p14="http://schemas.microsoft.com/office/powerpoint/2010/main" val="132131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07AD-7430-9045-4E78-A62E4B9CB14E}"/>
              </a:ext>
              <a:ext uri="{C183D7F6-B498-43B3-948B-1728B52AA6E4}">
                <adec:decorative xmlns:adec="http://schemas.microsoft.com/office/drawing/2017/decorative" val="0"/>
              </a:ext>
            </a:extLst>
          </p:cNvPr>
          <p:cNvSpPr>
            <a:spLocks noGrp="1"/>
          </p:cNvSpPr>
          <p:nvPr>
            <p:ph type="title"/>
          </p:nvPr>
        </p:nvSpPr>
        <p:spPr>
          <a:xfrm>
            <a:off x="520275" y="213376"/>
            <a:ext cx="11652739" cy="408598"/>
          </a:xfrm>
        </p:spPr>
        <p:txBody>
          <a:bodyPr>
            <a:noAutofit/>
          </a:bodyPr>
          <a:lstStyle/>
          <a:p>
            <a:r>
              <a:rPr lang="en-GB" sz="3200" b="1">
                <a:cs typeface="Arial"/>
              </a:rPr>
              <a:t>Nationally available data for schools</a:t>
            </a:r>
            <a:endParaRPr lang="en-GB" sz="3200"/>
          </a:p>
        </p:txBody>
      </p:sp>
      <p:graphicFrame>
        <p:nvGraphicFramePr>
          <p:cNvPr id="4" name="Table 4">
            <a:extLst>
              <a:ext uri="{FF2B5EF4-FFF2-40B4-BE49-F238E27FC236}">
                <a16:creationId xmlns:a16="http://schemas.microsoft.com/office/drawing/2014/main" id="{526C295A-4FF4-7ECB-6CC5-FC47FF205DAF}"/>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927264368"/>
              </p:ext>
            </p:extLst>
          </p:nvPr>
        </p:nvGraphicFramePr>
        <p:xfrm>
          <a:off x="520275" y="708572"/>
          <a:ext cx="11151450" cy="5295972"/>
        </p:xfrm>
        <a:graphic>
          <a:graphicData uri="http://schemas.openxmlformats.org/drawingml/2006/table">
            <a:tbl>
              <a:tblPr firstRow="1" bandRow="1">
                <a:tableStyleId>{5DA37D80-6434-44D0-A028-1B22A696006F}</a:tableStyleId>
              </a:tblPr>
              <a:tblGrid>
                <a:gridCol w="3032340">
                  <a:extLst>
                    <a:ext uri="{9D8B030D-6E8A-4147-A177-3AD203B41FA5}">
                      <a16:colId xmlns:a16="http://schemas.microsoft.com/office/drawing/2014/main" val="4237146836"/>
                    </a:ext>
                  </a:extLst>
                </a:gridCol>
                <a:gridCol w="8119110">
                  <a:extLst>
                    <a:ext uri="{9D8B030D-6E8A-4147-A177-3AD203B41FA5}">
                      <a16:colId xmlns:a16="http://schemas.microsoft.com/office/drawing/2014/main" val="2869035581"/>
                    </a:ext>
                  </a:extLst>
                </a:gridCol>
              </a:tblGrid>
              <a:tr h="346364">
                <a:tc>
                  <a:txBody>
                    <a:bodyPr/>
                    <a:lstStyle/>
                    <a:p>
                      <a:r>
                        <a:rPr lang="en-GB"/>
                        <a:t>Data set/Tool</a:t>
                      </a:r>
                    </a:p>
                  </a:txBody>
                  <a:tcPr/>
                </a:tc>
                <a:tc>
                  <a:txBody>
                    <a:bodyPr/>
                    <a:lstStyle/>
                    <a:p>
                      <a:r>
                        <a:rPr lang="en-GB"/>
                        <a:t>Description </a:t>
                      </a:r>
                    </a:p>
                  </a:txBody>
                  <a:tcPr/>
                </a:tc>
                <a:extLst>
                  <a:ext uri="{0D108BD9-81ED-4DB2-BD59-A6C34878D82A}">
                    <a16:rowId xmlns:a16="http://schemas.microsoft.com/office/drawing/2014/main" val="3562482045"/>
                  </a:ext>
                </a:extLst>
              </a:tr>
              <a:tr h="1125685">
                <a:tc>
                  <a:txBody>
                    <a:bodyPr/>
                    <a:lstStyle/>
                    <a:p>
                      <a:r>
                        <a:rPr lang="en-GB" sz="1800">
                          <a:hlinkClick r:id="rId3"/>
                        </a:rPr>
                        <a:t>BGE Benchmarking tool </a:t>
                      </a:r>
                      <a:endParaRPr lang="en-GB" sz="18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A Scottish Government toolkit which enables headteachers and local authority officers to consider school data in relation to national comparator schools. This is based on the impact of pupil characteristics including SIMD, Gender, FSM, Ethnicity, EAL, Gaelic Medium, Denomination and Urban/Rural.</a:t>
                      </a:r>
                      <a:endParaRPr lang="en-GB" sz="1800">
                        <a:latin typeface="+mn-lt"/>
                      </a:endParaRPr>
                    </a:p>
                  </a:txBody>
                  <a:tcPr/>
                </a:tc>
                <a:extLst>
                  <a:ext uri="{0D108BD9-81ED-4DB2-BD59-A6C34878D82A}">
                    <a16:rowId xmlns:a16="http://schemas.microsoft.com/office/drawing/2014/main" val="3492383929"/>
                  </a:ext>
                </a:extLst>
              </a:tr>
              <a:tr h="901698">
                <a:tc>
                  <a:txBody>
                    <a:bodyPr/>
                    <a:lstStyle/>
                    <a:p>
                      <a:r>
                        <a:rPr lang="en-GB" sz="1800">
                          <a:hlinkClick r:id="rId4"/>
                        </a:rPr>
                        <a:t>Primary Dashboard</a:t>
                      </a:r>
                      <a:r>
                        <a:rPr lang="en-GB" sz="1800"/>
                        <a:t>  </a:t>
                      </a:r>
                      <a:r>
                        <a:rPr lang="en-GB" sz="1800" b="0" i="0" u="none" strike="noStrike" noProof="0">
                          <a:latin typeface="Calibri"/>
                          <a:hlinkClick r:id="rId5"/>
                        </a:rPr>
                        <a:t>Secondary Dashboard</a:t>
                      </a:r>
                      <a:r>
                        <a:rPr lang="en-GB" sz="1800" b="0" i="0" u="none" strike="noStrike" noProof="0">
                          <a:latin typeface="Calibri"/>
                        </a:rPr>
                        <a:t> </a:t>
                      </a:r>
                      <a:r>
                        <a:rPr lang="en-GB" sz="1800" b="0" i="0" u="none" strike="noStrike" noProof="0">
                          <a:hlinkClick r:id="rId6"/>
                        </a:rPr>
                        <a:t>Special School Dashboard</a:t>
                      </a:r>
                      <a:endParaRPr lang="en-GB" sz="1800" b="0" i="0" u="none" strike="noStrike" noProof="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800" b="0">
                          <a:solidFill>
                            <a:srgbClr val="333333"/>
                          </a:solidFill>
                          <a:effectLst/>
                        </a:rPr>
                        <a:t>Information is gathered from all publicly funded primary, secondary and special schools in Scotland. </a:t>
                      </a:r>
                      <a:r>
                        <a:rPr lang="en-GB" sz="1800"/>
                        <a:t>It includes information on attainment, attendance over time, SIMD profile, FSM, Ethnicity, school roll. </a:t>
                      </a:r>
                      <a:endParaRPr lang="en-GB" sz="1800" b="0" i="0">
                        <a:solidFill>
                          <a:srgbClr val="333333"/>
                        </a:solidFill>
                        <a:effectLst/>
                        <a:latin typeface="+mn-lt"/>
                      </a:endParaRPr>
                    </a:p>
                  </a:txBody>
                  <a:tcPr/>
                </a:tc>
                <a:extLst>
                  <a:ext uri="{0D108BD9-81ED-4DB2-BD59-A6C34878D82A}">
                    <a16:rowId xmlns:a16="http://schemas.microsoft.com/office/drawing/2014/main" val="311608056"/>
                  </a:ext>
                </a:extLst>
              </a:tr>
              <a:tr h="606138">
                <a:tc>
                  <a:txBody>
                    <a:bodyPr/>
                    <a:lstStyle/>
                    <a:p>
                      <a:r>
                        <a:rPr lang="en-GB" sz="1800">
                          <a:hlinkClick r:id="rId7"/>
                        </a:rPr>
                        <a:t>Insight</a:t>
                      </a:r>
                      <a:endParaRPr lang="en-GB" sz="18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Benchmarking tool for analysing attainment data in the senior phase. </a:t>
                      </a:r>
                    </a:p>
                    <a:p>
                      <a:endParaRPr lang="en-GB" sz="1800">
                        <a:latin typeface="+mn-lt"/>
                      </a:endParaRPr>
                    </a:p>
                  </a:txBody>
                  <a:tcPr/>
                </a:tc>
                <a:extLst>
                  <a:ext uri="{0D108BD9-81ED-4DB2-BD59-A6C34878D82A}">
                    <a16:rowId xmlns:a16="http://schemas.microsoft.com/office/drawing/2014/main" val="2369729146"/>
                  </a:ext>
                </a:extLst>
              </a:tr>
              <a:tr h="956346">
                <a:tc>
                  <a:txBody>
                    <a:bodyPr/>
                    <a:lstStyle/>
                    <a:p>
                      <a:r>
                        <a:rPr lang="en-GB" sz="1800">
                          <a:hlinkClick r:id="rId8"/>
                        </a:rPr>
                        <a:t>Summary statistics </a:t>
                      </a:r>
                      <a:r>
                        <a:rPr lang="en-GB" sz="1800">
                          <a:effectLst/>
                          <a:hlinkClick r:id="rId8"/>
                        </a:rPr>
                        <a:t>for attainment and initial leaver destinations (SSAILD)</a:t>
                      </a:r>
                      <a:endParaRPr lang="en-GB" sz="18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333333"/>
                          </a:solidFill>
                          <a:effectLst/>
                        </a:rPr>
                        <a:t>This statistical publication provides information on the educational attainment and initial destinations of school leavers from publicly funded schools in Scotland.</a:t>
                      </a:r>
                    </a:p>
                    <a:p>
                      <a:endParaRPr lang="en-GB" sz="1800">
                        <a:latin typeface="+mn-lt"/>
                      </a:endParaRPr>
                    </a:p>
                  </a:txBody>
                  <a:tcPr/>
                </a:tc>
                <a:extLst>
                  <a:ext uri="{0D108BD9-81ED-4DB2-BD59-A6C34878D82A}">
                    <a16:rowId xmlns:a16="http://schemas.microsoft.com/office/drawing/2014/main" val="3532590213"/>
                  </a:ext>
                </a:extLst>
              </a:tr>
              <a:tr h="956346">
                <a:tc>
                  <a:txBody>
                    <a:bodyPr/>
                    <a:lstStyle/>
                    <a:p>
                      <a:r>
                        <a:rPr lang="en-GB" sz="1800">
                          <a:hlinkClick r:id="rId9"/>
                        </a:rPr>
                        <a:t>Annual Participation Measure</a:t>
                      </a:r>
                      <a:endParaRPr lang="en-GB" sz="18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404040"/>
                          </a:solidFill>
                          <a:effectLst/>
                        </a:rPr>
                        <a:t>Percentage of young adults (16-19 year olds) participating in education, training or employment.</a:t>
                      </a:r>
                      <a:endParaRPr lang="en-GB" sz="1800" b="0" i="0">
                        <a:solidFill>
                          <a:srgbClr val="333333"/>
                        </a:solidFill>
                        <a:effectLst/>
                        <a:latin typeface="+mn-lt"/>
                      </a:endParaRPr>
                    </a:p>
                  </a:txBody>
                  <a:tcPr/>
                </a:tc>
                <a:extLst>
                  <a:ext uri="{0D108BD9-81ED-4DB2-BD59-A6C34878D82A}">
                    <a16:rowId xmlns:a16="http://schemas.microsoft.com/office/drawing/2014/main" val="3811087355"/>
                  </a:ext>
                </a:extLst>
              </a:tr>
            </a:tbl>
          </a:graphicData>
        </a:graphic>
      </p:graphicFrame>
    </p:spTree>
    <p:extLst>
      <p:ext uri="{BB962C8B-B14F-4D97-AF65-F5344CB8AC3E}">
        <p14:creationId xmlns:p14="http://schemas.microsoft.com/office/powerpoint/2010/main" val="216905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0"/>
              </a:ext>
            </a:extLst>
          </p:cNvPr>
          <p:cNvSpPr>
            <a:spLocks noGrp="1"/>
          </p:cNvSpPr>
          <p:nvPr>
            <p:ph type="title"/>
          </p:nvPr>
        </p:nvSpPr>
        <p:spPr>
          <a:xfrm>
            <a:off x="450290" y="419463"/>
            <a:ext cx="8139408" cy="460487"/>
          </a:xfrm>
        </p:spPr>
        <p:txBody>
          <a:bodyPr>
            <a:noAutofit/>
          </a:bodyPr>
          <a:lstStyle/>
          <a:p>
            <a:r>
              <a:rPr lang="en-GB" sz="4000" b="1">
                <a:cs typeface="Arial"/>
              </a:rPr>
              <a:t>Comparator data</a:t>
            </a:r>
            <a:endParaRPr lang="en-GB" sz="4000" b="1">
              <a:solidFill>
                <a:schemeClr val="tx1"/>
              </a:solidFill>
              <a:cs typeface="Arial"/>
            </a:endParaRPr>
          </a:p>
        </p:txBody>
      </p:sp>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0"/>
              </a:ext>
            </a:extLst>
          </p:cNvPr>
          <p:cNvSpPr txBox="1">
            <a:spLocks noGrp="1"/>
          </p:cNvSpPr>
          <p:nvPr>
            <p:ph idx="1"/>
          </p:nvPr>
        </p:nvSpPr>
        <p:spPr>
          <a:xfrm>
            <a:off x="539742" y="1295579"/>
            <a:ext cx="8441918" cy="4952638"/>
          </a:xfrm>
          <a:prstGeom prst="rect">
            <a:avLst/>
          </a:prstGeom>
          <a:noFill/>
        </p:spPr>
        <p:txBody>
          <a:bodyPr wrap="square" rtlCol="0">
            <a:spAutoFit/>
          </a:bodyPr>
          <a:lstStyle/>
          <a:p>
            <a:r>
              <a:rPr lang="en-GB" sz="2400">
                <a:ea typeface="Lato" panose="020F0502020204030203" pitchFamily="34" charset="0"/>
                <a:cs typeface="Lato" panose="020F0502020204030203" pitchFamily="34" charset="0"/>
              </a:rPr>
              <a:t>Using comparator data can help to support the interrogation, interpretation and analysis of data for improvement. </a:t>
            </a:r>
          </a:p>
          <a:p>
            <a:pPr marL="0" indent="0">
              <a:buNone/>
            </a:pPr>
            <a:endParaRPr lang="en-GB" sz="2400">
              <a:ea typeface="Lato" panose="020F0502020204030203" pitchFamily="34" charset="0"/>
              <a:cs typeface="Lato" panose="020F0502020204030203" pitchFamily="34" charset="0"/>
            </a:endParaRPr>
          </a:p>
          <a:p>
            <a:r>
              <a:rPr lang="en-GB" sz="2400">
                <a:ea typeface="Lato" panose="020F0502020204030203" pitchFamily="34" charset="0"/>
                <a:cs typeface="Lato" panose="020F0502020204030203" pitchFamily="34" charset="0"/>
              </a:rPr>
              <a:t>It can form part of the range of data and information to understand the social, economic and cultural context of the local community. </a:t>
            </a:r>
          </a:p>
          <a:p>
            <a:pPr marL="0" indent="0">
              <a:buNone/>
            </a:pPr>
            <a:endParaRPr lang="en-GB" sz="2400">
              <a:ea typeface="Lato" panose="020F0502020204030203" pitchFamily="34" charset="0"/>
              <a:cs typeface="Lato" panose="020F0502020204030203" pitchFamily="34" charset="0"/>
            </a:endParaRPr>
          </a:p>
          <a:p>
            <a:r>
              <a:rPr lang="en-GB" sz="2400">
                <a:ea typeface="Lato" panose="020F0502020204030203" pitchFamily="34" charset="0"/>
                <a:cs typeface="Lato" panose="020F0502020204030203" pitchFamily="34" charset="0"/>
              </a:rPr>
              <a:t>Using comparator data can help educators to consider their attainment or achievement against schools from a similar context. This may support schools to:</a:t>
            </a:r>
          </a:p>
          <a:p>
            <a:pPr lvl="1">
              <a:buFont typeface="Courier New" panose="02070309020205020404" pitchFamily="49" charset="0"/>
              <a:buChar char="o"/>
            </a:pPr>
            <a:r>
              <a:rPr lang="en-US" sz="2000">
                <a:ea typeface="Lato" panose="020F0502020204030203" pitchFamily="34" charset="0"/>
                <a:cs typeface="Lato" panose="020F0502020204030203" pitchFamily="34" charset="0"/>
              </a:rPr>
              <a:t>ask questions about levels of attainment, achievement and progress,</a:t>
            </a:r>
          </a:p>
          <a:p>
            <a:pPr lvl="1">
              <a:buFont typeface="Courier New" panose="02070309020205020404" pitchFamily="49" charset="0"/>
              <a:buChar char="o"/>
            </a:pPr>
            <a:r>
              <a:rPr lang="en-US" sz="2000">
                <a:ea typeface="Lato" panose="020F0502020204030203" pitchFamily="34" charset="0"/>
                <a:cs typeface="Lato" panose="020F0502020204030203" pitchFamily="34" charset="0"/>
              </a:rPr>
              <a:t>reflect on expectations in relation to learner outcomes, and</a:t>
            </a:r>
          </a:p>
          <a:p>
            <a:pPr lvl="1">
              <a:buFont typeface="Courier New" panose="02070309020205020404" pitchFamily="49" charset="0"/>
              <a:buChar char="o"/>
            </a:pPr>
            <a:r>
              <a:rPr lang="en-US" sz="2000">
                <a:ea typeface="Lato" panose="020F0502020204030203" pitchFamily="34" charset="0"/>
                <a:cs typeface="Lato" panose="020F0502020204030203" pitchFamily="34" charset="0"/>
              </a:rPr>
              <a:t>collaborate with similar schools to improve outcomes.</a:t>
            </a:r>
          </a:p>
        </p:txBody>
      </p:sp>
      <p:pic>
        <p:nvPicPr>
          <p:cNvPr id="3" name="Graphic 2" descr="magnifying glass">
            <a:extLst>
              <a:ext uri="{FF2B5EF4-FFF2-40B4-BE49-F238E27FC236}">
                <a16:creationId xmlns:a16="http://schemas.microsoft.com/office/drawing/2014/main" id="{415E66A2-9AEF-37AC-724E-4548BAC47A8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81660" y="1484244"/>
            <a:ext cx="2845905" cy="3710608"/>
          </a:xfrm>
          <a:prstGeom prst="rect">
            <a:avLst/>
          </a:prstGeom>
        </p:spPr>
      </p:pic>
    </p:spTree>
    <p:extLst>
      <p:ext uri="{BB962C8B-B14F-4D97-AF65-F5344CB8AC3E}">
        <p14:creationId xmlns:p14="http://schemas.microsoft.com/office/powerpoint/2010/main" val="125065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0"/>
              </a:ext>
            </a:extLst>
          </p:cNvPr>
          <p:cNvSpPr>
            <a:spLocks noGrp="1"/>
          </p:cNvSpPr>
          <p:nvPr>
            <p:ph type="title"/>
          </p:nvPr>
        </p:nvSpPr>
        <p:spPr>
          <a:xfrm>
            <a:off x="543055" y="565237"/>
            <a:ext cx="9621362" cy="163633"/>
          </a:xfrm>
        </p:spPr>
        <p:txBody>
          <a:bodyPr>
            <a:noAutofit/>
          </a:bodyPr>
          <a:lstStyle/>
          <a:p>
            <a:r>
              <a:rPr lang="en-GB" sz="4000" b="1">
                <a:cs typeface="Arial"/>
              </a:rPr>
              <a:t>Using nationally available comparator data</a:t>
            </a:r>
            <a:endParaRPr lang="en-GB" sz="4000" b="1">
              <a:solidFill>
                <a:schemeClr val="tx1"/>
              </a:solidFill>
              <a:cs typeface="Arial"/>
            </a:endParaRPr>
          </a:p>
        </p:txBody>
      </p:sp>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0"/>
              </a:ext>
            </a:extLst>
          </p:cNvPr>
          <p:cNvSpPr txBox="1">
            <a:spLocks noGrp="1"/>
          </p:cNvSpPr>
          <p:nvPr>
            <p:ph idx="1"/>
          </p:nvPr>
        </p:nvSpPr>
        <p:spPr>
          <a:xfrm>
            <a:off x="543055" y="1196160"/>
            <a:ext cx="8826232" cy="5110117"/>
          </a:xfrm>
          <a:prstGeom prst="rect">
            <a:avLst/>
          </a:prstGeom>
          <a:noFill/>
        </p:spPr>
        <p:txBody>
          <a:bodyPr vert="horz" wrap="square" lIns="91440" tIns="45720" rIns="91440" bIns="45720" rtlCol="0" anchor="t">
            <a:spAutoFit/>
          </a:bodyPr>
          <a:lstStyle/>
          <a:p>
            <a:r>
              <a:rPr lang="en-US" sz="2400"/>
              <a:t>Attainment data can be compared against national or local authority data sets. </a:t>
            </a:r>
          </a:p>
          <a:p>
            <a:pPr marL="0" indent="0">
              <a:buNone/>
            </a:pPr>
            <a:endParaRPr lang="en-US" sz="2400"/>
          </a:p>
          <a:p>
            <a:r>
              <a:rPr lang="en-US" sz="2400"/>
              <a:t>Some nationally available improvement tools, such as the BGE Benchmarking tool or Insight, also allow for comparisons to be made against comparator schools or virtual comparators. </a:t>
            </a:r>
            <a:endParaRPr lang="en-US" sz="2400">
              <a:ea typeface="Calibri"/>
              <a:cs typeface="Calibri"/>
            </a:endParaRPr>
          </a:p>
          <a:p>
            <a:pPr marL="0" indent="0">
              <a:buNone/>
            </a:pPr>
            <a:endParaRPr lang="en-US" sz="2400"/>
          </a:p>
          <a:p>
            <a:r>
              <a:rPr lang="en-GB" sz="2400" i="0">
                <a:solidFill>
                  <a:srgbClr val="333333"/>
                </a:solidFill>
                <a:effectLst/>
                <a:ea typeface="Lato"/>
                <a:cs typeface="Lato"/>
              </a:rPr>
              <a:t>Virtual comparator values are included to provide context for the data.</a:t>
            </a:r>
            <a:r>
              <a:rPr lang="en-GB" sz="2400">
                <a:solidFill>
                  <a:srgbClr val="333333"/>
                </a:solidFill>
                <a:ea typeface="Lato"/>
                <a:cs typeface="Lato"/>
              </a:rPr>
              <a:t> </a:t>
            </a:r>
            <a:endParaRPr lang="en-GB" sz="2400" i="0">
              <a:solidFill>
                <a:srgbClr val="333333"/>
              </a:solidFill>
              <a:effectLst/>
              <a:ea typeface="Lato" panose="020F0502020204030203" pitchFamily="34" charset="0"/>
              <a:cs typeface="Lato" panose="020F0502020204030203" pitchFamily="34" charset="0"/>
            </a:endParaRPr>
          </a:p>
          <a:p>
            <a:pPr marL="457200" lvl="1" indent="0">
              <a:buNone/>
            </a:pPr>
            <a:endParaRPr lang="en-GB" sz="2000" i="0">
              <a:solidFill>
                <a:srgbClr val="333333"/>
              </a:solidFill>
              <a:effectLst/>
              <a:ea typeface="Lato" panose="020F0502020204030203" pitchFamily="34" charset="0"/>
              <a:cs typeface="Lato" panose="020F0502020204030203" pitchFamily="34" charset="0"/>
            </a:endParaRPr>
          </a:p>
          <a:p>
            <a:pPr lvl="1">
              <a:buFont typeface="Courier New" panose="02070309020205020404" pitchFamily="49" charset="0"/>
              <a:buChar char="o"/>
            </a:pPr>
            <a:r>
              <a:rPr lang="en-GB" sz="2000" i="0">
                <a:solidFill>
                  <a:srgbClr val="333333"/>
                </a:solidFill>
                <a:effectLst/>
                <a:ea typeface="Lato"/>
                <a:cs typeface="Lato"/>
              </a:rPr>
              <a:t>The virtual comparator is a sample group of pupils from other parts of Scotland who have similar characteristics to the young people in the school (</a:t>
            </a:r>
            <a:r>
              <a:rPr lang="en-GB" sz="2000">
                <a:solidFill>
                  <a:srgbClr val="333333"/>
                </a:solidFill>
                <a:ea typeface="Lato"/>
                <a:cs typeface="Lato"/>
              </a:rPr>
              <a:t>e.g. matched</a:t>
            </a:r>
            <a:r>
              <a:rPr lang="en-GB" sz="2000" i="0">
                <a:solidFill>
                  <a:srgbClr val="333333"/>
                </a:solidFill>
                <a:effectLst/>
                <a:ea typeface="Lato"/>
                <a:cs typeface="Lato"/>
              </a:rPr>
              <a:t> on gender, additional support needs, stage and the social context in which they live</a:t>
            </a:r>
            <a:r>
              <a:rPr lang="en-GB" sz="2000">
                <a:solidFill>
                  <a:srgbClr val="333333"/>
                </a:solidFill>
                <a:ea typeface="Lato"/>
                <a:cs typeface="Lato"/>
              </a:rPr>
              <a:t>). </a:t>
            </a:r>
            <a:endParaRPr lang="en-US" sz="2000">
              <a:ea typeface="Lato" panose="020F0502020204030203" pitchFamily="34" charset="0"/>
              <a:cs typeface="Lato" panose="020F0502020204030203" pitchFamily="34" charset="0"/>
            </a:endParaRPr>
          </a:p>
        </p:txBody>
      </p:sp>
      <p:pic>
        <p:nvPicPr>
          <p:cNvPr id="2" name="Graphic 1" descr="Magnifying glass&#10;">
            <a:extLst>
              <a:ext uri="{FF2B5EF4-FFF2-40B4-BE49-F238E27FC236}">
                <a16:creationId xmlns:a16="http://schemas.microsoft.com/office/drawing/2014/main" id="{66BD31D6-5F71-AA5F-1810-EB17FA8734E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1174" y="1762540"/>
            <a:ext cx="2845905" cy="3763616"/>
          </a:xfrm>
          <a:prstGeom prst="rect">
            <a:avLst/>
          </a:prstGeom>
        </p:spPr>
      </p:pic>
    </p:spTree>
    <p:extLst>
      <p:ext uri="{BB962C8B-B14F-4D97-AF65-F5344CB8AC3E}">
        <p14:creationId xmlns:p14="http://schemas.microsoft.com/office/powerpoint/2010/main" val="2042953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CE8E42-A11A-6FF8-B38F-C293A707C45F}"/>
              </a:ext>
              <a:ext uri="{C183D7F6-B498-43B3-948B-1728B52AA6E4}">
                <adec:decorative xmlns:adec="http://schemas.microsoft.com/office/drawing/2017/decorative" val="0"/>
              </a:ext>
            </a:extLst>
          </p:cNvPr>
          <p:cNvSpPr>
            <a:spLocks noGrp="1"/>
          </p:cNvSpPr>
          <p:nvPr>
            <p:ph type="title"/>
          </p:nvPr>
        </p:nvSpPr>
        <p:spPr>
          <a:xfrm>
            <a:off x="838200" y="397225"/>
            <a:ext cx="10515600" cy="1018198"/>
          </a:xfrm>
        </p:spPr>
        <p:txBody>
          <a:bodyPr>
            <a:noAutofit/>
          </a:bodyPr>
          <a:lstStyle/>
          <a:p>
            <a:r>
              <a:rPr lang="en-GB" sz="4000" b="1">
                <a:cs typeface="Arial"/>
              </a:rPr>
              <a:t>Observational and statistical interpretation of data</a:t>
            </a:r>
            <a:endParaRPr lang="en-GB" sz="4000" b="1">
              <a:solidFill>
                <a:schemeClr val="tx1"/>
              </a:solidFill>
              <a:cs typeface="Arial"/>
            </a:endParaRPr>
          </a:p>
        </p:txBody>
      </p:sp>
      <p:sp>
        <p:nvSpPr>
          <p:cNvPr id="3" name="Content Placeholder 2">
            <a:extLst>
              <a:ext uri="{FF2B5EF4-FFF2-40B4-BE49-F238E27FC236}">
                <a16:creationId xmlns:a16="http://schemas.microsoft.com/office/drawing/2014/main" id="{267A0DCF-6FE4-4AE2-1799-741E2B713A58}"/>
              </a:ext>
              <a:ext uri="{C183D7F6-B498-43B3-948B-1728B52AA6E4}">
                <adec:decorative xmlns:adec="http://schemas.microsoft.com/office/drawing/2017/decorative" val="0"/>
              </a:ext>
            </a:extLst>
          </p:cNvPr>
          <p:cNvSpPr>
            <a:spLocks noGrp="1"/>
          </p:cNvSpPr>
          <p:nvPr>
            <p:ph idx="1"/>
          </p:nvPr>
        </p:nvSpPr>
        <p:spPr>
          <a:xfrm>
            <a:off x="838200" y="1706355"/>
            <a:ext cx="10515600" cy="4351338"/>
          </a:xfrm>
        </p:spPr>
        <p:txBody>
          <a:bodyPr>
            <a:normAutofit/>
          </a:bodyPr>
          <a:lstStyle/>
          <a:p>
            <a:r>
              <a:rPr lang="en-GB"/>
              <a:t>The next few slides contain different types of charts </a:t>
            </a:r>
            <a:r>
              <a:rPr lang="en-US">
                <a:cs typeface="Calibri"/>
              </a:rPr>
              <a:t>demonstrating that d</a:t>
            </a:r>
            <a:r>
              <a:rPr lang="en-US" sz="2800">
                <a:ea typeface="Calibri"/>
                <a:cs typeface="Calibri"/>
              </a:rPr>
              <a:t>ata can be presented in different ways. </a:t>
            </a:r>
          </a:p>
          <a:p>
            <a:r>
              <a:rPr lang="en-US">
                <a:ea typeface="Calibri"/>
                <a:cs typeface="Calibri"/>
              </a:rPr>
              <a:t>Presentation </a:t>
            </a:r>
            <a:r>
              <a:rPr lang="en-US" sz="2800">
                <a:ea typeface="Calibri"/>
                <a:cs typeface="Calibri"/>
              </a:rPr>
              <a:t>depends on what data is being presented and how many datasets or values are being </a:t>
            </a:r>
            <a:r>
              <a:rPr lang="en-US" sz="2800" err="1">
                <a:ea typeface="Calibri"/>
                <a:cs typeface="Calibri"/>
              </a:rPr>
              <a:t>analysed</a:t>
            </a:r>
            <a:r>
              <a:rPr lang="en-US" sz="2800">
                <a:ea typeface="Calibri"/>
                <a:cs typeface="Calibri"/>
              </a:rPr>
              <a:t>.</a:t>
            </a:r>
          </a:p>
          <a:p>
            <a:r>
              <a:rPr lang="en-US">
                <a:ea typeface="Calibri"/>
                <a:cs typeface="Calibri"/>
              </a:rPr>
              <a:t>It may be helpful to take time to stop and discuss the charts and the information that is being conveyed. </a:t>
            </a:r>
          </a:p>
          <a:p>
            <a:r>
              <a:rPr lang="en-US">
                <a:ea typeface="Calibri"/>
                <a:cs typeface="Calibri"/>
              </a:rPr>
              <a:t>Consider:</a:t>
            </a:r>
          </a:p>
          <a:p>
            <a:pPr lvl="1">
              <a:buFont typeface="Courier New" panose="02070309020205020404" pitchFamily="49" charset="0"/>
              <a:buChar char="o"/>
            </a:pPr>
            <a:r>
              <a:rPr lang="en-US">
                <a:ea typeface="Calibri"/>
                <a:cs typeface="Calibri"/>
              </a:rPr>
              <a:t>Which types of charts are the most helpful to you? </a:t>
            </a:r>
          </a:p>
          <a:p>
            <a:pPr lvl="1">
              <a:buFont typeface="Courier New" panose="02070309020205020404" pitchFamily="49" charset="0"/>
              <a:buChar char="o"/>
            </a:pPr>
            <a:r>
              <a:rPr lang="en-US">
                <a:ea typeface="Calibri"/>
                <a:cs typeface="Calibri"/>
              </a:rPr>
              <a:t>Do you consider how data is presented when </a:t>
            </a:r>
            <a:r>
              <a:rPr lang="en-US" err="1">
                <a:ea typeface="Calibri"/>
                <a:cs typeface="Calibri"/>
              </a:rPr>
              <a:t>analysing</a:t>
            </a:r>
            <a:r>
              <a:rPr lang="en-US">
                <a:ea typeface="Calibri"/>
                <a:cs typeface="Calibri"/>
              </a:rPr>
              <a:t> data to support improvement? </a:t>
            </a:r>
            <a:endParaRPr lang="en-US" sz="2800">
              <a:ea typeface="Calibri"/>
              <a:cs typeface="Calibri"/>
            </a:endParaRPr>
          </a:p>
          <a:p>
            <a:pPr marL="0" indent="0">
              <a:buNone/>
            </a:pPr>
            <a:endParaRPr lang="en-US" sz="2800">
              <a:ea typeface="Calibri"/>
              <a:cs typeface="Calibri"/>
            </a:endParaRPr>
          </a:p>
          <a:p>
            <a:endParaRPr lang="en-GB"/>
          </a:p>
        </p:txBody>
      </p:sp>
    </p:spTree>
    <p:extLst>
      <p:ext uri="{BB962C8B-B14F-4D97-AF65-F5344CB8AC3E}">
        <p14:creationId xmlns:p14="http://schemas.microsoft.com/office/powerpoint/2010/main" val="114297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F32C4B-EC21-C041-C1B4-74E5275C2025}"/>
              </a:ext>
              <a:ext uri="{C183D7F6-B498-43B3-948B-1728B52AA6E4}">
                <adec:decorative xmlns:adec="http://schemas.microsoft.com/office/drawing/2017/decorative" val="0"/>
              </a:ext>
            </a:extLst>
          </p:cNvPr>
          <p:cNvSpPr>
            <a:spLocks noGrp="1"/>
          </p:cNvSpPr>
          <p:nvPr>
            <p:ph type="title"/>
          </p:nvPr>
        </p:nvSpPr>
        <p:spPr>
          <a:xfrm>
            <a:off x="376944" y="703"/>
            <a:ext cx="10515600" cy="1018198"/>
          </a:xfrm>
        </p:spPr>
        <p:txBody>
          <a:bodyPr>
            <a:noAutofit/>
          </a:bodyPr>
          <a:lstStyle/>
          <a:p>
            <a:r>
              <a:rPr lang="en-GB" sz="4000" b="1">
                <a:cs typeface="Arial"/>
              </a:rPr>
              <a:t>Displaying information</a:t>
            </a:r>
            <a:endParaRPr lang="en-GB" sz="4000" b="1">
              <a:solidFill>
                <a:schemeClr val="tx1"/>
              </a:solidFill>
              <a:cs typeface="Arial"/>
            </a:endParaRPr>
          </a:p>
        </p:txBody>
      </p:sp>
      <p:pic>
        <p:nvPicPr>
          <p:cNvPr id="3" name="Content Placeholder 2" descr="Image of data showing literacy and numeracy levels">
            <a:extLst>
              <a:ext uri="{FF2B5EF4-FFF2-40B4-BE49-F238E27FC236}">
                <a16:creationId xmlns:a16="http://schemas.microsoft.com/office/drawing/2014/main" id="{1704D0F2-A507-731C-B0ED-106BDE8B8DA7}"/>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376064" y="868813"/>
            <a:ext cx="7276854" cy="5144971"/>
          </a:xfrm>
          <a:prstGeom prst="rect">
            <a:avLst/>
          </a:prstGeom>
          <a:noFill/>
          <a:ln>
            <a:solidFill>
              <a:schemeClr val="tx1"/>
            </a:solidFill>
          </a:ln>
        </p:spPr>
      </p:pic>
      <p:sp>
        <p:nvSpPr>
          <p:cNvPr id="6" name="TextBox 5">
            <a:extLst>
              <a:ext uri="{FF2B5EF4-FFF2-40B4-BE49-F238E27FC236}">
                <a16:creationId xmlns:a16="http://schemas.microsoft.com/office/drawing/2014/main" id="{A2FCC20E-0E2E-60F9-75A4-E213C1CA99C6}"/>
              </a:ext>
              <a:ext uri="{C183D7F6-B498-43B3-948B-1728B52AA6E4}">
                <adec:decorative xmlns:adec="http://schemas.microsoft.com/office/drawing/2017/decorative" val="0"/>
              </a:ext>
            </a:extLst>
          </p:cNvPr>
          <p:cNvSpPr txBox="1"/>
          <p:nvPr/>
        </p:nvSpPr>
        <p:spPr>
          <a:xfrm>
            <a:off x="586154" y="6017177"/>
            <a:ext cx="6858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Taken from Achievement of Curriculum for Excellence (CfE) Levels 2022/23 publication </a:t>
            </a:r>
          </a:p>
        </p:txBody>
      </p:sp>
      <p:pic>
        <p:nvPicPr>
          <p:cNvPr id="2" name="Picture 1" descr="task icon">
            <a:extLst>
              <a:ext uri="{FF2B5EF4-FFF2-40B4-BE49-F238E27FC236}">
                <a16:creationId xmlns:a16="http://schemas.microsoft.com/office/drawing/2014/main" id="{127755CC-C776-EF4E-9AE8-EA3564BD41C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939129" y="132825"/>
            <a:ext cx="2252871" cy="1205948"/>
          </a:xfrm>
          <a:prstGeom prst="rect">
            <a:avLst/>
          </a:prstGeom>
        </p:spPr>
      </p:pic>
      <p:sp>
        <p:nvSpPr>
          <p:cNvPr id="9" name="Title 8">
            <a:extLst>
              <a:ext uri="{FF2B5EF4-FFF2-40B4-BE49-F238E27FC236}">
                <a16:creationId xmlns:a16="http://schemas.microsoft.com/office/drawing/2014/main" id="{8C46BD01-E88D-2B19-6D11-D2D10DA2B451}"/>
              </a:ext>
              <a:ext uri="{C183D7F6-B498-43B3-948B-1728B52AA6E4}">
                <adec:decorative xmlns:adec="http://schemas.microsoft.com/office/drawing/2017/decorative" val="0"/>
              </a:ext>
            </a:extLst>
          </p:cNvPr>
          <p:cNvSpPr txBox="1">
            <a:spLocks noGrp="1"/>
          </p:cNvSpPr>
          <p:nvPr>
            <p:ph type="title" idx="4294967295"/>
          </p:nvPr>
        </p:nvSpPr>
        <p:spPr>
          <a:xfrm>
            <a:off x="8103561" y="1467868"/>
            <a:ext cx="3671136"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lnSpc>
                <a:spcPct val="100000"/>
              </a:lnSpc>
              <a:spcBef>
                <a:spcPts val="0"/>
              </a:spcBef>
              <a:defRPr/>
            </a:pPr>
            <a:r>
              <a:rPr lang="en-US" sz="2400">
                <a:solidFill>
                  <a:prstClr val="black"/>
                </a:solidFill>
                <a:latin typeface="Calibri" panose="020F0502020204030204"/>
                <a:ea typeface="Calibri"/>
                <a:cs typeface="Calibri"/>
              </a:rPr>
              <a:t>This chart has been taken from the ACEL 2022/23 publication.  It is used to compare data for P1, P4 &amp; P7 by </a:t>
            </a:r>
            <a:r>
              <a:rPr lang="en-US" sz="2400" err="1">
                <a:solidFill>
                  <a:prstClr val="black"/>
                </a:solidFill>
                <a:latin typeface="Calibri" panose="020F0502020204030204"/>
                <a:ea typeface="Calibri"/>
                <a:cs typeface="Calibri"/>
              </a:rPr>
              <a:t>organisers</a:t>
            </a:r>
            <a:r>
              <a:rPr lang="en-US" sz="2400">
                <a:solidFill>
                  <a:prstClr val="black"/>
                </a:solidFill>
                <a:latin typeface="Calibri" panose="020F0502020204030204"/>
                <a:ea typeface="Calibri"/>
                <a:cs typeface="Calibri"/>
              </a:rPr>
              <a:t>, across local authorities and against the national data. </a:t>
            </a:r>
            <a:r>
              <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rPr>
              <a:t>  </a:t>
            </a:r>
            <a:endParaRPr lang="en-US">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lnSpc>
                <a:spcPct val="100000"/>
              </a:lnSpc>
              <a:spcBef>
                <a:spcPts val="0"/>
              </a:spcBef>
              <a:defRPr/>
            </a:pPr>
            <a:r>
              <a:rPr kumimoji="0" lang="en-US" sz="2400" b="0" i="0" u="none" strike="noStrike" kern="1200" cap="none" spc="0" normalizeH="0" baseline="0" noProof="0">
                <a:ln>
                  <a:noFill/>
                </a:ln>
                <a:solidFill>
                  <a:prstClr val="black"/>
                </a:solidFill>
                <a:effectLst/>
                <a:uLnTx/>
                <a:uFillTx/>
                <a:latin typeface="Calibri" panose="020F0502020204030204"/>
                <a:ea typeface="Calibri"/>
                <a:cs typeface="Calibri"/>
              </a:rPr>
              <a:t>What does this chart tell you?</a:t>
            </a:r>
            <a:r>
              <a:rPr lang="en-US" sz="2400">
                <a:solidFill>
                  <a:prstClr val="black"/>
                </a:solidFill>
                <a:latin typeface="Calibri" panose="020F0502020204030204"/>
                <a:ea typeface="Calibri"/>
                <a:cs typeface="Calibri"/>
              </a:rPr>
              <a:t> </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89229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0"/>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national model of professional learning image">
            <a:extLst>
              <a:ext uri="{FF2B5EF4-FFF2-40B4-BE49-F238E27FC236}">
                <a16:creationId xmlns:a16="http://schemas.microsoft.com/office/drawing/2014/main" id="{90592FC4-BF7B-1A57-9DBE-B4C024DD225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pic>
        <p:nvPicPr>
          <p:cNvPr id="7" name="Picture 6" descr="QR code">
            <a:extLst>
              <a:ext uri="{FF2B5EF4-FFF2-40B4-BE49-F238E27FC236}">
                <a16:creationId xmlns:a16="http://schemas.microsoft.com/office/drawing/2014/main" id="{467B5E45-E8E8-DDAA-BCF9-1C8CE09E46C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600926" y="1384522"/>
            <a:ext cx="4667250" cy="4667250"/>
          </a:xfrm>
          <a:prstGeom prst="rect">
            <a:avLst/>
          </a:prstGeom>
        </p:spPr>
      </p:pic>
      <p:sp>
        <p:nvSpPr>
          <p:cNvPr id="2" name="TextBox 1">
            <a:extLst>
              <a:ext uri="{FF2B5EF4-FFF2-40B4-BE49-F238E27FC236}">
                <a16:creationId xmlns:a16="http://schemas.microsoft.com/office/drawing/2014/main" id="{BF43AE10-D473-DD40-C253-C8BA49A39722}"/>
              </a:ext>
              <a:ext uri="{C183D7F6-B498-43B3-948B-1728B52AA6E4}">
                <adec:decorative xmlns:adec="http://schemas.microsoft.com/office/drawing/2017/decorative" val="0"/>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The national model of professional learning | Professional Learning | Education Scotland</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B9678B-7AFB-C077-BCDC-69409362D090}"/>
              </a:ext>
              <a:ext uri="{C183D7F6-B498-43B3-948B-1728B52AA6E4}">
                <adec:decorative xmlns:adec="http://schemas.microsoft.com/office/drawing/2017/decorative" val="1"/>
              </a:ext>
            </a:extLst>
          </p:cNvPr>
          <p:cNvSpPr>
            <a:spLocks noGrp="1"/>
          </p:cNvSpPr>
          <p:nvPr>
            <p:ph type="title"/>
          </p:nvPr>
        </p:nvSpPr>
        <p:spPr>
          <a:xfrm>
            <a:off x="116305" y="176646"/>
            <a:ext cx="10515600" cy="572874"/>
          </a:xfrm>
        </p:spPr>
        <p:txBody>
          <a:bodyPr>
            <a:noAutofit/>
          </a:bodyPr>
          <a:lstStyle/>
          <a:p>
            <a:r>
              <a:rPr lang="en-GB" sz="4000" b="1">
                <a:cs typeface="Arial"/>
              </a:rPr>
              <a:t>Charts</a:t>
            </a:r>
            <a:endParaRPr lang="en-GB" sz="4000" b="1">
              <a:solidFill>
                <a:schemeClr val="tx1"/>
              </a:solidFill>
              <a:cs typeface="Arial"/>
            </a:endParaRPr>
          </a:p>
        </p:txBody>
      </p:sp>
      <p:pic>
        <p:nvPicPr>
          <p:cNvPr id="2" name="Picture 1">
            <a:extLst>
              <a:ext uri="{FF2B5EF4-FFF2-40B4-BE49-F238E27FC236}">
                <a16:creationId xmlns:a16="http://schemas.microsoft.com/office/drawing/2014/main" id="{BE9FFF34-D29C-D933-EDCE-C9D04471A1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64406" y="177212"/>
            <a:ext cx="1484243" cy="861088"/>
          </a:xfrm>
          <a:prstGeom prst="rect">
            <a:avLst/>
          </a:prstGeom>
        </p:spPr>
      </p:pic>
      <p:pic>
        <p:nvPicPr>
          <p:cNvPr id="7" name="Content Placeholder 6">
            <a:extLst>
              <a:ext uri="{FF2B5EF4-FFF2-40B4-BE49-F238E27FC236}">
                <a16:creationId xmlns:a16="http://schemas.microsoft.com/office/drawing/2014/main" id="{BF123596-7AB5-5862-4291-4BF49D1D02DD}"/>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216847" y="1133954"/>
            <a:ext cx="6558131" cy="3210084"/>
          </a:xfrm>
          <a:prstGeom prst="rect">
            <a:avLst/>
          </a:prstGeom>
          <a:noFill/>
          <a:ln>
            <a:solidFill>
              <a:schemeClr val="tx1"/>
            </a:solidFill>
          </a:ln>
        </p:spPr>
      </p:pic>
      <p:graphicFrame>
        <p:nvGraphicFramePr>
          <p:cNvPr id="9" name="Chart 8">
            <a:extLst>
              <a:ext uri="{FF2B5EF4-FFF2-40B4-BE49-F238E27FC236}">
                <a16:creationId xmlns:a16="http://schemas.microsoft.com/office/drawing/2014/main" id="{7303DA32-8576-8DAF-A6E1-485B61B27536}"/>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445142520"/>
              </p:ext>
            </p:extLst>
          </p:nvPr>
        </p:nvGraphicFramePr>
        <p:xfrm>
          <a:off x="7042776" y="1133954"/>
          <a:ext cx="4932377" cy="3210084"/>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3D5E02CA-09CF-3331-70E5-878ED42B4F54}"/>
              </a:ext>
              <a:ext uri="{C183D7F6-B498-43B3-948B-1728B52AA6E4}">
                <adec:decorative xmlns:adec="http://schemas.microsoft.com/office/drawing/2017/decorative" val="1"/>
              </a:ext>
            </a:extLst>
          </p:cNvPr>
          <p:cNvSpPr txBox="1"/>
          <p:nvPr/>
        </p:nvSpPr>
        <p:spPr>
          <a:xfrm>
            <a:off x="678782" y="4870236"/>
            <a:ext cx="10342684" cy="156966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This is the same information, displayed in two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Which chart do you find the most effective for conveying the key information? </a:t>
            </a:r>
            <a:endParaRPr lang="en-GB" sz="2400">
              <a:solidFill>
                <a:prstClr val="black"/>
              </a:solidFill>
              <a:latin typeface="Calibri" panose="020F0502020204030204"/>
            </a:endParaRPr>
          </a:p>
          <a:p>
            <a:pP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Do you consider how to display information when analysing data?</a:t>
            </a:r>
            <a:r>
              <a:rPr lang="en-GB" sz="2400">
                <a:solidFill>
                  <a:prstClr val="black"/>
                </a:solidFill>
                <a:latin typeface="Calibri" panose="020F0502020204030204"/>
              </a:rPr>
              <a:t> </a:t>
            </a:r>
            <a:endParaRPr lang="en-GB">
              <a:ea typeface="+mn-ea"/>
              <a:cs typeface="+mn-cs"/>
            </a:endParaRPr>
          </a:p>
        </p:txBody>
      </p:sp>
    </p:spTree>
    <p:extLst>
      <p:ext uri="{BB962C8B-B14F-4D97-AF65-F5344CB8AC3E}">
        <p14:creationId xmlns:p14="http://schemas.microsoft.com/office/powerpoint/2010/main" val="4294352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63EF83-49B3-A5B2-D5AF-88ED1AF14AA9}"/>
              </a:ext>
              <a:ext uri="{C183D7F6-B498-43B3-948B-1728B52AA6E4}">
                <adec:decorative xmlns:adec="http://schemas.microsoft.com/office/drawing/2017/decorative" val="0"/>
              </a:ext>
            </a:extLst>
          </p:cNvPr>
          <p:cNvSpPr>
            <a:spLocks noGrp="1"/>
          </p:cNvSpPr>
          <p:nvPr>
            <p:ph type="title"/>
          </p:nvPr>
        </p:nvSpPr>
        <p:spPr>
          <a:xfrm>
            <a:off x="156411" y="106462"/>
            <a:ext cx="10515600" cy="1018198"/>
          </a:xfrm>
        </p:spPr>
        <p:txBody>
          <a:bodyPr>
            <a:noAutofit/>
          </a:bodyPr>
          <a:lstStyle/>
          <a:p>
            <a:r>
              <a:rPr lang="en-GB" sz="4000" b="1">
                <a:cs typeface="Arial"/>
              </a:rPr>
              <a:t>Line chart and tables</a:t>
            </a:r>
            <a:endParaRPr lang="en-GB" sz="4000" b="1">
              <a:solidFill>
                <a:schemeClr val="tx1"/>
              </a:solidFill>
              <a:cs typeface="Arial"/>
            </a:endParaRPr>
          </a:p>
        </p:txBody>
      </p:sp>
      <p:graphicFrame>
        <p:nvGraphicFramePr>
          <p:cNvPr id="16" name="Content Placeholder 15" descr="Line graph showing literacy and numeracy data in parallel ">
            <a:extLst>
              <a:ext uri="{FF2B5EF4-FFF2-40B4-BE49-F238E27FC236}">
                <a16:creationId xmlns:a16="http://schemas.microsoft.com/office/drawing/2014/main" id="{F1BF28EA-1D96-197D-90D2-94C012E1193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991889598"/>
              </p:ext>
            </p:extLst>
          </p:nvPr>
        </p:nvGraphicFramePr>
        <p:xfrm>
          <a:off x="58616" y="1259639"/>
          <a:ext cx="7901354" cy="47819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5">
            <a:extLst>
              <a:ext uri="{FF2B5EF4-FFF2-40B4-BE49-F238E27FC236}">
                <a16:creationId xmlns:a16="http://schemas.microsoft.com/office/drawing/2014/main" id="{CC204D6C-76ED-5CD3-5E66-4D490386501C}"/>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866721202"/>
              </p:ext>
            </p:extLst>
          </p:nvPr>
        </p:nvGraphicFramePr>
        <p:xfrm>
          <a:off x="8696691" y="1663494"/>
          <a:ext cx="3190509" cy="3291840"/>
        </p:xfrm>
        <a:graphic>
          <a:graphicData uri="http://schemas.openxmlformats.org/drawingml/2006/table">
            <a:tbl>
              <a:tblPr firstRow="1" bandRow="1">
                <a:tableStyleId>{5C22544A-7EE6-4342-B048-85BDC9FD1C3A}</a:tableStyleId>
              </a:tblPr>
              <a:tblGrid>
                <a:gridCol w="1043168">
                  <a:extLst>
                    <a:ext uri="{9D8B030D-6E8A-4147-A177-3AD203B41FA5}">
                      <a16:colId xmlns:a16="http://schemas.microsoft.com/office/drawing/2014/main" val="1284642088"/>
                    </a:ext>
                  </a:extLst>
                </a:gridCol>
                <a:gridCol w="1103987">
                  <a:extLst>
                    <a:ext uri="{9D8B030D-6E8A-4147-A177-3AD203B41FA5}">
                      <a16:colId xmlns:a16="http://schemas.microsoft.com/office/drawing/2014/main" val="504178119"/>
                    </a:ext>
                  </a:extLst>
                </a:gridCol>
                <a:gridCol w="1043354">
                  <a:extLst>
                    <a:ext uri="{9D8B030D-6E8A-4147-A177-3AD203B41FA5}">
                      <a16:colId xmlns:a16="http://schemas.microsoft.com/office/drawing/2014/main" val="2203076596"/>
                    </a:ext>
                  </a:extLst>
                </a:gridCol>
              </a:tblGrid>
              <a:tr h="0">
                <a:tc>
                  <a:txBody>
                    <a:bodyPr/>
                    <a:lstStyle/>
                    <a:p>
                      <a:r>
                        <a:rPr lang="en-GB" sz="1600" b="1" i="0" u="none" strike="noStrike" kern="1200" baseline="0">
                          <a:solidFill>
                            <a:schemeClr val="tx1"/>
                          </a:solidFill>
                          <a:latin typeface="+mn-lt"/>
                          <a:ea typeface="+mn-ea"/>
                          <a:cs typeface="+mn-cs"/>
                        </a:rPr>
                        <a:t>Academic year</a:t>
                      </a:r>
                      <a:endParaRPr lang="en-GB" sz="1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1" i="0" u="none" strike="noStrike" kern="1200" baseline="0">
                          <a:solidFill>
                            <a:schemeClr val="tx1"/>
                          </a:solidFill>
                          <a:latin typeface="+mn-lt"/>
                          <a:ea typeface="+mn-ea"/>
                          <a:cs typeface="+mn-cs"/>
                        </a:rPr>
                        <a:t>% of P1, P4 &amp; P7 combined literacy </a:t>
                      </a:r>
                      <a:endParaRPr lang="en-GB" sz="16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1">
                          <a:solidFill>
                            <a:schemeClr val="tx1"/>
                          </a:solidFill>
                        </a:rPr>
                        <a:t>% of P1, P4 &amp; P7 combined numeracy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6863947"/>
                  </a:ext>
                </a:extLst>
              </a:tr>
              <a:tr h="370840">
                <a:tc>
                  <a:txBody>
                    <a:bodyPr/>
                    <a:lstStyle/>
                    <a:p>
                      <a:r>
                        <a:rPr lang="en-GB" sz="1600" b="0" i="0" u="none" strike="noStrike" kern="1200" baseline="0">
                          <a:solidFill>
                            <a:schemeClr val="tx1"/>
                          </a:solidFill>
                          <a:latin typeface="+mn-lt"/>
                          <a:ea typeface="+mn-ea"/>
                          <a:cs typeface="+mn-cs"/>
                        </a:rPr>
                        <a:t>2016/17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565773"/>
                  </a:ext>
                </a:extLst>
              </a:tr>
              <a:tr h="370840">
                <a:tc>
                  <a:txBody>
                    <a:bodyPr/>
                    <a:lstStyle/>
                    <a:p>
                      <a:r>
                        <a:rPr lang="en-GB" sz="1600" b="0" i="0" u="none" strike="noStrike" kern="1200" baseline="0">
                          <a:solidFill>
                            <a:schemeClr val="tx1"/>
                          </a:solidFill>
                          <a:latin typeface="+mn-lt"/>
                          <a:ea typeface="+mn-ea"/>
                          <a:cs typeface="+mn-cs"/>
                        </a:rPr>
                        <a:t>2017/18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i="0" u="none" strike="noStrike" kern="1200" baseline="0">
                          <a:solidFill>
                            <a:schemeClr val="tx1"/>
                          </a:solidFill>
                          <a:latin typeface="+mn-lt"/>
                          <a:ea typeface="+mn-ea"/>
                          <a:cs typeface="+mn-cs"/>
                        </a:rPr>
                        <a:t>71</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783660"/>
                  </a:ext>
                </a:extLst>
              </a:tr>
              <a:tr h="370840">
                <a:tc>
                  <a:txBody>
                    <a:bodyPr/>
                    <a:lstStyle/>
                    <a:p>
                      <a:r>
                        <a:rPr lang="en-GB" sz="1600" b="0" i="0" u="none" strike="noStrike" kern="1200" baseline="0">
                          <a:solidFill>
                            <a:schemeClr val="tx1"/>
                          </a:solidFill>
                          <a:latin typeface="+mn-lt"/>
                          <a:ea typeface="+mn-ea"/>
                          <a:cs typeface="+mn-cs"/>
                        </a:rPr>
                        <a:t>2018/9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i="0" u="none" strike="noStrike" kern="1200" baseline="0">
                          <a:solidFill>
                            <a:schemeClr val="tx1"/>
                          </a:solidFill>
                          <a:latin typeface="+mn-lt"/>
                          <a:ea typeface="+mn-ea"/>
                          <a:cs typeface="+mn-cs"/>
                        </a:rPr>
                        <a:t>72</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433421"/>
                  </a:ext>
                </a:extLst>
              </a:tr>
              <a:tr h="370840">
                <a:tc>
                  <a:txBody>
                    <a:bodyPr/>
                    <a:lstStyle/>
                    <a:p>
                      <a:r>
                        <a:rPr lang="en-GB" sz="1600" b="0" i="0" u="none" strike="noStrike" kern="1200" baseline="0">
                          <a:solidFill>
                            <a:schemeClr val="tx1"/>
                          </a:solidFill>
                          <a:latin typeface="+mn-lt"/>
                          <a:ea typeface="+mn-ea"/>
                          <a:cs typeface="+mn-cs"/>
                        </a:rPr>
                        <a:t>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i="0" u="none" strike="noStrike" kern="1200" baseline="0">
                          <a:solidFill>
                            <a:schemeClr val="tx1"/>
                          </a:solidFill>
                          <a:latin typeface="+mn-lt"/>
                          <a:ea typeface="+mn-ea"/>
                          <a:cs typeface="+mn-cs"/>
                        </a:rPr>
                        <a:t>67</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1324809"/>
                  </a:ext>
                </a:extLst>
              </a:tr>
              <a:tr h="370840">
                <a:tc>
                  <a:txBody>
                    <a:bodyPr/>
                    <a:lstStyle/>
                    <a:p>
                      <a:r>
                        <a:rPr lang="en-GB" sz="1600" b="0" i="0" u="none" strike="noStrike" kern="1200" baseline="0">
                          <a:solidFill>
                            <a:schemeClr val="tx1"/>
                          </a:solidFill>
                          <a:latin typeface="+mn-lt"/>
                          <a:ea typeface="+mn-ea"/>
                          <a:cs typeface="+mn-cs"/>
                        </a:rPr>
                        <a:t>2021/22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i="0" u="none" strike="noStrike" kern="1200" baseline="0">
                          <a:solidFill>
                            <a:schemeClr val="tx1"/>
                          </a:solidFill>
                          <a:latin typeface="+mn-lt"/>
                          <a:ea typeface="+mn-ea"/>
                          <a:cs typeface="+mn-cs"/>
                        </a:rPr>
                        <a:t>71</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8685660"/>
                  </a:ext>
                </a:extLst>
              </a:tr>
              <a:tr h="370840">
                <a:tc>
                  <a:txBody>
                    <a:bodyPr/>
                    <a:lstStyle/>
                    <a:p>
                      <a:r>
                        <a:rPr lang="en-GB" sz="1600" b="0" i="0" u="none" strike="noStrike" kern="1200" baseline="0">
                          <a:solidFill>
                            <a:schemeClr val="tx1"/>
                          </a:solidFill>
                          <a:latin typeface="+mn-lt"/>
                          <a:ea typeface="+mn-ea"/>
                          <a:cs typeface="+mn-cs"/>
                        </a:rPr>
                        <a:t>2022/23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i="0" u="none" strike="noStrike" kern="1200" baseline="0">
                          <a:solidFill>
                            <a:schemeClr val="tx1"/>
                          </a:solidFill>
                          <a:latin typeface="+mn-lt"/>
                          <a:ea typeface="+mn-ea"/>
                          <a:cs typeface="+mn-cs"/>
                        </a:rPr>
                        <a:t>73</a:t>
                      </a:r>
                      <a:endParaRPr lang="en-GB" sz="1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090988"/>
                  </a:ext>
                </a:extLst>
              </a:tr>
            </a:tbl>
          </a:graphicData>
        </a:graphic>
      </p:graphicFrame>
      <p:pic>
        <p:nvPicPr>
          <p:cNvPr id="2" name="Picture 1" descr="task icon">
            <a:extLst>
              <a:ext uri="{FF2B5EF4-FFF2-40B4-BE49-F238E27FC236}">
                <a16:creationId xmlns:a16="http://schemas.microsoft.com/office/drawing/2014/main" id="{B8434018-EC3A-8BF4-CD8B-AE32ED13DA7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464406" y="177212"/>
            <a:ext cx="1484243" cy="861088"/>
          </a:xfrm>
          <a:prstGeom prst="rect">
            <a:avLst/>
          </a:prstGeom>
        </p:spPr>
      </p:pic>
    </p:spTree>
    <p:extLst>
      <p:ext uri="{BB962C8B-B14F-4D97-AF65-F5344CB8AC3E}">
        <p14:creationId xmlns:p14="http://schemas.microsoft.com/office/powerpoint/2010/main" val="167756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BD5C-CECE-919E-4877-856C902438D5}"/>
              </a:ext>
              <a:ext uri="{C183D7F6-B498-43B3-948B-1728B52AA6E4}">
                <adec:decorative xmlns:adec="http://schemas.microsoft.com/office/drawing/2017/decorative" val="0"/>
              </a:ext>
            </a:extLst>
          </p:cNvPr>
          <p:cNvSpPr txBox="1">
            <a:spLocks noGrp="1"/>
          </p:cNvSpPr>
          <p:nvPr>
            <p:ph type="title" idx="4294967295"/>
          </p:nvPr>
        </p:nvSpPr>
        <p:spPr>
          <a:xfrm>
            <a:off x="1192695" y="569503"/>
            <a:ext cx="10515600" cy="101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Local examples of data – tables, charts, graphs</a:t>
            </a:r>
          </a:p>
        </p:txBody>
      </p:sp>
      <p:sp>
        <p:nvSpPr>
          <p:cNvPr id="3" name="TextBox 2">
            <a:extLst>
              <a:ext uri="{FF2B5EF4-FFF2-40B4-BE49-F238E27FC236}">
                <a16:creationId xmlns:a16="http://schemas.microsoft.com/office/drawing/2014/main" id="{E0F01F51-C9A2-58B8-2FF9-DF7229B2E8A6}"/>
              </a:ext>
              <a:ext uri="{C183D7F6-B498-43B3-948B-1728B52AA6E4}">
                <adec:decorative xmlns:adec="http://schemas.microsoft.com/office/drawing/2017/decorative" val="0"/>
              </a:ext>
            </a:extLst>
          </p:cNvPr>
          <p:cNvSpPr txBox="1"/>
          <p:nvPr/>
        </p:nvSpPr>
        <p:spPr>
          <a:xfrm>
            <a:off x="1192695" y="1986180"/>
            <a:ext cx="9382540" cy="1323439"/>
          </a:xfrm>
          <a:prstGeom prst="rect">
            <a:avLst/>
          </a:prstGeom>
          <a:noFill/>
        </p:spPr>
        <p:txBody>
          <a:bodyPr wrap="square" rtlCol="0">
            <a:spAutoFit/>
          </a:bodyPr>
          <a:lstStyle/>
          <a:p>
            <a:pPr marL="342900" indent="-342900">
              <a:buFont typeface="Arial" panose="020B0604020202020204" pitchFamily="34" charset="0"/>
              <a:buChar char="•"/>
            </a:pPr>
            <a:r>
              <a:rPr lang="en-GB" sz="2000"/>
              <a:t>This slide is a place holder for facilitators to consider adding in any local authority examples of data. </a:t>
            </a:r>
          </a:p>
          <a:p>
            <a:endParaRPr lang="en-GB" sz="2000"/>
          </a:p>
          <a:p>
            <a:pPr marL="342900" indent="-342900">
              <a:buFont typeface="Arial" panose="020B0604020202020204" pitchFamily="34" charset="0"/>
              <a:buChar char="•"/>
            </a:pPr>
            <a:r>
              <a:rPr lang="en-GB" sz="2000"/>
              <a:t>This slide can be added to or removed as appropriate. </a:t>
            </a:r>
          </a:p>
        </p:txBody>
      </p:sp>
      <p:pic>
        <p:nvPicPr>
          <p:cNvPr id="5" name="Graphic 4" descr="light bulb">
            <a:extLst>
              <a:ext uri="{FF2B5EF4-FFF2-40B4-BE49-F238E27FC236}">
                <a16:creationId xmlns:a16="http://schemas.microsoft.com/office/drawing/2014/main" id="{E5204792-7368-3D9E-12BB-4A979FCCDE5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6834" y="3429000"/>
            <a:ext cx="2657061" cy="2657061"/>
          </a:xfrm>
          <a:prstGeom prst="rect">
            <a:avLst/>
          </a:prstGeom>
        </p:spPr>
      </p:pic>
    </p:spTree>
    <p:extLst>
      <p:ext uri="{BB962C8B-B14F-4D97-AF65-F5344CB8AC3E}">
        <p14:creationId xmlns:p14="http://schemas.microsoft.com/office/powerpoint/2010/main" val="355476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3351DD-4E8C-13E4-103B-B49E52A66FCC}"/>
              </a:ext>
              <a:ext uri="{C183D7F6-B498-43B3-948B-1728B52AA6E4}">
                <adec:decorative xmlns:adec="http://schemas.microsoft.com/office/drawing/2017/decorative" val="0"/>
              </a:ext>
            </a:extLst>
          </p:cNvPr>
          <p:cNvSpPr>
            <a:spLocks noGrp="1"/>
          </p:cNvSpPr>
          <p:nvPr>
            <p:ph type="title" idx="4294967295"/>
          </p:nvPr>
        </p:nvSpPr>
        <p:spPr>
          <a:xfrm>
            <a:off x="539146" y="408391"/>
            <a:ext cx="7216714" cy="72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rgbClr val="B3D23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a:ea typeface="+mn-ea"/>
                <a:cs typeface="Arial" panose="020B0604020202020204" pitchFamily="34" charset="0"/>
              </a:rPr>
              <a:t>How do we start to analyse data?</a:t>
            </a:r>
            <a:endParaRPr kumimoji="0" lang="en-GB" sz="4000" b="1"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sp>
        <p:nvSpPr>
          <p:cNvPr id="9" name="TextBox 8">
            <a:extLst>
              <a:ext uri="{FF2B5EF4-FFF2-40B4-BE49-F238E27FC236}">
                <a16:creationId xmlns:a16="http://schemas.microsoft.com/office/drawing/2014/main" id="{E5C56870-0C4B-4F14-F9AA-228C46F78174}"/>
              </a:ext>
              <a:ext uri="{C183D7F6-B498-43B3-948B-1728B52AA6E4}">
                <adec:decorative xmlns:adec="http://schemas.microsoft.com/office/drawing/2017/decorative" val="0"/>
              </a:ext>
            </a:extLst>
          </p:cNvPr>
          <p:cNvSpPr txBox="1"/>
          <p:nvPr/>
        </p:nvSpPr>
        <p:spPr>
          <a:xfrm>
            <a:off x="662609" y="1787033"/>
            <a:ext cx="5433392" cy="3903504"/>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noProof="0">
                <a:solidFill>
                  <a:prstClr val="black">
                    <a:lumMod val="75000"/>
                    <a:lumOff val="25000"/>
                  </a:prstClr>
                </a:solidFill>
              </a:rPr>
              <a:t>What do we wish to explore or find out?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noProof="0">
                <a:solidFill>
                  <a:prstClr val="black">
                    <a:lumMod val="75000"/>
                    <a:lumOff val="25000"/>
                  </a:prstClr>
                </a:solidFill>
              </a:rPr>
              <a:t>What data sets will help us to do this?</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800" noProof="0">
                <a:solidFill>
                  <a:prstClr val="black">
                    <a:lumMod val="75000"/>
                    <a:lumOff val="25000"/>
                  </a:prstClr>
                </a:solidFill>
              </a:rPr>
              <a:t>Is the data we plan to look at easily available and reliable?</a:t>
            </a:r>
          </a:p>
        </p:txBody>
      </p:sp>
      <p:pic>
        <p:nvPicPr>
          <p:cNvPr id="10" name="Picture 9" descr="image of man at a computer">
            <a:extLst>
              <a:ext uri="{FF2B5EF4-FFF2-40B4-BE49-F238E27FC236}">
                <a16:creationId xmlns:a16="http://schemas.microsoft.com/office/drawing/2014/main" id="{BF450A44-0316-41E2-F822-FB320B3371F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920973" y="1541412"/>
            <a:ext cx="4608418" cy="3903503"/>
          </a:xfrm>
          <a:prstGeom prst="rect">
            <a:avLst/>
          </a:prstGeom>
          <a:ln>
            <a:solidFill>
              <a:schemeClr val="tx1"/>
            </a:solidFill>
          </a:ln>
        </p:spPr>
      </p:pic>
    </p:spTree>
    <p:extLst>
      <p:ext uri="{BB962C8B-B14F-4D97-AF65-F5344CB8AC3E}">
        <p14:creationId xmlns:p14="http://schemas.microsoft.com/office/powerpoint/2010/main" val="3092014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67BCC-0491-6930-E465-9BB2082675DC}"/>
              </a:ext>
              <a:ext uri="{C183D7F6-B498-43B3-948B-1728B52AA6E4}">
                <adec:decorative xmlns:adec="http://schemas.microsoft.com/office/drawing/2017/decorative" val="0"/>
              </a:ext>
            </a:extLst>
          </p:cNvPr>
          <p:cNvSpPr txBox="1">
            <a:spLocks noGrp="1"/>
          </p:cNvSpPr>
          <p:nvPr>
            <p:ph type="title" idx="4294967295"/>
          </p:nvPr>
        </p:nvSpPr>
        <p:spPr>
          <a:xfrm>
            <a:off x="532660" y="106532"/>
            <a:ext cx="4924938"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n-lt"/>
                <a:ea typeface="+mn-ea"/>
                <a:cs typeface="+mn-cs"/>
              </a:rPr>
              <a:t>Using attainment data</a:t>
            </a:r>
          </a:p>
        </p:txBody>
      </p:sp>
      <p:sp>
        <p:nvSpPr>
          <p:cNvPr id="2" name="Content Placeholder 2">
            <a:extLst>
              <a:ext uri="{FF2B5EF4-FFF2-40B4-BE49-F238E27FC236}">
                <a16:creationId xmlns:a16="http://schemas.microsoft.com/office/drawing/2014/main" id="{58007A7B-0958-9E57-A122-997E947090E6}"/>
              </a:ext>
              <a:ext uri="{C183D7F6-B498-43B3-948B-1728B52AA6E4}">
                <adec:decorative xmlns:adec="http://schemas.microsoft.com/office/drawing/2017/decorative" val="0"/>
              </a:ext>
            </a:extLst>
          </p:cNvPr>
          <p:cNvSpPr txBox="1">
            <a:spLocks/>
          </p:cNvSpPr>
          <p:nvPr/>
        </p:nvSpPr>
        <p:spPr bwMode="auto">
          <a:xfrm>
            <a:off x="532660" y="1042737"/>
            <a:ext cx="11372295" cy="5538904"/>
          </a:xfrm>
          <a:prstGeom prst="rect">
            <a:avLst/>
          </a:prstGeom>
          <a:noFill/>
          <a:ln w="571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ts val="75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557213" indent="-214313" algn="l" defTabSz="342900" rtl="0" eaLnBrk="1" fontAlgn="base" hangingPunct="1">
              <a:spcBef>
                <a:spcPts val="75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2pPr>
            <a:lvl3pPr marL="857250" indent="-171450" algn="l" defTabSz="342900" rtl="0" eaLnBrk="1" fontAlgn="base" hangingPunct="1">
              <a:spcBef>
                <a:spcPts val="750"/>
              </a:spcBef>
              <a:spcAft>
                <a:spcPct val="0"/>
              </a:spcAft>
              <a:buClr>
                <a:schemeClr val="accent1"/>
              </a:buClr>
              <a:buSzPct val="80000"/>
              <a:buFont typeface="Wingdings 3" pitchFamily="2" charset="2"/>
              <a:buChar char=""/>
              <a:defRPr sz="1050" kern="1200">
                <a:solidFill>
                  <a:srgbClr val="404040"/>
                </a:solidFill>
                <a:latin typeface="+mn-lt"/>
                <a:ea typeface="+mn-ea"/>
                <a:cs typeface="+mn-cs"/>
              </a:defRPr>
            </a:lvl3pPr>
            <a:lvl4pPr marL="1200150" indent="-171450" algn="l" defTabSz="342900" rtl="0" eaLnBrk="1" fontAlgn="base" hangingPunct="1">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4pPr>
            <a:lvl5pPr marL="1543050" indent="-171450" algn="l" defTabSz="342900" rtl="0" eaLnBrk="1" fontAlgn="base" hangingPunct="1">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0" marR="0" lvl="0" indent="0" algn="l" defTabSz="342900" rtl="0" eaLnBrk="1" fontAlgn="base" latinLnBrk="0" hangingPunct="1">
              <a:lnSpc>
                <a:spcPct val="100000"/>
              </a:lnSpc>
              <a:spcBef>
                <a:spcPts val="750"/>
              </a:spcBef>
              <a:spcAft>
                <a:spcPct val="0"/>
              </a:spcAft>
              <a:buClr>
                <a:srgbClr val="96D6D7"/>
              </a:buClr>
              <a:buSzPct val="80000"/>
              <a:buNone/>
              <a:tabLst/>
              <a:defRPr/>
            </a:pPr>
            <a:r>
              <a:rPr kumimoji="0" lang="en-GB" sz="2400" b="0" i="0" u="none" strike="noStrike" kern="1200" cap="none" spc="0" normalizeH="0" baseline="0" noProof="0">
                <a:ln>
                  <a:noFill/>
                </a:ln>
                <a:solidFill>
                  <a:srgbClr val="404040"/>
                </a:solidFill>
                <a:effectLst/>
                <a:uLnTx/>
                <a:uFillTx/>
                <a:cs typeface="Arial" panose="020B0604020202020204" pitchFamily="34" charset="0"/>
              </a:rPr>
              <a:t>An example of a </a:t>
            </a:r>
            <a:r>
              <a:rPr kumimoji="0" lang="en-GB" sz="2400" b="1" i="0" u="none" strike="noStrike" kern="1200" cap="none" spc="0" normalizeH="0" baseline="0" noProof="0">
                <a:ln>
                  <a:noFill/>
                </a:ln>
                <a:solidFill>
                  <a:srgbClr val="404040"/>
                </a:solidFill>
                <a:effectLst/>
                <a:uLnTx/>
                <a:uFillTx/>
                <a:cs typeface="Arial" panose="020B0604020202020204" pitchFamily="34" charset="0"/>
              </a:rPr>
              <a:t>pattern</a:t>
            </a:r>
            <a:r>
              <a:rPr kumimoji="0" lang="en-GB" sz="2400" b="0" i="0" u="none" strike="noStrike" kern="1200" cap="none" spc="0" normalizeH="0" baseline="0" noProof="0">
                <a:ln>
                  <a:noFill/>
                </a:ln>
                <a:solidFill>
                  <a:srgbClr val="404040"/>
                </a:solidFill>
                <a:effectLst/>
                <a:uLnTx/>
                <a:uFillTx/>
                <a:cs typeface="Arial" panose="020B0604020202020204" pitchFamily="34" charset="0"/>
              </a:rPr>
              <a:t> might be:</a:t>
            </a:r>
          </a:p>
          <a:p>
            <a:pPr marL="0" indent="0">
              <a:buClr>
                <a:srgbClr val="96D6D7"/>
              </a:buClr>
              <a:buNone/>
            </a:pPr>
            <a:r>
              <a:rPr kumimoji="0" lang="en-GB" sz="2400" b="0" i="1" u="none" strike="noStrike" kern="1200" cap="none" spc="0" normalizeH="0" baseline="0" noProof="0">
                <a:ln>
                  <a:noFill/>
                </a:ln>
                <a:solidFill>
                  <a:srgbClr val="FF0000"/>
                </a:solidFill>
                <a:effectLst/>
                <a:uLnTx/>
                <a:uFillTx/>
                <a:cs typeface="Arial" panose="020B0604020202020204" pitchFamily="34" charset="0"/>
              </a:rPr>
              <a:t>There is under attainment of EAL boys in writing in most year groups.</a:t>
            </a:r>
          </a:p>
          <a:p>
            <a:pPr marL="0" indent="0">
              <a:buClr>
                <a:srgbClr val="96D6D7"/>
              </a:buClr>
              <a:buNone/>
            </a:pPr>
            <a:endParaRPr kumimoji="0" lang="en-GB" sz="2400" b="0" i="0" u="none" strike="noStrike" kern="1200" cap="none" spc="0" normalizeH="0" baseline="0" noProof="0">
              <a:ln>
                <a:noFill/>
              </a:ln>
              <a:solidFill>
                <a:srgbClr val="404040"/>
              </a:solidFill>
              <a:effectLst/>
              <a:uLnTx/>
              <a:uFillTx/>
              <a:cs typeface="Arial" panose="020B0604020202020204" pitchFamily="34" charset="0"/>
            </a:endParaRPr>
          </a:p>
          <a:p>
            <a:pPr marL="0" marR="0" lvl="0" indent="0" algn="l" defTabSz="342900" rtl="0" eaLnBrk="1" fontAlgn="base" latinLnBrk="0" hangingPunct="1">
              <a:lnSpc>
                <a:spcPct val="100000"/>
              </a:lnSpc>
              <a:spcBef>
                <a:spcPts val="750"/>
              </a:spcBef>
              <a:spcAft>
                <a:spcPct val="0"/>
              </a:spcAft>
              <a:buClr>
                <a:srgbClr val="96D6D7"/>
              </a:buClr>
              <a:buSzPct val="80000"/>
              <a:buNone/>
              <a:tabLst/>
              <a:defRPr/>
            </a:pPr>
            <a:r>
              <a:rPr kumimoji="0" lang="en-GB" sz="2400" b="0" i="0" u="none" strike="noStrike" kern="1200" cap="none" spc="0" normalizeH="0" baseline="0" noProof="0">
                <a:ln>
                  <a:noFill/>
                </a:ln>
                <a:solidFill>
                  <a:srgbClr val="404040"/>
                </a:solidFill>
                <a:effectLst/>
                <a:uLnTx/>
                <a:uFillTx/>
                <a:cs typeface="Arial" panose="020B0604020202020204" pitchFamily="34" charset="0"/>
              </a:rPr>
              <a:t>An example of a </a:t>
            </a:r>
            <a:r>
              <a:rPr kumimoji="0" lang="en-GB" sz="2400" b="1" i="0" u="none" strike="noStrike" kern="1200" cap="none" spc="0" normalizeH="0" baseline="0" noProof="0">
                <a:ln>
                  <a:noFill/>
                </a:ln>
                <a:solidFill>
                  <a:srgbClr val="404040"/>
                </a:solidFill>
                <a:effectLst/>
                <a:uLnTx/>
                <a:uFillTx/>
                <a:cs typeface="Arial" panose="020B0604020202020204" pitchFamily="34" charset="0"/>
              </a:rPr>
              <a:t>trend </a:t>
            </a:r>
            <a:r>
              <a:rPr kumimoji="0" lang="en-GB" sz="2400" b="0" i="0" u="none" strike="noStrike" kern="1200" cap="none" spc="0" normalizeH="0" baseline="0" noProof="0">
                <a:ln>
                  <a:noFill/>
                </a:ln>
                <a:solidFill>
                  <a:srgbClr val="404040"/>
                </a:solidFill>
                <a:effectLst/>
                <a:uLnTx/>
                <a:uFillTx/>
                <a:cs typeface="Arial" panose="020B0604020202020204" pitchFamily="34" charset="0"/>
              </a:rPr>
              <a:t>might be: </a:t>
            </a:r>
          </a:p>
          <a:p>
            <a:pPr marL="0" indent="0">
              <a:buClr>
                <a:srgbClr val="96D6D7"/>
              </a:buClr>
              <a:buNone/>
            </a:pPr>
            <a:r>
              <a:rPr kumimoji="0" lang="en-GB" sz="2400" b="0" i="1" u="none" strike="noStrike" kern="1200" cap="none" spc="0" normalizeH="0" baseline="0" noProof="0">
                <a:ln>
                  <a:noFill/>
                </a:ln>
                <a:solidFill>
                  <a:srgbClr val="FF0000"/>
                </a:solidFill>
                <a:effectLst/>
                <a:uLnTx/>
                <a:uFillTx/>
                <a:cs typeface="Arial" panose="020B0604020202020204" pitchFamily="34" charset="0"/>
              </a:rPr>
              <a:t>The attainment gap between SIMD Q1 and SIMD Q5 in the current P4 has increased for the past three years (P2 – 15%, P3 – 20%, P4 – 22%)</a:t>
            </a:r>
          </a:p>
          <a:p>
            <a:pPr marL="0" marR="0" lvl="0" indent="0" algn="l" defTabSz="342900" rtl="0" eaLnBrk="1" fontAlgn="base" latinLnBrk="0" hangingPunct="1">
              <a:lnSpc>
                <a:spcPct val="100000"/>
              </a:lnSpc>
              <a:spcBef>
                <a:spcPts val="750"/>
              </a:spcBef>
              <a:spcAft>
                <a:spcPct val="0"/>
              </a:spcAft>
              <a:buClr>
                <a:srgbClr val="96D6D7"/>
              </a:buClr>
              <a:buSzPct val="80000"/>
              <a:buNone/>
              <a:tabLst/>
              <a:defRPr/>
            </a:pPr>
            <a:endParaRPr kumimoji="0" lang="en-GB" sz="2400" b="0" i="0" u="none" strike="noStrike" kern="1200" cap="none" spc="0" normalizeH="0" baseline="0" noProof="0">
              <a:ln>
                <a:noFill/>
              </a:ln>
              <a:solidFill>
                <a:srgbClr val="404040"/>
              </a:solidFill>
              <a:effectLst/>
              <a:uLnTx/>
              <a:uFillTx/>
              <a:cs typeface="Arial" panose="020B0604020202020204" pitchFamily="34" charset="0"/>
            </a:endParaRPr>
          </a:p>
          <a:p>
            <a:pPr marL="0" marR="0" lvl="0" indent="0" algn="l" defTabSz="342900" rtl="0" eaLnBrk="1" fontAlgn="base" latinLnBrk="0" hangingPunct="1">
              <a:lnSpc>
                <a:spcPct val="100000"/>
              </a:lnSpc>
              <a:spcBef>
                <a:spcPts val="750"/>
              </a:spcBef>
              <a:spcAft>
                <a:spcPct val="0"/>
              </a:spcAft>
              <a:buClr>
                <a:srgbClr val="96D6D7"/>
              </a:buClr>
              <a:buSzPct val="80000"/>
              <a:buNone/>
              <a:tabLst/>
              <a:defRPr/>
            </a:pPr>
            <a:r>
              <a:rPr kumimoji="0" lang="en-GB" sz="2400" b="0" i="0" u="none" strike="noStrike" kern="1200" cap="none" spc="0" normalizeH="0" baseline="0" noProof="0">
                <a:ln>
                  <a:noFill/>
                </a:ln>
                <a:solidFill>
                  <a:srgbClr val="404040"/>
                </a:solidFill>
                <a:effectLst/>
                <a:uLnTx/>
                <a:uFillTx/>
                <a:cs typeface="Arial" panose="020B0604020202020204" pitchFamily="34" charset="0"/>
              </a:rPr>
              <a:t>An example of an </a:t>
            </a:r>
            <a:r>
              <a:rPr kumimoji="0" lang="en-GB" sz="2400" b="1" i="0" u="none" strike="noStrike" kern="1200" cap="none" spc="0" normalizeH="0" baseline="0" noProof="0">
                <a:ln>
                  <a:noFill/>
                </a:ln>
                <a:solidFill>
                  <a:srgbClr val="404040"/>
                </a:solidFill>
                <a:effectLst/>
                <a:uLnTx/>
                <a:uFillTx/>
                <a:cs typeface="Arial" panose="020B0604020202020204" pitchFamily="34" charset="0"/>
              </a:rPr>
              <a:t>anomaly </a:t>
            </a:r>
            <a:r>
              <a:rPr kumimoji="0" lang="en-GB" sz="2400" b="0" i="0" u="none" strike="noStrike" kern="1200" cap="none" spc="0" normalizeH="0" baseline="0" noProof="0">
                <a:ln>
                  <a:noFill/>
                </a:ln>
                <a:solidFill>
                  <a:srgbClr val="404040"/>
                </a:solidFill>
                <a:effectLst/>
                <a:uLnTx/>
                <a:uFillTx/>
                <a:cs typeface="Arial" panose="020B0604020202020204" pitchFamily="34" charset="0"/>
              </a:rPr>
              <a:t>might be:</a:t>
            </a:r>
          </a:p>
          <a:p>
            <a:pPr marL="0" indent="0">
              <a:buClr>
                <a:srgbClr val="96D6D7"/>
              </a:buClr>
              <a:buNone/>
            </a:pPr>
            <a:r>
              <a:rPr kumimoji="0" lang="en-GB" sz="2400" b="0" i="1" u="none" strike="noStrike" kern="1200" cap="none" spc="0" normalizeH="0" baseline="0" noProof="0">
                <a:ln>
                  <a:noFill/>
                </a:ln>
                <a:solidFill>
                  <a:srgbClr val="FF0000"/>
                </a:solidFill>
                <a:effectLst/>
                <a:uLnTx/>
                <a:uFillTx/>
                <a:cs typeface="Arial" panose="020B0604020202020204" pitchFamily="34" charset="0"/>
              </a:rPr>
              <a:t>Girls are outperforming boys in all year groups in reading apart from </a:t>
            </a:r>
            <a:r>
              <a:rPr kumimoji="0" lang="en-GB" sz="2400" b="0" i="1" u="none" strike="noStrike" kern="1200" cap="none" spc="0" normalizeH="0" baseline="0" noProof="0" err="1">
                <a:ln>
                  <a:noFill/>
                </a:ln>
                <a:solidFill>
                  <a:srgbClr val="FF0000"/>
                </a:solidFill>
                <a:effectLst/>
                <a:uLnTx/>
                <a:uFillTx/>
                <a:cs typeface="Arial" panose="020B0604020202020204" pitchFamily="34" charset="0"/>
              </a:rPr>
              <a:t>P5</a:t>
            </a:r>
            <a:r>
              <a:rPr kumimoji="0" lang="en-GB" sz="2400" b="0" i="1" u="none" strike="noStrike" kern="1200" cap="none" spc="0" normalizeH="0" baseline="0" noProof="0">
                <a:ln>
                  <a:noFill/>
                </a:ln>
                <a:solidFill>
                  <a:srgbClr val="FF0000"/>
                </a:solidFill>
                <a:effectLst/>
                <a:uLnTx/>
                <a:uFillTx/>
                <a:cs typeface="Arial" panose="020B0604020202020204" pitchFamily="34" charset="0"/>
              </a:rPr>
              <a:t>.  </a:t>
            </a:r>
          </a:p>
          <a:p>
            <a:pPr marL="0" indent="0">
              <a:buClr>
                <a:srgbClr val="96D6D7"/>
              </a:buClr>
              <a:buNone/>
            </a:pPr>
            <a:endParaRPr kumimoji="0" lang="en-GB" sz="2400" b="0" i="1" u="none" strike="noStrike" kern="1200" cap="none" spc="0" normalizeH="0" baseline="0" noProof="0">
              <a:ln>
                <a:noFill/>
              </a:ln>
              <a:solidFill>
                <a:srgbClr val="FF0000"/>
              </a:solidFill>
              <a:effectLst/>
              <a:uLnTx/>
              <a:uFillTx/>
              <a:cs typeface="Arial" panose="020B0604020202020204" pitchFamily="34" charset="0"/>
            </a:endParaRPr>
          </a:p>
          <a:p>
            <a:pPr marL="0" marR="0" lvl="0" indent="0" algn="l" defTabSz="342900" rtl="0" eaLnBrk="1" fontAlgn="base" latinLnBrk="0" hangingPunct="1">
              <a:lnSpc>
                <a:spcPct val="100000"/>
              </a:lnSpc>
              <a:spcBef>
                <a:spcPts val="750"/>
              </a:spcBef>
              <a:spcAft>
                <a:spcPct val="0"/>
              </a:spcAft>
              <a:buClr>
                <a:srgbClr val="96D6D7"/>
              </a:buClr>
              <a:buSzPct val="80000"/>
              <a:buNone/>
              <a:tabLst/>
              <a:defRPr/>
            </a:pPr>
            <a:r>
              <a:rPr kumimoji="0" lang="en-GB" sz="2400" b="0" i="0" u="none" strike="noStrike" kern="1200" cap="none" spc="0" normalizeH="0" baseline="0" noProof="0">
                <a:ln>
                  <a:noFill/>
                </a:ln>
                <a:solidFill>
                  <a:srgbClr val="000000"/>
                </a:solidFill>
                <a:effectLst/>
                <a:uLnTx/>
                <a:uFillTx/>
                <a:cs typeface="Arial" panose="020B0604020202020204" pitchFamily="34" charset="0"/>
              </a:rPr>
              <a:t>An example of a </a:t>
            </a:r>
            <a:r>
              <a:rPr kumimoji="0" lang="en-GB" sz="2400" b="1" i="0" u="none" strike="noStrike" kern="1200" cap="none" spc="0" normalizeH="0" baseline="0" noProof="0">
                <a:ln>
                  <a:noFill/>
                </a:ln>
                <a:solidFill>
                  <a:srgbClr val="000000"/>
                </a:solidFill>
                <a:effectLst/>
                <a:uLnTx/>
                <a:uFillTx/>
                <a:cs typeface="Arial" panose="020B0604020202020204" pitchFamily="34" charset="0"/>
              </a:rPr>
              <a:t>gap </a:t>
            </a:r>
            <a:r>
              <a:rPr kumimoji="0" lang="en-GB" sz="2400" b="0" i="0" u="none" strike="noStrike" kern="1200" cap="none" spc="0" normalizeH="0" baseline="0" noProof="0">
                <a:ln>
                  <a:noFill/>
                </a:ln>
                <a:solidFill>
                  <a:srgbClr val="000000"/>
                </a:solidFill>
                <a:effectLst/>
                <a:uLnTx/>
                <a:uFillTx/>
                <a:cs typeface="Arial" panose="020B0604020202020204" pitchFamily="34" charset="0"/>
              </a:rPr>
              <a:t>might be:</a:t>
            </a:r>
          </a:p>
          <a:p>
            <a:pPr marL="0" indent="0">
              <a:buClr>
                <a:srgbClr val="96D6D7"/>
              </a:buClr>
              <a:buNone/>
            </a:pPr>
            <a:r>
              <a:rPr kumimoji="0" lang="en-GB" sz="2400" b="0" i="1" u="none" strike="noStrike" kern="1200" cap="none" spc="0" normalizeH="0" baseline="0" noProof="0">
                <a:ln>
                  <a:noFill/>
                </a:ln>
                <a:solidFill>
                  <a:srgbClr val="FF0000"/>
                </a:solidFill>
                <a:effectLst/>
                <a:uLnTx/>
                <a:uFillTx/>
                <a:cs typeface="Arial" panose="020B0604020202020204" pitchFamily="34" charset="0"/>
              </a:rPr>
              <a:t>There is a 20% gap between P4, SIMD Q1 learners and SIMD Q5 learners in numeracy.</a:t>
            </a:r>
          </a:p>
        </p:txBody>
      </p:sp>
    </p:spTree>
    <p:extLst>
      <p:ext uri="{BB962C8B-B14F-4D97-AF65-F5344CB8AC3E}">
        <p14:creationId xmlns:p14="http://schemas.microsoft.com/office/powerpoint/2010/main" val="1873631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883251-3168-7490-3CBD-AEECC6F3A988}"/>
              </a:ext>
              <a:ext uri="{C183D7F6-B498-43B3-948B-1728B52AA6E4}">
                <adec:decorative xmlns:adec="http://schemas.microsoft.com/office/drawing/2017/decorative" val="0"/>
              </a:ext>
            </a:extLst>
          </p:cNvPr>
          <p:cNvSpPr txBox="1">
            <a:spLocks noGrp="1"/>
          </p:cNvSpPr>
          <p:nvPr>
            <p:ph type="title" idx="4294967295"/>
          </p:nvPr>
        </p:nvSpPr>
        <p:spPr>
          <a:xfrm>
            <a:off x="568170" y="284085"/>
            <a:ext cx="6026073"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n-ea"/>
                <a:cs typeface="+mn-cs"/>
              </a:rPr>
              <a:t>Using contextual information</a:t>
            </a:r>
          </a:p>
        </p:txBody>
      </p:sp>
      <p:graphicFrame>
        <p:nvGraphicFramePr>
          <p:cNvPr id="2" name="Table 1">
            <a:extLst>
              <a:ext uri="{FF2B5EF4-FFF2-40B4-BE49-F238E27FC236}">
                <a16:creationId xmlns:a16="http://schemas.microsoft.com/office/drawing/2014/main" id="{86621448-6C38-40B0-BB0B-340ED3D02215}"/>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02953414"/>
              </p:ext>
            </p:extLst>
          </p:nvPr>
        </p:nvGraphicFramePr>
        <p:xfrm>
          <a:off x="568170" y="1312820"/>
          <a:ext cx="11080491" cy="5115888"/>
        </p:xfrm>
        <a:graphic>
          <a:graphicData uri="http://schemas.openxmlformats.org/drawingml/2006/table">
            <a:tbl>
              <a:tblPr firstRow="1" firstCol="1" bandRow="1">
                <a:tableStyleId>{C4B1156A-380E-4F78-BDF5-A606A8083BF9}</a:tableStyleId>
              </a:tblPr>
              <a:tblGrid>
                <a:gridCol w="1918107">
                  <a:extLst>
                    <a:ext uri="{9D8B030D-6E8A-4147-A177-3AD203B41FA5}">
                      <a16:colId xmlns:a16="http://schemas.microsoft.com/office/drawing/2014/main" val="1183178368"/>
                    </a:ext>
                  </a:extLst>
                </a:gridCol>
                <a:gridCol w="9162384">
                  <a:extLst>
                    <a:ext uri="{9D8B030D-6E8A-4147-A177-3AD203B41FA5}">
                      <a16:colId xmlns:a16="http://schemas.microsoft.com/office/drawing/2014/main" val="2038265234"/>
                    </a:ext>
                  </a:extLst>
                </a:gridCol>
              </a:tblGrid>
              <a:tr h="781291">
                <a:tc>
                  <a:txBody>
                    <a:bodyPr/>
                    <a:lstStyle/>
                    <a:p>
                      <a:pPr algn="ctr"/>
                      <a:r>
                        <a:rPr lang="en-GB" sz="2000" b="1" cap="none" spc="0">
                          <a:solidFill>
                            <a:schemeClr val="tx1"/>
                          </a:solidFill>
                          <a:effectLst/>
                          <a:latin typeface="+mn-lt"/>
                          <a:ea typeface="Times New Roman" panose="02020603050405020304" pitchFamily="18" charset="0"/>
                          <a:cs typeface="Arial" panose="020B0604020202020204" pitchFamily="34" charset="0"/>
                        </a:rPr>
                        <a:t>Consider</a:t>
                      </a:r>
                    </a:p>
                  </a:txBody>
                  <a:tcPr marL="59151" marR="59151" marT="0" marB="79696"/>
                </a:tc>
                <a:tc>
                  <a:txBody>
                    <a:bodyPr/>
                    <a:lstStyle/>
                    <a:p>
                      <a:pPr marL="342900" lvl="0" indent="-342900">
                        <a:buFont typeface="Symbol" panose="05050102010706020507" pitchFamily="18" charset="2"/>
                        <a:buChar char=""/>
                      </a:pPr>
                      <a:r>
                        <a:rPr lang="en-GB" sz="2000" b="0" cap="none" spc="0">
                          <a:solidFill>
                            <a:schemeClr val="tx1"/>
                          </a:solidFill>
                          <a:effectLst/>
                          <a:latin typeface="+mn-lt"/>
                          <a:ea typeface="Times New Roman" panose="02020603050405020304" pitchFamily="18" charset="0"/>
                          <a:cs typeface="Arial" panose="020B0604020202020204" pitchFamily="34" charset="0"/>
                        </a:rPr>
                        <a:t>Key demographic groups (boys, girls, English as an Additional Language (EAL), ASN, SIMD Q1 etc)</a:t>
                      </a:r>
                    </a:p>
                    <a:p>
                      <a:pPr marL="342900" lvl="0" indent="-342900">
                        <a:buFont typeface="Symbol" panose="05050102010706020507" pitchFamily="18" charset="2"/>
                        <a:buChar char=""/>
                      </a:pPr>
                      <a:r>
                        <a:rPr lang="en-GB" sz="2000" b="0" cap="none" spc="0">
                          <a:solidFill>
                            <a:schemeClr val="tx1"/>
                          </a:solidFill>
                          <a:effectLst/>
                          <a:latin typeface="+mn-lt"/>
                          <a:ea typeface="Times New Roman" panose="02020603050405020304" pitchFamily="18" charset="0"/>
                          <a:cs typeface="Arial" panose="020B0604020202020204" pitchFamily="34" charset="0"/>
                        </a:rPr>
                        <a:t>Attendance and mobility </a:t>
                      </a:r>
                    </a:p>
                  </a:txBody>
                  <a:tcPr marL="59151" marR="59151" marT="0" marB="79696"/>
                </a:tc>
                <a:extLst>
                  <a:ext uri="{0D108BD9-81ED-4DB2-BD59-A6C34878D82A}">
                    <a16:rowId xmlns:a16="http://schemas.microsoft.com/office/drawing/2014/main" val="1450705527"/>
                  </a:ext>
                </a:extLst>
              </a:tr>
              <a:tr h="1875600">
                <a:tc>
                  <a:txBody>
                    <a:bodyPr/>
                    <a:lstStyle/>
                    <a:p>
                      <a:pPr algn="ctr"/>
                      <a:r>
                        <a:rPr lang="en-GB" sz="2000" b="1" cap="none" spc="0">
                          <a:solidFill>
                            <a:schemeClr val="tx1"/>
                          </a:solidFill>
                          <a:effectLst/>
                          <a:latin typeface="+mn-lt"/>
                          <a:cs typeface="Arial" panose="020B0604020202020204" pitchFamily="34" charset="0"/>
                        </a:rPr>
                        <a:t>Analyse</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How many learners are living in areas of disadvantage? </a:t>
                      </a:r>
                    </a:p>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Who are the significant demographic groups of learners within your context? </a:t>
                      </a:r>
                    </a:p>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What is the whole school / cohort attendance?</a:t>
                      </a:r>
                    </a:p>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What is the attendance of different demographic groups?</a:t>
                      </a:r>
                    </a:p>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What is the demographic profile of different cohorts? </a:t>
                      </a:r>
                    </a:p>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What stands out (i.e. because there is an imbalance or particularly large numbers of X)?</a:t>
                      </a:r>
                      <a:endParaRPr lang="en-GB" sz="2000"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extLst>
                  <a:ext uri="{0D108BD9-81ED-4DB2-BD59-A6C34878D82A}">
                    <a16:rowId xmlns:a16="http://schemas.microsoft.com/office/drawing/2014/main" val="3259268130"/>
                  </a:ext>
                </a:extLst>
              </a:tr>
              <a:tr h="1577437">
                <a:tc>
                  <a:txBody>
                    <a:bodyPr/>
                    <a:lstStyle/>
                    <a:p>
                      <a:pPr algn="ctr"/>
                      <a:r>
                        <a:rPr lang="en-GB" sz="2000" b="1" cap="none" spc="0">
                          <a:solidFill>
                            <a:schemeClr val="tx1"/>
                          </a:solidFill>
                          <a:effectLst/>
                          <a:latin typeface="+mn-lt"/>
                          <a:cs typeface="Arial" panose="020B0604020202020204" pitchFamily="34" charset="0"/>
                        </a:rPr>
                        <a:t>Understand</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What implications might this data have for learning and teaching? Consider:</a:t>
                      </a:r>
                    </a:p>
                    <a:p>
                      <a:pPr marL="800100" lvl="1" indent="-342900">
                        <a:buFont typeface="Courier New" panose="02070309020205020404" pitchFamily="49" charset="0"/>
                        <a:buChar char="o"/>
                      </a:pPr>
                      <a:r>
                        <a:rPr lang="en-GB" sz="2000" cap="none" spc="0">
                          <a:solidFill>
                            <a:schemeClr val="tx1"/>
                          </a:solidFill>
                          <a:effectLst/>
                          <a:latin typeface="+mn-lt"/>
                          <a:cs typeface="Arial" panose="020B0604020202020204" pitchFamily="34" charset="0"/>
                        </a:rPr>
                        <a:t>Understanding needs</a:t>
                      </a:r>
                    </a:p>
                    <a:p>
                      <a:pPr marL="800100" lvl="1" indent="-342900">
                        <a:buFont typeface="Courier New" panose="02070309020205020404" pitchFamily="49" charset="0"/>
                        <a:buChar char="o"/>
                      </a:pPr>
                      <a:r>
                        <a:rPr lang="en-GB" sz="2000" cap="none" spc="0">
                          <a:solidFill>
                            <a:schemeClr val="tx1"/>
                          </a:solidFill>
                          <a:effectLst/>
                          <a:latin typeface="+mn-lt"/>
                          <a:cs typeface="Arial" panose="020B0604020202020204" pitchFamily="34" charset="0"/>
                        </a:rPr>
                        <a:t>Developing relationships</a:t>
                      </a:r>
                    </a:p>
                    <a:p>
                      <a:pPr marL="800100" lvl="1" indent="-342900">
                        <a:buFont typeface="Courier New" panose="02070309020205020404" pitchFamily="49" charset="0"/>
                        <a:buChar char="o"/>
                      </a:pPr>
                      <a:r>
                        <a:rPr lang="en-GB" sz="2000" cap="none" spc="0">
                          <a:solidFill>
                            <a:schemeClr val="tx1"/>
                          </a:solidFill>
                          <a:effectLst/>
                          <a:latin typeface="+mn-lt"/>
                          <a:cs typeface="Arial" panose="020B0604020202020204" pitchFamily="34" charset="0"/>
                        </a:rPr>
                        <a:t>Attainment and achievement including pedagogical approaches or curriculum offer</a:t>
                      </a:r>
                    </a:p>
                    <a:p>
                      <a:pPr marL="342900" lvl="0" indent="-342900">
                        <a:buFont typeface="Symbol" panose="05050102010706020507" pitchFamily="18" charset="2"/>
                        <a:buChar char=""/>
                      </a:pPr>
                      <a:r>
                        <a:rPr lang="en-GB" sz="2000" cap="none" spc="0">
                          <a:solidFill>
                            <a:schemeClr val="tx1"/>
                          </a:solidFill>
                          <a:effectLst/>
                          <a:latin typeface="+mn-lt"/>
                          <a:cs typeface="Arial" panose="020B0604020202020204" pitchFamily="34" charset="0"/>
                        </a:rPr>
                        <a:t>What key questions might you ask?</a:t>
                      </a:r>
                      <a:endParaRPr lang="en-GB" sz="2000"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extLst>
                  <a:ext uri="{0D108BD9-81ED-4DB2-BD59-A6C34878D82A}">
                    <a16:rowId xmlns:a16="http://schemas.microsoft.com/office/drawing/2014/main" val="4048335263"/>
                  </a:ext>
                </a:extLst>
              </a:tr>
            </a:tbl>
          </a:graphicData>
        </a:graphic>
      </p:graphicFrame>
    </p:spTree>
    <p:extLst>
      <p:ext uri="{BB962C8B-B14F-4D97-AF65-F5344CB8AC3E}">
        <p14:creationId xmlns:p14="http://schemas.microsoft.com/office/powerpoint/2010/main" val="355058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DC982A-4230-4902-274A-16B25B0D5FCE}"/>
              </a:ext>
              <a:ext uri="{C183D7F6-B498-43B3-948B-1728B52AA6E4}">
                <adec:decorative xmlns:adec="http://schemas.microsoft.com/office/drawing/2017/decorative" val="0"/>
              </a:ext>
            </a:extLst>
          </p:cNvPr>
          <p:cNvSpPr txBox="1">
            <a:spLocks noGrp="1"/>
          </p:cNvSpPr>
          <p:nvPr>
            <p:ph type="title" idx="4294967295"/>
          </p:nvPr>
        </p:nvSpPr>
        <p:spPr>
          <a:xfrm>
            <a:off x="340841" y="248268"/>
            <a:ext cx="1059444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3200" b="1" i="0" u="none" strike="noStrike" kern="1200" cap="none" spc="0" normalizeH="0" baseline="0" noProof="0">
                <a:ln>
                  <a:noFill/>
                </a:ln>
                <a:solidFill>
                  <a:srgbClr val="000000"/>
                </a:solidFill>
                <a:effectLst/>
                <a:uLnTx/>
                <a:uFillTx/>
                <a:latin typeface="+mj-lt"/>
                <a:ea typeface="+mn-ea"/>
                <a:cs typeface="Arial" panose="020B0604020202020204" pitchFamily="34" charset="0"/>
              </a:rPr>
              <a:t>What do you notice? What implications might this have?</a:t>
            </a:r>
          </a:p>
        </p:txBody>
      </p:sp>
      <p:pic>
        <p:nvPicPr>
          <p:cNvPr id="5" name="Picture 4" descr="table of school information at class level under the heading such as gender, SIMD etc">
            <a:extLst>
              <a:ext uri="{FF2B5EF4-FFF2-40B4-BE49-F238E27FC236}">
                <a16:creationId xmlns:a16="http://schemas.microsoft.com/office/drawing/2014/main" id="{1A733665-B07C-0A8A-4413-2C676EDC2A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1103326" y="3060"/>
            <a:ext cx="1092936" cy="842719"/>
          </a:xfrm>
          <a:prstGeom prst="rect">
            <a:avLst/>
          </a:prstGeom>
        </p:spPr>
      </p:pic>
      <p:graphicFrame>
        <p:nvGraphicFramePr>
          <p:cNvPr id="2" name="Table 1">
            <a:extLst>
              <a:ext uri="{FF2B5EF4-FFF2-40B4-BE49-F238E27FC236}">
                <a16:creationId xmlns:a16="http://schemas.microsoft.com/office/drawing/2014/main" id="{374349DB-14CF-8055-05EC-0504FC69AE9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86617084"/>
              </p:ext>
            </p:extLst>
          </p:nvPr>
        </p:nvGraphicFramePr>
        <p:xfrm>
          <a:off x="276824" y="833399"/>
          <a:ext cx="11641605" cy="5525322"/>
        </p:xfrm>
        <a:graphic>
          <a:graphicData uri="http://schemas.openxmlformats.org/drawingml/2006/table">
            <a:tbl>
              <a:tblPr firstRow="1" firstCol="1" bandRow="1"/>
              <a:tblGrid>
                <a:gridCol w="2198914">
                  <a:extLst>
                    <a:ext uri="{9D8B030D-6E8A-4147-A177-3AD203B41FA5}">
                      <a16:colId xmlns:a16="http://schemas.microsoft.com/office/drawing/2014/main" val="113447455"/>
                    </a:ext>
                  </a:extLst>
                </a:gridCol>
                <a:gridCol w="895043">
                  <a:extLst>
                    <a:ext uri="{9D8B030D-6E8A-4147-A177-3AD203B41FA5}">
                      <a16:colId xmlns:a16="http://schemas.microsoft.com/office/drawing/2014/main" val="3602788589"/>
                    </a:ext>
                  </a:extLst>
                </a:gridCol>
                <a:gridCol w="1371600">
                  <a:extLst>
                    <a:ext uri="{9D8B030D-6E8A-4147-A177-3AD203B41FA5}">
                      <a16:colId xmlns:a16="http://schemas.microsoft.com/office/drawing/2014/main" val="1069651508"/>
                    </a:ext>
                  </a:extLst>
                </a:gridCol>
                <a:gridCol w="1080726">
                  <a:extLst>
                    <a:ext uri="{9D8B030D-6E8A-4147-A177-3AD203B41FA5}">
                      <a16:colId xmlns:a16="http://schemas.microsoft.com/office/drawing/2014/main" val="400656044"/>
                    </a:ext>
                  </a:extLst>
                </a:gridCol>
                <a:gridCol w="1015887">
                  <a:extLst>
                    <a:ext uri="{9D8B030D-6E8A-4147-A177-3AD203B41FA5}">
                      <a16:colId xmlns:a16="http://schemas.microsoft.com/office/drawing/2014/main" val="2347026109"/>
                    </a:ext>
                  </a:extLst>
                </a:gridCol>
                <a:gridCol w="1015887">
                  <a:extLst>
                    <a:ext uri="{9D8B030D-6E8A-4147-A177-3AD203B41FA5}">
                      <a16:colId xmlns:a16="http://schemas.microsoft.com/office/drawing/2014/main" val="1718545248"/>
                    </a:ext>
                  </a:extLst>
                </a:gridCol>
                <a:gridCol w="1015887">
                  <a:extLst>
                    <a:ext uri="{9D8B030D-6E8A-4147-A177-3AD203B41FA5}">
                      <a16:colId xmlns:a16="http://schemas.microsoft.com/office/drawing/2014/main" val="2724682872"/>
                    </a:ext>
                  </a:extLst>
                </a:gridCol>
                <a:gridCol w="1015887">
                  <a:extLst>
                    <a:ext uri="{9D8B030D-6E8A-4147-A177-3AD203B41FA5}">
                      <a16:colId xmlns:a16="http://schemas.microsoft.com/office/drawing/2014/main" val="776098298"/>
                    </a:ext>
                  </a:extLst>
                </a:gridCol>
                <a:gridCol w="1015887">
                  <a:extLst>
                    <a:ext uri="{9D8B030D-6E8A-4147-A177-3AD203B41FA5}">
                      <a16:colId xmlns:a16="http://schemas.microsoft.com/office/drawing/2014/main" val="2165769668"/>
                    </a:ext>
                  </a:extLst>
                </a:gridCol>
                <a:gridCol w="1015887">
                  <a:extLst>
                    <a:ext uri="{9D8B030D-6E8A-4147-A177-3AD203B41FA5}">
                      <a16:colId xmlns:a16="http://schemas.microsoft.com/office/drawing/2014/main" val="4197971365"/>
                    </a:ext>
                  </a:extLst>
                </a:gridCol>
              </a:tblGrid>
              <a:tr h="542440">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b="1">
                          <a:solidFill>
                            <a:srgbClr val="000000"/>
                          </a:solidFill>
                          <a:effectLst/>
                          <a:latin typeface="+mn-lt"/>
                          <a:ea typeface="Calibri" panose="020F0502020204030204" pitchFamily="34" charset="0"/>
                          <a:cs typeface="Arial" panose="020B0604020202020204" pitchFamily="34" charset="0"/>
                        </a:rPr>
                        <a:t>Category Information</a:t>
                      </a:r>
                      <a:endParaRPr lang="en-GB" sz="180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tc gridSpan="9">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lvl="0" algn="ctr">
                        <a:buNone/>
                      </a:pPr>
                      <a:r>
                        <a:rPr lang="en-GB" sz="1800" b="1">
                          <a:solidFill>
                            <a:srgbClr val="000000"/>
                          </a:solidFill>
                          <a:effectLst/>
                          <a:latin typeface="+mn-lt"/>
                          <a:cs typeface="Arial"/>
                        </a:rPr>
                        <a:t>Whole School Contextual Information</a:t>
                      </a:r>
                      <a:endParaRPr lang="en-GB" sz="1800">
                        <a:effectLst/>
                        <a:latin typeface="+mn-lt"/>
                        <a:cs typeface="Arial"/>
                      </a:endParaRPr>
                    </a:p>
                  </a:txBody>
                  <a:tcPr marL="68580" marR="68580" marT="0" marB="0" anchor="ctr">
                    <a:lnL w="12700" cap="flat" cmpd="sng" algn="ctr">
                      <a:solidFill>
                        <a:srgbClr val="000000"/>
                      </a:solidFill>
                      <a:prstDash val="solid"/>
                      <a:round/>
                      <a:headEnd type="none" w="med" len="med"/>
                      <a:tailEnd type="none" w="med" len="med"/>
                    </a:lnL>
                    <a:lnR w="12700" cmpd="sng">
                      <a:solidFill>
                        <a:prstClr val="black"/>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tc hMerge="1">
                  <a:txBody>
                    <a:bodyPr/>
                    <a:lstStyle/>
                    <a:p>
                      <a:pPr algn="ctr"/>
                      <a:r>
                        <a:rPr lang="en-GB" sz="1800" b="1">
                          <a:solidFill>
                            <a:srgbClr val="000000"/>
                          </a:solidFill>
                          <a:effectLst/>
                          <a:latin typeface="Segoe UI" panose="020B0502040204020203" pitchFamily="34" charset="0"/>
                          <a:ea typeface="Calibri" panose="020F0502020204030204" pitchFamily="34" charset="0"/>
                        </a:rPr>
                        <a:t>Whole School Contextual Information</a:t>
                      </a:r>
                      <a:endParaRPr lang="en-GB" sz="1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2208324"/>
                  </a:ext>
                </a:extLst>
              </a:tr>
              <a:tr h="288183">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Cohort</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All</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600" b="1">
                          <a:solidFill>
                            <a:srgbClr val="000000"/>
                          </a:solidFill>
                          <a:effectLst/>
                          <a:latin typeface="+mn-lt"/>
                          <a:ea typeface="Calibri"/>
                          <a:cs typeface="Arial"/>
                        </a:rPr>
                        <a:t>Early Years Centre</a:t>
                      </a:r>
                      <a:endParaRPr lang="en-GB" sz="1600" b="1">
                        <a:effectLst/>
                        <a:latin typeface="+mn-lt"/>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P1</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P2</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P3</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P4</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P5</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P6</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b="1">
                          <a:solidFill>
                            <a:srgbClr val="000000"/>
                          </a:solidFill>
                          <a:effectLst/>
                          <a:latin typeface="+mn-lt"/>
                          <a:ea typeface="Calibri" panose="020F0502020204030204" pitchFamily="34" charset="0"/>
                          <a:cs typeface="Arial" panose="020B0604020202020204" pitchFamily="34" charset="0"/>
                        </a:rPr>
                        <a:t>P7</a:t>
                      </a:r>
                      <a:endParaRPr lang="en-GB" sz="1800" b="1">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7252807"/>
                  </a:ext>
                </a:extLst>
              </a:tr>
              <a:tr h="288183">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Number on roll</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250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31</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32 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28</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29</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859475"/>
                  </a:ext>
                </a:extLst>
              </a:tr>
              <a:tr h="57636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Gender balance</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-124</a:t>
                      </a:r>
                    </a:p>
                    <a:p>
                      <a:pPr algn="ctr"/>
                      <a:r>
                        <a:rPr lang="en-GB" sz="1800">
                          <a:solidFill>
                            <a:srgbClr val="000000"/>
                          </a:solidFill>
                          <a:effectLst/>
                          <a:latin typeface="+mn-lt"/>
                          <a:ea typeface="Calibri" panose="020F0502020204030204" pitchFamily="34" charset="0"/>
                          <a:cs typeface="Arial" panose="020B0604020202020204" pitchFamily="34" charset="0"/>
                        </a:rPr>
                        <a:t>F - 126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- 20</a:t>
                      </a:r>
                    </a:p>
                    <a:p>
                      <a:pPr algn="ctr"/>
                      <a:r>
                        <a:rPr lang="en-GB" sz="1800">
                          <a:solidFill>
                            <a:srgbClr val="000000"/>
                          </a:solidFill>
                          <a:effectLst/>
                          <a:latin typeface="+mn-lt"/>
                          <a:ea typeface="Calibri" panose="020F0502020204030204" pitchFamily="34" charset="0"/>
                          <a:cs typeface="Arial" panose="020B0604020202020204" pitchFamily="34" charset="0"/>
                        </a:rPr>
                        <a:t>F - 11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-18</a:t>
                      </a:r>
                    </a:p>
                    <a:p>
                      <a:pPr algn="ctr"/>
                      <a:r>
                        <a:rPr lang="en-GB" sz="1800">
                          <a:solidFill>
                            <a:srgbClr val="000000"/>
                          </a:solidFill>
                          <a:effectLst/>
                          <a:latin typeface="+mn-lt"/>
                          <a:ea typeface="Calibri" panose="020F0502020204030204" pitchFamily="34" charset="0"/>
                          <a:cs typeface="Arial" panose="020B0604020202020204" pitchFamily="34" charset="0"/>
                        </a:rPr>
                        <a:t>F -  12</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- 9</a:t>
                      </a:r>
                    </a:p>
                    <a:p>
                      <a:pPr algn="ctr"/>
                      <a:r>
                        <a:rPr lang="en-GB" sz="1800">
                          <a:solidFill>
                            <a:srgbClr val="000000"/>
                          </a:solidFill>
                          <a:effectLst/>
                          <a:latin typeface="+mn-lt"/>
                          <a:ea typeface="Calibri" panose="020F0502020204030204" pitchFamily="34" charset="0"/>
                          <a:cs typeface="Arial" panose="020B0604020202020204" pitchFamily="34" charset="0"/>
                        </a:rPr>
                        <a:t>F - 21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-15</a:t>
                      </a:r>
                    </a:p>
                    <a:p>
                      <a:pPr algn="ctr"/>
                      <a:r>
                        <a:rPr lang="en-GB" sz="1800">
                          <a:solidFill>
                            <a:srgbClr val="000000"/>
                          </a:solidFill>
                          <a:effectLst/>
                          <a:latin typeface="+mn-lt"/>
                          <a:ea typeface="Calibri" panose="020F0502020204030204" pitchFamily="34" charset="0"/>
                          <a:cs typeface="Arial" panose="020B0604020202020204" pitchFamily="34" charset="0"/>
                        </a:rPr>
                        <a:t>F - 17</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-17</a:t>
                      </a:r>
                    </a:p>
                    <a:p>
                      <a:pPr algn="ctr"/>
                      <a:r>
                        <a:rPr lang="en-GB" sz="1800">
                          <a:solidFill>
                            <a:srgbClr val="000000"/>
                          </a:solidFill>
                          <a:effectLst/>
                          <a:latin typeface="+mn-lt"/>
                          <a:ea typeface="Calibri" panose="020F0502020204030204" pitchFamily="34" charset="0"/>
                          <a:cs typeface="Arial" panose="020B0604020202020204" pitchFamily="34" charset="0"/>
                        </a:rPr>
                        <a:t>F - 13</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 15</a:t>
                      </a:r>
                    </a:p>
                    <a:p>
                      <a:pPr algn="ctr"/>
                      <a:r>
                        <a:rPr lang="en-GB" sz="1800">
                          <a:solidFill>
                            <a:srgbClr val="000000"/>
                          </a:solidFill>
                          <a:effectLst/>
                          <a:latin typeface="+mn-lt"/>
                          <a:ea typeface="Calibri" panose="020F0502020204030204" pitchFamily="34" charset="0"/>
                          <a:cs typeface="Arial" panose="020B0604020202020204" pitchFamily="34" charset="0"/>
                        </a:rPr>
                        <a:t>F -  13</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 12</a:t>
                      </a:r>
                    </a:p>
                    <a:p>
                      <a:pPr algn="ctr"/>
                      <a:r>
                        <a:rPr lang="en-GB" sz="1800">
                          <a:solidFill>
                            <a:srgbClr val="000000"/>
                          </a:solidFill>
                          <a:effectLst/>
                          <a:latin typeface="+mn-lt"/>
                          <a:ea typeface="Calibri" panose="020F0502020204030204" pitchFamily="34" charset="0"/>
                          <a:cs typeface="Arial" panose="020B0604020202020204" pitchFamily="34" charset="0"/>
                        </a:rPr>
                        <a:t>F - 18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M – 18</a:t>
                      </a:r>
                    </a:p>
                    <a:p>
                      <a:pPr algn="ctr"/>
                      <a:r>
                        <a:rPr lang="en-GB" sz="1800">
                          <a:solidFill>
                            <a:srgbClr val="000000"/>
                          </a:solidFill>
                          <a:effectLst/>
                          <a:latin typeface="+mn-lt"/>
                          <a:ea typeface="Calibri" panose="020F0502020204030204" pitchFamily="34" charset="0"/>
                          <a:cs typeface="Arial" panose="020B0604020202020204" pitchFamily="34" charset="0"/>
                        </a:rPr>
                        <a:t>F - 11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029623"/>
                  </a:ext>
                </a:extLst>
              </a:tr>
              <a:tr h="288183">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 SIMD Q1</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26%</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16%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40%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25%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32%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18%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35%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38%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357950"/>
                  </a:ext>
                </a:extLst>
              </a:tr>
              <a:tr h="288183">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 Attendance</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90%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80%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93%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96%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92%</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91%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89%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92%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95%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6900230"/>
                  </a:ext>
                </a:extLst>
              </a:tr>
              <a:tr h="288183">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 ASN</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38%</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25%</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45%</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35%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28%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42%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25%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50%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9217491"/>
                  </a:ext>
                </a:extLst>
              </a:tr>
              <a:tr h="288183">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 EAL</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23%</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12%</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18%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25%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38%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22%</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560513"/>
                  </a:ext>
                </a:extLst>
              </a:tr>
              <a:tr h="576364">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 Gypsy Traveller</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12%</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6%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12%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4%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12%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20%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18%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14%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6295413"/>
                  </a:ext>
                </a:extLst>
              </a:tr>
              <a:tr h="688742">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 Refugees</a:t>
                      </a:r>
                    </a:p>
                    <a:p>
                      <a:endParaRPr lang="en-GB" sz="1800">
                        <a:solidFill>
                          <a:srgbClr val="000000"/>
                        </a:solidFill>
                        <a:effectLst/>
                        <a:latin typeface="+mn-lt"/>
                        <a:ea typeface="Calibri" panose="020F0502020204030204" pitchFamily="34" charset="0"/>
                        <a:cs typeface="Arial" panose="020B0604020202020204" pitchFamily="34" charset="0"/>
                      </a:endParaRPr>
                    </a:p>
                    <a:p>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9%</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6%</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8%</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18%</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12%</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4%</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16%</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4%</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0819591"/>
                  </a:ext>
                </a:extLst>
              </a:tr>
              <a:tr h="1078599">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r>
                        <a:rPr lang="en-GB" sz="1800">
                          <a:solidFill>
                            <a:srgbClr val="000000"/>
                          </a:solidFill>
                          <a:effectLst/>
                          <a:latin typeface="+mn-lt"/>
                          <a:ea typeface="Calibri" panose="020F0502020204030204" pitchFamily="34" charset="0"/>
                          <a:cs typeface="Arial" panose="020B0604020202020204" pitchFamily="34" charset="0"/>
                        </a:rPr>
                        <a:t>Mobility</a:t>
                      </a:r>
                      <a:endParaRPr lang="en-GB" sz="1800">
                        <a:effectLst/>
                        <a:latin typeface="+mn-lt"/>
                        <a:ea typeface="Calibri" panose="020F0502020204030204" pitchFamily="34" charset="0"/>
                        <a:cs typeface="Arial" panose="020B0604020202020204" pitchFamily="34" charset="0"/>
                      </a:endParaRPr>
                    </a:p>
                    <a:p>
                      <a:r>
                        <a:rPr lang="en-GB" sz="1800">
                          <a:solidFill>
                            <a:srgbClr val="000000"/>
                          </a:solidFill>
                          <a:effectLst/>
                          <a:latin typeface="+mn-lt"/>
                          <a:ea typeface="Calibri" panose="020F0502020204030204" pitchFamily="34" charset="0"/>
                          <a:cs typeface="Arial" panose="020B0604020202020204" pitchFamily="34" charset="0"/>
                        </a:rPr>
                        <a:t>%/number  in school for more than 1 year.</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76%</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100%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100%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80%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85%</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 80%</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60%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42%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entury Gothic" panose="020B0502020202020204"/>
                        </a:defRPr>
                      </a:lvl1pPr>
                      <a:lvl2pPr marL="457200" algn="l" defTabSz="914400" rtl="0" eaLnBrk="1" latinLnBrk="0" hangingPunct="1">
                        <a:defRPr sz="1800" kern="1200">
                          <a:solidFill>
                            <a:schemeClr val="tx1"/>
                          </a:solidFill>
                          <a:latin typeface="Century Gothic" panose="020B0502020202020204"/>
                        </a:defRPr>
                      </a:lvl2pPr>
                      <a:lvl3pPr marL="914400" algn="l" defTabSz="914400" rtl="0" eaLnBrk="1" latinLnBrk="0" hangingPunct="1">
                        <a:defRPr sz="1800" kern="1200">
                          <a:solidFill>
                            <a:schemeClr val="tx1"/>
                          </a:solidFill>
                          <a:latin typeface="Century Gothic" panose="020B0502020202020204"/>
                        </a:defRPr>
                      </a:lvl3pPr>
                      <a:lvl4pPr marL="1371600" algn="l" defTabSz="914400" rtl="0" eaLnBrk="1" latinLnBrk="0" hangingPunct="1">
                        <a:defRPr sz="1800" kern="1200">
                          <a:solidFill>
                            <a:schemeClr val="tx1"/>
                          </a:solidFill>
                          <a:latin typeface="Century Gothic" panose="020B0502020202020204"/>
                        </a:defRPr>
                      </a:lvl4pPr>
                      <a:lvl5pPr marL="1828800" algn="l" defTabSz="914400" rtl="0" eaLnBrk="1" latinLnBrk="0" hangingPunct="1">
                        <a:defRPr sz="1800" kern="1200">
                          <a:solidFill>
                            <a:schemeClr val="tx1"/>
                          </a:solidFill>
                          <a:latin typeface="Century Gothic" panose="020B0502020202020204"/>
                        </a:defRPr>
                      </a:lvl5pPr>
                      <a:lvl6pPr marL="2286000" algn="l" defTabSz="914400" rtl="0" eaLnBrk="1" latinLnBrk="0" hangingPunct="1">
                        <a:defRPr sz="1800" kern="1200">
                          <a:solidFill>
                            <a:schemeClr val="tx1"/>
                          </a:solidFill>
                          <a:latin typeface="Century Gothic" panose="020B0502020202020204"/>
                        </a:defRPr>
                      </a:lvl6pPr>
                      <a:lvl7pPr marL="2743200" algn="l" defTabSz="914400" rtl="0" eaLnBrk="1" latinLnBrk="0" hangingPunct="1">
                        <a:defRPr sz="1800" kern="1200">
                          <a:solidFill>
                            <a:schemeClr val="tx1"/>
                          </a:solidFill>
                          <a:latin typeface="Century Gothic" panose="020B0502020202020204"/>
                        </a:defRPr>
                      </a:lvl7pPr>
                      <a:lvl8pPr marL="3200400" algn="l" defTabSz="914400" rtl="0" eaLnBrk="1" latinLnBrk="0" hangingPunct="1">
                        <a:defRPr sz="1800" kern="1200">
                          <a:solidFill>
                            <a:schemeClr val="tx1"/>
                          </a:solidFill>
                          <a:latin typeface="Century Gothic" panose="020B0502020202020204"/>
                        </a:defRPr>
                      </a:lvl8pPr>
                      <a:lvl9pPr marL="3657600" algn="l" defTabSz="914400" rtl="0" eaLnBrk="1" latinLnBrk="0" hangingPunct="1">
                        <a:defRPr sz="1800" kern="1200">
                          <a:solidFill>
                            <a:schemeClr val="tx1"/>
                          </a:solidFill>
                          <a:latin typeface="Century Gothic" panose="020B0502020202020204"/>
                        </a:defRPr>
                      </a:lvl9pPr>
                    </a:lstStyle>
                    <a:p>
                      <a:pPr algn="ctr"/>
                      <a:r>
                        <a:rPr lang="en-GB" sz="1800">
                          <a:solidFill>
                            <a:srgbClr val="000000"/>
                          </a:solidFill>
                          <a:effectLst/>
                          <a:latin typeface="+mn-lt"/>
                          <a:ea typeface="Calibri" panose="020F0502020204030204" pitchFamily="34" charset="0"/>
                          <a:cs typeface="Arial" panose="020B0604020202020204" pitchFamily="34" charset="0"/>
                        </a:rPr>
                        <a:t>65% </a:t>
                      </a:r>
                      <a:endParaRPr lang="en-GB" sz="18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678667"/>
                  </a:ext>
                </a:extLst>
              </a:tr>
            </a:tbl>
          </a:graphicData>
        </a:graphic>
      </p:graphicFrame>
      <p:sp>
        <p:nvSpPr>
          <p:cNvPr id="6" name="TextBox 5">
            <a:extLst>
              <a:ext uri="{FF2B5EF4-FFF2-40B4-BE49-F238E27FC236}">
                <a16:creationId xmlns:a16="http://schemas.microsoft.com/office/drawing/2014/main" id="{10A97A18-66CD-E869-E301-AB7445F6B95E}"/>
              </a:ext>
              <a:ext uri="{C183D7F6-B498-43B3-948B-1728B52AA6E4}">
                <adec:decorative xmlns:adec="http://schemas.microsoft.com/office/drawing/2017/decorative" val="0"/>
              </a:ext>
            </a:extLst>
          </p:cNvPr>
          <p:cNvSpPr txBox="1"/>
          <p:nvPr/>
        </p:nvSpPr>
        <p:spPr>
          <a:xfrm>
            <a:off x="821597" y="6488668"/>
            <a:ext cx="4216219" cy="369332"/>
          </a:xfrm>
          <a:prstGeom prst="rect">
            <a:avLst/>
          </a:prstGeom>
          <a:noFill/>
        </p:spPr>
        <p:txBody>
          <a:bodyPr wrap="none" rtlCol="0">
            <a:spAutoFit/>
          </a:bodyPr>
          <a:lstStyle/>
          <a:p>
            <a:r>
              <a:rPr lang="en-GB"/>
              <a:t>Example data for illustrative purposes only </a:t>
            </a:r>
          </a:p>
        </p:txBody>
      </p:sp>
    </p:spTree>
    <p:extLst>
      <p:ext uri="{BB962C8B-B14F-4D97-AF65-F5344CB8AC3E}">
        <p14:creationId xmlns:p14="http://schemas.microsoft.com/office/powerpoint/2010/main" val="4223687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5568B-5E54-7479-A786-C538BA36EC31}"/>
              </a:ext>
              <a:ext uri="{C183D7F6-B498-43B3-948B-1728B52AA6E4}">
                <adec:decorative xmlns:adec="http://schemas.microsoft.com/office/drawing/2017/decorative" val="0"/>
              </a:ext>
            </a:extLst>
          </p:cNvPr>
          <p:cNvSpPr txBox="1">
            <a:spLocks noGrp="1"/>
          </p:cNvSpPr>
          <p:nvPr>
            <p:ph type="title" idx="4294967295"/>
          </p:nvPr>
        </p:nvSpPr>
        <p:spPr>
          <a:xfrm>
            <a:off x="464640" y="363984"/>
            <a:ext cx="633154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a:ln>
                  <a:noFill/>
                </a:ln>
                <a:effectLst/>
                <a:uLnTx/>
                <a:uFillTx/>
                <a:latin typeface="+mj-lt"/>
                <a:ea typeface="+mn-ea"/>
                <a:cs typeface="+mn-cs"/>
              </a:rPr>
              <a:t>Using attainment data</a:t>
            </a:r>
            <a:r>
              <a:rPr lang="en-GB" sz="4000" b="1">
                <a:ea typeface="+mn-ea"/>
                <a:cs typeface="+mn-cs"/>
              </a:rPr>
              <a:t> – part 2</a:t>
            </a:r>
            <a:endParaRPr kumimoji="0" lang="en-GB" sz="4000" b="1" i="0" u="none" strike="noStrike" kern="1200" cap="none" spc="0" normalizeH="0" baseline="0" noProof="0">
              <a:ln>
                <a:noFill/>
              </a:ln>
              <a:effectLst/>
              <a:uLnTx/>
              <a:uFillTx/>
              <a:latin typeface="+mj-lt"/>
              <a:ea typeface="+mn-ea"/>
              <a:cs typeface="+mn-cs"/>
            </a:endParaRPr>
          </a:p>
        </p:txBody>
      </p:sp>
      <p:graphicFrame>
        <p:nvGraphicFramePr>
          <p:cNvPr id="2" name="Table 1">
            <a:extLst>
              <a:ext uri="{FF2B5EF4-FFF2-40B4-BE49-F238E27FC236}">
                <a16:creationId xmlns:a16="http://schemas.microsoft.com/office/drawing/2014/main" id="{F3CDDC17-AD00-17E9-95FA-B79A22F37458}"/>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39013127"/>
              </p:ext>
            </p:extLst>
          </p:nvPr>
        </p:nvGraphicFramePr>
        <p:xfrm>
          <a:off x="435239" y="1328256"/>
          <a:ext cx="11321521" cy="5115888"/>
        </p:xfrm>
        <a:graphic>
          <a:graphicData uri="http://schemas.openxmlformats.org/drawingml/2006/table">
            <a:tbl>
              <a:tblPr firstRow="1" firstCol="1" bandRow="1">
                <a:tableStyleId>{16D9F66E-5EB9-4882-86FB-DCBF35E3C3E4}</a:tableStyleId>
              </a:tblPr>
              <a:tblGrid>
                <a:gridCol w="1374042">
                  <a:extLst>
                    <a:ext uri="{9D8B030D-6E8A-4147-A177-3AD203B41FA5}">
                      <a16:colId xmlns:a16="http://schemas.microsoft.com/office/drawing/2014/main" val="1183178368"/>
                    </a:ext>
                  </a:extLst>
                </a:gridCol>
                <a:gridCol w="9947479">
                  <a:extLst>
                    <a:ext uri="{9D8B030D-6E8A-4147-A177-3AD203B41FA5}">
                      <a16:colId xmlns:a16="http://schemas.microsoft.com/office/drawing/2014/main" val="2038265234"/>
                    </a:ext>
                  </a:extLst>
                </a:gridCol>
              </a:tblGrid>
              <a:tr h="652681">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algn="ctr"/>
                      <a:r>
                        <a:rPr lang="en-GB" sz="2000" b="1" cap="none" spc="0">
                          <a:solidFill>
                            <a:schemeClr val="tx1"/>
                          </a:solidFill>
                          <a:effectLst/>
                          <a:latin typeface="+mn-lt"/>
                        </a:rPr>
                        <a:t>Consider</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marL="342900" lvl="0" indent="-342900">
                        <a:buFont typeface="Symbol" panose="05050102010706020507" pitchFamily="18" charset="2"/>
                        <a:buChar char=""/>
                      </a:pPr>
                      <a:r>
                        <a:rPr lang="en-GB" sz="2000" b="0" cap="none" spc="0">
                          <a:solidFill>
                            <a:schemeClr val="tx1"/>
                          </a:solidFill>
                          <a:effectLst/>
                          <a:latin typeface="+mn-lt"/>
                        </a:rPr>
                        <a:t>The attainment of cohorts and key demographic groups in different subject areas. </a:t>
                      </a:r>
                    </a:p>
                    <a:p>
                      <a:pPr marL="342900" lvl="0" indent="-342900">
                        <a:buFont typeface="Symbol" panose="05050102010706020507" pitchFamily="18" charset="2"/>
                        <a:buChar char=""/>
                      </a:pPr>
                      <a:r>
                        <a:rPr lang="en-GB" sz="2000" b="0" cap="none" spc="0">
                          <a:solidFill>
                            <a:schemeClr val="tx1"/>
                          </a:solidFill>
                          <a:effectLst/>
                          <a:latin typeface="+mn-lt"/>
                        </a:rPr>
                        <a:t>How groups compare to each other and local/national comparators.</a:t>
                      </a:r>
                    </a:p>
                    <a:p>
                      <a:pPr marL="342900" lvl="0" indent="-342900">
                        <a:buFont typeface="Symbol" panose="05050102010706020507" pitchFamily="18" charset="2"/>
                        <a:buChar char=""/>
                      </a:pPr>
                      <a:r>
                        <a:rPr lang="en-GB" sz="2000" b="0" cap="none" spc="0">
                          <a:solidFill>
                            <a:schemeClr val="tx1"/>
                          </a:solidFill>
                          <a:effectLst/>
                          <a:latin typeface="+mn-lt"/>
                          <a:ea typeface="Times New Roman" panose="02020603050405020304" pitchFamily="18" charset="0"/>
                          <a:cs typeface="Arial" panose="020B0604020202020204" pitchFamily="34" charset="0"/>
                        </a:rPr>
                        <a:t>The attainment of learners living in the areas of deprivation (SIMD Q1) against those living in the least deprived areas (SIMD Q5). </a:t>
                      </a:r>
                    </a:p>
                  </a:txBody>
                  <a:tcPr marL="59151" marR="59151" marT="0" marB="79696"/>
                </a:tc>
                <a:extLst>
                  <a:ext uri="{0D108BD9-81ED-4DB2-BD59-A6C34878D82A}">
                    <a16:rowId xmlns:a16="http://schemas.microsoft.com/office/drawing/2014/main" val="1450705527"/>
                  </a:ext>
                </a:extLst>
              </a:tr>
              <a:tr h="1233064">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algn="ctr"/>
                      <a:r>
                        <a:rPr lang="en-GB" sz="2000" b="1" cap="none" spc="0">
                          <a:solidFill>
                            <a:schemeClr val="tx1"/>
                          </a:solidFill>
                          <a:effectLst/>
                          <a:latin typeface="+mn-lt"/>
                        </a:rPr>
                        <a:t>Analyse</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342900" lvl="0" indent="-342900">
                        <a:buFont typeface="Symbol" panose="05050102010706020507" pitchFamily="18" charset="2"/>
                        <a:buChar char=""/>
                      </a:pPr>
                      <a:r>
                        <a:rPr lang="en-GB" sz="2000" cap="none" spc="0">
                          <a:solidFill>
                            <a:schemeClr val="tx1"/>
                          </a:solidFill>
                          <a:effectLst/>
                          <a:latin typeface="+mn-lt"/>
                        </a:rPr>
                        <a:t>Attainment in each subject and cohort across school. </a:t>
                      </a:r>
                    </a:p>
                    <a:p>
                      <a:pPr marL="342900" lvl="0" indent="-342900">
                        <a:buFont typeface="Symbol" panose="05050102010706020507" pitchFamily="18" charset="2"/>
                        <a:buChar char=""/>
                      </a:pPr>
                      <a:r>
                        <a:rPr lang="en-GB" sz="2000" cap="none" spc="0">
                          <a:solidFill>
                            <a:schemeClr val="tx1"/>
                          </a:solidFill>
                          <a:effectLst/>
                          <a:latin typeface="+mn-lt"/>
                        </a:rPr>
                        <a:t>Any trends, patterns, gaps or anomalies between groups of learners / subjects / cohorts. </a:t>
                      </a:r>
                      <a:r>
                        <a:rPr kumimoji="0" lang="en-GB" sz="2000" b="0" u="none" strike="noStrike" kern="1200" cap="none" spc="0" normalizeH="0" baseline="0" noProof="0">
                          <a:ln>
                            <a:noFill/>
                          </a:ln>
                          <a:solidFill>
                            <a:prstClr val="black"/>
                          </a:solidFill>
                          <a:effectLst/>
                          <a:uLnTx/>
                          <a:uFillTx/>
                          <a:latin typeface="+mn-lt"/>
                        </a:rPr>
                        <a:t>Think about: Boys, girls, SIMD Q1, FSM, EAL, BME, ASN, CE etc. </a:t>
                      </a:r>
                      <a:endParaRPr lang="en-GB" sz="2000" cap="none" spc="0">
                        <a:solidFill>
                          <a:schemeClr val="tx1"/>
                        </a:solidFill>
                        <a:effectLst/>
                        <a:latin typeface="+mn-lt"/>
                      </a:endParaRPr>
                    </a:p>
                    <a:p>
                      <a:pPr marL="342900" lvl="0" indent="-342900">
                        <a:buFont typeface="Symbol" panose="05050102010706020507" pitchFamily="18" charset="2"/>
                        <a:buChar char=""/>
                      </a:pPr>
                      <a:r>
                        <a:rPr lang="en-GB" sz="2000" cap="none" spc="0">
                          <a:solidFill>
                            <a:schemeClr val="tx1"/>
                          </a:solidFill>
                          <a:effectLst/>
                          <a:latin typeface="+mn-lt"/>
                        </a:rPr>
                        <a:t>How school compares to national / local groups. </a:t>
                      </a:r>
                      <a:endParaRPr lang="en-GB" sz="2000"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extLst>
                  <a:ext uri="{0D108BD9-81ED-4DB2-BD59-A6C34878D82A}">
                    <a16:rowId xmlns:a16="http://schemas.microsoft.com/office/drawing/2014/main" val="3259268130"/>
                  </a:ext>
                </a:extLst>
              </a:tr>
              <a:tr h="961665">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pPr algn="ctr"/>
                      <a:r>
                        <a:rPr lang="en-GB" sz="2000" b="1" cap="none" spc="0">
                          <a:solidFill>
                            <a:schemeClr val="tx1"/>
                          </a:solidFill>
                          <a:effectLst/>
                          <a:latin typeface="+mn-lt"/>
                        </a:rPr>
                        <a:t>Understand</a:t>
                      </a:r>
                      <a:endParaRPr lang="en-GB" sz="2000" b="1" cap="none" spc="0">
                        <a:solidFill>
                          <a:schemeClr val="tx1"/>
                        </a:solidFill>
                        <a:effectLst/>
                        <a:latin typeface="+mn-lt"/>
                        <a:ea typeface="Times New Roman" panose="02020603050405020304" pitchFamily="18" charset="0"/>
                        <a:cs typeface="Arial" panose="020B0604020202020204" pitchFamily="34" charset="0"/>
                      </a:endParaRPr>
                    </a:p>
                  </a:txBody>
                  <a:tcPr marL="59151" marR="59151" marT="0" marB="79696"/>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Are there any ‘gaps’ between a specific group of learners and ‘all’ learners in your class?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What is the poverty related attainment gap in subjects and cohorts?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Are any one group doing particularly well? Above expected expectations?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How does your whole class or cohort compare to the overall school picture, national or LA cohorts?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Which groups of learners are most ‘at risk’ of underachievement for their age and stage?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Are learners on track to meet their predictions?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u="none" strike="noStrike" kern="1200" cap="none" spc="0" normalizeH="0" baseline="0" noProof="0">
                          <a:ln>
                            <a:noFill/>
                          </a:ln>
                          <a:solidFill>
                            <a:prstClr val="black"/>
                          </a:solidFill>
                          <a:effectLst/>
                          <a:uLnTx/>
                          <a:uFillTx/>
                          <a:latin typeface="+mn-lt"/>
                        </a:rPr>
                        <a:t>Which groups may need to be supported to make rapid or accelerated progress?</a:t>
                      </a:r>
                      <a:endParaRPr kumimoji="0" lang="en-GB" sz="2000" b="0" i="0" u="none" strike="noStrike" kern="1200" cap="none" spc="0" normalizeH="0" baseline="0" noProof="0">
                        <a:ln>
                          <a:noFill/>
                        </a:ln>
                        <a:solidFill>
                          <a:prstClr val="black"/>
                        </a:solidFill>
                        <a:effectLst/>
                        <a:uLnTx/>
                        <a:uFillTx/>
                        <a:latin typeface="+mn-lt"/>
                        <a:ea typeface="+mn-ea"/>
                        <a:cs typeface="Arial" panose="020B0604020202020204" pitchFamily="34" charset="0"/>
                      </a:endParaRPr>
                    </a:p>
                  </a:txBody>
                  <a:tcPr marL="59151" marR="59151" marT="0" marB="79696"/>
                </a:tc>
                <a:extLst>
                  <a:ext uri="{0D108BD9-81ED-4DB2-BD59-A6C34878D82A}">
                    <a16:rowId xmlns:a16="http://schemas.microsoft.com/office/drawing/2014/main" val="4048335263"/>
                  </a:ext>
                </a:extLst>
              </a:tr>
            </a:tbl>
          </a:graphicData>
        </a:graphic>
      </p:graphicFrame>
    </p:spTree>
    <p:extLst>
      <p:ext uri="{BB962C8B-B14F-4D97-AF65-F5344CB8AC3E}">
        <p14:creationId xmlns:p14="http://schemas.microsoft.com/office/powerpoint/2010/main" val="1207801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CF79A3-B1C4-42B1-A24B-362C1477FBB0}"/>
              </a:ext>
              <a:ext uri="{C183D7F6-B498-43B3-948B-1728B52AA6E4}">
                <adec:decorative xmlns:adec="http://schemas.microsoft.com/office/drawing/2017/decorative" val="1"/>
              </a:ext>
            </a:extLst>
          </p:cNvPr>
          <p:cNvSpPr txBox="1">
            <a:spLocks noGrp="1"/>
          </p:cNvSpPr>
          <p:nvPr>
            <p:ph type="title" idx="4294967295"/>
          </p:nvPr>
        </p:nvSpPr>
        <p:spPr>
          <a:xfrm>
            <a:off x="-1143" y="501097"/>
            <a:ext cx="820648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000000"/>
                </a:solidFill>
                <a:effectLst/>
                <a:uLnTx/>
                <a:uFillTx/>
                <a:latin typeface="Calibri Light"/>
                <a:ea typeface="Calibri Light"/>
                <a:cs typeface="Arial"/>
              </a:rPr>
              <a:t>What gaps or patterns do you see?</a:t>
            </a:r>
          </a:p>
        </p:txBody>
      </p:sp>
      <p:pic>
        <p:nvPicPr>
          <p:cNvPr id="3" name="Picture 2">
            <a:extLst>
              <a:ext uri="{FF2B5EF4-FFF2-40B4-BE49-F238E27FC236}">
                <a16:creationId xmlns:a16="http://schemas.microsoft.com/office/drawing/2014/main" id="{F943FD87-0E1F-7A19-BA09-5028CC3309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89914" y="2175"/>
            <a:ext cx="1568468" cy="1079461"/>
          </a:xfrm>
          <a:prstGeom prst="rect">
            <a:avLst/>
          </a:prstGeom>
        </p:spPr>
      </p:pic>
      <p:graphicFrame>
        <p:nvGraphicFramePr>
          <p:cNvPr id="2" name="Table 1">
            <a:extLst>
              <a:ext uri="{FF2B5EF4-FFF2-40B4-BE49-F238E27FC236}">
                <a16:creationId xmlns:a16="http://schemas.microsoft.com/office/drawing/2014/main" id="{1609E44B-4A5C-B751-3016-72A3C7FA729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5220834"/>
              </p:ext>
            </p:extLst>
          </p:nvPr>
        </p:nvGraphicFramePr>
        <p:xfrm>
          <a:off x="819938" y="1304503"/>
          <a:ext cx="10361410" cy="4935878"/>
        </p:xfrm>
        <a:graphic>
          <a:graphicData uri="http://schemas.openxmlformats.org/drawingml/2006/table">
            <a:tbl>
              <a:tblPr firstRow="1" firstCol="1" bandRow="1">
                <a:tableStyleId>{16D9F66E-5EB9-4882-86FB-DCBF35E3C3E4}</a:tableStyleId>
              </a:tblPr>
              <a:tblGrid>
                <a:gridCol w="2760942">
                  <a:extLst>
                    <a:ext uri="{9D8B030D-6E8A-4147-A177-3AD203B41FA5}">
                      <a16:colId xmlns:a16="http://schemas.microsoft.com/office/drawing/2014/main" val="2554746965"/>
                    </a:ext>
                  </a:extLst>
                </a:gridCol>
                <a:gridCol w="1900117">
                  <a:extLst>
                    <a:ext uri="{9D8B030D-6E8A-4147-A177-3AD203B41FA5}">
                      <a16:colId xmlns:a16="http://schemas.microsoft.com/office/drawing/2014/main" val="616362634"/>
                    </a:ext>
                  </a:extLst>
                </a:gridCol>
                <a:gridCol w="1900117">
                  <a:extLst>
                    <a:ext uri="{9D8B030D-6E8A-4147-A177-3AD203B41FA5}">
                      <a16:colId xmlns:a16="http://schemas.microsoft.com/office/drawing/2014/main" val="3028714748"/>
                    </a:ext>
                  </a:extLst>
                </a:gridCol>
                <a:gridCol w="1900117">
                  <a:extLst>
                    <a:ext uri="{9D8B030D-6E8A-4147-A177-3AD203B41FA5}">
                      <a16:colId xmlns:a16="http://schemas.microsoft.com/office/drawing/2014/main" val="3446923292"/>
                    </a:ext>
                  </a:extLst>
                </a:gridCol>
                <a:gridCol w="1900117">
                  <a:extLst>
                    <a:ext uri="{9D8B030D-6E8A-4147-A177-3AD203B41FA5}">
                      <a16:colId xmlns:a16="http://schemas.microsoft.com/office/drawing/2014/main" val="3783482471"/>
                    </a:ext>
                  </a:extLst>
                </a:gridCol>
              </a:tblGrid>
              <a:tr h="504446">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en-GB" sz="2000">
                          <a:solidFill>
                            <a:srgbClr val="000000"/>
                          </a:solidFill>
                          <a:effectLst/>
                          <a:latin typeface="+mn-lt"/>
                        </a:rPr>
                        <a:t>Category</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a:solidFill>
                            <a:srgbClr val="000000"/>
                          </a:solidFill>
                          <a:effectLst/>
                          <a:latin typeface="+mn-lt"/>
                        </a:rPr>
                        <a:t>Literacy Attainment Data %</a:t>
                      </a:r>
                      <a:endParaRPr lang="en-GB" sz="2400">
                        <a:effectLst/>
                        <a:latin typeface="+mn-lt"/>
                        <a:ea typeface="Times New Roman" panose="02020603050405020304" pitchFamily="18" charset="0"/>
                        <a:cs typeface="Arial" panose="020B0604020202020204" pitchFamily="34" charset="0"/>
                      </a:endParaRPr>
                    </a:p>
                  </a:txBody>
                  <a:tcPr/>
                </a:tc>
                <a:tc hMerge="1">
                  <a:txBody>
                    <a:bodyPr/>
                    <a:lstStyle/>
                    <a:p>
                      <a:endParaRPr lang="en-GB"/>
                    </a:p>
                  </a:txBody>
                  <a:tcPr/>
                </a:tc>
                <a:tc hMerge="1">
                  <a:txBody>
                    <a:bodyPr/>
                    <a:lstStyle/>
                    <a:p>
                      <a:pPr algn="ct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pPr algn="ct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30612447"/>
                  </a:ext>
                </a:extLst>
              </a:tr>
              <a:tr h="898175">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b="1">
                          <a:effectLst/>
                          <a:latin typeface="+mn-lt"/>
                        </a:rPr>
                        <a:t>Cohort (no)</a:t>
                      </a:r>
                      <a:endParaRPr lang="en-GB" sz="2000" b="1">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b="1">
                          <a:effectLst/>
                          <a:latin typeface="+mn-lt"/>
                        </a:rPr>
                        <a:t>Reading</a:t>
                      </a:r>
                      <a:endParaRPr lang="en-GB" sz="2000" b="1">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b="1">
                          <a:effectLst/>
                          <a:latin typeface="+mn-lt"/>
                        </a:rPr>
                        <a:t>Writing</a:t>
                      </a:r>
                      <a:endParaRPr lang="en-GB" sz="2000" b="1">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b="1">
                          <a:effectLst/>
                          <a:latin typeface="+mn-lt"/>
                          <a:ea typeface="Times New Roman" panose="02020603050405020304" pitchFamily="18" charset="0"/>
                          <a:cs typeface="Arial" panose="020B0604020202020204" pitchFamily="34" charset="0"/>
                        </a:rPr>
                        <a:t>Listening and talking </a:t>
                      </a:r>
                    </a:p>
                  </a:txBody>
                  <a:tcPr marL="68580" marR="68580" marT="0" marB="0"/>
                </a:tc>
                <a:tc>
                  <a:txBody>
                    <a:bodyPr/>
                    <a:lstStyle/>
                    <a:p>
                      <a:pPr algn="ctr"/>
                      <a:r>
                        <a:rPr lang="en-GB" sz="2000" b="1">
                          <a:effectLst/>
                          <a:latin typeface="+mn-lt"/>
                          <a:ea typeface="Times New Roman" panose="02020603050405020304" pitchFamily="18" charset="0"/>
                          <a:cs typeface="Arial" panose="020B0604020202020204" pitchFamily="34" charset="0"/>
                        </a:rPr>
                        <a:t>Literacy </a:t>
                      </a:r>
                    </a:p>
                  </a:txBody>
                  <a:tcPr marL="68580" marR="68580" marT="0" marB="0"/>
                </a:tc>
                <a:extLst>
                  <a:ext uri="{0D108BD9-81ED-4DB2-BD59-A6C34878D82A}">
                    <a16:rowId xmlns:a16="http://schemas.microsoft.com/office/drawing/2014/main" val="2774753554"/>
                  </a:ext>
                </a:extLst>
              </a:tr>
              <a:tr h="672595">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b="1">
                          <a:effectLst/>
                          <a:latin typeface="+mn-lt"/>
                        </a:rPr>
                        <a:t>P4 national comparator</a:t>
                      </a:r>
                      <a:endParaRPr lang="en-GB" sz="2000" b="1" i="1">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b="1">
                          <a:effectLst/>
                          <a:latin typeface="+mn-lt"/>
                        </a:rPr>
                        <a:t>82%</a:t>
                      </a:r>
                      <a:endParaRPr lang="en-GB" sz="2000" b="1" i="1">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b="1">
                          <a:effectLst/>
                          <a:latin typeface="+mn-lt"/>
                        </a:rPr>
                        <a:t>78%</a:t>
                      </a:r>
                      <a:endParaRPr lang="en-GB" sz="2000" b="1" i="1">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b="1">
                          <a:effectLst/>
                          <a:latin typeface="+mn-lt"/>
                        </a:rPr>
                        <a:t>89%</a:t>
                      </a:r>
                      <a:endParaRPr lang="en-GB" sz="2000" b="1" i="1">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b="1" i="0">
                          <a:effectLst/>
                          <a:latin typeface="+mn-lt"/>
                          <a:ea typeface="Times New Roman" panose="02020603050405020304" pitchFamily="18" charset="0"/>
                          <a:cs typeface="Arial" panose="020B0604020202020204" pitchFamily="34" charset="0"/>
                        </a:rPr>
                        <a:t>76%</a:t>
                      </a:r>
                    </a:p>
                  </a:txBody>
                  <a:tcPr marL="68580" marR="68580" marT="0" marB="0"/>
                </a:tc>
                <a:extLst>
                  <a:ext uri="{0D108BD9-81ED-4DB2-BD59-A6C34878D82A}">
                    <a16:rowId xmlns:a16="http://schemas.microsoft.com/office/drawing/2014/main" val="1711288951"/>
                  </a:ext>
                </a:extLst>
              </a:tr>
              <a:tr h="408666">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a:solidFill>
                            <a:srgbClr val="000000"/>
                          </a:solidFill>
                          <a:effectLst/>
                          <a:latin typeface="+mn-lt"/>
                        </a:rPr>
                        <a:t>P4 all (32)</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76%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70%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85%</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a:effectLst/>
                          <a:latin typeface="+mn-lt"/>
                          <a:ea typeface="Times New Roman" panose="02020603050405020304" pitchFamily="18" charset="0"/>
                          <a:cs typeface="Arial" panose="020B0604020202020204" pitchFamily="34" charset="0"/>
                        </a:rPr>
                        <a:t>67%</a:t>
                      </a:r>
                    </a:p>
                  </a:txBody>
                  <a:tcPr marL="68580" marR="68580" marT="0" marB="0"/>
                </a:tc>
                <a:extLst>
                  <a:ext uri="{0D108BD9-81ED-4DB2-BD59-A6C34878D82A}">
                    <a16:rowId xmlns:a16="http://schemas.microsoft.com/office/drawing/2014/main" val="1644239902"/>
                  </a:ext>
                </a:extLst>
              </a:tr>
              <a:tr h="408666">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a:solidFill>
                            <a:srgbClr val="000000"/>
                          </a:solidFill>
                          <a:effectLst/>
                          <a:latin typeface="+mn-lt"/>
                        </a:rPr>
                        <a:t>P4 boys (20)</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73%</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65%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 81%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a:effectLst/>
                          <a:latin typeface="+mn-lt"/>
                          <a:ea typeface="Times New Roman" panose="02020603050405020304" pitchFamily="18" charset="0"/>
                          <a:cs typeface="Arial" panose="020B0604020202020204" pitchFamily="34" charset="0"/>
                        </a:rPr>
                        <a:t>62%</a:t>
                      </a:r>
                    </a:p>
                  </a:txBody>
                  <a:tcPr marL="68580" marR="68580" marT="0" marB="0"/>
                </a:tc>
                <a:extLst>
                  <a:ext uri="{0D108BD9-81ED-4DB2-BD59-A6C34878D82A}">
                    <a16:rowId xmlns:a16="http://schemas.microsoft.com/office/drawing/2014/main" val="3770482747"/>
                  </a:ext>
                </a:extLst>
              </a:tr>
              <a:tr h="408666">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a:solidFill>
                            <a:srgbClr val="000000"/>
                          </a:solidFill>
                          <a:effectLst/>
                          <a:latin typeface="+mn-lt"/>
                        </a:rPr>
                        <a:t>P4 girls (12)</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79%</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75%</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88%</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a:effectLst/>
                          <a:latin typeface="+mn-lt"/>
                          <a:ea typeface="Times New Roman" panose="02020603050405020304" pitchFamily="18" charset="0"/>
                          <a:cs typeface="Arial" panose="020B0604020202020204" pitchFamily="34" charset="0"/>
                        </a:rPr>
                        <a:t>72%</a:t>
                      </a:r>
                    </a:p>
                  </a:txBody>
                  <a:tcPr marL="68580" marR="68580" marT="0" marB="0"/>
                </a:tc>
                <a:extLst>
                  <a:ext uri="{0D108BD9-81ED-4DB2-BD59-A6C34878D82A}">
                    <a16:rowId xmlns:a16="http://schemas.microsoft.com/office/drawing/2014/main" val="322850040"/>
                  </a:ext>
                </a:extLst>
              </a:tr>
              <a:tr h="408666">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a:solidFill>
                            <a:srgbClr val="000000"/>
                          </a:solidFill>
                          <a:effectLst/>
                          <a:latin typeface="+mn-lt"/>
                        </a:rPr>
                        <a:t>P4 SIMD Q1 (12)</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68%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61%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78%</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a:effectLst/>
                          <a:latin typeface="+mn-lt"/>
                          <a:ea typeface="Times New Roman" panose="02020603050405020304" pitchFamily="18" charset="0"/>
                          <a:cs typeface="Arial" panose="020B0604020202020204" pitchFamily="34" charset="0"/>
                        </a:rPr>
                        <a:t>58%</a:t>
                      </a:r>
                    </a:p>
                  </a:txBody>
                  <a:tcPr marL="68580" marR="68580" marT="0" marB="0"/>
                </a:tc>
                <a:extLst>
                  <a:ext uri="{0D108BD9-81ED-4DB2-BD59-A6C34878D82A}">
                    <a16:rowId xmlns:a16="http://schemas.microsoft.com/office/drawing/2014/main" val="2731279660"/>
                  </a:ext>
                </a:extLst>
              </a:tr>
              <a:tr h="408666">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a:solidFill>
                            <a:srgbClr val="000000"/>
                          </a:solidFill>
                          <a:effectLst/>
                          <a:latin typeface="+mn-lt"/>
                        </a:rPr>
                        <a:t>P4 SIMD Q5 (8)</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86%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82%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93%</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a:effectLst/>
                          <a:latin typeface="+mn-lt"/>
                          <a:ea typeface="Times New Roman" panose="02020603050405020304" pitchFamily="18" charset="0"/>
                          <a:cs typeface="Arial" panose="020B0604020202020204" pitchFamily="34" charset="0"/>
                        </a:rPr>
                        <a:t>80%</a:t>
                      </a:r>
                    </a:p>
                  </a:txBody>
                  <a:tcPr marL="68580" marR="68580" marT="0" marB="0"/>
                </a:tc>
                <a:extLst>
                  <a:ext uri="{0D108BD9-81ED-4DB2-BD59-A6C34878D82A}">
                    <a16:rowId xmlns:a16="http://schemas.microsoft.com/office/drawing/2014/main" val="69768081"/>
                  </a:ext>
                </a:extLst>
              </a:tr>
              <a:tr h="408666">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a:solidFill>
                            <a:srgbClr val="000000"/>
                          </a:solidFill>
                          <a:effectLst/>
                          <a:latin typeface="+mn-lt"/>
                        </a:rPr>
                        <a:t>P4 ASN (14)</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56%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47%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68%</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a:effectLst/>
                          <a:latin typeface="+mn-lt"/>
                          <a:ea typeface="Times New Roman" panose="02020603050405020304" pitchFamily="18" charset="0"/>
                          <a:cs typeface="Arial" panose="020B0604020202020204" pitchFamily="34" charset="0"/>
                        </a:rPr>
                        <a:t>43%</a:t>
                      </a:r>
                    </a:p>
                  </a:txBody>
                  <a:tcPr marL="68580" marR="68580" marT="0" marB="0"/>
                </a:tc>
                <a:extLst>
                  <a:ext uri="{0D108BD9-81ED-4DB2-BD59-A6C34878D82A}">
                    <a16:rowId xmlns:a16="http://schemas.microsoft.com/office/drawing/2014/main" val="744291731"/>
                  </a:ext>
                </a:extLst>
              </a:tr>
              <a:tr h="408666">
                <a:tc>
                  <a:txBody>
                    <a:bodyPr/>
                    <a:lstStyle>
                      <a:lvl1pPr marL="0" algn="l" defTabSz="914400" rtl="0" eaLnBrk="1" latinLnBrk="0" hangingPunct="1">
                        <a:defRPr sz="1800" b="1" kern="1200">
                          <a:solidFill>
                            <a:schemeClr val="dk1"/>
                          </a:solidFill>
                          <a:latin typeface="Century Gothic" panose="020B0502020202020204"/>
                        </a:defRPr>
                      </a:lvl1pPr>
                      <a:lvl2pPr marL="457200" algn="l" defTabSz="914400" rtl="0" eaLnBrk="1" latinLnBrk="0" hangingPunct="1">
                        <a:defRPr sz="1800" b="1" kern="1200">
                          <a:solidFill>
                            <a:schemeClr val="dk1"/>
                          </a:solidFill>
                          <a:latin typeface="Century Gothic" panose="020B0502020202020204"/>
                        </a:defRPr>
                      </a:lvl2pPr>
                      <a:lvl3pPr marL="914400" algn="l" defTabSz="914400" rtl="0" eaLnBrk="1" latinLnBrk="0" hangingPunct="1">
                        <a:defRPr sz="1800" b="1" kern="1200">
                          <a:solidFill>
                            <a:schemeClr val="dk1"/>
                          </a:solidFill>
                          <a:latin typeface="Century Gothic" panose="020B0502020202020204"/>
                        </a:defRPr>
                      </a:lvl3pPr>
                      <a:lvl4pPr marL="1371600" algn="l" defTabSz="914400" rtl="0" eaLnBrk="1" latinLnBrk="0" hangingPunct="1">
                        <a:defRPr sz="1800" b="1" kern="1200">
                          <a:solidFill>
                            <a:schemeClr val="dk1"/>
                          </a:solidFill>
                          <a:latin typeface="Century Gothic" panose="020B0502020202020204"/>
                        </a:defRPr>
                      </a:lvl4pPr>
                      <a:lvl5pPr marL="1828800" algn="l" defTabSz="914400" rtl="0" eaLnBrk="1" latinLnBrk="0" hangingPunct="1">
                        <a:defRPr sz="1800" b="1" kern="1200">
                          <a:solidFill>
                            <a:schemeClr val="dk1"/>
                          </a:solidFill>
                          <a:latin typeface="Century Gothic" panose="020B0502020202020204"/>
                        </a:defRPr>
                      </a:lvl5pPr>
                      <a:lvl6pPr marL="2286000" algn="l" defTabSz="914400" rtl="0" eaLnBrk="1" latinLnBrk="0" hangingPunct="1">
                        <a:defRPr sz="1800" b="1" kern="1200">
                          <a:solidFill>
                            <a:schemeClr val="dk1"/>
                          </a:solidFill>
                          <a:latin typeface="Century Gothic" panose="020B0502020202020204"/>
                        </a:defRPr>
                      </a:lvl6pPr>
                      <a:lvl7pPr marL="2743200" algn="l" defTabSz="914400" rtl="0" eaLnBrk="1" latinLnBrk="0" hangingPunct="1">
                        <a:defRPr sz="1800" b="1" kern="1200">
                          <a:solidFill>
                            <a:schemeClr val="dk1"/>
                          </a:solidFill>
                          <a:latin typeface="Century Gothic" panose="020B0502020202020204"/>
                        </a:defRPr>
                      </a:lvl7pPr>
                      <a:lvl8pPr marL="3200400" algn="l" defTabSz="914400" rtl="0" eaLnBrk="1" latinLnBrk="0" hangingPunct="1">
                        <a:defRPr sz="1800" b="1" kern="1200">
                          <a:solidFill>
                            <a:schemeClr val="dk1"/>
                          </a:solidFill>
                          <a:latin typeface="Century Gothic" panose="020B0502020202020204"/>
                        </a:defRPr>
                      </a:lvl8pPr>
                      <a:lvl9pPr marL="3657600" algn="l" defTabSz="914400" rtl="0" eaLnBrk="1" latinLnBrk="0" hangingPunct="1">
                        <a:defRPr sz="1800" b="1" kern="1200">
                          <a:solidFill>
                            <a:schemeClr val="dk1"/>
                          </a:solidFill>
                          <a:latin typeface="Century Gothic" panose="020B0502020202020204"/>
                        </a:defRPr>
                      </a:lvl9pPr>
                    </a:lstStyle>
                    <a:p>
                      <a:r>
                        <a:rPr lang="en-GB" sz="2000">
                          <a:solidFill>
                            <a:srgbClr val="000000"/>
                          </a:solidFill>
                          <a:effectLst/>
                          <a:latin typeface="+mn-lt"/>
                        </a:rPr>
                        <a:t>P4 EAL (8)</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72%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66% </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r>
                        <a:rPr lang="en-GB" sz="2000">
                          <a:effectLst/>
                          <a:latin typeface="+mn-lt"/>
                        </a:rPr>
                        <a:t>78%</a:t>
                      </a:r>
                      <a:endParaRPr lang="en-GB" sz="200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r>
                        <a:rPr lang="en-GB" sz="2000">
                          <a:effectLst/>
                          <a:latin typeface="+mn-lt"/>
                          <a:ea typeface="Times New Roman" panose="02020603050405020304" pitchFamily="18" charset="0"/>
                          <a:cs typeface="Arial" panose="020B0604020202020204" pitchFamily="34" charset="0"/>
                        </a:rPr>
                        <a:t>63%</a:t>
                      </a:r>
                    </a:p>
                  </a:txBody>
                  <a:tcPr marL="68580" marR="68580" marT="0" marB="0"/>
                </a:tc>
                <a:extLst>
                  <a:ext uri="{0D108BD9-81ED-4DB2-BD59-A6C34878D82A}">
                    <a16:rowId xmlns:a16="http://schemas.microsoft.com/office/drawing/2014/main" val="4101474171"/>
                  </a:ext>
                </a:extLst>
              </a:tr>
            </a:tbl>
          </a:graphicData>
        </a:graphic>
      </p:graphicFrame>
    </p:spTree>
    <p:extLst>
      <p:ext uri="{BB962C8B-B14F-4D97-AF65-F5344CB8AC3E}">
        <p14:creationId xmlns:p14="http://schemas.microsoft.com/office/powerpoint/2010/main" val="105954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AED855-26BA-AE26-B744-15630F4ED7F6}"/>
              </a:ext>
              <a:ext uri="{C183D7F6-B498-43B3-948B-1728B52AA6E4}">
                <adec:decorative xmlns:adec="http://schemas.microsoft.com/office/drawing/2017/decorative" val="0"/>
              </a:ext>
            </a:extLst>
          </p:cNvPr>
          <p:cNvSpPr txBox="1">
            <a:spLocks noGrp="1"/>
          </p:cNvSpPr>
          <p:nvPr>
            <p:ph type="title" idx="4294967295"/>
          </p:nvPr>
        </p:nvSpPr>
        <p:spPr>
          <a:xfrm>
            <a:off x="532660" y="106532"/>
            <a:ext cx="7703134"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n-ea"/>
                <a:cs typeface="+mn-cs"/>
              </a:rPr>
              <a:t>Analysing attainment data - summary</a:t>
            </a:r>
          </a:p>
        </p:txBody>
      </p:sp>
      <p:sp>
        <p:nvSpPr>
          <p:cNvPr id="2" name="Content Placeholder 2">
            <a:extLst>
              <a:ext uri="{FF2B5EF4-FFF2-40B4-BE49-F238E27FC236}">
                <a16:creationId xmlns:a16="http://schemas.microsoft.com/office/drawing/2014/main" id="{F5D921FA-2378-6195-E3BC-8F12260B87FE}"/>
              </a:ext>
              <a:ext uri="{C183D7F6-B498-43B3-948B-1728B52AA6E4}">
                <adec:decorative xmlns:adec="http://schemas.microsoft.com/office/drawing/2017/decorative" val="0"/>
              </a:ext>
            </a:extLst>
          </p:cNvPr>
          <p:cNvSpPr txBox="1">
            <a:spLocks/>
          </p:cNvSpPr>
          <p:nvPr/>
        </p:nvSpPr>
        <p:spPr bwMode="auto">
          <a:xfrm>
            <a:off x="632210" y="870581"/>
            <a:ext cx="10927580" cy="575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ts val="750"/>
              </a:spcBef>
              <a:spcAft>
                <a:spcPct val="0"/>
              </a:spcAft>
              <a:buClr>
                <a:schemeClr val="accent1"/>
              </a:buClr>
              <a:buSzPct val="80000"/>
              <a:buFont typeface="Wingdings 3" pitchFamily="2" charset="2"/>
              <a:buChar char=""/>
              <a:defRPr kern="1200">
                <a:solidFill>
                  <a:srgbClr val="404040"/>
                </a:solidFill>
                <a:latin typeface="+mn-lt"/>
                <a:ea typeface="+mn-ea"/>
                <a:cs typeface="+mn-cs"/>
              </a:defRPr>
            </a:lvl1pPr>
            <a:lvl2pPr marL="557213" indent="-214313" algn="l" defTabSz="342900" rtl="0" eaLnBrk="1" fontAlgn="base" hangingPunct="1">
              <a:spcBef>
                <a:spcPts val="75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2pPr>
            <a:lvl3pPr marL="857250" indent="-171450" algn="l" defTabSz="342900" rtl="0" eaLnBrk="1" fontAlgn="base" hangingPunct="1">
              <a:spcBef>
                <a:spcPts val="750"/>
              </a:spcBef>
              <a:spcAft>
                <a:spcPct val="0"/>
              </a:spcAft>
              <a:buClr>
                <a:schemeClr val="accent1"/>
              </a:buClr>
              <a:buSzPct val="80000"/>
              <a:buFont typeface="Wingdings 3" pitchFamily="2" charset="2"/>
              <a:buChar char=""/>
              <a:defRPr sz="1050" kern="1200">
                <a:solidFill>
                  <a:srgbClr val="404040"/>
                </a:solidFill>
                <a:latin typeface="+mn-lt"/>
                <a:ea typeface="+mn-ea"/>
                <a:cs typeface="+mn-cs"/>
              </a:defRPr>
            </a:lvl3pPr>
            <a:lvl4pPr marL="1200150" indent="-171450" algn="l" defTabSz="342900" rtl="0" eaLnBrk="1" fontAlgn="base" hangingPunct="1">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4pPr>
            <a:lvl5pPr marL="1543050" indent="-171450" algn="l" defTabSz="342900" rtl="0" eaLnBrk="1" fontAlgn="base" hangingPunct="1">
              <a:spcBef>
                <a:spcPts val="750"/>
              </a:spcBef>
              <a:spcAft>
                <a:spcPct val="0"/>
              </a:spcAft>
              <a:buClr>
                <a:schemeClr val="accent1"/>
              </a:buClr>
              <a:buSzPct val="80000"/>
              <a:buFont typeface="Wingdings 3" pitchFamily="2"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0" indent="0">
              <a:buClr>
                <a:srgbClr val="96D6D7"/>
              </a:buClr>
              <a:buNone/>
            </a:pPr>
            <a:r>
              <a:rPr lang="en-GB" sz="2400">
                <a:solidFill>
                  <a:schemeClr val="tx1"/>
                </a:solidFill>
                <a:cs typeface="Arial" panose="020B0604020202020204" pitchFamily="34" charset="0"/>
              </a:rPr>
              <a:t>L</a:t>
            </a:r>
            <a:r>
              <a:rPr kumimoji="0" lang="en-GB" sz="2400" b="0" i="0" u="none" strike="noStrike" kern="1200" cap="none" spc="0" normalizeH="0" baseline="0" noProof="0" err="1">
                <a:ln>
                  <a:noFill/>
                </a:ln>
                <a:solidFill>
                  <a:schemeClr val="tx1"/>
                </a:solidFill>
                <a:effectLst/>
                <a:uLnTx/>
                <a:uFillTx/>
                <a:ea typeface="+mn-ea"/>
                <a:cs typeface="Arial" panose="020B0604020202020204" pitchFamily="34" charset="0"/>
              </a:rPr>
              <a:t>ook</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 for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attainment ‘gaps’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in subjects, cohorts, across the whole school and/or within specific demographic groups.</a:t>
            </a:r>
          </a:p>
          <a:p>
            <a:pPr marR="0" lvl="0" algn="l" defTabSz="342900" rtl="0" eaLnBrk="1" fontAlgn="base" latinLnBrk="0" hangingPunct="1">
              <a:lnSpc>
                <a:spcPct val="100000"/>
              </a:lnSpc>
              <a:spcBef>
                <a:spcPts val="750"/>
              </a:spcBef>
              <a:spcAft>
                <a:spcPct val="0"/>
              </a:spcAft>
              <a:buClr>
                <a:srgbClr val="96D6D7"/>
              </a:buClr>
              <a:buSzPct val="80000"/>
              <a:buFont typeface="Arial" panose="020B0604020202020204" pitchFamily="34" charset="0"/>
              <a:buChar char="•"/>
              <a:tabLst/>
              <a:defRPr/>
            </a:pPr>
            <a:endPar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endParaRPr>
          </a:p>
          <a:p>
            <a:pPr marL="0" indent="0">
              <a:buClr>
                <a:srgbClr val="96D6D7"/>
              </a:buClr>
              <a:buNone/>
            </a:pPr>
            <a:r>
              <a:rPr lang="en-GB" sz="2400">
                <a:solidFill>
                  <a:schemeClr val="tx1"/>
                </a:solidFill>
                <a:cs typeface="Arial" panose="020B0604020202020204" pitchFamily="34" charset="0"/>
              </a:rPr>
              <a:t>I</a:t>
            </a:r>
            <a:r>
              <a:rPr kumimoji="0" lang="en-GB" sz="2400" b="0" i="0" u="none" strike="noStrike" kern="1200" cap="none" spc="0" normalizeH="0" baseline="0" noProof="0" err="1">
                <a:ln>
                  <a:noFill/>
                </a:ln>
                <a:solidFill>
                  <a:schemeClr val="tx1"/>
                </a:solidFill>
                <a:effectLst/>
                <a:uLnTx/>
                <a:uFillTx/>
                <a:ea typeface="+mn-ea"/>
                <a:cs typeface="Arial" panose="020B0604020202020204" pitchFamily="34" charset="0"/>
              </a:rPr>
              <a:t>dentify</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 groups of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learners who are working below expected standards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and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highlight those who are showing particularly good progress.</a:t>
            </a:r>
          </a:p>
          <a:p>
            <a:pPr marR="0" lvl="0" algn="l" defTabSz="342900" rtl="0" eaLnBrk="1" fontAlgn="base" latinLnBrk="0" hangingPunct="1">
              <a:lnSpc>
                <a:spcPct val="100000"/>
              </a:lnSpc>
              <a:spcBef>
                <a:spcPts val="750"/>
              </a:spcBef>
              <a:spcAft>
                <a:spcPct val="0"/>
              </a:spcAft>
              <a:buClr>
                <a:srgbClr val="96D6D7"/>
              </a:buClr>
              <a:buSzPct val="80000"/>
              <a:buFont typeface="Arial" panose="020B0604020202020204" pitchFamily="34" charset="0"/>
              <a:buChar char="•"/>
              <a:tabLst/>
              <a:defRPr/>
            </a:pPr>
            <a:endParaRPr lang="en-GB" sz="2400" b="1">
              <a:solidFill>
                <a:schemeClr val="tx1"/>
              </a:solidFill>
              <a:cs typeface="Arial" panose="020B0604020202020204" pitchFamily="34" charset="0"/>
            </a:endParaRPr>
          </a:p>
          <a:p>
            <a:pPr marL="0" indent="0">
              <a:buClr>
                <a:srgbClr val="96D6D7"/>
              </a:buClr>
              <a:buNone/>
            </a:pPr>
            <a:r>
              <a:rPr lang="en-GB" sz="2400">
                <a:solidFill>
                  <a:schemeClr val="tx1"/>
                </a:solidFill>
                <a:cs typeface="Arial" panose="020B0604020202020204" pitchFamily="34" charset="0"/>
              </a:rPr>
              <a:t>E</a:t>
            </a:r>
            <a:r>
              <a:rPr kumimoji="0" lang="en-GB" sz="2400" i="0" u="none" strike="noStrike" kern="1200" cap="none" spc="0" normalizeH="0" baseline="0" noProof="0" err="1">
                <a:ln>
                  <a:noFill/>
                </a:ln>
                <a:solidFill>
                  <a:schemeClr val="tx1"/>
                </a:solidFill>
                <a:effectLst/>
                <a:uLnTx/>
                <a:uFillTx/>
                <a:ea typeface="+mn-ea"/>
                <a:cs typeface="Arial" panose="020B0604020202020204" pitchFamily="34" charset="0"/>
              </a:rPr>
              <a:t>xplore</a:t>
            </a:r>
            <a:r>
              <a:rPr kumimoji="0" lang="en-GB" sz="2400" i="0" u="none" strike="noStrike" kern="1200" cap="none" spc="0" normalizeH="0" baseline="0" noProof="0">
                <a:ln>
                  <a:noFill/>
                </a:ln>
                <a:solidFill>
                  <a:schemeClr val="tx1"/>
                </a:solidFill>
                <a:effectLst/>
                <a:uLnTx/>
                <a:uFillTx/>
                <a:ea typeface="+mn-ea"/>
                <a:cs typeface="Arial" panose="020B0604020202020204" pitchFamily="34" charset="0"/>
              </a:rPr>
              <a:t> whether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common trends or patterns </a:t>
            </a:r>
            <a:r>
              <a:rPr kumimoji="0" lang="en-GB" sz="2400" i="0" u="none" strike="noStrike" kern="1200" cap="none" spc="0" normalizeH="0" baseline="0" noProof="0">
                <a:ln>
                  <a:noFill/>
                </a:ln>
                <a:solidFill>
                  <a:schemeClr val="tx1"/>
                </a:solidFill>
                <a:effectLst/>
                <a:uLnTx/>
                <a:uFillTx/>
                <a:ea typeface="+mn-ea"/>
                <a:cs typeface="Arial" panose="020B0604020202020204" pitchFamily="34" charset="0"/>
              </a:rPr>
              <a:t>are present within your school.</a:t>
            </a:r>
          </a:p>
          <a:p>
            <a:pPr marR="0" lvl="0" algn="l" defTabSz="342900" rtl="0" eaLnBrk="1" fontAlgn="base" latinLnBrk="0" hangingPunct="1">
              <a:lnSpc>
                <a:spcPct val="100000"/>
              </a:lnSpc>
              <a:spcBef>
                <a:spcPts val="750"/>
              </a:spcBef>
              <a:spcAft>
                <a:spcPct val="0"/>
              </a:spcAft>
              <a:buClr>
                <a:srgbClr val="96D6D7"/>
              </a:buClr>
              <a:buSzPct val="80000"/>
              <a:buFont typeface="Arial" panose="020B0604020202020204" pitchFamily="34" charset="0"/>
              <a:buChar char="•"/>
              <a:tabLst/>
              <a:defRPr/>
            </a:pPr>
            <a:endPar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endParaRPr>
          </a:p>
          <a:p>
            <a:pPr marL="0" indent="0">
              <a:buClr>
                <a:srgbClr val="96D6D7"/>
              </a:buClr>
              <a:buNone/>
            </a:pPr>
            <a:r>
              <a:rPr lang="en-GB" sz="2400">
                <a:solidFill>
                  <a:schemeClr val="tx1"/>
                </a:solidFill>
                <a:cs typeface="Arial" panose="020B0604020202020204" pitchFamily="34" charset="0"/>
              </a:rPr>
              <a:t>C</a:t>
            </a:r>
            <a:r>
              <a:rPr kumimoji="0" lang="en-GB" sz="2400" b="0" i="0" u="none" strike="noStrike" kern="1200" cap="none" spc="0" normalizeH="0" baseline="0" noProof="0" err="1">
                <a:ln>
                  <a:noFill/>
                </a:ln>
                <a:solidFill>
                  <a:schemeClr val="tx1"/>
                </a:solidFill>
                <a:effectLst/>
                <a:uLnTx/>
                <a:uFillTx/>
                <a:ea typeface="+mn-ea"/>
                <a:cs typeface="Arial" panose="020B0604020202020204" pitchFamily="34" charset="0"/>
              </a:rPr>
              <a:t>onsider</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 </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progress against local and national comparators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and use this information when considering expectations, target setting or collaborating with other schools/settings.</a:t>
            </a:r>
          </a:p>
          <a:p>
            <a:pPr marR="0" lvl="0" algn="l" defTabSz="342900" rtl="0" eaLnBrk="1" fontAlgn="base" latinLnBrk="0" hangingPunct="1">
              <a:lnSpc>
                <a:spcPct val="100000"/>
              </a:lnSpc>
              <a:spcBef>
                <a:spcPts val="750"/>
              </a:spcBef>
              <a:spcAft>
                <a:spcPct val="0"/>
              </a:spcAft>
              <a:buClr>
                <a:srgbClr val="96D6D7"/>
              </a:buClr>
              <a:buSzPct val="80000"/>
              <a:buFont typeface="Arial" panose="020B0604020202020204" pitchFamily="34" charset="0"/>
              <a:buChar char="•"/>
              <a:tabLst/>
              <a:defRPr/>
            </a:pPr>
            <a:endPar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endParaRPr>
          </a:p>
          <a:p>
            <a:pPr marL="0" indent="0" defTabSz="914400" fontAlgn="auto">
              <a:spcBef>
                <a:spcPts val="0"/>
              </a:spcBef>
              <a:spcAft>
                <a:spcPts val="0"/>
              </a:spcAft>
              <a:buClrTx/>
              <a:buSzTx/>
              <a:buNone/>
              <a:defRPr/>
            </a:pPr>
            <a:r>
              <a:rPr lang="en-GB" sz="2400" b="1">
                <a:solidFill>
                  <a:schemeClr val="tx1"/>
                </a:solidFill>
                <a:cs typeface="Arial" panose="020B0604020202020204" pitchFamily="34" charset="0"/>
              </a:rPr>
              <a:t>I</a:t>
            </a:r>
            <a:r>
              <a:rPr kumimoji="0" lang="en-GB" sz="2400" b="1" i="0" u="none" strike="noStrike" kern="1200" cap="none" spc="0" normalizeH="0" baseline="0" noProof="0" err="1">
                <a:ln>
                  <a:noFill/>
                </a:ln>
                <a:solidFill>
                  <a:schemeClr val="tx1"/>
                </a:solidFill>
                <a:effectLst/>
                <a:uLnTx/>
                <a:uFillTx/>
                <a:ea typeface="+mn-ea"/>
                <a:cs typeface="Arial" panose="020B0604020202020204" pitchFamily="34" charset="0"/>
              </a:rPr>
              <a:t>dentify</a:t>
            </a:r>
            <a:r>
              <a:rPr kumimoji="0" lang="en-GB" sz="2400" b="1" i="0" u="none" strike="noStrike" kern="1200" cap="none" spc="0" normalizeH="0" baseline="0" noProof="0">
                <a:ln>
                  <a:noFill/>
                </a:ln>
                <a:solidFill>
                  <a:schemeClr val="tx1"/>
                </a:solidFill>
                <a:effectLst/>
                <a:uLnTx/>
                <a:uFillTx/>
                <a:ea typeface="+mn-ea"/>
                <a:cs typeface="Arial" panose="020B0604020202020204" pitchFamily="34" charset="0"/>
              </a:rPr>
              <a:t> a starting point for understanding ‘why’ </a:t>
            </a:r>
            <a:r>
              <a:rPr kumimoji="0" lang="en-GB" sz="2400" b="0" i="0" u="none" strike="noStrike" kern="1200" cap="none" spc="0" normalizeH="0" baseline="0" noProof="0">
                <a:ln>
                  <a:noFill/>
                </a:ln>
                <a:solidFill>
                  <a:schemeClr val="tx1"/>
                </a:solidFill>
                <a:effectLst/>
                <a:uLnTx/>
                <a:uFillTx/>
                <a:ea typeface="+mn-ea"/>
                <a:cs typeface="Arial" panose="020B0604020202020204" pitchFamily="34" charset="0"/>
              </a:rPr>
              <a:t>a pattern, trend or a gap exists.</a:t>
            </a:r>
          </a:p>
          <a:p>
            <a:pPr marL="257175" marR="0" lvl="0" indent="-257175" algn="l" defTabSz="342900" rtl="0" eaLnBrk="1" fontAlgn="base" latinLnBrk="0" hangingPunct="1">
              <a:lnSpc>
                <a:spcPct val="100000"/>
              </a:lnSpc>
              <a:spcBef>
                <a:spcPts val="750"/>
              </a:spcBef>
              <a:spcAft>
                <a:spcPct val="0"/>
              </a:spcAft>
              <a:buClr>
                <a:srgbClr val="96D6D7"/>
              </a:buClr>
              <a:buSzPct val="80000"/>
              <a:buFont typeface="Wingdings 3" pitchFamily="2" charset="2"/>
              <a:buChar char=""/>
              <a:tabLst/>
              <a:defRPr/>
            </a:pPr>
            <a:endParaRPr kumimoji="0" lang="en-GB" sz="1800" b="0" i="0" u="none" strike="noStrike" kern="1200" cap="none" spc="0" normalizeH="0" baseline="0" noProof="0">
              <a:ln>
                <a:noFill/>
              </a:ln>
              <a:solidFill>
                <a:srgbClr val="40404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6983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 uri="{C183D7F6-B498-43B3-948B-1728B52AA6E4}">
                <adec:decorative xmlns:adec="http://schemas.microsoft.com/office/drawing/2017/decorative" val="0"/>
              </a:ext>
            </a:extLst>
          </p:cNvPr>
          <p:cNvSpPr>
            <a:spLocks noGrp="1"/>
          </p:cNvSpPr>
          <p:nvPr>
            <p:ph type="title"/>
          </p:nvPr>
        </p:nvSpPr>
        <p:spPr/>
        <p:txBody>
          <a:bodyPr>
            <a:normAutofit/>
          </a:bodyPr>
          <a:lstStyle/>
          <a:p>
            <a:r>
              <a:rPr kumimoji="0" lang="en-GB" sz="4000" b="1" i="0" u="none" strike="noStrike" kern="0" cap="none" spc="0" normalizeH="0" baseline="0" noProof="0">
                <a:ln>
                  <a:noFill/>
                </a:ln>
                <a:effectLst/>
                <a:uLnTx/>
                <a:uFillTx/>
                <a:ea typeface="+mj-ea"/>
                <a:cs typeface="Arial"/>
              </a:rPr>
              <a:t>Draft Group Agreement and Protocols</a:t>
            </a:r>
            <a:endParaRPr lang="en-GB" sz="4000"/>
          </a:p>
        </p:txBody>
      </p:sp>
      <p:pic>
        <p:nvPicPr>
          <p:cNvPr id="6" name="Graphic 5" descr="clipboard">
            <a:extLst>
              <a:ext uri="{FF2B5EF4-FFF2-40B4-BE49-F238E27FC236}">
                <a16:creationId xmlns:a16="http://schemas.microsoft.com/office/drawing/2014/main" id="{7937FBB3-59B3-8D12-C9F8-F050E6B12F5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
        <p:nvSpPr>
          <p:cNvPr id="4" name="Content Placeholder 2">
            <a:extLst>
              <a:ext uri="{FF2B5EF4-FFF2-40B4-BE49-F238E27FC236}">
                <a16:creationId xmlns:a16="http://schemas.microsoft.com/office/drawing/2014/main" id="{CA5997E3-78CA-A727-144A-6609DA2626C7}"/>
              </a:ext>
              <a:ext uri="{C183D7F6-B498-43B3-948B-1728B52AA6E4}">
                <adec:decorative xmlns:adec="http://schemas.microsoft.com/office/drawing/2017/decorative" val="0"/>
              </a:ext>
            </a:extLst>
          </p:cNvPr>
          <p:cNvSpPr>
            <a:spLocks noGrp="1"/>
          </p:cNvSpPr>
          <p:nvPr>
            <p:ph idx="1"/>
          </p:nvPr>
        </p:nvSpPr>
        <p:spPr>
          <a:xfrm>
            <a:off x="4916071" y="1847928"/>
            <a:ext cx="5257800" cy="4351338"/>
          </a:xfrm>
        </p:spPr>
        <p:txBody>
          <a:bodyPr/>
          <a:lstStyle/>
          <a:p>
            <a:pPr marL="342900" indent="-342900">
              <a:buFont typeface="Arial" panose="020B0604020202020204" pitchFamily="34" charset="0"/>
              <a:buChar char="•"/>
            </a:pPr>
            <a:r>
              <a:rPr lang="en-GB" sz="2400">
                <a:ea typeface="+mn-lt"/>
                <a:cs typeface="+mn-lt"/>
              </a:rPr>
              <a:t>Work together</a:t>
            </a:r>
          </a:p>
          <a:p>
            <a:pPr marL="342900" indent="-342900">
              <a:buChar char="•"/>
            </a:pPr>
            <a:r>
              <a:rPr lang="en-GB" sz="2400">
                <a:ea typeface="+mn-lt"/>
                <a:cs typeface="+mn-lt"/>
              </a:rPr>
              <a:t>Learn from, with, and on behalf of each other.</a:t>
            </a:r>
          </a:p>
          <a:p>
            <a:pPr marL="342900" indent="-342900">
              <a:buChar char="•"/>
            </a:pPr>
            <a:r>
              <a:rPr lang="en-GB" sz="2400">
                <a:ea typeface="+mn-lt"/>
                <a:cs typeface="+mn-lt"/>
              </a:rPr>
              <a:t>Create a safe</a:t>
            </a:r>
            <a:r>
              <a:rPr lang="en-GB" sz="2400">
                <a:cs typeface="Arial"/>
              </a:rPr>
              <a:t> space to share ideas and build learning.</a:t>
            </a:r>
          </a:p>
          <a:p>
            <a:pPr marL="342900" indent="-342900">
              <a:buChar char="•"/>
            </a:pPr>
            <a:r>
              <a:rPr lang="en-GB" sz="2400">
                <a:cs typeface="Arial"/>
              </a:rPr>
              <a:t>Agree that everyone is an equal and valued participant.</a:t>
            </a:r>
          </a:p>
          <a:p>
            <a:pPr marL="342900" indent="-342900">
              <a:buChar char="•"/>
            </a:pPr>
            <a:r>
              <a:rPr lang="en-GB" sz="2400">
                <a:cs typeface="Arial"/>
              </a:rPr>
              <a:t>Remain in the room (emails and phone protocol)</a:t>
            </a:r>
          </a:p>
          <a:p>
            <a:endParaRPr lang="en-GB" sz="2400" b="1">
              <a:solidFill>
                <a:srgbClr val="000000"/>
              </a:solidFill>
              <a:cs typeface="Arial"/>
            </a:endParaRPr>
          </a:p>
          <a:p>
            <a:endParaRPr lang="en-GB" sz="2400" b="1">
              <a:solidFill>
                <a:srgbClr val="595959"/>
              </a:solidFill>
              <a:cs typeface="Arial"/>
            </a:endParaRPr>
          </a:p>
        </p:txBody>
      </p:sp>
    </p:spTree>
    <p:extLst>
      <p:ext uri="{BB962C8B-B14F-4D97-AF65-F5344CB8AC3E}">
        <p14:creationId xmlns:p14="http://schemas.microsoft.com/office/powerpoint/2010/main" val="3880818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0"/>
              </a:ext>
            </a:extLst>
          </p:cNvPr>
          <p:cNvSpPr>
            <a:spLocks noGrp="1"/>
          </p:cNvSpPr>
          <p:nvPr>
            <p:ph type="title"/>
          </p:nvPr>
        </p:nvSpPr>
        <p:spPr>
          <a:xfrm>
            <a:off x="597060" y="419462"/>
            <a:ext cx="6413340" cy="627672"/>
          </a:xfrm>
        </p:spPr>
        <p:txBody>
          <a:bodyPr>
            <a:noAutofit/>
          </a:bodyPr>
          <a:lstStyle/>
          <a:p>
            <a:r>
              <a:rPr lang="en-GB" sz="4000" b="1">
                <a:cs typeface="Arial"/>
              </a:rPr>
              <a:t>Next steps – intersecting data</a:t>
            </a:r>
          </a:p>
        </p:txBody>
      </p:sp>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0"/>
              </a:ext>
            </a:extLst>
          </p:cNvPr>
          <p:cNvSpPr txBox="1">
            <a:spLocks noGrp="1"/>
          </p:cNvSpPr>
          <p:nvPr>
            <p:ph idx="1"/>
          </p:nvPr>
        </p:nvSpPr>
        <p:spPr>
          <a:xfrm>
            <a:off x="597060" y="1151619"/>
            <a:ext cx="10515600" cy="1550168"/>
          </a:xfrm>
          <a:prstGeom prst="rect">
            <a:avLst/>
          </a:prstGeom>
          <a:noFill/>
        </p:spPr>
        <p:txBody>
          <a:bodyPr vert="horz" wrap="square" lIns="91440" tIns="45720" rIns="91440" bIns="45720" rtlCol="0" anchor="t">
            <a:spAutoFit/>
          </a:bodyPr>
          <a:lstStyle/>
          <a:p>
            <a:r>
              <a:rPr lang="en-US" sz="2400"/>
              <a:t>Once data has been </a:t>
            </a:r>
            <a:r>
              <a:rPr lang="en-US" sz="2400" err="1"/>
              <a:t>analysed</a:t>
            </a:r>
            <a:r>
              <a:rPr lang="en-US" sz="2400"/>
              <a:t>, it is important to consider ‘why’ a gap, pattern or a trend may exist. </a:t>
            </a:r>
          </a:p>
          <a:p>
            <a:r>
              <a:rPr lang="en-US" sz="2400"/>
              <a:t>The next step may be to intersect different categories of data as, outlined in workshop 2, to understand ‘why.’</a:t>
            </a:r>
          </a:p>
        </p:txBody>
      </p:sp>
      <p:pic>
        <p:nvPicPr>
          <p:cNvPr id="3" name="Picture 2" descr="Image of Bernhart' categories of data: Demographic, school processes, pupil learning and views">
            <a:extLst>
              <a:ext uri="{FF2B5EF4-FFF2-40B4-BE49-F238E27FC236}">
                <a16:creationId xmlns:a16="http://schemas.microsoft.com/office/drawing/2014/main" id="{7C597BEE-540C-BDD6-70EF-1AD98753B06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02613" y="2856777"/>
            <a:ext cx="5717458" cy="3581761"/>
          </a:xfrm>
          <a:prstGeom prst="rect">
            <a:avLst/>
          </a:prstGeom>
          <a:ln>
            <a:solidFill>
              <a:schemeClr val="tx1"/>
            </a:solidFill>
          </a:ln>
        </p:spPr>
      </p:pic>
      <p:pic>
        <p:nvPicPr>
          <p:cNvPr id="6" name="Picture 5" descr="Empty quadrant with the headings: Input, output, perception, demographic">
            <a:extLst>
              <a:ext uri="{FF2B5EF4-FFF2-40B4-BE49-F238E27FC236}">
                <a16:creationId xmlns:a16="http://schemas.microsoft.com/office/drawing/2014/main" id="{AD91C9C0-D63D-22E0-2A69-3B5C1DB8FB7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714683" y="2856776"/>
            <a:ext cx="4674704" cy="3581761"/>
          </a:xfrm>
          <a:prstGeom prst="rect">
            <a:avLst/>
          </a:prstGeom>
          <a:ln>
            <a:solidFill>
              <a:schemeClr val="tx1"/>
            </a:solidFill>
          </a:ln>
        </p:spPr>
      </p:pic>
    </p:spTree>
    <p:extLst>
      <p:ext uri="{BB962C8B-B14F-4D97-AF65-F5344CB8AC3E}">
        <p14:creationId xmlns:p14="http://schemas.microsoft.com/office/powerpoint/2010/main" val="33575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0"/>
              </a:ext>
            </a:extLst>
          </p:cNvPr>
          <p:cNvSpPr>
            <a:spLocks noGrp="1"/>
          </p:cNvSpPr>
          <p:nvPr>
            <p:ph type="title"/>
          </p:nvPr>
        </p:nvSpPr>
        <p:spPr>
          <a:xfrm>
            <a:off x="781593" y="445968"/>
            <a:ext cx="7925085" cy="667215"/>
          </a:xfrm>
        </p:spPr>
        <p:txBody>
          <a:bodyPr>
            <a:noAutofit/>
          </a:bodyPr>
          <a:lstStyle/>
          <a:p>
            <a:r>
              <a:rPr lang="en-GB" sz="4000" b="1">
                <a:solidFill>
                  <a:schemeClr val="tx1"/>
                </a:solidFill>
                <a:cs typeface="Arial"/>
              </a:rPr>
              <a:t>Next </a:t>
            </a:r>
            <a:r>
              <a:rPr lang="en-GB" sz="4000" b="1">
                <a:cs typeface="Arial"/>
              </a:rPr>
              <a:t>s</a:t>
            </a:r>
            <a:r>
              <a:rPr lang="en-GB" sz="4000" b="1">
                <a:solidFill>
                  <a:schemeClr val="tx1"/>
                </a:solidFill>
                <a:cs typeface="Arial"/>
              </a:rPr>
              <a:t>teps – action planning</a:t>
            </a:r>
          </a:p>
        </p:txBody>
      </p:sp>
      <p:sp>
        <p:nvSpPr>
          <p:cNvPr id="3" name="TextBox 2">
            <a:extLst>
              <a:ext uri="{FF2B5EF4-FFF2-40B4-BE49-F238E27FC236}">
                <a16:creationId xmlns:a16="http://schemas.microsoft.com/office/drawing/2014/main" id="{035EE265-EFC4-9D4C-930A-33692E85EC65}"/>
              </a:ext>
              <a:ext uri="{C183D7F6-B498-43B3-948B-1728B52AA6E4}">
                <adec:decorative xmlns:adec="http://schemas.microsoft.com/office/drawing/2017/decorative" val="0"/>
              </a:ext>
            </a:extLst>
          </p:cNvPr>
          <p:cNvSpPr txBox="1"/>
          <p:nvPr/>
        </p:nvSpPr>
        <p:spPr>
          <a:xfrm>
            <a:off x="357809" y="1459743"/>
            <a:ext cx="10310192" cy="4935710"/>
          </a:xfrm>
          <a:prstGeom prst="rect">
            <a:avLst/>
          </a:prstGeom>
          <a:noFill/>
        </p:spPr>
        <p:txBody>
          <a:bodyPr wrap="square">
            <a:spAutoFit/>
          </a:bodyPr>
          <a:lstStyle/>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did we learn from the data? Are all staff aware of the key findings?</a:t>
            </a:r>
          </a:p>
          <a:p>
            <a:pPr marR="0" lvl="1" algn="l" defTabSz="914400" rtl="0" eaLnBrk="1" fontAlgn="t" latinLnBrk="0" hangingPunct="1">
              <a:lnSpc>
                <a:spcPct val="90000"/>
              </a:lnSpc>
              <a:spcBef>
                <a:spcPts val="500"/>
              </a:spcBef>
              <a:spcAft>
                <a:spcPts val="0"/>
              </a:spcAft>
              <a:buClrTx/>
              <a:buSzTx/>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Why is the information important? Do all staff understand the importance?</a:t>
            </a:r>
          </a:p>
          <a:p>
            <a:pPr marR="0" lvl="1" algn="l" defTabSz="914400" rtl="0" eaLnBrk="1" fontAlgn="t" latinLnBrk="0" hangingPunct="1">
              <a:lnSpc>
                <a:spcPct val="90000"/>
              </a:lnSpc>
              <a:spcBef>
                <a:spcPts val="500"/>
              </a:spcBef>
              <a:spcAft>
                <a:spcPts val="0"/>
              </a:spcAft>
              <a:buClrTx/>
              <a:buSzTx/>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will we do now that we know this information? Have staff been involved in identifying next steps?</a:t>
            </a:r>
          </a:p>
          <a:p>
            <a:pPr marR="0" lvl="1" algn="l" defTabSz="914400" rtl="0" eaLnBrk="1" fontAlgn="t" latinLnBrk="0" hangingPunct="1">
              <a:lnSpc>
                <a:spcPct val="90000"/>
              </a:lnSpc>
              <a:spcBef>
                <a:spcPts val="500"/>
              </a:spcBef>
              <a:spcAft>
                <a:spcPts val="0"/>
              </a:spcAft>
              <a:buClrTx/>
              <a:buSzTx/>
              <a:tabLst/>
              <a:defRPr/>
            </a:pPr>
            <a:endParaRPr lang="en-US" sz="2400">
              <a:solidFill>
                <a:prstClr val="black"/>
              </a:solidFill>
              <a:latin typeface="Calibri" panose="020F0502020204030204"/>
            </a:endParaRPr>
          </a:p>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What specific steps or actions </a:t>
            </a:r>
            <a:r>
              <a:rPr lang="en-US" sz="2400">
                <a:solidFill>
                  <a:prstClr val="black"/>
                </a:solidFill>
                <a:latin typeface="Calibri" panose="020F0502020204030204"/>
              </a:rPr>
              <a:t>do</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we need to take to support improvement? Do all staff know their role in this and how it relates to class level data? </a:t>
            </a:r>
          </a:p>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endParaRPr lang="en-US" sz="2400">
              <a:solidFill>
                <a:prstClr val="black"/>
              </a:solidFill>
              <a:latin typeface="Calibri" panose="020F0502020204030204"/>
            </a:endParaRPr>
          </a:p>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Are the steps required targeted towards the whole school, specific cohorts or specific demographic groups? Do they have implications for whole school improvement planning?</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950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0E2ADF-0B0D-E0B6-FFB3-56354FBDD5AF}"/>
              </a:ext>
              <a:ext uri="{C183D7F6-B498-43B3-948B-1728B52AA6E4}">
                <adec:decorative xmlns:adec="http://schemas.microsoft.com/office/drawing/2017/decorative" val="0"/>
              </a:ext>
            </a:extLst>
          </p:cNvPr>
          <p:cNvSpPr txBox="1">
            <a:spLocks noGrp="1"/>
          </p:cNvSpPr>
          <p:nvPr>
            <p:ph type="title" idx="4294967295"/>
          </p:nvPr>
        </p:nvSpPr>
        <p:spPr>
          <a:xfrm>
            <a:off x="644237" y="166993"/>
            <a:ext cx="10620408"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Light" panose="020F0302020204030204"/>
                <a:ea typeface="+mn-ea"/>
                <a:cs typeface="+mn-cs"/>
              </a:rPr>
              <a:t>Next steps – using a data driven dialogue approach</a:t>
            </a:r>
          </a:p>
        </p:txBody>
      </p:sp>
      <p:pic>
        <p:nvPicPr>
          <p:cNvPr id="3" name="Picture 2" descr="image of the front page of 'Data driven dialogue' ">
            <a:extLst>
              <a:ext uri="{FF2B5EF4-FFF2-40B4-BE49-F238E27FC236}">
                <a16:creationId xmlns:a16="http://schemas.microsoft.com/office/drawing/2014/main" id="{98DAB91C-A8DC-7C88-5440-7D8B0C750D1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07100" y="1267691"/>
            <a:ext cx="3067374" cy="3096491"/>
          </a:xfrm>
          <a:prstGeom prst="rect">
            <a:avLst/>
          </a:prstGeom>
          <a:ln>
            <a:solidFill>
              <a:schemeClr val="tx1"/>
            </a:solidFill>
          </a:ln>
        </p:spPr>
      </p:pic>
      <p:pic>
        <p:nvPicPr>
          <p:cNvPr id="5" name="Picture 4" descr="qr code">
            <a:extLst>
              <a:ext uri="{FF2B5EF4-FFF2-40B4-BE49-F238E27FC236}">
                <a16:creationId xmlns:a16="http://schemas.microsoft.com/office/drawing/2014/main" id="{C857C207-7125-BF40-776C-3A4B3D5B33F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07099" y="4510569"/>
            <a:ext cx="2243045" cy="2243045"/>
          </a:xfrm>
          <a:prstGeom prst="rect">
            <a:avLst/>
          </a:prstGeom>
        </p:spPr>
      </p:pic>
      <p:sp>
        <p:nvSpPr>
          <p:cNvPr id="7" name="TextBox 6">
            <a:extLst>
              <a:ext uri="{FF2B5EF4-FFF2-40B4-BE49-F238E27FC236}">
                <a16:creationId xmlns:a16="http://schemas.microsoft.com/office/drawing/2014/main" id="{6D37F852-A587-F48B-8A2A-D16A7D210AC9}"/>
              </a:ext>
              <a:ext uri="{C183D7F6-B498-43B3-948B-1728B52AA6E4}">
                <adec:decorative xmlns:adec="http://schemas.microsoft.com/office/drawing/2017/decorative" val="0"/>
              </a:ext>
            </a:extLst>
          </p:cNvPr>
          <p:cNvSpPr txBox="1"/>
          <p:nvPr/>
        </p:nvSpPr>
        <p:spPr>
          <a:xfrm>
            <a:off x="4039710" y="1267690"/>
            <a:ext cx="6953872" cy="489364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Taking a data driven dialogue approach is one way of supporting staff to increase their knowledge, skills and confidence in analysing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Using their own school level data or a set of sample data, participants go through four phases of analysis and interrogation. These are: prediction, </a:t>
            </a:r>
            <a:r>
              <a:rPr lang="en-GB" sz="2400">
                <a:solidFill>
                  <a:prstClr val="black"/>
                </a:solidFill>
                <a:latin typeface="Calibri" panose="020F0502020204030204"/>
              </a:rPr>
              <a:t>go</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visual</a:t>
            </a:r>
            <a:r>
              <a:rPr lang="en-GB" sz="2400">
                <a:solidFill>
                  <a:prstClr val="black"/>
                </a:solidFill>
                <a:latin typeface="Calibri" panose="020F0502020204030204"/>
              </a:rPr>
              <a:t>,</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observations and inferences.</a:t>
            </a:r>
            <a:endParaRPr lang="en-GB"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This approach can provide a frame for staff when approaching data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As the name suggests, it is important that this is carried out collaboratively.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 link to the protocol and sample data can be found using the link or QR code. </a:t>
            </a:r>
          </a:p>
        </p:txBody>
      </p:sp>
      <p:sp>
        <p:nvSpPr>
          <p:cNvPr id="9" name="TextBox 8">
            <a:extLst>
              <a:ext uri="{FF2B5EF4-FFF2-40B4-BE49-F238E27FC236}">
                <a16:creationId xmlns:a16="http://schemas.microsoft.com/office/drawing/2014/main" id="{5E5AF06E-226A-52A8-9A6A-99BA74626DB4}"/>
              </a:ext>
              <a:ext uri="{C183D7F6-B498-43B3-948B-1728B52AA6E4}">
                <adec:decorative xmlns:adec="http://schemas.microsoft.com/office/drawing/2017/decorative" val="0"/>
              </a:ext>
            </a:extLst>
          </p:cNvPr>
          <p:cNvSpPr txBox="1"/>
          <p:nvPr/>
        </p:nvSpPr>
        <p:spPr>
          <a:xfrm>
            <a:off x="8326581" y="5981343"/>
            <a:ext cx="35453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NCS_PS_Toolkit_BST_Set_C_DataDrivenDialogue.pdf (uchicago.edu)</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109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Lst>
          </p:cNvPr>
          <p:cNvSpPr>
            <a:spLocks noGrp="1"/>
          </p:cNvSpPr>
          <p:nvPr>
            <p:ph type="title"/>
          </p:nvPr>
        </p:nvSpPr>
        <p:spPr/>
        <p:txBody>
          <a:bodyPr>
            <a:normAutofit/>
          </a:bodyPr>
          <a:lstStyle/>
          <a:p>
            <a:r>
              <a:rPr lang="en-GB" sz="4000" b="1"/>
              <a:t>Aims Review</a:t>
            </a:r>
          </a:p>
        </p:txBody>
      </p:sp>
      <p:sp>
        <p:nvSpPr>
          <p:cNvPr id="3" name="TextBox 2">
            <a:extLst>
              <a:ext uri="{FF2B5EF4-FFF2-40B4-BE49-F238E27FC236}">
                <a16:creationId xmlns:a16="http://schemas.microsoft.com/office/drawing/2014/main" id="{32040508-1C23-7137-E95E-33B50BB4826B}"/>
              </a:ext>
            </a:extLst>
          </p:cNvPr>
          <p:cNvSpPr txBox="1"/>
          <p:nvPr/>
        </p:nvSpPr>
        <p:spPr>
          <a:xfrm>
            <a:off x="834671" y="1714023"/>
            <a:ext cx="6882314" cy="41549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national guidance and research including signposting to national data sets,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use of comparator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different ways in which data is presented,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how to analyse contextual and attainment data, 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how to use a data analysis to inform next steps.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027" y="1385538"/>
            <a:ext cx="4086923" cy="4086923"/>
          </a:xfrm>
          <a:prstGeom prst="rect">
            <a:avLst/>
          </a:prstGeom>
        </p:spPr>
      </p:pic>
    </p:spTree>
    <p:extLst>
      <p:ext uri="{BB962C8B-B14F-4D97-AF65-F5344CB8AC3E}">
        <p14:creationId xmlns:p14="http://schemas.microsoft.com/office/powerpoint/2010/main" val="3859406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C75D-8A99-2235-3D05-FCF5AABCA876}"/>
              </a:ext>
              <a:ext uri="{C183D7F6-B498-43B3-948B-1728B52AA6E4}">
                <adec:decorative xmlns:adec="http://schemas.microsoft.com/office/drawing/2017/decorative" val="0"/>
              </a:ext>
            </a:extLst>
          </p:cNvPr>
          <p:cNvSpPr>
            <a:spLocks noGrp="1"/>
          </p:cNvSpPr>
          <p:nvPr>
            <p:ph type="title"/>
          </p:nvPr>
        </p:nvSpPr>
        <p:spPr>
          <a:xfrm>
            <a:off x="1203118" y="933263"/>
            <a:ext cx="4648199" cy="705392"/>
          </a:xfrm>
        </p:spPr>
        <p:txBody>
          <a:bodyPr>
            <a:normAutofit/>
          </a:bodyPr>
          <a:lstStyle/>
          <a:p>
            <a:r>
              <a:rPr lang="en-GB" sz="4000" b="1"/>
              <a:t>Reflection Activity </a:t>
            </a:r>
          </a:p>
        </p:txBody>
      </p:sp>
      <p:grpSp>
        <p:nvGrpSpPr>
          <p:cNvPr id="3" name="Group 2" descr="task icon">
            <a:extLst>
              <a:ext uri="{FF2B5EF4-FFF2-40B4-BE49-F238E27FC236}">
                <a16:creationId xmlns:a16="http://schemas.microsoft.com/office/drawing/2014/main" id="{C75AF7A0-1286-EEA2-4B8E-010DE5214910}"/>
              </a:ext>
              <a:ext uri="{C183D7F6-B498-43B3-948B-1728B52AA6E4}">
                <adec:decorative xmlns:adec="http://schemas.microsoft.com/office/drawing/2017/decorative" val="0"/>
              </a:ext>
            </a:extLst>
          </p:cNvPr>
          <p:cNvGrpSpPr>
            <a:grpSpLocks noChangeAspect="1"/>
          </p:cNvGrpSpPr>
          <p:nvPr/>
        </p:nvGrpSpPr>
        <p:grpSpPr>
          <a:xfrm>
            <a:off x="9986664" y="333629"/>
            <a:ext cx="1553402" cy="1741860"/>
            <a:chOff x="1437526" y="580768"/>
            <a:chExt cx="2315324" cy="3824681"/>
          </a:xfrm>
        </p:grpSpPr>
        <p:pic>
          <p:nvPicPr>
            <p:cNvPr id="5" name="Graphic 4" descr="Group brainstorm outline">
              <a:extLst>
                <a:ext uri="{FF2B5EF4-FFF2-40B4-BE49-F238E27FC236}">
                  <a16:creationId xmlns:a16="http://schemas.microsoft.com/office/drawing/2014/main" id="{0BFDA28F-D7EC-4C03-658E-F7FE564222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7526" y="580768"/>
              <a:ext cx="2315324" cy="3219451"/>
            </a:xfrm>
            <a:prstGeom prst="rect">
              <a:avLst/>
            </a:prstGeom>
          </p:spPr>
        </p:pic>
        <p:sp>
          <p:nvSpPr>
            <p:cNvPr id="6" name="TextBox 5">
              <a:extLst>
                <a:ext uri="{FF2B5EF4-FFF2-40B4-BE49-F238E27FC236}">
                  <a16:creationId xmlns:a16="http://schemas.microsoft.com/office/drawing/2014/main" id="{FDF0240F-960F-CA59-37A3-54786C14F6C9}"/>
                </a:ext>
              </a:extLst>
            </p:cNvPr>
            <p:cNvSpPr txBox="1"/>
            <p:nvPr/>
          </p:nvSpPr>
          <p:spPr>
            <a:xfrm>
              <a:off x="1806994" y="3717342"/>
              <a:ext cx="1576387" cy="688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TASK</a:t>
              </a:r>
            </a:p>
          </p:txBody>
        </p:sp>
      </p:grpSp>
      <p:sp>
        <p:nvSpPr>
          <p:cNvPr id="7" name="TextBox 6">
            <a:extLst>
              <a:ext uri="{FF2B5EF4-FFF2-40B4-BE49-F238E27FC236}">
                <a16:creationId xmlns:a16="http://schemas.microsoft.com/office/drawing/2014/main" id="{DC24E83B-D207-9965-37A4-FDA27BF1366B}"/>
              </a:ext>
              <a:ext uri="{C183D7F6-B498-43B3-948B-1728B52AA6E4}">
                <adec:decorative xmlns:adec="http://schemas.microsoft.com/office/drawing/2017/decorative" val="0"/>
              </a:ext>
            </a:extLst>
          </p:cNvPr>
          <p:cNvSpPr txBox="1"/>
          <p:nvPr/>
        </p:nvSpPr>
        <p:spPr>
          <a:xfrm>
            <a:off x="1108980" y="2462852"/>
            <a:ext cx="8678488"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solidFill>
                  <a:prstClr val="black"/>
                </a:solidFill>
                <a:latin typeface="Calibri" panose="020F0502020204030204"/>
              </a:rPr>
              <a:t>How confident are staff in effectively analysing data?</a:t>
            </a:r>
          </a:p>
          <a:p>
            <a:pPr marR="0" lvl="0" algn="l" defTabSz="9144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solidFill>
                  <a:prstClr val="black"/>
                </a:solidFill>
                <a:latin typeface="Calibri" panose="020F0502020204030204"/>
              </a:rPr>
              <a:t>What key messages or actions have you taken from the workshop?</a:t>
            </a:r>
          </a:p>
          <a:p>
            <a:pPr marR="0" lvl="0" algn="l" defTabSz="914400" rtl="0" eaLnBrk="1" fontAlgn="auto" latinLnBrk="0" hangingPunct="1">
              <a:lnSpc>
                <a:spcPct val="100000"/>
              </a:lnSpc>
              <a:spcBef>
                <a:spcPts val="0"/>
              </a:spcBef>
              <a:spcAft>
                <a:spcPts val="0"/>
              </a:spcAft>
              <a:buClrTx/>
              <a:buSzTx/>
              <a:tabLst/>
              <a:defRPr/>
            </a:pPr>
            <a:endParaRPr lang="en-GB" sz="280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solidFill>
                  <a:prstClr val="black"/>
                </a:solidFill>
                <a:latin typeface="Calibri" panose="020F0502020204030204"/>
              </a:rPr>
              <a:t>What might you do differently in school?</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597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35B038-C436-0831-B21F-1EC61F3E4E2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8381572" y="364112"/>
            <a:ext cx="3392718" cy="1428664"/>
          </a:xfrm>
          <a:prstGeom prst="rect">
            <a:avLst/>
          </a:prstGeom>
        </p:spPr>
      </p:pic>
      <p:sp>
        <p:nvSpPr>
          <p:cNvPr id="6" name="Title 5">
            <a:extLst>
              <a:ext uri="{FF2B5EF4-FFF2-40B4-BE49-F238E27FC236}">
                <a16:creationId xmlns:a16="http://schemas.microsoft.com/office/drawing/2014/main" id="{2F52A493-943A-5ED7-49EE-CD39A5F9BE5E}"/>
              </a:ext>
              <a:ext uri="{C183D7F6-B498-43B3-948B-1728B52AA6E4}">
                <adec:decorative xmlns:adec="http://schemas.microsoft.com/office/drawing/2017/decorative" val="0"/>
              </a:ext>
            </a:extLst>
          </p:cNvPr>
          <p:cNvSpPr>
            <a:spLocks noGrp="1"/>
          </p:cNvSpPr>
          <p:nvPr>
            <p:ph type="title" idx="4294967295"/>
          </p:nvPr>
        </p:nvSpPr>
        <p:spPr>
          <a:xfrm>
            <a:off x="947057" y="1438833"/>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Feedback</a:t>
            </a:r>
          </a:p>
        </p:txBody>
      </p:sp>
      <p:sp>
        <p:nvSpPr>
          <p:cNvPr id="2" name="TextBox 1">
            <a:extLst>
              <a:ext uri="{FF2B5EF4-FFF2-40B4-BE49-F238E27FC236}">
                <a16:creationId xmlns:a16="http://schemas.microsoft.com/office/drawing/2014/main" id="{24F6EE7E-7220-DBEA-91BC-EA307774394E}"/>
              </a:ext>
              <a:ext uri="{C183D7F6-B498-43B3-948B-1728B52AA6E4}">
                <adec:decorative xmlns:adec="http://schemas.microsoft.com/office/drawing/2017/decorative" val="0"/>
              </a:ext>
            </a:extLst>
          </p:cNvPr>
          <p:cNvSpPr txBox="1"/>
          <p:nvPr/>
        </p:nvSpPr>
        <p:spPr>
          <a:xfrm>
            <a:off x="947057" y="2663352"/>
            <a:ext cx="4212771" cy="738664"/>
          </a:xfrm>
          <a:prstGeom prst="rect">
            <a:avLst/>
          </a:prstGeom>
          <a:noFill/>
        </p:spPr>
        <p:txBody>
          <a:bodyPr wrap="square" lIns="91440" tIns="45720" rIns="91440" bIns="45720" rtlCol="0" anchor="t">
            <a:spAutoFit/>
          </a:bodyPr>
          <a:lstStyle/>
          <a:p>
            <a:pPr>
              <a:defRPr/>
            </a:pPr>
            <a:r>
              <a:rPr lang="en-GB">
                <a:solidFill>
                  <a:prstClr val="black"/>
                </a:solidFill>
                <a:latin typeface="Calibri" panose="020F0502020204030204"/>
              </a:rPr>
              <a:t>Insert </a:t>
            </a:r>
            <a:r>
              <a:rPr kumimoji="0" lang="en-GB" b="0" i="0" u="none" strike="noStrike" kern="1200" cap="none" spc="0" normalizeH="0" baseline="0" noProof="0">
                <a:ln>
                  <a:noFill/>
                </a:ln>
                <a:solidFill>
                  <a:prstClr val="black"/>
                </a:solidFill>
                <a:effectLst/>
                <a:uLnTx/>
                <a:uFillTx/>
                <a:latin typeface="Calibri" panose="020F0502020204030204"/>
                <a:ea typeface="+mn-ea"/>
                <a:cs typeface="+mn-cs"/>
              </a:rPr>
              <a:t>you </a:t>
            </a:r>
            <a:r>
              <a:rPr lang="en-GB">
                <a:solidFill>
                  <a:prstClr val="black"/>
                </a:solidFill>
                <a:latin typeface="Calibri" panose="020F0502020204030204"/>
              </a:rPr>
              <a:t>own evaluation code here</a:t>
            </a:r>
            <a:endParaRPr lang="en-US">
              <a:solidFill>
                <a:prstClr val="black"/>
              </a:solidFill>
            </a:endParaRPr>
          </a:p>
          <a:p>
            <a:pPr marL="0" marR="0" lvl="0" indent="0" algn="l" defTabSz="914400">
              <a:lnSpc>
                <a:spcPct val="100000"/>
              </a:lnSpc>
              <a:spcBef>
                <a:spcPts val="0"/>
              </a:spcBef>
              <a:spcAft>
                <a:spcPts val="0"/>
              </a:spcAft>
              <a:buClrTx/>
              <a:buSzTx/>
              <a:buFontTx/>
              <a:buNone/>
              <a:tabLst/>
              <a:defRPr/>
            </a:pPr>
            <a:endParaRPr lang="en-GB" sz="2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pic>
        <p:nvPicPr>
          <p:cNvPr id="4" name="Picture 3">
            <a:extLst>
              <a:ext uri="{FF2B5EF4-FFF2-40B4-BE49-F238E27FC236}">
                <a16:creationId xmlns:a16="http://schemas.microsoft.com/office/drawing/2014/main" id="{1C3635F7-1ED2-C3A0-6CD9-D5EDD8FD16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67618"/>
            <a:ext cx="12192000" cy="1690381"/>
          </a:xfrm>
          <a:prstGeom prst="rect">
            <a:avLst/>
          </a:prstGeom>
        </p:spPr>
      </p:pic>
    </p:spTree>
    <p:extLst>
      <p:ext uri="{BB962C8B-B14F-4D97-AF65-F5344CB8AC3E}">
        <p14:creationId xmlns:p14="http://schemas.microsoft.com/office/powerpoint/2010/main" val="162243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 uri="{C183D7F6-B498-43B3-948B-1728B52AA6E4}">
                <adec:decorative xmlns:adec="http://schemas.microsoft.com/office/drawing/2017/decorative" val="0"/>
              </a:ext>
            </a:extLst>
          </p:cNvPr>
          <p:cNvSpPr txBox="1">
            <a:spLocks noGrp="1"/>
          </p:cNvSpPr>
          <p:nvPr>
            <p:ph type="title" idx="4294967295"/>
          </p:nvPr>
        </p:nvSpPr>
        <p:spPr>
          <a:xfrm>
            <a:off x="418172" y="282124"/>
            <a:ext cx="60997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a:ln>
                  <a:noFill/>
                </a:ln>
                <a:solidFill>
                  <a:prstClr val="black"/>
                </a:solidFill>
                <a:effectLst/>
                <a:uLnTx/>
                <a:uFillTx/>
                <a:latin typeface="Arial"/>
                <a:ea typeface="+mj-ea"/>
                <a:cs typeface="Arial"/>
              </a:rPr>
              <a:t>Connector</a:t>
            </a:r>
            <a:endParaRPr kumimoji="0" lang="en-GB" sz="40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descr="task icon">
            <a:extLst>
              <a:ext uri="{FF2B5EF4-FFF2-40B4-BE49-F238E27FC236}">
                <a16:creationId xmlns:a16="http://schemas.microsoft.com/office/drawing/2014/main" id="{7A428849-A490-656A-6F46-EFF59883C26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16621" y="1514690"/>
            <a:ext cx="3218967" cy="3828620"/>
          </a:xfrm>
          <a:prstGeom prst="rect">
            <a:avLst/>
          </a:prstGeom>
        </p:spPr>
      </p:pic>
      <p:sp>
        <p:nvSpPr>
          <p:cNvPr id="8" name="TextBox 7">
            <a:extLst>
              <a:ext uri="{FF2B5EF4-FFF2-40B4-BE49-F238E27FC236}">
                <a16:creationId xmlns:a16="http://schemas.microsoft.com/office/drawing/2014/main" id="{51CB9AAC-0113-0979-7097-6CD6139BEED4}"/>
              </a:ext>
              <a:ext uri="{C183D7F6-B498-43B3-948B-1728B52AA6E4}">
                <adec:decorative xmlns:adec="http://schemas.microsoft.com/office/drawing/2017/decorative" val="0"/>
              </a:ext>
            </a:extLst>
          </p:cNvPr>
          <p:cNvSpPr txBox="1"/>
          <p:nvPr/>
        </p:nvSpPr>
        <p:spPr>
          <a:xfrm>
            <a:off x="6675864" y="1963725"/>
            <a:ext cx="4386146" cy="1569660"/>
          </a:xfrm>
          <a:prstGeom prst="rect">
            <a:avLst/>
          </a:prstGeom>
          <a:noFill/>
        </p:spPr>
        <p:txBody>
          <a:bodyPr wrap="square" lIns="91440" tIns="45720" rIns="91440" bIns="45720" anchor="t">
            <a:spAutoFit/>
          </a:bodyPr>
          <a:lstStyle/>
          <a:p>
            <a:r>
              <a:rPr lang="en-GB" sz="2400">
                <a:solidFill>
                  <a:schemeClr val="tx1"/>
                </a:solidFill>
                <a:cs typeface="Arial"/>
              </a:rPr>
              <a:t>In groups/pairs:</a:t>
            </a:r>
          </a:p>
          <a:p>
            <a:endParaRPr lang="en-GB" sz="2400">
              <a:solidFill>
                <a:schemeClr val="tx1"/>
              </a:solidFill>
              <a:cs typeface="Arial"/>
            </a:endParaRPr>
          </a:p>
          <a:p>
            <a:r>
              <a:rPr lang="en-GB" sz="2400">
                <a:cs typeface="Arial"/>
              </a:rPr>
              <a:t>Share your dream holiday destination. </a:t>
            </a:r>
            <a:endParaRPr lang="en-GB" sz="2400">
              <a:ea typeface="Calibri"/>
              <a:cs typeface="Arial"/>
            </a:endParaRPr>
          </a:p>
        </p:txBody>
      </p:sp>
    </p:spTree>
    <p:extLst>
      <p:ext uri="{BB962C8B-B14F-4D97-AF65-F5344CB8AC3E}">
        <p14:creationId xmlns:p14="http://schemas.microsoft.com/office/powerpoint/2010/main" val="16369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 uri="{C183D7F6-B498-43B3-948B-1728B52AA6E4}">
                <adec:decorative xmlns:adec="http://schemas.microsoft.com/office/drawing/2017/decorative" val="0"/>
              </a:ext>
            </a:extLst>
          </p:cNvPr>
          <p:cNvSpPr>
            <a:spLocks noGrp="1"/>
          </p:cNvSpPr>
          <p:nvPr>
            <p:ph type="title"/>
          </p:nvPr>
        </p:nvSpPr>
        <p:spPr>
          <a:xfrm>
            <a:off x="1007533" y="559407"/>
            <a:ext cx="1837266" cy="1325563"/>
          </a:xfrm>
        </p:spPr>
        <p:txBody>
          <a:bodyPr>
            <a:normAutofit/>
          </a:bodyPr>
          <a:lstStyle/>
          <a:p>
            <a:r>
              <a:rPr lang="en-GB" sz="4000" b="1"/>
              <a:t>Re-cap</a:t>
            </a:r>
          </a:p>
        </p:txBody>
      </p:sp>
      <p:pic>
        <p:nvPicPr>
          <p:cNvPr id="6" name="Graphic 5" descr="Cycle of arrows ">
            <a:extLst>
              <a:ext uri="{FF2B5EF4-FFF2-40B4-BE49-F238E27FC236}">
                <a16:creationId xmlns:a16="http://schemas.microsoft.com/office/drawing/2014/main" id="{2E1C83F4-6576-1EA6-4A3B-4B86A8D13B8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7533" y="2342171"/>
            <a:ext cx="1837266" cy="1837266"/>
          </a:xfrm>
          <a:prstGeom prst="rect">
            <a:avLst/>
          </a:prstGeom>
        </p:spPr>
      </p:pic>
      <p:sp>
        <p:nvSpPr>
          <p:cNvPr id="4" name="TextBox 3">
            <a:extLst>
              <a:ext uri="{FF2B5EF4-FFF2-40B4-BE49-F238E27FC236}">
                <a16:creationId xmlns:a16="http://schemas.microsoft.com/office/drawing/2014/main" id="{5905630E-D9E4-4FB4-E627-F5C240CBBDDB}"/>
              </a:ext>
              <a:ext uri="{C183D7F6-B498-43B3-948B-1728B52AA6E4}">
                <adec:decorative xmlns:adec="http://schemas.microsoft.com/office/drawing/2017/decorative" val="0"/>
              </a:ext>
            </a:extLst>
          </p:cNvPr>
          <p:cNvSpPr txBox="1"/>
          <p:nvPr/>
        </p:nvSpPr>
        <p:spPr>
          <a:xfrm>
            <a:off x="3289300" y="1884970"/>
            <a:ext cx="7531100"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1 we looked at the purpose and use of data including: the meaning of data and evidence, the ways in which data is used and what we mean by ‘big’ and ‘small’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2 we considered different categories of data and how these may be intersected to support improvement.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3 we looked at the importance of developing effective data systems and processes.</a:t>
            </a:r>
          </a:p>
        </p:txBody>
      </p:sp>
    </p:spTree>
    <p:extLst>
      <p:ext uri="{BB962C8B-B14F-4D97-AF65-F5344CB8AC3E}">
        <p14:creationId xmlns:p14="http://schemas.microsoft.com/office/powerpoint/2010/main" val="6670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GB" sz="4000" b="1"/>
              <a:t>Aims</a:t>
            </a:r>
          </a:p>
        </p:txBody>
      </p:sp>
      <p:sp>
        <p:nvSpPr>
          <p:cNvPr id="3" name="TextBox 2">
            <a:extLst>
              <a:ext uri="{FF2B5EF4-FFF2-40B4-BE49-F238E27FC236}">
                <a16:creationId xmlns:a16="http://schemas.microsoft.com/office/drawing/2014/main" id="{32040508-1C23-7137-E95E-33B50BB4826B}"/>
              </a:ext>
              <a:ext uri="{C183D7F6-B498-43B3-948B-1728B52AA6E4}">
                <adec:decorative xmlns:adec="http://schemas.microsoft.com/office/drawing/2017/decorative" val="0"/>
              </a:ext>
            </a:extLst>
          </p:cNvPr>
          <p:cNvSpPr txBox="1"/>
          <p:nvPr/>
        </p:nvSpPr>
        <p:spPr>
          <a:xfrm>
            <a:off x="834671" y="1714023"/>
            <a:ext cx="6882314" cy="415498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national guidance and research including signposting to national data sets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the use of comparator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the different ways in which data is presented,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how to analyse contextual and attainment data, and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prstClr val="black"/>
                </a:solidFill>
                <a:latin typeface="Calibri" panose="020F0502020204030204"/>
              </a:rPr>
              <a:t>how to use a data analysis to inform next steps.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target">
            <a:extLst>
              <a:ext uri="{FF2B5EF4-FFF2-40B4-BE49-F238E27FC236}">
                <a16:creationId xmlns:a16="http://schemas.microsoft.com/office/drawing/2014/main" id="{D3638B50-7FE7-FA06-CCB6-CFBCC9EC29B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027" y="1385538"/>
            <a:ext cx="4086923" cy="4086923"/>
          </a:xfrm>
          <a:prstGeom prst="rect">
            <a:avLst/>
          </a:prstGeom>
        </p:spPr>
      </p:pic>
    </p:spTree>
    <p:extLst>
      <p:ext uri="{BB962C8B-B14F-4D97-AF65-F5344CB8AC3E}">
        <p14:creationId xmlns:p14="http://schemas.microsoft.com/office/powerpoint/2010/main" val="6187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 uri="{C183D7F6-B498-43B3-948B-1728B52AA6E4}">
                <adec:decorative xmlns:adec="http://schemas.microsoft.com/office/drawing/2017/decorative" val="0"/>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Calibri" panose="020F0502020204030204"/>
                <a:ea typeface="+mj-ea"/>
                <a:cs typeface="+mj-cs"/>
              </a:rPr>
              <a:t>Content coverage</a:t>
            </a:r>
          </a:p>
        </p:txBody>
      </p:sp>
      <p:graphicFrame>
        <p:nvGraphicFramePr>
          <p:cNvPr id="3" name="Diagram 2" descr="smart art">
            <a:extLst>
              <a:ext uri="{FF2B5EF4-FFF2-40B4-BE49-F238E27FC236}">
                <a16:creationId xmlns:a16="http://schemas.microsoft.com/office/drawing/2014/main" id="{3C3877D7-E875-F80E-0AD2-A1477BC106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5454589"/>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 uri="{C183D7F6-B498-43B3-948B-1728B52AA6E4}">
                <adec:decorative xmlns:adec="http://schemas.microsoft.com/office/drawing/2017/decorative" val="0"/>
              </a:ext>
            </a:extLst>
          </p:cNvPr>
          <p:cNvSpPr>
            <a:spLocks noGrp="1"/>
          </p:cNvSpPr>
          <p:nvPr>
            <p:ph type="title"/>
          </p:nvPr>
        </p:nvSpPr>
        <p:spPr>
          <a:xfrm>
            <a:off x="273593" y="175071"/>
            <a:ext cx="10696413" cy="649867"/>
          </a:xfrm>
        </p:spPr>
        <p:txBody>
          <a:bodyPr anchor="t">
            <a:normAutofit/>
          </a:bodyPr>
          <a:lstStyle/>
          <a:p>
            <a:r>
              <a:rPr lang="en-GB" sz="4000" b="1">
                <a:cs typeface="Arial"/>
              </a:rPr>
              <a:t>GTCS standard for Headship </a:t>
            </a:r>
          </a:p>
        </p:txBody>
      </p:sp>
      <p:sp>
        <p:nvSpPr>
          <p:cNvPr id="2" name="TextBox 1">
            <a:extLst>
              <a:ext uri="{FF2B5EF4-FFF2-40B4-BE49-F238E27FC236}">
                <a16:creationId xmlns:a16="http://schemas.microsoft.com/office/drawing/2014/main" id="{A30E613A-C660-1E5C-DE85-408037B0AED0}"/>
              </a:ext>
              <a:ext uri="{C183D7F6-B498-43B3-948B-1728B52AA6E4}">
                <adec:decorative xmlns:adec="http://schemas.microsoft.com/office/drawing/2017/decorative" val="0"/>
              </a:ext>
            </a:extLst>
          </p:cNvPr>
          <p:cNvSpPr txBox="1"/>
          <p:nvPr/>
        </p:nvSpPr>
        <p:spPr>
          <a:xfrm>
            <a:off x="556591" y="821402"/>
            <a:ext cx="11283187" cy="5632311"/>
          </a:xfrm>
          <a:prstGeom prst="rect">
            <a:avLst/>
          </a:prstGeom>
          <a:noFill/>
        </p:spPr>
        <p:txBody>
          <a:bodyPr wrap="square" lIns="91440" tIns="45720" rIns="91440" bIns="45720" rtlCol="0" anchor="t">
            <a:spAutoFit/>
          </a:bodyPr>
          <a:lstStyle/>
          <a:p>
            <a:pPr>
              <a:defRPr/>
            </a:pPr>
            <a:r>
              <a:rPr lang="en-GB" sz="2400">
                <a:ea typeface="+mn-lt"/>
                <a:cs typeface="+mn-lt"/>
              </a:rPr>
              <a:t>Professional responsibilities</a:t>
            </a:r>
            <a:endParaRPr lang="en-US"/>
          </a:p>
          <a:p>
            <a:pPr marL="342900" indent="-342900">
              <a:buFont typeface="Arial,Sans-Serif"/>
              <a:buChar char="•"/>
              <a:defRPr/>
            </a:pPr>
            <a:r>
              <a:rPr lang="en-GB" sz="2400">
                <a:ea typeface="+mn-lt"/>
                <a:cs typeface="+mn-lt"/>
              </a:rPr>
              <a:t>2.2.3 analyse and define situations clearly</a:t>
            </a:r>
            <a:endParaRPr lang="en-US" sz="2400">
              <a:ea typeface="+mn-lt"/>
              <a:cs typeface="+mn-lt"/>
            </a:endParaRPr>
          </a:p>
          <a:p>
            <a:pPr>
              <a:defRPr/>
            </a:pPr>
            <a:endParaRPr lang="en-GB" sz="2400">
              <a:ea typeface="+mn-lt"/>
              <a:cs typeface="+mn-lt"/>
            </a:endParaRPr>
          </a:p>
          <a:p>
            <a:pPr>
              <a:defRPr/>
            </a:pPr>
            <a:r>
              <a:rPr lang="en-GB" sz="2400">
                <a:ea typeface="+mn-lt"/>
                <a:cs typeface="+mn-lt"/>
              </a:rPr>
              <a:t>Self-evaluation</a:t>
            </a:r>
            <a:endParaRPr lang="en-US">
              <a:ea typeface="Calibri"/>
              <a:cs typeface="Calibri"/>
            </a:endParaRPr>
          </a:p>
          <a:p>
            <a:pPr marL="342900" indent="-342900">
              <a:buFont typeface="Arial,Sans-Serif"/>
              <a:buChar char="•"/>
              <a:defRPr/>
            </a:pPr>
            <a:r>
              <a:rPr lang="en-GB" sz="2400">
                <a:ea typeface="+mn-lt"/>
                <a:cs typeface="+mn-lt"/>
              </a:rPr>
              <a:t>3.4.2 ensure that information is gathered systematically from a wide range of sources and partners developing innovative approaches to engage all groups;</a:t>
            </a:r>
          </a:p>
          <a:p>
            <a:pPr marL="342900" indent="-342900">
              <a:buFont typeface="Arial,Sans-Serif"/>
              <a:buChar char="•"/>
              <a:defRPr/>
            </a:pPr>
            <a:endParaRPr lang="en-GB" sz="2400">
              <a:ea typeface="Calibri" panose="020F0502020204030204"/>
              <a:cs typeface="Calibri" panose="020F0502020204030204"/>
            </a:endParaRPr>
          </a:p>
          <a:p>
            <a:pPr marL="342900" indent="-342900">
              <a:buFont typeface="Arial,Sans-Serif"/>
              <a:buChar char="•"/>
              <a:defRPr/>
            </a:pPr>
            <a:r>
              <a:rPr lang="en-GB" sz="2400">
                <a:ea typeface="Calibri" panose="020F0502020204030204"/>
                <a:cs typeface="Calibri" panose="020F0502020204030204"/>
              </a:rPr>
              <a:t>3.4.2 </a:t>
            </a:r>
            <a:r>
              <a:rPr lang="en-GB" sz="2400">
                <a:ea typeface="+mn-lt"/>
                <a:cs typeface="+mn-lt"/>
              </a:rPr>
              <a:t>ensure the use of a diverse range of information, qualitative and quantitative, to inform decision-making and identify priorities to shape and improve practices; and</a:t>
            </a:r>
            <a:endParaRPr lang="en-GB" sz="2400">
              <a:ea typeface="Calibri" panose="020F0502020204030204"/>
              <a:cs typeface="Calibri" panose="020F0502020204030204"/>
            </a:endParaRPr>
          </a:p>
          <a:p>
            <a:pPr>
              <a:defRPr/>
            </a:pPr>
            <a:endParaRPr lang="en-GB" sz="2400">
              <a:solidFill>
                <a:prstClr val="black"/>
              </a:solidFill>
              <a:latin typeface="Calibri" panose="020F0502020204030204"/>
              <a:ea typeface="+mn-lt"/>
              <a:cs typeface="Arial"/>
            </a:endParaRPr>
          </a:p>
          <a:p>
            <a:pPr marL="342900" indent="-342900">
              <a:buFont typeface="Arial,Sans-Serif"/>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3.4.2 </a:t>
            </a:r>
            <a:r>
              <a:rPr lang="en-GB" sz="2400">
                <a:ea typeface="+mn-lt"/>
                <a:cs typeface="+mn-lt"/>
              </a:rPr>
              <a:t>enable and support colleagues in using the information to plan curriculum (pedagogy, assessment and reporting) with a focus on improving outcomes for all learners; and </a:t>
            </a:r>
          </a:p>
          <a:p>
            <a:pPr>
              <a:defRPr/>
            </a:pPr>
            <a:endParaRPr lang="en-GB" sz="2400">
              <a:ea typeface="+mn-lt"/>
              <a:cs typeface="+mn-lt"/>
            </a:endParaRPr>
          </a:p>
          <a:p>
            <a:pPr>
              <a:defRPr/>
            </a:pPr>
            <a:endParaRPr lang="en-GB" sz="2400">
              <a:solidFill>
                <a:srgbClr val="595959"/>
              </a:solidFill>
              <a:ea typeface="Calibri" panose="020F0502020204030204"/>
              <a:cs typeface="Calibri" panose="020F0502020204030204"/>
            </a:endParaRPr>
          </a:p>
        </p:txBody>
      </p:sp>
      <p:sp>
        <p:nvSpPr>
          <p:cNvPr id="7" name="TextBox 6">
            <a:extLst>
              <a:ext uri="{FF2B5EF4-FFF2-40B4-BE49-F238E27FC236}">
                <a16:creationId xmlns:a16="http://schemas.microsoft.com/office/drawing/2014/main" id="{0A45AEDA-0EC7-ED0E-FA39-E3AB7918866F}"/>
              </a:ext>
              <a:ext uri="{C183D7F6-B498-43B3-948B-1728B52AA6E4}">
                <adec:decorative xmlns:adec="http://schemas.microsoft.com/office/drawing/2017/decorative" val="0"/>
              </a:ext>
            </a:extLst>
          </p:cNvPr>
          <p:cNvSpPr txBox="1"/>
          <p:nvPr/>
        </p:nvSpPr>
        <p:spPr>
          <a:xfrm>
            <a:off x="7229960" y="6196739"/>
            <a:ext cx="46159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hlinkClick r:id="rId3"/>
              </a:rPr>
              <a:t>The Standard for Headship</a:t>
            </a:r>
            <a:endParaRPr lang="en-US"/>
          </a:p>
        </p:txBody>
      </p:sp>
    </p:spTree>
    <p:extLst>
      <p:ext uri="{BB962C8B-B14F-4D97-AF65-F5344CB8AC3E}">
        <p14:creationId xmlns:p14="http://schemas.microsoft.com/office/powerpoint/2010/main" val="314107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 uri="{C183D7F6-B498-43B3-948B-1728B52AA6E4}">
                <adec:decorative xmlns:adec="http://schemas.microsoft.com/office/drawing/2017/decorative" val="0"/>
              </a:ext>
            </a:extLst>
          </p:cNvPr>
          <p:cNvSpPr>
            <a:spLocks noGrp="1"/>
          </p:cNvSpPr>
          <p:nvPr>
            <p:ph type="title"/>
          </p:nvPr>
        </p:nvSpPr>
        <p:spPr>
          <a:xfrm>
            <a:off x="273593" y="175071"/>
            <a:ext cx="10696413" cy="649867"/>
          </a:xfrm>
        </p:spPr>
        <p:txBody>
          <a:bodyPr anchor="t">
            <a:normAutofit/>
          </a:bodyPr>
          <a:lstStyle/>
          <a:p>
            <a:r>
              <a:rPr lang="en-GB" sz="4000" b="1">
                <a:cs typeface="Arial"/>
              </a:rPr>
              <a:t>GTCS standard for Middle Leadership  </a:t>
            </a:r>
          </a:p>
        </p:txBody>
      </p:sp>
      <p:sp>
        <p:nvSpPr>
          <p:cNvPr id="2" name="TextBox 1">
            <a:extLst>
              <a:ext uri="{FF2B5EF4-FFF2-40B4-BE49-F238E27FC236}">
                <a16:creationId xmlns:a16="http://schemas.microsoft.com/office/drawing/2014/main" id="{A30E613A-C660-1E5C-DE85-408037B0AED0}"/>
              </a:ext>
              <a:ext uri="{C183D7F6-B498-43B3-948B-1728B52AA6E4}">
                <adec:decorative xmlns:adec="http://schemas.microsoft.com/office/drawing/2017/decorative" val="0"/>
              </a:ext>
            </a:extLst>
          </p:cNvPr>
          <p:cNvSpPr txBox="1"/>
          <p:nvPr/>
        </p:nvSpPr>
        <p:spPr>
          <a:xfrm>
            <a:off x="453269" y="860148"/>
            <a:ext cx="11283187" cy="6370975"/>
          </a:xfrm>
          <a:prstGeom prst="rect">
            <a:avLst/>
          </a:prstGeom>
          <a:noFill/>
        </p:spPr>
        <p:txBody>
          <a:bodyPr wrap="square" lIns="91440" tIns="45720" rIns="91440" bIns="45720" rtlCol="0" anchor="t">
            <a:spAutoFit/>
          </a:bodyPr>
          <a:lstStyle/>
          <a:p>
            <a:pPr>
              <a:defRPr/>
            </a:pPr>
            <a:r>
              <a:rPr lang="en-GB" sz="2400">
                <a:ea typeface="+mn-lt"/>
                <a:cs typeface="+mn-lt"/>
              </a:rPr>
              <a:t>Professional responsibilities</a:t>
            </a:r>
            <a:endParaRPr lang="en-US"/>
          </a:p>
          <a:p>
            <a:pPr marL="342900" indent="-342900">
              <a:buFont typeface="Arial,Sans-Serif"/>
              <a:buChar char="•"/>
              <a:defRPr/>
            </a:pPr>
            <a:r>
              <a:rPr lang="en-GB" sz="2400">
                <a:ea typeface="+mn-lt"/>
                <a:cs typeface="+mn-lt"/>
              </a:rPr>
              <a:t>2.2.3 analyse and define situations clearly</a:t>
            </a:r>
            <a:endParaRPr lang="en-US" sz="2400">
              <a:ea typeface="+mn-lt"/>
              <a:cs typeface="+mn-lt"/>
            </a:endParaRPr>
          </a:p>
          <a:p>
            <a:pPr>
              <a:defRPr/>
            </a:pPr>
            <a:endParaRPr lang="en-GB" sz="2400">
              <a:ea typeface="+mn-lt"/>
              <a:cs typeface="+mn-lt"/>
            </a:endParaRPr>
          </a:p>
          <a:p>
            <a:pPr>
              <a:defRPr/>
            </a:pPr>
            <a:r>
              <a:rPr lang="en-GB" sz="2400">
                <a:ea typeface="+mn-lt"/>
                <a:cs typeface="+mn-lt"/>
              </a:rPr>
              <a:t>Self-evaluation</a:t>
            </a:r>
            <a:endParaRPr lang="en-US">
              <a:ea typeface="Calibri"/>
              <a:cs typeface="Calibri"/>
            </a:endParaRPr>
          </a:p>
          <a:p>
            <a:pPr marL="342900" indent="-342900">
              <a:buFont typeface="Arial,Sans-Serif"/>
              <a:buChar char="•"/>
              <a:defRPr/>
            </a:pPr>
            <a:r>
              <a:rPr lang="en-GB" sz="2400">
                <a:ea typeface="+mn-lt"/>
                <a:cs typeface="+mn-lt"/>
              </a:rPr>
              <a:t>3.4.2 gather information systematically from a wide range of sources and partners using valid, reliable and innovative approaches to engage all groups;</a:t>
            </a:r>
          </a:p>
          <a:p>
            <a:pPr marL="342900" indent="-342900">
              <a:buFont typeface="Arial,Sans-Serif"/>
              <a:buChar char="•"/>
              <a:defRPr/>
            </a:pPr>
            <a:endParaRPr lang="en-GB" sz="2400">
              <a:ea typeface="+mn-lt"/>
              <a:cs typeface="+mn-lt"/>
            </a:endParaRPr>
          </a:p>
          <a:p>
            <a:pPr marL="342900" indent="-342900">
              <a:buFont typeface="Arial,Sans-Serif"/>
              <a:buChar char="•"/>
              <a:defRPr/>
            </a:pPr>
            <a:r>
              <a:rPr lang="en-GB" sz="2400">
                <a:ea typeface="+mn-lt"/>
                <a:cs typeface="+mn-lt"/>
              </a:rPr>
              <a:t>3.4.2 use the information, qualitative and quantitative, to inform decision-making and identify priorities to shape and improve practices; </a:t>
            </a:r>
            <a:endParaRPr lang="en-GB" sz="2400">
              <a:ea typeface="Calibri" panose="020F0502020204030204"/>
              <a:cs typeface="Calibri" panose="020F0502020204030204"/>
            </a:endParaRPr>
          </a:p>
          <a:p>
            <a:pPr>
              <a:defRPr/>
            </a:pPr>
            <a:endParaRPr lang="en-GB" sz="2400">
              <a:solidFill>
                <a:prstClr val="black"/>
              </a:solidFill>
              <a:latin typeface="Calibri" panose="020F0502020204030204"/>
              <a:ea typeface="+mn-lt"/>
              <a:cs typeface="Arial"/>
            </a:endParaRPr>
          </a:p>
          <a:p>
            <a:pPr marL="342900" indent="-342900">
              <a:buFont typeface="Arial,Sans-Serif"/>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3.4.2 </a:t>
            </a:r>
            <a:r>
              <a:rPr lang="en-GB" sz="2400">
                <a:ea typeface="+mn-lt"/>
                <a:cs typeface="+mn-lt"/>
              </a:rPr>
              <a:t>enable and support colleagues in using the information to plan curriculum (pedagogy, assessment and reporting) with a focus on improving outcomes for all learners; and </a:t>
            </a:r>
          </a:p>
          <a:p>
            <a:pPr>
              <a:defRPr/>
            </a:pPr>
            <a:endParaRPr lang="en-GB" sz="2400">
              <a:ea typeface="+mn-lt"/>
              <a:cs typeface="+mn-lt"/>
            </a:endParaRPr>
          </a:p>
          <a:p>
            <a:pPr marL="342900" indent="-342900">
              <a:buFont typeface="Arial,Sans-Serif"/>
              <a:buChar char="•"/>
              <a:defRPr/>
            </a:pPr>
            <a:r>
              <a:rPr kumimoji="0" lang="en-GB" sz="2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3.4.2 </a:t>
            </a:r>
            <a:r>
              <a:rPr lang="en-GB" sz="2400">
                <a:ea typeface="+mn-lt"/>
                <a:cs typeface="+mn-lt"/>
              </a:rPr>
              <a:t>ensure assessment and evidence of assessments are robust and appropriate for internal and external purposes</a:t>
            </a:r>
            <a:endParaRPr lang="en-GB" sz="2400"/>
          </a:p>
          <a:p>
            <a:pPr>
              <a:defRPr/>
            </a:pPr>
            <a:endParaRPr lang="en-GB" sz="2400">
              <a:solidFill>
                <a:prstClr val="black">
                  <a:lumMod val="65000"/>
                  <a:lumOff val="35000"/>
                </a:prstClr>
              </a:solidFill>
              <a:ea typeface="+mn-lt"/>
              <a:cs typeface="+mn-lt"/>
            </a:endParaRPr>
          </a:p>
        </p:txBody>
      </p:sp>
      <p:sp>
        <p:nvSpPr>
          <p:cNvPr id="3" name="TextBox 2">
            <a:extLst>
              <a:ext uri="{FF2B5EF4-FFF2-40B4-BE49-F238E27FC236}">
                <a16:creationId xmlns:a16="http://schemas.microsoft.com/office/drawing/2014/main" id="{B726CA8C-6123-2883-45A0-744BFFF3C557}"/>
              </a:ext>
              <a:ext uri="{C183D7F6-B498-43B3-948B-1728B52AA6E4}">
                <adec:decorative xmlns:adec="http://schemas.microsoft.com/office/drawing/2017/decorative" val="0"/>
              </a:ext>
            </a:extLst>
          </p:cNvPr>
          <p:cNvSpPr txBox="1"/>
          <p:nvPr/>
        </p:nvSpPr>
        <p:spPr>
          <a:xfrm>
            <a:off x="7694909" y="6493789"/>
            <a:ext cx="6243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hlinkClick r:id="rId3"/>
              </a:rPr>
              <a:t>Standard for middle leadership</a:t>
            </a:r>
            <a:endParaRPr lang="en-US"/>
          </a:p>
        </p:txBody>
      </p:sp>
    </p:spTree>
    <p:extLst>
      <p:ext uri="{BB962C8B-B14F-4D97-AF65-F5344CB8AC3E}">
        <p14:creationId xmlns:p14="http://schemas.microsoft.com/office/powerpoint/2010/main" val="1895313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EB17AA-1444-4229-B70E-6BD22F63BBF8}">
  <ds:schemaRefs>
    <ds:schemaRef ds:uri="6cf05f93-2b4c-466a-a00d-dbce26ffc13a"/>
    <ds:schemaRef ds:uri="81baafe4-96f0-4067-a22a-53b3511ccc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547C90-5309-46BE-82E6-073E092BB16D}">
  <ds:schemaRefs>
    <ds:schemaRef ds:uri="http://schemas.microsoft.com/sharepoint/v3/contenttype/forms"/>
  </ds:schemaRefs>
</ds:datastoreItem>
</file>

<file path=customXml/itemProps3.xml><?xml version="1.0" encoding="utf-8"?>
<ds:datastoreItem xmlns:ds="http://schemas.openxmlformats.org/officeDocument/2006/customXml" ds:itemID="{4482A52F-CF61-4116-B57E-3780B9B81AB6}">
  <ds:schemaRefs>
    <ds:schemaRef ds:uri="6cf05f93-2b4c-466a-a00d-dbce26ffc13a"/>
    <ds:schemaRef ds:uri="81baafe4-96f0-4067-a22a-53b3511ccc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35</Slides>
  <Notes>33</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Effective use of data</vt:lpstr>
      <vt:lpstr>The national model of professional learning</vt:lpstr>
      <vt:lpstr>Draft Group Agreement and Protocols</vt:lpstr>
      <vt:lpstr>Connector</vt:lpstr>
      <vt:lpstr>Re-cap</vt:lpstr>
      <vt:lpstr>Aims</vt:lpstr>
      <vt:lpstr>Content coverage</vt:lpstr>
      <vt:lpstr>GTCS standard for Headship </vt:lpstr>
      <vt:lpstr>GTCS standard for Middle Leadership  </vt:lpstr>
      <vt:lpstr>HGIOS 4</vt:lpstr>
      <vt:lpstr>Rapid Evidence Review Paper</vt:lpstr>
      <vt:lpstr>Using data </vt:lpstr>
      <vt:lpstr>Reflection activity</vt:lpstr>
      <vt:lpstr>Nationally available data</vt:lpstr>
      <vt:lpstr>Nationally available data for schools</vt:lpstr>
      <vt:lpstr>Comparator data</vt:lpstr>
      <vt:lpstr>Using nationally available comparator data</vt:lpstr>
      <vt:lpstr>Observational and statistical interpretation of data</vt:lpstr>
      <vt:lpstr>Displaying information</vt:lpstr>
      <vt:lpstr>Charts</vt:lpstr>
      <vt:lpstr>Line chart and tables</vt:lpstr>
      <vt:lpstr>Local examples of data – tables, charts, graphs</vt:lpstr>
      <vt:lpstr> How do we start to analyse data?</vt:lpstr>
      <vt:lpstr>Using attainment data</vt:lpstr>
      <vt:lpstr>Using contextual information</vt:lpstr>
      <vt:lpstr> What do you notice? What implications might this have?</vt:lpstr>
      <vt:lpstr>Using attainment data – part 2</vt:lpstr>
      <vt:lpstr>What gaps or patterns do you see?</vt:lpstr>
      <vt:lpstr>Analysing attainment data - summary</vt:lpstr>
      <vt:lpstr>Next steps – intersecting data</vt:lpstr>
      <vt:lpstr>Next steps – action planning</vt:lpstr>
      <vt:lpstr>Next steps – using a data driven dialogue approach</vt:lpstr>
      <vt:lpstr>Aims Review</vt:lpstr>
      <vt:lpstr>Reflection Activity </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revision>5</cp:revision>
  <dcterms:created xsi:type="dcterms:W3CDTF">2024-04-02T09:25:48Z</dcterms:created>
  <dcterms:modified xsi:type="dcterms:W3CDTF">2024-05-01T13:25:25Z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