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5"/>
  </p:notesMasterIdLst>
  <p:handoutMasterIdLst>
    <p:handoutMasterId r:id="rId36"/>
  </p:handoutMasterIdLst>
  <p:sldIdLst>
    <p:sldId id="264" r:id="rId6"/>
    <p:sldId id="273" r:id="rId7"/>
    <p:sldId id="274" r:id="rId8"/>
    <p:sldId id="275" r:id="rId9"/>
    <p:sldId id="332" r:id="rId10"/>
    <p:sldId id="307" r:id="rId11"/>
    <p:sldId id="349" r:id="rId12"/>
    <p:sldId id="339" r:id="rId13"/>
    <p:sldId id="350" r:id="rId14"/>
    <p:sldId id="344" r:id="rId15"/>
    <p:sldId id="351" r:id="rId16"/>
    <p:sldId id="327" r:id="rId17"/>
    <p:sldId id="352" r:id="rId18"/>
    <p:sldId id="306" r:id="rId19"/>
    <p:sldId id="326" r:id="rId20"/>
    <p:sldId id="347" r:id="rId21"/>
    <p:sldId id="340" r:id="rId22"/>
    <p:sldId id="348" r:id="rId23"/>
    <p:sldId id="345" r:id="rId24"/>
    <p:sldId id="346" r:id="rId25"/>
    <p:sldId id="318" r:id="rId26"/>
    <p:sldId id="354" r:id="rId27"/>
    <p:sldId id="334" r:id="rId28"/>
    <p:sldId id="353" r:id="rId29"/>
    <p:sldId id="287" r:id="rId30"/>
    <p:sldId id="293" r:id="rId31"/>
    <p:sldId id="355" r:id="rId32"/>
    <p:sldId id="342" r:id="rId33"/>
    <p:sldId id="268"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2E171A-B24E-41AC-859B-BD5656BA3C50}" v="2" dt="2024-02-09T16:23:37.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3" autoAdjust="0"/>
    <p:restoredTop sz="86388" autoAdjust="0"/>
  </p:normalViewPr>
  <p:slideViewPr>
    <p:cSldViewPr snapToGrid="0">
      <p:cViewPr varScale="1">
        <p:scale>
          <a:sx n="75" d="100"/>
          <a:sy n="75" d="100"/>
        </p:scale>
        <p:origin x="168" y="54"/>
      </p:cViewPr>
      <p:guideLst>
        <p:guide orient="horz" pos="2160"/>
        <p:guide pos="3840"/>
      </p:guideLst>
    </p:cSldViewPr>
  </p:slideViewPr>
  <p:outlineViewPr>
    <p:cViewPr>
      <p:scale>
        <a:sx n="33" d="100"/>
        <a:sy n="33" d="100"/>
      </p:scale>
      <p:origin x="0" y="-912"/>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òghan Stewart" userId="62148dbb-c328-4d6f-b3ec-33dfea998c15" providerId="ADAL" clId="{6118B0F6-BD8C-4FF5-9844-060132D24710}"/>
    <pc:docChg chg="undo custSel addSld delSld modSld sldOrd">
      <pc:chgData name="Eòghan Stewart" userId="62148dbb-c328-4d6f-b3ec-33dfea998c15" providerId="ADAL" clId="{6118B0F6-BD8C-4FF5-9844-060132D24710}" dt="2023-05-18T14:31:41.060" v="11181" actId="1076"/>
      <pc:docMkLst>
        <pc:docMk/>
      </pc:docMkLst>
      <pc:sldChg chg="modSp mod">
        <pc:chgData name="Eòghan Stewart" userId="62148dbb-c328-4d6f-b3ec-33dfea998c15" providerId="ADAL" clId="{6118B0F6-BD8C-4FF5-9844-060132D24710}" dt="2023-05-18T14:31:41.060" v="11181" actId="1076"/>
        <pc:sldMkLst>
          <pc:docMk/>
          <pc:sldMk cId="1717420105" sldId="264"/>
        </pc:sldMkLst>
        <pc:spChg chg="mod">
          <ac:chgData name="Eòghan Stewart" userId="62148dbb-c328-4d6f-b3ec-33dfea998c15" providerId="ADAL" clId="{6118B0F6-BD8C-4FF5-9844-060132D24710}" dt="2023-05-18T14:31:41.060" v="11181" actId="1076"/>
          <ac:spMkLst>
            <pc:docMk/>
            <pc:sldMk cId="1717420105" sldId="264"/>
            <ac:spMk id="6" creationId="{00000000-0000-0000-0000-000000000000}"/>
          </ac:spMkLst>
        </pc:spChg>
        <pc:spChg chg="mod">
          <ac:chgData name="Eòghan Stewart" userId="62148dbb-c328-4d6f-b3ec-33dfea998c15" providerId="ADAL" clId="{6118B0F6-BD8C-4FF5-9844-060132D24710}" dt="2023-05-18T14:31:31.186" v="11180" actId="20577"/>
          <ac:spMkLst>
            <pc:docMk/>
            <pc:sldMk cId="1717420105" sldId="264"/>
            <ac:spMk id="8" creationId="{00000000-0000-0000-0000-000000000000}"/>
          </ac:spMkLst>
        </pc:spChg>
      </pc:sldChg>
      <pc:sldChg chg="modSp mod">
        <pc:chgData name="Eòghan Stewart" userId="62148dbb-c328-4d6f-b3ec-33dfea998c15" providerId="ADAL" clId="{6118B0F6-BD8C-4FF5-9844-060132D24710}" dt="2023-05-15T13:16:09.853" v="242" actId="20577"/>
        <pc:sldMkLst>
          <pc:docMk/>
          <pc:sldMk cId="2135170990" sldId="274"/>
        </pc:sldMkLst>
        <pc:spChg chg="mod">
          <ac:chgData name="Eòghan Stewart" userId="62148dbb-c328-4d6f-b3ec-33dfea998c15" providerId="ADAL" clId="{6118B0F6-BD8C-4FF5-9844-060132D24710}" dt="2023-05-15T13:15:46.778" v="192" actId="14100"/>
          <ac:spMkLst>
            <pc:docMk/>
            <pc:sldMk cId="2135170990" sldId="274"/>
            <ac:spMk id="5" creationId="{FAF7AF29-FD6D-030A-0BF8-0373CC032345}"/>
          </ac:spMkLst>
        </pc:spChg>
        <pc:spChg chg="mod">
          <ac:chgData name="Eòghan Stewart" userId="62148dbb-c328-4d6f-b3ec-33dfea998c15" providerId="ADAL" clId="{6118B0F6-BD8C-4FF5-9844-060132D24710}" dt="2023-05-15T13:15:07.567" v="123" actId="20577"/>
          <ac:spMkLst>
            <pc:docMk/>
            <pc:sldMk cId="2135170990" sldId="274"/>
            <ac:spMk id="6" creationId="{92A59537-C405-1E56-AE99-8BDD60D41790}"/>
          </ac:spMkLst>
        </pc:spChg>
        <pc:spChg chg="mod">
          <ac:chgData name="Eòghan Stewart" userId="62148dbb-c328-4d6f-b3ec-33dfea998c15" providerId="ADAL" clId="{6118B0F6-BD8C-4FF5-9844-060132D24710}" dt="2023-05-15T13:16:09.853" v="242" actId="20577"/>
          <ac:spMkLst>
            <pc:docMk/>
            <pc:sldMk cId="2135170990" sldId="274"/>
            <ac:spMk id="7" creationId="{202B696B-14CD-9E93-158B-B1D7DDF44574}"/>
          </ac:spMkLst>
        </pc:spChg>
        <pc:spChg chg="mod">
          <ac:chgData name="Eòghan Stewart" userId="62148dbb-c328-4d6f-b3ec-33dfea998c15" providerId="ADAL" clId="{6118B0F6-BD8C-4FF5-9844-060132D24710}" dt="2023-05-15T13:14:32.308" v="69" actId="20577"/>
          <ac:spMkLst>
            <pc:docMk/>
            <pc:sldMk cId="2135170990" sldId="274"/>
            <ac:spMk id="13" creationId="{162C2CFC-95FA-69CA-1638-B4095B7BA8A4}"/>
          </ac:spMkLst>
        </pc:spChg>
      </pc:sldChg>
      <pc:sldChg chg="modSp mod">
        <pc:chgData name="Eòghan Stewart" userId="62148dbb-c328-4d6f-b3ec-33dfea998c15" providerId="ADAL" clId="{6118B0F6-BD8C-4FF5-9844-060132D24710}" dt="2023-05-15T13:18:51.592" v="761" actId="20577"/>
        <pc:sldMkLst>
          <pc:docMk/>
          <pc:sldMk cId="2677423007" sldId="275"/>
        </pc:sldMkLst>
        <pc:spChg chg="mod">
          <ac:chgData name="Eòghan Stewart" userId="62148dbb-c328-4d6f-b3ec-33dfea998c15" providerId="ADAL" clId="{6118B0F6-BD8C-4FF5-9844-060132D24710}" dt="2023-05-15T13:16:54.810" v="402" actId="20577"/>
          <ac:spMkLst>
            <pc:docMk/>
            <pc:sldMk cId="2677423007" sldId="275"/>
            <ac:spMk id="5" creationId="{FAF7AF29-FD6D-030A-0BF8-0373CC032345}"/>
          </ac:spMkLst>
        </pc:spChg>
        <pc:spChg chg="mod">
          <ac:chgData name="Eòghan Stewart" userId="62148dbb-c328-4d6f-b3ec-33dfea998c15" providerId="ADAL" clId="{6118B0F6-BD8C-4FF5-9844-060132D24710}" dt="2023-05-15T13:16:25.213" v="283" actId="20577"/>
          <ac:spMkLst>
            <pc:docMk/>
            <pc:sldMk cId="2677423007" sldId="275"/>
            <ac:spMk id="7" creationId="{202B696B-14CD-9E93-158B-B1D7DDF44574}"/>
          </ac:spMkLst>
        </pc:spChg>
        <pc:spChg chg="mod">
          <ac:chgData name="Eòghan Stewart" userId="62148dbb-c328-4d6f-b3ec-33dfea998c15" providerId="ADAL" clId="{6118B0F6-BD8C-4FF5-9844-060132D24710}" dt="2023-05-15T13:17:41.966" v="538" actId="20577"/>
          <ac:spMkLst>
            <pc:docMk/>
            <pc:sldMk cId="2677423007" sldId="275"/>
            <ac:spMk id="8" creationId="{0DEAFB83-3634-CD0C-032D-1B6BA7729504}"/>
          </ac:spMkLst>
        </pc:spChg>
        <pc:spChg chg="mod">
          <ac:chgData name="Eòghan Stewart" userId="62148dbb-c328-4d6f-b3ec-33dfea998c15" providerId="ADAL" clId="{6118B0F6-BD8C-4FF5-9844-060132D24710}" dt="2023-05-15T13:18:51.592" v="761" actId="20577"/>
          <ac:spMkLst>
            <pc:docMk/>
            <pc:sldMk cId="2677423007" sldId="275"/>
            <ac:spMk id="9" creationId="{49DCC83C-0464-C3DF-E57B-AD7BFBCEB9F8}"/>
          </ac:spMkLst>
        </pc:spChg>
        <pc:spChg chg="mod">
          <ac:chgData name="Eòghan Stewart" userId="62148dbb-c328-4d6f-b3ec-33dfea998c15" providerId="ADAL" clId="{6118B0F6-BD8C-4FF5-9844-060132D24710}" dt="2023-05-15T13:18:34.949" v="700" actId="20577"/>
          <ac:spMkLst>
            <pc:docMk/>
            <pc:sldMk cId="2677423007" sldId="275"/>
            <ac:spMk id="13" creationId="{162C2CFC-95FA-69CA-1638-B4095B7BA8A4}"/>
          </ac:spMkLst>
        </pc:spChg>
      </pc:sldChg>
      <pc:sldChg chg="modSp mod">
        <pc:chgData name="Eòghan Stewart" userId="62148dbb-c328-4d6f-b3ec-33dfea998c15" providerId="ADAL" clId="{6118B0F6-BD8C-4FF5-9844-060132D24710}" dt="2023-05-16T09:23:54.755" v="11179" actId="20577"/>
        <pc:sldMkLst>
          <pc:docMk/>
          <pc:sldMk cId="3553652232" sldId="280"/>
        </pc:sldMkLst>
        <pc:spChg chg="mod">
          <ac:chgData name="Eòghan Stewart" userId="62148dbb-c328-4d6f-b3ec-33dfea998c15" providerId="ADAL" clId="{6118B0F6-BD8C-4FF5-9844-060132D24710}" dt="2023-05-16T09:19:37.144" v="10721" actId="20577"/>
          <ac:spMkLst>
            <pc:docMk/>
            <pc:sldMk cId="3553652232" sldId="280"/>
            <ac:spMk id="2" creationId="{00000000-0000-0000-0000-000000000000}"/>
          </ac:spMkLst>
        </pc:spChg>
        <pc:spChg chg="mod">
          <ac:chgData name="Eòghan Stewart" userId="62148dbb-c328-4d6f-b3ec-33dfea998c15" providerId="ADAL" clId="{6118B0F6-BD8C-4FF5-9844-060132D24710}" dt="2023-05-16T09:23:54.755" v="11179" actId="20577"/>
          <ac:spMkLst>
            <pc:docMk/>
            <pc:sldMk cId="3553652232" sldId="280"/>
            <ac:spMk id="3" creationId="{9016A5C4-5ABD-BE1B-7BBD-C7F3E6760773}"/>
          </ac:spMkLst>
        </pc:spChg>
        <pc:spChg chg="mod">
          <ac:chgData name="Eòghan Stewart" userId="62148dbb-c328-4d6f-b3ec-33dfea998c15" providerId="ADAL" clId="{6118B0F6-BD8C-4FF5-9844-060132D24710}" dt="2023-05-16T09:20:08.616" v="10738" actId="20577"/>
          <ac:spMkLst>
            <pc:docMk/>
            <pc:sldMk cId="3553652232" sldId="280"/>
            <ac:spMk id="5" creationId="{FAF7AF29-FD6D-030A-0BF8-0373CC032345}"/>
          </ac:spMkLst>
        </pc:spChg>
        <pc:spChg chg="mod">
          <ac:chgData name="Eòghan Stewart" userId="62148dbb-c328-4d6f-b3ec-33dfea998c15" providerId="ADAL" clId="{6118B0F6-BD8C-4FF5-9844-060132D24710}" dt="2023-05-16T09:20:27.162" v="10763" actId="20577"/>
          <ac:spMkLst>
            <pc:docMk/>
            <pc:sldMk cId="3553652232" sldId="280"/>
            <ac:spMk id="7" creationId="{202B696B-14CD-9E93-158B-B1D7DDF44574}"/>
          </ac:spMkLst>
        </pc:spChg>
        <pc:spChg chg="mod">
          <ac:chgData name="Eòghan Stewart" userId="62148dbb-c328-4d6f-b3ec-33dfea998c15" providerId="ADAL" clId="{6118B0F6-BD8C-4FF5-9844-060132D24710}" dt="2023-05-16T09:20:38.043" v="10806" actId="20577"/>
          <ac:spMkLst>
            <pc:docMk/>
            <pc:sldMk cId="3553652232" sldId="280"/>
            <ac:spMk id="13" creationId="{162C2CFC-95FA-69CA-1638-B4095B7BA8A4}"/>
          </ac:spMkLst>
        </pc:spChg>
        <pc:spChg chg="mod">
          <ac:chgData name="Eòghan Stewart" userId="62148dbb-c328-4d6f-b3ec-33dfea998c15" providerId="ADAL" clId="{6118B0F6-BD8C-4FF5-9844-060132D24710}" dt="2023-05-16T09:20:54.636" v="10831" actId="20577"/>
          <ac:spMkLst>
            <pc:docMk/>
            <pc:sldMk cId="3553652232" sldId="280"/>
            <ac:spMk id="14" creationId="{F174FC29-43B3-57F6-063B-B329BAF9B86F}"/>
          </ac:spMkLst>
        </pc:spChg>
        <pc:spChg chg="mod">
          <ac:chgData name="Eòghan Stewart" userId="62148dbb-c328-4d6f-b3ec-33dfea998c15" providerId="ADAL" clId="{6118B0F6-BD8C-4FF5-9844-060132D24710}" dt="2023-05-16T09:21:04.670" v="10860" actId="20577"/>
          <ac:spMkLst>
            <pc:docMk/>
            <pc:sldMk cId="3553652232" sldId="280"/>
            <ac:spMk id="17" creationId="{E227A035-7933-7753-C67A-E75DC0779CCB}"/>
          </ac:spMkLst>
        </pc:spChg>
        <pc:picChg chg="mod">
          <ac:chgData name="Eòghan Stewart" userId="62148dbb-c328-4d6f-b3ec-33dfea998c15" providerId="ADAL" clId="{6118B0F6-BD8C-4FF5-9844-060132D24710}" dt="2023-05-16T09:21:22.766" v="10861" actId="14826"/>
          <ac:picMkLst>
            <pc:docMk/>
            <pc:sldMk cId="3553652232" sldId="280"/>
            <ac:picMk id="16" creationId="{AE169B21-B2A2-5519-9D7A-7C5E9A63D442}"/>
          </ac:picMkLst>
        </pc:picChg>
      </pc:sldChg>
      <pc:sldChg chg="modSp mod">
        <pc:chgData name="Eòghan Stewart" userId="62148dbb-c328-4d6f-b3ec-33dfea998c15" providerId="ADAL" clId="{6118B0F6-BD8C-4FF5-9844-060132D24710}" dt="2023-05-16T08:55:34.017" v="9839" actId="20577"/>
        <pc:sldMkLst>
          <pc:docMk/>
          <pc:sldMk cId="3419223247" sldId="293"/>
        </pc:sldMkLst>
        <pc:spChg chg="mod">
          <ac:chgData name="Eòghan Stewart" userId="62148dbb-c328-4d6f-b3ec-33dfea998c15" providerId="ADAL" clId="{6118B0F6-BD8C-4FF5-9844-060132D24710}" dt="2023-05-16T08:54:01.056" v="9473" actId="20577"/>
          <ac:spMkLst>
            <pc:docMk/>
            <pc:sldMk cId="3419223247" sldId="293"/>
            <ac:spMk id="2" creationId="{7881C259-3499-2D34-0C92-61995103236F}"/>
          </ac:spMkLst>
        </pc:spChg>
        <pc:spChg chg="mod">
          <ac:chgData name="Eòghan Stewart" userId="62148dbb-c328-4d6f-b3ec-33dfea998c15" providerId="ADAL" clId="{6118B0F6-BD8C-4FF5-9844-060132D24710}" dt="2023-05-16T08:55:34.017" v="9839" actId="20577"/>
          <ac:spMkLst>
            <pc:docMk/>
            <pc:sldMk cId="3419223247" sldId="293"/>
            <ac:spMk id="4" creationId="{296B07EF-2297-52ED-6EC9-2FAF4F1D39B6}"/>
          </ac:spMkLst>
        </pc:spChg>
      </pc:sldChg>
      <pc:sldChg chg="addSp delSp modSp mod">
        <pc:chgData name="Eòghan Stewart" userId="62148dbb-c328-4d6f-b3ec-33dfea998c15" providerId="ADAL" clId="{6118B0F6-BD8C-4FF5-9844-060132D24710}" dt="2023-05-15T13:32:54.005" v="2568" actId="27636"/>
        <pc:sldMkLst>
          <pc:docMk/>
          <pc:sldMk cId="715761333" sldId="295"/>
        </pc:sldMkLst>
        <pc:spChg chg="mod">
          <ac:chgData name="Eòghan Stewart" userId="62148dbb-c328-4d6f-b3ec-33dfea998c15" providerId="ADAL" clId="{6118B0F6-BD8C-4FF5-9844-060132D24710}" dt="2023-05-15T13:19:18.671" v="811" actId="20577"/>
          <ac:spMkLst>
            <pc:docMk/>
            <pc:sldMk cId="715761333" sldId="295"/>
            <ac:spMk id="3" creationId="{960AAD08-0925-BBB0-FA3C-A5E9F7BE5D31}"/>
          </ac:spMkLst>
        </pc:spChg>
        <pc:spChg chg="del">
          <ac:chgData name="Eòghan Stewart" userId="62148dbb-c328-4d6f-b3ec-33dfea998c15" providerId="ADAL" clId="{6118B0F6-BD8C-4FF5-9844-060132D24710}" dt="2023-05-15T13:19:26.670" v="814" actId="478"/>
          <ac:spMkLst>
            <pc:docMk/>
            <pc:sldMk cId="715761333" sldId="295"/>
            <ac:spMk id="5" creationId="{8DDF4B66-F688-0CDA-BA3D-CD72265CC8C4}"/>
          </ac:spMkLst>
        </pc:spChg>
        <pc:spChg chg="del">
          <ac:chgData name="Eòghan Stewart" userId="62148dbb-c328-4d6f-b3ec-33dfea998c15" providerId="ADAL" clId="{6118B0F6-BD8C-4FF5-9844-060132D24710}" dt="2023-05-15T13:19:26.670" v="814" actId="478"/>
          <ac:spMkLst>
            <pc:docMk/>
            <pc:sldMk cId="715761333" sldId="295"/>
            <ac:spMk id="6" creationId="{ED7C4C58-7899-D2E1-A47A-02EBD0489330}"/>
          </ac:spMkLst>
        </pc:spChg>
        <pc:spChg chg="del">
          <ac:chgData name="Eòghan Stewart" userId="62148dbb-c328-4d6f-b3ec-33dfea998c15" providerId="ADAL" clId="{6118B0F6-BD8C-4FF5-9844-060132D24710}" dt="2023-05-15T13:19:24.059" v="813" actId="478"/>
          <ac:spMkLst>
            <pc:docMk/>
            <pc:sldMk cId="715761333" sldId="295"/>
            <ac:spMk id="7" creationId="{BF0CF7A6-22AE-0B2C-FA7D-9CDCF08BCADC}"/>
          </ac:spMkLst>
        </pc:spChg>
        <pc:spChg chg="del">
          <ac:chgData name="Eòghan Stewart" userId="62148dbb-c328-4d6f-b3ec-33dfea998c15" providerId="ADAL" clId="{6118B0F6-BD8C-4FF5-9844-060132D24710}" dt="2023-05-15T13:19:24.059" v="813" actId="478"/>
          <ac:spMkLst>
            <pc:docMk/>
            <pc:sldMk cId="715761333" sldId="295"/>
            <ac:spMk id="8" creationId="{64C74BFB-A104-5E6D-0547-981A1C5364BC}"/>
          </ac:spMkLst>
        </pc:spChg>
        <pc:spChg chg="del">
          <ac:chgData name="Eòghan Stewart" userId="62148dbb-c328-4d6f-b3ec-33dfea998c15" providerId="ADAL" clId="{6118B0F6-BD8C-4FF5-9844-060132D24710}" dt="2023-05-15T13:19:24.059" v="813" actId="478"/>
          <ac:spMkLst>
            <pc:docMk/>
            <pc:sldMk cId="715761333" sldId="295"/>
            <ac:spMk id="9" creationId="{C328033D-9D86-6559-086B-ADC865DF0DC5}"/>
          </ac:spMkLst>
        </pc:spChg>
        <pc:spChg chg="del">
          <ac:chgData name="Eòghan Stewart" userId="62148dbb-c328-4d6f-b3ec-33dfea998c15" providerId="ADAL" clId="{6118B0F6-BD8C-4FF5-9844-060132D24710}" dt="2023-05-15T13:19:24.059" v="813" actId="478"/>
          <ac:spMkLst>
            <pc:docMk/>
            <pc:sldMk cId="715761333" sldId="295"/>
            <ac:spMk id="10" creationId="{10B782E4-2817-82B5-7B0A-1D669E2B5D7D}"/>
          </ac:spMkLst>
        </pc:spChg>
        <pc:spChg chg="mod">
          <ac:chgData name="Eòghan Stewart" userId="62148dbb-c328-4d6f-b3ec-33dfea998c15" providerId="ADAL" clId="{6118B0F6-BD8C-4FF5-9844-060132D24710}" dt="2023-05-15T13:25:38.215" v="1499" actId="20577"/>
          <ac:spMkLst>
            <pc:docMk/>
            <pc:sldMk cId="715761333" sldId="295"/>
            <ac:spMk id="18" creationId="{82711FB3-AAF3-BFEB-8F9C-C0EFA6D62606}"/>
          </ac:spMkLst>
        </pc:spChg>
        <pc:spChg chg="mod">
          <ac:chgData name="Eòghan Stewart" userId="62148dbb-c328-4d6f-b3ec-33dfea998c15" providerId="ADAL" clId="{6118B0F6-BD8C-4FF5-9844-060132D24710}" dt="2023-05-15T13:32:54.005" v="2568" actId="27636"/>
          <ac:spMkLst>
            <pc:docMk/>
            <pc:sldMk cId="715761333" sldId="295"/>
            <ac:spMk id="19" creationId="{2D207170-A77B-5345-1821-64E975395B53}"/>
          </ac:spMkLst>
        </pc:spChg>
        <pc:spChg chg="del">
          <ac:chgData name="Eòghan Stewart" userId="62148dbb-c328-4d6f-b3ec-33dfea998c15" providerId="ADAL" clId="{6118B0F6-BD8C-4FF5-9844-060132D24710}" dt="2023-05-15T13:19:24.059" v="813" actId="478"/>
          <ac:spMkLst>
            <pc:docMk/>
            <pc:sldMk cId="715761333" sldId="295"/>
            <ac:spMk id="22" creationId="{601AB486-94E9-0795-41E7-064BC73ABCB8}"/>
          </ac:spMkLst>
        </pc:spChg>
        <pc:picChg chg="del">
          <ac:chgData name="Eòghan Stewart" userId="62148dbb-c328-4d6f-b3ec-33dfea998c15" providerId="ADAL" clId="{6118B0F6-BD8C-4FF5-9844-060132D24710}" dt="2023-05-15T13:19:21.336" v="812" actId="478"/>
          <ac:picMkLst>
            <pc:docMk/>
            <pc:sldMk cId="715761333" sldId="295"/>
            <ac:picMk id="2" creationId="{59E50A41-0570-FE04-1983-65E97FDA477B}"/>
          </ac:picMkLst>
        </pc:picChg>
        <pc:picChg chg="add mod">
          <ac:chgData name="Eòghan Stewart" userId="62148dbb-c328-4d6f-b3ec-33dfea998c15" providerId="ADAL" clId="{6118B0F6-BD8C-4FF5-9844-060132D24710}" dt="2023-05-15T13:21:46.345" v="819" actId="1076"/>
          <ac:picMkLst>
            <pc:docMk/>
            <pc:sldMk cId="715761333" sldId="295"/>
            <ac:picMk id="11" creationId="{E4059777-644B-5CFB-D10F-50E7D0902948}"/>
          </ac:picMkLst>
        </pc:picChg>
        <pc:picChg chg="del">
          <ac:chgData name="Eòghan Stewart" userId="62148dbb-c328-4d6f-b3ec-33dfea998c15" providerId="ADAL" clId="{6118B0F6-BD8C-4FF5-9844-060132D24710}" dt="2023-05-15T13:19:24.059" v="813" actId="478"/>
          <ac:picMkLst>
            <pc:docMk/>
            <pc:sldMk cId="715761333" sldId="295"/>
            <ac:picMk id="43" creationId="{8BD7DAC4-25A7-CD94-21C4-307ABB50135F}"/>
          </ac:picMkLst>
        </pc:picChg>
        <pc:picChg chg="del">
          <ac:chgData name="Eòghan Stewart" userId="62148dbb-c328-4d6f-b3ec-33dfea998c15" providerId="ADAL" clId="{6118B0F6-BD8C-4FF5-9844-060132D24710}" dt="2023-05-15T13:19:24.059" v="813" actId="478"/>
          <ac:picMkLst>
            <pc:docMk/>
            <pc:sldMk cId="715761333" sldId="295"/>
            <ac:picMk id="1026" creationId="{4D54E16A-9B83-609D-EDDF-8748D445EE40}"/>
          </ac:picMkLst>
        </pc:picChg>
        <pc:inkChg chg="del">
          <ac:chgData name="Eòghan Stewart" userId="62148dbb-c328-4d6f-b3ec-33dfea998c15" providerId="ADAL" clId="{6118B0F6-BD8C-4FF5-9844-060132D24710}" dt="2023-05-15T13:19:24.059" v="813" actId="478"/>
          <ac:inkMkLst>
            <pc:docMk/>
            <pc:sldMk cId="715761333" sldId="295"/>
            <ac:inkMk id="36" creationId="{E0751EEE-2428-8BC2-73D9-CABCAD4BD012}"/>
          </ac:inkMkLst>
        </pc:inkChg>
        <pc:inkChg chg="del">
          <ac:chgData name="Eòghan Stewart" userId="62148dbb-c328-4d6f-b3ec-33dfea998c15" providerId="ADAL" clId="{6118B0F6-BD8C-4FF5-9844-060132D24710}" dt="2023-05-15T13:19:24.059" v="813" actId="478"/>
          <ac:inkMkLst>
            <pc:docMk/>
            <pc:sldMk cId="715761333" sldId="295"/>
            <ac:inkMk id="38" creationId="{1FF78FB4-6C4A-8161-137A-9246806A98CE}"/>
          </ac:inkMkLst>
        </pc:inkChg>
        <pc:inkChg chg="del">
          <ac:chgData name="Eòghan Stewart" userId="62148dbb-c328-4d6f-b3ec-33dfea998c15" providerId="ADAL" clId="{6118B0F6-BD8C-4FF5-9844-060132D24710}" dt="2023-05-15T13:19:24.059" v="813" actId="478"/>
          <ac:inkMkLst>
            <pc:docMk/>
            <pc:sldMk cId="715761333" sldId="295"/>
            <ac:inkMk id="39" creationId="{612A3109-0D95-F9E3-B40F-DD5B092F1D2C}"/>
          </ac:inkMkLst>
        </pc:inkChg>
        <pc:inkChg chg="del">
          <ac:chgData name="Eòghan Stewart" userId="62148dbb-c328-4d6f-b3ec-33dfea998c15" providerId="ADAL" clId="{6118B0F6-BD8C-4FF5-9844-060132D24710}" dt="2023-05-15T13:19:24.059" v="813" actId="478"/>
          <ac:inkMkLst>
            <pc:docMk/>
            <pc:sldMk cId="715761333" sldId="295"/>
            <ac:inkMk id="48" creationId="{26259DC7-ECB2-20CE-9364-620416567D46}"/>
          </ac:inkMkLst>
        </pc:inkChg>
        <pc:cxnChg chg="del">
          <ac:chgData name="Eòghan Stewart" userId="62148dbb-c328-4d6f-b3ec-33dfea998c15" providerId="ADAL" clId="{6118B0F6-BD8C-4FF5-9844-060132D24710}" dt="2023-05-15T13:19:24.059" v="813" actId="478"/>
          <ac:cxnSpMkLst>
            <pc:docMk/>
            <pc:sldMk cId="715761333" sldId="295"/>
            <ac:cxnSpMk id="12" creationId="{4B8EDCE2-3545-D491-F68E-DDB25CB9BF45}"/>
          </ac:cxnSpMkLst>
        </pc:cxnChg>
        <pc:cxnChg chg="del">
          <ac:chgData name="Eòghan Stewart" userId="62148dbb-c328-4d6f-b3ec-33dfea998c15" providerId="ADAL" clId="{6118B0F6-BD8C-4FF5-9844-060132D24710}" dt="2023-05-15T13:19:24.059" v="813" actId="478"/>
          <ac:cxnSpMkLst>
            <pc:docMk/>
            <pc:sldMk cId="715761333" sldId="295"/>
            <ac:cxnSpMk id="13" creationId="{1BD4A643-CBF0-411B-DBA9-336992A7EAE7}"/>
          </ac:cxnSpMkLst>
        </pc:cxnChg>
        <pc:cxnChg chg="del">
          <ac:chgData name="Eòghan Stewart" userId="62148dbb-c328-4d6f-b3ec-33dfea998c15" providerId="ADAL" clId="{6118B0F6-BD8C-4FF5-9844-060132D24710}" dt="2023-05-15T13:19:24.059" v="813" actId="478"/>
          <ac:cxnSpMkLst>
            <pc:docMk/>
            <pc:sldMk cId="715761333" sldId="295"/>
            <ac:cxnSpMk id="15" creationId="{91522182-C661-BBA8-92C2-BFA9B4B4D232}"/>
          </ac:cxnSpMkLst>
        </pc:cxnChg>
        <pc:cxnChg chg="del">
          <ac:chgData name="Eòghan Stewart" userId="62148dbb-c328-4d6f-b3ec-33dfea998c15" providerId="ADAL" clId="{6118B0F6-BD8C-4FF5-9844-060132D24710}" dt="2023-05-15T13:19:24.059" v="813" actId="478"/>
          <ac:cxnSpMkLst>
            <pc:docMk/>
            <pc:sldMk cId="715761333" sldId="295"/>
            <ac:cxnSpMk id="27" creationId="{B29EC85C-3C75-196E-B03C-3752156266FE}"/>
          </ac:cxnSpMkLst>
        </pc:cxnChg>
        <pc:cxnChg chg="del">
          <ac:chgData name="Eòghan Stewart" userId="62148dbb-c328-4d6f-b3ec-33dfea998c15" providerId="ADAL" clId="{6118B0F6-BD8C-4FF5-9844-060132D24710}" dt="2023-05-15T13:19:24.059" v="813" actId="478"/>
          <ac:cxnSpMkLst>
            <pc:docMk/>
            <pc:sldMk cId="715761333" sldId="295"/>
            <ac:cxnSpMk id="30" creationId="{E977859D-8947-D1A6-C732-AA2CF6483DE5}"/>
          </ac:cxnSpMkLst>
        </pc:cxnChg>
        <pc:cxnChg chg="del">
          <ac:chgData name="Eòghan Stewart" userId="62148dbb-c328-4d6f-b3ec-33dfea998c15" providerId="ADAL" clId="{6118B0F6-BD8C-4FF5-9844-060132D24710}" dt="2023-05-15T13:19:24.059" v="813" actId="478"/>
          <ac:cxnSpMkLst>
            <pc:docMk/>
            <pc:sldMk cId="715761333" sldId="295"/>
            <ac:cxnSpMk id="33" creationId="{272C2178-152C-4F1E-F708-6F9D6EFD22A5}"/>
          </ac:cxnSpMkLst>
        </pc:cxnChg>
      </pc:sldChg>
      <pc:sldChg chg="addSp delSp modSp mod">
        <pc:chgData name="Eòghan Stewart" userId="62148dbb-c328-4d6f-b3ec-33dfea998c15" providerId="ADAL" clId="{6118B0F6-BD8C-4FF5-9844-060132D24710}" dt="2023-05-16T09:16:13.527" v="10581" actId="1076"/>
        <pc:sldMkLst>
          <pc:docMk/>
          <pc:sldMk cId="739424107" sldId="300"/>
        </pc:sldMkLst>
        <pc:spChg chg="mod">
          <ac:chgData name="Eòghan Stewart" userId="62148dbb-c328-4d6f-b3ec-33dfea998c15" providerId="ADAL" clId="{6118B0F6-BD8C-4FF5-9844-060132D24710}" dt="2023-05-16T08:51:15.330" v="9359" actId="20577"/>
          <ac:spMkLst>
            <pc:docMk/>
            <pc:sldMk cId="739424107" sldId="300"/>
            <ac:spMk id="2" creationId="{7881C259-3499-2D34-0C92-61995103236F}"/>
          </ac:spMkLst>
        </pc:spChg>
        <pc:spChg chg="mod">
          <ac:chgData name="Eòghan Stewart" userId="62148dbb-c328-4d6f-b3ec-33dfea998c15" providerId="ADAL" clId="{6118B0F6-BD8C-4FF5-9844-060132D24710}" dt="2023-05-16T09:15:12.578" v="10572" actId="313"/>
          <ac:spMkLst>
            <pc:docMk/>
            <pc:sldMk cId="739424107" sldId="300"/>
            <ac:spMk id="4" creationId="{296B07EF-2297-52ED-6EC9-2FAF4F1D39B6}"/>
          </ac:spMkLst>
        </pc:spChg>
        <pc:spChg chg="mod">
          <ac:chgData name="Eòghan Stewart" userId="62148dbb-c328-4d6f-b3ec-33dfea998c15" providerId="ADAL" clId="{6118B0F6-BD8C-4FF5-9844-060132D24710}" dt="2023-05-16T09:13:33.093" v="10511" actId="6549"/>
          <ac:spMkLst>
            <pc:docMk/>
            <pc:sldMk cId="739424107" sldId="300"/>
            <ac:spMk id="6" creationId="{0C99BD36-9E5A-3A66-70D8-E95033D2BBDD}"/>
          </ac:spMkLst>
        </pc:spChg>
        <pc:spChg chg="del mod">
          <ac:chgData name="Eòghan Stewart" userId="62148dbb-c328-4d6f-b3ec-33dfea998c15" providerId="ADAL" clId="{6118B0F6-BD8C-4FF5-9844-060132D24710}" dt="2023-05-16T08:47:54.163" v="9059" actId="478"/>
          <ac:spMkLst>
            <pc:docMk/>
            <pc:sldMk cId="739424107" sldId="300"/>
            <ac:spMk id="7" creationId="{542FD917-1543-965F-6A6F-AC103B0AC61F}"/>
          </ac:spMkLst>
        </pc:spChg>
        <pc:spChg chg="add mod">
          <ac:chgData name="Eòghan Stewart" userId="62148dbb-c328-4d6f-b3ec-33dfea998c15" providerId="ADAL" clId="{6118B0F6-BD8C-4FF5-9844-060132D24710}" dt="2023-05-16T09:15:49.021" v="10576" actId="34135"/>
          <ac:spMkLst>
            <pc:docMk/>
            <pc:sldMk cId="739424107" sldId="300"/>
            <ac:spMk id="9" creationId="{E461E4A0-A73D-35AC-A23E-E7D43C0564C8}"/>
          </ac:spMkLst>
        </pc:spChg>
        <pc:spChg chg="add mod">
          <ac:chgData name="Eòghan Stewart" userId="62148dbb-c328-4d6f-b3ec-33dfea998c15" providerId="ADAL" clId="{6118B0F6-BD8C-4FF5-9844-060132D24710}" dt="2023-05-16T09:15:49.021" v="10576" actId="34135"/>
          <ac:spMkLst>
            <pc:docMk/>
            <pc:sldMk cId="739424107" sldId="300"/>
            <ac:spMk id="12" creationId="{4B0261B4-8598-8BB6-36A6-5976567DF391}"/>
          </ac:spMkLst>
        </pc:spChg>
        <pc:spChg chg="add mod">
          <ac:chgData name="Eòghan Stewart" userId="62148dbb-c328-4d6f-b3ec-33dfea998c15" providerId="ADAL" clId="{6118B0F6-BD8C-4FF5-9844-060132D24710}" dt="2023-05-16T09:15:49.021" v="10576" actId="34135"/>
          <ac:spMkLst>
            <pc:docMk/>
            <pc:sldMk cId="739424107" sldId="300"/>
            <ac:spMk id="13" creationId="{B3C714D5-5036-8233-CCEB-6BBD7FBC0D0C}"/>
          </ac:spMkLst>
        </pc:spChg>
        <pc:spChg chg="add mod">
          <ac:chgData name="Eòghan Stewart" userId="62148dbb-c328-4d6f-b3ec-33dfea998c15" providerId="ADAL" clId="{6118B0F6-BD8C-4FF5-9844-060132D24710}" dt="2023-05-16T09:15:49.021" v="10576" actId="34135"/>
          <ac:spMkLst>
            <pc:docMk/>
            <pc:sldMk cId="739424107" sldId="300"/>
            <ac:spMk id="14" creationId="{6B81E697-F672-DA51-22ED-FEC51B195567}"/>
          </ac:spMkLst>
        </pc:spChg>
        <pc:spChg chg="add mod">
          <ac:chgData name="Eòghan Stewart" userId="62148dbb-c328-4d6f-b3ec-33dfea998c15" providerId="ADAL" clId="{6118B0F6-BD8C-4FF5-9844-060132D24710}" dt="2023-05-16T09:15:49.021" v="10576" actId="34135"/>
          <ac:spMkLst>
            <pc:docMk/>
            <pc:sldMk cId="739424107" sldId="300"/>
            <ac:spMk id="15" creationId="{A9F18590-9B72-774B-C0E6-CECD0B7BBD04}"/>
          </ac:spMkLst>
        </pc:spChg>
        <pc:spChg chg="add mod">
          <ac:chgData name="Eòghan Stewart" userId="62148dbb-c328-4d6f-b3ec-33dfea998c15" providerId="ADAL" clId="{6118B0F6-BD8C-4FF5-9844-060132D24710}" dt="2023-05-16T09:15:49.021" v="10576" actId="34135"/>
          <ac:spMkLst>
            <pc:docMk/>
            <pc:sldMk cId="739424107" sldId="300"/>
            <ac:spMk id="16" creationId="{2B807090-78DC-C92A-33ED-34C32D4FB582}"/>
          </ac:spMkLst>
        </pc:spChg>
        <pc:spChg chg="add del mod">
          <ac:chgData name="Eòghan Stewart" userId="62148dbb-c328-4d6f-b3ec-33dfea998c15" providerId="ADAL" clId="{6118B0F6-BD8C-4FF5-9844-060132D24710}" dt="2023-05-16T09:16:04.852" v="10579"/>
          <ac:spMkLst>
            <pc:docMk/>
            <pc:sldMk cId="739424107" sldId="300"/>
            <ac:spMk id="19" creationId="{E929E8FC-0981-CB8A-CFC9-7CFB674CA94B}"/>
          </ac:spMkLst>
        </pc:spChg>
        <pc:spChg chg="add del mod">
          <ac:chgData name="Eòghan Stewart" userId="62148dbb-c328-4d6f-b3ec-33dfea998c15" providerId="ADAL" clId="{6118B0F6-BD8C-4FF5-9844-060132D24710}" dt="2023-05-16T09:16:04.852" v="10579"/>
          <ac:spMkLst>
            <pc:docMk/>
            <pc:sldMk cId="739424107" sldId="300"/>
            <ac:spMk id="20" creationId="{190AC4A9-A602-A26A-1F8A-1A4D4339008A}"/>
          </ac:spMkLst>
        </pc:spChg>
        <pc:spChg chg="add del mod">
          <ac:chgData name="Eòghan Stewart" userId="62148dbb-c328-4d6f-b3ec-33dfea998c15" providerId="ADAL" clId="{6118B0F6-BD8C-4FF5-9844-060132D24710}" dt="2023-05-16T09:16:04.852" v="10579"/>
          <ac:spMkLst>
            <pc:docMk/>
            <pc:sldMk cId="739424107" sldId="300"/>
            <ac:spMk id="21" creationId="{D0F94C92-F368-8E9B-9E00-2CA23185351D}"/>
          </ac:spMkLst>
        </pc:spChg>
        <pc:spChg chg="add del mod">
          <ac:chgData name="Eòghan Stewart" userId="62148dbb-c328-4d6f-b3ec-33dfea998c15" providerId="ADAL" clId="{6118B0F6-BD8C-4FF5-9844-060132D24710}" dt="2023-05-16T09:16:04.852" v="10579"/>
          <ac:spMkLst>
            <pc:docMk/>
            <pc:sldMk cId="739424107" sldId="300"/>
            <ac:spMk id="22" creationId="{1EDAFE16-F9D0-850A-4536-1FC4FBE880BA}"/>
          </ac:spMkLst>
        </pc:spChg>
        <pc:spChg chg="add del mod">
          <ac:chgData name="Eòghan Stewart" userId="62148dbb-c328-4d6f-b3ec-33dfea998c15" providerId="ADAL" clId="{6118B0F6-BD8C-4FF5-9844-060132D24710}" dt="2023-05-16T09:16:04.852" v="10579"/>
          <ac:spMkLst>
            <pc:docMk/>
            <pc:sldMk cId="739424107" sldId="300"/>
            <ac:spMk id="23" creationId="{2E07FFDD-7243-89FE-1744-543E1BEF46AC}"/>
          </ac:spMkLst>
        </pc:spChg>
        <pc:spChg chg="add del mod">
          <ac:chgData name="Eòghan Stewart" userId="62148dbb-c328-4d6f-b3ec-33dfea998c15" providerId="ADAL" clId="{6118B0F6-BD8C-4FF5-9844-060132D24710}" dt="2023-05-16T09:16:04.852" v="10579"/>
          <ac:spMkLst>
            <pc:docMk/>
            <pc:sldMk cId="739424107" sldId="300"/>
            <ac:spMk id="24" creationId="{FC482132-0274-F699-B1AD-BE2255B70617}"/>
          </ac:spMkLst>
        </pc:spChg>
        <pc:spChg chg="add mod">
          <ac:chgData name="Eòghan Stewart" userId="62148dbb-c328-4d6f-b3ec-33dfea998c15" providerId="ADAL" clId="{6118B0F6-BD8C-4FF5-9844-060132D24710}" dt="2023-05-16T09:16:13.527" v="10581" actId="1076"/>
          <ac:spMkLst>
            <pc:docMk/>
            <pc:sldMk cId="739424107" sldId="300"/>
            <ac:spMk id="25" creationId="{D866676F-2547-422D-74DD-F7C449007DD4}"/>
          </ac:spMkLst>
        </pc:spChg>
        <pc:picChg chg="add del mod">
          <ac:chgData name="Eòghan Stewart" userId="62148dbb-c328-4d6f-b3ec-33dfea998c15" providerId="ADAL" clId="{6118B0F6-BD8C-4FF5-9844-060132D24710}" dt="2023-05-16T09:15:49.021" v="10576" actId="34135"/>
          <ac:picMkLst>
            <pc:docMk/>
            <pc:sldMk cId="739424107" sldId="300"/>
            <ac:picMk id="3" creationId="{CD58EBEA-534F-1355-6A2B-13EB923BC29E}"/>
          </ac:picMkLst>
        </pc:picChg>
        <pc:picChg chg="add mod">
          <ac:chgData name="Eòghan Stewart" userId="62148dbb-c328-4d6f-b3ec-33dfea998c15" providerId="ADAL" clId="{6118B0F6-BD8C-4FF5-9844-060132D24710}" dt="2023-05-16T09:15:49.021" v="10576" actId="34135"/>
          <ac:picMkLst>
            <pc:docMk/>
            <pc:sldMk cId="739424107" sldId="300"/>
            <ac:picMk id="8" creationId="{78087454-9454-6374-A444-F1BF5EAB60AC}"/>
          </ac:picMkLst>
        </pc:picChg>
        <pc:picChg chg="mod">
          <ac:chgData name="Eòghan Stewart" userId="62148dbb-c328-4d6f-b3ec-33dfea998c15" providerId="ADAL" clId="{6118B0F6-BD8C-4FF5-9844-060132D24710}" dt="2023-05-16T09:00:14.617" v="10145" actId="1076"/>
          <ac:picMkLst>
            <pc:docMk/>
            <pc:sldMk cId="739424107" sldId="300"/>
            <ac:picMk id="10" creationId="{064FD629-D155-90F4-9575-98AF23DBA541}"/>
          </ac:picMkLst>
        </pc:picChg>
        <pc:picChg chg="del">
          <ac:chgData name="Eòghan Stewart" userId="62148dbb-c328-4d6f-b3ec-33dfea998c15" providerId="ADAL" clId="{6118B0F6-BD8C-4FF5-9844-060132D24710}" dt="2023-05-16T08:33:50.265" v="7847" actId="478"/>
          <ac:picMkLst>
            <pc:docMk/>
            <pc:sldMk cId="739424107" sldId="300"/>
            <ac:picMk id="11" creationId="{2FD993E4-9D37-5CAC-0690-A04001919D60}"/>
          </ac:picMkLst>
        </pc:picChg>
        <pc:picChg chg="add del mod">
          <ac:chgData name="Eòghan Stewart" userId="62148dbb-c328-4d6f-b3ec-33dfea998c15" providerId="ADAL" clId="{6118B0F6-BD8C-4FF5-9844-060132D24710}" dt="2023-05-16T09:16:04.852" v="10579"/>
          <ac:picMkLst>
            <pc:docMk/>
            <pc:sldMk cId="739424107" sldId="300"/>
            <ac:picMk id="17" creationId="{5CF61FD9-A433-66EE-011D-7597BF149DEC}"/>
          </ac:picMkLst>
        </pc:picChg>
        <pc:picChg chg="add del mod">
          <ac:chgData name="Eòghan Stewart" userId="62148dbb-c328-4d6f-b3ec-33dfea998c15" providerId="ADAL" clId="{6118B0F6-BD8C-4FF5-9844-060132D24710}" dt="2023-05-16T09:16:04.852" v="10579"/>
          <ac:picMkLst>
            <pc:docMk/>
            <pc:sldMk cId="739424107" sldId="300"/>
            <ac:picMk id="18" creationId="{62F68DAE-F40F-8CCE-43B2-186C1B44E478}"/>
          </ac:picMkLst>
        </pc:picChg>
      </pc:sldChg>
      <pc:sldChg chg="modSp mod">
        <pc:chgData name="Eòghan Stewart" userId="62148dbb-c328-4d6f-b3ec-33dfea998c15" providerId="ADAL" clId="{6118B0F6-BD8C-4FF5-9844-060132D24710}" dt="2023-05-15T14:08:27.770" v="4600" actId="20577"/>
        <pc:sldMkLst>
          <pc:docMk/>
          <pc:sldMk cId="2703360580" sldId="301"/>
        </pc:sldMkLst>
        <pc:spChg chg="mod">
          <ac:chgData name="Eòghan Stewart" userId="62148dbb-c328-4d6f-b3ec-33dfea998c15" providerId="ADAL" clId="{6118B0F6-BD8C-4FF5-9844-060132D24710}" dt="2023-05-15T14:07:45.268" v="4433" actId="20577"/>
          <ac:spMkLst>
            <pc:docMk/>
            <pc:sldMk cId="2703360580" sldId="301"/>
            <ac:spMk id="5" creationId="{FAF7AF29-FD6D-030A-0BF8-0373CC032345}"/>
          </ac:spMkLst>
        </pc:spChg>
        <pc:spChg chg="mod">
          <ac:chgData name="Eòghan Stewart" userId="62148dbb-c328-4d6f-b3ec-33dfea998c15" providerId="ADAL" clId="{6118B0F6-BD8C-4FF5-9844-060132D24710}" dt="2023-05-15T14:06:06.400" v="4137" actId="20577"/>
          <ac:spMkLst>
            <pc:docMk/>
            <pc:sldMk cId="2703360580" sldId="301"/>
            <ac:spMk id="7" creationId="{202B696B-14CD-9E93-158B-B1D7DDF44574}"/>
          </ac:spMkLst>
        </pc:spChg>
        <pc:spChg chg="mod">
          <ac:chgData name="Eòghan Stewart" userId="62148dbb-c328-4d6f-b3ec-33dfea998c15" providerId="ADAL" clId="{6118B0F6-BD8C-4FF5-9844-060132D24710}" dt="2023-05-15T14:08:27.770" v="4600" actId="20577"/>
          <ac:spMkLst>
            <pc:docMk/>
            <pc:sldMk cId="2703360580" sldId="301"/>
            <ac:spMk id="8" creationId="{0DEAFB83-3634-CD0C-032D-1B6BA7729504}"/>
          </ac:spMkLst>
        </pc:spChg>
        <pc:spChg chg="mod">
          <ac:chgData name="Eòghan Stewart" userId="62148dbb-c328-4d6f-b3ec-33dfea998c15" providerId="ADAL" clId="{6118B0F6-BD8C-4FF5-9844-060132D24710}" dt="2023-05-15T14:06:31.276" v="4212" actId="20577"/>
          <ac:spMkLst>
            <pc:docMk/>
            <pc:sldMk cId="2703360580" sldId="301"/>
            <ac:spMk id="9" creationId="{49DCC83C-0464-C3DF-E57B-AD7BFBCEB9F8}"/>
          </ac:spMkLst>
        </pc:spChg>
        <pc:spChg chg="mod">
          <ac:chgData name="Eòghan Stewart" userId="62148dbb-c328-4d6f-b3ec-33dfea998c15" providerId="ADAL" clId="{6118B0F6-BD8C-4FF5-9844-060132D24710}" dt="2023-05-15T14:08:10.846" v="4512" actId="20577"/>
          <ac:spMkLst>
            <pc:docMk/>
            <pc:sldMk cId="2703360580" sldId="301"/>
            <ac:spMk id="13" creationId="{162C2CFC-95FA-69CA-1638-B4095B7BA8A4}"/>
          </ac:spMkLst>
        </pc:spChg>
      </pc:sldChg>
      <pc:sldChg chg="addSp delSp modSp mod">
        <pc:chgData name="Eòghan Stewart" userId="62148dbb-c328-4d6f-b3ec-33dfea998c15" providerId="ADAL" clId="{6118B0F6-BD8C-4FF5-9844-060132D24710}" dt="2023-05-16T09:01:10.618" v="10150" actId="20577"/>
        <pc:sldMkLst>
          <pc:docMk/>
          <pc:sldMk cId="866542113" sldId="307"/>
        </pc:sldMkLst>
        <pc:spChg chg="mod">
          <ac:chgData name="Eòghan Stewart" userId="62148dbb-c328-4d6f-b3ec-33dfea998c15" providerId="ADAL" clId="{6118B0F6-BD8C-4FF5-9844-060132D24710}" dt="2023-05-15T14:22:14.330" v="4830" actId="20577"/>
          <ac:spMkLst>
            <pc:docMk/>
            <pc:sldMk cId="866542113" sldId="307"/>
            <ac:spMk id="2" creationId="{7881C259-3499-2D34-0C92-61995103236F}"/>
          </ac:spMkLst>
        </pc:spChg>
        <pc:spChg chg="mod">
          <ac:chgData name="Eòghan Stewart" userId="62148dbb-c328-4d6f-b3ec-33dfea998c15" providerId="ADAL" clId="{6118B0F6-BD8C-4FF5-9844-060132D24710}" dt="2023-05-16T09:01:10.618" v="10150" actId="20577"/>
          <ac:spMkLst>
            <pc:docMk/>
            <pc:sldMk cId="866542113" sldId="307"/>
            <ac:spMk id="4" creationId="{296B07EF-2297-52ED-6EC9-2FAF4F1D39B6}"/>
          </ac:spMkLst>
        </pc:spChg>
        <pc:spChg chg="del">
          <ac:chgData name="Eòghan Stewart" userId="62148dbb-c328-4d6f-b3ec-33dfea998c15" providerId="ADAL" clId="{6118B0F6-BD8C-4FF5-9844-060132D24710}" dt="2023-05-15T14:42:14.470" v="5830" actId="478"/>
          <ac:spMkLst>
            <pc:docMk/>
            <pc:sldMk cId="866542113" sldId="307"/>
            <ac:spMk id="11" creationId="{DCA5B65F-8159-DD37-7BDC-75532CA9BDB3}"/>
          </ac:spMkLst>
        </pc:spChg>
        <pc:picChg chg="add mod">
          <ac:chgData name="Eòghan Stewart" userId="62148dbb-c328-4d6f-b3ec-33dfea998c15" providerId="ADAL" clId="{6118B0F6-BD8C-4FF5-9844-060132D24710}" dt="2023-05-15T14:20:50.878" v="4771" actId="1076"/>
          <ac:picMkLst>
            <pc:docMk/>
            <pc:sldMk cId="866542113" sldId="307"/>
            <ac:picMk id="6" creationId="{9C9C17EC-E56D-CB20-0A13-18905E9779B3}"/>
          </ac:picMkLst>
        </pc:picChg>
        <pc:picChg chg="del mod">
          <ac:chgData name="Eòghan Stewart" userId="62148dbb-c328-4d6f-b3ec-33dfea998c15" providerId="ADAL" clId="{6118B0F6-BD8C-4FF5-9844-060132D24710}" dt="2023-05-15T14:20:45.736" v="4769" actId="478"/>
          <ac:picMkLst>
            <pc:docMk/>
            <pc:sldMk cId="866542113" sldId="307"/>
            <ac:picMk id="9" creationId="{4D70B467-28F9-24E3-493A-1A4F1BA25997}"/>
          </ac:picMkLst>
        </pc:picChg>
      </pc:sldChg>
      <pc:sldChg chg="modSp mod">
        <pc:chgData name="Eòghan Stewart" userId="62148dbb-c328-4d6f-b3ec-33dfea998c15" providerId="ADAL" clId="{6118B0F6-BD8C-4FF5-9844-060132D24710}" dt="2023-05-15T13:50:32.686" v="3147" actId="5793"/>
        <pc:sldMkLst>
          <pc:docMk/>
          <pc:sldMk cId="3132894934" sldId="308"/>
        </pc:sldMkLst>
        <pc:spChg chg="mod">
          <ac:chgData name="Eòghan Stewart" userId="62148dbb-c328-4d6f-b3ec-33dfea998c15" providerId="ADAL" clId="{6118B0F6-BD8C-4FF5-9844-060132D24710}" dt="2023-05-15T13:50:32.686" v="3147" actId="5793"/>
          <ac:spMkLst>
            <pc:docMk/>
            <pc:sldMk cId="3132894934" sldId="308"/>
            <ac:spMk id="7" creationId="{7F647BAC-5E15-E4D7-CE1E-B9C6BA7617ED}"/>
          </ac:spMkLst>
        </pc:spChg>
      </pc:sldChg>
      <pc:sldChg chg="del">
        <pc:chgData name="Eòghan Stewart" userId="62148dbb-c328-4d6f-b3ec-33dfea998c15" providerId="ADAL" clId="{6118B0F6-BD8C-4FF5-9844-060132D24710}" dt="2023-05-15T13:55:02.719" v="3149" actId="47"/>
        <pc:sldMkLst>
          <pc:docMk/>
          <pc:sldMk cId="3961098902" sldId="309"/>
        </pc:sldMkLst>
      </pc:sldChg>
      <pc:sldChg chg="del">
        <pc:chgData name="Eòghan Stewart" userId="62148dbb-c328-4d6f-b3ec-33dfea998c15" providerId="ADAL" clId="{6118B0F6-BD8C-4FF5-9844-060132D24710}" dt="2023-05-16T09:19:20.539" v="10699" actId="47"/>
        <pc:sldMkLst>
          <pc:docMk/>
          <pc:sldMk cId="1747786085" sldId="310"/>
        </pc:sldMkLst>
      </pc:sldChg>
      <pc:sldChg chg="modSp mod">
        <pc:chgData name="Eòghan Stewart" userId="62148dbb-c328-4d6f-b3ec-33dfea998c15" providerId="ADAL" clId="{6118B0F6-BD8C-4FF5-9844-060132D24710}" dt="2023-05-16T08:33:15.040" v="7837" actId="14826"/>
        <pc:sldMkLst>
          <pc:docMk/>
          <pc:sldMk cId="863533455" sldId="311"/>
        </pc:sldMkLst>
        <pc:spChg chg="mod">
          <ac:chgData name="Eòghan Stewart" userId="62148dbb-c328-4d6f-b3ec-33dfea998c15" providerId="ADAL" clId="{6118B0F6-BD8C-4FF5-9844-060132D24710}" dt="2023-05-15T15:43:34.219" v="7630" actId="20577"/>
          <ac:spMkLst>
            <pc:docMk/>
            <pc:sldMk cId="863533455" sldId="311"/>
            <ac:spMk id="2" creationId="{7881C259-3499-2D34-0C92-61995103236F}"/>
          </ac:spMkLst>
        </pc:spChg>
        <pc:spChg chg="mod">
          <ac:chgData name="Eòghan Stewart" userId="62148dbb-c328-4d6f-b3ec-33dfea998c15" providerId="ADAL" clId="{6118B0F6-BD8C-4FF5-9844-060132D24710}" dt="2023-05-16T08:29:24.937" v="7740" actId="20577"/>
          <ac:spMkLst>
            <pc:docMk/>
            <pc:sldMk cId="863533455" sldId="311"/>
            <ac:spMk id="8" creationId="{4BB7BF3D-5E3D-DC95-C3CA-4A4DAC6A42AD}"/>
          </ac:spMkLst>
        </pc:spChg>
        <pc:spChg chg="mod">
          <ac:chgData name="Eòghan Stewart" userId="62148dbb-c328-4d6f-b3ec-33dfea998c15" providerId="ADAL" clId="{6118B0F6-BD8C-4FF5-9844-060132D24710}" dt="2023-05-16T08:29:44.712" v="7817" actId="20577"/>
          <ac:spMkLst>
            <pc:docMk/>
            <pc:sldMk cId="863533455" sldId="311"/>
            <ac:spMk id="13" creationId="{250BA001-E409-C530-3DE2-A663055B4609}"/>
          </ac:spMkLst>
        </pc:spChg>
        <pc:picChg chg="mod">
          <ac:chgData name="Eòghan Stewart" userId="62148dbb-c328-4d6f-b3ec-33dfea998c15" providerId="ADAL" clId="{6118B0F6-BD8C-4FF5-9844-060132D24710}" dt="2023-05-16T08:33:15.040" v="7837" actId="14826"/>
          <ac:picMkLst>
            <pc:docMk/>
            <pc:sldMk cId="863533455" sldId="311"/>
            <ac:picMk id="3" creationId="{1187B3C9-0A4F-2483-62B1-15F0F6FA0AF7}"/>
          </ac:picMkLst>
        </pc:picChg>
      </pc:sldChg>
      <pc:sldChg chg="del">
        <pc:chgData name="Eòghan Stewart" userId="62148dbb-c328-4d6f-b3ec-33dfea998c15" providerId="ADAL" clId="{6118B0F6-BD8C-4FF5-9844-060132D24710}" dt="2023-05-16T09:16:55.572" v="10698" actId="47"/>
        <pc:sldMkLst>
          <pc:docMk/>
          <pc:sldMk cId="1563612912" sldId="312"/>
        </pc:sldMkLst>
      </pc:sldChg>
      <pc:sldChg chg="del">
        <pc:chgData name="Eòghan Stewart" userId="62148dbb-c328-4d6f-b3ec-33dfea998c15" providerId="ADAL" clId="{6118B0F6-BD8C-4FF5-9844-060132D24710}" dt="2023-05-16T09:19:22.098" v="10700" actId="47"/>
        <pc:sldMkLst>
          <pc:docMk/>
          <pc:sldMk cId="3362129067" sldId="313"/>
        </pc:sldMkLst>
      </pc:sldChg>
      <pc:sldChg chg="modSp add mod">
        <pc:chgData name="Eòghan Stewart" userId="62148dbb-c328-4d6f-b3ec-33dfea998c15" providerId="ADAL" clId="{6118B0F6-BD8C-4FF5-9844-060132D24710}" dt="2023-05-15T13:35:26.337" v="3144" actId="20577"/>
        <pc:sldMkLst>
          <pc:docMk/>
          <pc:sldMk cId="4210516386" sldId="315"/>
        </pc:sldMkLst>
        <pc:spChg chg="mod">
          <ac:chgData name="Eòghan Stewart" userId="62148dbb-c328-4d6f-b3ec-33dfea998c15" providerId="ADAL" clId="{6118B0F6-BD8C-4FF5-9844-060132D24710}" dt="2023-05-15T13:35:26.337" v="3144" actId="20577"/>
          <ac:spMkLst>
            <pc:docMk/>
            <pc:sldMk cId="4210516386" sldId="315"/>
            <ac:spMk id="19" creationId="{2D207170-A77B-5345-1821-64E975395B53}"/>
          </ac:spMkLst>
        </pc:spChg>
      </pc:sldChg>
      <pc:sldChg chg="modSp add mod">
        <pc:chgData name="Eòghan Stewart" userId="62148dbb-c328-4d6f-b3ec-33dfea998c15" providerId="ADAL" clId="{6118B0F6-BD8C-4FF5-9844-060132D24710}" dt="2023-05-15T13:57:54.566" v="3606" actId="1076"/>
        <pc:sldMkLst>
          <pc:docMk/>
          <pc:sldMk cId="2789252367" sldId="316"/>
        </pc:sldMkLst>
        <pc:spChg chg="mod">
          <ac:chgData name="Eòghan Stewart" userId="62148dbb-c328-4d6f-b3ec-33dfea998c15" providerId="ADAL" clId="{6118B0F6-BD8C-4FF5-9844-060132D24710}" dt="2023-05-15T13:57:54.566" v="3606" actId="1076"/>
          <ac:spMkLst>
            <pc:docMk/>
            <pc:sldMk cId="2789252367" sldId="316"/>
            <ac:spMk id="18" creationId="{82711FB3-AAF3-BFEB-8F9C-C0EFA6D62606}"/>
          </ac:spMkLst>
        </pc:spChg>
        <pc:spChg chg="mod">
          <ac:chgData name="Eòghan Stewart" userId="62148dbb-c328-4d6f-b3ec-33dfea998c15" providerId="ADAL" clId="{6118B0F6-BD8C-4FF5-9844-060132D24710}" dt="2023-05-15T13:57:49.178" v="3605" actId="20577"/>
          <ac:spMkLst>
            <pc:docMk/>
            <pc:sldMk cId="2789252367" sldId="316"/>
            <ac:spMk id="19" creationId="{2D207170-A77B-5345-1821-64E975395B53}"/>
          </ac:spMkLst>
        </pc:spChg>
      </pc:sldChg>
      <pc:sldChg chg="modSp add mod ord">
        <pc:chgData name="Eòghan Stewart" userId="62148dbb-c328-4d6f-b3ec-33dfea998c15" providerId="ADAL" clId="{6118B0F6-BD8C-4FF5-9844-060132D24710}" dt="2023-05-15T14:05:00.026" v="3970" actId="113"/>
        <pc:sldMkLst>
          <pc:docMk/>
          <pc:sldMk cId="2452022549" sldId="317"/>
        </pc:sldMkLst>
        <pc:spChg chg="mod">
          <ac:chgData name="Eòghan Stewart" userId="62148dbb-c328-4d6f-b3ec-33dfea998c15" providerId="ADAL" clId="{6118B0F6-BD8C-4FF5-9844-060132D24710}" dt="2023-05-15T13:59:47.965" v="3724" actId="20577"/>
          <ac:spMkLst>
            <pc:docMk/>
            <pc:sldMk cId="2452022549" sldId="317"/>
            <ac:spMk id="2" creationId="{00000000-0000-0000-0000-000000000000}"/>
          </ac:spMkLst>
        </pc:spChg>
        <pc:spChg chg="mod">
          <ac:chgData name="Eòghan Stewart" userId="62148dbb-c328-4d6f-b3ec-33dfea998c15" providerId="ADAL" clId="{6118B0F6-BD8C-4FF5-9844-060132D24710}" dt="2023-05-15T14:05:00.026" v="3970" actId="113"/>
          <ac:spMkLst>
            <pc:docMk/>
            <pc:sldMk cId="2452022549" sldId="317"/>
            <ac:spMk id="3" creationId="{9016A5C4-5ABD-BE1B-7BBD-C7F3E6760773}"/>
          </ac:spMkLst>
        </pc:spChg>
        <pc:spChg chg="mod">
          <ac:chgData name="Eòghan Stewart" userId="62148dbb-c328-4d6f-b3ec-33dfea998c15" providerId="ADAL" clId="{6118B0F6-BD8C-4FF5-9844-060132D24710}" dt="2023-05-15T13:58:42.472" v="3632" actId="20577"/>
          <ac:spMkLst>
            <pc:docMk/>
            <pc:sldMk cId="2452022549" sldId="317"/>
            <ac:spMk id="5" creationId="{FAF7AF29-FD6D-030A-0BF8-0373CC032345}"/>
          </ac:spMkLst>
        </pc:spChg>
        <pc:spChg chg="mod">
          <ac:chgData name="Eòghan Stewart" userId="62148dbb-c328-4d6f-b3ec-33dfea998c15" providerId="ADAL" clId="{6118B0F6-BD8C-4FF5-9844-060132D24710}" dt="2023-05-15T13:58:55.525" v="3642" actId="20577"/>
          <ac:spMkLst>
            <pc:docMk/>
            <pc:sldMk cId="2452022549" sldId="317"/>
            <ac:spMk id="7" creationId="{202B696B-14CD-9E93-158B-B1D7DDF44574}"/>
          </ac:spMkLst>
        </pc:spChg>
        <pc:spChg chg="mod">
          <ac:chgData name="Eòghan Stewart" userId="62148dbb-c328-4d6f-b3ec-33dfea998c15" providerId="ADAL" clId="{6118B0F6-BD8C-4FF5-9844-060132D24710}" dt="2023-05-15T13:59:03.683" v="3650" actId="20577"/>
          <ac:spMkLst>
            <pc:docMk/>
            <pc:sldMk cId="2452022549" sldId="317"/>
            <ac:spMk id="13" creationId="{162C2CFC-95FA-69CA-1638-B4095B7BA8A4}"/>
          </ac:spMkLst>
        </pc:spChg>
        <pc:spChg chg="mod">
          <ac:chgData name="Eòghan Stewart" userId="62148dbb-c328-4d6f-b3ec-33dfea998c15" providerId="ADAL" clId="{6118B0F6-BD8C-4FF5-9844-060132D24710}" dt="2023-05-15T13:59:17.793" v="3656" actId="20577"/>
          <ac:spMkLst>
            <pc:docMk/>
            <pc:sldMk cId="2452022549" sldId="317"/>
            <ac:spMk id="14" creationId="{F174FC29-43B3-57F6-063B-B329BAF9B86F}"/>
          </ac:spMkLst>
        </pc:spChg>
        <pc:spChg chg="mod">
          <ac:chgData name="Eòghan Stewart" userId="62148dbb-c328-4d6f-b3ec-33dfea998c15" providerId="ADAL" clId="{6118B0F6-BD8C-4FF5-9844-060132D24710}" dt="2023-05-15T13:59:33.868" v="3677" actId="6549"/>
          <ac:spMkLst>
            <pc:docMk/>
            <pc:sldMk cId="2452022549" sldId="317"/>
            <ac:spMk id="17" creationId="{E227A035-7933-7753-C67A-E75DC0779CCB}"/>
          </ac:spMkLst>
        </pc:spChg>
      </pc:sldChg>
      <pc:sldChg chg="modSp add mod ord">
        <pc:chgData name="Eòghan Stewart" userId="62148dbb-c328-4d6f-b3ec-33dfea998c15" providerId="ADAL" clId="{6118B0F6-BD8C-4FF5-9844-060132D24710}" dt="2023-05-15T14:19:15.067" v="4765" actId="20577"/>
        <pc:sldMkLst>
          <pc:docMk/>
          <pc:sldMk cId="2587593546" sldId="318"/>
        </pc:sldMkLst>
        <pc:spChg chg="mod">
          <ac:chgData name="Eòghan Stewart" userId="62148dbb-c328-4d6f-b3ec-33dfea998c15" providerId="ADAL" clId="{6118B0F6-BD8C-4FF5-9844-060132D24710}" dt="2023-05-15T14:19:15.067" v="4765" actId="20577"/>
          <ac:spMkLst>
            <pc:docMk/>
            <pc:sldMk cId="2587593546" sldId="318"/>
            <ac:spMk id="2" creationId="{00000000-0000-0000-0000-000000000000}"/>
          </ac:spMkLst>
        </pc:spChg>
        <pc:spChg chg="mod">
          <ac:chgData name="Eòghan Stewart" userId="62148dbb-c328-4d6f-b3ec-33dfea998c15" providerId="ADAL" clId="{6118B0F6-BD8C-4FF5-9844-060132D24710}" dt="2023-05-15T14:09:49.376" v="4734" actId="6549"/>
          <ac:spMkLst>
            <pc:docMk/>
            <pc:sldMk cId="2587593546" sldId="318"/>
            <ac:spMk id="5" creationId="{FAF7AF29-FD6D-030A-0BF8-0373CC032345}"/>
          </ac:spMkLst>
        </pc:spChg>
        <pc:spChg chg="mod">
          <ac:chgData name="Eòghan Stewart" userId="62148dbb-c328-4d6f-b3ec-33dfea998c15" providerId="ADAL" clId="{6118B0F6-BD8C-4FF5-9844-060132D24710}" dt="2023-05-15T14:10:06.611" v="4741" actId="20577"/>
          <ac:spMkLst>
            <pc:docMk/>
            <pc:sldMk cId="2587593546" sldId="318"/>
            <ac:spMk id="7" creationId="{202B696B-14CD-9E93-158B-B1D7DDF44574}"/>
          </ac:spMkLst>
        </pc:spChg>
        <pc:spChg chg="mod">
          <ac:chgData name="Eòghan Stewart" userId="62148dbb-c328-4d6f-b3ec-33dfea998c15" providerId="ADAL" clId="{6118B0F6-BD8C-4FF5-9844-060132D24710}" dt="2023-05-15T14:09:57.363" v="4735"/>
          <ac:spMkLst>
            <pc:docMk/>
            <pc:sldMk cId="2587593546" sldId="318"/>
            <ac:spMk id="13" creationId="{162C2CFC-95FA-69CA-1638-B4095B7BA8A4}"/>
          </ac:spMkLst>
        </pc:spChg>
      </pc:sldChg>
      <pc:sldChg chg="addSp delSp modSp add mod">
        <pc:chgData name="Eòghan Stewart" userId="62148dbb-c328-4d6f-b3ec-33dfea998c15" providerId="ADAL" clId="{6118B0F6-BD8C-4FF5-9844-060132D24710}" dt="2023-05-15T15:06:39.684" v="6922" actId="20577"/>
        <pc:sldMkLst>
          <pc:docMk/>
          <pc:sldMk cId="1301118980" sldId="319"/>
        </pc:sldMkLst>
        <pc:spChg chg="mod">
          <ac:chgData name="Eòghan Stewart" userId="62148dbb-c328-4d6f-b3ec-33dfea998c15" providerId="ADAL" clId="{6118B0F6-BD8C-4FF5-9844-060132D24710}" dt="2023-05-15T14:22:02.218" v="4803" actId="20577"/>
          <ac:spMkLst>
            <pc:docMk/>
            <pc:sldMk cId="1301118980" sldId="319"/>
            <ac:spMk id="2" creationId="{7881C259-3499-2D34-0C92-61995103236F}"/>
          </ac:spMkLst>
        </pc:spChg>
        <pc:spChg chg="mod">
          <ac:chgData name="Eòghan Stewart" userId="62148dbb-c328-4d6f-b3ec-33dfea998c15" providerId="ADAL" clId="{6118B0F6-BD8C-4FF5-9844-060132D24710}" dt="2023-05-15T15:06:39.684" v="6922" actId="20577"/>
          <ac:spMkLst>
            <pc:docMk/>
            <pc:sldMk cId="1301118980" sldId="319"/>
            <ac:spMk id="4" creationId="{296B07EF-2297-52ED-6EC9-2FAF4F1D39B6}"/>
          </ac:spMkLst>
        </pc:spChg>
        <pc:spChg chg="del">
          <ac:chgData name="Eòghan Stewart" userId="62148dbb-c328-4d6f-b3ec-33dfea998c15" providerId="ADAL" clId="{6118B0F6-BD8C-4FF5-9844-060132D24710}" dt="2023-05-15T14:42:21.616" v="5831" actId="478"/>
          <ac:spMkLst>
            <pc:docMk/>
            <pc:sldMk cId="1301118980" sldId="319"/>
            <ac:spMk id="11" creationId="{DCA5B65F-8159-DD37-7BDC-75532CA9BDB3}"/>
          </ac:spMkLst>
        </pc:spChg>
        <pc:picChg chg="mod">
          <ac:chgData name="Eòghan Stewart" userId="62148dbb-c328-4d6f-b3ec-33dfea998c15" providerId="ADAL" clId="{6118B0F6-BD8C-4FF5-9844-060132D24710}" dt="2023-05-15T14:21:51.606" v="4776" actId="14826"/>
          <ac:picMkLst>
            <pc:docMk/>
            <pc:sldMk cId="1301118980" sldId="319"/>
            <ac:picMk id="6" creationId="{9C9C17EC-E56D-CB20-0A13-18905E9779B3}"/>
          </ac:picMkLst>
        </pc:picChg>
        <pc:picChg chg="add del mod">
          <ac:chgData name="Eòghan Stewart" userId="62148dbb-c328-4d6f-b3ec-33dfea998c15" providerId="ADAL" clId="{6118B0F6-BD8C-4FF5-9844-060132D24710}" dt="2023-05-15T14:21:53.504" v="4777" actId="478"/>
          <ac:picMkLst>
            <pc:docMk/>
            <pc:sldMk cId="1301118980" sldId="319"/>
            <ac:picMk id="7" creationId="{7F33DC10-9B9F-E155-9619-D3757DA08F4F}"/>
          </ac:picMkLst>
        </pc:picChg>
      </pc:sldChg>
      <pc:sldChg chg="modSp add mod">
        <pc:chgData name="Eòghan Stewart" userId="62148dbb-c328-4d6f-b3ec-33dfea998c15" providerId="ADAL" clId="{6118B0F6-BD8C-4FF5-9844-060132D24710}" dt="2023-05-15T15:15:06.893" v="7598" actId="20577"/>
        <pc:sldMkLst>
          <pc:docMk/>
          <pc:sldMk cId="3801203021" sldId="320"/>
        </pc:sldMkLst>
        <pc:spChg chg="mod">
          <ac:chgData name="Eòghan Stewart" userId="62148dbb-c328-4d6f-b3ec-33dfea998c15" providerId="ADAL" clId="{6118B0F6-BD8C-4FF5-9844-060132D24710}" dt="2023-05-15T15:15:06.893" v="7598" actId="20577"/>
          <ac:spMkLst>
            <pc:docMk/>
            <pc:sldMk cId="3801203021" sldId="320"/>
            <ac:spMk id="4" creationId="{296B07EF-2297-52ED-6EC9-2FAF4F1D39B6}"/>
          </ac:spMkLst>
        </pc:spChg>
      </pc:sldChg>
      <pc:sldChg chg="modSp add mod">
        <pc:chgData name="Eòghan Stewart" userId="62148dbb-c328-4d6f-b3ec-33dfea998c15" providerId="ADAL" clId="{6118B0F6-BD8C-4FF5-9844-060132D24710}" dt="2023-05-16T09:00:58.404" v="10149" actId="20577"/>
        <pc:sldMkLst>
          <pc:docMk/>
          <pc:sldMk cId="3423413802" sldId="321"/>
        </pc:sldMkLst>
        <pc:spChg chg="mod">
          <ac:chgData name="Eòghan Stewart" userId="62148dbb-c328-4d6f-b3ec-33dfea998c15" providerId="ADAL" clId="{6118B0F6-BD8C-4FF5-9844-060132D24710}" dt="2023-05-16T09:00:58.404" v="10149" actId="20577"/>
          <ac:spMkLst>
            <pc:docMk/>
            <pc:sldMk cId="3423413802" sldId="321"/>
            <ac:spMk id="4" creationId="{296B07EF-2297-52ED-6EC9-2FAF4F1D39B6}"/>
          </ac:spMkLst>
        </pc:spChg>
      </pc:sldChg>
      <pc:sldChg chg="addSp delSp modSp add mod">
        <pc:chgData name="Eòghan Stewart" userId="62148dbb-c328-4d6f-b3ec-33dfea998c15" providerId="ADAL" clId="{6118B0F6-BD8C-4FF5-9844-060132D24710}" dt="2023-05-16T09:16:41.424" v="10697" actId="20577"/>
        <pc:sldMkLst>
          <pc:docMk/>
          <pc:sldMk cId="3205875555" sldId="322"/>
        </pc:sldMkLst>
        <pc:spChg chg="mod">
          <ac:chgData name="Eòghan Stewart" userId="62148dbb-c328-4d6f-b3ec-33dfea998c15" providerId="ADAL" clId="{6118B0F6-BD8C-4FF5-9844-060132D24710}" dt="2023-05-16T09:16:41.424" v="10697" actId="20577"/>
          <ac:spMkLst>
            <pc:docMk/>
            <pc:sldMk cId="3205875555" sldId="322"/>
            <ac:spMk id="4" creationId="{296B07EF-2297-52ED-6EC9-2FAF4F1D39B6}"/>
          </ac:spMkLst>
        </pc:spChg>
        <pc:spChg chg="mod">
          <ac:chgData name="Eòghan Stewart" userId="62148dbb-c328-4d6f-b3ec-33dfea998c15" providerId="ADAL" clId="{6118B0F6-BD8C-4FF5-9844-060132D24710}" dt="2023-05-16T09:07:26.696" v="10286"/>
          <ac:spMkLst>
            <pc:docMk/>
            <pc:sldMk cId="3205875555" sldId="322"/>
            <ac:spMk id="6" creationId="{0C99BD36-9E5A-3A66-70D8-E95033D2BBDD}"/>
          </ac:spMkLst>
        </pc:spChg>
        <pc:spChg chg="add del">
          <ac:chgData name="Eòghan Stewart" userId="62148dbb-c328-4d6f-b3ec-33dfea998c15" providerId="ADAL" clId="{6118B0F6-BD8C-4FF5-9844-060132D24710}" dt="2023-05-16T08:59:37.894" v="10135" actId="22"/>
          <ac:spMkLst>
            <pc:docMk/>
            <pc:sldMk cId="3205875555" sldId="322"/>
            <ac:spMk id="8" creationId="{5B81A5B1-37EB-EEA1-9740-E92E8DEE5E79}"/>
          </ac:spMkLst>
        </pc:spChg>
        <pc:spChg chg="add mod">
          <ac:chgData name="Eòghan Stewart" userId="62148dbb-c328-4d6f-b3ec-33dfea998c15" providerId="ADAL" clId="{6118B0F6-BD8C-4FF5-9844-060132D24710}" dt="2023-05-16T08:59:59.402" v="10143" actId="1076"/>
          <ac:spMkLst>
            <pc:docMk/>
            <pc:sldMk cId="3205875555" sldId="322"/>
            <ac:spMk id="11" creationId="{E8F1FD68-07B9-B4C6-72C9-3C1B4ED16079}"/>
          </ac:spMkLst>
        </pc:spChg>
        <pc:spChg chg="add del mod">
          <ac:chgData name="Eòghan Stewart" userId="62148dbb-c328-4d6f-b3ec-33dfea998c15" providerId="ADAL" clId="{6118B0F6-BD8C-4FF5-9844-060132D24710}" dt="2023-05-16T09:15:41.856" v="10575" actId="478"/>
          <ac:spMkLst>
            <pc:docMk/>
            <pc:sldMk cId="3205875555" sldId="322"/>
            <ac:spMk id="12" creationId="{227ADC37-A05A-EE9C-2190-506152D0AC78}"/>
          </ac:spMkLst>
        </pc:spChg>
        <pc:spChg chg="add del mod">
          <ac:chgData name="Eòghan Stewart" userId="62148dbb-c328-4d6f-b3ec-33dfea998c15" providerId="ADAL" clId="{6118B0F6-BD8C-4FF5-9844-060132D24710}" dt="2023-05-16T09:15:41.856" v="10575" actId="478"/>
          <ac:spMkLst>
            <pc:docMk/>
            <pc:sldMk cId="3205875555" sldId="322"/>
            <ac:spMk id="13" creationId="{CA76971B-2E50-DC39-8988-91FF1A6BC23A}"/>
          </ac:spMkLst>
        </pc:spChg>
        <pc:spChg chg="add del mod">
          <ac:chgData name="Eòghan Stewart" userId="62148dbb-c328-4d6f-b3ec-33dfea998c15" providerId="ADAL" clId="{6118B0F6-BD8C-4FF5-9844-060132D24710}" dt="2023-05-16T09:15:41.856" v="10575" actId="478"/>
          <ac:spMkLst>
            <pc:docMk/>
            <pc:sldMk cId="3205875555" sldId="322"/>
            <ac:spMk id="14" creationId="{C20B7BCD-8E92-3EE6-74C6-12901C584A80}"/>
          </ac:spMkLst>
        </pc:spChg>
        <pc:spChg chg="add del mod">
          <ac:chgData name="Eòghan Stewart" userId="62148dbb-c328-4d6f-b3ec-33dfea998c15" providerId="ADAL" clId="{6118B0F6-BD8C-4FF5-9844-060132D24710}" dt="2023-05-16T09:15:41.856" v="10575" actId="478"/>
          <ac:spMkLst>
            <pc:docMk/>
            <pc:sldMk cId="3205875555" sldId="322"/>
            <ac:spMk id="15" creationId="{BB11286A-7EFA-92AD-4178-FF1878A516A4}"/>
          </ac:spMkLst>
        </pc:spChg>
        <pc:spChg chg="add del mod">
          <ac:chgData name="Eòghan Stewart" userId="62148dbb-c328-4d6f-b3ec-33dfea998c15" providerId="ADAL" clId="{6118B0F6-BD8C-4FF5-9844-060132D24710}" dt="2023-05-16T09:15:41.856" v="10575" actId="478"/>
          <ac:spMkLst>
            <pc:docMk/>
            <pc:sldMk cId="3205875555" sldId="322"/>
            <ac:spMk id="18" creationId="{E6EFFDB9-11D3-D428-558F-2E9765154BDE}"/>
          </ac:spMkLst>
        </pc:spChg>
        <pc:spChg chg="add del mod">
          <ac:chgData name="Eòghan Stewart" userId="62148dbb-c328-4d6f-b3ec-33dfea998c15" providerId="ADAL" clId="{6118B0F6-BD8C-4FF5-9844-060132D24710}" dt="2023-05-16T09:09:23.673" v="10317" actId="11529"/>
          <ac:spMkLst>
            <pc:docMk/>
            <pc:sldMk cId="3205875555" sldId="322"/>
            <ac:spMk id="19" creationId="{CD7C80DC-EE1D-D3EF-74DF-33E75693B613}"/>
          </ac:spMkLst>
        </pc:spChg>
        <pc:spChg chg="add mod">
          <ac:chgData name="Eòghan Stewart" userId="62148dbb-c328-4d6f-b3ec-33dfea998c15" providerId="ADAL" clId="{6118B0F6-BD8C-4FF5-9844-060132D24710}" dt="2023-05-16T09:15:52.970" v="10577"/>
          <ac:spMkLst>
            <pc:docMk/>
            <pc:sldMk cId="3205875555" sldId="322"/>
            <ac:spMk id="22" creationId="{8E29EE7B-1534-85DB-284B-8A4CAD91F4FB}"/>
          </ac:spMkLst>
        </pc:spChg>
        <pc:spChg chg="add mod">
          <ac:chgData name="Eòghan Stewart" userId="62148dbb-c328-4d6f-b3ec-33dfea998c15" providerId="ADAL" clId="{6118B0F6-BD8C-4FF5-9844-060132D24710}" dt="2023-05-16T09:15:52.970" v="10577"/>
          <ac:spMkLst>
            <pc:docMk/>
            <pc:sldMk cId="3205875555" sldId="322"/>
            <ac:spMk id="23" creationId="{73B650C2-0233-2ECC-BBFC-2DD2A9A3B1A8}"/>
          </ac:spMkLst>
        </pc:spChg>
        <pc:spChg chg="add mod">
          <ac:chgData name="Eòghan Stewart" userId="62148dbb-c328-4d6f-b3ec-33dfea998c15" providerId="ADAL" clId="{6118B0F6-BD8C-4FF5-9844-060132D24710}" dt="2023-05-16T09:15:52.970" v="10577"/>
          <ac:spMkLst>
            <pc:docMk/>
            <pc:sldMk cId="3205875555" sldId="322"/>
            <ac:spMk id="24" creationId="{7F83181E-8215-7473-8D19-DFB4CC7BEED5}"/>
          </ac:spMkLst>
        </pc:spChg>
        <pc:spChg chg="add mod">
          <ac:chgData name="Eòghan Stewart" userId="62148dbb-c328-4d6f-b3ec-33dfea998c15" providerId="ADAL" clId="{6118B0F6-BD8C-4FF5-9844-060132D24710}" dt="2023-05-16T09:15:52.970" v="10577"/>
          <ac:spMkLst>
            <pc:docMk/>
            <pc:sldMk cId="3205875555" sldId="322"/>
            <ac:spMk id="25" creationId="{7075D97F-7317-CEAE-72D7-88CE693A6096}"/>
          </ac:spMkLst>
        </pc:spChg>
        <pc:spChg chg="add mod">
          <ac:chgData name="Eòghan Stewart" userId="62148dbb-c328-4d6f-b3ec-33dfea998c15" providerId="ADAL" clId="{6118B0F6-BD8C-4FF5-9844-060132D24710}" dt="2023-05-16T09:15:52.970" v="10577"/>
          <ac:spMkLst>
            <pc:docMk/>
            <pc:sldMk cId="3205875555" sldId="322"/>
            <ac:spMk id="26" creationId="{CCEC77C5-C0E3-5D3C-6116-5A777B6D32A8}"/>
          </ac:spMkLst>
        </pc:spChg>
        <pc:spChg chg="add mod">
          <ac:chgData name="Eòghan Stewart" userId="62148dbb-c328-4d6f-b3ec-33dfea998c15" providerId="ADAL" clId="{6118B0F6-BD8C-4FF5-9844-060132D24710}" dt="2023-05-16T09:15:52.970" v="10577"/>
          <ac:spMkLst>
            <pc:docMk/>
            <pc:sldMk cId="3205875555" sldId="322"/>
            <ac:spMk id="27" creationId="{D54BB1F6-8865-D667-292E-DF9E33AD8780}"/>
          </ac:spMkLst>
        </pc:spChg>
        <pc:picChg chg="add del mod">
          <ac:chgData name="Eòghan Stewart" userId="62148dbb-c328-4d6f-b3ec-33dfea998c15" providerId="ADAL" clId="{6118B0F6-BD8C-4FF5-9844-060132D24710}" dt="2023-05-16T09:15:39.490" v="10574" actId="478"/>
          <ac:picMkLst>
            <pc:docMk/>
            <pc:sldMk cId="3205875555" sldId="322"/>
            <ac:picMk id="3" creationId="{9600DDF1-99DB-0B6A-D8A9-E4EEE62035AE}"/>
          </ac:picMkLst>
        </pc:picChg>
        <pc:picChg chg="mod">
          <ac:chgData name="Eòghan Stewart" userId="62148dbb-c328-4d6f-b3ec-33dfea998c15" providerId="ADAL" clId="{6118B0F6-BD8C-4FF5-9844-060132D24710}" dt="2023-05-16T09:00:11.521" v="10144" actId="1076"/>
          <ac:picMkLst>
            <pc:docMk/>
            <pc:sldMk cId="3205875555" sldId="322"/>
            <ac:picMk id="10" creationId="{064FD629-D155-90F4-9575-98AF23DBA541}"/>
          </ac:picMkLst>
        </pc:picChg>
        <pc:picChg chg="add mod">
          <ac:chgData name="Eòghan Stewart" userId="62148dbb-c328-4d6f-b3ec-33dfea998c15" providerId="ADAL" clId="{6118B0F6-BD8C-4FF5-9844-060132D24710}" dt="2023-05-16T09:15:52.970" v="10577"/>
          <ac:picMkLst>
            <pc:docMk/>
            <pc:sldMk cId="3205875555" sldId="322"/>
            <ac:picMk id="20" creationId="{1AB523EF-6805-BB32-51B6-80C6644C0BC8}"/>
          </ac:picMkLst>
        </pc:picChg>
        <pc:picChg chg="add mod">
          <ac:chgData name="Eòghan Stewart" userId="62148dbb-c328-4d6f-b3ec-33dfea998c15" providerId="ADAL" clId="{6118B0F6-BD8C-4FF5-9844-060132D24710}" dt="2023-05-16T09:15:52.970" v="10577"/>
          <ac:picMkLst>
            <pc:docMk/>
            <pc:sldMk cId="3205875555" sldId="322"/>
            <ac:picMk id="21" creationId="{E2A6A679-EC74-2AF4-2ADB-E17B435D9423}"/>
          </ac:picMkLst>
        </pc:picChg>
        <pc:cxnChg chg="add del">
          <ac:chgData name="Eòghan Stewart" userId="62148dbb-c328-4d6f-b3ec-33dfea998c15" providerId="ADAL" clId="{6118B0F6-BD8C-4FF5-9844-060132D24710}" dt="2023-05-16T09:08:28.544" v="10293" actId="478"/>
          <ac:cxnSpMkLst>
            <pc:docMk/>
            <pc:sldMk cId="3205875555" sldId="322"/>
            <ac:cxnSpMk id="17" creationId="{89415156-D4A5-C9C7-EE16-B6E2B796AD92}"/>
          </ac:cxnSpMkLst>
        </pc:cxnChg>
      </pc:sldChg>
    </pc:docChg>
  </pc:docChgLst>
  <pc:docChgLst>
    <pc:chgData name="Eòghan Stewart" userId="ccd32ca3-16ce-428f-9541-372d6b051929_5::10032001687B7302" providerId="ADAL" clId="{D598F4FB-9943-4991-A99F-AD23F2AB746F}"/>
    <pc:docChg chg="undo custSel addSld delSld modSld sldOrd">
      <pc:chgData name="Eòghan Stewart" userId="ccd32ca3-16ce-428f-9541-372d6b051929_5::10032001687B7302" providerId="ADAL" clId="{D598F4FB-9943-4991-A99F-AD23F2AB746F}" dt="2023-05-02T14:24:46.551" v="5377" actId="47"/>
      <pc:docMkLst>
        <pc:docMk/>
      </pc:docMkLst>
      <pc:sldChg chg="modSp mod">
        <pc:chgData name="Eòghan Stewart" userId="ccd32ca3-16ce-428f-9541-372d6b051929_5::10032001687B7302" providerId="ADAL" clId="{D598F4FB-9943-4991-A99F-AD23F2AB746F}" dt="2023-05-02T11:52:13.870" v="1951" actId="20577"/>
        <pc:sldMkLst>
          <pc:docMk/>
          <pc:sldMk cId="3586577593" sldId="273"/>
        </pc:sldMkLst>
        <pc:spChg chg="mod">
          <ac:chgData name="Eòghan Stewart" userId="ccd32ca3-16ce-428f-9541-372d6b051929_5::10032001687B7302" providerId="ADAL" clId="{D598F4FB-9943-4991-A99F-AD23F2AB746F}" dt="2023-05-02T11:52:13.870" v="1951" actId="20577"/>
          <ac:spMkLst>
            <pc:docMk/>
            <pc:sldMk cId="3586577593" sldId="273"/>
            <ac:spMk id="6" creationId="{00000000-0000-0000-0000-000000000000}"/>
          </ac:spMkLst>
        </pc:spChg>
      </pc:sldChg>
      <pc:sldChg chg="del">
        <pc:chgData name="Eòghan Stewart" userId="ccd32ca3-16ce-428f-9541-372d6b051929_5::10032001687B7302" providerId="ADAL" clId="{D598F4FB-9943-4991-A99F-AD23F2AB746F}" dt="2023-05-02T13:29:15.547" v="3366" actId="2696"/>
        <pc:sldMkLst>
          <pc:docMk/>
          <pc:sldMk cId="2974678367" sldId="276"/>
        </pc:sldMkLst>
      </pc:sldChg>
      <pc:sldChg chg="del">
        <pc:chgData name="Eòghan Stewart" userId="ccd32ca3-16ce-428f-9541-372d6b051929_5::10032001687B7302" providerId="ADAL" clId="{D598F4FB-9943-4991-A99F-AD23F2AB746F}" dt="2023-05-02T13:29:12.851" v="3365" actId="2696"/>
        <pc:sldMkLst>
          <pc:docMk/>
          <pc:sldMk cId="155214344" sldId="277"/>
        </pc:sldMkLst>
      </pc:sldChg>
      <pc:sldChg chg="addSp modSp mod">
        <pc:chgData name="Eòghan Stewart" userId="ccd32ca3-16ce-428f-9541-372d6b051929_5::10032001687B7302" providerId="ADAL" clId="{D598F4FB-9943-4991-A99F-AD23F2AB746F}" dt="2023-05-02T14:10:11.539" v="4973" actId="20577"/>
        <pc:sldMkLst>
          <pc:docMk/>
          <pc:sldMk cId="2817347895" sldId="279"/>
        </pc:sldMkLst>
        <pc:spChg chg="mod">
          <ac:chgData name="Eòghan Stewart" userId="ccd32ca3-16ce-428f-9541-372d6b051929_5::10032001687B7302" providerId="ADAL" clId="{D598F4FB-9943-4991-A99F-AD23F2AB746F}" dt="2023-05-02T14:10:11.539" v="4973" actId="20577"/>
          <ac:spMkLst>
            <pc:docMk/>
            <pc:sldMk cId="2817347895" sldId="279"/>
            <ac:spMk id="4" creationId="{296B07EF-2297-52ED-6EC9-2FAF4F1D39B6}"/>
          </ac:spMkLst>
        </pc:spChg>
        <pc:spChg chg="add mod">
          <ac:chgData name="Eòghan Stewart" userId="ccd32ca3-16ce-428f-9541-372d6b051929_5::10032001687B7302" providerId="ADAL" clId="{D598F4FB-9943-4991-A99F-AD23F2AB746F}" dt="2023-05-02T11:38:45.827" v="1268" actId="14100"/>
          <ac:spMkLst>
            <pc:docMk/>
            <pc:sldMk cId="2817347895" sldId="279"/>
            <ac:spMk id="6" creationId="{AA78DAC3-9A5A-65A3-B213-F7EF603DEBB0}"/>
          </ac:spMkLst>
        </pc:spChg>
        <pc:spChg chg="add mod">
          <ac:chgData name="Eòghan Stewart" userId="ccd32ca3-16ce-428f-9541-372d6b051929_5::10032001687B7302" providerId="ADAL" clId="{D598F4FB-9943-4991-A99F-AD23F2AB746F}" dt="2023-05-02T11:38:13.435" v="1259" actId="1076"/>
          <ac:spMkLst>
            <pc:docMk/>
            <pc:sldMk cId="2817347895" sldId="279"/>
            <ac:spMk id="7" creationId="{BEBD81F3-AB84-11E9-B2B5-19359629418B}"/>
          </ac:spMkLst>
        </pc:spChg>
        <pc:picChg chg="add mod">
          <ac:chgData name="Eòghan Stewart" userId="ccd32ca3-16ce-428f-9541-372d6b051929_5::10032001687B7302" providerId="ADAL" clId="{D598F4FB-9943-4991-A99F-AD23F2AB746F}" dt="2023-05-02T11:30:31.418" v="857" actId="1076"/>
          <ac:picMkLst>
            <pc:docMk/>
            <pc:sldMk cId="2817347895" sldId="279"/>
            <ac:picMk id="3" creationId="{71D2EF5C-D6F0-069F-610F-46FF82B802DB}"/>
          </ac:picMkLst>
        </pc:picChg>
        <pc:picChg chg="add mod">
          <ac:chgData name="Eòghan Stewart" userId="ccd32ca3-16ce-428f-9541-372d6b051929_5::10032001687B7302" providerId="ADAL" clId="{D598F4FB-9943-4991-A99F-AD23F2AB746F}" dt="2023-05-02T13:16:42.124" v="2530" actId="1076"/>
          <ac:picMkLst>
            <pc:docMk/>
            <pc:sldMk cId="2817347895" sldId="279"/>
            <ac:picMk id="8" creationId="{6938C2AE-278F-8759-2192-D361CABEE356}"/>
          </ac:picMkLst>
        </pc:picChg>
        <pc:picChg chg="add mod">
          <ac:chgData name="Eòghan Stewart" userId="ccd32ca3-16ce-428f-9541-372d6b051929_5::10032001687B7302" providerId="ADAL" clId="{D598F4FB-9943-4991-A99F-AD23F2AB746F}" dt="2023-05-02T11:30:33.401" v="858" actId="1076"/>
          <ac:picMkLst>
            <pc:docMk/>
            <pc:sldMk cId="2817347895" sldId="279"/>
            <ac:picMk id="2050" creationId="{405C03D2-FC35-02B3-0128-7EA02624B725}"/>
          </ac:picMkLst>
        </pc:picChg>
      </pc:sldChg>
      <pc:sldChg chg="addSp modSp mod ord">
        <pc:chgData name="Eòghan Stewart" userId="ccd32ca3-16ce-428f-9541-372d6b051929_5::10032001687B7302" providerId="ADAL" clId="{D598F4FB-9943-4991-A99F-AD23F2AB746F}" dt="2023-05-02T14:13:36.053" v="5078" actId="1076"/>
        <pc:sldMkLst>
          <pc:docMk/>
          <pc:sldMk cId="3553652232" sldId="280"/>
        </pc:sldMkLst>
        <pc:spChg chg="mod">
          <ac:chgData name="Eòghan Stewart" userId="ccd32ca3-16ce-428f-9541-372d6b051929_5::10032001687B7302" providerId="ADAL" clId="{D598F4FB-9943-4991-A99F-AD23F2AB746F}" dt="2023-05-02T11:47:14.969" v="1760" actId="6549"/>
          <ac:spMkLst>
            <pc:docMk/>
            <pc:sldMk cId="3553652232" sldId="280"/>
            <ac:spMk id="2" creationId="{00000000-0000-0000-0000-000000000000}"/>
          </ac:spMkLst>
        </pc:spChg>
        <pc:spChg chg="mod">
          <ac:chgData name="Eòghan Stewart" userId="ccd32ca3-16ce-428f-9541-372d6b051929_5::10032001687B7302" providerId="ADAL" clId="{D598F4FB-9943-4991-A99F-AD23F2AB746F}" dt="2023-05-02T11:51:15.994" v="1927" actId="20577"/>
          <ac:spMkLst>
            <pc:docMk/>
            <pc:sldMk cId="3553652232" sldId="280"/>
            <ac:spMk id="3" creationId="{9016A5C4-5ABD-BE1B-7BBD-C7F3E6760773}"/>
          </ac:spMkLst>
        </pc:spChg>
        <pc:spChg chg="mod">
          <ac:chgData name="Eòghan Stewart" userId="ccd32ca3-16ce-428f-9541-372d6b051929_5::10032001687B7302" providerId="ADAL" clId="{D598F4FB-9943-4991-A99F-AD23F2AB746F}" dt="2023-05-02T11:47:45.533" v="1785" actId="14100"/>
          <ac:spMkLst>
            <pc:docMk/>
            <pc:sldMk cId="3553652232" sldId="280"/>
            <ac:spMk id="5" creationId="{FAF7AF29-FD6D-030A-0BF8-0373CC032345}"/>
          </ac:spMkLst>
        </pc:spChg>
        <pc:spChg chg="mod">
          <ac:chgData name="Eòghan Stewart" userId="ccd32ca3-16ce-428f-9541-372d6b051929_5::10032001687B7302" providerId="ADAL" clId="{D598F4FB-9943-4991-A99F-AD23F2AB746F}" dt="2023-05-02T11:47:57.336" v="1797" actId="20577"/>
          <ac:spMkLst>
            <pc:docMk/>
            <pc:sldMk cId="3553652232" sldId="280"/>
            <ac:spMk id="7" creationId="{202B696B-14CD-9E93-158B-B1D7DDF44574}"/>
          </ac:spMkLst>
        </pc:spChg>
        <pc:spChg chg="mod">
          <ac:chgData name="Eòghan Stewart" userId="ccd32ca3-16ce-428f-9541-372d6b051929_5::10032001687B7302" providerId="ADAL" clId="{D598F4FB-9943-4991-A99F-AD23F2AB746F}" dt="2023-05-02T11:49:21.669" v="1841" actId="14100"/>
          <ac:spMkLst>
            <pc:docMk/>
            <pc:sldMk cId="3553652232" sldId="280"/>
            <ac:spMk id="13" creationId="{162C2CFC-95FA-69CA-1638-B4095B7BA8A4}"/>
          </ac:spMkLst>
        </pc:spChg>
        <pc:spChg chg="mod">
          <ac:chgData name="Eòghan Stewart" userId="ccd32ca3-16ce-428f-9541-372d6b051929_5::10032001687B7302" providerId="ADAL" clId="{D598F4FB-9943-4991-A99F-AD23F2AB746F}" dt="2023-05-02T14:12:50.671" v="5052" actId="14100"/>
          <ac:spMkLst>
            <pc:docMk/>
            <pc:sldMk cId="3553652232" sldId="280"/>
            <ac:spMk id="14" creationId="{F174FC29-43B3-57F6-063B-B329BAF9B86F}"/>
          </ac:spMkLst>
        </pc:spChg>
        <pc:spChg chg="mod">
          <ac:chgData name="Eòghan Stewart" userId="ccd32ca3-16ce-428f-9541-372d6b051929_5::10032001687B7302" providerId="ADAL" clId="{D598F4FB-9943-4991-A99F-AD23F2AB746F}" dt="2023-05-02T14:12:59.739" v="5070" actId="20577"/>
          <ac:spMkLst>
            <pc:docMk/>
            <pc:sldMk cId="3553652232" sldId="280"/>
            <ac:spMk id="17" creationId="{E227A035-7933-7753-C67A-E75DC0779CCB}"/>
          </ac:spMkLst>
        </pc:spChg>
        <pc:picChg chg="add mod">
          <ac:chgData name="Eòghan Stewart" userId="ccd32ca3-16ce-428f-9541-372d6b051929_5::10032001687B7302" providerId="ADAL" clId="{D598F4FB-9943-4991-A99F-AD23F2AB746F}" dt="2023-05-02T11:48:17.003" v="1799" actId="1076"/>
          <ac:picMkLst>
            <pc:docMk/>
            <pc:sldMk cId="3553652232" sldId="280"/>
            <ac:picMk id="6" creationId="{C518C33B-683D-2777-7AA6-E276B26526A9}"/>
          </ac:picMkLst>
        </pc:picChg>
        <pc:picChg chg="mod">
          <ac:chgData name="Eòghan Stewart" userId="ccd32ca3-16ce-428f-9541-372d6b051929_5::10032001687B7302" providerId="ADAL" clId="{D598F4FB-9943-4991-A99F-AD23F2AB746F}" dt="2023-05-02T11:49:19.341" v="1840" actId="1076"/>
          <ac:picMkLst>
            <pc:docMk/>
            <pc:sldMk cId="3553652232" sldId="280"/>
            <ac:picMk id="9" creationId="{504FDF48-C4E5-8DFA-5DD2-A4CC24BE7452}"/>
          </ac:picMkLst>
        </pc:picChg>
        <pc:picChg chg="add mod">
          <ac:chgData name="Eòghan Stewart" userId="ccd32ca3-16ce-428f-9541-372d6b051929_5::10032001687B7302" providerId="ADAL" clId="{D598F4FB-9943-4991-A99F-AD23F2AB746F}" dt="2023-05-02T11:49:23.845" v="1842" actId="1076"/>
          <ac:picMkLst>
            <pc:docMk/>
            <pc:sldMk cId="3553652232" sldId="280"/>
            <ac:picMk id="12" creationId="{3890C5E3-976C-2892-9CDE-C4CD9A155B1D}"/>
          </ac:picMkLst>
        </pc:picChg>
        <pc:picChg chg="add mod">
          <ac:chgData name="Eòghan Stewart" userId="ccd32ca3-16ce-428f-9541-372d6b051929_5::10032001687B7302" providerId="ADAL" clId="{D598F4FB-9943-4991-A99F-AD23F2AB746F}" dt="2023-05-02T14:13:21.477" v="5074" actId="1076"/>
          <ac:picMkLst>
            <pc:docMk/>
            <pc:sldMk cId="3553652232" sldId="280"/>
            <ac:picMk id="18" creationId="{BEAF01ED-03FA-ABA4-B385-0899C5895731}"/>
          </ac:picMkLst>
        </pc:picChg>
        <pc:picChg chg="add mod">
          <ac:chgData name="Eòghan Stewart" userId="ccd32ca3-16ce-428f-9541-372d6b051929_5::10032001687B7302" providerId="ADAL" clId="{D598F4FB-9943-4991-A99F-AD23F2AB746F}" dt="2023-05-02T14:13:36.053" v="5078" actId="1076"/>
          <ac:picMkLst>
            <pc:docMk/>
            <pc:sldMk cId="3553652232" sldId="280"/>
            <ac:picMk id="19" creationId="{60D55875-AD09-F1DF-98C0-5F49638B4556}"/>
          </ac:picMkLst>
        </pc:picChg>
      </pc:sldChg>
      <pc:sldChg chg="del">
        <pc:chgData name="Eòghan Stewart" userId="ccd32ca3-16ce-428f-9541-372d6b051929_5::10032001687B7302" providerId="ADAL" clId="{D598F4FB-9943-4991-A99F-AD23F2AB746F}" dt="2023-05-02T14:20:08.789" v="5255" actId="47"/>
        <pc:sldMkLst>
          <pc:docMk/>
          <pc:sldMk cId="2512011635" sldId="281"/>
        </pc:sldMkLst>
      </pc:sldChg>
      <pc:sldChg chg="addSp modSp mod ord modAnim">
        <pc:chgData name="Eòghan Stewart" userId="ccd32ca3-16ce-428f-9541-372d6b051929_5::10032001687B7302" providerId="ADAL" clId="{D598F4FB-9943-4991-A99F-AD23F2AB746F}" dt="2023-05-02T14:14:14.879" v="5085" actId="1076"/>
        <pc:sldMkLst>
          <pc:docMk/>
          <pc:sldMk cId="2513477245" sldId="282"/>
        </pc:sldMkLst>
        <pc:spChg chg="mod">
          <ac:chgData name="Eòghan Stewart" userId="ccd32ca3-16ce-428f-9541-372d6b051929_5::10032001687B7302" providerId="ADAL" clId="{D598F4FB-9943-4991-A99F-AD23F2AB746F}" dt="2023-05-02T14:03:22.341" v="4360" actId="20577"/>
          <ac:spMkLst>
            <pc:docMk/>
            <pc:sldMk cId="2513477245" sldId="282"/>
            <ac:spMk id="2" creationId="{B10CECD7-DCF7-FDF0-7D33-FE88168DFA79}"/>
          </ac:spMkLst>
        </pc:spChg>
        <pc:spChg chg="mod">
          <ac:chgData name="Eòghan Stewart" userId="ccd32ca3-16ce-428f-9541-372d6b051929_5::10032001687B7302" providerId="ADAL" clId="{D598F4FB-9943-4991-A99F-AD23F2AB746F}" dt="2023-05-02T13:46:41.804" v="4145" actId="113"/>
          <ac:spMkLst>
            <pc:docMk/>
            <pc:sldMk cId="2513477245" sldId="282"/>
            <ac:spMk id="3" creationId="{C7B93571-1ECF-8626-65FA-5DF940761C1E}"/>
          </ac:spMkLst>
        </pc:spChg>
        <pc:spChg chg="mod">
          <ac:chgData name="Eòghan Stewart" userId="ccd32ca3-16ce-428f-9541-372d6b051929_5::10032001687B7302" providerId="ADAL" clId="{D598F4FB-9943-4991-A99F-AD23F2AB746F}" dt="2023-05-02T13:57:57.324" v="4167" actId="14100"/>
          <ac:spMkLst>
            <pc:docMk/>
            <pc:sldMk cId="2513477245" sldId="282"/>
            <ac:spMk id="4" creationId="{FED35A73-44B8-A9B4-48E3-E0FBF41B13F5}"/>
          </ac:spMkLst>
        </pc:spChg>
        <pc:spChg chg="add mod">
          <ac:chgData name="Eòghan Stewart" userId="ccd32ca3-16ce-428f-9541-372d6b051929_5::10032001687B7302" providerId="ADAL" clId="{D598F4FB-9943-4991-A99F-AD23F2AB746F}" dt="2023-05-02T13:44:49.235" v="4071" actId="14100"/>
          <ac:spMkLst>
            <pc:docMk/>
            <pc:sldMk cId="2513477245" sldId="282"/>
            <ac:spMk id="6" creationId="{F2985AFA-D116-CC43-D86F-280B6807E41D}"/>
          </ac:spMkLst>
        </pc:spChg>
        <pc:spChg chg="mod">
          <ac:chgData name="Eòghan Stewart" userId="ccd32ca3-16ce-428f-9541-372d6b051929_5::10032001687B7302" providerId="ADAL" clId="{D598F4FB-9943-4991-A99F-AD23F2AB746F}" dt="2023-05-02T13:40:20.841" v="3672" actId="20577"/>
          <ac:spMkLst>
            <pc:docMk/>
            <pc:sldMk cId="2513477245" sldId="282"/>
            <ac:spMk id="8" creationId="{E1E5B825-843E-1DED-5395-77D552057C14}"/>
          </ac:spMkLst>
        </pc:spChg>
        <pc:picChg chg="add mod">
          <ac:chgData name="Eòghan Stewart" userId="ccd32ca3-16ce-428f-9541-372d6b051929_5::10032001687B7302" providerId="ADAL" clId="{D598F4FB-9943-4991-A99F-AD23F2AB746F}" dt="2023-05-02T13:44:44.268" v="4069" actId="1076"/>
          <ac:picMkLst>
            <pc:docMk/>
            <pc:sldMk cId="2513477245" sldId="282"/>
            <ac:picMk id="9" creationId="{ED410804-BD16-C6F6-5A34-C0B5B3BF1127}"/>
          </ac:picMkLst>
        </pc:picChg>
        <pc:picChg chg="add mod">
          <ac:chgData name="Eòghan Stewart" userId="ccd32ca3-16ce-428f-9541-372d6b051929_5::10032001687B7302" providerId="ADAL" clId="{D598F4FB-9943-4991-A99F-AD23F2AB746F}" dt="2023-05-02T14:14:14.879" v="5085" actId="1076"/>
          <ac:picMkLst>
            <pc:docMk/>
            <pc:sldMk cId="2513477245" sldId="282"/>
            <ac:picMk id="11" creationId="{184FABE3-41C4-1F33-D1EE-B1C8FF0F0877}"/>
          </ac:picMkLst>
        </pc:picChg>
      </pc:sldChg>
      <pc:sldChg chg="modSp mod modAnim">
        <pc:chgData name="Eòghan Stewart" userId="ccd32ca3-16ce-428f-9541-372d6b051929_5::10032001687B7302" providerId="ADAL" clId="{D598F4FB-9943-4991-A99F-AD23F2AB746F}" dt="2023-05-02T14:19:54.603" v="5254" actId="20577"/>
        <pc:sldMkLst>
          <pc:docMk/>
          <pc:sldMk cId="3486678049" sldId="283"/>
        </pc:sldMkLst>
        <pc:spChg chg="mod">
          <ac:chgData name="Eòghan Stewart" userId="ccd32ca3-16ce-428f-9541-372d6b051929_5::10032001687B7302" providerId="ADAL" clId="{D598F4FB-9943-4991-A99F-AD23F2AB746F}" dt="2023-05-02T14:19:14.023" v="5244" actId="113"/>
          <ac:spMkLst>
            <pc:docMk/>
            <pc:sldMk cId="3486678049" sldId="283"/>
            <ac:spMk id="5" creationId="{FAF7AF29-FD6D-030A-0BF8-0373CC032345}"/>
          </ac:spMkLst>
        </pc:spChg>
        <pc:spChg chg="mod">
          <ac:chgData name="Eòghan Stewart" userId="ccd32ca3-16ce-428f-9541-372d6b051929_5::10032001687B7302" providerId="ADAL" clId="{D598F4FB-9943-4991-A99F-AD23F2AB746F}" dt="2023-05-02T14:19:47.388" v="5245" actId="113"/>
          <ac:spMkLst>
            <pc:docMk/>
            <pc:sldMk cId="3486678049" sldId="283"/>
            <ac:spMk id="7" creationId="{202B696B-14CD-9E93-158B-B1D7DDF44574}"/>
          </ac:spMkLst>
        </pc:spChg>
        <pc:spChg chg="mod">
          <ac:chgData name="Eòghan Stewart" userId="ccd32ca3-16ce-428f-9541-372d6b051929_5::10032001687B7302" providerId="ADAL" clId="{D598F4FB-9943-4991-A99F-AD23F2AB746F}" dt="2023-05-02T14:19:54.603" v="5254" actId="20577"/>
          <ac:spMkLst>
            <pc:docMk/>
            <pc:sldMk cId="3486678049" sldId="283"/>
            <ac:spMk id="13" creationId="{162C2CFC-95FA-69CA-1638-B4095B7BA8A4}"/>
          </ac:spMkLst>
        </pc:spChg>
      </pc:sldChg>
      <pc:sldChg chg="del">
        <pc:chgData name="Eòghan Stewart" userId="ccd32ca3-16ce-428f-9541-372d6b051929_5::10032001687B7302" providerId="ADAL" clId="{D598F4FB-9943-4991-A99F-AD23F2AB746F}" dt="2023-05-02T11:11:54.789" v="0" actId="2696"/>
        <pc:sldMkLst>
          <pc:docMk/>
          <pc:sldMk cId="3942138020" sldId="284"/>
        </pc:sldMkLst>
      </pc:sldChg>
      <pc:sldChg chg="del">
        <pc:chgData name="Eòghan Stewart" userId="ccd32ca3-16ce-428f-9541-372d6b051929_5::10032001687B7302" providerId="ADAL" clId="{D598F4FB-9943-4991-A99F-AD23F2AB746F}" dt="2023-05-02T14:20:08.789" v="5255" actId="47"/>
        <pc:sldMkLst>
          <pc:docMk/>
          <pc:sldMk cId="457284258" sldId="285"/>
        </pc:sldMkLst>
      </pc:sldChg>
      <pc:sldChg chg="del">
        <pc:chgData name="Eòghan Stewart" userId="ccd32ca3-16ce-428f-9541-372d6b051929_5::10032001687B7302" providerId="ADAL" clId="{D598F4FB-9943-4991-A99F-AD23F2AB746F}" dt="2023-05-02T14:24:46.551" v="5377" actId="47"/>
        <pc:sldMkLst>
          <pc:docMk/>
          <pc:sldMk cId="1430287795" sldId="286"/>
        </pc:sldMkLst>
      </pc:sldChg>
      <pc:sldChg chg="modSp mod ord modAnim">
        <pc:chgData name="Eòghan Stewart" userId="ccd32ca3-16ce-428f-9541-372d6b051929_5::10032001687B7302" providerId="ADAL" clId="{D598F4FB-9943-4991-A99F-AD23F2AB746F}" dt="2023-05-02T14:20:23.550" v="5260" actId="20577"/>
        <pc:sldMkLst>
          <pc:docMk/>
          <pc:sldMk cId="3209680718" sldId="287"/>
        </pc:sldMkLst>
        <pc:spChg chg="mod">
          <ac:chgData name="Eòghan Stewart" userId="ccd32ca3-16ce-428f-9541-372d6b051929_5::10032001687B7302" providerId="ADAL" clId="{D598F4FB-9943-4991-A99F-AD23F2AB746F}" dt="2023-05-02T14:20:23.550" v="5260" actId="20577"/>
          <ac:spMkLst>
            <pc:docMk/>
            <pc:sldMk cId="3209680718" sldId="287"/>
            <ac:spMk id="2" creationId="{00000000-0000-0000-0000-000000000000}"/>
          </ac:spMkLst>
        </pc:spChg>
        <pc:spChg chg="mod">
          <ac:chgData name="Eòghan Stewart" userId="ccd32ca3-16ce-428f-9541-372d6b051929_5::10032001687B7302" providerId="ADAL" clId="{D598F4FB-9943-4991-A99F-AD23F2AB746F}" dt="2023-05-02T11:46:48.055" v="1731" actId="404"/>
          <ac:spMkLst>
            <pc:docMk/>
            <pc:sldMk cId="3209680718" sldId="287"/>
            <ac:spMk id="3" creationId="{9016A5C4-5ABD-BE1B-7BBD-C7F3E6760773}"/>
          </ac:spMkLst>
        </pc:spChg>
        <pc:spChg chg="mod">
          <ac:chgData name="Eòghan Stewart" userId="ccd32ca3-16ce-428f-9541-372d6b051929_5::10032001687B7302" providerId="ADAL" clId="{D598F4FB-9943-4991-A99F-AD23F2AB746F}" dt="2023-05-02T11:46:14.742" v="1541" actId="404"/>
          <ac:spMkLst>
            <pc:docMk/>
            <pc:sldMk cId="3209680718" sldId="287"/>
            <ac:spMk id="6" creationId="{7DC724AF-21AD-6C10-5E8E-041B034476E6}"/>
          </ac:spMkLst>
        </pc:spChg>
        <pc:picChg chg="mod">
          <ac:chgData name="Eòghan Stewart" userId="ccd32ca3-16ce-428f-9541-372d6b051929_5::10032001687B7302" providerId="ADAL" clId="{D598F4FB-9943-4991-A99F-AD23F2AB746F}" dt="2023-05-02T11:45:52.259" v="1527" actId="1076"/>
          <ac:picMkLst>
            <pc:docMk/>
            <pc:sldMk cId="3209680718" sldId="287"/>
            <ac:picMk id="11" creationId="{41ED8AF7-1FEB-7476-907A-C9C1B6E9EAD8}"/>
          </ac:picMkLst>
        </pc:picChg>
      </pc:sldChg>
      <pc:sldChg chg="del">
        <pc:chgData name="Eòghan Stewart" userId="ccd32ca3-16ce-428f-9541-372d6b051929_5::10032001687B7302" providerId="ADAL" clId="{D598F4FB-9943-4991-A99F-AD23F2AB746F}" dt="2023-05-02T14:21:01.998" v="5267" actId="47"/>
        <pc:sldMkLst>
          <pc:docMk/>
          <pc:sldMk cId="3593138605" sldId="288"/>
        </pc:sldMkLst>
      </pc:sldChg>
      <pc:sldChg chg="del">
        <pc:chgData name="Eòghan Stewart" userId="ccd32ca3-16ce-428f-9541-372d6b051929_5::10032001687B7302" providerId="ADAL" clId="{D598F4FB-9943-4991-A99F-AD23F2AB746F}" dt="2023-05-02T14:20:58.500" v="5266" actId="47"/>
        <pc:sldMkLst>
          <pc:docMk/>
          <pc:sldMk cId="2896524708" sldId="289"/>
        </pc:sldMkLst>
      </pc:sldChg>
      <pc:sldChg chg="del">
        <pc:chgData name="Eòghan Stewart" userId="ccd32ca3-16ce-428f-9541-372d6b051929_5::10032001687B7302" providerId="ADAL" clId="{D598F4FB-9943-4991-A99F-AD23F2AB746F}" dt="2023-05-02T14:21:08.592" v="5268" actId="47"/>
        <pc:sldMkLst>
          <pc:docMk/>
          <pc:sldMk cId="3086288683" sldId="290"/>
        </pc:sldMkLst>
      </pc:sldChg>
      <pc:sldChg chg="addSp delSp modSp mod">
        <pc:chgData name="Eòghan Stewart" userId="ccd32ca3-16ce-428f-9541-372d6b051929_5::10032001687B7302" providerId="ADAL" clId="{D598F4FB-9943-4991-A99F-AD23F2AB746F}" dt="2023-05-02T14:24:20.242" v="5372" actId="20577"/>
        <pc:sldMkLst>
          <pc:docMk/>
          <pc:sldMk cId="2979737397" sldId="291"/>
        </pc:sldMkLst>
        <pc:spChg chg="mod">
          <ac:chgData name="Eòghan Stewart" userId="ccd32ca3-16ce-428f-9541-372d6b051929_5::10032001687B7302" providerId="ADAL" clId="{D598F4FB-9943-4991-A99F-AD23F2AB746F}" dt="2023-05-02T14:21:18.512" v="5272" actId="20577"/>
          <ac:spMkLst>
            <pc:docMk/>
            <pc:sldMk cId="2979737397" sldId="291"/>
            <ac:spMk id="2" creationId="{00000000-0000-0000-0000-000000000000}"/>
          </ac:spMkLst>
        </pc:spChg>
        <pc:spChg chg="mod">
          <ac:chgData name="Eòghan Stewart" userId="ccd32ca3-16ce-428f-9541-372d6b051929_5::10032001687B7302" providerId="ADAL" clId="{D598F4FB-9943-4991-A99F-AD23F2AB746F}" dt="2023-05-02T14:24:20.242" v="5372" actId="20577"/>
          <ac:spMkLst>
            <pc:docMk/>
            <pc:sldMk cId="2979737397" sldId="291"/>
            <ac:spMk id="3" creationId="{9016A5C4-5ABD-BE1B-7BBD-C7F3E6760773}"/>
          </ac:spMkLst>
        </pc:spChg>
        <pc:spChg chg="mod">
          <ac:chgData name="Eòghan Stewart" userId="ccd32ca3-16ce-428f-9541-372d6b051929_5::10032001687B7302" providerId="ADAL" clId="{D598F4FB-9943-4991-A99F-AD23F2AB746F}" dt="2023-05-02T14:21:47.791" v="5293" actId="20577"/>
          <ac:spMkLst>
            <pc:docMk/>
            <pc:sldMk cId="2979737397" sldId="291"/>
            <ac:spMk id="7" creationId="{A45C757F-4ECE-4A44-FDFD-A91A6EDF662B}"/>
          </ac:spMkLst>
        </pc:spChg>
        <pc:spChg chg="mod">
          <ac:chgData name="Eòghan Stewart" userId="ccd32ca3-16ce-428f-9541-372d6b051929_5::10032001687B7302" providerId="ADAL" clId="{D598F4FB-9943-4991-A99F-AD23F2AB746F}" dt="2023-05-02T14:22:40.770" v="5335" actId="20577"/>
          <ac:spMkLst>
            <pc:docMk/>
            <pc:sldMk cId="2979737397" sldId="291"/>
            <ac:spMk id="12" creationId="{839C3FFF-06C1-4BB3-A89A-BCC4E92334C9}"/>
          </ac:spMkLst>
        </pc:spChg>
        <pc:spChg chg="mod">
          <ac:chgData name="Eòghan Stewart" userId="ccd32ca3-16ce-428f-9541-372d6b051929_5::10032001687B7302" providerId="ADAL" clId="{D598F4FB-9943-4991-A99F-AD23F2AB746F}" dt="2023-05-02T14:24:10.405" v="5371" actId="20577"/>
          <ac:spMkLst>
            <pc:docMk/>
            <pc:sldMk cId="2979737397" sldId="291"/>
            <ac:spMk id="16" creationId="{A3FD08AB-8548-24A6-CBCE-130ADF470642}"/>
          </ac:spMkLst>
        </pc:spChg>
        <pc:spChg chg="del">
          <ac:chgData name="Eòghan Stewart" userId="ccd32ca3-16ce-428f-9541-372d6b051929_5::10032001687B7302" providerId="ADAL" clId="{D598F4FB-9943-4991-A99F-AD23F2AB746F}" dt="2023-05-02T13:26:16.925" v="3356" actId="478"/>
          <ac:spMkLst>
            <pc:docMk/>
            <pc:sldMk cId="2979737397" sldId="291"/>
            <ac:spMk id="19" creationId="{55DF6F0C-D94A-6728-4E80-360E343EEB24}"/>
          </ac:spMkLst>
        </pc:spChg>
        <pc:picChg chg="add mod">
          <ac:chgData name="Eòghan Stewart" userId="ccd32ca3-16ce-428f-9541-372d6b051929_5::10032001687B7302" providerId="ADAL" clId="{D598F4FB-9943-4991-A99F-AD23F2AB746F}" dt="2023-05-02T13:26:27.199" v="3362" actId="1076"/>
          <ac:picMkLst>
            <pc:docMk/>
            <pc:sldMk cId="2979737397" sldId="291"/>
            <ac:picMk id="5" creationId="{25F462E4-BE07-261C-3A2A-E23B95555935}"/>
          </ac:picMkLst>
        </pc:picChg>
        <pc:picChg chg="mod">
          <ac:chgData name="Eòghan Stewart" userId="ccd32ca3-16ce-428f-9541-372d6b051929_5::10032001687B7302" providerId="ADAL" clId="{D598F4FB-9943-4991-A99F-AD23F2AB746F}" dt="2023-05-02T13:26:23.175" v="3360" actId="1076"/>
          <ac:picMkLst>
            <pc:docMk/>
            <pc:sldMk cId="2979737397" sldId="291"/>
            <ac:picMk id="13" creationId="{F871242B-478C-8E1B-8078-174F0DE2D93D}"/>
          </ac:picMkLst>
        </pc:picChg>
        <pc:picChg chg="mod">
          <ac:chgData name="Eòghan Stewart" userId="ccd32ca3-16ce-428f-9541-372d6b051929_5::10032001687B7302" providerId="ADAL" clId="{D598F4FB-9943-4991-A99F-AD23F2AB746F}" dt="2023-05-02T13:26:18.647" v="3357" actId="1076"/>
          <ac:picMkLst>
            <pc:docMk/>
            <pc:sldMk cId="2979737397" sldId="291"/>
            <ac:picMk id="14" creationId="{8D8CB9A4-23FC-4F8F-6975-86551FA1AF0D}"/>
          </ac:picMkLst>
        </pc:picChg>
        <pc:picChg chg="del">
          <ac:chgData name="Eòghan Stewart" userId="ccd32ca3-16ce-428f-9541-372d6b051929_5::10032001687B7302" providerId="ADAL" clId="{D598F4FB-9943-4991-A99F-AD23F2AB746F}" dt="2023-05-02T13:26:05.877" v="3351" actId="478"/>
          <ac:picMkLst>
            <pc:docMk/>
            <pc:sldMk cId="2979737397" sldId="291"/>
            <ac:picMk id="17" creationId="{C57B76AA-4528-00D1-5F1A-0ED210BA6513}"/>
          </ac:picMkLst>
        </pc:picChg>
        <pc:picChg chg="del">
          <ac:chgData name="Eòghan Stewart" userId="ccd32ca3-16ce-428f-9541-372d6b051929_5::10032001687B7302" providerId="ADAL" clId="{D598F4FB-9943-4991-A99F-AD23F2AB746F}" dt="2023-05-02T13:26:14.165" v="3355" actId="478"/>
          <ac:picMkLst>
            <pc:docMk/>
            <pc:sldMk cId="2979737397" sldId="291"/>
            <ac:picMk id="18" creationId="{B33476C8-62D0-9A4A-FF64-A55978552F18}"/>
          </ac:picMkLst>
        </pc:picChg>
      </pc:sldChg>
      <pc:sldChg chg="addSp modSp mod modAnim">
        <pc:chgData name="Eòghan Stewart" userId="ccd32ca3-16ce-428f-9541-372d6b051929_5::10032001687B7302" providerId="ADAL" clId="{D598F4FB-9943-4991-A99F-AD23F2AB746F}" dt="2023-05-02T14:20:54.355" v="5265" actId="20577"/>
        <pc:sldMkLst>
          <pc:docMk/>
          <pc:sldMk cId="3772445824" sldId="292"/>
        </pc:sldMkLst>
        <pc:spChg chg="mod">
          <ac:chgData name="Eòghan Stewart" userId="ccd32ca3-16ce-428f-9541-372d6b051929_5::10032001687B7302" providerId="ADAL" clId="{D598F4FB-9943-4991-A99F-AD23F2AB746F}" dt="2023-05-02T14:20:54.355" v="5265" actId="20577"/>
          <ac:spMkLst>
            <pc:docMk/>
            <pc:sldMk cId="3772445824" sldId="292"/>
            <ac:spMk id="2" creationId="{00000000-0000-0000-0000-000000000000}"/>
          </ac:spMkLst>
        </pc:spChg>
        <pc:spChg chg="mod">
          <ac:chgData name="Eòghan Stewart" userId="ccd32ca3-16ce-428f-9541-372d6b051929_5::10032001687B7302" providerId="ADAL" clId="{D598F4FB-9943-4991-A99F-AD23F2AB746F}" dt="2023-05-02T11:44:48.542" v="1489" actId="113"/>
          <ac:spMkLst>
            <pc:docMk/>
            <pc:sldMk cId="3772445824" sldId="292"/>
            <ac:spMk id="3" creationId="{9016A5C4-5ABD-BE1B-7BBD-C7F3E6760773}"/>
          </ac:spMkLst>
        </pc:spChg>
        <pc:spChg chg="add mod">
          <ac:chgData name="Eòghan Stewart" userId="ccd32ca3-16ce-428f-9541-372d6b051929_5::10032001687B7302" providerId="ADAL" clId="{D598F4FB-9943-4991-A99F-AD23F2AB746F}" dt="2023-05-02T11:43:50.426" v="1426" actId="20577"/>
          <ac:spMkLst>
            <pc:docMk/>
            <pc:sldMk cId="3772445824" sldId="292"/>
            <ac:spMk id="5" creationId="{30F01172-B27D-A256-84A9-2625D28D55C4}"/>
          </ac:spMkLst>
        </pc:spChg>
        <pc:spChg chg="mod">
          <ac:chgData name="Eòghan Stewart" userId="ccd32ca3-16ce-428f-9541-372d6b051929_5::10032001687B7302" providerId="ADAL" clId="{D598F4FB-9943-4991-A99F-AD23F2AB746F}" dt="2023-05-02T11:42:17.500" v="1328" actId="14100"/>
          <ac:spMkLst>
            <pc:docMk/>
            <pc:sldMk cId="3772445824" sldId="292"/>
            <ac:spMk id="7" creationId="{938DB09B-A0C0-6ECD-BF8E-8F039659DA2F}"/>
          </ac:spMkLst>
        </pc:spChg>
        <pc:spChg chg="mod">
          <ac:chgData name="Eòghan Stewart" userId="ccd32ca3-16ce-428f-9541-372d6b051929_5::10032001687B7302" providerId="ADAL" clId="{D598F4FB-9943-4991-A99F-AD23F2AB746F}" dt="2023-05-02T11:42:25.773" v="1331" actId="14100"/>
          <ac:spMkLst>
            <pc:docMk/>
            <pc:sldMk cId="3772445824" sldId="292"/>
            <ac:spMk id="12" creationId="{065302CA-1E59-57B1-7861-B2BE2907D648}"/>
          </ac:spMkLst>
        </pc:spChg>
        <pc:spChg chg="mod">
          <ac:chgData name="Eòghan Stewart" userId="ccd32ca3-16ce-428f-9541-372d6b051929_5::10032001687B7302" providerId="ADAL" clId="{D598F4FB-9943-4991-A99F-AD23F2AB746F}" dt="2023-05-02T11:43:04.605" v="1387" actId="6549"/>
          <ac:spMkLst>
            <pc:docMk/>
            <pc:sldMk cId="3772445824" sldId="292"/>
            <ac:spMk id="22" creationId="{2E226323-7FEE-FDA2-B3CC-2D34865A26A0}"/>
          </ac:spMkLst>
        </pc:spChg>
        <pc:picChg chg="add mod">
          <ac:chgData name="Eòghan Stewart" userId="ccd32ca3-16ce-428f-9541-372d6b051929_5::10032001687B7302" providerId="ADAL" clId="{D598F4FB-9943-4991-A99F-AD23F2AB746F}" dt="2023-05-02T11:45:00.717" v="1491" actId="1076"/>
          <ac:picMkLst>
            <pc:docMk/>
            <pc:sldMk cId="3772445824" sldId="292"/>
            <ac:picMk id="6" creationId="{0588AEE4-7F77-59D3-6C97-B5B7038C9302}"/>
          </ac:picMkLst>
        </pc:picChg>
        <pc:picChg chg="mod">
          <ac:chgData name="Eòghan Stewart" userId="ccd32ca3-16ce-428f-9541-372d6b051929_5::10032001687B7302" providerId="ADAL" clId="{D598F4FB-9943-4991-A99F-AD23F2AB746F}" dt="2023-05-02T11:43:18.061" v="1390" actId="1076"/>
          <ac:picMkLst>
            <pc:docMk/>
            <pc:sldMk cId="3772445824" sldId="292"/>
            <ac:picMk id="13" creationId="{02EC4A63-2C31-5145-0884-2682210E0A3D}"/>
          </ac:picMkLst>
        </pc:picChg>
        <pc:picChg chg="mod">
          <ac:chgData name="Eòghan Stewart" userId="ccd32ca3-16ce-428f-9541-372d6b051929_5::10032001687B7302" providerId="ADAL" clId="{D598F4FB-9943-4991-A99F-AD23F2AB746F}" dt="2023-05-02T11:42:33.533" v="1335" actId="1076"/>
          <ac:picMkLst>
            <pc:docMk/>
            <pc:sldMk cId="3772445824" sldId="292"/>
            <ac:picMk id="15" creationId="{B9E83266-370D-486A-ECC9-9F02BE1053F0}"/>
          </ac:picMkLst>
        </pc:picChg>
        <pc:picChg chg="mod">
          <ac:chgData name="Eòghan Stewart" userId="ccd32ca3-16ce-428f-9541-372d6b051929_5::10032001687B7302" providerId="ADAL" clId="{D598F4FB-9943-4991-A99F-AD23F2AB746F}" dt="2023-05-02T11:42:12.917" v="1327" actId="1076"/>
          <ac:picMkLst>
            <pc:docMk/>
            <pc:sldMk cId="3772445824" sldId="292"/>
            <ac:picMk id="19" creationId="{370DEE69-5DCF-0C8A-78F9-E69DA749EAAE}"/>
          </ac:picMkLst>
        </pc:picChg>
      </pc:sldChg>
      <pc:sldChg chg="addSp delSp modSp mod">
        <pc:chgData name="Eòghan Stewart" userId="ccd32ca3-16ce-428f-9541-372d6b051929_5::10032001687B7302" providerId="ADAL" clId="{D598F4FB-9943-4991-A99F-AD23F2AB746F}" dt="2023-05-02T14:24:27.428" v="5376" actId="20577"/>
        <pc:sldMkLst>
          <pc:docMk/>
          <pc:sldMk cId="3419223247" sldId="293"/>
        </pc:sldMkLst>
        <pc:spChg chg="mod">
          <ac:chgData name="Eòghan Stewart" userId="ccd32ca3-16ce-428f-9541-372d6b051929_5::10032001687B7302" providerId="ADAL" clId="{D598F4FB-9943-4991-A99F-AD23F2AB746F}" dt="2023-05-02T14:24:27.428" v="5376" actId="20577"/>
          <ac:spMkLst>
            <pc:docMk/>
            <pc:sldMk cId="3419223247" sldId="293"/>
            <ac:spMk id="2" creationId="{7881C259-3499-2D34-0C92-61995103236F}"/>
          </ac:spMkLst>
        </pc:spChg>
        <pc:spChg chg="mod">
          <ac:chgData name="Eòghan Stewart" userId="ccd32ca3-16ce-428f-9541-372d6b051929_5::10032001687B7302" providerId="ADAL" clId="{D598F4FB-9943-4991-A99F-AD23F2AB746F}" dt="2023-05-02T13:22:09.387" v="3138" actId="20577"/>
          <ac:spMkLst>
            <pc:docMk/>
            <pc:sldMk cId="3419223247" sldId="293"/>
            <ac:spMk id="4" creationId="{296B07EF-2297-52ED-6EC9-2FAF4F1D39B6}"/>
          </ac:spMkLst>
        </pc:spChg>
        <pc:picChg chg="mod">
          <ac:chgData name="Eòghan Stewart" userId="ccd32ca3-16ce-428f-9541-372d6b051929_5::10032001687B7302" providerId="ADAL" clId="{D598F4FB-9943-4991-A99F-AD23F2AB746F}" dt="2023-05-02T13:21:47.416" v="3105" actId="14826"/>
          <ac:picMkLst>
            <pc:docMk/>
            <pc:sldMk cId="3419223247" sldId="293"/>
            <ac:picMk id="3" creationId="{0616AAAE-5056-3A3A-6825-C78BFC7874CF}"/>
          </ac:picMkLst>
        </pc:picChg>
        <pc:picChg chg="del mod">
          <ac:chgData name="Eòghan Stewart" userId="ccd32ca3-16ce-428f-9541-372d6b051929_5::10032001687B7302" providerId="ADAL" clId="{D598F4FB-9943-4991-A99F-AD23F2AB746F}" dt="2023-05-02T13:20:16.450" v="2887" actId="478"/>
          <ac:picMkLst>
            <pc:docMk/>
            <pc:sldMk cId="3419223247" sldId="293"/>
            <ac:picMk id="6" creationId="{4948657F-723E-256F-F32B-F9652A628F8E}"/>
          </ac:picMkLst>
        </pc:picChg>
        <pc:picChg chg="add mod">
          <ac:chgData name="Eòghan Stewart" userId="ccd32ca3-16ce-428f-9541-372d6b051929_5::10032001687B7302" providerId="ADAL" clId="{D598F4FB-9943-4991-A99F-AD23F2AB746F}" dt="2023-05-02T13:20:18.157" v="2888" actId="1076"/>
          <ac:picMkLst>
            <pc:docMk/>
            <pc:sldMk cId="3419223247" sldId="293"/>
            <ac:picMk id="7" creationId="{32703257-17F2-7247-D6EA-E382B85295AE}"/>
          </ac:picMkLst>
        </pc:picChg>
      </pc:sldChg>
      <pc:sldChg chg="addSp modSp mod ord modAnim">
        <pc:chgData name="Eòghan Stewart" userId="ccd32ca3-16ce-428f-9541-372d6b051929_5::10032001687B7302" providerId="ADAL" clId="{D598F4FB-9943-4991-A99F-AD23F2AB746F}" dt="2023-05-02T14:01:44.615" v="4312" actId="404"/>
        <pc:sldMkLst>
          <pc:docMk/>
          <pc:sldMk cId="606615824" sldId="296"/>
        </pc:sldMkLst>
        <pc:spChg chg="add mod">
          <ac:chgData name="Eòghan Stewart" userId="ccd32ca3-16ce-428f-9541-372d6b051929_5::10032001687B7302" providerId="ADAL" clId="{D598F4FB-9943-4991-A99F-AD23F2AB746F}" dt="2023-05-02T14:01:44.615" v="4312" actId="404"/>
          <ac:spMkLst>
            <pc:docMk/>
            <pc:sldMk cId="606615824" sldId="296"/>
            <ac:spMk id="3" creationId="{C25CB441-83DF-645B-FC3F-912D62033EBC}"/>
          </ac:spMkLst>
        </pc:spChg>
        <pc:spChg chg="mod">
          <ac:chgData name="Eòghan Stewart" userId="ccd32ca3-16ce-428f-9541-372d6b051929_5::10032001687B7302" providerId="ADAL" clId="{D598F4FB-9943-4991-A99F-AD23F2AB746F}" dt="2023-05-02T13:59:27.614" v="4203" actId="20577"/>
          <ac:spMkLst>
            <pc:docMk/>
            <pc:sldMk cId="606615824" sldId="296"/>
            <ac:spMk id="4" creationId="{4F53C802-E53B-56D7-D727-0618C23C4125}"/>
          </ac:spMkLst>
        </pc:spChg>
        <pc:spChg chg="mod">
          <ac:chgData name="Eòghan Stewart" userId="ccd32ca3-16ce-428f-9541-372d6b051929_5::10032001687B7302" providerId="ADAL" clId="{D598F4FB-9943-4991-A99F-AD23F2AB746F}" dt="2023-05-02T11:41:03.295" v="1326" actId="20577"/>
          <ac:spMkLst>
            <pc:docMk/>
            <pc:sldMk cId="606615824" sldId="296"/>
            <ac:spMk id="6" creationId="{B406BCA9-119F-6839-6BA7-2374197C9B94}"/>
          </ac:spMkLst>
        </pc:spChg>
        <pc:picChg chg="add mod">
          <ac:chgData name="Eòghan Stewart" userId="ccd32ca3-16ce-428f-9541-372d6b051929_5::10032001687B7302" providerId="ADAL" clId="{D598F4FB-9943-4991-A99F-AD23F2AB746F}" dt="2023-05-02T13:58:25.726" v="4171" actId="1076"/>
          <ac:picMkLst>
            <pc:docMk/>
            <pc:sldMk cId="606615824" sldId="296"/>
            <ac:picMk id="2" creationId="{DE060681-5F00-4AC8-54A5-11D58B627E8D}"/>
          </ac:picMkLst>
        </pc:picChg>
        <pc:picChg chg="mod">
          <ac:chgData name="Eòghan Stewart" userId="ccd32ca3-16ce-428f-9541-372d6b051929_5::10032001687B7302" providerId="ADAL" clId="{D598F4FB-9943-4991-A99F-AD23F2AB746F}" dt="2023-05-02T11:40:59.579" v="1315" actId="1076"/>
          <ac:picMkLst>
            <pc:docMk/>
            <pc:sldMk cId="606615824" sldId="296"/>
            <ac:picMk id="1032" creationId="{72CC96F7-E8A0-7D4A-4D40-99157EBD72BE}"/>
          </ac:picMkLst>
        </pc:picChg>
      </pc:sldChg>
      <pc:sldChg chg="del">
        <pc:chgData name="Eòghan Stewart" userId="ccd32ca3-16ce-428f-9541-372d6b051929_5::10032001687B7302" providerId="ADAL" clId="{D598F4FB-9943-4991-A99F-AD23F2AB746F}" dt="2023-05-02T11:11:59.193" v="1" actId="2696"/>
        <pc:sldMkLst>
          <pc:docMk/>
          <pc:sldMk cId="3619061425" sldId="297"/>
        </pc:sldMkLst>
      </pc:sldChg>
      <pc:sldChg chg="addSp modSp mod">
        <pc:chgData name="Eòghan Stewart" userId="ccd32ca3-16ce-428f-9541-372d6b051929_5::10032001687B7302" providerId="ADAL" clId="{D598F4FB-9943-4991-A99F-AD23F2AB746F}" dt="2023-05-02T13:18:24.905" v="2567" actId="20577"/>
        <pc:sldMkLst>
          <pc:docMk/>
          <pc:sldMk cId="3255196625" sldId="298"/>
        </pc:sldMkLst>
        <pc:spChg chg="add mod ord">
          <ac:chgData name="Eòghan Stewart" userId="ccd32ca3-16ce-428f-9541-372d6b051929_5::10032001687B7302" providerId="ADAL" clId="{D598F4FB-9943-4991-A99F-AD23F2AB746F}" dt="2023-05-02T11:33:09.105" v="901" actId="14100"/>
          <ac:spMkLst>
            <pc:docMk/>
            <pc:sldMk cId="3255196625" sldId="298"/>
            <ac:spMk id="3" creationId="{88163896-3436-3EEF-45F3-C9CD72C48FA9}"/>
          </ac:spMkLst>
        </pc:spChg>
        <pc:spChg chg="mod">
          <ac:chgData name="Eòghan Stewart" userId="ccd32ca3-16ce-428f-9541-372d6b051929_5::10032001687B7302" providerId="ADAL" clId="{D598F4FB-9943-4991-A99F-AD23F2AB746F}" dt="2023-05-02T13:18:24.905" v="2567" actId="20577"/>
          <ac:spMkLst>
            <pc:docMk/>
            <pc:sldMk cId="3255196625" sldId="298"/>
            <ac:spMk id="5" creationId="{B0FA28FF-171B-CA80-7253-1FBBA9D7F7BD}"/>
          </ac:spMkLst>
        </pc:spChg>
        <pc:picChg chg="add mod">
          <ac:chgData name="Eòghan Stewart" userId="ccd32ca3-16ce-428f-9541-372d6b051929_5::10032001687B7302" providerId="ADAL" clId="{D598F4FB-9943-4991-A99F-AD23F2AB746F}" dt="2023-05-02T11:32:40.508" v="881" actId="1076"/>
          <ac:picMkLst>
            <pc:docMk/>
            <pc:sldMk cId="3255196625" sldId="298"/>
            <ac:picMk id="4" creationId="{A2B558B6-D9DB-0EC5-375D-293B163356A1}"/>
          </ac:picMkLst>
        </pc:picChg>
        <pc:picChg chg="add mod">
          <ac:chgData name="Eòghan Stewart" userId="ccd32ca3-16ce-428f-9541-372d6b051929_5::10032001687B7302" providerId="ADAL" clId="{D598F4FB-9943-4991-A99F-AD23F2AB746F}" dt="2023-05-02T13:18:13.227" v="2548" actId="1076"/>
          <ac:picMkLst>
            <pc:docMk/>
            <pc:sldMk cId="3255196625" sldId="298"/>
            <ac:picMk id="6" creationId="{8FA86800-F7F7-A1AE-6DFF-EA2241D7B9C1}"/>
          </ac:picMkLst>
        </pc:picChg>
      </pc:sldChg>
      <pc:sldChg chg="addSp modSp mod">
        <pc:chgData name="Eòghan Stewart" userId="ccd32ca3-16ce-428f-9541-372d6b051929_5::10032001687B7302" providerId="ADAL" clId="{D598F4FB-9943-4991-A99F-AD23F2AB746F}" dt="2023-05-02T13:17:45.443" v="2546" actId="1076"/>
        <pc:sldMkLst>
          <pc:docMk/>
          <pc:sldMk cId="747710501" sldId="299"/>
        </pc:sldMkLst>
        <pc:spChg chg="add mod">
          <ac:chgData name="Eòghan Stewart" userId="ccd32ca3-16ce-428f-9541-372d6b051929_5::10032001687B7302" providerId="ADAL" clId="{D598F4FB-9943-4991-A99F-AD23F2AB746F}" dt="2023-05-02T11:31:23.755" v="869" actId="1076"/>
          <ac:spMkLst>
            <pc:docMk/>
            <pc:sldMk cId="747710501" sldId="299"/>
            <ac:spMk id="4" creationId="{208C5E13-E401-866A-01E5-27F0FB5DFDF0}"/>
          </ac:spMkLst>
        </pc:spChg>
        <pc:spChg chg="mod">
          <ac:chgData name="Eòghan Stewart" userId="ccd32ca3-16ce-428f-9541-372d6b051929_5::10032001687B7302" providerId="ADAL" clId="{D598F4FB-9943-4991-A99F-AD23F2AB746F}" dt="2023-05-02T11:22:56.299" v="728" actId="313"/>
          <ac:spMkLst>
            <pc:docMk/>
            <pc:sldMk cId="747710501" sldId="299"/>
            <ac:spMk id="5" creationId="{B0FA28FF-171B-CA80-7253-1FBBA9D7F7BD}"/>
          </ac:spMkLst>
        </pc:spChg>
        <pc:spChg chg="add mod">
          <ac:chgData name="Eòghan Stewart" userId="ccd32ca3-16ce-428f-9541-372d6b051929_5::10032001687B7302" providerId="ADAL" clId="{D598F4FB-9943-4991-A99F-AD23F2AB746F}" dt="2023-05-02T11:31:31.593" v="872" actId="14100"/>
          <ac:spMkLst>
            <pc:docMk/>
            <pc:sldMk cId="747710501" sldId="299"/>
            <ac:spMk id="6" creationId="{B73C262E-7CA3-1632-C2A7-B0D937600056}"/>
          </ac:spMkLst>
        </pc:spChg>
        <pc:picChg chg="add mod">
          <ac:chgData name="Eòghan Stewart" userId="ccd32ca3-16ce-428f-9541-372d6b051929_5::10032001687B7302" providerId="ADAL" clId="{D598F4FB-9943-4991-A99F-AD23F2AB746F}" dt="2023-05-02T11:27:00.104" v="844" actId="1076"/>
          <ac:picMkLst>
            <pc:docMk/>
            <pc:sldMk cId="747710501" sldId="299"/>
            <ac:picMk id="3" creationId="{20D75129-71E4-92B5-C4CC-EAF03B86BAE4}"/>
          </ac:picMkLst>
        </pc:picChg>
        <pc:picChg chg="add mod">
          <ac:chgData name="Eòghan Stewart" userId="ccd32ca3-16ce-428f-9541-372d6b051929_5::10032001687B7302" providerId="ADAL" clId="{D598F4FB-9943-4991-A99F-AD23F2AB746F}" dt="2023-05-02T13:17:38.370" v="2544" actId="1076"/>
          <ac:picMkLst>
            <pc:docMk/>
            <pc:sldMk cId="747710501" sldId="299"/>
            <ac:picMk id="7" creationId="{C0F81CFC-D79E-904E-1B58-41772A919CF4}"/>
          </ac:picMkLst>
        </pc:picChg>
        <pc:picChg chg="add mod">
          <ac:chgData name="Eòghan Stewart" userId="ccd32ca3-16ce-428f-9541-372d6b051929_5::10032001687B7302" providerId="ADAL" clId="{D598F4FB-9943-4991-A99F-AD23F2AB746F}" dt="2023-05-02T13:17:45.443" v="2546" actId="1076"/>
          <ac:picMkLst>
            <pc:docMk/>
            <pc:sldMk cId="747710501" sldId="299"/>
            <ac:picMk id="8" creationId="{73F2B927-8928-A20B-7E6C-36845882B5F3}"/>
          </ac:picMkLst>
        </pc:picChg>
      </pc:sldChg>
      <pc:sldChg chg="addSp modSp mod">
        <pc:chgData name="Eòghan Stewart" userId="ccd32ca3-16ce-428f-9541-372d6b051929_5::10032001687B7302" providerId="ADAL" clId="{D598F4FB-9943-4991-A99F-AD23F2AB746F}" dt="2023-05-02T13:17:24.466" v="2542" actId="1076"/>
        <pc:sldMkLst>
          <pc:docMk/>
          <pc:sldMk cId="739424107" sldId="300"/>
        </pc:sldMkLst>
        <pc:spChg chg="add mod">
          <ac:chgData name="Eòghan Stewart" userId="ccd32ca3-16ce-428f-9541-372d6b051929_5::10032001687B7302" providerId="ADAL" clId="{D598F4FB-9943-4991-A99F-AD23F2AB746F}" dt="2023-05-02T13:17:09.083" v="2538" actId="1076"/>
          <ac:spMkLst>
            <pc:docMk/>
            <pc:sldMk cId="739424107" sldId="300"/>
            <ac:spMk id="3" creationId="{CEC6E97B-7ACA-E1CF-CD23-89B0CD73ED7C}"/>
          </ac:spMkLst>
        </pc:spChg>
        <pc:spChg chg="add mod">
          <ac:chgData name="Eòghan Stewart" userId="ccd32ca3-16ce-428f-9541-372d6b051929_5::10032001687B7302" providerId="ADAL" clId="{D598F4FB-9943-4991-A99F-AD23F2AB746F}" dt="2023-05-02T13:17:14.989" v="2540" actId="1076"/>
          <ac:spMkLst>
            <pc:docMk/>
            <pc:sldMk cId="739424107" sldId="300"/>
            <ac:spMk id="6" creationId="{0C99BD36-9E5A-3A66-70D8-E95033D2BBDD}"/>
          </ac:spMkLst>
        </pc:spChg>
        <pc:picChg chg="add mod">
          <ac:chgData name="Eòghan Stewart" userId="ccd32ca3-16ce-428f-9541-372d6b051929_5::10032001687B7302" providerId="ADAL" clId="{D598F4FB-9943-4991-A99F-AD23F2AB746F}" dt="2023-05-02T13:16:53.740" v="2532" actId="1076"/>
          <ac:picMkLst>
            <pc:docMk/>
            <pc:sldMk cId="739424107" sldId="300"/>
            <ac:picMk id="7" creationId="{BB466DA4-E0D1-3C3A-8CD5-316C43F454EA}"/>
          </ac:picMkLst>
        </pc:picChg>
        <pc:picChg chg="add mod">
          <ac:chgData name="Eòghan Stewart" userId="ccd32ca3-16ce-428f-9541-372d6b051929_5::10032001687B7302" providerId="ADAL" clId="{D598F4FB-9943-4991-A99F-AD23F2AB746F}" dt="2023-05-02T13:17:24.466" v="2542" actId="1076"/>
          <ac:picMkLst>
            <pc:docMk/>
            <pc:sldMk cId="739424107" sldId="300"/>
            <ac:picMk id="8" creationId="{00B3B6E8-4D82-E221-42AF-8CDFFAD40C41}"/>
          </ac:picMkLst>
        </pc:picChg>
        <pc:picChg chg="add mod">
          <ac:chgData name="Eòghan Stewart" userId="ccd32ca3-16ce-428f-9541-372d6b051929_5::10032001687B7302" providerId="ADAL" clId="{D598F4FB-9943-4991-A99F-AD23F2AB746F}" dt="2023-05-02T11:30:27.367" v="855" actId="1076"/>
          <ac:picMkLst>
            <pc:docMk/>
            <pc:sldMk cId="739424107" sldId="300"/>
            <ac:picMk id="1026" creationId="{C9989191-FE93-B11F-C66A-0B76DF98EF28}"/>
          </ac:picMkLst>
        </pc:picChg>
      </pc:sldChg>
      <pc:sldChg chg="modSp add mod ord">
        <pc:chgData name="Eòghan Stewart" userId="ccd32ca3-16ce-428f-9541-372d6b051929_5::10032001687B7302" providerId="ADAL" clId="{D598F4FB-9943-4991-A99F-AD23F2AB746F}" dt="2023-05-02T13:16:11.257" v="2528" actId="14100"/>
        <pc:sldMkLst>
          <pc:docMk/>
          <pc:sldMk cId="2703360580" sldId="301"/>
        </pc:sldMkLst>
        <pc:spChg chg="mod">
          <ac:chgData name="Eòghan Stewart" userId="ccd32ca3-16ce-428f-9541-372d6b051929_5::10032001687B7302" providerId="ADAL" clId="{D598F4FB-9943-4991-A99F-AD23F2AB746F}" dt="2023-05-02T13:14:18.417" v="2219" actId="20577"/>
          <ac:spMkLst>
            <pc:docMk/>
            <pc:sldMk cId="2703360580" sldId="301"/>
            <ac:spMk id="5" creationId="{FAF7AF29-FD6D-030A-0BF8-0373CC032345}"/>
          </ac:spMkLst>
        </pc:spChg>
        <pc:spChg chg="mod">
          <ac:chgData name="Eòghan Stewart" userId="ccd32ca3-16ce-428f-9541-372d6b051929_5::10032001687B7302" providerId="ADAL" clId="{D598F4FB-9943-4991-A99F-AD23F2AB746F}" dt="2023-05-02T13:13:35.614" v="2027" actId="20577"/>
          <ac:spMkLst>
            <pc:docMk/>
            <pc:sldMk cId="2703360580" sldId="301"/>
            <ac:spMk id="7" creationId="{202B696B-14CD-9E93-158B-B1D7DDF44574}"/>
          </ac:spMkLst>
        </pc:spChg>
        <pc:spChg chg="mod">
          <ac:chgData name="Eòghan Stewart" userId="ccd32ca3-16ce-428f-9541-372d6b051929_5::10032001687B7302" providerId="ADAL" clId="{D598F4FB-9943-4991-A99F-AD23F2AB746F}" dt="2023-05-02T13:14:37.130" v="2273" actId="20577"/>
          <ac:spMkLst>
            <pc:docMk/>
            <pc:sldMk cId="2703360580" sldId="301"/>
            <ac:spMk id="8" creationId="{0DEAFB83-3634-CD0C-032D-1B6BA7729504}"/>
          </ac:spMkLst>
        </pc:spChg>
        <pc:spChg chg="mod">
          <ac:chgData name="Eòghan Stewart" userId="ccd32ca3-16ce-428f-9541-372d6b051929_5::10032001687B7302" providerId="ADAL" clId="{D598F4FB-9943-4991-A99F-AD23F2AB746F}" dt="2023-05-02T13:15:37.470" v="2492" actId="20577"/>
          <ac:spMkLst>
            <pc:docMk/>
            <pc:sldMk cId="2703360580" sldId="301"/>
            <ac:spMk id="9" creationId="{49DCC83C-0464-C3DF-E57B-AD7BFBCEB9F8}"/>
          </ac:spMkLst>
        </pc:spChg>
        <pc:spChg chg="mod">
          <ac:chgData name="Eòghan Stewart" userId="ccd32ca3-16ce-428f-9541-372d6b051929_5::10032001687B7302" providerId="ADAL" clId="{D598F4FB-9943-4991-A99F-AD23F2AB746F}" dt="2023-05-02T13:16:11.257" v="2528" actId="14100"/>
          <ac:spMkLst>
            <pc:docMk/>
            <pc:sldMk cId="2703360580" sldId="301"/>
            <ac:spMk id="13" creationId="{162C2CFC-95FA-69CA-1638-B4095B7BA8A4}"/>
          </ac:spMkLst>
        </pc:spChg>
      </pc:sldChg>
      <pc:sldChg chg="modSp add mod">
        <pc:chgData name="Eòghan Stewart" userId="ccd32ca3-16ce-428f-9541-372d6b051929_5::10032001687B7302" providerId="ADAL" clId="{D598F4FB-9943-4991-A99F-AD23F2AB746F}" dt="2023-05-02T14:06:50.593" v="4529" actId="403"/>
        <pc:sldMkLst>
          <pc:docMk/>
          <pc:sldMk cId="353522412" sldId="302"/>
        </pc:sldMkLst>
        <pc:spChg chg="mod">
          <ac:chgData name="Eòghan Stewart" userId="ccd32ca3-16ce-428f-9541-372d6b051929_5::10032001687B7302" providerId="ADAL" clId="{D598F4FB-9943-4991-A99F-AD23F2AB746F}" dt="2023-05-02T14:06:50.593" v="4529" actId="403"/>
          <ac:spMkLst>
            <pc:docMk/>
            <pc:sldMk cId="353522412" sldId="302"/>
            <ac:spMk id="4" creationId="{296B07EF-2297-52ED-6EC9-2FAF4F1D39B6}"/>
          </ac:spMkLst>
        </pc:spChg>
      </pc:sldChg>
      <pc:sldChg chg="modSp add mod">
        <pc:chgData name="Eòghan Stewart" userId="ccd32ca3-16ce-428f-9541-372d6b051929_5::10032001687B7302" providerId="ADAL" clId="{D598F4FB-9943-4991-A99F-AD23F2AB746F}" dt="2023-05-02T14:08:22.792" v="4670" actId="403"/>
        <pc:sldMkLst>
          <pc:docMk/>
          <pc:sldMk cId="1610164781" sldId="303"/>
        </pc:sldMkLst>
        <pc:spChg chg="mod">
          <ac:chgData name="Eòghan Stewart" userId="ccd32ca3-16ce-428f-9541-372d6b051929_5::10032001687B7302" providerId="ADAL" clId="{D598F4FB-9943-4991-A99F-AD23F2AB746F}" dt="2023-05-02T14:08:22.792" v="4670" actId="403"/>
          <ac:spMkLst>
            <pc:docMk/>
            <pc:sldMk cId="1610164781" sldId="303"/>
            <ac:spMk id="4" creationId="{296B07EF-2297-52ED-6EC9-2FAF4F1D39B6}"/>
          </ac:spMkLst>
        </pc:spChg>
      </pc:sldChg>
      <pc:sldChg chg="modSp add mod">
        <pc:chgData name="Eòghan Stewart" userId="ccd32ca3-16ce-428f-9541-372d6b051929_5::10032001687B7302" providerId="ADAL" clId="{D598F4FB-9943-4991-A99F-AD23F2AB746F}" dt="2023-05-02T14:09:10.657" v="4829" actId="20577"/>
        <pc:sldMkLst>
          <pc:docMk/>
          <pc:sldMk cId="2845463469" sldId="304"/>
        </pc:sldMkLst>
        <pc:spChg chg="mod">
          <ac:chgData name="Eòghan Stewart" userId="ccd32ca3-16ce-428f-9541-372d6b051929_5::10032001687B7302" providerId="ADAL" clId="{D598F4FB-9943-4991-A99F-AD23F2AB746F}" dt="2023-05-02T14:09:10.657" v="4829" actId="20577"/>
          <ac:spMkLst>
            <pc:docMk/>
            <pc:sldMk cId="2845463469" sldId="304"/>
            <ac:spMk id="5" creationId="{B0FA28FF-171B-CA80-7253-1FBBA9D7F7BD}"/>
          </ac:spMkLst>
        </pc:spChg>
      </pc:sldChg>
      <pc:sldChg chg="modSp add mod">
        <pc:chgData name="Eòghan Stewart" userId="ccd32ca3-16ce-428f-9541-372d6b051929_5::10032001687B7302" providerId="ADAL" clId="{D598F4FB-9943-4991-A99F-AD23F2AB746F}" dt="2023-05-02T14:10:52.580" v="5031" actId="20577"/>
        <pc:sldMkLst>
          <pc:docMk/>
          <pc:sldMk cId="720154513" sldId="305"/>
        </pc:sldMkLst>
        <pc:spChg chg="mod">
          <ac:chgData name="Eòghan Stewart" userId="ccd32ca3-16ce-428f-9541-372d6b051929_5::10032001687B7302" providerId="ADAL" clId="{D598F4FB-9943-4991-A99F-AD23F2AB746F}" dt="2023-05-02T14:10:52.580" v="5031" actId="20577"/>
          <ac:spMkLst>
            <pc:docMk/>
            <pc:sldMk cId="720154513" sldId="305"/>
            <ac:spMk id="5" creationId="{B0FA28FF-171B-CA80-7253-1FBBA9D7F7BD}"/>
          </ac:spMkLst>
        </pc:spChg>
      </pc:sldChg>
    </pc:docChg>
  </pc:docChgLst>
  <pc:docChgLst>
    <pc:chgData name="Eòghan Stewart" userId="62148dbb-c328-4d6f-b3ec-33dfea998c15" providerId="ADAL" clId="{D598F4FB-9943-4991-A99F-AD23F2AB746F}"/>
    <pc:docChg chg="undo custSel addSld modSld">
      <pc:chgData name="Eòghan Stewart" userId="62148dbb-c328-4d6f-b3ec-33dfea998c15" providerId="ADAL" clId="{D598F4FB-9943-4991-A99F-AD23F2AB746F}" dt="2023-04-27T16:25:57.938" v="4037" actId="20577"/>
      <pc:docMkLst>
        <pc:docMk/>
      </pc:docMkLst>
      <pc:sldChg chg="modSp mod">
        <pc:chgData name="Eòghan Stewart" userId="62148dbb-c328-4d6f-b3ec-33dfea998c15" providerId="ADAL" clId="{D598F4FB-9943-4991-A99F-AD23F2AB746F}" dt="2023-04-27T14:58:24.436" v="40" actId="20577"/>
        <pc:sldMkLst>
          <pc:docMk/>
          <pc:sldMk cId="1717420105" sldId="264"/>
        </pc:sldMkLst>
        <pc:spChg chg="mod">
          <ac:chgData name="Eòghan Stewart" userId="62148dbb-c328-4d6f-b3ec-33dfea998c15" providerId="ADAL" clId="{D598F4FB-9943-4991-A99F-AD23F2AB746F}" dt="2023-04-27T14:58:24.436" v="40" actId="20577"/>
          <ac:spMkLst>
            <pc:docMk/>
            <pc:sldMk cId="1717420105" sldId="264"/>
            <ac:spMk id="8" creationId="{00000000-0000-0000-0000-000000000000}"/>
          </ac:spMkLst>
        </pc:spChg>
      </pc:sldChg>
      <pc:sldChg chg="modSp mod">
        <pc:chgData name="Eòghan Stewart" userId="62148dbb-c328-4d6f-b3ec-33dfea998c15" providerId="ADAL" clId="{D598F4FB-9943-4991-A99F-AD23F2AB746F}" dt="2023-04-27T14:59:27.271" v="169" actId="20577"/>
        <pc:sldMkLst>
          <pc:docMk/>
          <pc:sldMk cId="3586577593" sldId="273"/>
        </pc:sldMkLst>
        <pc:spChg chg="mod">
          <ac:chgData name="Eòghan Stewart" userId="62148dbb-c328-4d6f-b3ec-33dfea998c15" providerId="ADAL" clId="{D598F4FB-9943-4991-A99F-AD23F2AB746F}" dt="2023-04-27T14:58:31.788" v="42" actId="20577"/>
          <ac:spMkLst>
            <pc:docMk/>
            <pc:sldMk cId="3586577593" sldId="273"/>
            <ac:spMk id="2" creationId="{00000000-0000-0000-0000-000000000000}"/>
          </ac:spMkLst>
        </pc:spChg>
        <pc:spChg chg="mod">
          <ac:chgData name="Eòghan Stewart" userId="62148dbb-c328-4d6f-b3ec-33dfea998c15" providerId="ADAL" clId="{D598F4FB-9943-4991-A99F-AD23F2AB746F}" dt="2023-04-27T14:59:27.271" v="169" actId="20577"/>
          <ac:spMkLst>
            <pc:docMk/>
            <pc:sldMk cId="3586577593" sldId="273"/>
            <ac:spMk id="6" creationId="{00000000-0000-0000-0000-000000000000}"/>
          </ac:spMkLst>
        </pc:spChg>
      </pc:sldChg>
      <pc:sldChg chg="addSp modSp mod modAnim">
        <pc:chgData name="Eòghan Stewart" userId="62148dbb-c328-4d6f-b3ec-33dfea998c15" providerId="ADAL" clId="{D598F4FB-9943-4991-A99F-AD23F2AB746F}" dt="2023-04-27T15:11:55.545" v="297" actId="1076"/>
        <pc:sldMkLst>
          <pc:docMk/>
          <pc:sldMk cId="2135170990" sldId="274"/>
        </pc:sldMkLst>
        <pc:spChg chg="mod">
          <ac:chgData name="Eòghan Stewart" userId="62148dbb-c328-4d6f-b3ec-33dfea998c15" providerId="ADAL" clId="{D598F4FB-9943-4991-A99F-AD23F2AB746F}" dt="2023-04-27T15:10:54.671" v="261" actId="20577"/>
          <ac:spMkLst>
            <pc:docMk/>
            <pc:sldMk cId="2135170990" sldId="274"/>
            <ac:spMk id="2" creationId="{00000000-0000-0000-0000-000000000000}"/>
          </ac:spMkLst>
        </pc:spChg>
        <pc:spChg chg="mod">
          <ac:chgData name="Eòghan Stewart" userId="62148dbb-c328-4d6f-b3ec-33dfea998c15" providerId="ADAL" clId="{D598F4FB-9943-4991-A99F-AD23F2AB746F}" dt="2023-04-27T15:11:31.206" v="280" actId="20577"/>
          <ac:spMkLst>
            <pc:docMk/>
            <pc:sldMk cId="2135170990" sldId="274"/>
            <ac:spMk id="5" creationId="{FAF7AF29-FD6D-030A-0BF8-0373CC032345}"/>
          </ac:spMkLst>
        </pc:spChg>
        <pc:spChg chg="mod">
          <ac:chgData name="Eòghan Stewart" userId="62148dbb-c328-4d6f-b3ec-33dfea998c15" providerId="ADAL" clId="{D598F4FB-9943-4991-A99F-AD23F2AB746F}" dt="2023-04-27T15:11:37.029" v="281"/>
          <ac:spMkLst>
            <pc:docMk/>
            <pc:sldMk cId="2135170990" sldId="274"/>
            <ac:spMk id="6" creationId="{92A59537-C405-1E56-AE99-8BDD60D41790}"/>
          </ac:spMkLst>
        </pc:spChg>
        <pc:spChg chg="mod">
          <ac:chgData name="Eòghan Stewart" userId="62148dbb-c328-4d6f-b3ec-33dfea998c15" providerId="ADAL" clId="{D598F4FB-9943-4991-A99F-AD23F2AB746F}" dt="2023-04-27T15:11:49.900" v="294" actId="20577"/>
          <ac:spMkLst>
            <pc:docMk/>
            <pc:sldMk cId="2135170990" sldId="274"/>
            <ac:spMk id="7" creationId="{202B696B-14CD-9E93-158B-B1D7DDF44574}"/>
          </ac:spMkLst>
        </pc:spChg>
        <pc:spChg chg="mod">
          <ac:chgData name="Eòghan Stewart" userId="62148dbb-c328-4d6f-b3ec-33dfea998c15" providerId="ADAL" clId="{D598F4FB-9943-4991-A99F-AD23F2AB746F}" dt="2023-04-27T14:59:56.404" v="207" actId="20577"/>
          <ac:spMkLst>
            <pc:docMk/>
            <pc:sldMk cId="2135170990" sldId="274"/>
            <ac:spMk id="13" creationId="{162C2CFC-95FA-69CA-1638-B4095B7BA8A4}"/>
          </ac:spMkLst>
        </pc:spChg>
        <pc:grpChg chg="add mod">
          <ac:chgData name="Eòghan Stewart" userId="62148dbb-c328-4d6f-b3ec-33dfea998c15" providerId="ADAL" clId="{D598F4FB-9943-4991-A99F-AD23F2AB746F}" dt="2023-04-27T15:11:52.705" v="295" actId="1076"/>
          <ac:grpSpMkLst>
            <pc:docMk/>
            <pc:sldMk cId="2135170990" sldId="274"/>
            <ac:grpSpMk id="3" creationId="{650882C4-6EA7-E20A-D304-D615F8C541AA}"/>
          </ac:grpSpMkLst>
        </pc:grpChg>
        <pc:grpChg chg="mod">
          <ac:chgData name="Eòghan Stewart" userId="62148dbb-c328-4d6f-b3ec-33dfea998c15" providerId="ADAL" clId="{D598F4FB-9943-4991-A99F-AD23F2AB746F}" dt="2023-04-27T15:11:54.400" v="296" actId="1076"/>
          <ac:grpSpMkLst>
            <pc:docMk/>
            <pc:sldMk cId="2135170990" sldId="274"/>
            <ac:grpSpMk id="14" creationId="{FC1D76D0-1BFD-4113-5B6F-DD93F9B78393}"/>
          </ac:grpSpMkLst>
        </pc:grpChg>
        <pc:grpChg chg="mod">
          <ac:chgData name="Eòghan Stewart" userId="62148dbb-c328-4d6f-b3ec-33dfea998c15" providerId="ADAL" clId="{D598F4FB-9943-4991-A99F-AD23F2AB746F}" dt="2023-04-27T15:11:55.545" v="297" actId="1076"/>
          <ac:grpSpMkLst>
            <pc:docMk/>
            <pc:sldMk cId="2135170990" sldId="274"/>
            <ac:grpSpMk id="15" creationId="{6D858225-7CB5-15C9-25E4-339FA57E1EA0}"/>
          </ac:grpSpMkLst>
        </pc:grpChg>
        <pc:grpChg chg="mod">
          <ac:chgData name="Eòghan Stewart" userId="62148dbb-c328-4d6f-b3ec-33dfea998c15" providerId="ADAL" clId="{D598F4FB-9943-4991-A99F-AD23F2AB746F}" dt="2023-04-27T14:59:47.838" v="194" actId="1076"/>
          <ac:grpSpMkLst>
            <pc:docMk/>
            <pc:sldMk cId="2135170990" sldId="274"/>
            <ac:grpSpMk id="16" creationId="{5806DC39-9E9F-ACA4-36C9-CA7B22EC936A}"/>
          </ac:grpSpMkLst>
        </pc:grpChg>
        <pc:picChg chg="mod">
          <ac:chgData name="Eòghan Stewart" userId="62148dbb-c328-4d6f-b3ec-33dfea998c15" providerId="ADAL" clId="{D598F4FB-9943-4991-A99F-AD23F2AB746F}" dt="2023-04-27T15:11:37.029" v="281"/>
          <ac:picMkLst>
            <pc:docMk/>
            <pc:sldMk cId="2135170990" sldId="274"/>
            <ac:picMk id="8" creationId="{DA539E71-7531-C023-0640-062FD3E0331D}"/>
          </ac:picMkLst>
        </pc:picChg>
      </pc:sldChg>
      <pc:sldChg chg="modSp mod">
        <pc:chgData name="Eòghan Stewart" userId="62148dbb-c328-4d6f-b3ec-33dfea998c15" providerId="ADAL" clId="{D598F4FB-9943-4991-A99F-AD23F2AB746F}" dt="2023-04-27T15:15:37.995" v="810" actId="113"/>
        <pc:sldMkLst>
          <pc:docMk/>
          <pc:sldMk cId="2677423007" sldId="275"/>
        </pc:sldMkLst>
        <pc:spChg chg="mod">
          <ac:chgData name="Eòghan Stewart" userId="62148dbb-c328-4d6f-b3ec-33dfea998c15" providerId="ADAL" clId="{D598F4FB-9943-4991-A99F-AD23F2AB746F}" dt="2023-04-27T15:12:57.846" v="520" actId="20577"/>
          <ac:spMkLst>
            <pc:docMk/>
            <pc:sldMk cId="2677423007" sldId="275"/>
            <ac:spMk id="5" creationId="{FAF7AF29-FD6D-030A-0BF8-0373CC032345}"/>
          </ac:spMkLst>
        </pc:spChg>
        <pc:spChg chg="mod">
          <ac:chgData name="Eòghan Stewart" userId="62148dbb-c328-4d6f-b3ec-33dfea998c15" providerId="ADAL" clId="{D598F4FB-9943-4991-A99F-AD23F2AB746F}" dt="2023-04-27T15:12:15.404" v="376" actId="20577"/>
          <ac:spMkLst>
            <pc:docMk/>
            <pc:sldMk cId="2677423007" sldId="275"/>
            <ac:spMk id="7" creationId="{202B696B-14CD-9E93-158B-B1D7DDF44574}"/>
          </ac:spMkLst>
        </pc:spChg>
        <pc:spChg chg="mod">
          <ac:chgData name="Eòghan Stewart" userId="62148dbb-c328-4d6f-b3ec-33dfea998c15" providerId="ADAL" clId="{D598F4FB-9943-4991-A99F-AD23F2AB746F}" dt="2023-04-27T15:13:15.680" v="582" actId="20577"/>
          <ac:spMkLst>
            <pc:docMk/>
            <pc:sldMk cId="2677423007" sldId="275"/>
            <ac:spMk id="8" creationId="{0DEAFB83-3634-CD0C-032D-1B6BA7729504}"/>
          </ac:spMkLst>
        </pc:spChg>
        <pc:spChg chg="mod">
          <ac:chgData name="Eòghan Stewart" userId="62148dbb-c328-4d6f-b3ec-33dfea998c15" providerId="ADAL" clId="{D598F4FB-9943-4991-A99F-AD23F2AB746F}" dt="2023-04-27T15:15:29.321" v="808" actId="14100"/>
          <ac:spMkLst>
            <pc:docMk/>
            <pc:sldMk cId="2677423007" sldId="275"/>
            <ac:spMk id="9" creationId="{49DCC83C-0464-C3DF-E57B-AD7BFBCEB9F8}"/>
          </ac:spMkLst>
        </pc:spChg>
        <pc:spChg chg="mod">
          <ac:chgData name="Eòghan Stewart" userId="62148dbb-c328-4d6f-b3ec-33dfea998c15" providerId="ADAL" clId="{D598F4FB-9943-4991-A99F-AD23F2AB746F}" dt="2023-04-27T15:15:37.995" v="810" actId="113"/>
          <ac:spMkLst>
            <pc:docMk/>
            <pc:sldMk cId="2677423007" sldId="275"/>
            <ac:spMk id="13" creationId="{162C2CFC-95FA-69CA-1638-B4095B7BA8A4}"/>
          </ac:spMkLst>
        </pc:spChg>
      </pc:sldChg>
      <pc:sldChg chg="modSp mod">
        <pc:chgData name="Eòghan Stewart" userId="62148dbb-c328-4d6f-b3ec-33dfea998c15" providerId="ADAL" clId="{D598F4FB-9943-4991-A99F-AD23F2AB746F}" dt="2023-04-27T16:16:00.124" v="2908" actId="20577"/>
        <pc:sldMkLst>
          <pc:docMk/>
          <pc:sldMk cId="2817347895" sldId="279"/>
        </pc:sldMkLst>
        <pc:spChg chg="mod">
          <ac:chgData name="Eòghan Stewart" userId="62148dbb-c328-4d6f-b3ec-33dfea998c15" providerId="ADAL" clId="{D598F4FB-9943-4991-A99F-AD23F2AB746F}" dt="2023-04-27T16:12:38.696" v="2264" actId="20577"/>
          <ac:spMkLst>
            <pc:docMk/>
            <pc:sldMk cId="2817347895" sldId="279"/>
            <ac:spMk id="2" creationId="{7881C259-3499-2D34-0C92-61995103236F}"/>
          </ac:spMkLst>
        </pc:spChg>
        <pc:spChg chg="mod">
          <ac:chgData name="Eòghan Stewart" userId="62148dbb-c328-4d6f-b3ec-33dfea998c15" providerId="ADAL" clId="{D598F4FB-9943-4991-A99F-AD23F2AB746F}" dt="2023-04-27T16:16:00.124" v="2908" actId="20577"/>
          <ac:spMkLst>
            <pc:docMk/>
            <pc:sldMk cId="2817347895" sldId="279"/>
            <ac:spMk id="4" creationId="{296B07EF-2297-52ED-6EC9-2FAF4F1D39B6}"/>
          </ac:spMkLst>
        </pc:spChg>
        <pc:spChg chg="mod">
          <ac:chgData name="Eòghan Stewart" userId="62148dbb-c328-4d6f-b3ec-33dfea998c15" providerId="ADAL" clId="{D598F4FB-9943-4991-A99F-AD23F2AB746F}" dt="2023-04-27T16:14:04.324" v="2425" actId="27636"/>
          <ac:spMkLst>
            <pc:docMk/>
            <pc:sldMk cId="2817347895" sldId="279"/>
            <ac:spMk id="5" creationId="{B0FA28FF-171B-CA80-7253-1FBBA9D7F7BD}"/>
          </ac:spMkLst>
        </pc:spChg>
      </pc:sldChg>
      <pc:sldChg chg="addSp delSp modSp add mod modClrScheme delAnim chgLayout">
        <pc:chgData name="Eòghan Stewart" userId="62148dbb-c328-4d6f-b3ec-33dfea998c15" providerId="ADAL" clId="{D598F4FB-9943-4991-A99F-AD23F2AB746F}" dt="2023-04-27T15:21:15.985" v="919" actId="20577"/>
        <pc:sldMkLst>
          <pc:docMk/>
          <pc:sldMk cId="3200470563" sldId="294"/>
        </pc:sldMkLst>
        <pc:spChg chg="add del mod">
          <ac:chgData name="Eòghan Stewart" userId="62148dbb-c328-4d6f-b3ec-33dfea998c15" providerId="ADAL" clId="{D598F4FB-9943-4991-A99F-AD23F2AB746F}" dt="2023-04-27T15:18:07.970" v="817" actId="478"/>
          <ac:spMkLst>
            <pc:docMk/>
            <pc:sldMk cId="3200470563" sldId="294"/>
            <ac:spMk id="3" creationId="{960AAD08-0925-BBB0-FA3C-A5E9F7BE5D31}"/>
          </ac:spMkLst>
        </pc:spChg>
        <pc:spChg chg="del mod">
          <ac:chgData name="Eòghan Stewart" userId="62148dbb-c328-4d6f-b3ec-33dfea998c15" providerId="ADAL" clId="{D598F4FB-9943-4991-A99F-AD23F2AB746F}" dt="2023-04-27T15:18:07.970" v="817" actId="478"/>
          <ac:spMkLst>
            <pc:docMk/>
            <pc:sldMk cId="3200470563" sldId="294"/>
            <ac:spMk id="4" creationId="{00000000-0000-0000-0000-000000000000}"/>
          </ac:spMkLst>
        </pc:spChg>
        <pc:spChg chg="del">
          <ac:chgData name="Eòghan Stewart" userId="62148dbb-c328-4d6f-b3ec-33dfea998c15" providerId="ADAL" clId="{D598F4FB-9943-4991-A99F-AD23F2AB746F}" dt="2023-04-27T15:16:27.332" v="812" actId="478"/>
          <ac:spMkLst>
            <pc:docMk/>
            <pc:sldMk cId="3200470563" sldId="294"/>
            <ac:spMk id="9" creationId="{49DCC83C-0464-C3DF-E57B-AD7BFBCEB9F8}"/>
          </ac:spMkLst>
        </pc:spChg>
        <pc:spChg chg="add del mod">
          <ac:chgData name="Eòghan Stewart" userId="62148dbb-c328-4d6f-b3ec-33dfea998c15" providerId="ADAL" clId="{D598F4FB-9943-4991-A99F-AD23F2AB746F}" dt="2023-04-27T15:18:07.970" v="817" actId="478"/>
          <ac:spMkLst>
            <pc:docMk/>
            <pc:sldMk cId="3200470563" sldId="294"/>
            <ac:spMk id="18" creationId="{82711FB3-AAF3-BFEB-8F9C-C0EFA6D62606}"/>
          </ac:spMkLst>
        </pc:spChg>
        <pc:spChg chg="add del mod">
          <ac:chgData name="Eòghan Stewart" userId="62148dbb-c328-4d6f-b3ec-33dfea998c15" providerId="ADAL" clId="{D598F4FB-9943-4991-A99F-AD23F2AB746F}" dt="2023-04-27T15:18:07.970" v="817" actId="478"/>
          <ac:spMkLst>
            <pc:docMk/>
            <pc:sldMk cId="3200470563" sldId="294"/>
            <ac:spMk id="19" creationId="{2D207170-A77B-5345-1821-64E975395B53}"/>
          </ac:spMkLst>
        </pc:spChg>
        <pc:spChg chg="add del mod">
          <ac:chgData name="Eòghan Stewart" userId="62148dbb-c328-4d6f-b3ec-33dfea998c15" providerId="ADAL" clId="{D598F4FB-9943-4991-A99F-AD23F2AB746F}" dt="2023-04-27T15:18:07.970" v="817" actId="478"/>
          <ac:spMkLst>
            <pc:docMk/>
            <pc:sldMk cId="3200470563" sldId="294"/>
            <ac:spMk id="20" creationId="{79BFB423-057F-B800-9BC8-FB7D71ADF7C8}"/>
          </ac:spMkLst>
        </pc:spChg>
        <pc:spChg chg="add del mod">
          <ac:chgData name="Eòghan Stewart" userId="62148dbb-c328-4d6f-b3ec-33dfea998c15" providerId="ADAL" clId="{D598F4FB-9943-4991-A99F-AD23F2AB746F}" dt="2023-04-27T15:18:07.970" v="817" actId="478"/>
          <ac:spMkLst>
            <pc:docMk/>
            <pc:sldMk cId="3200470563" sldId="294"/>
            <ac:spMk id="21" creationId="{1D14A6BE-1ED2-52FB-D996-41AE6F606096}"/>
          </ac:spMkLst>
        </pc:spChg>
        <pc:spChg chg="add del mod">
          <ac:chgData name="Eòghan Stewart" userId="62148dbb-c328-4d6f-b3ec-33dfea998c15" providerId="ADAL" clId="{D598F4FB-9943-4991-A99F-AD23F2AB746F}" dt="2023-04-27T15:18:07.970" v="817" actId="478"/>
          <ac:spMkLst>
            <pc:docMk/>
            <pc:sldMk cId="3200470563" sldId="294"/>
            <ac:spMk id="22" creationId="{601AB486-94E9-0795-41E7-064BC73ABCB8}"/>
          </ac:spMkLst>
        </pc:spChg>
        <pc:spChg chg="add del mod">
          <ac:chgData name="Eòghan Stewart" userId="62148dbb-c328-4d6f-b3ec-33dfea998c15" providerId="ADAL" clId="{D598F4FB-9943-4991-A99F-AD23F2AB746F}" dt="2023-04-27T15:18:07.970" v="817" actId="478"/>
          <ac:spMkLst>
            <pc:docMk/>
            <pc:sldMk cId="3200470563" sldId="294"/>
            <ac:spMk id="24" creationId="{A1CB9AD0-68F9-FF0A-84E9-127A3D23588A}"/>
          </ac:spMkLst>
        </pc:spChg>
        <pc:spChg chg="add del mod">
          <ac:chgData name="Eòghan Stewart" userId="62148dbb-c328-4d6f-b3ec-33dfea998c15" providerId="ADAL" clId="{D598F4FB-9943-4991-A99F-AD23F2AB746F}" dt="2023-04-27T15:18:14.634" v="818" actId="700"/>
          <ac:spMkLst>
            <pc:docMk/>
            <pc:sldMk cId="3200470563" sldId="294"/>
            <ac:spMk id="26" creationId="{AE085567-92C3-F611-CD82-0A9A0F0E5144}"/>
          </ac:spMkLst>
        </pc:spChg>
        <pc:spChg chg="add del mod">
          <ac:chgData name="Eòghan Stewart" userId="62148dbb-c328-4d6f-b3ec-33dfea998c15" providerId="ADAL" clId="{D598F4FB-9943-4991-A99F-AD23F2AB746F}" dt="2023-04-27T15:18:14.634" v="818" actId="700"/>
          <ac:spMkLst>
            <pc:docMk/>
            <pc:sldMk cId="3200470563" sldId="294"/>
            <ac:spMk id="27" creationId="{EB2DF9CB-3CAA-E44D-FDE1-8569F6E50FAC}"/>
          </ac:spMkLst>
        </pc:spChg>
        <pc:spChg chg="add mod">
          <ac:chgData name="Eòghan Stewart" userId="62148dbb-c328-4d6f-b3ec-33dfea998c15" providerId="ADAL" clId="{D598F4FB-9943-4991-A99F-AD23F2AB746F}" dt="2023-04-27T15:19:42.164" v="819"/>
          <ac:spMkLst>
            <pc:docMk/>
            <pc:sldMk cId="3200470563" sldId="294"/>
            <ac:spMk id="28" creationId="{1185FBF3-0D80-2D31-3A96-E5BD9630CCA5}"/>
          </ac:spMkLst>
        </pc:spChg>
        <pc:spChg chg="add mod">
          <ac:chgData name="Eòghan Stewart" userId="62148dbb-c328-4d6f-b3ec-33dfea998c15" providerId="ADAL" clId="{D598F4FB-9943-4991-A99F-AD23F2AB746F}" dt="2023-04-27T15:19:42.164" v="819"/>
          <ac:spMkLst>
            <pc:docMk/>
            <pc:sldMk cId="3200470563" sldId="294"/>
            <ac:spMk id="29" creationId="{FCAE242C-38D3-C043-F44F-4E7142FE93D6}"/>
          </ac:spMkLst>
        </pc:spChg>
        <pc:spChg chg="add mod">
          <ac:chgData name="Eòghan Stewart" userId="62148dbb-c328-4d6f-b3ec-33dfea998c15" providerId="ADAL" clId="{D598F4FB-9943-4991-A99F-AD23F2AB746F}" dt="2023-04-27T15:21:15.985" v="919" actId="20577"/>
          <ac:spMkLst>
            <pc:docMk/>
            <pc:sldMk cId="3200470563" sldId="294"/>
            <ac:spMk id="31" creationId="{C8E6A500-98CD-16D3-49BB-2DAA7C84A231}"/>
          </ac:spMkLst>
        </pc:spChg>
        <pc:spChg chg="add mod">
          <ac:chgData name="Eòghan Stewart" userId="62148dbb-c328-4d6f-b3ec-33dfea998c15" providerId="ADAL" clId="{D598F4FB-9943-4991-A99F-AD23F2AB746F}" dt="2023-04-27T15:19:42.164" v="819"/>
          <ac:spMkLst>
            <pc:docMk/>
            <pc:sldMk cId="3200470563" sldId="294"/>
            <ac:spMk id="33" creationId="{22258AA6-0C00-5D6C-5466-D1CF492322C7}"/>
          </ac:spMkLst>
        </pc:spChg>
        <pc:spChg chg="add mod">
          <ac:chgData name="Eòghan Stewart" userId="62148dbb-c328-4d6f-b3ec-33dfea998c15" providerId="ADAL" clId="{D598F4FB-9943-4991-A99F-AD23F2AB746F}" dt="2023-04-27T15:19:42.164" v="819"/>
          <ac:spMkLst>
            <pc:docMk/>
            <pc:sldMk cId="3200470563" sldId="294"/>
            <ac:spMk id="34" creationId="{F5F0D4D1-537B-1504-593A-1290368CE487}"/>
          </ac:spMkLst>
        </pc:spChg>
        <pc:spChg chg="add mod">
          <ac:chgData name="Eòghan Stewart" userId="62148dbb-c328-4d6f-b3ec-33dfea998c15" providerId="ADAL" clId="{D598F4FB-9943-4991-A99F-AD23F2AB746F}" dt="2023-04-27T15:19:42.164" v="819"/>
          <ac:spMkLst>
            <pc:docMk/>
            <pc:sldMk cId="3200470563" sldId="294"/>
            <ac:spMk id="35" creationId="{94DCE53B-2906-E1C0-524E-ED9CA4438A05}"/>
          </ac:spMkLst>
        </pc:spChg>
        <pc:spChg chg="add mod">
          <ac:chgData name="Eòghan Stewart" userId="62148dbb-c328-4d6f-b3ec-33dfea998c15" providerId="ADAL" clId="{D598F4FB-9943-4991-A99F-AD23F2AB746F}" dt="2023-04-27T15:19:42.164" v="819"/>
          <ac:spMkLst>
            <pc:docMk/>
            <pc:sldMk cId="3200470563" sldId="294"/>
            <ac:spMk id="37" creationId="{BD772642-82D4-1A80-1A80-4F2F040F118C}"/>
          </ac:spMkLst>
        </pc:spChg>
        <pc:grpChg chg="del">
          <ac:chgData name="Eòghan Stewart" userId="62148dbb-c328-4d6f-b3ec-33dfea998c15" providerId="ADAL" clId="{D598F4FB-9943-4991-A99F-AD23F2AB746F}" dt="2023-04-27T15:16:27.332" v="812" actId="478"/>
          <ac:grpSpMkLst>
            <pc:docMk/>
            <pc:sldMk cId="3200470563" sldId="294"/>
            <ac:grpSpMk id="14" creationId="{BF903697-3B7B-F1D0-C4EC-1EB6DACBE40D}"/>
          </ac:grpSpMkLst>
        </pc:grpChg>
        <pc:grpChg chg="del">
          <ac:chgData name="Eòghan Stewart" userId="62148dbb-c328-4d6f-b3ec-33dfea998c15" providerId="ADAL" clId="{D598F4FB-9943-4991-A99F-AD23F2AB746F}" dt="2023-04-27T15:16:27.332" v="812" actId="478"/>
          <ac:grpSpMkLst>
            <pc:docMk/>
            <pc:sldMk cId="3200470563" sldId="294"/>
            <ac:grpSpMk id="15" creationId="{0F062B0F-AC6E-0235-AAFB-EB36CAA0970C}"/>
          </ac:grpSpMkLst>
        </pc:grpChg>
        <pc:grpChg chg="del">
          <ac:chgData name="Eòghan Stewart" userId="62148dbb-c328-4d6f-b3ec-33dfea998c15" providerId="ADAL" clId="{D598F4FB-9943-4991-A99F-AD23F2AB746F}" dt="2023-04-27T15:16:27.332" v="812" actId="478"/>
          <ac:grpSpMkLst>
            <pc:docMk/>
            <pc:sldMk cId="3200470563" sldId="294"/>
            <ac:grpSpMk id="16" creationId="{70509D23-6A78-626B-29E2-1E2DD7BB68A3}"/>
          </ac:grpSpMkLst>
        </pc:grpChg>
        <pc:grpChg chg="del">
          <ac:chgData name="Eòghan Stewart" userId="62148dbb-c328-4d6f-b3ec-33dfea998c15" providerId="ADAL" clId="{D598F4FB-9943-4991-A99F-AD23F2AB746F}" dt="2023-04-27T15:16:27.332" v="812" actId="478"/>
          <ac:grpSpMkLst>
            <pc:docMk/>
            <pc:sldMk cId="3200470563" sldId="294"/>
            <ac:grpSpMk id="17" creationId="{31098B0A-D293-610D-08F4-44A002A0BD62}"/>
          </ac:grpSpMkLst>
        </pc:grpChg>
        <pc:picChg chg="add del mod">
          <ac:chgData name="Eòghan Stewart" userId="62148dbb-c328-4d6f-b3ec-33dfea998c15" providerId="ADAL" clId="{D598F4FB-9943-4991-A99F-AD23F2AB746F}" dt="2023-04-27T15:18:07.970" v="817" actId="478"/>
          <ac:picMkLst>
            <pc:docMk/>
            <pc:sldMk cId="3200470563" sldId="294"/>
            <ac:picMk id="2" creationId="{59E50A41-0570-FE04-1983-65E97FDA477B}"/>
          </ac:picMkLst>
        </pc:picChg>
        <pc:picChg chg="add del mod">
          <ac:chgData name="Eòghan Stewart" userId="62148dbb-c328-4d6f-b3ec-33dfea998c15" providerId="ADAL" clId="{D598F4FB-9943-4991-A99F-AD23F2AB746F}" dt="2023-04-27T15:18:07.970" v="817" actId="478"/>
          <ac:picMkLst>
            <pc:docMk/>
            <pc:sldMk cId="3200470563" sldId="294"/>
            <ac:picMk id="23" creationId="{37C08C49-D439-0531-806C-DEC4F51C3CCE}"/>
          </ac:picMkLst>
        </pc:picChg>
        <pc:picChg chg="add del mod">
          <ac:chgData name="Eòghan Stewart" userId="62148dbb-c328-4d6f-b3ec-33dfea998c15" providerId="ADAL" clId="{D598F4FB-9943-4991-A99F-AD23F2AB746F}" dt="2023-04-27T15:18:07.970" v="817" actId="478"/>
          <ac:picMkLst>
            <pc:docMk/>
            <pc:sldMk cId="3200470563" sldId="294"/>
            <ac:picMk id="25" creationId="{9A0E6BED-FAA5-9BC1-89D2-843E6ACBC52E}"/>
          </ac:picMkLst>
        </pc:picChg>
        <pc:picChg chg="add mod">
          <ac:chgData name="Eòghan Stewart" userId="62148dbb-c328-4d6f-b3ec-33dfea998c15" providerId="ADAL" clId="{D598F4FB-9943-4991-A99F-AD23F2AB746F}" dt="2023-04-27T15:19:42.164" v="819"/>
          <ac:picMkLst>
            <pc:docMk/>
            <pc:sldMk cId="3200470563" sldId="294"/>
            <ac:picMk id="30" creationId="{069ADEF3-5D75-FBAF-58A9-7A00D43E526A}"/>
          </ac:picMkLst>
        </pc:picChg>
        <pc:picChg chg="add mod">
          <ac:chgData name="Eòghan Stewart" userId="62148dbb-c328-4d6f-b3ec-33dfea998c15" providerId="ADAL" clId="{D598F4FB-9943-4991-A99F-AD23F2AB746F}" dt="2023-04-27T15:19:42.164" v="819"/>
          <ac:picMkLst>
            <pc:docMk/>
            <pc:sldMk cId="3200470563" sldId="294"/>
            <ac:picMk id="32" creationId="{F55E829F-2FC3-A0FA-EFA8-DBBAAC2307F7}"/>
          </ac:picMkLst>
        </pc:picChg>
        <pc:picChg chg="add mod">
          <ac:chgData name="Eòghan Stewart" userId="62148dbb-c328-4d6f-b3ec-33dfea998c15" providerId="ADAL" clId="{D598F4FB-9943-4991-A99F-AD23F2AB746F}" dt="2023-04-27T15:19:42.164" v="819"/>
          <ac:picMkLst>
            <pc:docMk/>
            <pc:sldMk cId="3200470563" sldId="294"/>
            <ac:picMk id="36" creationId="{F83D0756-A4FC-62F0-729B-DA3760676EDB}"/>
          </ac:picMkLst>
        </pc:picChg>
      </pc:sldChg>
      <pc:sldChg chg="modSp add mod">
        <pc:chgData name="Eòghan Stewart" userId="62148dbb-c328-4d6f-b3ec-33dfea998c15" providerId="ADAL" clId="{D598F4FB-9943-4991-A99F-AD23F2AB746F}" dt="2023-04-27T15:21:32.698" v="921" actId="20577"/>
        <pc:sldMkLst>
          <pc:docMk/>
          <pc:sldMk cId="715761333" sldId="295"/>
        </pc:sldMkLst>
        <pc:spChg chg="mod">
          <ac:chgData name="Eòghan Stewart" userId="62148dbb-c328-4d6f-b3ec-33dfea998c15" providerId="ADAL" clId="{D598F4FB-9943-4991-A99F-AD23F2AB746F}" dt="2023-04-27T15:21:32.698" v="921" actId="20577"/>
          <ac:spMkLst>
            <pc:docMk/>
            <pc:sldMk cId="715761333" sldId="295"/>
            <ac:spMk id="19" creationId="{2D207170-A77B-5345-1821-64E975395B53}"/>
          </ac:spMkLst>
        </pc:spChg>
      </pc:sldChg>
      <pc:sldChg chg="addSp delSp modSp new mod modClrScheme chgLayout">
        <pc:chgData name="Eòghan Stewart" userId="62148dbb-c328-4d6f-b3ec-33dfea998c15" providerId="ADAL" clId="{D598F4FB-9943-4991-A99F-AD23F2AB746F}" dt="2023-04-27T15:49:21.291" v="1182" actId="1076"/>
        <pc:sldMkLst>
          <pc:docMk/>
          <pc:sldMk cId="606615824" sldId="296"/>
        </pc:sldMkLst>
        <pc:spChg chg="del mod ord">
          <ac:chgData name="Eòghan Stewart" userId="62148dbb-c328-4d6f-b3ec-33dfea998c15" providerId="ADAL" clId="{D598F4FB-9943-4991-A99F-AD23F2AB746F}" dt="2023-04-27T15:27:06.093" v="923" actId="700"/>
          <ac:spMkLst>
            <pc:docMk/>
            <pc:sldMk cId="606615824" sldId="296"/>
            <ac:spMk id="2" creationId="{CAB16195-8F98-744B-3DC9-CE700038AD79}"/>
          </ac:spMkLst>
        </pc:spChg>
        <pc:spChg chg="del mod ord">
          <ac:chgData name="Eòghan Stewart" userId="62148dbb-c328-4d6f-b3ec-33dfea998c15" providerId="ADAL" clId="{D598F4FB-9943-4991-A99F-AD23F2AB746F}" dt="2023-04-27T15:27:06.093" v="923" actId="700"/>
          <ac:spMkLst>
            <pc:docMk/>
            <pc:sldMk cId="606615824" sldId="296"/>
            <ac:spMk id="3" creationId="{04D7862E-3B5B-6887-8045-046F531C29FD}"/>
          </ac:spMkLst>
        </pc:spChg>
        <pc:spChg chg="add mod ord">
          <ac:chgData name="Eòghan Stewart" userId="62148dbb-c328-4d6f-b3ec-33dfea998c15" providerId="ADAL" clId="{D598F4FB-9943-4991-A99F-AD23F2AB746F}" dt="2023-04-27T15:46:34.751" v="982" actId="20577"/>
          <ac:spMkLst>
            <pc:docMk/>
            <pc:sldMk cId="606615824" sldId="296"/>
            <ac:spMk id="4" creationId="{4F53C802-E53B-56D7-D727-0618C23C4125}"/>
          </ac:spMkLst>
        </pc:spChg>
        <pc:spChg chg="add mod ord">
          <ac:chgData name="Eòghan Stewart" userId="62148dbb-c328-4d6f-b3ec-33dfea998c15" providerId="ADAL" clId="{D598F4FB-9943-4991-A99F-AD23F2AB746F}" dt="2023-04-27T15:46:45.259" v="993" actId="5793"/>
          <ac:spMkLst>
            <pc:docMk/>
            <pc:sldMk cId="606615824" sldId="296"/>
            <ac:spMk id="5" creationId="{56A98A9B-2EEB-94E7-7250-0B1881D8B884}"/>
          </ac:spMkLst>
        </pc:spChg>
        <pc:spChg chg="add mod ord">
          <ac:chgData name="Eòghan Stewart" userId="62148dbb-c328-4d6f-b3ec-33dfea998c15" providerId="ADAL" clId="{D598F4FB-9943-4991-A99F-AD23F2AB746F}" dt="2023-04-27T15:47:24.483" v="1034" actId="20577"/>
          <ac:spMkLst>
            <pc:docMk/>
            <pc:sldMk cId="606615824" sldId="296"/>
            <ac:spMk id="6" creationId="{B406BCA9-119F-6839-6BA7-2374197C9B94}"/>
          </ac:spMkLst>
        </pc:spChg>
        <pc:spChg chg="add mod ord">
          <ac:chgData name="Eòghan Stewart" userId="62148dbb-c328-4d6f-b3ec-33dfea998c15" providerId="ADAL" clId="{D598F4FB-9943-4991-A99F-AD23F2AB746F}" dt="2023-04-27T15:48:53.940" v="1170" actId="1076"/>
          <ac:spMkLst>
            <pc:docMk/>
            <pc:sldMk cId="606615824" sldId="296"/>
            <ac:spMk id="7" creationId="{79817949-B983-7237-7AB0-D2015E4256C9}"/>
          </ac:spMkLst>
        </pc:spChg>
        <pc:spChg chg="add del mod ord">
          <ac:chgData name="Eòghan Stewart" userId="62148dbb-c328-4d6f-b3ec-33dfea998c15" providerId="ADAL" clId="{D598F4FB-9943-4991-A99F-AD23F2AB746F}" dt="2023-04-27T15:49:05.616" v="1174" actId="20577"/>
          <ac:spMkLst>
            <pc:docMk/>
            <pc:sldMk cId="606615824" sldId="296"/>
            <ac:spMk id="8" creationId="{E2C63557-C7BD-E653-58F8-2EFF555BA8E3}"/>
          </ac:spMkLst>
        </pc:spChg>
        <pc:picChg chg="add del mod">
          <ac:chgData name="Eòghan Stewart" userId="62148dbb-c328-4d6f-b3ec-33dfea998c15" providerId="ADAL" clId="{D598F4FB-9943-4991-A99F-AD23F2AB746F}" dt="2023-04-27T15:30:32.828" v="925"/>
          <ac:picMkLst>
            <pc:docMk/>
            <pc:sldMk cId="606615824" sldId="296"/>
            <ac:picMk id="1026" creationId="{85F43506-081B-706D-84FD-66DAC0A11894}"/>
          </ac:picMkLst>
        </pc:picChg>
        <pc:picChg chg="add mod">
          <ac:chgData name="Eòghan Stewart" userId="62148dbb-c328-4d6f-b3ec-33dfea998c15" providerId="ADAL" clId="{D598F4FB-9943-4991-A99F-AD23F2AB746F}" dt="2023-04-27T15:47:33.469" v="1039" actId="1076"/>
          <ac:picMkLst>
            <pc:docMk/>
            <pc:sldMk cId="606615824" sldId="296"/>
            <ac:picMk id="1028" creationId="{D6A8ACF5-BF05-5F0C-7C57-ABE471068FAC}"/>
          </ac:picMkLst>
        </pc:picChg>
        <pc:picChg chg="add mod">
          <ac:chgData name="Eòghan Stewart" userId="62148dbb-c328-4d6f-b3ec-33dfea998c15" providerId="ADAL" clId="{D598F4FB-9943-4991-A99F-AD23F2AB746F}" dt="2023-04-27T15:47:30.043" v="1037" actId="1076"/>
          <ac:picMkLst>
            <pc:docMk/>
            <pc:sldMk cId="606615824" sldId="296"/>
            <ac:picMk id="1030" creationId="{5A2A3F70-D11A-9B54-164D-97AD5522E407}"/>
          </ac:picMkLst>
        </pc:picChg>
        <pc:picChg chg="add mod">
          <ac:chgData name="Eòghan Stewart" userId="62148dbb-c328-4d6f-b3ec-33dfea998c15" providerId="ADAL" clId="{D598F4FB-9943-4991-A99F-AD23F2AB746F}" dt="2023-04-27T15:47:16.668" v="1028" actId="1076"/>
          <ac:picMkLst>
            <pc:docMk/>
            <pc:sldMk cId="606615824" sldId="296"/>
            <ac:picMk id="1032" creationId="{72CC96F7-E8A0-7D4A-4D40-99157EBD72BE}"/>
          </ac:picMkLst>
        </pc:picChg>
        <pc:picChg chg="add mod">
          <ac:chgData name="Eòghan Stewart" userId="62148dbb-c328-4d6f-b3ec-33dfea998c15" providerId="ADAL" clId="{D598F4FB-9943-4991-A99F-AD23F2AB746F}" dt="2023-04-27T15:49:09.116" v="1175" actId="1076"/>
          <ac:picMkLst>
            <pc:docMk/>
            <pc:sldMk cId="606615824" sldId="296"/>
            <ac:picMk id="1034" creationId="{48D9571A-2A0B-8951-FC6E-78DA895F6787}"/>
          </ac:picMkLst>
        </pc:picChg>
        <pc:picChg chg="add mod">
          <ac:chgData name="Eòghan Stewart" userId="62148dbb-c328-4d6f-b3ec-33dfea998c15" providerId="ADAL" clId="{D598F4FB-9943-4991-A99F-AD23F2AB746F}" dt="2023-04-27T15:49:13.420" v="1177" actId="1076"/>
          <ac:picMkLst>
            <pc:docMk/>
            <pc:sldMk cId="606615824" sldId="296"/>
            <ac:picMk id="1036" creationId="{DA854FC1-D7C0-62A6-B57A-EDCF3101240C}"/>
          </ac:picMkLst>
        </pc:picChg>
        <pc:picChg chg="add del mod">
          <ac:chgData name="Eòghan Stewart" userId="62148dbb-c328-4d6f-b3ec-33dfea998c15" providerId="ADAL" clId="{D598F4FB-9943-4991-A99F-AD23F2AB746F}" dt="2023-04-27T15:32:53.054" v="932"/>
          <ac:picMkLst>
            <pc:docMk/>
            <pc:sldMk cId="606615824" sldId="296"/>
            <ac:picMk id="1038" creationId="{CEDC11FD-CF88-978F-51F9-CB11BC203375}"/>
          </ac:picMkLst>
        </pc:picChg>
        <pc:picChg chg="add mod">
          <ac:chgData name="Eòghan Stewart" userId="62148dbb-c328-4d6f-b3ec-33dfea998c15" providerId="ADAL" clId="{D598F4FB-9943-4991-A99F-AD23F2AB746F}" dt="2023-04-27T15:49:02.044" v="1173" actId="1076"/>
          <ac:picMkLst>
            <pc:docMk/>
            <pc:sldMk cId="606615824" sldId="296"/>
            <ac:picMk id="1040" creationId="{40FC8815-D8EB-6286-E29E-55F615686B43}"/>
          </ac:picMkLst>
        </pc:picChg>
        <pc:picChg chg="add mod">
          <ac:chgData name="Eòghan Stewart" userId="62148dbb-c328-4d6f-b3ec-33dfea998c15" providerId="ADAL" clId="{D598F4FB-9943-4991-A99F-AD23F2AB746F}" dt="2023-04-27T15:47:41.540" v="1043" actId="1076"/>
          <ac:picMkLst>
            <pc:docMk/>
            <pc:sldMk cId="606615824" sldId="296"/>
            <ac:picMk id="1042" creationId="{74739728-F15B-F257-0D80-B9271D96398E}"/>
          </ac:picMkLst>
        </pc:picChg>
        <pc:picChg chg="add mod">
          <ac:chgData name="Eòghan Stewart" userId="62148dbb-c328-4d6f-b3ec-33dfea998c15" providerId="ADAL" clId="{D598F4FB-9943-4991-A99F-AD23F2AB746F}" dt="2023-04-27T15:49:19.628" v="1181" actId="1076"/>
          <ac:picMkLst>
            <pc:docMk/>
            <pc:sldMk cId="606615824" sldId="296"/>
            <ac:picMk id="1044" creationId="{C0901FAE-D145-EA9C-FB5A-6117E739982B}"/>
          </ac:picMkLst>
        </pc:picChg>
        <pc:picChg chg="add mod">
          <ac:chgData name="Eòghan Stewart" userId="62148dbb-c328-4d6f-b3ec-33dfea998c15" providerId="ADAL" clId="{D598F4FB-9943-4991-A99F-AD23F2AB746F}" dt="2023-04-27T15:48:59.892" v="1172" actId="1076"/>
          <ac:picMkLst>
            <pc:docMk/>
            <pc:sldMk cId="606615824" sldId="296"/>
            <ac:picMk id="1046" creationId="{FBBC62C7-C72C-DA5A-F070-7DF14EB7F56E}"/>
          </ac:picMkLst>
        </pc:picChg>
        <pc:picChg chg="add mod">
          <ac:chgData name="Eòghan Stewart" userId="62148dbb-c328-4d6f-b3ec-33dfea998c15" providerId="ADAL" clId="{D598F4FB-9943-4991-A99F-AD23F2AB746F}" dt="2023-04-27T15:49:21.291" v="1182" actId="1076"/>
          <ac:picMkLst>
            <pc:docMk/>
            <pc:sldMk cId="606615824" sldId="296"/>
            <ac:picMk id="1048" creationId="{36FA008B-FD45-2605-A9A7-53D53BD95205}"/>
          </ac:picMkLst>
        </pc:picChg>
        <pc:picChg chg="add mod">
          <ac:chgData name="Eòghan Stewart" userId="62148dbb-c328-4d6f-b3ec-33dfea998c15" providerId="ADAL" clId="{D598F4FB-9943-4991-A99F-AD23F2AB746F}" dt="2023-04-27T15:49:15.485" v="1178" actId="1076"/>
          <ac:picMkLst>
            <pc:docMk/>
            <pc:sldMk cId="606615824" sldId="296"/>
            <ac:picMk id="1050" creationId="{7CCB5C4A-1B83-B742-D062-17C8AFA2A624}"/>
          </ac:picMkLst>
        </pc:picChg>
        <pc:picChg chg="add mod">
          <ac:chgData name="Eòghan Stewart" userId="62148dbb-c328-4d6f-b3ec-33dfea998c15" providerId="ADAL" clId="{D598F4FB-9943-4991-A99F-AD23F2AB746F}" dt="2023-04-27T15:49:16.973" v="1179" actId="1076"/>
          <ac:picMkLst>
            <pc:docMk/>
            <pc:sldMk cId="606615824" sldId="296"/>
            <ac:picMk id="1052" creationId="{1E695400-C07D-27DC-22A8-F09602810445}"/>
          </ac:picMkLst>
        </pc:picChg>
        <pc:picChg chg="add mod">
          <ac:chgData name="Eòghan Stewart" userId="62148dbb-c328-4d6f-b3ec-33dfea998c15" providerId="ADAL" clId="{D598F4FB-9943-4991-A99F-AD23F2AB746F}" dt="2023-04-27T15:49:18.412" v="1180" actId="1076"/>
          <ac:picMkLst>
            <pc:docMk/>
            <pc:sldMk cId="606615824" sldId="296"/>
            <ac:picMk id="1054" creationId="{E2309CC5-22E4-668C-08C3-79A0CE83C367}"/>
          </ac:picMkLst>
        </pc:picChg>
        <pc:picChg chg="add mod">
          <ac:chgData name="Eòghan Stewart" userId="62148dbb-c328-4d6f-b3ec-33dfea998c15" providerId="ADAL" clId="{D598F4FB-9943-4991-A99F-AD23F2AB746F}" dt="2023-04-27T15:47:38.941" v="1042" actId="1076"/>
          <ac:picMkLst>
            <pc:docMk/>
            <pc:sldMk cId="606615824" sldId="296"/>
            <ac:picMk id="1056" creationId="{F8C15DBD-E990-D4A1-D3F1-3A79CE7118BA}"/>
          </ac:picMkLst>
        </pc:picChg>
      </pc:sldChg>
      <pc:sldChg chg="add">
        <pc:chgData name="Eòghan Stewart" userId="62148dbb-c328-4d6f-b3ec-33dfea998c15" providerId="ADAL" clId="{D598F4FB-9943-4991-A99F-AD23F2AB746F}" dt="2023-04-27T16:12:20.051" v="2216" actId="2890"/>
        <pc:sldMkLst>
          <pc:docMk/>
          <pc:sldMk cId="3619061425" sldId="297"/>
        </pc:sldMkLst>
      </pc:sldChg>
      <pc:sldChg chg="addSp delSp modSp add mod">
        <pc:chgData name="Eòghan Stewart" userId="62148dbb-c328-4d6f-b3ec-33dfea998c15" providerId="ADAL" clId="{D598F4FB-9943-4991-A99F-AD23F2AB746F}" dt="2023-04-27T16:25:57.938" v="4037" actId="20577"/>
        <pc:sldMkLst>
          <pc:docMk/>
          <pc:sldMk cId="3255196625" sldId="298"/>
        </pc:sldMkLst>
        <pc:spChg chg="mod">
          <ac:chgData name="Eòghan Stewart" userId="62148dbb-c328-4d6f-b3ec-33dfea998c15" providerId="ADAL" clId="{D598F4FB-9943-4991-A99F-AD23F2AB746F}" dt="2023-04-27T16:13:24.620" v="2373" actId="20577"/>
          <ac:spMkLst>
            <pc:docMk/>
            <pc:sldMk cId="3255196625" sldId="298"/>
            <ac:spMk id="2" creationId="{7881C259-3499-2D34-0C92-61995103236F}"/>
          </ac:spMkLst>
        </pc:spChg>
        <pc:spChg chg="add del mod">
          <ac:chgData name="Eòghan Stewart" userId="62148dbb-c328-4d6f-b3ec-33dfea998c15" providerId="ADAL" clId="{D598F4FB-9943-4991-A99F-AD23F2AB746F}" dt="2023-04-27T16:25:10.084" v="3867" actId="478"/>
          <ac:spMkLst>
            <pc:docMk/>
            <pc:sldMk cId="3255196625" sldId="298"/>
            <ac:spMk id="3" creationId="{587F8119-1BF5-AEC9-AA46-8610B8B972C0}"/>
          </ac:spMkLst>
        </pc:spChg>
        <pc:spChg chg="del">
          <ac:chgData name="Eòghan Stewart" userId="62148dbb-c328-4d6f-b3ec-33dfea998c15" providerId="ADAL" clId="{D598F4FB-9943-4991-A99F-AD23F2AB746F}" dt="2023-04-27T16:25:07.084" v="3866" actId="478"/>
          <ac:spMkLst>
            <pc:docMk/>
            <pc:sldMk cId="3255196625" sldId="298"/>
            <ac:spMk id="4" creationId="{296B07EF-2297-52ED-6EC9-2FAF4F1D39B6}"/>
          </ac:spMkLst>
        </pc:spChg>
        <pc:spChg chg="mod">
          <ac:chgData name="Eòghan Stewart" userId="62148dbb-c328-4d6f-b3ec-33dfea998c15" providerId="ADAL" clId="{D598F4FB-9943-4991-A99F-AD23F2AB746F}" dt="2023-04-27T16:25:57.938" v="4037" actId="20577"/>
          <ac:spMkLst>
            <pc:docMk/>
            <pc:sldMk cId="3255196625" sldId="298"/>
            <ac:spMk id="5" creationId="{B0FA28FF-171B-CA80-7253-1FBBA9D7F7BD}"/>
          </ac:spMkLst>
        </pc:spChg>
      </pc:sldChg>
      <pc:sldChg chg="delSp modSp add mod">
        <pc:chgData name="Eòghan Stewart" userId="62148dbb-c328-4d6f-b3ec-33dfea998c15" providerId="ADAL" clId="{D598F4FB-9943-4991-A99F-AD23F2AB746F}" dt="2023-04-27T16:22:28.172" v="3865" actId="20577"/>
        <pc:sldMkLst>
          <pc:docMk/>
          <pc:sldMk cId="747710501" sldId="299"/>
        </pc:sldMkLst>
        <pc:spChg chg="mod">
          <ac:chgData name="Eòghan Stewart" userId="62148dbb-c328-4d6f-b3ec-33dfea998c15" providerId="ADAL" clId="{D598F4FB-9943-4991-A99F-AD23F2AB746F}" dt="2023-04-27T16:13:33.294" v="2389" actId="20577"/>
          <ac:spMkLst>
            <pc:docMk/>
            <pc:sldMk cId="747710501" sldId="299"/>
            <ac:spMk id="2" creationId="{7881C259-3499-2D34-0C92-61995103236F}"/>
          </ac:spMkLst>
        </pc:spChg>
        <pc:spChg chg="del mod">
          <ac:chgData name="Eòghan Stewart" userId="62148dbb-c328-4d6f-b3ec-33dfea998c15" providerId="ADAL" clId="{D598F4FB-9943-4991-A99F-AD23F2AB746F}" dt="2023-04-27T16:21:30.006" v="3601" actId="478"/>
          <ac:spMkLst>
            <pc:docMk/>
            <pc:sldMk cId="747710501" sldId="299"/>
            <ac:spMk id="4" creationId="{296B07EF-2297-52ED-6EC9-2FAF4F1D39B6}"/>
          </ac:spMkLst>
        </pc:spChg>
        <pc:spChg chg="mod">
          <ac:chgData name="Eòghan Stewart" userId="62148dbb-c328-4d6f-b3ec-33dfea998c15" providerId="ADAL" clId="{D598F4FB-9943-4991-A99F-AD23F2AB746F}" dt="2023-04-27T16:22:28.172" v="3865" actId="20577"/>
          <ac:spMkLst>
            <pc:docMk/>
            <pc:sldMk cId="747710501" sldId="299"/>
            <ac:spMk id="5" creationId="{B0FA28FF-171B-CA80-7253-1FBBA9D7F7BD}"/>
          </ac:spMkLst>
        </pc:spChg>
      </pc:sldChg>
      <pc:sldChg chg="modSp add mod">
        <pc:chgData name="Eòghan Stewart" userId="62148dbb-c328-4d6f-b3ec-33dfea998c15" providerId="ADAL" clId="{D598F4FB-9943-4991-A99F-AD23F2AB746F}" dt="2023-04-27T16:21:10.800" v="3599" actId="20577"/>
        <pc:sldMkLst>
          <pc:docMk/>
          <pc:sldMk cId="739424107" sldId="300"/>
        </pc:sldMkLst>
        <pc:spChg chg="mod">
          <ac:chgData name="Eòghan Stewart" userId="62148dbb-c328-4d6f-b3ec-33dfea998c15" providerId="ADAL" clId="{D598F4FB-9943-4991-A99F-AD23F2AB746F}" dt="2023-04-27T16:13:45.043" v="2419" actId="20577"/>
          <ac:spMkLst>
            <pc:docMk/>
            <pc:sldMk cId="739424107" sldId="300"/>
            <ac:spMk id="2" creationId="{7881C259-3499-2D34-0C92-61995103236F}"/>
          </ac:spMkLst>
        </pc:spChg>
        <pc:spChg chg="mod">
          <ac:chgData name="Eòghan Stewart" userId="62148dbb-c328-4d6f-b3ec-33dfea998c15" providerId="ADAL" clId="{D598F4FB-9943-4991-A99F-AD23F2AB746F}" dt="2023-04-27T16:21:10.800" v="3599" actId="20577"/>
          <ac:spMkLst>
            <pc:docMk/>
            <pc:sldMk cId="739424107" sldId="300"/>
            <ac:spMk id="4" creationId="{296B07EF-2297-52ED-6EC9-2FAF4F1D39B6}"/>
          </ac:spMkLst>
        </pc:spChg>
        <pc:spChg chg="mod">
          <ac:chgData name="Eòghan Stewart" userId="62148dbb-c328-4d6f-b3ec-33dfea998c15" providerId="ADAL" clId="{D598F4FB-9943-4991-A99F-AD23F2AB746F}" dt="2023-04-27T16:13:54.953" v="2423" actId="27636"/>
          <ac:spMkLst>
            <pc:docMk/>
            <pc:sldMk cId="739424107" sldId="300"/>
            <ac:spMk id="5" creationId="{B0FA28FF-171B-CA80-7253-1FBBA9D7F7BD}"/>
          </ac:spMkLst>
        </pc:spChg>
      </pc:sldChg>
    </pc:docChg>
  </pc:docChgLst>
  <pc:docChgLst>
    <pc:chgData name="Eòghan Stewart" userId="62148dbb-c328-4d6f-b3ec-33dfea998c15" providerId="ADAL" clId="{41507676-175E-4C21-93F7-6A5DD3F8756D}"/>
    <pc:docChg chg="undo custSel addSld delSld modSld sldOrd">
      <pc:chgData name="Eòghan Stewart" userId="62148dbb-c328-4d6f-b3ec-33dfea998c15" providerId="ADAL" clId="{41507676-175E-4C21-93F7-6A5DD3F8756D}" dt="2023-06-02T12:30:30.456" v="2858" actId="20577"/>
      <pc:docMkLst>
        <pc:docMk/>
      </pc:docMkLst>
      <pc:sldChg chg="delSp modSp mod">
        <pc:chgData name="Eòghan Stewart" userId="62148dbb-c328-4d6f-b3ec-33dfea998c15" providerId="ADAL" clId="{41507676-175E-4C21-93F7-6A5DD3F8756D}" dt="2023-05-31T10:24:34.658" v="1437" actId="478"/>
        <pc:sldMkLst>
          <pc:docMk/>
          <pc:sldMk cId="3553652232" sldId="280"/>
        </pc:sldMkLst>
        <pc:spChg chg="mod">
          <ac:chgData name="Eòghan Stewart" userId="62148dbb-c328-4d6f-b3ec-33dfea998c15" providerId="ADAL" clId="{41507676-175E-4C21-93F7-6A5DD3F8756D}" dt="2023-05-31T10:24:17.741" v="1415" actId="20577"/>
          <ac:spMkLst>
            <pc:docMk/>
            <pc:sldMk cId="3553652232" sldId="280"/>
            <ac:spMk id="13" creationId="{162C2CFC-95FA-69CA-1638-B4095B7BA8A4}"/>
          </ac:spMkLst>
        </pc:spChg>
        <pc:spChg chg="mod">
          <ac:chgData name="Eòghan Stewart" userId="62148dbb-c328-4d6f-b3ec-33dfea998c15" providerId="ADAL" clId="{41507676-175E-4C21-93F7-6A5DD3F8756D}" dt="2023-05-31T10:24:26.210" v="1435" actId="20577"/>
          <ac:spMkLst>
            <pc:docMk/>
            <pc:sldMk cId="3553652232" sldId="280"/>
            <ac:spMk id="17" creationId="{E227A035-7933-7753-C67A-E75DC0779CCB}"/>
          </ac:spMkLst>
        </pc:spChg>
        <pc:picChg chg="del">
          <ac:chgData name="Eòghan Stewart" userId="62148dbb-c328-4d6f-b3ec-33dfea998c15" providerId="ADAL" clId="{41507676-175E-4C21-93F7-6A5DD3F8756D}" dt="2023-05-31T10:24:30.477" v="1436" actId="478"/>
          <ac:picMkLst>
            <pc:docMk/>
            <pc:sldMk cId="3553652232" sldId="280"/>
            <ac:picMk id="8" creationId="{95C9F714-D695-A3A5-9B63-D4F4058DE0B8}"/>
          </ac:picMkLst>
        </pc:picChg>
        <pc:picChg chg="del">
          <ac:chgData name="Eòghan Stewart" userId="62148dbb-c328-4d6f-b3ec-33dfea998c15" providerId="ADAL" clId="{41507676-175E-4C21-93F7-6A5DD3F8756D}" dt="2023-05-31T10:24:34.658" v="1437" actId="478"/>
          <ac:picMkLst>
            <pc:docMk/>
            <pc:sldMk cId="3553652232" sldId="280"/>
            <ac:picMk id="10" creationId="{68D93DC8-991F-3F1B-3032-570F80D8FDA1}"/>
          </ac:picMkLst>
        </pc:picChg>
      </pc:sldChg>
      <pc:sldChg chg="addSp delSp modSp mod">
        <pc:chgData name="Eòghan Stewart" userId="62148dbb-c328-4d6f-b3ec-33dfea998c15" providerId="ADAL" clId="{41507676-175E-4C21-93F7-6A5DD3F8756D}" dt="2023-06-02T12:29:26.091" v="2565" actId="164"/>
        <pc:sldMkLst>
          <pc:docMk/>
          <pc:sldMk cId="2979737397" sldId="291"/>
        </pc:sldMkLst>
        <pc:spChg chg="mod">
          <ac:chgData name="Eòghan Stewart" userId="62148dbb-c328-4d6f-b3ec-33dfea998c15" providerId="ADAL" clId="{41507676-175E-4C21-93F7-6A5DD3F8756D}" dt="2023-06-02T12:01:22.257" v="2191" actId="20577"/>
          <ac:spMkLst>
            <pc:docMk/>
            <pc:sldMk cId="2979737397" sldId="291"/>
            <ac:spMk id="2" creationId="{00000000-0000-0000-0000-000000000000}"/>
          </ac:spMkLst>
        </pc:spChg>
        <pc:spChg chg="mod">
          <ac:chgData name="Eòghan Stewart" userId="62148dbb-c328-4d6f-b3ec-33dfea998c15" providerId="ADAL" clId="{41507676-175E-4C21-93F7-6A5DD3F8756D}" dt="2023-06-02T12:29:12.713" v="2564" actId="20577"/>
          <ac:spMkLst>
            <pc:docMk/>
            <pc:sldMk cId="2979737397" sldId="291"/>
            <ac:spMk id="3" creationId="{9016A5C4-5ABD-BE1B-7BBD-C7F3E6760773}"/>
          </ac:spMkLst>
        </pc:spChg>
        <pc:spChg chg="add mod">
          <ac:chgData name="Eòghan Stewart" userId="62148dbb-c328-4d6f-b3ec-33dfea998c15" providerId="ADAL" clId="{41507676-175E-4C21-93F7-6A5DD3F8756D}" dt="2023-06-02T12:29:26.091" v="2565" actId="164"/>
          <ac:spMkLst>
            <pc:docMk/>
            <pc:sldMk cId="2979737397" sldId="291"/>
            <ac:spMk id="6" creationId="{4E987038-32D1-0201-9D5F-C090AC9F9CF5}"/>
          </ac:spMkLst>
        </pc:spChg>
        <pc:spChg chg="add mod">
          <ac:chgData name="Eòghan Stewart" userId="62148dbb-c328-4d6f-b3ec-33dfea998c15" providerId="ADAL" clId="{41507676-175E-4C21-93F7-6A5DD3F8756D}" dt="2023-06-02T12:29:26.091" v="2565" actId="164"/>
          <ac:spMkLst>
            <pc:docMk/>
            <pc:sldMk cId="2979737397" sldId="291"/>
            <ac:spMk id="7" creationId="{76831EA6-2656-0A4B-D198-A9C473221124}"/>
          </ac:spMkLst>
        </pc:spChg>
        <pc:spChg chg="add mod">
          <ac:chgData name="Eòghan Stewart" userId="62148dbb-c328-4d6f-b3ec-33dfea998c15" providerId="ADAL" clId="{41507676-175E-4C21-93F7-6A5DD3F8756D}" dt="2023-06-02T12:29:26.091" v="2565" actId="164"/>
          <ac:spMkLst>
            <pc:docMk/>
            <pc:sldMk cId="2979737397" sldId="291"/>
            <ac:spMk id="8" creationId="{8475D7DB-B756-C34F-2139-64CC057F9B15}"/>
          </ac:spMkLst>
        </pc:spChg>
        <pc:spChg chg="add mod">
          <ac:chgData name="Eòghan Stewart" userId="62148dbb-c328-4d6f-b3ec-33dfea998c15" providerId="ADAL" clId="{41507676-175E-4C21-93F7-6A5DD3F8756D}" dt="2023-06-02T12:29:26.091" v="2565" actId="164"/>
          <ac:spMkLst>
            <pc:docMk/>
            <pc:sldMk cId="2979737397" sldId="291"/>
            <ac:spMk id="9" creationId="{0FEF9613-435C-4A7E-AB43-92186BF3A475}"/>
          </ac:spMkLst>
        </pc:spChg>
        <pc:spChg chg="add mod">
          <ac:chgData name="Eòghan Stewart" userId="62148dbb-c328-4d6f-b3ec-33dfea998c15" providerId="ADAL" clId="{41507676-175E-4C21-93F7-6A5DD3F8756D}" dt="2023-06-02T12:29:26.091" v="2565" actId="164"/>
          <ac:spMkLst>
            <pc:docMk/>
            <pc:sldMk cId="2979737397" sldId="291"/>
            <ac:spMk id="10" creationId="{CC98BAB2-E5B8-B31F-D48C-C7F8372DFD7D}"/>
          </ac:spMkLst>
        </pc:spChg>
        <pc:spChg chg="add mod">
          <ac:chgData name="Eòghan Stewart" userId="62148dbb-c328-4d6f-b3ec-33dfea998c15" providerId="ADAL" clId="{41507676-175E-4C21-93F7-6A5DD3F8756D}" dt="2023-06-02T12:29:26.091" v="2565" actId="164"/>
          <ac:spMkLst>
            <pc:docMk/>
            <pc:sldMk cId="2979737397" sldId="291"/>
            <ac:spMk id="11" creationId="{425D362F-572A-5451-134B-657B757F41F0}"/>
          </ac:spMkLst>
        </pc:spChg>
        <pc:spChg chg="add mod">
          <ac:chgData name="Eòghan Stewart" userId="62148dbb-c328-4d6f-b3ec-33dfea998c15" providerId="ADAL" clId="{41507676-175E-4C21-93F7-6A5DD3F8756D}" dt="2023-06-02T12:29:26.091" v="2565" actId="164"/>
          <ac:spMkLst>
            <pc:docMk/>
            <pc:sldMk cId="2979737397" sldId="291"/>
            <ac:spMk id="12" creationId="{0F80F5E0-4200-274F-5C13-253EB9CFF004}"/>
          </ac:spMkLst>
        </pc:spChg>
        <pc:spChg chg="add mod">
          <ac:chgData name="Eòghan Stewart" userId="62148dbb-c328-4d6f-b3ec-33dfea998c15" providerId="ADAL" clId="{41507676-175E-4C21-93F7-6A5DD3F8756D}" dt="2023-06-02T12:29:26.091" v="2565" actId="164"/>
          <ac:spMkLst>
            <pc:docMk/>
            <pc:sldMk cId="2979737397" sldId="291"/>
            <ac:spMk id="13" creationId="{32700753-06CA-21B5-35BF-930C983B8EDB}"/>
          </ac:spMkLst>
        </pc:spChg>
        <pc:spChg chg="del">
          <ac:chgData name="Eòghan Stewart" userId="62148dbb-c328-4d6f-b3ec-33dfea998c15" providerId="ADAL" clId="{41507676-175E-4C21-93F7-6A5DD3F8756D}" dt="2023-06-02T12:01:15.243" v="2190" actId="478"/>
          <ac:spMkLst>
            <pc:docMk/>
            <pc:sldMk cId="2979737397" sldId="291"/>
            <ac:spMk id="23" creationId="{2129AC58-FF20-340A-2FE0-D1FF8F33A2E6}"/>
          </ac:spMkLst>
        </pc:spChg>
        <pc:grpChg chg="add mod">
          <ac:chgData name="Eòghan Stewart" userId="62148dbb-c328-4d6f-b3ec-33dfea998c15" providerId="ADAL" clId="{41507676-175E-4C21-93F7-6A5DD3F8756D}" dt="2023-06-02T12:29:26.091" v="2565" actId="164"/>
          <ac:grpSpMkLst>
            <pc:docMk/>
            <pc:sldMk cId="2979737397" sldId="291"/>
            <ac:grpSpMk id="14" creationId="{4B3C0DD1-9E9B-40FD-145F-F40DC1C6A846}"/>
          </ac:grpSpMkLst>
        </pc:grpChg>
        <pc:picChg chg="mod">
          <ac:chgData name="Eòghan Stewart" userId="62148dbb-c328-4d6f-b3ec-33dfea998c15" providerId="ADAL" clId="{41507676-175E-4C21-93F7-6A5DD3F8756D}" dt="2023-06-02T12:29:26.091" v="2565" actId="164"/>
          <ac:picMkLst>
            <pc:docMk/>
            <pc:sldMk cId="2979737397" sldId="291"/>
            <ac:picMk id="5" creationId="{3BA8BABD-80E0-8183-156B-12FCAFDEE850}"/>
          </ac:picMkLst>
        </pc:picChg>
        <pc:picChg chg="mod">
          <ac:chgData name="Eòghan Stewart" userId="62148dbb-c328-4d6f-b3ec-33dfea998c15" providerId="ADAL" clId="{41507676-175E-4C21-93F7-6A5DD3F8756D}" dt="2023-06-02T12:29:26.091" v="2565" actId="164"/>
          <ac:picMkLst>
            <pc:docMk/>
            <pc:sldMk cId="2979737397" sldId="291"/>
            <ac:picMk id="20" creationId="{8EBB3344-2B2B-2AAD-918E-8D0AD2B8EFCB}"/>
          </ac:picMkLst>
        </pc:picChg>
      </pc:sldChg>
      <pc:sldChg chg="addSp delSp modSp mod modAnim">
        <pc:chgData name="Eòghan Stewart" userId="62148dbb-c328-4d6f-b3ec-33dfea998c15" providerId="ADAL" clId="{41507676-175E-4C21-93F7-6A5DD3F8756D}" dt="2023-06-02T12:30:30.456" v="2858" actId="20577"/>
        <pc:sldMkLst>
          <pc:docMk/>
          <pc:sldMk cId="3419223247" sldId="293"/>
        </pc:sldMkLst>
        <pc:spChg chg="mod">
          <ac:chgData name="Eòghan Stewart" userId="62148dbb-c328-4d6f-b3ec-33dfea998c15" providerId="ADAL" clId="{41507676-175E-4C21-93F7-6A5DD3F8756D}" dt="2023-06-02T12:30:30.456" v="2858" actId="20577"/>
          <ac:spMkLst>
            <pc:docMk/>
            <pc:sldMk cId="3419223247" sldId="293"/>
            <ac:spMk id="4" creationId="{296B07EF-2297-52ED-6EC9-2FAF4F1D39B6}"/>
          </ac:spMkLst>
        </pc:spChg>
        <pc:spChg chg="add mod">
          <ac:chgData name="Eòghan Stewart" userId="62148dbb-c328-4d6f-b3ec-33dfea998c15" providerId="ADAL" clId="{41507676-175E-4C21-93F7-6A5DD3F8756D}" dt="2023-05-31T10:22:52.388" v="1322" actId="1076"/>
          <ac:spMkLst>
            <pc:docMk/>
            <pc:sldMk cId="3419223247" sldId="293"/>
            <ac:spMk id="9" creationId="{23CC5C4C-3573-E879-4DD5-3B433BE6892F}"/>
          </ac:spMkLst>
        </pc:spChg>
        <pc:spChg chg="add mod">
          <ac:chgData name="Eòghan Stewart" userId="62148dbb-c328-4d6f-b3ec-33dfea998c15" providerId="ADAL" clId="{41507676-175E-4C21-93F7-6A5DD3F8756D}" dt="2023-05-31T10:23:13.709" v="1339" actId="6549"/>
          <ac:spMkLst>
            <pc:docMk/>
            <pc:sldMk cId="3419223247" sldId="293"/>
            <ac:spMk id="10" creationId="{606596BE-CC19-7CDA-A847-00663665E3E3}"/>
          </ac:spMkLst>
        </pc:spChg>
        <pc:spChg chg="add mod">
          <ac:chgData name="Eòghan Stewart" userId="62148dbb-c328-4d6f-b3ec-33dfea998c15" providerId="ADAL" clId="{41507676-175E-4C21-93F7-6A5DD3F8756D}" dt="2023-05-31T10:23:32.877" v="1370" actId="6549"/>
          <ac:spMkLst>
            <pc:docMk/>
            <pc:sldMk cId="3419223247" sldId="293"/>
            <ac:spMk id="11" creationId="{44D95E44-17BF-612E-F56D-B33448E9C0F0}"/>
          </ac:spMkLst>
        </pc:spChg>
        <pc:spChg chg="add mod">
          <ac:chgData name="Eòghan Stewart" userId="62148dbb-c328-4d6f-b3ec-33dfea998c15" providerId="ADAL" clId="{41507676-175E-4C21-93F7-6A5DD3F8756D}" dt="2023-05-31T10:23:52.750" v="1389" actId="20577"/>
          <ac:spMkLst>
            <pc:docMk/>
            <pc:sldMk cId="3419223247" sldId="293"/>
            <ac:spMk id="12" creationId="{555FAF7D-DD42-BC3C-237B-E45495C21D99}"/>
          </ac:spMkLst>
        </pc:spChg>
        <pc:picChg chg="add mod">
          <ac:chgData name="Eòghan Stewart" userId="62148dbb-c328-4d6f-b3ec-33dfea998c15" providerId="ADAL" clId="{41507676-175E-4C21-93F7-6A5DD3F8756D}" dt="2023-05-31T10:22:30.147" v="1299"/>
          <ac:picMkLst>
            <pc:docMk/>
            <pc:sldMk cId="3419223247" sldId="293"/>
            <ac:picMk id="3" creationId="{467ABFEF-DCDE-67F1-DB0F-AB96E3345A29}"/>
          </ac:picMkLst>
        </pc:picChg>
        <pc:picChg chg="del">
          <ac:chgData name="Eòghan Stewart" userId="62148dbb-c328-4d6f-b3ec-33dfea998c15" providerId="ADAL" clId="{41507676-175E-4C21-93F7-6A5DD3F8756D}" dt="2023-05-31T10:22:12.769" v="1298" actId="478"/>
          <ac:picMkLst>
            <pc:docMk/>
            <pc:sldMk cId="3419223247" sldId="293"/>
            <ac:picMk id="6" creationId="{C7972A61-A07B-93C9-F461-2E099FB692D8}"/>
          </ac:picMkLst>
        </pc:picChg>
        <pc:picChg chg="del">
          <ac:chgData name="Eòghan Stewart" userId="62148dbb-c328-4d6f-b3ec-33dfea998c15" providerId="ADAL" clId="{41507676-175E-4C21-93F7-6A5DD3F8756D}" dt="2023-05-31T10:22:10.748" v="1297" actId="478"/>
          <ac:picMkLst>
            <pc:docMk/>
            <pc:sldMk cId="3419223247" sldId="293"/>
            <ac:picMk id="8" creationId="{32F3763F-4E67-A484-F3F1-6B3B479FD6A3}"/>
          </ac:picMkLst>
        </pc:picChg>
      </pc:sldChg>
      <pc:sldChg chg="del">
        <pc:chgData name="Eòghan Stewart" userId="62148dbb-c328-4d6f-b3ec-33dfea998c15" providerId="ADAL" clId="{41507676-175E-4C21-93F7-6A5DD3F8756D}" dt="2023-05-31T10:36:50.417" v="1818" actId="47"/>
        <pc:sldMkLst>
          <pc:docMk/>
          <pc:sldMk cId="739424107" sldId="300"/>
        </pc:sldMkLst>
      </pc:sldChg>
      <pc:sldChg chg="addSp modSp mod">
        <pc:chgData name="Eòghan Stewart" userId="62148dbb-c328-4d6f-b3ec-33dfea998c15" providerId="ADAL" clId="{41507676-175E-4C21-93F7-6A5DD3F8756D}" dt="2023-05-31T10:50:26.775" v="2010" actId="1076"/>
        <pc:sldMkLst>
          <pc:docMk/>
          <pc:sldMk cId="387116089" sldId="306"/>
        </pc:sldMkLst>
        <pc:spChg chg="mod">
          <ac:chgData name="Eòghan Stewart" userId="62148dbb-c328-4d6f-b3ec-33dfea998c15" providerId="ADAL" clId="{41507676-175E-4C21-93F7-6A5DD3F8756D}" dt="2023-05-31T10:48:30.936" v="2007" actId="20577"/>
          <ac:spMkLst>
            <pc:docMk/>
            <pc:sldMk cId="387116089" sldId="306"/>
            <ac:spMk id="2" creationId="{7881C259-3499-2D34-0C92-61995103236F}"/>
          </ac:spMkLst>
        </pc:spChg>
        <pc:spChg chg="mod">
          <ac:chgData name="Eòghan Stewart" userId="62148dbb-c328-4d6f-b3ec-33dfea998c15" providerId="ADAL" clId="{41507676-175E-4C21-93F7-6A5DD3F8756D}" dt="2023-05-31T10:48:26.985" v="1990" actId="20577"/>
          <ac:spMkLst>
            <pc:docMk/>
            <pc:sldMk cId="387116089" sldId="306"/>
            <ac:spMk id="4" creationId="{296B07EF-2297-52ED-6EC9-2FAF4F1D39B6}"/>
          </ac:spMkLst>
        </pc:spChg>
        <pc:spChg chg="add mod">
          <ac:chgData name="Eòghan Stewart" userId="62148dbb-c328-4d6f-b3ec-33dfea998c15" providerId="ADAL" clId="{41507676-175E-4C21-93F7-6A5DD3F8756D}" dt="2023-05-31T10:50:26.775" v="2010" actId="1076"/>
          <ac:spMkLst>
            <pc:docMk/>
            <pc:sldMk cId="387116089" sldId="306"/>
            <ac:spMk id="6" creationId="{9B7731E1-49FB-BF25-AC41-38E61EB42D94}"/>
          </ac:spMkLst>
        </pc:spChg>
        <pc:spChg chg="mod">
          <ac:chgData name="Eòghan Stewart" userId="62148dbb-c328-4d6f-b3ec-33dfea998c15" providerId="ADAL" clId="{41507676-175E-4C21-93F7-6A5DD3F8756D}" dt="2023-05-31T10:47:05.718" v="1981" actId="1076"/>
          <ac:spMkLst>
            <pc:docMk/>
            <pc:sldMk cId="387116089" sldId="306"/>
            <ac:spMk id="8" creationId="{2E201CA1-7E67-16BF-FF84-93FF9151C447}"/>
          </ac:spMkLst>
        </pc:spChg>
        <pc:spChg chg="mod">
          <ac:chgData name="Eòghan Stewart" userId="62148dbb-c328-4d6f-b3ec-33dfea998c15" providerId="ADAL" clId="{41507676-175E-4C21-93F7-6A5DD3F8756D}" dt="2023-05-31T10:43:07.956" v="1837"/>
          <ac:spMkLst>
            <pc:docMk/>
            <pc:sldMk cId="387116089" sldId="306"/>
            <ac:spMk id="12" creationId="{03ADFE3E-F5FB-0CE8-A25D-78DA29EB9DFE}"/>
          </ac:spMkLst>
        </pc:spChg>
        <pc:picChg chg="mod">
          <ac:chgData name="Eòghan Stewart" userId="62148dbb-c328-4d6f-b3ec-33dfea998c15" providerId="ADAL" clId="{41507676-175E-4C21-93F7-6A5DD3F8756D}" dt="2023-05-31T10:49:12.096" v="2008" actId="14826"/>
          <ac:picMkLst>
            <pc:docMk/>
            <pc:sldMk cId="387116089" sldId="306"/>
            <ac:picMk id="7" creationId="{80BA192E-4D95-1B61-6408-06BED561CEF2}"/>
          </ac:picMkLst>
        </pc:picChg>
      </pc:sldChg>
      <pc:sldChg chg="addSp delSp modSp mod">
        <pc:chgData name="Eòghan Stewart" userId="62148dbb-c328-4d6f-b3ec-33dfea998c15" providerId="ADAL" clId="{41507676-175E-4C21-93F7-6A5DD3F8756D}" dt="2023-05-31T10:13:48.631" v="993" actId="20577"/>
        <pc:sldMkLst>
          <pc:docMk/>
          <pc:sldMk cId="866542113" sldId="307"/>
        </pc:sldMkLst>
        <pc:spChg chg="mod">
          <ac:chgData name="Eòghan Stewart" userId="62148dbb-c328-4d6f-b3ec-33dfea998c15" providerId="ADAL" clId="{41507676-175E-4C21-93F7-6A5DD3F8756D}" dt="2023-05-31T10:05:42.242" v="20" actId="20577"/>
          <ac:spMkLst>
            <pc:docMk/>
            <pc:sldMk cId="866542113" sldId="307"/>
            <ac:spMk id="2" creationId="{7881C259-3499-2D34-0C92-61995103236F}"/>
          </ac:spMkLst>
        </pc:spChg>
        <pc:spChg chg="mod">
          <ac:chgData name="Eòghan Stewart" userId="62148dbb-c328-4d6f-b3ec-33dfea998c15" providerId="ADAL" clId="{41507676-175E-4C21-93F7-6A5DD3F8756D}" dt="2023-05-31T10:13:48.631" v="993" actId="20577"/>
          <ac:spMkLst>
            <pc:docMk/>
            <pc:sldMk cId="866542113" sldId="307"/>
            <ac:spMk id="4" creationId="{296B07EF-2297-52ED-6EC9-2FAF4F1D39B6}"/>
          </ac:spMkLst>
        </pc:spChg>
        <pc:picChg chg="mod">
          <ac:chgData name="Eòghan Stewart" userId="62148dbb-c328-4d6f-b3ec-33dfea998c15" providerId="ADAL" clId="{41507676-175E-4C21-93F7-6A5DD3F8756D}" dt="2023-05-31T10:04:52.404" v="9" actId="14826"/>
          <ac:picMkLst>
            <pc:docMk/>
            <pc:sldMk cId="866542113" sldId="307"/>
            <ac:picMk id="6" creationId="{9C9C17EC-E56D-CB20-0A13-18905E9779B3}"/>
          </ac:picMkLst>
        </pc:picChg>
        <pc:picChg chg="add del mod">
          <ac:chgData name="Eòghan Stewart" userId="62148dbb-c328-4d6f-b3ec-33dfea998c15" providerId="ADAL" clId="{41507676-175E-4C21-93F7-6A5DD3F8756D}" dt="2023-05-31T10:04:48.658" v="8" actId="21"/>
          <ac:picMkLst>
            <pc:docMk/>
            <pc:sldMk cId="866542113" sldId="307"/>
            <ac:picMk id="7" creationId="{D0D76A46-D0A3-10A7-0448-C9513535C4A3}"/>
          </ac:picMkLst>
        </pc:picChg>
      </pc:sldChg>
      <pc:sldChg chg="del">
        <pc:chgData name="Eòghan Stewart" userId="62148dbb-c328-4d6f-b3ec-33dfea998c15" providerId="ADAL" clId="{41507676-175E-4C21-93F7-6A5DD3F8756D}" dt="2023-05-31T10:36:50.417" v="1818" actId="47"/>
        <pc:sldMkLst>
          <pc:docMk/>
          <pc:sldMk cId="863533455" sldId="311"/>
        </pc:sldMkLst>
      </pc:sldChg>
      <pc:sldChg chg="addSp delSp modSp mod">
        <pc:chgData name="Eòghan Stewart" userId="62148dbb-c328-4d6f-b3ec-33dfea998c15" providerId="ADAL" clId="{41507676-175E-4C21-93F7-6A5DD3F8756D}" dt="2023-05-31T10:36:34.690" v="1817" actId="20577"/>
        <pc:sldMkLst>
          <pc:docMk/>
          <pc:sldMk cId="2452022549" sldId="317"/>
        </pc:sldMkLst>
        <pc:spChg chg="mod">
          <ac:chgData name="Eòghan Stewart" userId="62148dbb-c328-4d6f-b3ec-33dfea998c15" providerId="ADAL" clId="{41507676-175E-4C21-93F7-6A5DD3F8756D}" dt="2023-05-31T10:36:34.690" v="1817" actId="20577"/>
          <ac:spMkLst>
            <pc:docMk/>
            <pc:sldMk cId="2452022549" sldId="317"/>
            <ac:spMk id="3" creationId="{9016A5C4-5ABD-BE1B-7BBD-C7F3E6760773}"/>
          </ac:spMkLst>
        </pc:spChg>
        <pc:spChg chg="mod">
          <ac:chgData name="Eòghan Stewart" userId="62148dbb-c328-4d6f-b3ec-33dfea998c15" providerId="ADAL" clId="{41507676-175E-4C21-93F7-6A5DD3F8756D}" dt="2023-05-31T10:35:24.993" v="1693" actId="20577"/>
          <ac:spMkLst>
            <pc:docMk/>
            <pc:sldMk cId="2452022549" sldId="317"/>
            <ac:spMk id="5" creationId="{FAF7AF29-FD6D-030A-0BF8-0373CC032345}"/>
          </ac:spMkLst>
        </pc:spChg>
        <pc:picChg chg="add del">
          <ac:chgData name="Eòghan Stewart" userId="62148dbb-c328-4d6f-b3ec-33dfea998c15" providerId="ADAL" clId="{41507676-175E-4C21-93F7-6A5DD3F8756D}" dt="2023-05-31T10:04:08.266" v="4" actId="478"/>
          <ac:picMkLst>
            <pc:docMk/>
            <pc:sldMk cId="2452022549" sldId="317"/>
            <ac:picMk id="9" creationId="{504FDF48-C4E5-8DFA-5DD2-A4CC24BE7452}"/>
          </ac:picMkLst>
        </pc:picChg>
      </pc:sldChg>
      <pc:sldChg chg="del">
        <pc:chgData name="Eòghan Stewart" userId="62148dbb-c328-4d6f-b3ec-33dfea998c15" providerId="ADAL" clId="{41507676-175E-4C21-93F7-6A5DD3F8756D}" dt="2023-05-31T10:14:04.402" v="995" actId="47"/>
        <pc:sldMkLst>
          <pc:docMk/>
          <pc:sldMk cId="1301118980" sldId="319"/>
        </pc:sldMkLst>
      </pc:sldChg>
      <pc:sldChg chg="del">
        <pc:chgData name="Eòghan Stewart" userId="62148dbb-c328-4d6f-b3ec-33dfea998c15" providerId="ADAL" clId="{41507676-175E-4C21-93F7-6A5DD3F8756D}" dt="2023-05-31T10:14:06.801" v="996" actId="47"/>
        <pc:sldMkLst>
          <pc:docMk/>
          <pc:sldMk cId="3801203021" sldId="320"/>
        </pc:sldMkLst>
      </pc:sldChg>
      <pc:sldChg chg="del">
        <pc:chgData name="Eòghan Stewart" userId="62148dbb-c328-4d6f-b3ec-33dfea998c15" providerId="ADAL" clId="{41507676-175E-4C21-93F7-6A5DD3F8756D}" dt="2023-05-31T10:14:00.212" v="994" actId="47"/>
        <pc:sldMkLst>
          <pc:docMk/>
          <pc:sldMk cId="3423413802" sldId="321"/>
        </pc:sldMkLst>
      </pc:sldChg>
      <pc:sldChg chg="del">
        <pc:chgData name="Eòghan Stewart" userId="62148dbb-c328-4d6f-b3ec-33dfea998c15" providerId="ADAL" clId="{41507676-175E-4C21-93F7-6A5DD3F8756D}" dt="2023-05-31T10:36:50.417" v="1818" actId="47"/>
        <pc:sldMkLst>
          <pc:docMk/>
          <pc:sldMk cId="3205875555" sldId="322"/>
        </pc:sldMkLst>
      </pc:sldChg>
      <pc:sldChg chg="ord">
        <pc:chgData name="Eòghan Stewart" userId="62148dbb-c328-4d6f-b3ec-33dfea998c15" providerId="ADAL" clId="{41507676-175E-4C21-93F7-6A5DD3F8756D}" dt="2023-05-31T10:02:59.978" v="1"/>
        <pc:sldMkLst>
          <pc:docMk/>
          <pc:sldMk cId="3090686575" sldId="327"/>
        </pc:sldMkLst>
      </pc:sldChg>
      <pc:sldChg chg="addSp delSp modSp add mod">
        <pc:chgData name="Eòghan Stewart" userId="62148dbb-c328-4d6f-b3ec-33dfea998c15" providerId="ADAL" clId="{41507676-175E-4C21-93F7-6A5DD3F8756D}" dt="2023-05-31T10:28:56.207" v="1450" actId="478"/>
        <pc:sldMkLst>
          <pc:docMk/>
          <pc:sldMk cId="2989976211" sldId="328"/>
        </pc:sldMkLst>
        <pc:spChg chg="add mod">
          <ac:chgData name="Eòghan Stewart" userId="62148dbb-c328-4d6f-b3ec-33dfea998c15" providerId="ADAL" clId="{41507676-175E-4C21-93F7-6A5DD3F8756D}" dt="2023-05-31T10:19:28.907" v="1117" actId="20577"/>
          <ac:spMkLst>
            <pc:docMk/>
            <pc:sldMk cId="2989976211" sldId="328"/>
            <ac:spMk id="11" creationId="{215CB53D-712F-8B17-B657-FA281405FE52}"/>
          </ac:spMkLst>
        </pc:spChg>
        <pc:spChg chg="mod">
          <ac:chgData name="Eòghan Stewart" userId="62148dbb-c328-4d6f-b3ec-33dfea998c15" providerId="ADAL" clId="{41507676-175E-4C21-93F7-6A5DD3F8756D}" dt="2023-05-31T10:17:39.401" v="1063" actId="1076"/>
          <ac:spMkLst>
            <pc:docMk/>
            <pc:sldMk cId="2989976211" sldId="328"/>
            <ac:spMk id="29" creationId="{B60E24CC-3016-5012-EAE1-318AF3E88984}"/>
          </ac:spMkLst>
        </pc:spChg>
        <pc:spChg chg="mod">
          <ac:chgData name="Eòghan Stewart" userId="62148dbb-c328-4d6f-b3ec-33dfea998c15" providerId="ADAL" clId="{41507676-175E-4C21-93F7-6A5DD3F8756D}" dt="2023-05-31T10:17:27.945" v="1052" actId="1076"/>
          <ac:spMkLst>
            <pc:docMk/>
            <pc:sldMk cId="2989976211" sldId="328"/>
            <ac:spMk id="30" creationId="{F3B13FFF-9F33-0746-57EF-0F2C4412906B}"/>
          </ac:spMkLst>
        </pc:spChg>
        <pc:spChg chg="mod">
          <ac:chgData name="Eòghan Stewart" userId="62148dbb-c328-4d6f-b3ec-33dfea998c15" providerId="ADAL" clId="{41507676-175E-4C21-93F7-6A5DD3F8756D}" dt="2023-05-31T10:17:04.593" v="1027" actId="1076"/>
          <ac:spMkLst>
            <pc:docMk/>
            <pc:sldMk cId="2989976211" sldId="328"/>
            <ac:spMk id="31" creationId="{77612751-E644-8B24-6134-035489E73A63}"/>
          </ac:spMkLst>
        </pc:spChg>
        <pc:spChg chg="mod">
          <ac:chgData name="Eòghan Stewart" userId="62148dbb-c328-4d6f-b3ec-33dfea998c15" providerId="ADAL" clId="{41507676-175E-4C21-93F7-6A5DD3F8756D}" dt="2023-05-31T10:17:10.257" v="1035" actId="20577"/>
          <ac:spMkLst>
            <pc:docMk/>
            <pc:sldMk cId="2989976211" sldId="328"/>
            <ac:spMk id="32" creationId="{2E6A3E07-D31F-1D04-0F6A-8093026DB02C}"/>
          </ac:spMkLst>
        </pc:spChg>
        <pc:spChg chg="mod">
          <ac:chgData name="Eòghan Stewart" userId="62148dbb-c328-4d6f-b3ec-33dfea998c15" providerId="ADAL" clId="{41507676-175E-4C21-93F7-6A5DD3F8756D}" dt="2023-05-31T10:17:00.705" v="1025" actId="1076"/>
          <ac:spMkLst>
            <pc:docMk/>
            <pc:sldMk cId="2989976211" sldId="328"/>
            <ac:spMk id="33" creationId="{42F2B8AF-8BEB-2B07-C788-47D2A512417E}"/>
          </ac:spMkLst>
        </pc:spChg>
        <pc:spChg chg="mod">
          <ac:chgData name="Eòghan Stewart" userId="62148dbb-c328-4d6f-b3ec-33dfea998c15" providerId="ADAL" clId="{41507676-175E-4C21-93F7-6A5DD3F8756D}" dt="2023-05-31T10:18:42.379" v="1086" actId="20577"/>
          <ac:spMkLst>
            <pc:docMk/>
            <pc:sldMk cId="2989976211" sldId="328"/>
            <ac:spMk id="34" creationId="{D37F471D-6A92-383E-9569-5CAAE16A0FCE}"/>
          </ac:spMkLst>
        </pc:spChg>
        <pc:spChg chg="mod">
          <ac:chgData name="Eòghan Stewart" userId="62148dbb-c328-4d6f-b3ec-33dfea998c15" providerId="ADAL" clId="{41507676-175E-4C21-93F7-6A5DD3F8756D}" dt="2023-05-31T10:17:49.753" v="1071" actId="1076"/>
          <ac:spMkLst>
            <pc:docMk/>
            <pc:sldMk cId="2989976211" sldId="328"/>
            <ac:spMk id="35" creationId="{CEFD5821-8C98-EFF3-D483-828483D77B4B}"/>
          </ac:spMkLst>
        </pc:spChg>
        <pc:spChg chg="mod">
          <ac:chgData name="Eòghan Stewart" userId="62148dbb-c328-4d6f-b3ec-33dfea998c15" providerId="ADAL" clId="{41507676-175E-4C21-93F7-6A5DD3F8756D}" dt="2023-05-31T10:17:18.753" v="1043" actId="1076"/>
          <ac:spMkLst>
            <pc:docMk/>
            <pc:sldMk cId="2989976211" sldId="328"/>
            <ac:spMk id="36" creationId="{1BAD7D50-E23E-FD38-50A4-EE940691DAB5}"/>
          </ac:spMkLst>
        </pc:spChg>
        <pc:spChg chg="mod">
          <ac:chgData name="Eòghan Stewart" userId="62148dbb-c328-4d6f-b3ec-33dfea998c15" providerId="ADAL" clId="{41507676-175E-4C21-93F7-6A5DD3F8756D}" dt="2023-05-31T10:19:16.123" v="1107" actId="20577"/>
          <ac:spMkLst>
            <pc:docMk/>
            <pc:sldMk cId="2989976211" sldId="328"/>
            <ac:spMk id="37" creationId="{4CE6098A-B5B3-97AB-B219-0A604D796B97}"/>
          </ac:spMkLst>
        </pc:spChg>
        <pc:spChg chg="mod">
          <ac:chgData name="Eòghan Stewart" userId="62148dbb-c328-4d6f-b3ec-33dfea998c15" providerId="ADAL" clId="{41507676-175E-4C21-93F7-6A5DD3F8756D}" dt="2023-05-31T10:19:40.877" v="1128" actId="20577"/>
          <ac:spMkLst>
            <pc:docMk/>
            <pc:sldMk cId="2989976211" sldId="328"/>
            <ac:spMk id="38" creationId="{F462E627-F248-4344-29EB-69B311C60AA6}"/>
          </ac:spMkLst>
        </pc:spChg>
        <pc:spChg chg="mod">
          <ac:chgData name="Eòghan Stewart" userId="62148dbb-c328-4d6f-b3ec-33dfea998c15" providerId="ADAL" clId="{41507676-175E-4C21-93F7-6A5DD3F8756D}" dt="2023-05-31T10:18:48.914" v="1089" actId="1076"/>
          <ac:spMkLst>
            <pc:docMk/>
            <pc:sldMk cId="2989976211" sldId="328"/>
            <ac:spMk id="39" creationId="{2149B233-D34A-8A68-21F4-130B6D216F15}"/>
          </ac:spMkLst>
        </pc:spChg>
        <pc:spChg chg="mod">
          <ac:chgData name="Eòghan Stewart" userId="62148dbb-c328-4d6f-b3ec-33dfea998c15" providerId="ADAL" clId="{41507676-175E-4C21-93F7-6A5DD3F8756D}" dt="2023-05-31T10:20:05.883" v="1141" actId="20577"/>
          <ac:spMkLst>
            <pc:docMk/>
            <pc:sldMk cId="2989976211" sldId="328"/>
            <ac:spMk id="40" creationId="{A438E7E8-931D-A978-407C-E69552D170CF}"/>
          </ac:spMkLst>
        </pc:spChg>
        <pc:spChg chg="mod">
          <ac:chgData name="Eòghan Stewart" userId="62148dbb-c328-4d6f-b3ec-33dfea998c15" providerId="ADAL" clId="{41507676-175E-4C21-93F7-6A5DD3F8756D}" dt="2023-05-31T10:20:10.382" v="1147" actId="20577"/>
          <ac:spMkLst>
            <pc:docMk/>
            <pc:sldMk cId="2989976211" sldId="328"/>
            <ac:spMk id="41" creationId="{6EF5C37C-5FAE-ED2A-B784-26CC7D64C52E}"/>
          </ac:spMkLst>
        </pc:spChg>
        <pc:picChg chg="del mod">
          <ac:chgData name="Eòghan Stewart" userId="62148dbb-c328-4d6f-b3ec-33dfea998c15" providerId="ADAL" clId="{41507676-175E-4C21-93F7-6A5DD3F8756D}" dt="2023-05-31T10:20:18.939" v="1148" actId="478"/>
          <ac:picMkLst>
            <pc:docMk/>
            <pc:sldMk cId="2989976211" sldId="328"/>
            <ac:picMk id="4" creationId="{AD165E66-873B-3B55-7AA3-8D7A02DC10D2}"/>
          </ac:picMkLst>
        </pc:picChg>
        <pc:picChg chg="add mod">
          <ac:chgData name="Eòghan Stewart" userId="62148dbb-c328-4d6f-b3ec-33dfea998c15" providerId="ADAL" clId="{41507676-175E-4C21-93F7-6A5DD3F8756D}" dt="2023-05-31T10:19:21.082" v="1110" actId="1076"/>
          <ac:picMkLst>
            <pc:docMk/>
            <pc:sldMk cId="2989976211" sldId="328"/>
            <ac:picMk id="5" creationId="{E608BA4C-29C4-B32D-726C-38A651D79360}"/>
          </ac:picMkLst>
        </pc:picChg>
        <pc:picChg chg="mod">
          <ac:chgData name="Eòghan Stewart" userId="62148dbb-c328-4d6f-b3ec-33dfea998c15" providerId="ADAL" clId="{41507676-175E-4C21-93F7-6A5DD3F8756D}" dt="2023-05-31T10:19:57.697" v="1132" actId="1076"/>
          <ac:picMkLst>
            <pc:docMk/>
            <pc:sldMk cId="2989976211" sldId="328"/>
            <ac:picMk id="6" creationId="{CD1093A3-7A0A-15BA-4208-777C4E1A3AF4}"/>
          </ac:picMkLst>
        </pc:picChg>
        <pc:picChg chg="add del mod">
          <ac:chgData name="Eòghan Stewart" userId="62148dbb-c328-4d6f-b3ec-33dfea998c15" providerId="ADAL" clId="{41507676-175E-4C21-93F7-6A5DD3F8756D}" dt="2023-05-31T10:28:47.169" v="1440" actId="21"/>
          <ac:picMkLst>
            <pc:docMk/>
            <pc:sldMk cId="2989976211" sldId="328"/>
            <ac:picMk id="7" creationId="{C82B8B20-FA00-F5BA-91B5-B76514197C68}"/>
          </ac:picMkLst>
        </pc:picChg>
        <pc:picChg chg="mod">
          <ac:chgData name="Eòghan Stewart" userId="62148dbb-c328-4d6f-b3ec-33dfea998c15" providerId="ADAL" clId="{41507676-175E-4C21-93F7-6A5DD3F8756D}" dt="2023-05-31T10:17:20.825" v="1044" actId="1076"/>
          <ac:picMkLst>
            <pc:docMk/>
            <pc:sldMk cId="2989976211" sldId="328"/>
            <ac:picMk id="8" creationId="{B078DC14-0B40-257B-0540-EAAD7B27701C}"/>
          </ac:picMkLst>
        </pc:picChg>
        <pc:picChg chg="add mod">
          <ac:chgData name="Eòghan Stewart" userId="62148dbb-c328-4d6f-b3ec-33dfea998c15" providerId="ADAL" clId="{41507676-175E-4C21-93F7-6A5DD3F8756D}" dt="2023-05-31T10:19:32.785" v="1119" actId="1076"/>
          <ac:picMkLst>
            <pc:docMk/>
            <pc:sldMk cId="2989976211" sldId="328"/>
            <ac:picMk id="9" creationId="{0B7A8AC3-1402-4F70-69BC-96C3CDA4BDCE}"/>
          </ac:picMkLst>
        </pc:picChg>
        <pc:picChg chg="mod">
          <ac:chgData name="Eòghan Stewart" userId="62148dbb-c328-4d6f-b3ec-33dfea998c15" providerId="ADAL" clId="{41507676-175E-4C21-93F7-6A5DD3F8756D}" dt="2023-05-31T10:17:02.232" v="1026" actId="1076"/>
          <ac:picMkLst>
            <pc:docMk/>
            <pc:sldMk cId="2989976211" sldId="328"/>
            <ac:picMk id="10" creationId="{244662F9-E346-05CE-7EB0-D382EB121BFC}"/>
          </ac:picMkLst>
        </pc:picChg>
        <pc:picChg chg="mod">
          <ac:chgData name="Eòghan Stewart" userId="62148dbb-c328-4d6f-b3ec-33dfea998c15" providerId="ADAL" clId="{41507676-175E-4C21-93F7-6A5DD3F8756D}" dt="2023-05-31T10:17:47.156" v="1070" actId="1076"/>
          <ac:picMkLst>
            <pc:docMk/>
            <pc:sldMk cId="2989976211" sldId="328"/>
            <ac:picMk id="12" creationId="{19A87B11-D5AC-3C64-EF01-AB1FB00E85D1}"/>
          </ac:picMkLst>
        </pc:picChg>
        <pc:picChg chg="mod">
          <ac:chgData name="Eòghan Stewart" userId="62148dbb-c328-4d6f-b3ec-33dfea998c15" providerId="ADAL" clId="{41507676-175E-4C21-93F7-6A5DD3F8756D}" dt="2023-05-31T10:18:44.313" v="1087" actId="1076"/>
          <ac:picMkLst>
            <pc:docMk/>
            <pc:sldMk cId="2989976211" sldId="328"/>
            <ac:picMk id="14" creationId="{A71F557D-95C5-797B-16EB-40D13E589B7F}"/>
          </ac:picMkLst>
        </pc:picChg>
        <pc:picChg chg="add del mod">
          <ac:chgData name="Eòghan Stewart" userId="62148dbb-c328-4d6f-b3ec-33dfea998c15" providerId="ADAL" clId="{41507676-175E-4C21-93F7-6A5DD3F8756D}" dt="2023-05-31T10:28:51.764" v="1443" actId="478"/>
          <ac:picMkLst>
            <pc:docMk/>
            <pc:sldMk cId="2989976211" sldId="328"/>
            <ac:picMk id="15" creationId="{B86BED65-633E-AFBA-E8F7-35594B23E40D}"/>
          </ac:picMkLst>
        </pc:picChg>
        <pc:picChg chg="add del mod">
          <ac:chgData name="Eòghan Stewart" userId="62148dbb-c328-4d6f-b3ec-33dfea998c15" providerId="ADAL" clId="{41507676-175E-4C21-93F7-6A5DD3F8756D}" dt="2023-05-31T10:28:50.878" v="1442" actId="478"/>
          <ac:picMkLst>
            <pc:docMk/>
            <pc:sldMk cId="2989976211" sldId="328"/>
            <ac:picMk id="17" creationId="{B9FDA677-8921-9E2A-394D-3F6D565FBEE0}"/>
          </ac:picMkLst>
        </pc:picChg>
        <pc:picChg chg="mod">
          <ac:chgData name="Eòghan Stewart" userId="62148dbb-c328-4d6f-b3ec-33dfea998c15" providerId="ADAL" clId="{41507676-175E-4C21-93F7-6A5DD3F8756D}" dt="2023-05-31T10:17:31.992" v="1054" actId="1076"/>
          <ac:picMkLst>
            <pc:docMk/>
            <pc:sldMk cId="2989976211" sldId="328"/>
            <ac:picMk id="18" creationId="{C08B6C84-6090-2880-22CA-1BFDF9635FBB}"/>
          </ac:picMkLst>
        </pc:picChg>
        <pc:picChg chg="mod">
          <ac:chgData name="Eòghan Stewart" userId="62148dbb-c328-4d6f-b3ec-33dfea998c15" providerId="ADAL" clId="{41507676-175E-4C21-93F7-6A5DD3F8756D}" dt="2023-05-31T10:18:46.185" v="1088" actId="1076"/>
          <ac:picMkLst>
            <pc:docMk/>
            <pc:sldMk cId="2989976211" sldId="328"/>
            <ac:picMk id="20" creationId="{DA9937EA-1EFC-58E2-20D3-05A635DA4C3F}"/>
          </ac:picMkLst>
        </pc:picChg>
        <pc:picChg chg="add del mod">
          <ac:chgData name="Eòghan Stewart" userId="62148dbb-c328-4d6f-b3ec-33dfea998c15" providerId="ADAL" clId="{41507676-175E-4C21-93F7-6A5DD3F8756D}" dt="2023-05-31T10:28:49.807" v="1441" actId="478"/>
          <ac:picMkLst>
            <pc:docMk/>
            <pc:sldMk cId="2989976211" sldId="328"/>
            <ac:picMk id="21" creationId="{64FB05A0-CA15-E79A-11C6-045CE4D52D4A}"/>
          </ac:picMkLst>
        </pc:picChg>
        <pc:picChg chg="mod">
          <ac:chgData name="Eòghan Stewart" userId="62148dbb-c328-4d6f-b3ec-33dfea998c15" providerId="ADAL" clId="{41507676-175E-4C21-93F7-6A5DD3F8756D}" dt="2023-05-31T10:17:30.166" v="1053" actId="1076"/>
          <ac:picMkLst>
            <pc:docMk/>
            <pc:sldMk cId="2989976211" sldId="328"/>
            <ac:picMk id="22" creationId="{2A46D11C-36D8-B4CE-EC6B-F9957FE6CFCD}"/>
          </ac:picMkLst>
        </pc:picChg>
        <pc:picChg chg="mod">
          <ac:chgData name="Eòghan Stewart" userId="62148dbb-c328-4d6f-b3ec-33dfea998c15" providerId="ADAL" clId="{41507676-175E-4C21-93F7-6A5DD3F8756D}" dt="2023-05-31T10:17:05.802" v="1028" actId="1076"/>
          <ac:picMkLst>
            <pc:docMk/>
            <pc:sldMk cId="2989976211" sldId="328"/>
            <ac:picMk id="24" creationId="{6D8789CB-170F-1D33-23C4-D4394C39A7FD}"/>
          </ac:picMkLst>
        </pc:picChg>
        <pc:picChg chg="add del mod">
          <ac:chgData name="Eòghan Stewart" userId="62148dbb-c328-4d6f-b3ec-33dfea998c15" providerId="ADAL" clId="{41507676-175E-4C21-93F7-6A5DD3F8756D}" dt="2023-05-31T10:28:53.809" v="1446" actId="478"/>
          <ac:picMkLst>
            <pc:docMk/>
            <pc:sldMk cId="2989976211" sldId="328"/>
            <ac:picMk id="25" creationId="{4DC49FD7-D60D-1414-911D-955AB0A8E2B3}"/>
          </ac:picMkLst>
        </pc:picChg>
        <pc:picChg chg="mod">
          <ac:chgData name="Eòghan Stewart" userId="62148dbb-c328-4d6f-b3ec-33dfea998c15" providerId="ADAL" clId="{41507676-175E-4C21-93F7-6A5DD3F8756D}" dt="2023-05-31T10:16:58.179" v="1024" actId="1076"/>
          <ac:picMkLst>
            <pc:docMk/>
            <pc:sldMk cId="2989976211" sldId="328"/>
            <ac:picMk id="26" creationId="{DF6EE899-5860-D113-3515-824B3407EEFF}"/>
          </ac:picMkLst>
        </pc:picChg>
        <pc:picChg chg="mod">
          <ac:chgData name="Eòghan Stewart" userId="62148dbb-c328-4d6f-b3ec-33dfea998c15" providerId="ADAL" clId="{41507676-175E-4C21-93F7-6A5DD3F8756D}" dt="2023-05-31T10:19:09.178" v="1097" actId="1076"/>
          <ac:picMkLst>
            <pc:docMk/>
            <pc:sldMk cId="2989976211" sldId="328"/>
            <ac:picMk id="27" creationId="{B7E09E7E-607A-1A64-7888-8D42A099A9DF}"/>
          </ac:picMkLst>
        </pc:picChg>
        <pc:picChg chg="mod">
          <ac:chgData name="Eòghan Stewart" userId="62148dbb-c328-4d6f-b3ec-33dfea998c15" providerId="ADAL" clId="{41507676-175E-4C21-93F7-6A5DD3F8756D}" dt="2023-05-31T10:20:01.074" v="1133" actId="1076"/>
          <ac:picMkLst>
            <pc:docMk/>
            <pc:sldMk cId="2989976211" sldId="328"/>
            <ac:picMk id="28" creationId="{2821548B-B083-95E7-3BDE-1A7990500E36}"/>
          </ac:picMkLst>
        </pc:picChg>
        <pc:picChg chg="add del mod">
          <ac:chgData name="Eòghan Stewart" userId="62148dbb-c328-4d6f-b3ec-33dfea998c15" providerId="ADAL" clId="{41507676-175E-4C21-93F7-6A5DD3F8756D}" dt="2023-05-31T10:28:53.265" v="1445" actId="478"/>
          <ac:picMkLst>
            <pc:docMk/>
            <pc:sldMk cId="2989976211" sldId="328"/>
            <ac:picMk id="43" creationId="{0B62D90B-464B-9700-F780-56F2A2E7A5C8}"/>
          </ac:picMkLst>
        </pc:picChg>
        <pc:picChg chg="add del mod">
          <ac:chgData name="Eòghan Stewart" userId="62148dbb-c328-4d6f-b3ec-33dfea998c15" providerId="ADAL" clId="{41507676-175E-4C21-93F7-6A5DD3F8756D}" dt="2023-05-31T10:28:52.691" v="1444" actId="478"/>
          <ac:picMkLst>
            <pc:docMk/>
            <pc:sldMk cId="2989976211" sldId="328"/>
            <ac:picMk id="45" creationId="{07350CF6-AE5F-EAF8-FE5A-C3E55909A7F1}"/>
          </ac:picMkLst>
        </pc:picChg>
        <pc:picChg chg="add del mod">
          <ac:chgData name="Eòghan Stewart" userId="62148dbb-c328-4d6f-b3ec-33dfea998c15" providerId="ADAL" clId="{41507676-175E-4C21-93F7-6A5DD3F8756D}" dt="2023-05-31T10:28:56.207" v="1450" actId="478"/>
          <ac:picMkLst>
            <pc:docMk/>
            <pc:sldMk cId="2989976211" sldId="328"/>
            <ac:picMk id="47" creationId="{68B79F09-92D1-01A7-B316-6DAD81669366}"/>
          </ac:picMkLst>
        </pc:picChg>
        <pc:picChg chg="add del mod">
          <ac:chgData name="Eòghan Stewart" userId="62148dbb-c328-4d6f-b3ec-33dfea998c15" providerId="ADAL" clId="{41507676-175E-4C21-93F7-6A5DD3F8756D}" dt="2023-05-31T10:28:54.318" v="1447" actId="478"/>
          <ac:picMkLst>
            <pc:docMk/>
            <pc:sldMk cId="2989976211" sldId="328"/>
            <ac:picMk id="49" creationId="{F23F00E6-EF3F-7264-7E6A-BC8756C08B27}"/>
          </ac:picMkLst>
        </pc:picChg>
        <pc:picChg chg="add del mod">
          <ac:chgData name="Eòghan Stewart" userId="62148dbb-c328-4d6f-b3ec-33dfea998c15" providerId="ADAL" clId="{41507676-175E-4C21-93F7-6A5DD3F8756D}" dt="2023-05-31T10:28:55.602" v="1449" actId="478"/>
          <ac:picMkLst>
            <pc:docMk/>
            <pc:sldMk cId="2989976211" sldId="328"/>
            <ac:picMk id="51" creationId="{3E97E260-36DC-03B8-8245-5969B776F00D}"/>
          </ac:picMkLst>
        </pc:picChg>
        <pc:picChg chg="add del mod">
          <ac:chgData name="Eòghan Stewart" userId="62148dbb-c328-4d6f-b3ec-33dfea998c15" providerId="ADAL" clId="{41507676-175E-4C21-93F7-6A5DD3F8756D}" dt="2023-05-31T10:28:55.038" v="1448" actId="478"/>
          <ac:picMkLst>
            <pc:docMk/>
            <pc:sldMk cId="2989976211" sldId="328"/>
            <ac:picMk id="53" creationId="{E7475A6A-632E-AE6B-557B-DDF7B7DF4603}"/>
          </ac:picMkLst>
        </pc:picChg>
      </pc:sldChg>
      <pc:sldChg chg="add ord">
        <pc:chgData name="Eòghan Stewart" userId="62148dbb-c328-4d6f-b3ec-33dfea998c15" providerId="ADAL" clId="{41507676-175E-4C21-93F7-6A5DD3F8756D}" dt="2023-05-31T10:20:35.470" v="1151"/>
        <pc:sldMkLst>
          <pc:docMk/>
          <pc:sldMk cId="1968309568" sldId="329"/>
        </pc:sldMkLst>
      </pc:sldChg>
      <pc:sldChg chg="addSp delSp modSp add mod ord modAnim">
        <pc:chgData name="Eòghan Stewart" userId="62148dbb-c328-4d6f-b3ec-33dfea998c15" providerId="ADAL" clId="{41507676-175E-4C21-93F7-6A5DD3F8756D}" dt="2023-05-31T10:34:50.656" v="1640" actId="14100"/>
        <pc:sldMkLst>
          <pc:docMk/>
          <pc:sldMk cId="3321648789" sldId="330"/>
        </pc:sldMkLst>
        <pc:spChg chg="del">
          <ac:chgData name="Eòghan Stewart" userId="62148dbb-c328-4d6f-b3ec-33dfea998c15" providerId="ADAL" clId="{41507676-175E-4C21-93F7-6A5DD3F8756D}" dt="2023-05-31T10:29:08.648" v="1454" actId="478"/>
          <ac:spMkLst>
            <pc:docMk/>
            <pc:sldMk cId="3321648789" sldId="330"/>
            <ac:spMk id="11" creationId="{215CB53D-712F-8B17-B657-FA281405FE52}"/>
          </ac:spMkLst>
        </pc:spChg>
        <pc:spChg chg="del">
          <ac:chgData name="Eòghan Stewart" userId="62148dbb-c328-4d6f-b3ec-33dfea998c15" providerId="ADAL" clId="{41507676-175E-4C21-93F7-6A5DD3F8756D}" dt="2023-05-31T10:29:08.648" v="1454" actId="478"/>
          <ac:spMkLst>
            <pc:docMk/>
            <pc:sldMk cId="3321648789" sldId="330"/>
            <ac:spMk id="29" creationId="{B60E24CC-3016-5012-EAE1-318AF3E88984}"/>
          </ac:spMkLst>
        </pc:spChg>
        <pc:spChg chg="del">
          <ac:chgData name="Eòghan Stewart" userId="62148dbb-c328-4d6f-b3ec-33dfea998c15" providerId="ADAL" clId="{41507676-175E-4C21-93F7-6A5DD3F8756D}" dt="2023-05-31T10:29:08.648" v="1454" actId="478"/>
          <ac:spMkLst>
            <pc:docMk/>
            <pc:sldMk cId="3321648789" sldId="330"/>
            <ac:spMk id="30" creationId="{F3B13FFF-9F33-0746-57EF-0F2C4412906B}"/>
          </ac:spMkLst>
        </pc:spChg>
        <pc:spChg chg="del">
          <ac:chgData name="Eòghan Stewart" userId="62148dbb-c328-4d6f-b3ec-33dfea998c15" providerId="ADAL" clId="{41507676-175E-4C21-93F7-6A5DD3F8756D}" dt="2023-05-31T10:29:08.648" v="1454" actId="478"/>
          <ac:spMkLst>
            <pc:docMk/>
            <pc:sldMk cId="3321648789" sldId="330"/>
            <ac:spMk id="31" creationId="{77612751-E644-8B24-6134-035489E73A63}"/>
          </ac:spMkLst>
        </pc:spChg>
        <pc:spChg chg="del">
          <ac:chgData name="Eòghan Stewart" userId="62148dbb-c328-4d6f-b3ec-33dfea998c15" providerId="ADAL" clId="{41507676-175E-4C21-93F7-6A5DD3F8756D}" dt="2023-05-31T10:29:08.648" v="1454" actId="478"/>
          <ac:spMkLst>
            <pc:docMk/>
            <pc:sldMk cId="3321648789" sldId="330"/>
            <ac:spMk id="32" creationId="{2E6A3E07-D31F-1D04-0F6A-8093026DB02C}"/>
          </ac:spMkLst>
        </pc:spChg>
        <pc:spChg chg="del">
          <ac:chgData name="Eòghan Stewart" userId="62148dbb-c328-4d6f-b3ec-33dfea998c15" providerId="ADAL" clId="{41507676-175E-4C21-93F7-6A5DD3F8756D}" dt="2023-05-31T10:29:13.267" v="1455" actId="478"/>
          <ac:spMkLst>
            <pc:docMk/>
            <pc:sldMk cId="3321648789" sldId="330"/>
            <ac:spMk id="33" creationId="{42F2B8AF-8BEB-2B07-C788-47D2A512417E}"/>
          </ac:spMkLst>
        </pc:spChg>
        <pc:spChg chg="del">
          <ac:chgData name="Eòghan Stewart" userId="62148dbb-c328-4d6f-b3ec-33dfea998c15" providerId="ADAL" clId="{41507676-175E-4C21-93F7-6A5DD3F8756D}" dt="2023-05-31T10:29:08.648" v="1454" actId="478"/>
          <ac:spMkLst>
            <pc:docMk/>
            <pc:sldMk cId="3321648789" sldId="330"/>
            <ac:spMk id="34" creationId="{D37F471D-6A92-383E-9569-5CAAE16A0FCE}"/>
          </ac:spMkLst>
        </pc:spChg>
        <pc:spChg chg="del">
          <ac:chgData name="Eòghan Stewart" userId="62148dbb-c328-4d6f-b3ec-33dfea998c15" providerId="ADAL" clId="{41507676-175E-4C21-93F7-6A5DD3F8756D}" dt="2023-05-31T10:29:08.648" v="1454" actId="478"/>
          <ac:spMkLst>
            <pc:docMk/>
            <pc:sldMk cId="3321648789" sldId="330"/>
            <ac:spMk id="35" creationId="{CEFD5821-8C98-EFF3-D483-828483D77B4B}"/>
          </ac:spMkLst>
        </pc:spChg>
        <pc:spChg chg="del">
          <ac:chgData name="Eòghan Stewart" userId="62148dbb-c328-4d6f-b3ec-33dfea998c15" providerId="ADAL" clId="{41507676-175E-4C21-93F7-6A5DD3F8756D}" dt="2023-05-31T10:29:08.648" v="1454" actId="478"/>
          <ac:spMkLst>
            <pc:docMk/>
            <pc:sldMk cId="3321648789" sldId="330"/>
            <ac:spMk id="36" creationId="{1BAD7D50-E23E-FD38-50A4-EE940691DAB5}"/>
          </ac:spMkLst>
        </pc:spChg>
        <pc:spChg chg="del">
          <ac:chgData name="Eòghan Stewart" userId="62148dbb-c328-4d6f-b3ec-33dfea998c15" providerId="ADAL" clId="{41507676-175E-4C21-93F7-6A5DD3F8756D}" dt="2023-05-31T10:29:08.648" v="1454" actId="478"/>
          <ac:spMkLst>
            <pc:docMk/>
            <pc:sldMk cId="3321648789" sldId="330"/>
            <ac:spMk id="37" creationId="{4CE6098A-B5B3-97AB-B219-0A604D796B97}"/>
          </ac:spMkLst>
        </pc:spChg>
        <pc:spChg chg="del">
          <ac:chgData name="Eòghan Stewart" userId="62148dbb-c328-4d6f-b3ec-33dfea998c15" providerId="ADAL" clId="{41507676-175E-4C21-93F7-6A5DD3F8756D}" dt="2023-05-31T10:29:08.648" v="1454" actId="478"/>
          <ac:spMkLst>
            <pc:docMk/>
            <pc:sldMk cId="3321648789" sldId="330"/>
            <ac:spMk id="38" creationId="{F462E627-F248-4344-29EB-69B311C60AA6}"/>
          </ac:spMkLst>
        </pc:spChg>
        <pc:spChg chg="del">
          <ac:chgData name="Eòghan Stewart" userId="62148dbb-c328-4d6f-b3ec-33dfea998c15" providerId="ADAL" clId="{41507676-175E-4C21-93F7-6A5DD3F8756D}" dt="2023-05-31T10:29:08.648" v="1454" actId="478"/>
          <ac:spMkLst>
            <pc:docMk/>
            <pc:sldMk cId="3321648789" sldId="330"/>
            <ac:spMk id="39" creationId="{2149B233-D34A-8A68-21F4-130B6D216F15}"/>
          </ac:spMkLst>
        </pc:spChg>
        <pc:spChg chg="del">
          <ac:chgData name="Eòghan Stewart" userId="62148dbb-c328-4d6f-b3ec-33dfea998c15" providerId="ADAL" clId="{41507676-175E-4C21-93F7-6A5DD3F8756D}" dt="2023-05-31T10:29:08.648" v="1454" actId="478"/>
          <ac:spMkLst>
            <pc:docMk/>
            <pc:sldMk cId="3321648789" sldId="330"/>
            <ac:spMk id="40" creationId="{A438E7E8-931D-A978-407C-E69552D170CF}"/>
          </ac:spMkLst>
        </pc:spChg>
        <pc:spChg chg="del">
          <ac:chgData name="Eòghan Stewart" userId="62148dbb-c328-4d6f-b3ec-33dfea998c15" providerId="ADAL" clId="{41507676-175E-4C21-93F7-6A5DD3F8756D}" dt="2023-05-31T10:29:20.870" v="1457" actId="478"/>
          <ac:spMkLst>
            <pc:docMk/>
            <pc:sldMk cId="3321648789" sldId="330"/>
            <ac:spMk id="41" creationId="{6EF5C37C-5FAE-ED2A-B784-26CC7D64C52E}"/>
          </ac:spMkLst>
        </pc:spChg>
        <pc:spChg chg="mod">
          <ac:chgData name="Eòghan Stewart" userId="62148dbb-c328-4d6f-b3ec-33dfea998c15" providerId="ADAL" clId="{41507676-175E-4C21-93F7-6A5DD3F8756D}" dt="2023-05-31T10:32:56.528" v="1492"/>
          <ac:spMkLst>
            <pc:docMk/>
            <pc:sldMk cId="3321648789" sldId="330"/>
            <ac:spMk id="51" creationId="{FEAF9BB0-2396-3918-EC48-C80C0BC0E286}"/>
          </ac:spMkLst>
        </pc:spChg>
        <pc:spChg chg="add mod">
          <ac:chgData name="Eòghan Stewart" userId="62148dbb-c328-4d6f-b3ec-33dfea998c15" providerId="ADAL" clId="{41507676-175E-4C21-93F7-6A5DD3F8756D}" dt="2023-05-31T10:33:23.768" v="1519" actId="14100"/>
          <ac:spMkLst>
            <pc:docMk/>
            <pc:sldMk cId="3321648789" sldId="330"/>
            <ac:spMk id="53" creationId="{6B01E576-2F5C-65EA-E989-EB6A6AB263D4}"/>
          </ac:spMkLst>
        </pc:spChg>
        <pc:spChg chg="add mod">
          <ac:chgData name="Eòghan Stewart" userId="62148dbb-c328-4d6f-b3ec-33dfea998c15" providerId="ADAL" clId="{41507676-175E-4C21-93F7-6A5DD3F8756D}" dt="2023-05-31T10:34:50.656" v="1640" actId="14100"/>
          <ac:spMkLst>
            <pc:docMk/>
            <pc:sldMk cId="3321648789" sldId="330"/>
            <ac:spMk id="54" creationId="{90D17C8C-E514-EFF0-705F-EE885E270F2C}"/>
          </ac:spMkLst>
        </pc:spChg>
        <pc:spChg chg="add mod">
          <ac:chgData name="Eòghan Stewart" userId="62148dbb-c328-4d6f-b3ec-33dfea998c15" providerId="ADAL" clId="{41507676-175E-4C21-93F7-6A5DD3F8756D}" dt="2023-05-31T10:34:34.545" v="1620" actId="14100"/>
          <ac:spMkLst>
            <pc:docMk/>
            <pc:sldMk cId="3321648789" sldId="330"/>
            <ac:spMk id="55" creationId="{393D1849-AEE8-0E5C-7AFA-CE33070231FB}"/>
          </ac:spMkLst>
        </pc:spChg>
        <pc:grpChg chg="add mod">
          <ac:chgData name="Eòghan Stewart" userId="62148dbb-c328-4d6f-b3ec-33dfea998c15" providerId="ADAL" clId="{41507676-175E-4C21-93F7-6A5DD3F8756D}" dt="2023-05-31T10:31:21.311" v="1482" actId="164"/>
          <ac:grpSpMkLst>
            <pc:docMk/>
            <pc:sldMk cId="3321648789" sldId="330"/>
            <ac:grpSpMk id="25" creationId="{72B1934A-30D4-77DC-53CC-A259025D80BB}"/>
          </ac:grpSpMkLst>
        </pc:grpChg>
        <pc:grpChg chg="add mod">
          <ac:chgData name="Eòghan Stewart" userId="62148dbb-c328-4d6f-b3ec-33dfea998c15" providerId="ADAL" clId="{41507676-175E-4C21-93F7-6A5DD3F8756D}" dt="2023-05-31T10:32:38.706" v="1490" actId="164"/>
          <ac:grpSpMkLst>
            <pc:docMk/>
            <pc:sldMk cId="3321648789" sldId="330"/>
            <ac:grpSpMk id="42" creationId="{36AEE24A-C1E5-6234-5098-89DF77048599}"/>
          </ac:grpSpMkLst>
        </pc:grpChg>
        <pc:grpChg chg="add mod">
          <ac:chgData name="Eòghan Stewart" userId="62148dbb-c328-4d6f-b3ec-33dfea998c15" providerId="ADAL" clId="{41507676-175E-4C21-93F7-6A5DD3F8756D}" dt="2023-05-31T10:31:07.488" v="1481" actId="1076"/>
          <ac:grpSpMkLst>
            <pc:docMk/>
            <pc:sldMk cId="3321648789" sldId="330"/>
            <ac:grpSpMk id="43" creationId="{AC52B8AB-5FF4-2967-0525-5EDFFC1D7D09}"/>
          </ac:grpSpMkLst>
        </pc:grpChg>
        <pc:grpChg chg="add mod">
          <ac:chgData name="Eòghan Stewart" userId="62148dbb-c328-4d6f-b3ec-33dfea998c15" providerId="ADAL" clId="{41507676-175E-4C21-93F7-6A5DD3F8756D}" dt="2023-05-31T10:31:21.311" v="1482" actId="164"/>
          <ac:grpSpMkLst>
            <pc:docMk/>
            <pc:sldMk cId="3321648789" sldId="330"/>
            <ac:grpSpMk id="44" creationId="{4DC46DF0-91D3-39BB-5FAA-BD6E5D3FF6DC}"/>
          </ac:grpSpMkLst>
        </pc:grpChg>
        <pc:grpChg chg="add mod">
          <ac:chgData name="Eòghan Stewart" userId="62148dbb-c328-4d6f-b3ec-33dfea998c15" providerId="ADAL" clId="{41507676-175E-4C21-93F7-6A5DD3F8756D}" dt="2023-05-31T10:32:41.089" v="1491" actId="1076"/>
          <ac:grpSpMkLst>
            <pc:docMk/>
            <pc:sldMk cId="3321648789" sldId="330"/>
            <ac:grpSpMk id="49" creationId="{CC2DCD7A-DE23-33E9-8EAD-92C4043510C2}"/>
          </ac:grpSpMkLst>
        </pc:grpChg>
        <pc:grpChg chg="add del mod">
          <ac:chgData name="Eòghan Stewart" userId="62148dbb-c328-4d6f-b3ec-33dfea998c15" providerId="ADAL" clId="{41507676-175E-4C21-93F7-6A5DD3F8756D}" dt="2023-05-31T10:33:00.037" v="1494" actId="478"/>
          <ac:grpSpMkLst>
            <pc:docMk/>
            <pc:sldMk cId="3321648789" sldId="330"/>
            <ac:grpSpMk id="50" creationId="{968CDE82-C72C-17AC-DE8E-195D79D959B5}"/>
          </ac:grpSpMkLst>
        </pc:grpChg>
        <pc:picChg chg="add del mod">
          <ac:chgData name="Eòghan Stewart" userId="62148dbb-c328-4d6f-b3ec-33dfea998c15" providerId="ADAL" clId="{41507676-175E-4C21-93F7-6A5DD3F8756D}" dt="2023-05-31T10:29:49.266" v="1469" actId="478"/>
          <ac:picMkLst>
            <pc:docMk/>
            <pc:sldMk cId="3321648789" sldId="330"/>
            <ac:picMk id="3" creationId="{4D03CCEA-C3A7-CD8B-3CDB-605311E308B9}"/>
          </ac:picMkLst>
        </pc:picChg>
        <pc:picChg chg="add mod">
          <ac:chgData name="Eòghan Stewart" userId="62148dbb-c328-4d6f-b3ec-33dfea998c15" providerId="ADAL" clId="{41507676-175E-4C21-93F7-6A5DD3F8756D}" dt="2023-05-31T10:31:21.311" v="1482" actId="164"/>
          <ac:picMkLst>
            <pc:docMk/>
            <pc:sldMk cId="3321648789" sldId="330"/>
            <ac:picMk id="4" creationId="{F884C4DF-31AF-6867-4538-5F49C60A336B}"/>
          </ac:picMkLst>
        </pc:picChg>
        <pc:picChg chg="del">
          <ac:chgData name="Eòghan Stewart" userId="62148dbb-c328-4d6f-b3ec-33dfea998c15" providerId="ADAL" clId="{41507676-175E-4C21-93F7-6A5DD3F8756D}" dt="2023-05-31T10:29:08.648" v="1454" actId="478"/>
          <ac:picMkLst>
            <pc:docMk/>
            <pc:sldMk cId="3321648789" sldId="330"/>
            <ac:picMk id="5" creationId="{E608BA4C-29C4-B32D-726C-38A651D79360}"/>
          </ac:picMkLst>
        </pc:picChg>
        <pc:picChg chg="del">
          <ac:chgData name="Eòghan Stewart" userId="62148dbb-c328-4d6f-b3ec-33dfea998c15" providerId="ADAL" clId="{41507676-175E-4C21-93F7-6A5DD3F8756D}" dt="2023-05-31T10:29:08.648" v="1454" actId="478"/>
          <ac:picMkLst>
            <pc:docMk/>
            <pc:sldMk cId="3321648789" sldId="330"/>
            <ac:picMk id="6" creationId="{CD1093A3-7A0A-15BA-4208-777C4E1A3AF4}"/>
          </ac:picMkLst>
        </pc:picChg>
        <pc:picChg chg="del">
          <ac:chgData name="Eòghan Stewart" userId="62148dbb-c328-4d6f-b3ec-33dfea998c15" providerId="ADAL" clId="{41507676-175E-4C21-93F7-6A5DD3F8756D}" dt="2023-05-31T10:29:08.648" v="1454" actId="478"/>
          <ac:picMkLst>
            <pc:docMk/>
            <pc:sldMk cId="3321648789" sldId="330"/>
            <ac:picMk id="7" creationId="{C82B8B20-FA00-F5BA-91B5-B76514197C68}"/>
          </ac:picMkLst>
        </pc:picChg>
        <pc:picChg chg="del">
          <ac:chgData name="Eòghan Stewart" userId="62148dbb-c328-4d6f-b3ec-33dfea998c15" providerId="ADAL" clId="{41507676-175E-4C21-93F7-6A5DD3F8756D}" dt="2023-05-31T10:29:08.648" v="1454" actId="478"/>
          <ac:picMkLst>
            <pc:docMk/>
            <pc:sldMk cId="3321648789" sldId="330"/>
            <ac:picMk id="8" creationId="{B078DC14-0B40-257B-0540-EAAD7B27701C}"/>
          </ac:picMkLst>
        </pc:picChg>
        <pc:picChg chg="del">
          <ac:chgData name="Eòghan Stewart" userId="62148dbb-c328-4d6f-b3ec-33dfea998c15" providerId="ADAL" clId="{41507676-175E-4C21-93F7-6A5DD3F8756D}" dt="2023-05-31T10:29:08.648" v="1454" actId="478"/>
          <ac:picMkLst>
            <pc:docMk/>
            <pc:sldMk cId="3321648789" sldId="330"/>
            <ac:picMk id="9" creationId="{0B7A8AC3-1402-4F70-69BC-96C3CDA4BDCE}"/>
          </ac:picMkLst>
        </pc:picChg>
        <pc:picChg chg="del">
          <ac:chgData name="Eòghan Stewart" userId="62148dbb-c328-4d6f-b3ec-33dfea998c15" providerId="ADAL" clId="{41507676-175E-4C21-93F7-6A5DD3F8756D}" dt="2023-05-31T10:29:08.648" v="1454" actId="478"/>
          <ac:picMkLst>
            <pc:docMk/>
            <pc:sldMk cId="3321648789" sldId="330"/>
            <ac:picMk id="10" creationId="{244662F9-E346-05CE-7EB0-D382EB121BFC}"/>
          </ac:picMkLst>
        </pc:picChg>
        <pc:picChg chg="del">
          <ac:chgData name="Eòghan Stewart" userId="62148dbb-c328-4d6f-b3ec-33dfea998c15" providerId="ADAL" clId="{41507676-175E-4C21-93F7-6A5DD3F8756D}" dt="2023-05-31T10:29:08.648" v="1454" actId="478"/>
          <ac:picMkLst>
            <pc:docMk/>
            <pc:sldMk cId="3321648789" sldId="330"/>
            <ac:picMk id="12" creationId="{19A87B11-D5AC-3C64-EF01-AB1FB00E85D1}"/>
          </ac:picMkLst>
        </pc:picChg>
        <pc:picChg chg="add mod">
          <ac:chgData name="Eòghan Stewart" userId="62148dbb-c328-4d6f-b3ec-33dfea998c15" providerId="ADAL" clId="{41507676-175E-4C21-93F7-6A5DD3F8756D}" dt="2023-05-31T10:30:29.796" v="1478" actId="164"/>
          <ac:picMkLst>
            <pc:docMk/>
            <pc:sldMk cId="3321648789" sldId="330"/>
            <ac:picMk id="13" creationId="{93D9D725-B06C-8F3F-7916-F5DFCECCBB2F}"/>
          </ac:picMkLst>
        </pc:picChg>
        <pc:picChg chg="del">
          <ac:chgData name="Eòghan Stewart" userId="62148dbb-c328-4d6f-b3ec-33dfea998c15" providerId="ADAL" clId="{41507676-175E-4C21-93F7-6A5DD3F8756D}" dt="2023-05-31T10:29:08.648" v="1454" actId="478"/>
          <ac:picMkLst>
            <pc:docMk/>
            <pc:sldMk cId="3321648789" sldId="330"/>
            <ac:picMk id="14" creationId="{A71F557D-95C5-797B-16EB-40D13E589B7F}"/>
          </ac:picMkLst>
        </pc:picChg>
        <pc:picChg chg="add mod">
          <ac:chgData name="Eòghan Stewart" userId="62148dbb-c328-4d6f-b3ec-33dfea998c15" providerId="ADAL" clId="{41507676-175E-4C21-93F7-6A5DD3F8756D}" dt="2023-05-31T10:30:08.197" v="1475" actId="164"/>
          <ac:picMkLst>
            <pc:docMk/>
            <pc:sldMk cId="3321648789" sldId="330"/>
            <ac:picMk id="15" creationId="{096749D5-E741-7AED-E320-CAF400DDA4CB}"/>
          </ac:picMkLst>
        </pc:picChg>
        <pc:picChg chg="add mod">
          <ac:chgData name="Eòghan Stewart" userId="62148dbb-c328-4d6f-b3ec-33dfea998c15" providerId="ADAL" clId="{41507676-175E-4C21-93F7-6A5DD3F8756D}" dt="2023-05-31T10:30:20.408" v="1477" actId="164"/>
          <ac:picMkLst>
            <pc:docMk/>
            <pc:sldMk cId="3321648789" sldId="330"/>
            <ac:picMk id="16" creationId="{7046EB6D-7204-BF5A-2B82-16703824F227}"/>
          </ac:picMkLst>
        </pc:picChg>
        <pc:picChg chg="add mod">
          <ac:chgData name="Eòghan Stewart" userId="62148dbb-c328-4d6f-b3ec-33dfea998c15" providerId="ADAL" clId="{41507676-175E-4C21-93F7-6A5DD3F8756D}" dt="2023-05-31T10:30:29.796" v="1478" actId="164"/>
          <ac:picMkLst>
            <pc:docMk/>
            <pc:sldMk cId="3321648789" sldId="330"/>
            <ac:picMk id="17" creationId="{F3D75812-92D9-EE5D-50A5-46C615B5EACD}"/>
          </ac:picMkLst>
        </pc:picChg>
        <pc:picChg chg="del">
          <ac:chgData name="Eòghan Stewart" userId="62148dbb-c328-4d6f-b3ec-33dfea998c15" providerId="ADAL" clId="{41507676-175E-4C21-93F7-6A5DD3F8756D}" dt="2023-05-31T10:29:13.267" v="1455" actId="478"/>
          <ac:picMkLst>
            <pc:docMk/>
            <pc:sldMk cId="3321648789" sldId="330"/>
            <ac:picMk id="18" creationId="{C08B6C84-6090-2880-22CA-1BFDF9635FBB}"/>
          </ac:picMkLst>
        </pc:picChg>
        <pc:picChg chg="add mod">
          <ac:chgData name="Eòghan Stewart" userId="62148dbb-c328-4d6f-b3ec-33dfea998c15" providerId="ADAL" clId="{41507676-175E-4C21-93F7-6A5DD3F8756D}" dt="2023-05-31T10:30:29.796" v="1478" actId="164"/>
          <ac:picMkLst>
            <pc:docMk/>
            <pc:sldMk cId="3321648789" sldId="330"/>
            <ac:picMk id="19" creationId="{C8508A40-FEE5-65FF-0683-80D4237F5DCF}"/>
          </ac:picMkLst>
        </pc:picChg>
        <pc:picChg chg="del">
          <ac:chgData name="Eòghan Stewart" userId="62148dbb-c328-4d6f-b3ec-33dfea998c15" providerId="ADAL" clId="{41507676-175E-4C21-93F7-6A5DD3F8756D}" dt="2023-05-31T10:29:08.648" v="1454" actId="478"/>
          <ac:picMkLst>
            <pc:docMk/>
            <pc:sldMk cId="3321648789" sldId="330"/>
            <ac:picMk id="20" creationId="{DA9937EA-1EFC-58E2-20D3-05A635DA4C3F}"/>
          </ac:picMkLst>
        </pc:picChg>
        <pc:picChg chg="add mod">
          <ac:chgData name="Eòghan Stewart" userId="62148dbb-c328-4d6f-b3ec-33dfea998c15" providerId="ADAL" clId="{41507676-175E-4C21-93F7-6A5DD3F8756D}" dt="2023-05-31T10:30:20.408" v="1477" actId="164"/>
          <ac:picMkLst>
            <pc:docMk/>
            <pc:sldMk cId="3321648789" sldId="330"/>
            <ac:picMk id="21" creationId="{5C9626C8-FD0A-12D0-7B7C-9EB6322F174C}"/>
          </ac:picMkLst>
        </pc:picChg>
        <pc:picChg chg="del">
          <ac:chgData name="Eòghan Stewart" userId="62148dbb-c328-4d6f-b3ec-33dfea998c15" providerId="ADAL" clId="{41507676-175E-4C21-93F7-6A5DD3F8756D}" dt="2023-05-31T10:29:08.648" v="1454" actId="478"/>
          <ac:picMkLst>
            <pc:docMk/>
            <pc:sldMk cId="3321648789" sldId="330"/>
            <ac:picMk id="22" creationId="{2A46D11C-36D8-B4CE-EC6B-F9957FE6CFCD}"/>
          </ac:picMkLst>
        </pc:picChg>
        <pc:picChg chg="add mod">
          <ac:chgData name="Eòghan Stewart" userId="62148dbb-c328-4d6f-b3ec-33dfea998c15" providerId="ADAL" clId="{41507676-175E-4C21-93F7-6A5DD3F8756D}" dt="2023-05-31T10:30:08.197" v="1475" actId="164"/>
          <ac:picMkLst>
            <pc:docMk/>
            <pc:sldMk cId="3321648789" sldId="330"/>
            <ac:picMk id="23" creationId="{0FBAC42A-9799-28F9-2D4E-FAD15CC95C7C}"/>
          </ac:picMkLst>
        </pc:picChg>
        <pc:picChg chg="del">
          <ac:chgData name="Eòghan Stewart" userId="62148dbb-c328-4d6f-b3ec-33dfea998c15" providerId="ADAL" clId="{41507676-175E-4C21-93F7-6A5DD3F8756D}" dt="2023-05-31T10:29:08.648" v="1454" actId="478"/>
          <ac:picMkLst>
            <pc:docMk/>
            <pc:sldMk cId="3321648789" sldId="330"/>
            <ac:picMk id="24" creationId="{6D8789CB-170F-1D33-23C4-D4394C39A7FD}"/>
          </ac:picMkLst>
        </pc:picChg>
        <pc:picChg chg="del">
          <ac:chgData name="Eòghan Stewart" userId="62148dbb-c328-4d6f-b3ec-33dfea998c15" providerId="ADAL" clId="{41507676-175E-4C21-93F7-6A5DD3F8756D}" dt="2023-05-31T10:29:13.267" v="1455" actId="478"/>
          <ac:picMkLst>
            <pc:docMk/>
            <pc:sldMk cId="3321648789" sldId="330"/>
            <ac:picMk id="26" creationId="{DF6EE899-5860-D113-3515-824B3407EEFF}"/>
          </ac:picMkLst>
        </pc:picChg>
        <pc:picChg chg="del">
          <ac:chgData name="Eòghan Stewart" userId="62148dbb-c328-4d6f-b3ec-33dfea998c15" providerId="ADAL" clId="{41507676-175E-4C21-93F7-6A5DD3F8756D}" dt="2023-05-31T10:29:18.305" v="1456" actId="478"/>
          <ac:picMkLst>
            <pc:docMk/>
            <pc:sldMk cId="3321648789" sldId="330"/>
            <ac:picMk id="27" creationId="{B7E09E7E-607A-1A64-7888-8D42A099A9DF}"/>
          </ac:picMkLst>
        </pc:picChg>
        <pc:picChg chg="del">
          <ac:chgData name="Eòghan Stewart" userId="62148dbb-c328-4d6f-b3ec-33dfea998c15" providerId="ADAL" clId="{41507676-175E-4C21-93F7-6A5DD3F8756D}" dt="2023-05-31T10:29:08.648" v="1454" actId="478"/>
          <ac:picMkLst>
            <pc:docMk/>
            <pc:sldMk cId="3321648789" sldId="330"/>
            <ac:picMk id="28" creationId="{2821548B-B083-95E7-3BDE-1A7990500E36}"/>
          </ac:picMkLst>
        </pc:picChg>
        <pc:picChg chg="add mod ord">
          <ac:chgData name="Eòghan Stewart" userId="62148dbb-c328-4d6f-b3ec-33dfea998c15" providerId="ADAL" clId="{41507676-175E-4C21-93F7-6A5DD3F8756D}" dt="2023-05-31T10:32:38.706" v="1490" actId="164"/>
          <ac:picMkLst>
            <pc:docMk/>
            <pc:sldMk cId="3321648789" sldId="330"/>
            <ac:picMk id="46" creationId="{16600D63-A2F9-0B17-B040-399C14785534}"/>
          </ac:picMkLst>
        </pc:picChg>
        <pc:picChg chg="add mod">
          <ac:chgData name="Eòghan Stewart" userId="62148dbb-c328-4d6f-b3ec-33dfea998c15" providerId="ADAL" clId="{41507676-175E-4C21-93F7-6A5DD3F8756D}" dt="2023-05-31T10:32:38.706" v="1490" actId="164"/>
          <ac:picMkLst>
            <pc:docMk/>
            <pc:sldMk cId="3321648789" sldId="330"/>
            <ac:picMk id="48" creationId="{592ECE56-6307-6402-A593-D38EADB56755}"/>
          </ac:picMkLst>
        </pc:picChg>
        <pc:picChg chg="mod">
          <ac:chgData name="Eòghan Stewart" userId="62148dbb-c328-4d6f-b3ec-33dfea998c15" providerId="ADAL" clId="{41507676-175E-4C21-93F7-6A5DD3F8756D}" dt="2023-05-31T10:32:56.528" v="1492"/>
          <ac:picMkLst>
            <pc:docMk/>
            <pc:sldMk cId="3321648789" sldId="330"/>
            <ac:picMk id="52" creationId="{E1FBB0F7-991F-4144-BD5C-77DD9370BF73}"/>
          </ac:picMkLst>
        </pc:picChg>
      </pc:sldChg>
    </pc:docChg>
  </pc:docChgLst>
  <pc:docChgLst>
    <pc:chgData name="Eòghan Stewart" userId="ccd32ca3-16ce-428f-9541-372d6b051929_5::10032001687B7302" providerId="ADAL" clId="{41507676-175E-4C21-93F7-6A5DD3F8756D}"/>
    <pc:docChg chg="undo custSel addSld delSld modSld sldOrd">
      <pc:chgData name="Eòghan Stewart" userId="ccd32ca3-16ce-428f-9541-372d6b051929_5::10032001687B7302" providerId="ADAL" clId="{41507676-175E-4C21-93F7-6A5DD3F8756D}" dt="2023-06-13T11:26:30.672" v="10220" actId="20577"/>
      <pc:docMkLst>
        <pc:docMk/>
      </pc:docMkLst>
      <pc:sldChg chg="modSp mod">
        <pc:chgData name="Eòghan Stewart" userId="ccd32ca3-16ce-428f-9541-372d6b051929_5::10032001687B7302" providerId="ADAL" clId="{41507676-175E-4C21-93F7-6A5DD3F8756D}" dt="2023-05-18T14:33:19.425" v="35" actId="20577"/>
        <pc:sldMkLst>
          <pc:docMk/>
          <pc:sldMk cId="1717420105" sldId="264"/>
        </pc:sldMkLst>
        <pc:spChg chg="mod">
          <ac:chgData name="Eòghan Stewart" userId="ccd32ca3-16ce-428f-9541-372d6b051929_5::10032001687B7302" providerId="ADAL" clId="{41507676-175E-4C21-93F7-6A5DD3F8756D}" dt="2023-05-18T14:33:19.425" v="35" actId="20577"/>
          <ac:spMkLst>
            <pc:docMk/>
            <pc:sldMk cId="1717420105" sldId="264"/>
            <ac:spMk id="8" creationId="{00000000-0000-0000-0000-000000000000}"/>
          </ac:spMkLst>
        </pc:spChg>
      </pc:sldChg>
      <pc:sldChg chg="modSp mod">
        <pc:chgData name="Eòghan Stewart" userId="ccd32ca3-16ce-428f-9541-372d6b051929_5::10032001687B7302" providerId="ADAL" clId="{41507676-175E-4C21-93F7-6A5DD3F8756D}" dt="2023-06-13T10:06:46.177" v="4144" actId="20577"/>
        <pc:sldMkLst>
          <pc:docMk/>
          <pc:sldMk cId="3586577593" sldId="273"/>
        </pc:sldMkLst>
        <pc:spChg chg="mod">
          <ac:chgData name="Eòghan Stewart" userId="ccd32ca3-16ce-428f-9541-372d6b051929_5::10032001687B7302" providerId="ADAL" clId="{41507676-175E-4C21-93F7-6A5DD3F8756D}" dt="2023-06-13T10:06:46.177" v="4144" actId="20577"/>
          <ac:spMkLst>
            <pc:docMk/>
            <pc:sldMk cId="3586577593" sldId="273"/>
            <ac:spMk id="2" creationId="{00000000-0000-0000-0000-000000000000}"/>
          </ac:spMkLst>
        </pc:spChg>
        <pc:spChg chg="mod">
          <ac:chgData name="Eòghan Stewart" userId="ccd32ca3-16ce-428f-9541-372d6b051929_5::10032001687B7302" providerId="ADAL" clId="{41507676-175E-4C21-93F7-6A5DD3F8756D}" dt="2023-05-25T15:39:03.468" v="1948" actId="20577"/>
          <ac:spMkLst>
            <pc:docMk/>
            <pc:sldMk cId="3586577593" sldId="273"/>
            <ac:spMk id="6" creationId="{00000000-0000-0000-0000-000000000000}"/>
          </ac:spMkLst>
        </pc:spChg>
      </pc:sldChg>
      <pc:sldChg chg="modSp mod">
        <pc:chgData name="Eòghan Stewart" userId="ccd32ca3-16ce-428f-9541-372d6b051929_5::10032001687B7302" providerId="ADAL" clId="{41507676-175E-4C21-93F7-6A5DD3F8756D}" dt="2023-06-13T10:08:55.561" v="4360" actId="20577"/>
        <pc:sldMkLst>
          <pc:docMk/>
          <pc:sldMk cId="2135170990" sldId="274"/>
        </pc:sldMkLst>
        <pc:spChg chg="mod">
          <ac:chgData name="Eòghan Stewart" userId="ccd32ca3-16ce-428f-9541-372d6b051929_5::10032001687B7302" providerId="ADAL" clId="{41507676-175E-4C21-93F7-6A5DD3F8756D}" dt="2023-06-13T10:08:27.222" v="4315" actId="20577"/>
          <ac:spMkLst>
            <pc:docMk/>
            <pc:sldMk cId="2135170990" sldId="274"/>
            <ac:spMk id="5" creationId="{FAF7AF29-FD6D-030A-0BF8-0373CC032345}"/>
          </ac:spMkLst>
        </pc:spChg>
        <pc:spChg chg="mod">
          <ac:chgData name="Eòghan Stewart" userId="ccd32ca3-16ce-428f-9541-372d6b051929_5::10032001687B7302" providerId="ADAL" clId="{41507676-175E-4C21-93F7-6A5DD3F8756D}" dt="2023-06-13T10:08:18.806" v="4308" actId="20577"/>
          <ac:spMkLst>
            <pc:docMk/>
            <pc:sldMk cId="2135170990" sldId="274"/>
            <ac:spMk id="6" creationId="{92A59537-C405-1E56-AE99-8BDD60D41790}"/>
          </ac:spMkLst>
        </pc:spChg>
        <pc:spChg chg="mod">
          <ac:chgData name="Eòghan Stewart" userId="ccd32ca3-16ce-428f-9541-372d6b051929_5::10032001687B7302" providerId="ADAL" clId="{41507676-175E-4C21-93F7-6A5DD3F8756D}" dt="2023-06-13T10:08:55.561" v="4360" actId="20577"/>
          <ac:spMkLst>
            <pc:docMk/>
            <pc:sldMk cId="2135170990" sldId="274"/>
            <ac:spMk id="7" creationId="{202B696B-14CD-9E93-158B-B1D7DDF44574}"/>
          </ac:spMkLst>
        </pc:spChg>
        <pc:spChg chg="mod">
          <ac:chgData name="Eòghan Stewart" userId="ccd32ca3-16ce-428f-9541-372d6b051929_5::10032001687B7302" providerId="ADAL" clId="{41507676-175E-4C21-93F7-6A5DD3F8756D}" dt="2023-06-13T10:07:36.318" v="4201" actId="20577"/>
          <ac:spMkLst>
            <pc:docMk/>
            <pc:sldMk cId="2135170990" sldId="274"/>
            <ac:spMk id="13" creationId="{162C2CFC-95FA-69CA-1638-B4095B7BA8A4}"/>
          </ac:spMkLst>
        </pc:spChg>
      </pc:sldChg>
      <pc:sldChg chg="modSp mod">
        <pc:chgData name="Eòghan Stewart" userId="ccd32ca3-16ce-428f-9541-372d6b051929_5::10032001687B7302" providerId="ADAL" clId="{41507676-175E-4C21-93F7-6A5DD3F8756D}" dt="2023-06-13T10:12:15.640" v="5154" actId="20577"/>
        <pc:sldMkLst>
          <pc:docMk/>
          <pc:sldMk cId="2677423007" sldId="275"/>
        </pc:sldMkLst>
        <pc:spChg chg="mod">
          <ac:chgData name="Eòghan Stewart" userId="ccd32ca3-16ce-428f-9541-372d6b051929_5::10032001687B7302" providerId="ADAL" clId="{41507676-175E-4C21-93F7-6A5DD3F8756D}" dt="2023-06-13T10:09:53.350" v="4534" actId="20577"/>
          <ac:spMkLst>
            <pc:docMk/>
            <pc:sldMk cId="2677423007" sldId="275"/>
            <ac:spMk id="5" creationId="{FAF7AF29-FD6D-030A-0BF8-0373CC032345}"/>
          </ac:spMkLst>
        </pc:spChg>
        <pc:spChg chg="mod">
          <ac:chgData name="Eòghan Stewart" userId="ccd32ca3-16ce-428f-9541-372d6b051929_5::10032001687B7302" providerId="ADAL" clId="{41507676-175E-4C21-93F7-6A5DD3F8756D}" dt="2023-06-13T10:09:26.462" v="4409" actId="20577"/>
          <ac:spMkLst>
            <pc:docMk/>
            <pc:sldMk cId="2677423007" sldId="275"/>
            <ac:spMk id="7" creationId="{202B696B-14CD-9E93-158B-B1D7DDF44574}"/>
          </ac:spMkLst>
        </pc:spChg>
        <pc:spChg chg="mod">
          <ac:chgData name="Eòghan Stewart" userId="ccd32ca3-16ce-428f-9541-372d6b051929_5::10032001687B7302" providerId="ADAL" clId="{41507676-175E-4C21-93F7-6A5DD3F8756D}" dt="2023-06-13T10:10:22.208" v="4638" actId="20577"/>
          <ac:spMkLst>
            <pc:docMk/>
            <pc:sldMk cId="2677423007" sldId="275"/>
            <ac:spMk id="8" creationId="{0DEAFB83-3634-CD0C-032D-1B6BA7729504}"/>
          </ac:spMkLst>
        </pc:spChg>
        <pc:spChg chg="mod">
          <ac:chgData name="Eòghan Stewart" userId="ccd32ca3-16ce-428f-9541-372d6b051929_5::10032001687B7302" providerId="ADAL" clId="{41507676-175E-4C21-93F7-6A5DD3F8756D}" dt="2023-06-13T10:12:15.640" v="5154" actId="20577"/>
          <ac:spMkLst>
            <pc:docMk/>
            <pc:sldMk cId="2677423007" sldId="275"/>
            <ac:spMk id="9" creationId="{49DCC83C-0464-C3DF-E57B-AD7BFBCEB9F8}"/>
          </ac:spMkLst>
        </pc:spChg>
        <pc:spChg chg="mod">
          <ac:chgData name="Eòghan Stewart" userId="ccd32ca3-16ce-428f-9541-372d6b051929_5::10032001687B7302" providerId="ADAL" clId="{41507676-175E-4C21-93F7-6A5DD3F8756D}" dt="2023-06-13T10:11:51.214" v="5054" actId="20577"/>
          <ac:spMkLst>
            <pc:docMk/>
            <pc:sldMk cId="2677423007" sldId="275"/>
            <ac:spMk id="13" creationId="{162C2CFC-95FA-69CA-1638-B4095B7BA8A4}"/>
          </ac:spMkLst>
        </pc:spChg>
      </pc:sldChg>
      <pc:sldChg chg="del">
        <pc:chgData name="Eòghan Stewart" userId="ccd32ca3-16ce-428f-9541-372d6b051929_5::10032001687B7302" providerId="ADAL" clId="{41507676-175E-4C21-93F7-6A5DD3F8756D}" dt="2023-06-13T11:18:48.537" v="9862" actId="47"/>
        <pc:sldMkLst>
          <pc:docMk/>
          <pc:sldMk cId="3553652232" sldId="280"/>
        </pc:sldMkLst>
      </pc:sldChg>
      <pc:sldChg chg="del">
        <pc:chgData name="Eòghan Stewart" userId="ccd32ca3-16ce-428f-9541-372d6b051929_5::10032001687B7302" providerId="ADAL" clId="{41507676-175E-4C21-93F7-6A5DD3F8756D}" dt="2023-06-13T11:18:53.253" v="9863" actId="47"/>
        <pc:sldMkLst>
          <pc:docMk/>
          <pc:sldMk cId="2513477245" sldId="282"/>
        </pc:sldMkLst>
      </pc:sldChg>
      <pc:sldChg chg="del">
        <pc:chgData name="Eòghan Stewart" userId="ccd32ca3-16ce-428f-9541-372d6b051929_5::10032001687B7302" providerId="ADAL" clId="{41507676-175E-4C21-93F7-6A5DD3F8756D}" dt="2023-06-13T11:19:36.744" v="9866" actId="47"/>
        <pc:sldMkLst>
          <pc:docMk/>
          <pc:sldMk cId="3209680718" sldId="287"/>
        </pc:sldMkLst>
      </pc:sldChg>
      <pc:sldChg chg="addSp delSp modSp mod ord">
        <pc:chgData name="Eòghan Stewart" userId="ccd32ca3-16ce-428f-9541-372d6b051929_5::10032001687B7302" providerId="ADAL" clId="{41507676-175E-4C21-93F7-6A5DD3F8756D}" dt="2023-06-13T11:26:25.784" v="10217" actId="20577"/>
        <pc:sldMkLst>
          <pc:docMk/>
          <pc:sldMk cId="2979737397" sldId="291"/>
        </pc:sldMkLst>
        <pc:spChg chg="mod">
          <ac:chgData name="Eòghan Stewart" userId="ccd32ca3-16ce-428f-9541-372d6b051929_5::10032001687B7302" providerId="ADAL" clId="{41507676-175E-4C21-93F7-6A5DD3F8756D}" dt="2023-06-13T11:26:25.784" v="10217" actId="20577"/>
          <ac:spMkLst>
            <pc:docMk/>
            <pc:sldMk cId="2979737397" sldId="291"/>
            <ac:spMk id="2" creationId="{00000000-0000-0000-0000-000000000000}"/>
          </ac:spMkLst>
        </pc:spChg>
        <pc:spChg chg="mod">
          <ac:chgData name="Eòghan Stewart" userId="ccd32ca3-16ce-428f-9541-372d6b051929_5::10032001687B7302" providerId="ADAL" clId="{41507676-175E-4C21-93F7-6A5DD3F8756D}" dt="2023-05-24T14:29:26.192" v="1943" actId="14100"/>
          <ac:spMkLst>
            <pc:docMk/>
            <pc:sldMk cId="2979737397" sldId="291"/>
            <ac:spMk id="3" creationId="{9016A5C4-5ABD-BE1B-7BBD-C7F3E6760773}"/>
          </ac:spMkLst>
        </pc:spChg>
        <pc:spChg chg="del">
          <ac:chgData name="Eòghan Stewart" userId="ccd32ca3-16ce-428f-9541-372d6b051929_5::10032001687B7302" providerId="ADAL" clId="{41507676-175E-4C21-93F7-6A5DD3F8756D}" dt="2023-05-24T14:28:13" v="1924" actId="478"/>
          <ac:spMkLst>
            <pc:docMk/>
            <pc:sldMk cId="2979737397" sldId="291"/>
            <ac:spMk id="21" creationId="{5275C061-92BC-E3D7-89B7-B5DBFF9949C7}"/>
          </ac:spMkLst>
        </pc:spChg>
        <pc:spChg chg="del">
          <ac:chgData name="Eòghan Stewart" userId="ccd32ca3-16ce-428f-9541-372d6b051929_5::10032001687B7302" providerId="ADAL" clId="{41507676-175E-4C21-93F7-6A5DD3F8756D}" dt="2023-05-24T14:28:32.895" v="1931" actId="478"/>
          <ac:spMkLst>
            <pc:docMk/>
            <pc:sldMk cId="2979737397" sldId="291"/>
            <ac:spMk id="22" creationId="{32508602-12EB-2389-6E1B-4A01280F5301}"/>
          </ac:spMkLst>
        </pc:spChg>
        <pc:spChg chg="del mod">
          <ac:chgData name="Eòghan Stewart" userId="ccd32ca3-16ce-428f-9541-372d6b051929_5::10032001687B7302" providerId="ADAL" clId="{41507676-175E-4C21-93F7-6A5DD3F8756D}" dt="2023-05-24T14:28:29.645" v="1930" actId="478"/>
          <ac:spMkLst>
            <pc:docMk/>
            <pc:sldMk cId="2979737397" sldId="291"/>
            <ac:spMk id="24" creationId="{CF6E5A05-53D2-43AD-9B74-6FC7C863AD0D}"/>
          </ac:spMkLst>
        </pc:spChg>
        <pc:spChg chg="del">
          <ac:chgData name="Eòghan Stewart" userId="ccd32ca3-16ce-428f-9541-372d6b051929_5::10032001687B7302" providerId="ADAL" clId="{41507676-175E-4C21-93F7-6A5DD3F8756D}" dt="2023-05-24T14:28:13" v="1924" actId="478"/>
          <ac:spMkLst>
            <pc:docMk/>
            <pc:sldMk cId="2979737397" sldId="291"/>
            <ac:spMk id="31" creationId="{56C2E8C7-A617-3DD6-6887-B12056618F53}"/>
          </ac:spMkLst>
        </pc:spChg>
        <pc:spChg chg="del">
          <ac:chgData name="Eòghan Stewart" userId="ccd32ca3-16ce-428f-9541-372d6b051929_5::10032001687B7302" providerId="ADAL" clId="{41507676-175E-4C21-93F7-6A5DD3F8756D}" dt="2023-05-24T14:28:25.487" v="1928" actId="478"/>
          <ac:spMkLst>
            <pc:docMk/>
            <pc:sldMk cId="2979737397" sldId="291"/>
            <ac:spMk id="32" creationId="{CC5DC5DC-C8FE-2B03-8FA9-730A643CB2E0}"/>
          </ac:spMkLst>
        </pc:spChg>
        <pc:picChg chg="add mod modCrop">
          <ac:chgData name="Eòghan Stewart" userId="ccd32ca3-16ce-428f-9541-372d6b051929_5::10032001687B7302" providerId="ADAL" clId="{41507676-175E-4C21-93F7-6A5DD3F8756D}" dt="2023-05-24T14:29:18.028" v="1940" actId="1076"/>
          <ac:picMkLst>
            <pc:docMk/>
            <pc:sldMk cId="2979737397" sldId="291"/>
            <ac:picMk id="5" creationId="{3BA8BABD-80E0-8183-156B-12FCAFDEE850}"/>
          </ac:picMkLst>
        </pc:picChg>
        <pc:picChg chg="del">
          <ac:chgData name="Eòghan Stewart" userId="ccd32ca3-16ce-428f-9541-372d6b051929_5::10032001687B7302" providerId="ADAL" clId="{41507676-175E-4C21-93F7-6A5DD3F8756D}" dt="2023-05-24T14:28:18.936" v="1925" actId="478"/>
          <ac:picMkLst>
            <pc:docMk/>
            <pc:sldMk cId="2979737397" sldId="291"/>
            <ac:picMk id="10" creationId="{1CEC958F-3AD1-6ED1-C0AB-C1989D95C845}"/>
          </ac:picMkLst>
        </pc:picChg>
        <pc:picChg chg="del">
          <ac:chgData name="Eòghan Stewart" userId="ccd32ca3-16ce-428f-9541-372d6b051929_5::10032001687B7302" providerId="ADAL" clId="{41507676-175E-4C21-93F7-6A5DD3F8756D}" dt="2023-05-24T14:28:20.743" v="1926" actId="478"/>
          <ac:picMkLst>
            <pc:docMk/>
            <pc:sldMk cId="2979737397" sldId="291"/>
            <ac:picMk id="15" creationId="{2DF0B3B4-6B4D-C35E-ADAB-CA1AC3718234}"/>
          </ac:picMkLst>
        </pc:picChg>
        <pc:picChg chg="del">
          <ac:chgData name="Eòghan Stewart" userId="ccd32ca3-16ce-428f-9541-372d6b051929_5::10032001687B7302" providerId="ADAL" clId="{41507676-175E-4C21-93F7-6A5DD3F8756D}" dt="2023-05-24T14:28:13" v="1924" actId="478"/>
          <ac:picMkLst>
            <pc:docMk/>
            <pc:sldMk cId="2979737397" sldId="291"/>
            <ac:picMk id="18" creationId="{E8FE8873-32F7-6512-7915-E66B269BAA1B}"/>
          </ac:picMkLst>
        </pc:picChg>
        <pc:picChg chg="mod modCrop">
          <ac:chgData name="Eòghan Stewart" userId="ccd32ca3-16ce-428f-9541-372d6b051929_5::10032001687B7302" providerId="ADAL" clId="{41507676-175E-4C21-93F7-6A5DD3F8756D}" dt="2023-05-24T14:29:28.646" v="1944" actId="1076"/>
          <ac:picMkLst>
            <pc:docMk/>
            <pc:sldMk cId="2979737397" sldId="291"/>
            <ac:picMk id="20" creationId="{8EBB3344-2B2B-2AAD-918E-8D0AD2B8EFCB}"/>
          </ac:picMkLst>
        </pc:picChg>
        <pc:picChg chg="del">
          <ac:chgData name="Eòghan Stewart" userId="ccd32ca3-16ce-428f-9541-372d6b051929_5::10032001687B7302" providerId="ADAL" clId="{41507676-175E-4C21-93F7-6A5DD3F8756D}" dt="2023-05-24T14:28:22.435" v="1927" actId="478"/>
          <ac:picMkLst>
            <pc:docMk/>
            <pc:sldMk cId="2979737397" sldId="291"/>
            <ac:picMk id="30" creationId="{6D328464-5EFB-6935-9294-8D01E5187F64}"/>
          </ac:picMkLst>
        </pc:picChg>
      </pc:sldChg>
      <pc:sldChg chg="del">
        <pc:chgData name="Eòghan Stewart" userId="ccd32ca3-16ce-428f-9541-372d6b051929_5::10032001687B7302" providerId="ADAL" clId="{41507676-175E-4C21-93F7-6A5DD3F8756D}" dt="2023-06-13T11:26:21.056" v="10212" actId="47"/>
        <pc:sldMkLst>
          <pc:docMk/>
          <pc:sldMk cId="3772445824" sldId="292"/>
        </pc:sldMkLst>
      </pc:sldChg>
      <pc:sldChg chg="modSp mod">
        <pc:chgData name="Eòghan Stewart" userId="ccd32ca3-16ce-428f-9541-372d6b051929_5::10032001687B7302" providerId="ADAL" clId="{41507676-175E-4C21-93F7-6A5DD3F8756D}" dt="2023-06-13T11:26:30.672" v="10220" actId="20577"/>
        <pc:sldMkLst>
          <pc:docMk/>
          <pc:sldMk cId="3419223247" sldId="293"/>
        </pc:sldMkLst>
        <pc:spChg chg="mod">
          <ac:chgData name="Eòghan Stewart" userId="ccd32ca3-16ce-428f-9541-372d6b051929_5::10032001687B7302" providerId="ADAL" clId="{41507676-175E-4C21-93F7-6A5DD3F8756D}" dt="2023-06-13T11:26:30.672" v="10220" actId="20577"/>
          <ac:spMkLst>
            <pc:docMk/>
            <pc:sldMk cId="3419223247" sldId="293"/>
            <ac:spMk id="2" creationId="{7881C259-3499-2D34-0C92-61995103236F}"/>
          </ac:spMkLst>
        </pc:spChg>
      </pc:sldChg>
      <pc:sldChg chg="modSp mod">
        <pc:chgData name="Eòghan Stewart" userId="ccd32ca3-16ce-428f-9541-372d6b051929_5::10032001687B7302" providerId="ADAL" clId="{41507676-175E-4C21-93F7-6A5DD3F8756D}" dt="2023-06-13T10:51:23.226" v="7946" actId="20577"/>
        <pc:sldMkLst>
          <pc:docMk/>
          <pc:sldMk cId="715761333" sldId="295"/>
        </pc:sldMkLst>
        <pc:spChg chg="mod">
          <ac:chgData name="Eòghan Stewart" userId="ccd32ca3-16ce-428f-9541-372d6b051929_5::10032001687B7302" providerId="ADAL" clId="{41507676-175E-4C21-93F7-6A5DD3F8756D}" dt="2023-05-25T16:19:44.751" v="3891" actId="20577"/>
          <ac:spMkLst>
            <pc:docMk/>
            <pc:sldMk cId="715761333" sldId="295"/>
            <ac:spMk id="3" creationId="{960AAD08-0925-BBB0-FA3C-A5E9F7BE5D31}"/>
          </ac:spMkLst>
        </pc:spChg>
        <pc:spChg chg="mod">
          <ac:chgData name="Eòghan Stewart" userId="ccd32ca3-16ce-428f-9541-372d6b051929_5::10032001687B7302" providerId="ADAL" clId="{41507676-175E-4C21-93F7-6A5DD3F8756D}" dt="2023-06-13T10:51:23.226" v="7946" actId="20577"/>
          <ac:spMkLst>
            <pc:docMk/>
            <pc:sldMk cId="715761333" sldId="295"/>
            <ac:spMk id="19" creationId="{2D207170-A77B-5345-1821-64E975395B53}"/>
          </ac:spMkLst>
        </pc:spChg>
        <pc:picChg chg="mod">
          <ac:chgData name="Eòghan Stewart" userId="ccd32ca3-16ce-428f-9541-372d6b051929_5::10032001687B7302" providerId="ADAL" clId="{41507676-175E-4C21-93F7-6A5DD3F8756D}" dt="2023-05-25T15:43:08.729" v="2117" actId="14826"/>
          <ac:picMkLst>
            <pc:docMk/>
            <pc:sldMk cId="715761333" sldId="295"/>
            <ac:picMk id="11" creationId="{E4059777-644B-5CFB-D10F-50E7D0902948}"/>
          </ac:picMkLst>
        </pc:picChg>
      </pc:sldChg>
      <pc:sldChg chg="modSp del mod">
        <pc:chgData name="Eòghan Stewart" userId="ccd32ca3-16ce-428f-9541-372d6b051929_5::10032001687B7302" providerId="ADAL" clId="{41507676-175E-4C21-93F7-6A5DD3F8756D}" dt="2023-06-13T11:03:27.780" v="9092" actId="47"/>
        <pc:sldMkLst>
          <pc:docMk/>
          <pc:sldMk cId="2703360580" sldId="301"/>
        </pc:sldMkLst>
        <pc:spChg chg="mod">
          <ac:chgData name="Eòghan Stewart" userId="ccd32ca3-16ce-428f-9541-372d6b051929_5::10032001687B7302" providerId="ADAL" clId="{41507676-175E-4C21-93F7-6A5DD3F8756D}" dt="2023-05-18T15:32:08.808" v="625" actId="20577"/>
          <ac:spMkLst>
            <pc:docMk/>
            <pc:sldMk cId="2703360580" sldId="301"/>
            <ac:spMk id="5" creationId="{FAF7AF29-FD6D-030A-0BF8-0373CC032345}"/>
          </ac:spMkLst>
        </pc:spChg>
      </pc:sldChg>
      <pc:sldChg chg="ord">
        <pc:chgData name="Eòghan Stewart" userId="ccd32ca3-16ce-428f-9541-372d6b051929_5::10032001687B7302" providerId="ADAL" clId="{41507676-175E-4C21-93F7-6A5DD3F8756D}" dt="2023-06-13T11:18:37.251" v="9861"/>
        <pc:sldMkLst>
          <pc:docMk/>
          <pc:sldMk cId="387116089" sldId="306"/>
        </pc:sldMkLst>
      </pc:sldChg>
      <pc:sldChg chg="modSp mod ord">
        <pc:chgData name="Eòghan Stewart" userId="ccd32ca3-16ce-428f-9541-372d6b051929_5::10032001687B7302" providerId="ADAL" clId="{41507676-175E-4C21-93F7-6A5DD3F8756D}" dt="2023-06-13T10:53:12.027" v="8085" actId="313"/>
        <pc:sldMkLst>
          <pc:docMk/>
          <pc:sldMk cId="866542113" sldId="307"/>
        </pc:sldMkLst>
        <pc:spChg chg="mod">
          <ac:chgData name="Eòghan Stewart" userId="ccd32ca3-16ce-428f-9541-372d6b051929_5::10032001687B7302" providerId="ADAL" clId="{41507676-175E-4C21-93F7-6A5DD3F8756D}" dt="2023-06-13T10:53:12.027" v="8085" actId="313"/>
          <ac:spMkLst>
            <pc:docMk/>
            <pc:sldMk cId="866542113" sldId="307"/>
            <ac:spMk id="2" creationId="{7881C259-3499-2D34-0C92-61995103236F}"/>
          </ac:spMkLst>
        </pc:spChg>
        <pc:spChg chg="mod">
          <ac:chgData name="Eòghan Stewart" userId="ccd32ca3-16ce-428f-9541-372d6b051929_5::10032001687B7302" providerId="ADAL" clId="{41507676-175E-4C21-93F7-6A5DD3F8756D}" dt="2023-05-24T14:26:59.011" v="1913" actId="20577"/>
          <ac:spMkLst>
            <pc:docMk/>
            <pc:sldMk cId="866542113" sldId="307"/>
            <ac:spMk id="4" creationId="{296B07EF-2297-52ED-6EC9-2FAF4F1D39B6}"/>
          </ac:spMkLst>
        </pc:spChg>
      </pc:sldChg>
      <pc:sldChg chg="addSp delSp modSp mod">
        <pc:chgData name="Eòghan Stewart" userId="ccd32ca3-16ce-428f-9541-372d6b051929_5::10032001687B7302" providerId="ADAL" clId="{41507676-175E-4C21-93F7-6A5DD3F8756D}" dt="2023-06-13T10:55:17.504" v="8368" actId="313"/>
        <pc:sldMkLst>
          <pc:docMk/>
          <pc:sldMk cId="4210516386" sldId="315"/>
        </pc:sldMkLst>
        <pc:spChg chg="mod">
          <ac:chgData name="Eòghan Stewart" userId="ccd32ca3-16ce-428f-9541-372d6b051929_5::10032001687B7302" providerId="ADAL" clId="{41507676-175E-4C21-93F7-6A5DD3F8756D}" dt="2023-05-25T16:19:29.747" v="3879" actId="20577"/>
          <ac:spMkLst>
            <pc:docMk/>
            <pc:sldMk cId="4210516386" sldId="315"/>
            <ac:spMk id="3" creationId="{960AAD08-0925-BBB0-FA3C-A5E9F7BE5D31}"/>
          </ac:spMkLst>
        </pc:spChg>
        <pc:spChg chg="add mod">
          <ac:chgData name="Eòghan Stewart" userId="ccd32ca3-16ce-428f-9541-372d6b051929_5::10032001687B7302" providerId="ADAL" clId="{41507676-175E-4C21-93F7-6A5DD3F8756D}" dt="2023-05-25T16:29:28.358" v="3951" actId="1076"/>
          <ac:spMkLst>
            <pc:docMk/>
            <pc:sldMk cId="4210516386" sldId="315"/>
            <ac:spMk id="6" creationId="{D3C27BDE-28FA-27C7-92A7-82EC8DEF83CC}"/>
          </ac:spMkLst>
        </pc:spChg>
        <pc:spChg chg="add mod">
          <ac:chgData name="Eòghan Stewart" userId="ccd32ca3-16ce-428f-9541-372d6b051929_5::10032001687B7302" providerId="ADAL" clId="{41507676-175E-4C21-93F7-6A5DD3F8756D}" dt="2023-05-25T16:34:34.469" v="4143" actId="1076"/>
          <ac:spMkLst>
            <pc:docMk/>
            <pc:sldMk cId="4210516386" sldId="315"/>
            <ac:spMk id="7" creationId="{E26F62DB-62BB-6B01-E59C-8D0D5628E350}"/>
          </ac:spMkLst>
        </pc:spChg>
        <pc:spChg chg="add mod">
          <ac:chgData name="Eòghan Stewart" userId="ccd32ca3-16ce-428f-9541-372d6b051929_5::10032001687B7302" providerId="ADAL" clId="{41507676-175E-4C21-93F7-6A5DD3F8756D}" dt="2023-05-25T16:30:07.781" v="3993" actId="1076"/>
          <ac:spMkLst>
            <pc:docMk/>
            <pc:sldMk cId="4210516386" sldId="315"/>
            <ac:spMk id="8" creationId="{FE8821C2-A06D-F49E-2036-6A3713E52B40}"/>
          </ac:spMkLst>
        </pc:spChg>
        <pc:spChg chg="add mod">
          <ac:chgData name="Eòghan Stewart" userId="ccd32ca3-16ce-428f-9541-372d6b051929_5::10032001687B7302" providerId="ADAL" clId="{41507676-175E-4C21-93F7-6A5DD3F8756D}" dt="2023-05-25T16:30:21.595" v="4000" actId="1076"/>
          <ac:spMkLst>
            <pc:docMk/>
            <pc:sldMk cId="4210516386" sldId="315"/>
            <ac:spMk id="9" creationId="{1EB7B9D6-18B1-0201-D93A-24ECF53FDE4E}"/>
          </ac:spMkLst>
        </pc:spChg>
        <pc:spChg chg="mod">
          <ac:chgData name="Eòghan Stewart" userId="ccd32ca3-16ce-428f-9541-372d6b051929_5::10032001687B7302" providerId="ADAL" clId="{41507676-175E-4C21-93F7-6A5DD3F8756D}" dt="2023-06-13T10:55:17.504" v="8368" actId="313"/>
          <ac:spMkLst>
            <pc:docMk/>
            <pc:sldMk cId="4210516386" sldId="315"/>
            <ac:spMk id="19" creationId="{2D207170-A77B-5345-1821-64E975395B53}"/>
          </ac:spMkLst>
        </pc:spChg>
        <pc:picChg chg="add mod">
          <ac:chgData name="Eòghan Stewart" userId="ccd32ca3-16ce-428f-9541-372d6b051929_5::10032001687B7302" providerId="ADAL" clId="{41507676-175E-4C21-93F7-6A5DD3F8756D}" dt="2023-05-25T16:22:28.521" v="3929" actId="1076"/>
          <ac:picMkLst>
            <pc:docMk/>
            <pc:sldMk cId="4210516386" sldId="315"/>
            <ac:picMk id="2" creationId="{BE00B90D-2CC7-3F6D-82EB-D2F313EA21F8}"/>
          </ac:picMkLst>
        </pc:picChg>
        <pc:picChg chg="add mod">
          <ac:chgData name="Eòghan Stewart" userId="ccd32ca3-16ce-428f-9541-372d6b051929_5::10032001687B7302" providerId="ADAL" clId="{41507676-175E-4C21-93F7-6A5DD3F8756D}" dt="2023-05-25T16:27:22.675" v="3933" actId="14100"/>
          <ac:picMkLst>
            <pc:docMk/>
            <pc:sldMk cId="4210516386" sldId="315"/>
            <ac:picMk id="5" creationId="{5C9FF227-35C1-F56A-5F13-484C13E638A2}"/>
          </ac:picMkLst>
        </pc:picChg>
        <pc:picChg chg="del">
          <ac:chgData name="Eòghan Stewart" userId="ccd32ca3-16ce-428f-9541-372d6b051929_5::10032001687B7302" providerId="ADAL" clId="{41507676-175E-4C21-93F7-6A5DD3F8756D}" dt="2023-05-25T16:21:34.328" v="3924" actId="478"/>
          <ac:picMkLst>
            <pc:docMk/>
            <pc:sldMk cId="4210516386" sldId="315"/>
            <ac:picMk id="11" creationId="{E4059777-644B-5CFB-D10F-50E7D0902948}"/>
          </ac:picMkLst>
        </pc:picChg>
        <pc:picChg chg="add mod">
          <ac:chgData name="Eòghan Stewart" userId="ccd32ca3-16ce-428f-9541-372d6b051929_5::10032001687B7302" providerId="ADAL" clId="{41507676-175E-4C21-93F7-6A5DD3F8756D}" dt="2023-05-25T16:29:03.300" v="3939" actId="14100"/>
          <ac:picMkLst>
            <pc:docMk/>
            <pc:sldMk cId="4210516386" sldId="315"/>
            <ac:picMk id="1026" creationId="{C33AFBAA-E7C6-289A-4598-A89AA299AEBA}"/>
          </ac:picMkLst>
        </pc:picChg>
        <pc:picChg chg="add mod">
          <ac:chgData name="Eòghan Stewart" userId="ccd32ca3-16ce-428f-9541-372d6b051929_5::10032001687B7302" providerId="ADAL" clId="{41507676-175E-4C21-93F7-6A5DD3F8756D}" dt="2023-05-25T16:28:58.806" v="3937" actId="14100"/>
          <ac:picMkLst>
            <pc:docMk/>
            <pc:sldMk cId="4210516386" sldId="315"/>
            <ac:picMk id="1028" creationId="{A1272B28-ADE6-CF29-C059-9A59C610B783}"/>
          </ac:picMkLst>
        </pc:picChg>
      </pc:sldChg>
      <pc:sldChg chg="del">
        <pc:chgData name="Eòghan Stewart" userId="ccd32ca3-16ce-428f-9541-372d6b051929_5::10032001687B7302" providerId="ADAL" clId="{41507676-175E-4C21-93F7-6A5DD3F8756D}" dt="2023-06-13T10:42:59.514" v="6638" actId="47"/>
        <pc:sldMkLst>
          <pc:docMk/>
          <pc:sldMk cId="2789252367" sldId="316"/>
        </pc:sldMkLst>
      </pc:sldChg>
      <pc:sldChg chg="addSp delSp modSp mod delAnim modAnim">
        <pc:chgData name="Eòghan Stewart" userId="ccd32ca3-16ce-428f-9541-372d6b051929_5::10032001687B7302" providerId="ADAL" clId="{41507676-175E-4C21-93F7-6A5DD3F8756D}" dt="2023-06-13T11:08:46.645" v="9355" actId="14100"/>
        <pc:sldMkLst>
          <pc:docMk/>
          <pc:sldMk cId="2452022549" sldId="317"/>
        </pc:sldMkLst>
        <pc:spChg chg="mod">
          <ac:chgData name="Eòghan Stewart" userId="ccd32ca3-16ce-428f-9541-372d6b051929_5::10032001687B7302" providerId="ADAL" clId="{41507676-175E-4C21-93F7-6A5DD3F8756D}" dt="2023-06-13T11:06:14.362" v="9293" actId="20577"/>
          <ac:spMkLst>
            <pc:docMk/>
            <pc:sldMk cId="2452022549" sldId="317"/>
            <ac:spMk id="2" creationId="{00000000-0000-0000-0000-000000000000}"/>
          </ac:spMkLst>
        </pc:spChg>
        <pc:spChg chg="mod">
          <ac:chgData name="Eòghan Stewart" userId="ccd32ca3-16ce-428f-9541-372d6b051929_5::10032001687B7302" providerId="ADAL" clId="{41507676-175E-4C21-93F7-6A5DD3F8756D}" dt="2023-06-13T11:02:54.681" v="9091" actId="20577"/>
          <ac:spMkLst>
            <pc:docMk/>
            <pc:sldMk cId="2452022549" sldId="317"/>
            <ac:spMk id="3" creationId="{9016A5C4-5ABD-BE1B-7BBD-C7F3E6760773}"/>
          </ac:spMkLst>
        </pc:spChg>
        <pc:spChg chg="mod">
          <ac:chgData name="Eòghan Stewart" userId="ccd32ca3-16ce-428f-9541-372d6b051929_5::10032001687B7302" providerId="ADAL" clId="{41507676-175E-4C21-93F7-6A5DD3F8756D}" dt="2023-06-13T11:08:34.424" v="9354" actId="14100"/>
          <ac:spMkLst>
            <pc:docMk/>
            <pc:sldMk cId="2452022549" sldId="317"/>
            <ac:spMk id="5" creationId="{FAF7AF29-FD6D-030A-0BF8-0373CC032345}"/>
          </ac:spMkLst>
        </pc:spChg>
        <pc:spChg chg="del">
          <ac:chgData name="Eòghan Stewart" userId="ccd32ca3-16ce-428f-9541-372d6b051929_5::10032001687B7302" providerId="ADAL" clId="{41507676-175E-4C21-93F7-6A5DD3F8756D}" dt="2023-06-13T11:06:28.637" v="9302" actId="478"/>
          <ac:spMkLst>
            <pc:docMk/>
            <pc:sldMk cId="2452022549" sldId="317"/>
            <ac:spMk id="7" creationId="{202B696B-14CD-9E93-158B-B1D7DDF44574}"/>
          </ac:spMkLst>
        </pc:spChg>
        <pc:spChg chg="del">
          <ac:chgData name="Eòghan Stewart" userId="ccd32ca3-16ce-428f-9541-372d6b051929_5::10032001687B7302" providerId="ADAL" clId="{41507676-175E-4C21-93F7-6A5DD3F8756D}" dt="2023-06-13T11:06:27.566" v="9301" actId="478"/>
          <ac:spMkLst>
            <pc:docMk/>
            <pc:sldMk cId="2452022549" sldId="317"/>
            <ac:spMk id="13" creationId="{162C2CFC-95FA-69CA-1638-B4095B7BA8A4}"/>
          </ac:spMkLst>
        </pc:spChg>
        <pc:spChg chg="del">
          <ac:chgData name="Eòghan Stewart" userId="ccd32ca3-16ce-428f-9541-372d6b051929_5::10032001687B7302" providerId="ADAL" clId="{41507676-175E-4C21-93F7-6A5DD3F8756D}" dt="2023-06-13T11:06:25.025" v="9298" actId="478"/>
          <ac:spMkLst>
            <pc:docMk/>
            <pc:sldMk cId="2452022549" sldId="317"/>
            <ac:spMk id="14" creationId="{F174FC29-43B3-57F6-063B-B329BAF9B86F}"/>
          </ac:spMkLst>
        </pc:spChg>
        <pc:spChg chg="del">
          <ac:chgData name="Eòghan Stewart" userId="ccd32ca3-16ce-428f-9541-372d6b051929_5::10032001687B7302" providerId="ADAL" clId="{41507676-175E-4C21-93F7-6A5DD3F8756D}" dt="2023-06-13T11:06:24.142" v="9297" actId="478"/>
          <ac:spMkLst>
            <pc:docMk/>
            <pc:sldMk cId="2452022549" sldId="317"/>
            <ac:spMk id="17" creationId="{E227A035-7933-7753-C67A-E75DC0779CCB}"/>
          </ac:spMkLst>
        </pc:spChg>
        <pc:spChg chg="add mod">
          <ac:chgData name="Eòghan Stewart" userId="ccd32ca3-16ce-428f-9541-372d6b051929_5::10032001687B7302" providerId="ADAL" clId="{41507676-175E-4C21-93F7-6A5DD3F8756D}" dt="2023-06-13T11:07:01.605" v="9313" actId="14100"/>
          <ac:spMkLst>
            <pc:docMk/>
            <pc:sldMk cId="2452022549" sldId="317"/>
            <ac:spMk id="20" creationId="{0CFFCA03-7BD2-6C09-23EC-A867EC754D04}"/>
          </ac:spMkLst>
        </pc:spChg>
        <pc:spChg chg="add mod">
          <ac:chgData name="Eòghan Stewart" userId="ccd32ca3-16ce-428f-9541-372d6b051929_5::10032001687B7302" providerId="ADAL" clId="{41507676-175E-4C21-93F7-6A5DD3F8756D}" dt="2023-06-13T11:07:39.087" v="9328" actId="14100"/>
          <ac:spMkLst>
            <pc:docMk/>
            <pc:sldMk cId="2452022549" sldId="317"/>
            <ac:spMk id="26" creationId="{7AC11DC3-E4CA-F722-4DEE-4197A68CD474}"/>
          </ac:spMkLst>
        </pc:spChg>
        <pc:spChg chg="add mod">
          <ac:chgData name="Eòghan Stewart" userId="ccd32ca3-16ce-428f-9541-372d6b051929_5::10032001687B7302" providerId="ADAL" clId="{41507676-175E-4C21-93F7-6A5DD3F8756D}" dt="2023-06-13T11:08:28.205" v="9348" actId="14100"/>
          <ac:spMkLst>
            <pc:docMk/>
            <pc:sldMk cId="2452022549" sldId="317"/>
            <ac:spMk id="33" creationId="{B8F41304-62A9-0F93-715E-1FDFB4878317}"/>
          </ac:spMkLst>
        </pc:spChg>
        <pc:grpChg chg="add mod">
          <ac:chgData name="Eòghan Stewart" userId="ccd32ca3-16ce-428f-9541-372d6b051929_5::10032001687B7302" providerId="ADAL" clId="{41507676-175E-4C21-93F7-6A5DD3F8756D}" dt="2023-06-13T11:08:46.645" v="9355" actId="14100"/>
          <ac:grpSpMkLst>
            <pc:docMk/>
            <pc:sldMk cId="2452022549" sldId="317"/>
            <ac:grpSpMk id="6" creationId="{1F0954E2-DF6B-CF38-75A1-2D958EFD6D41}"/>
          </ac:grpSpMkLst>
        </pc:grpChg>
        <pc:grpChg chg="add mod">
          <ac:chgData name="Eòghan Stewart" userId="ccd32ca3-16ce-428f-9541-372d6b051929_5::10032001687B7302" providerId="ADAL" clId="{41507676-175E-4C21-93F7-6A5DD3F8756D}" dt="2023-06-13T11:07:21.927" v="9321" actId="14100"/>
          <ac:grpSpMkLst>
            <pc:docMk/>
            <pc:sldMk cId="2452022549" sldId="317"/>
            <ac:grpSpMk id="21" creationId="{4801BA92-FB29-14D7-031B-E7A5E31615FC}"/>
          </ac:grpSpMkLst>
        </pc:grpChg>
        <pc:grpChg chg="mod">
          <ac:chgData name="Eòghan Stewart" userId="ccd32ca3-16ce-428f-9541-372d6b051929_5::10032001687B7302" providerId="ADAL" clId="{41507676-175E-4C21-93F7-6A5DD3F8756D}" dt="2023-06-13T11:07:12.384" v="9315"/>
          <ac:grpSpMkLst>
            <pc:docMk/>
            <pc:sldMk cId="2452022549" sldId="317"/>
            <ac:grpSpMk id="23" creationId="{845625DA-6F7C-A1F8-FED3-02EE02C1AB65}"/>
          </ac:grpSpMkLst>
        </pc:grpChg>
        <pc:grpChg chg="add mod">
          <ac:chgData name="Eòghan Stewart" userId="ccd32ca3-16ce-428f-9541-372d6b051929_5::10032001687B7302" providerId="ADAL" clId="{41507676-175E-4C21-93F7-6A5DD3F8756D}" dt="2023-06-13T11:07:54.398" v="9335" actId="1076"/>
          <ac:grpSpMkLst>
            <pc:docMk/>
            <pc:sldMk cId="2452022549" sldId="317"/>
            <ac:grpSpMk id="27" creationId="{B24F8542-C1E4-0474-165E-784E99B458C2}"/>
          </ac:grpSpMkLst>
        </pc:grpChg>
        <pc:grpChg chg="mod">
          <ac:chgData name="Eòghan Stewart" userId="ccd32ca3-16ce-428f-9541-372d6b051929_5::10032001687B7302" providerId="ADAL" clId="{41507676-175E-4C21-93F7-6A5DD3F8756D}" dt="2023-06-13T11:07:46.570" v="9329"/>
          <ac:grpSpMkLst>
            <pc:docMk/>
            <pc:sldMk cId="2452022549" sldId="317"/>
            <ac:grpSpMk id="29" creationId="{559C7EB9-1CA6-FE16-E828-9A3B6CE26D22}"/>
          </ac:grpSpMkLst>
        </pc:grpChg>
        <pc:picChg chg="del">
          <ac:chgData name="Eòghan Stewart" userId="ccd32ca3-16ce-428f-9541-372d6b051929_5::10032001687B7302" providerId="ADAL" clId="{41507676-175E-4C21-93F7-6A5DD3F8756D}" dt="2023-06-13T11:06:22.983" v="9296" actId="478"/>
          <ac:picMkLst>
            <pc:docMk/>
            <pc:sldMk cId="2452022549" sldId="317"/>
            <ac:picMk id="8" creationId="{95C9F714-D695-A3A5-9B63-D4F4058DE0B8}"/>
          </ac:picMkLst>
        </pc:picChg>
        <pc:picChg chg="del">
          <ac:chgData name="Eòghan Stewart" userId="ccd32ca3-16ce-428f-9541-372d6b051929_5::10032001687B7302" providerId="ADAL" clId="{41507676-175E-4C21-93F7-6A5DD3F8756D}" dt="2023-06-13T11:06:25.924" v="9299" actId="478"/>
          <ac:picMkLst>
            <pc:docMk/>
            <pc:sldMk cId="2452022549" sldId="317"/>
            <ac:picMk id="9" creationId="{504FDF48-C4E5-8DFA-5DD2-A4CC24BE7452}"/>
          </ac:picMkLst>
        </pc:picChg>
        <pc:picChg chg="del">
          <ac:chgData name="Eòghan Stewart" userId="ccd32ca3-16ce-428f-9541-372d6b051929_5::10032001687B7302" providerId="ADAL" clId="{41507676-175E-4C21-93F7-6A5DD3F8756D}" dt="2023-06-13T11:06:26.781" v="9300" actId="478"/>
          <ac:picMkLst>
            <pc:docMk/>
            <pc:sldMk cId="2452022549" sldId="317"/>
            <ac:picMk id="10" creationId="{68D93DC8-991F-3F1B-3032-570F80D8FDA1}"/>
          </ac:picMkLst>
        </pc:picChg>
        <pc:picChg chg="del">
          <ac:chgData name="Eòghan Stewart" userId="ccd32ca3-16ce-428f-9541-372d6b051929_5::10032001687B7302" providerId="ADAL" clId="{41507676-175E-4C21-93F7-6A5DD3F8756D}" dt="2023-06-13T11:06:20.494" v="9294" actId="478"/>
          <ac:picMkLst>
            <pc:docMk/>
            <pc:sldMk cId="2452022549" sldId="317"/>
            <ac:picMk id="11" creationId="{41ED8AF7-1FEB-7476-907A-C9C1B6E9EAD8}"/>
          </ac:picMkLst>
        </pc:picChg>
        <pc:picChg chg="mod">
          <ac:chgData name="Eòghan Stewart" userId="ccd32ca3-16ce-428f-9541-372d6b051929_5::10032001687B7302" providerId="ADAL" clId="{41507676-175E-4C21-93F7-6A5DD3F8756D}" dt="2023-06-13T11:06:43.001" v="9303"/>
          <ac:picMkLst>
            <pc:docMk/>
            <pc:sldMk cId="2452022549" sldId="317"/>
            <ac:picMk id="12" creationId="{224FB361-35CB-640F-5288-B98F352A5E51}"/>
          </ac:picMkLst>
        </pc:picChg>
        <pc:picChg chg="del">
          <ac:chgData name="Eòghan Stewart" userId="ccd32ca3-16ce-428f-9541-372d6b051929_5::10032001687B7302" providerId="ADAL" clId="{41507676-175E-4C21-93F7-6A5DD3F8756D}" dt="2023-06-13T11:06:22.105" v="9295" actId="478"/>
          <ac:picMkLst>
            <pc:docMk/>
            <pc:sldMk cId="2452022549" sldId="317"/>
            <ac:picMk id="16" creationId="{AE169B21-B2A2-5519-9D7A-7C5E9A63D442}"/>
          </ac:picMkLst>
        </pc:picChg>
        <pc:picChg chg="mod">
          <ac:chgData name="Eòghan Stewart" userId="ccd32ca3-16ce-428f-9541-372d6b051929_5::10032001687B7302" providerId="ADAL" clId="{41507676-175E-4C21-93F7-6A5DD3F8756D}" dt="2023-06-13T11:06:43.001" v="9303"/>
          <ac:picMkLst>
            <pc:docMk/>
            <pc:sldMk cId="2452022549" sldId="317"/>
            <ac:picMk id="18" creationId="{893EF773-4D4C-F62B-3862-8420C83524F2}"/>
          </ac:picMkLst>
        </pc:picChg>
        <pc:picChg chg="mod">
          <ac:chgData name="Eòghan Stewart" userId="ccd32ca3-16ce-428f-9541-372d6b051929_5::10032001687B7302" providerId="ADAL" clId="{41507676-175E-4C21-93F7-6A5DD3F8756D}" dt="2023-06-13T11:06:43.001" v="9303"/>
          <ac:picMkLst>
            <pc:docMk/>
            <pc:sldMk cId="2452022549" sldId="317"/>
            <ac:picMk id="19" creationId="{8CFA7BC9-0BDE-C6FF-B589-2A0853FD10A0}"/>
          </ac:picMkLst>
        </pc:picChg>
        <pc:picChg chg="mod">
          <ac:chgData name="Eòghan Stewart" userId="ccd32ca3-16ce-428f-9541-372d6b051929_5::10032001687B7302" providerId="ADAL" clId="{41507676-175E-4C21-93F7-6A5DD3F8756D}" dt="2023-06-13T11:07:12.384" v="9315"/>
          <ac:picMkLst>
            <pc:docMk/>
            <pc:sldMk cId="2452022549" sldId="317"/>
            <ac:picMk id="22" creationId="{A12FAE9D-F99F-4161-49AA-E57DC110A3E2}"/>
          </ac:picMkLst>
        </pc:picChg>
        <pc:picChg chg="mod">
          <ac:chgData name="Eòghan Stewart" userId="ccd32ca3-16ce-428f-9541-372d6b051929_5::10032001687B7302" providerId="ADAL" clId="{41507676-175E-4C21-93F7-6A5DD3F8756D}" dt="2023-06-13T11:07:12.384" v="9315"/>
          <ac:picMkLst>
            <pc:docMk/>
            <pc:sldMk cId="2452022549" sldId="317"/>
            <ac:picMk id="24" creationId="{445A1A04-FBA5-0178-7345-471024D7DBE3}"/>
          </ac:picMkLst>
        </pc:picChg>
        <pc:picChg chg="mod">
          <ac:chgData name="Eòghan Stewart" userId="ccd32ca3-16ce-428f-9541-372d6b051929_5::10032001687B7302" providerId="ADAL" clId="{41507676-175E-4C21-93F7-6A5DD3F8756D}" dt="2023-06-13T11:07:12.384" v="9315"/>
          <ac:picMkLst>
            <pc:docMk/>
            <pc:sldMk cId="2452022549" sldId="317"/>
            <ac:picMk id="25" creationId="{6245EF66-EFC2-0F86-DEA3-3CB7188A260B}"/>
          </ac:picMkLst>
        </pc:picChg>
        <pc:picChg chg="mod">
          <ac:chgData name="Eòghan Stewart" userId="ccd32ca3-16ce-428f-9541-372d6b051929_5::10032001687B7302" providerId="ADAL" clId="{41507676-175E-4C21-93F7-6A5DD3F8756D}" dt="2023-06-13T11:07:46.570" v="9329"/>
          <ac:picMkLst>
            <pc:docMk/>
            <pc:sldMk cId="2452022549" sldId="317"/>
            <ac:picMk id="28" creationId="{A5AE781C-1808-4CCC-2273-15A03CD4B1B9}"/>
          </ac:picMkLst>
        </pc:picChg>
        <pc:picChg chg="mod">
          <ac:chgData name="Eòghan Stewart" userId="ccd32ca3-16ce-428f-9541-372d6b051929_5::10032001687B7302" providerId="ADAL" clId="{41507676-175E-4C21-93F7-6A5DD3F8756D}" dt="2023-06-13T11:07:46.570" v="9329"/>
          <ac:picMkLst>
            <pc:docMk/>
            <pc:sldMk cId="2452022549" sldId="317"/>
            <ac:picMk id="30" creationId="{C8D6C1EE-3DBD-07E0-CAE8-097D18A292C2}"/>
          </ac:picMkLst>
        </pc:picChg>
        <pc:picChg chg="mod">
          <ac:chgData name="Eòghan Stewart" userId="ccd32ca3-16ce-428f-9541-372d6b051929_5::10032001687B7302" providerId="ADAL" clId="{41507676-175E-4C21-93F7-6A5DD3F8756D}" dt="2023-06-13T11:07:46.570" v="9329"/>
          <ac:picMkLst>
            <pc:docMk/>
            <pc:sldMk cId="2452022549" sldId="317"/>
            <ac:picMk id="31" creationId="{AA5607F7-113F-3A8E-4D7A-FADD45FA9E10}"/>
          </ac:picMkLst>
        </pc:picChg>
        <pc:picChg chg="mod">
          <ac:chgData name="Eòghan Stewart" userId="ccd32ca3-16ce-428f-9541-372d6b051929_5::10032001687B7302" providerId="ADAL" clId="{41507676-175E-4C21-93F7-6A5DD3F8756D}" dt="2023-06-13T11:07:46.570" v="9329"/>
          <ac:picMkLst>
            <pc:docMk/>
            <pc:sldMk cId="2452022549" sldId="317"/>
            <ac:picMk id="32" creationId="{D6699D46-6B5B-6DD1-3C7A-264FE90EFD82}"/>
          </ac:picMkLst>
        </pc:picChg>
      </pc:sldChg>
      <pc:sldChg chg="addSp modSp mod">
        <pc:chgData name="Eòghan Stewart" userId="ccd32ca3-16ce-428f-9541-372d6b051929_5::10032001687B7302" providerId="ADAL" clId="{41507676-175E-4C21-93F7-6A5DD3F8756D}" dt="2023-06-13T11:05:59.558" v="9285" actId="20577"/>
        <pc:sldMkLst>
          <pc:docMk/>
          <pc:sldMk cId="2587593546" sldId="318"/>
        </pc:sldMkLst>
        <pc:spChg chg="mod">
          <ac:chgData name="Eòghan Stewart" userId="ccd32ca3-16ce-428f-9541-372d6b051929_5::10032001687B7302" providerId="ADAL" clId="{41507676-175E-4C21-93F7-6A5DD3F8756D}" dt="2023-06-13T11:03:48.799" v="9102" actId="20577"/>
          <ac:spMkLst>
            <pc:docMk/>
            <pc:sldMk cId="2587593546" sldId="318"/>
            <ac:spMk id="2" creationId="{00000000-0000-0000-0000-000000000000}"/>
          </ac:spMkLst>
        </pc:spChg>
        <pc:spChg chg="mod">
          <ac:chgData name="Eòghan Stewart" userId="ccd32ca3-16ce-428f-9541-372d6b051929_5::10032001687B7302" providerId="ADAL" clId="{41507676-175E-4C21-93F7-6A5DD3F8756D}" dt="2023-06-13T11:05:49.361" v="9277" actId="20577"/>
          <ac:spMkLst>
            <pc:docMk/>
            <pc:sldMk cId="2587593546" sldId="318"/>
            <ac:spMk id="5" creationId="{FAF7AF29-FD6D-030A-0BF8-0373CC032345}"/>
          </ac:spMkLst>
        </pc:spChg>
        <pc:spChg chg="mod">
          <ac:chgData name="Eòghan Stewart" userId="ccd32ca3-16ce-428f-9541-372d6b051929_5::10032001687B7302" providerId="ADAL" clId="{41507676-175E-4C21-93F7-6A5DD3F8756D}" dt="2023-06-13T11:05:59.558" v="9285" actId="20577"/>
          <ac:spMkLst>
            <pc:docMk/>
            <pc:sldMk cId="2587593546" sldId="318"/>
            <ac:spMk id="7" creationId="{202B696B-14CD-9E93-158B-B1D7DDF44574}"/>
          </ac:spMkLst>
        </pc:spChg>
        <pc:spChg chg="mod">
          <ac:chgData name="Eòghan Stewart" userId="ccd32ca3-16ce-428f-9541-372d6b051929_5::10032001687B7302" providerId="ADAL" clId="{41507676-175E-4C21-93F7-6A5DD3F8756D}" dt="2023-06-13T11:04:52.265" v="9254"/>
          <ac:spMkLst>
            <pc:docMk/>
            <pc:sldMk cId="2587593546" sldId="318"/>
            <ac:spMk id="13" creationId="{162C2CFC-95FA-69CA-1638-B4095B7BA8A4}"/>
          </ac:spMkLst>
        </pc:spChg>
        <pc:picChg chg="add mod">
          <ac:chgData name="Eòghan Stewart" userId="ccd32ca3-16ce-428f-9541-372d6b051929_5::10032001687B7302" providerId="ADAL" clId="{41507676-175E-4C21-93F7-6A5DD3F8756D}" dt="2023-06-13T11:05:40.875" v="9269" actId="208"/>
          <ac:picMkLst>
            <pc:docMk/>
            <pc:sldMk cId="2587593546" sldId="318"/>
            <ac:picMk id="8" creationId="{878C2AB7-BD3B-8586-B5ED-8CD2C9FE08A5}"/>
          </ac:picMkLst>
        </pc:picChg>
      </pc:sldChg>
      <pc:sldChg chg="modSp mod">
        <pc:chgData name="Eòghan Stewart" userId="ccd32ca3-16ce-428f-9541-372d6b051929_5::10032001687B7302" providerId="ADAL" clId="{41507676-175E-4C21-93F7-6A5DD3F8756D}" dt="2023-05-24T14:05:04.346" v="789" actId="20577"/>
        <pc:sldMkLst>
          <pc:docMk/>
          <pc:sldMk cId="1301118980" sldId="319"/>
        </pc:sldMkLst>
        <pc:spChg chg="mod">
          <ac:chgData name="Eòghan Stewart" userId="ccd32ca3-16ce-428f-9541-372d6b051929_5::10032001687B7302" providerId="ADAL" clId="{41507676-175E-4C21-93F7-6A5DD3F8756D}" dt="2023-05-24T14:05:04.346" v="789" actId="20577"/>
          <ac:spMkLst>
            <pc:docMk/>
            <pc:sldMk cId="1301118980" sldId="319"/>
            <ac:spMk id="2" creationId="{7881C259-3499-2D34-0C92-61995103236F}"/>
          </ac:spMkLst>
        </pc:spChg>
      </pc:sldChg>
      <pc:sldChg chg="addSp delSp modSp mod">
        <pc:chgData name="Eòghan Stewart" userId="ccd32ca3-16ce-428f-9541-372d6b051929_5::10032001687B7302" providerId="ADAL" clId="{41507676-175E-4C21-93F7-6A5DD3F8756D}" dt="2023-06-13T11:23:29.394" v="10127" actId="20577"/>
        <pc:sldMkLst>
          <pc:docMk/>
          <pc:sldMk cId="3465111417" sldId="323"/>
        </pc:sldMkLst>
        <pc:spChg chg="mod">
          <ac:chgData name="Eòghan Stewart" userId="ccd32ca3-16ce-428f-9541-372d6b051929_5::10032001687B7302" providerId="ADAL" clId="{41507676-175E-4C21-93F7-6A5DD3F8756D}" dt="2023-06-13T11:20:33.295" v="9901" actId="20577"/>
          <ac:spMkLst>
            <pc:docMk/>
            <pc:sldMk cId="3465111417" sldId="323"/>
            <ac:spMk id="2" creationId="{00000000-0000-0000-0000-000000000000}"/>
          </ac:spMkLst>
        </pc:spChg>
        <pc:spChg chg="mod">
          <ac:chgData name="Eòghan Stewart" userId="ccd32ca3-16ce-428f-9541-372d6b051929_5::10032001687B7302" providerId="ADAL" clId="{41507676-175E-4C21-93F7-6A5DD3F8756D}" dt="2023-06-13T11:21:29.849" v="10030" actId="20577"/>
          <ac:spMkLst>
            <pc:docMk/>
            <pc:sldMk cId="3465111417" sldId="323"/>
            <ac:spMk id="5" creationId="{FAF7AF29-FD6D-030A-0BF8-0373CC032345}"/>
          </ac:spMkLst>
        </pc:spChg>
        <pc:spChg chg="mod ord">
          <ac:chgData name="Eòghan Stewart" userId="ccd32ca3-16ce-428f-9541-372d6b051929_5::10032001687B7302" providerId="ADAL" clId="{41507676-175E-4C21-93F7-6A5DD3F8756D}" dt="2023-06-13T11:23:29.394" v="10127" actId="20577"/>
          <ac:spMkLst>
            <pc:docMk/>
            <pc:sldMk cId="3465111417" sldId="323"/>
            <ac:spMk id="7" creationId="{202B696B-14CD-9E93-158B-B1D7DDF44574}"/>
          </ac:spMkLst>
        </pc:spChg>
        <pc:spChg chg="mod">
          <ac:chgData name="Eòghan Stewart" userId="ccd32ca3-16ce-428f-9541-372d6b051929_5::10032001687B7302" providerId="ADAL" clId="{41507676-175E-4C21-93F7-6A5DD3F8756D}" dt="2023-06-13T11:21:44.892" v="10046" actId="20577"/>
          <ac:spMkLst>
            <pc:docMk/>
            <pc:sldMk cId="3465111417" sldId="323"/>
            <ac:spMk id="13" creationId="{162C2CFC-95FA-69CA-1638-B4095B7BA8A4}"/>
          </ac:spMkLst>
        </pc:spChg>
        <pc:picChg chg="del">
          <ac:chgData name="Eòghan Stewart" userId="ccd32ca3-16ce-428f-9541-372d6b051929_5::10032001687B7302" providerId="ADAL" clId="{41507676-175E-4C21-93F7-6A5DD3F8756D}" dt="2023-06-13T11:22:37.273" v="10050" actId="478"/>
          <ac:picMkLst>
            <pc:docMk/>
            <pc:sldMk cId="3465111417" sldId="323"/>
            <ac:picMk id="3" creationId="{F93CD07F-9767-DFF5-9FF9-66997131E68C}"/>
          </ac:picMkLst>
        </pc:picChg>
        <pc:picChg chg="add mod">
          <ac:chgData name="Eòghan Stewart" userId="ccd32ca3-16ce-428f-9541-372d6b051929_5::10032001687B7302" providerId="ADAL" clId="{41507676-175E-4C21-93F7-6A5DD3F8756D}" dt="2023-06-13T11:22:54.656" v="10055" actId="1076"/>
          <ac:picMkLst>
            <pc:docMk/>
            <pc:sldMk cId="3465111417" sldId="323"/>
            <ac:picMk id="8" creationId="{37D8F77C-2615-7E1D-16F0-FFE00029C114}"/>
          </ac:picMkLst>
        </pc:picChg>
      </pc:sldChg>
      <pc:sldChg chg="del">
        <pc:chgData name="Eòghan Stewart" userId="ccd32ca3-16ce-428f-9541-372d6b051929_5::10032001687B7302" providerId="ADAL" clId="{41507676-175E-4C21-93F7-6A5DD3F8756D}" dt="2023-06-13T11:19:14.935" v="9864" actId="47"/>
        <pc:sldMkLst>
          <pc:docMk/>
          <pc:sldMk cId="2363429334" sldId="324"/>
        </pc:sldMkLst>
      </pc:sldChg>
      <pc:sldChg chg="addSp delSp modSp new mod ord modClrScheme chgLayout">
        <pc:chgData name="Eòghan Stewart" userId="ccd32ca3-16ce-428f-9541-372d6b051929_5::10032001687B7302" providerId="ADAL" clId="{41507676-175E-4C21-93F7-6A5DD3F8756D}" dt="2023-06-13T10:31:35.526" v="6204" actId="1076"/>
        <pc:sldMkLst>
          <pc:docMk/>
          <pc:sldMk cId="3222771250" sldId="325"/>
        </pc:sldMkLst>
        <pc:spChg chg="del mod ord">
          <ac:chgData name="Eòghan Stewart" userId="ccd32ca3-16ce-428f-9541-372d6b051929_5::10032001687B7302" providerId="ADAL" clId="{41507676-175E-4C21-93F7-6A5DD3F8756D}" dt="2023-05-18T14:40:28.077" v="84" actId="700"/>
          <ac:spMkLst>
            <pc:docMk/>
            <pc:sldMk cId="3222771250" sldId="325"/>
            <ac:spMk id="2" creationId="{A0FAD5E3-0B9A-13D6-816D-247980FCF14A}"/>
          </ac:spMkLst>
        </pc:spChg>
        <pc:spChg chg="del">
          <ac:chgData name="Eòghan Stewart" userId="ccd32ca3-16ce-428f-9541-372d6b051929_5::10032001687B7302" providerId="ADAL" clId="{41507676-175E-4C21-93F7-6A5DD3F8756D}" dt="2023-05-18T14:40:28.077" v="84" actId="700"/>
          <ac:spMkLst>
            <pc:docMk/>
            <pc:sldMk cId="3222771250" sldId="325"/>
            <ac:spMk id="3" creationId="{298AE4BC-438B-9B3F-C932-C4CE69FECD29}"/>
          </ac:spMkLst>
        </pc:spChg>
        <pc:spChg chg="add mod ord">
          <ac:chgData name="Eòghan Stewart" userId="ccd32ca3-16ce-428f-9541-372d6b051929_5::10032001687B7302" providerId="ADAL" clId="{41507676-175E-4C21-93F7-6A5DD3F8756D}" dt="2023-06-13T10:31:35.526" v="6204" actId="1076"/>
          <ac:spMkLst>
            <pc:docMk/>
            <pc:sldMk cId="3222771250" sldId="325"/>
            <ac:spMk id="4" creationId="{85963157-FAD5-28C1-6EEA-3EDA15A31A45}"/>
          </ac:spMkLst>
        </pc:spChg>
        <pc:spChg chg="add mod">
          <ac:chgData name="Eòghan Stewart" userId="ccd32ca3-16ce-428f-9541-372d6b051929_5::10032001687B7302" providerId="ADAL" clId="{41507676-175E-4C21-93F7-6A5DD3F8756D}" dt="2023-05-18T14:44:17.192" v="250" actId="13822"/>
          <ac:spMkLst>
            <pc:docMk/>
            <pc:sldMk cId="3222771250" sldId="325"/>
            <ac:spMk id="5" creationId="{179BE9F5-730E-64E3-14A5-8466DAB88875}"/>
          </ac:spMkLst>
        </pc:spChg>
        <pc:spChg chg="add mod">
          <ac:chgData name="Eòghan Stewart" userId="ccd32ca3-16ce-428f-9541-372d6b051929_5::10032001687B7302" providerId="ADAL" clId="{41507676-175E-4C21-93F7-6A5DD3F8756D}" dt="2023-05-18T14:44:50.392" v="256" actId="13822"/>
          <ac:spMkLst>
            <pc:docMk/>
            <pc:sldMk cId="3222771250" sldId="325"/>
            <ac:spMk id="6" creationId="{E661EB92-3B51-B3BC-62C0-E7F816EE265C}"/>
          </ac:spMkLst>
        </pc:spChg>
        <pc:spChg chg="add mod">
          <ac:chgData name="Eòghan Stewart" userId="ccd32ca3-16ce-428f-9541-372d6b051929_5::10032001687B7302" providerId="ADAL" clId="{41507676-175E-4C21-93F7-6A5DD3F8756D}" dt="2023-05-18T14:44:46.932" v="255" actId="13822"/>
          <ac:spMkLst>
            <pc:docMk/>
            <pc:sldMk cId="3222771250" sldId="325"/>
            <ac:spMk id="7" creationId="{CDA9D87D-C6BC-0C26-E346-78270E9FB52E}"/>
          </ac:spMkLst>
        </pc:spChg>
        <pc:spChg chg="add mod">
          <ac:chgData name="Eòghan Stewart" userId="ccd32ca3-16ce-428f-9541-372d6b051929_5::10032001687B7302" providerId="ADAL" clId="{41507676-175E-4C21-93F7-6A5DD3F8756D}" dt="2023-05-18T14:49:03.350" v="260" actId="207"/>
          <ac:spMkLst>
            <pc:docMk/>
            <pc:sldMk cId="3222771250" sldId="325"/>
            <ac:spMk id="8" creationId="{CAFEFFA1-6C86-D29A-4D2D-3513F214C09D}"/>
          </ac:spMkLst>
        </pc:spChg>
        <pc:spChg chg="add mod">
          <ac:chgData name="Eòghan Stewart" userId="ccd32ca3-16ce-428f-9541-372d6b051929_5::10032001687B7302" providerId="ADAL" clId="{41507676-175E-4C21-93F7-6A5DD3F8756D}" dt="2023-05-18T14:44:35.456" v="254" actId="13822"/>
          <ac:spMkLst>
            <pc:docMk/>
            <pc:sldMk cId="3222771250" sldId="325"/>
            <ac:spMk id="9" creationId="{9724ECB1-2E75-F235-37AB-E629280823C3}"/>
          </ac:spMkLst>
        </pc:spChg>
        <pc:spChg chg="add mod">
          <ac:chgData name="Eòghan Stewart" userId="ccd32ca3-16ce-428f-9541-372d6b051929_5::10032001687B7302" providerId="ADAL" clId="{41507676-175E-4C21-93F7-6A5DD3F8756D}" dt="2023-05-18T14:52:16.753" v="265" actId="207"/>
          <ac:spMkLst>
            <pc:docMk/>
            <pc:sldMk cId="3222771250" sldId="325"/>
            <ac:spMk id="10" creationId="{BA729468-2B3C-4194-ABE0-FDF577260BDE}"/>
          </ac:spMkLst>
        </pc:spChg>
        <pc:spChg chg="add mod">
          <ac:chgData name="Eòghan Stewart" userId="ccd32ca3-16ce-428f-9541-372d6b051929_5::10032001687B7302" providerId="ADAL" clId="{41507676-175E-4C21-93F7-6A5DD3F8756D}" dt="2023-05-18T14:51:24.154" v="263" actId="207"/>
          <ac:spMkLst>
            <pc:docMk/>
            <pc:sldMk cId="3222771250" sldId="325"/>
            <ac:spMk id="11" creationId="{ACE6B7AC-032C-2378-E914-11BD93FDE56C}"/>
          </ac:spMkLst>
        </pc:spChg>
        <pc:spChg chg="add mod">
          <ac:chgData name="Eòghan Stewart" userId="ccd32ca3-16ce-428f-9541-372d6b051929_5::10032001687B7302" providerId="ADAL" clId="{41507676-175E-4C21-93F7-6A5DD3F8756D}" dt="2023-05-18T14:50:05.727" v="261" actId="207"/>
          <ac:spMkLst>
            <pc:docMk/>
            <pc:sldMk cId="3222771250" sldId="325"/>
            <ac:spMk id="12" creationId="{93B54A15-BF18-744C-1069-BE857BAA809D}"/>
          </ac:spMkLst>
        </pc:spChg>
        <pc:spChg chg="add mod">
          <ac:chgData name="Eòghan Stewart" userId="ccd32ca3-16ce-428f-9541-372d6b051929_5::10032001687B7302" providerId="ADAL" clId="{41507676-175E-4C21-93F7-6A5DD3F8756D}" dt="2023-05-18T14:44:31.419" v="253" actId="13822"/>
          <ac:spMkLst>
            <pc:docMk/>
            <pc:sldMk cId="3222771250" sldId="325"/>
            <ac:spMk id="13" creationId="{BDB37119-010A-74D0-03F4-9EB4229D240E}"/>
          </ac:spMkLst>
        </pc:spChg>
        <pc:spChg chg="add mod">
          <ac:chgData name="Eòghan Stewart" userId="ccd32ca3-16ce-428f-9541-372d6b051929_5::10032001687B7302" providerId="ADAL" clId="{41507676-175E-4C21-93F7-6A5DD3F8756D}" dt="2023-05-18T14:47:41.771" v="258" actId="207"/>
          <ac:spMkLst>
            <pc:docMk/>
            <pc:sldMk cId="3222771250" sldId="325"/>
            <ac:spMk id="14" creationId="{585E5495-0035-CB03-487B-177604E27412}"/>
          </ac:spMkLst>
        </pc:spChg>
        <pc:spChg chg="add mod">
          <ac:chgData name="Eòghan Stewart" userId="ccd32ca3-16ce-428f-9541-372d6b051929_5::10032001687B7302" providerId="ADAL" clId="{41507676-175E-4C21-93F7-6A5DD3F8756D}" dt="2023-05-18T14:47:34.788" v="257" actId="207"/>
          <ac:spMkLst>
            <pc:docMk/>
            <pc:sldMk cId="3222771250" sldId="325"/>
            <ac:spMk id="15" creationId="{141FD9D8-36E2-9133-520F-B251C4004086}"/>
          </ac:spMkLst>
        </pc:spChg>
        <pc:spChg chg="add mod">
          <ac:chgData name="Eòghan Stewart" userId="ccd32ca3-16ce-428f-9541-372d6b051929_5::10032001687B7302" providerId="ADAL" clId="{41507676-175E-4C21-93F7-6A5DD3F8756D}" dt="2023-05-18T14:44:28.790" v="252" actId="13822"/>
          <ac:spMkLst>
            <pc:docMk/>
            <pc:sldMk cId="3222771250" sldId="325"/>
            <ac:spMk id="16" creationId="{87F7A0D8-9F5F-0ABC-198B-39121A2E5F7B}"/>
          </ac:spMkLst>
        </pc:spChg>
        <pc:spChg chg="add mod">
          <ac:chgData name="Eòghan Stewart" userId="ccd32ca3-16ce-428f-9541-372d6b051929_5::10032001687B7302" providerId="ADAL" clId="{41507676-175E-4C21-93F7-6A5DD3F8756D}" dt="2023-05-18T14:51:02.301" v="262" actId="207"/>
          <ac:spMkLst>
            <pc:docMk/>
            <pc:sldMk cId="3222771250" sldId="325"/>
            <ac:spMk id="17" creationId="{F3757BEE-66F7-31CD-EB41-51B14EB10EB6}"/>
          </ac:spMkLst>
        </pc:spChg>
      </pc:sldChg>
      <pc:sldChg chg="addSp delSp modSp new mod">
        <pc:chgData name="Eòghan Stewart" userId="ccd32ca3-16ce-428f-9541-372d6b051929_5::10032001687B7302" providerId="ADAL" clId="{41507676-175E-4C21-93F7-6A5DD3F8756D}" dt="2023-06-13T11:14:25.930" v="9544" actId="1076"/>
        <pc:sldMkLst>
          <pc:docMk/>
          <pc:sldMk cId="193497632" sldId="326"/>
        </pc:sldMkLst>
        <pc:spChg chg="mod">
          <ac:chgData name="Eòghan Stewart" userId="ccd32ca3-16ce-428f-9541-372d6b051929_5::10032001687B7302" providerId="ADAL" clId="{41507676-175E-4C21-93F7-6A5DD3F8756D}" dt="2023-05-18T14:54:56.901" v="284" actId="20577"/>
          <ac:spMkLst>
            <pc:docMk/>
            <pc:sldMk cId="193497632" sldId="326"/>
            <ac:spMk id="2" creationId="{95B522EF-3731-C371-CFED-E2892431AF0F}"/>
          </ac:spMkLst>
        </pc:spChg>
        <pc:spChg chg="add mod">
          <ac:chgData name="Eòghan Stewart" userId="ccd32ca3-16ce-428f-9541-372d6b051929_5::10032001687B7302" providerId="ADAL" clId="{41507676-175E-4C21-93F7-6A5DD3F8756D}" dt="2023-06-13T11:13:02.338" v="9378" actId="20577"/>
          <ac:spMkLst>
            <pc:docMk/>
            <pc:sldMk cId="193497632" sldId="326"/>
            <ac:spMk id="11" creationId="{ABA1F9BA-67A8-17D6-35CA-F2B0FDC4F93D}"/>
          </ac:spMkLst>
        </pc:spChg>
        <pc:spChg chg="add mod">
          <ac:chgData name="Eòghan Stewart" userId="ccd32ca3-16ce-428f-9541-372d6b051929_5::10032001687B7302" providerId="ADAL" clId="{41507676-175E-4C21-93F7-6A5DD3F8756D}" dt="2023-06-13T11:14:18.262" v="9543" actId="1076"/>
          <ac:spMkLst>
            <pc:docMk/>
            <pc:sldMk cId="193497632" sldId="326"/>
            <ac:spMk id="15" creationId="{876A2E7C-B2B9-10E2-CE69-EF66795E934F}"/>
          </ac:spMkLst>
        </pc:spChg>
        <pc:spChg chg="add mod">
          <ac:chgData name="Eòghan Stewart" userId="ccd32ca3-16ce-428f-9541-372d6b051929_5::10032001687B7302" providerId="ADAL" clId="{41507676-175E-4C21-93F7-6A5DD3F8756D}" dt="2023-05-18T15:00:50.787" v="385" actId="1076"/>
          <ac:spMkLst>
            <pc:docMk/>
            <pc:sldMk cId="193497632" sldId="326"/>
            <ac:spMk id="29" creationId="{B60E24CC-3016-5012-EAE1-318AF3E88984}"/>
          </ac:spMkLst>
        </pc:spChg>
        <pc:spChg chg="add mod">
          <ac:chgData name="Eòghan Stewart" userId="ccd32ca3-16ce-428f-9541-372d6b051929_5::10032001687B7302" providerId="ADAL" clId="{41507676-175E-4C21-93F7-6A5DD3F8756D}" dt="2023-05-18T14:59:06.764" v="324" actId="1076"/>
          <ac:spMkLst>
            <pc:docMk/>
            <pc:sldMk cId="193497632" sldId="326"/>
            <ac:spMk id="30" creationId="{F3B13FFF-9F33-0746-57EF-0F2C4412906B}"/>
          </ac:spMkLst>
        </pc:spChg>
        <pc:spChg chg="add mod">
          <ac:chgData name="Eòghan Stewart" userId="ccd32ca3-16ce-428f-9541-372d6b051929_5::10032001687B7302" providerId="ADAL" clId="{41507676-175E-4C21-93F7-6A5DD3F8756D}" dt="2023-05-18T14:59:28.472" v="344" actId="20577"/>
          <ac:spMkLst>
            <pc:docMk/>
            <pc:sldMk cId="193497632" sldId="326"/>
            <ac:spMk id="31" creationId="{77612751-E644-8B24-6134-035489E73A63}"/>
          </ac:spMkLst>
        </pc:spChg>
        <pc:spChg chg="add mod">
          <ac:chgData name="Eòghan Stewart" userId="ccd32ca3-16ce-428f-9541-372d6b051929_5::10032001687B7302" providerId="ADAL" clId="{41507676-175E-4C21-93F7-6A5DD3F8756D}" dt="2023-05-18T14:59:37.444" v="352" actId="20577"/>
          <ac:spMkLst>
            <pc:docMk/>
            <pc:sldMk cId="193497632" sldId="326"/>
            <ac:spMk id="32" creationId="{2E6A3E07-D31F-1D04-0F6A-8093026DB02C}"/>
          </ac:spMkLst>
        </pc:spChg>
        <pc:spChg chg="add mod">
          <ac:chgData name="Eòghan Stewart" userId="ccd32ca3-16ce-428f-9541-372d6b051929_5::10032001687B7302" providerId="ADAL" clId="{41507676-175E-4C21-93F7-6A5DD3F8756D}" dt="2023-05-18T14:59:46.002" v="360" actId="20577"/>
          <ac:spMkLst>
            <pc:docMk/>
            <pc:sldMk cId="193497632" sldId="326"/>
            <ac:spMk id="33" creationId="{42F2B8AF-8BEB-2B07-C788-47D2A512417E}"/>
          </ac:spMkLst>
        </pc:spChg>
        <pc:spChg chg="add mod">
          <ac:chgData name="Eòghan Stewart" userId="ccd32ca3-16ce-428f-9541-372d6b051929_5::10032001687B7302" providerId="ADAL" clId="{41507676-175E-4C21-93F7-6A5DD3F8756D}" dt="2023-05-18T15:00:08.955" v="372"/>
          <ac:spMkLst>
            <pc:docMk/>
            <pc:sldMk cId="193497632" sldId="326"/>
            <ac:spMk id="34" creationId="{D37F471D-6A92-383E-9569-5CAAE16A0FCE}"/>
          </ac:spMkLst>
        </pc:spChg>
        <pc:spChg chg="add mod">
          <ac:chgData name="Eòghan Stewart" userId="ccd32ca3-16ce-428f-9541-372d6b051929_5::10032001687B7302" providerId="ADAL" clId="{41507676-175E-4C21-93F7-6A5DD3F8756D}" dt="2023-05-18T15:00:34.103" v="380"/>
          <ac:spMkLst>
            <pc:docMk/>
            <pc:sldMk cId="193497632" sldId="326"/>
            <ac:spMk id="35" creationId="{CEFD5821-8C98-EFF3-D483-828483D77B4B}"/>
          </ac:spMkLst>
        </pc:spChg>
        <pc:spChg chg="add mod">
          <ac:chgData name="Eòghan Stewart" userId="ccd32ca3-16ce-428f-9541-372d6b051929_5::10032001687B7302" providerId="ADAL" clId="{41507676-175E-4C21-93F7-6A5DD3F8756D}" dt="2023-05-18T15:00:42.461" v="384" actId="20577"/>
          <ac:spMkLst>
            <pc:docMk/>
            <pc:sldMk cId="193497632" sldId="326"/>
            <ac:spMk id="36" creationId="{1BAD7D50-E23E-FD38-50A4-EE940691DAB5}"/>
          </ac:spMkLst>
        </pc:spChg>
        <pc:spChg chg="add mod">
          <ac:chgData name="Eòghan Stewart" userId="ccd32ca3-16ce-428f-9541-372d6b051929_5::10032001687B7302" providerId="ADAL" clId="{41507676-175E-4C21-93F7-6A5DD3F8756D}" dt="2023-06-13T11:14:25.930" v="9544" actId="1076"/>
          <ac:spMkLst>
            <pc:docMk/>
            <pc:sldMk cId="193497632" sldId="326"/>
            <ac:spMk id="37" creationId="{4CE6098A-B5B3-97AB-B219-0A604D796B97}"/>
          </ac:spMkLst>
        </pc:spChg>
        <pc:spChg chg="add mod">
          <ac:chgData name="Eòghan Stewart" userId="ccd32ca3-16ce-428f-9541-372d6b051929_5::10032001687B7302" providerId="ADAL" clId="{41507676-175E-4C21-93F7-6A5DD3F8756D}" dt="2023-06-13T11:14:25.930" v="9544" actId="1076"/>
          <ac:spMkLst>
            <pc:docMk/>
            <pc:sldMk cId="193497632" sldId="326"/>
            <ac:spMk id="38" creationId="{F462E627-F248-4344-29EB-69B311C60AA6}"/>
          </ac:spMkLst>
        </pc:spChg>
        <pc:spChg chg="add mod">
          <ac:chgData name="Eòghan Stewart" userId="ccd32ca3-16ce-428f-9541-372d6b051929_5::10032001687B7302" providerId="ADAL" clId="{41507676-175E-4C21-93F7-6A5DD3F8756D}" dt="2023-05-18T15:14:28.776" v="408" actId="20577"/>
          <ac:spMkLst>
            <pc:docMk/>
            <pc:sldMk cId="193497632" sldId="326"/>
            <ac:spMk id="39" creationId="{2149B233-D34A-8A68-21F4-130B6D216F15}"/>
          </ac:spMkLst>
        </pc:spChg>
        <pc:spChg chg="add mod">
          <ac:chgData name="Eòghan Stewart" userId="ccd32ca3-16ce-428f-9541-372d6b051929_5::10032001687B7302" providerId="ADAL" clId="{41507676-175E-4C21-93F7-6A5DD3F8756D}" dt="2023-05-18T15:15:18.130" v="427" actId="1036"/>
          <ac:spMkLst>
            <pc:docMk/>
            <pc:sldMk cId="193497632" sldId="326"/>
            <ac:spMk id="40" creationId="{A438E7E8-931D-A978-407C-E69552D170CF}"/>
          </ac:spMkLst>
        </pc:spChg>
        <pc:spChg chg="add mod">
          <ac:chgData name="Eòghan Stewart" userId="ccd32ca3-16ce-428f-9541-372d6b051929_5::10032001687B7302" providerId="ADAL" clId="{41507676-175E-4C21-93F7-6A5DD3F8756D}" dt="2023-05-18T15:15:06.852" v="423" actId="20577"/>
          <ac:spMkLst>
            <pc:docMk/>
            <pc:sldMk cId="193497632" sldId="326"/>
            <ac:spMk id="41" creationId="{6EF5C37C-5FAE-ED2A-B784-26CC7D64C52E}"/>
          </ac:spMkLst>
        </pc:spChg>
        <pc:picChg chg="add mod">
          <ac:chgData name="Eòghan Stewart" userId="ccd32ca3-16ce-428f-9541-372d6b051929_5::10032001687B7302" providerId="ADAL" clId="{41507676-175E-4C21-93F7-6A5DD3F8756D}" dt="2023-06-13T11:14:25.930" v="9544" actId="1076"/>
          <ac:picMkLst>
            <pc:docMk/>
            <pc:sldMk cId="193497632" sldId="326"/>
            <ac:picMk id="4" creationId="{AD165E66-873B-3B55-7AA3-8D7A02DC10D2}"/>
          </ac:picMkLst>
        </pc:picChg>
        <pc:picChg chg="add del mod">
          <ac:chgData name="Eòghan Stewart" userId="ccd32ca3-16ce-428f-9541-372d6b051929_5::10032001687B7302" providerId="ADAL" clId="{41507676-175E-4C21-93F7-6A5DD3F8756D}" dt="2023-06-13T11:12:21.975" v="9360" actId="478"/>
          <ac:picMkLst>
            <pc:docMk/>
            <pc:sldMk cId="193497632" sldId="326"/>
            <ac:picMk id="5" creationId="{A8010937-162E-FF57-10F2-ADE98B00814E}"/>
          </ac:picMkLst>
        </pc:picChg>
        <pc:picChg chg="add mod">
          <ac:chgData name="Eòghan Stewart" userId="ccd32ca3-16ce-428f-9541-372d6b051929_5::10032001687B7302" providerId="ADAL" clId="{41507676-175E-4C21-93F7-6A5DD3F8756D}" dt="2023-05-18T14:58:15.564" v="296" actId="1076"/>
          <ac:picMkLst>
            <pc:docMk/>
            <pc:sldMk cId="193497632" sldId="326"/>
            <ac:picMk id="6" creationId="{CD1093A3-7A0A-15BA-4208-777C4E1A3AF4}"/>
          </ac:picMkLst>
        </pc:picChg>
        <pc:picChg chg="add mod">
          <ac:chgData name="Eòghan Stewart" userId="ccd32ca3-16ce-428f-9541-372d6b051929_5::10032001687B7302" providerId="ADAL" clId="{41507676-175E-4C21-93F7-6A5DD3F8756D}" dt="2023-05-18T14:58:32.124" v="305" actId="1076"/>
          <ac:picMkLst>
            <pc:docMk/>
            <pc:sldMk cId="193497632" sldId="326"/>
            <ac:picMk id="8" creationId="{B078DC14-0B40-257B-0540-EAAD7B27701C}"/>
          </ac:picMkLst>
        </pc:picChg>
        <pc:picChg chg="add mod modCrop">
          <ac:chgData name="Eòghan Stewart" userId="ccd32ca3-16ce-428f-9541-372d6b051929_5::10032001687B7302" providerId="ADAL" clId="{41507676-175E-4C21-93F7-6A5DD3F8756D}" dt="2023-06-13T11:12:54.576" v="9368" actId="1076"/>
          <ac:picMkLst>
            <pc:docMk/>
            <pc:sldMk cId="193497632" sldId="326"/>
            <ac:picMk id="9" creationId="{12A89ED0-BC50-88A4-2BD9-D5BAE55437EC}"/>
          </ac:picMkLst>
        </pc:picChg>
        <pc:picChg chg="add mod">
          <ac:chgData name="Eòghan Stewart" userId="ccd32ca3-16ce-428f-9541-372d6b051929_5::10032001687B7302" providerId="ADAL" clId="{41507676-175E-4C21-93F7-6A5DD3F8756D}" dt="2023-05-18T14:58:37.140" v="307" actId="1076"/>
          <ac:picMkLst>
            <pc:docMk/>
            <pc:sldMk cId="193497632" sldId="326"/>
            <ac:picMk id="10" creationId="{244662F9-E346-05CE-7EB0-D382EB121BFC}"/>
          </ac:picMkLst>
        </pc:picChg>
        <pc:picChg chg="add mod">
          <ac:chgData name="Eòghan Stewart" userId="ccd32ca3-16ce-428f-9541-372d6b051929_5::10032001687B7302" providerId="ADAL" clId="{41507676-175E-4C21-93F7-6A5DD3F8756D}" dt="2023-05-18T14:58:06.412" v="289" actId="1076"/>
          <ac:picMkLst>
            <pc:docMk/>
            <pc:sldMk cId="193497632" sldId="326"/>
            <ac:picMk id="12" creationId="{19A87B11-D5AC-3C64-EF01-AB1FB00E85D1}"/>
          </ac:picMkLst>
        </pc:picChg>
        <pc:picChg chg="add mod">
          <ac:chgData name="Eòghan Stewart" userId="ccd32ca3-16ce-428f-9541-372d6b051929_5::10032001687B7302" providerId="ADAL" clId="{41507676-175E-4C21-93F7-6A5DD3F8756D}" dt="2023-05-18T14:58:40.179" v="309" actId="1076"/>
          <ac:picMkLst>
            <pc:docMk/>
            <pc:sldMk cId="193497632" sldId="326"/>
            <ac:picMk id="14" creationId="{A71F557D-95C5-797B-16EB-40D13E589B7F}"/>
          </ac:picMkLst>
        </pc:picChg>
        <pc:picChg chg="add del mod">
          <ac:chgData name="Eòghan Stewart" userId="ccd32ca3-16ce-428f-9541-372d6b051929_5::10032001687B7302" providerId="ADAL" clId="{41507676-175E-4C21-93F7-6A5DD3F8756D}" dt="2023-05-18T15:14:10.811" v="397" actId="478"/>
          <ac:picMkLst>
            <pc:docMk/>
            <pc:sldMk cId="193497632" sldId="326"/>
            <ac:picMk id="16" creationId="{F469BB5F-B599-BE7D-E69D-88B9DBF75DC6}"/>
          </ac:picMkLst>
        </pc:picChg>
        <pc:picChg chg="add mod">
          <ac:chgData name="Eòghan Stewart" userId="ccd32ca3-16ce-428f-9541-372d6b051929_5::10032001687B7302" providerId="ADAL" clId="{41507676-175E-4C21-93F7-6A5DD3F8756D}" dt="2023-05-18T15:00:50.787" v="385" actId="1076"/>
          <ac:picMkLst>
            <pc:docMk/>
            <pc:sldMk cId="193497632" sldId="326"/>
            <ac:picMk id="18" creationId="{C08B6C84-6090-2880-22CA-1BFDF9635FBB}"/>
          </ac:picMkLst>
        </pc:picChg>
        <pc:picChg chg="add mod">
          <ac:chgData name="Eòghan Stewart" userId="ccd32ca3-16ce-428f-9541-372d6b051929_5::10032001687B7302" providerId="ADAL" clId="{41507676-175E-4C21-93F7-6A5DD3F8756D}" dt="2023-05-18T14:58:30.582" v="304" actId="1076"/>
          <ac:picMkLst>
            <pc:docMk/>
            <pc:sldMk cId="193497632" sldId="326"/>
            <ac:picMk id="20" creationId="{DA9937EA-1EFC-58E2-20D3-05A635DA4C3F}"/>
          </ac:picMkLst>
        </pc:picChg>
        <pc:picChg chg="add mod">
          <ac:chgData name="Eòghan Stewart" userId="ccd32ca3-16ce-428f-9541-372d6b051929_5::10032001687B7302" providerId="ADAL" clId="{41507676-175E-4C21-93F7-6A5DD3F8756D}" dt="2023-05-18T14:58:04.725" v="288" actId="1076"/>
          <ac:picMkLst>
            <pc:docMk/>
            <pc:sldMk cId="193497632" sldId="326"/>
            <ac:picMk id="22" creationId="{2A46D11C-36D8-B4CE-EC6B-F9957FE6CFCD}"/>
          </ac:picMkLst>
        </pc:picChg>
        <pc:picChg chg="add mod">
          <ac:chgData name="Eòghan Stewart" userId="ccd32ca3-16ce-428f-9541-372d6b051929_5::10032001687B7302" providerId="ADAL" clId="{41507676-175E-4C21-93F7-6A5DD3F8756D}" dt="2023-05-18T14:58:35.596" v="306" actId="1076"/>
          <ac:picMkLst>
            <pc:docMk/>
            <pc:sldMk cId="193497632" sldId="326"/>
            <ac:picMk id="24" creationId="{6D8789CB-170F-1D33-23C4-D4394C39A7FD}"/>
          </ac:picMkLst>
        </pc:picChg>
        <pc:picChg chg="add mod">
          <ac:chgData name="Eòghan Stewart" userId="ccd32ca3-16ce-428f-9541-372d6b051929_5::10032001687B7302" providerId="ADAL" clId="{41507676-175E-4C21-93F7-6A5DD3F8756D}" dt="2023-05-18T14:58:02.078" v="286" actId="1076"/>
          <ac:picMkLst>
            <pc:docMk/>
            <pc:sldMk cId="193497632" sldId="326"/>
            <ac:picMk id="26" creationId="{DF6EE899-5860-D113-3515-824B3407EEFF}"/>
          </ac:picMkLst>
        </pc:picChg>
        <pc:picChg chg="add mod">
          <ac:chgData name="Eòghan Stewart" userId="ccd32ca3-16ce-428f-9541-372d6b051929_5::10032001687B7302" providerId="ADAL" clId="{41507676-175E-4C21-93F7-6A5DD3F8756D}" dt="2023-06-13T11:14:25.930" v="9544" actId="1076"/>
          <ac:picMkLst>
            <pc:docMk/>
            <pc:sldMk cId="193497632" sldId="326"/>
            <ac:picMk id="27" creationId="{B7E09E7E-607A-1A64-7888-8D42A099A9DF}"/>
          </ac:picMkLst>
        </pc:picChg>
        <pc:picChg chg="add mod">
          <ac:chgData name="Eòghan Stewart" userId="ccd32ca3-16ce-428f-9541-372d6b051929_5::10032001687B7302" providerId="ADAL" clId="{41507676-175E-4C21-93F7-6A5DD3F8756D}" dt="2023-05-18T14:58:24.422" v="302" actId="1076"/>
          <ac:picMkLst>
            <pc:docMk/>
            <pc:sldMk cId="193497632" sldId="326"/>
            <ac:picMk id="28" creationId="{2821548B-B083-95E7-3BDE-1A7990500E36}"/>
          </ac:picMkLst>
        </pc:picChg>
      </pc:sldChg>
      <pc:sldChg chg="modSp add mod">
        <pc:chgData name="Eòghan Stewart" userId="ccd32ca3-16ce-428f-9541-372d6b051929_5::10032001687B7302" providerId="ADAL" clId="{41507676-175E-4C21-93F7-6A5DD3F8756D}" dt="2023-06-13T10:57:34.493" v="8730" actId="20577"/>
        <pc:sldMkLst>
          <pc:docMk/>
          <pc:sldMk cId="3090686575" sldId="327"/>
        </pc:sldMkLst>
        <pc:spChg chg="mod">
          <ac:chgData name="Eòghan Stewart" userId="ccd32ca3-16ce-428f-9541-372d6b051929_5::10032001687B7302" providerId="ADAL" clId="{41507676-175E-4C21-93F7-6A5DD3F8756D}" dt="2023-05-24T14:05:28.699" v="806" actId="20577"/>
          <ac:spMkLst>
            <pc:docMk/>
            <pc:sldMk cId="3090686575" sldId="327"/>
            <ac:spMk id="2" creationId="{7881C259-3499-2D34-0C92-61995103236F}"/>
          </ac:spMkLst>
        </pc:spChg>
        <pc:spChg chg="mod">
          <ac:chgData name="Eòghan Stewart" userId="ccd32ca3-16ce-428f-9541-372d6b051929_5::10032001687B7302" providerId="ADAL" clId="{41507676-175E-4C21-93F7-6A5DD3F8756D}" dt="2023-06-13T10:57:34.493" v="8730" actId="20577"/>
          <ac:spMkLst>
            <pc:docMk/>
            <pc:sldMk cId="3090686575" sldId="327"/>
            <ac:spMk id="4" creationId="{296B07EF-2297-52ED-6EC9-2FAF4F1D39B6}"/>
          </ac:spMkLst>
        </pc:spChg>
        <pc:picChg chg="mod">
          <ac:chgData name="Eòghan Stewart" userId="ccd32ca3-16ce-428f-9541-372d6b051929_5::10032001687B7302" providerId="ADAL" clId="{41507676-175E-4C21-93F7-6A5DD3F8756D}" dt="2023-05-24T14:24:34.273" v="1707" actId="14826"/>
          <ac:picMkLst>
            <pc:docMk/>
            <pc:sldMk cId="3090686575" sldId="327"/>
            <ac:picMk id="6" creationId="{9C9C17EC-E56D-CB20-0A13-18905E9779B3}"/>
          </ac:picMkLst>
        </pc:picChg>
      </pc:sldChg>
      <pc:sldChg chg="add del">
        <pc:chgData name="Eòghan Stewart" userId="ccd32ca3-16ce-428f-9541-372d6b051929_5::10032001687B7302" providerId="ADAL" clId="{41507676-175E-4C21-93F7-6A5DD3F8756D}" dt="2023-05-24T14:27:42.110" v="1917" actId="47"/>
        <pc:sldMkLst>
          <pc:docMk/>
          <pc:sldMk cId="833605381" sldId="328"/>
        </pc:sldMkLst>
      </pc:sldChg>
      <pc:sldChg chg="del">
        <pc:chgData name="Eòghan Stewart" userId="ccd32ca3-16ce-428f-9541-372d6b051929_5::10032001687B7302" providerId="ADAL" clId="{41507676-175E-4C21-93F7-6A5DD3F8756D}" dt="2023-06-13T11:18:24.453" v="9857" actId="47"/>
        <pc:sldMkLst>
          <pc:docMk/>
          <pc:sldMk cId="2989976211" sldId="328"/>
        </pc:sldMkLst>
      </pc:sldChg>
      <pc:sldChg chg="addSp modSp mod">
        <pc:chgData name="Eòghan Stewart" userId="ccd32ca3-16ce-428f-9541-372d6b051929_5::10032001687B7302" providerId="ADAL" clId="{41507676-175E-4C21-93F7-6A5DD3F8756D}" dt="2023-06-13T11:18:12.088" v="9856" actId="403"/>
        <pc:sldMkLst>
          <pc:docMk/>
          <pc:sldMk cId="1968309568" sldId="329"/>
        </pc:sldMkLst>
        <pc:spChg chg="add mod">
          <ac:chgData name="Eòghan Stewart" userId="ccd32ca3-16ce-428f-9541-372d6b051929_5::10032001687B7302" providerId="ADAL" clId="{41507676-175E-4C21-93F7-6A5DD3F8756D}" dt="2023-06-13T11:16:13.487" v="9681" actId="1076"/>
          <ac:spMkLst>
            <pc:docMk/>
            <pc:sldMk cId="1968309568" sldId="329"/>
            <ac:spMk id="3" creationId="{8A3621A3-AEC2-4E0E-A6E1-AE4670DD6D32}"/>
          </ac:spMkLst>
        </pc:spChg>
        <pc:spChg chg="add mod">
          <ac:chgData name="Eòghan Stewart" userId="ccd32ca3-16ce-428f-9541-372d6b051929_5::10032001687B7302" providerId="ADAL" clId="{41507676-175E-4C21-93F7-6A5DD3F8756D}" dt="2023-06-13T11:16:36.318" v="9698" actId="1076"/>
          <ac:spMkLst>
            <pc:docMk/>
            <pc:sldMk cId="1968309568" sldId="329"/>
            <ac:spMk id="4" creationId="{096DB3DC-854B-118F-1147-00E44B31CDE7}"/>
          </ac:spMkLst>
        </pc:spChg>
        <pc:spChg chg="add mod">
          <ac:chgData name="Eòghan Stewart" userId="ccd32ca3-16ce-428f-9541-372d6b051929_5::10032001687B7302" providerId="ADAL" clId="{41507676-175E-4C21-93F7-6A5DD3F8756D}" dt="2023-06-13T11:16:45.630" v="9708" actId="20577"/>
          <ac:spMkLst>
            <pc:docMk/>
            <pc:sldMk cId="1968309568" sldId="329"/>
            <ac:spMk id="13" creationId="{4E900EF1-5DF0-2835-F58A-EC4DCAF9A11A}"/>
          </ac:spMkLst>
        </pc:spChg>
        <pc:spChg chg="add mod">
          <ac:chgData name="Eòghan Stewart" userId="ccd32ca3-16ce-428f-9541-372d6b051929_5::10032001687B7302" providerId="ADAL" clId="{41507676-175E-4C21-93F7-6A5DD3F8756D}" dt="2023-06-13T11:17:01.767" v="9722" actId="1076"/>
          <ac:spMkLst>
            <pc:docMk/>
            <pc:sldMk cId="1968309568" sldId="329"/>
            <ac:spMk id="15" creationId="{8741CF96-63B1-CD7F-8D1E-58A937B87821}"/>
          </ac:spMkLst>
        </pc:spChg>
        <pc:spChg chg="add mod">
          <ac:chgData name="Eòghan Stewart" userId="ccd32ca3-16ce-428f-9541-372d6b051929_5::10032001687B7302" providerId="ADAL" clId="{41507676-175E-4C21-93F7-6A5DD3F8756D}" dt="2023-06-13T11:18:12.088" v="9856" actId="403"/>
          <ac:spMkLst>
            <pc:docMk/>
            <pc:sldMk cId="1968309568" sldId="329"/>
            <ac:spMk id="16" creationId="{1E86E315-42FA-852B-E606-72A80B92576D}"/>
          </ac:spMkLst>
        </pc:spChg>
        <pc:spChg chg="mod">
          <ac:chgData name="Eòghan Stewart" userId="ccd32ca3-16ce-428f-9541-372d6b051929_5::10032001687B7302" providerId="ADAL" clId="{41507676-175E-4C21-93F7-6A5DD3F8756D}" dt="2023-06-13T11:16:33.948" v="9697" actId="1076"/>
          <ac:spMkLst>
            <pc:docMk/>
            <pc:sldMk cId="1968309568" sldId="329"/>
            <ac:spMk id="34" creationId="{D37F471D-6A92-383E-9569-5CAAE16A0FCE}"/>
          </ac:spMkLst>
        </pc:spChg>
        <pc:spChg chg="mod">
          <ac:chgData name="Eòghan Stewart" userId="ccd32ca3-16ce-428f-9541-372d6b051929_5::10032001687B7302" providerId="ADAL" clId="{41507676-175E-4C21-93F7-6A5DD3F8756D}" dt="2023-06-13T11:17:28.864" v="9723" actId="1076"/>
          <ac:spMkLst>
            <pc:docMk/>
            <pc:sldMk cId="1968309568" sldId="329"/>
            <ac:spMk id="39" creationId="{2149B233-D34A-8A68-21F4-130B6D216F15}"/>
          </ac:spMkLst>
        </pc:spChg>
        <pc:picChg chg="mod">
          <ac:chgData name="Eòghan Stewart" userId="ccd32ca3-16ce-428f-9541-372d6b051929_5::10032001687B7302" providerId="ADAL" clId="{41507676-175E-4C21-93F7-6A5DD3F8756D}" dt="2023-06-13T11:17:28.864" v="9723" actId="1076"/>
          <ac:picMkLst>
            <pc:docMk/>
            <pc:sldMk cId="1968309568" sldId="329"/>
            <ac:picMk id="20" creationId="{DA9937EA-1EFC-58E2-20D3-05A635DA4C3F}"/>
          </ac:picMkLst>
        </pc:picChg>
      </pc:sldChg>
      <pc:sldChg chg="modSp del mod">
        <pc:chgData name="Eòghan Stewart" userId="ccd32ca3-16ce-428f-9541-372d6b051929_5::10032001687B7302" providerId="ADAL" clId="{41507676-175E-4C21-93F7-6A5DD3F8756D}" dt="2023-06-13T11:08:49.902" v="9356" actId="47"/>
        <pc:sldMkLst>
          <pc:docMk/>
          <pc:sldMk cId="3321648789" sldId="330"/>
        </pc:sldMkLst>
        <pc:spChg chg="mod">
          <ac:chgData name="Eòghan Stewart" userId="ccd32ca3-16ce-428f-9541-372d6b051929_5::10032001687B7302" providerId="ADAL" clId="{41507676-175E-4C21-93F7-6A5DD3F8756D}" dt="2023-06-13T11:08:02.445" v="9337" actId="14100"/>
          <ac:spMkLst>
            <pc:docMk/>
            <pc:sldMk cId="3321648789" sldId="330"/>
            <ac:spMk id="54" creationId="{90D17C8C-E514-EFF0-705F-EE885E270F2C}"/>
          </ac:spMkLst>
        </pc:spChg>
      </pc:sldChg>
      <pc:sldChg chg="addSp delSp modSp add mod modClrScheme chgLayout">
        <pc:chgData name="Eòghan Stewart" userId="ccd32ca3-16ce-428f-9541-372d6b051929_5::10032001687B7302" providerId="ADAL" clId="{41507676-175E-4C21-93F7-6A5DD3F8756D}" dt="2023-06-13T11:24:42.054" v="10134" actId="113"/>
        <pc:sldMkLst>
          <pc:docMk/>
          <pc:sldMk cId="3465299539" sldId="331"/>
        </pc:sldMkLst>
        <pc:spChg chg="add mod ord">
          <ac:chgData name="Eòghan Stewart" userId="ccd32ca3-16ce-428f-9541-372d6b051929_5::10032001687B7302" providerId="ADAL" clId="{41507676-175E-4C21-93F7-6A5DD3F8756D}" dt="2023-06-13T11:24:42.054" v="10134" actId="113"/>
          <ac:spMkLst>
            <pc:docMk/>
            <pc:sldMk cId="3465299539" sldId="331"/>
            <ac:spMk id="2" creationId="{5ED8564F-CCFC-4F08-84BF-405C1DAF7971}"/>
          </ac:spMkLst>
        </pc:spChg>
        <pc:spChg chg="add mod">
          <ac:chgData name="Eòghan Stewart" userId="ccd32ca3-16ce-428f-9541-372d6b051929_5::10032001687B7302" providerId="ADAL" clId="{41507676-175E-4C21-93F7-6A5DD3F8756D}" dt="2023-06-13T10:31:47.262" v="6206" actId="1076"/>
          <ac:spMkLst>
            <pc:docMk/>
            <pc:sldMk cId="3465299539" sldId="331"/>
            <ac:spMk id="3" creationId="{92BB89FB-8054-DFBD-3E7D-89BD9562A4C0}"/>
          </ac:spMkLst>
        </pc:spChg>
        <pc:spChg chg="mod ord">
          <ac:chgData name="Eòghan Stewart" userId="ccd32ca3-16ce-428f-9541-372d6b051929_5::10032001687B7302" providerId="ADAL" clId="{41507676-175E-4C21-93F7-6A5DD3F8756D}" dt="2023-06-13T10:12:54.841" v="5164" actId="700"/>
          <ac:spMkLst>
            <pc:docMk/>
            <pc:sldMk cId="3465299539" sldId="331"/>
            <ac:spMk id="4" creationId="{85963157-FAD5-28C1-6EEA-3EDA15A31A45}"/>
          </ac:spMkLst>
        </pc:spChg>
        <pc:spChg chg="del">
          <ac:chgData name="Eòghan Stewart" userId="ccd32ca3-16ce-428f-9541-372d6b051929_5::10032001687B7302" providerId="ADAL" clId="{41507676-175E-4C21-93F7-6A5DD3F8756D}" dt="2023-06-13T10:12:58.448" v="5165" actId="478"/>
          <ac:spMkLst>
            <pc:docMk/>
            <pc:sldMk cId="3465299539" sldId="331"/>
            <ac:spMk id="5" creationId="{179BE9F5-730E-64E3-14A5-8466DAB88875}"/>
          </ac:spMkLst>
        </pc:spChg>
        <pc:spChg chg="del mod">
          <ac:chgData name="Eòghan Stewart" userId="ccd32ca3-16ce-428f-9541-372d6b051929_5::10032001687B7302" providerId="ADAL" clId="{41507676-175E-4C21-93F7-6A5DD3F8756D}" dt="2023-06-13T10:13:03.069" v="5170" actId="478"/>
          <ac:spMkLst>
            <pc:docMk/>
            <pc:sldMk cId="3465299539" sldId="331"/>
            <ac:spMk id="6" creationId="{E661EB92-3B51-B3BC-62C0-E7F816EE265C}"/>
          </ac:spMkLst>
        </pc:spChg>
        <pc:spChg chg="del">
          <ac:chgData name="Eòghan Stewart" userId="ccd32ca3-16ce-428f-9541-372d6b051929_5::10032001687B7302" providerId="ADAL" clId="{41507676-175E-4C21-93F7-6A5DD3F8756D}" dt="2023-06-13T10:13:01.360" v="5168" actId="478"/>
          <ac:spMkLst>
            <pc:docMk/>
            <pc:sldMk cId="3465299539" sldId="331"/>
            <ac:spMk id="7" creationId="{CDA9D87D-C6BC-0C26-E346-78270E9FB52E}"/>
          </ac:spMkLst>
        </pc:spChg>
        <pc:spChg chg="del">
          <ac:chgData name="Eòghan Stewart" userId="ccd32ca3-16ce-428f-9541-372d6b051929_5::10032001687B7302" providerId="ADAL" clId="{41507676-175E-4C21-93F7-6A5DD3F8756D}" dt="2023-06-13T10:12:59.292" v="5166" actId="478"/>
          <ac:spMkLst>
            <pc:docMk/>
            <pc:sldMk cId="3465299539" sldId="331"/>
            <ac:spMk id="8" creationId="{CAFEFFA1-6C86-D29A-4D2D-3513F214C09D}"/>
          </ac:spMkLst>
        </pc:spChg>
        <pc:spChg chg="del">
          <ac:chgData name="Eòghan Stewart" userId="ccd32ca3-16ce-428f-9541-372d6b051929_5::10032001687B7302" providerId="ADAL" clId="{41507676-175E-4C21-93F7-6A5DD3F8756D}" dt="2023-06-13T10:13:02.249" v="5169" actId="478"/>
          <ac:spMkLst>
            <pc:docMk/>
            <pc:sldMk cId="3465299539" sldId="331"/>
            <ac:spMk id="9" creationId="{9724ECB1-2E75-F235-37AB-E629280823C3}"/>
          </ac:spMkLst>
        </pc:spChg>
        <pc:spChg chg="del">
          <ac:chgData name="Eòghan Stewart" userId="ccd32ca3-16ce-428f-9541-372d6b051929_5::10032001687B7302" providerId="ADAL" clId="{41507676-175E-4C21-93F7-6A5DD3F8756D}" dt="2023-06-13T10:13:03.943" v="5171" actId="478"/>
          <ac:spMkLst>
            <pc:docMk/>
            <pc:sldMk cId="3465299539" sldId="331"/>
            <ac:spMk id="10" creationId="{BA729468-2B3C-4194-ABE0-FDF577260BDE}"/>
          </ac:spMkLst>
        </pc:spChg>
        <pc:spChg chg="del">
          <ac:chgData name="Eòghan Stewart" userId="ccd32ca3-16ce-428f-9541-372d6b051929_5::10032001687B7302" providerId="ADAL" clId="{41507676-175E-4C21-93F7-6A5DD3F8756D}" dt="2023-06-13T10:13:04.824" v="5172" actId="478"/>
          <ac:spMkLst>
            <pc:docMk/>
            <pc:sldMk cId="3465299539" sldId="331"/>
            <ac:spMk id="11" creationId="{ACE6B7AC-032C-2378-E914-11BD93FDE56C}"/>
          </ac:spMkLst>
        </pc:spChg>
        <pc:spChg chg="del">
          <ac:chgData name="Eòghan Stewart" userId="ccd32ca3-16ce-428f-9541-372d6b051929_5::10032001687B7302" providerId="ADAL" clId="{41507676-175E-4C21-93F7-6A5DD3F8756D}" dt="2023-06-13T10:13:07.687" v="5176" actId="478"/>
          <ac:spMkLst>
            <pc:docMk/>
            <pc:sldMk cId="3465299539" sldId="331"/>
            <ac:spMk id="12" creationId="{93B54A15-BF18-744C-1069-BE857BAA809D}"/>
          </ac:spMkLst>
        </pc:spChg>
        <pc:spChg chg="del">
          <ac:chgData name="Eòghan Stewart" userId="ccd32ca3-16ce-428f-9541-372d6b051929_5::10032001687B7302" providerId="ADAL" clId="{41507676-175E-4C21-93F7-6A5DD3F8756D}" dt="2023-06-13T10:13:08.964" v="5177" actId="478"/>
          <ac:spMkLst>
            <pc:docMk/>
            <pc:sldMk cId="3465299539" sldId="331"/>
            <ac:spMk id="13" creationId="{BDB37119-010A-74D0-03F4-9EB4229D240E}"/>
          </ac:spMkLst>
        </pc:spChg>
        <pc:spChg chg="del">
          <ac:chgData name="Eòghan Stewart" userId="ccd32ca3-16ce-428f-9541-372d6b051929_5::10032001687B7302" providerId="ADAL" clId="{41507676-175E-4C21-93F7-6A5DD3F8756D}" dt="2023-06-13T10:13:06.413" v="5174" actId="478"/>
          <ac:spMkLst>
            <pc:docMk/>
            <pc:sldMk cId="3465299539" sldId="331"/>
            <ac:spMk id="14" creationId="{585E5495-0035-CB03-487B-177604E27412}"/>
          </ac:spMkLst>
        </pc:spChg>
        <pc:spChg chg="del">
          <ac:chgData name="Eòghan Stewart" userId="ccd32ca3-16ce-428f-9541-372d6b051929_5::10032001687B7302" providerId="ADAL" clId="{41507676-175E-4C21-93F7-6A5DD3F8756D}" dt="2023-06-13T10:13:07.117" v="5175" actId="478"/>
          <ac:spMkLst>
            <pc:docMk/>
            <pc:sldMk cId="3465299539" sldId="331"/>
            <ac:spMk id="15" creationId="{141FD9D8-36E2-9133-520F-B251C4004086}"/>
          </ac:spMkLst>
        </pc:spChg>
        <pc:spChg chg="del">
          <ac:chgData name="Eòghan Stewart" userId="ccd32ca3-16ce-428f-9541-372d6b051929_5::10032001687B7302" providerId="ADAL" clId="{41507676-175E-4C21-93F7-6A5DD3F8756D}" dt="2023-06-13T10:13:09.668" v="5178" actId="478"/>
          <ac:spMkLst>
            <pc:docMk/>
            <pc:sldMk cId="3465299539" sldId="331"/>
            <ac:spMk id="16" creationId="{87F7A0D8-9F5F-0ABC-198B-39121A2E5F7B}"/>
          </ac:spMkLst>
        </pc:spChg>
        <pc:spChg chg="del">
          <ac:chgData name="Eòghan Stewart" userId="ccd32ca3-16ce-428f-9541-372d6b051929_5::10032001687B7302" providerId="ADAL" clId="{41507676-175E-4C21-93F7-6A5DD3F8756D}" dt="2023-06-13T10:13:05.827" v="5173" actId="478"/>
          <ac:spMkLst>
            <pc:docMk/>
            <pc:sldMk cId="3465299539" sldId="331"/>
            <ac:spMk id="17" creationId="{F3757BEE-66F7-31CD-EB41-51B14EB10EB6}"/>
          </ac:spMkLst>
        </pc:spChg>
        <pc:spChg chg="add mod">
          <ac:chgData name="Eòghan Stewart" userId="ccd32ca3-16ce-428f-9541-372d6b051929_5::10032001687B7302" providerId="ADAL" clId="{41507676-175E-4C21-93F7-6A5DD3F8756D}" dt="2023-06-13T10:31:47.262" v="6206" actId="1076"/>
          <ac:spMkLst>
            <pc:docMk/>
            <pc:sldMk cId="3465299539" sldId="331"/>
            <ac:spMk id="18" creationId="{032F0FDF-1ADA-1234-7285-56DDD881934B}"/>
          </ac:spMkLst>
        </pc:spChg>
        <pc:spChg chg="add mod">
          <ac:chgData name="Eòghan Stewart" userId="ccd32ca3-16ce-428f-9541-372d6b051929_5::10032001687B7302" providerId="ADAL" clId="{41507676-175E-4C21-93F7-6A5DD3F8756D}" dt="2023-06-13T10:40:19.578" v="6255" actId="1076"/>
          <ac:spMkLst>
            <pc:docMk/>
            <pc:sldMk cId="3465299539" sldId="331"/>
            <ac:spMk id="19" creationId="{D63BDFCD-6CCC-5618-62B8-27BB574F87F8}"/>
          </ac:spMkLst>
        </pc:spChg>
        <pc:spChg chg="add mod">
          <ac:chgData name="Eòghan Stewart" userId="ccd32ca3-16ce-428f-9541-372d6b051929_5::10032001687B7302" providerId="ADAL" clId="{41507676-175E-4C21-93F7-6A5DD3F8756D}" dt="2023-06-13T10:40:31.393" v="6257" actId="1076"/>
          <ac:spMkLst>
            <pc:docMk/>
            <pc:sldMk cId="3465299539" sldId="331"/>
            <ac:spMk id="20" creationId="{91F49A72-6ADA-F121-A517-9320E4BF9948}"/>
          </ac:spMkLst>
        </pc:spChg>
        <pc:picChg chg="add mod">
          <ac:chgData name="Eòghan Stewart" userId="ccd32ca3-16ce-428f-9541-372d6b051929_5::10032001687B7302" providerId="ADAL" clId="{41507676-175E-4C21-93F7-6A5DD3F8756D}" dt="2023-06-13T10:40:53.744" v="6264" actId="1076"/>
          <ac:picMkLst>
            <pc:docMk/>
            <pc:sldMk cId="3465299539" sldId="331"/>
            <ac:picMk id="22" creationId="{D9233160-BECC-D2EB-3BCD-87C4D6AFDD98}"/>
          </ac:picMkLst>
        </pc:picChg>
        <pc:picChg chg="add mod">
          <ac:chgData name="Eòghan Stewart" userId="ccd32ca3-16ce-428f-9541-372d6b051929_5::10032001687B7302" providerId="ADAL" clId="{41507676-175E-4C21-93F7-6A5DD3F8756D}" dt="2023-06-13T10:40:11.593" v="6253" actId="1076"/>
          <ac:picMkLst>
            <pc:docMk/>
            <pc:sldMk cId="3465299539" sldId="331"/>
            <ac:picMk id="1026" creationId="{9E65CC58-C9CC-3871-B159-002FD3DA1225}"/>
          </ac:picMkLst>
        </pc:picChg>
      </pc:sldChg>
      <pc:sldChg chg="addSp delSp modSp add mod">
        <pc:chgData name="Eòghan Stewart" userId="ccd32ca3-16ce-428f-9541-372d6b051929_5::10032001687B7302" providerId="ADAL" clId="{41507676-175E-4C21-93F7-6A5DD3F8756D}" dt="2023-06-13T10:31:19.560" v="6201" actId="20577"/>
        <pc:sldMkLst>
          <pc:docMk/>
          <pc:sldMk cId="71798258" sldId="332"/>
        </pc:sldMkLst>
        <pc:spChg chg="mod">
          <ac:chgData name="Eòghan Stewart" userId="ccd32ca3-16ce-428f-9541-372d6b051929_5::10032001687B7302" providerId="ADAL" clId="{41507676-175E-4C21-93F7-6A5DD3F8756D}" dt="2023-06-13T10:30:54.788" v="6183" actId="113"/>
          <ac:spMkLst>
            <pc:docMk/>
            <pc:sldMk cId="71798258" sldId="332"/>
            <ac:spMk id="2" creationId="{5ED8564F-CCFC-4F08-84BF-405C1DAF7971}"/>
          </ac:spMkLst>
        </pc:spChg>
        <pc:spChg chg="mod">
          <ac:chgData name="Eòghan Stewart" userId="ccd32ca3-16ce-428f-9541-372d6b051929_5::10032001687B7302" providerId="ADAL" clId="{41507676-175E-4C21-93F7-6A5DD3F8756D}" dt="2023-06-13T10:31:19.560" v="6201" actId="20577"/>
          <ac:spMkLst>
            <pc:docMk/>
            <pc:sldMk cId="71798258" sldId="332"/>
            <ac:spMk id="4" creationId="{85963157-FAD5-28C1-6EEA-3EDA15A31A45}"/>
          </ac:spMkLst>
        </pc:spChg>
        <pc:spChg chg="add mod">
          <ac:chgData name="Eòghan Stewart" userId="ccd32ca3-16ce-428f-9541-372d6b051929_5::10032001687B7302" providerId="ADAL" clId="{41507676-175E-4C21-93F7-6A5DD3F8756D}" dt="2023-06-13T10:29:36.207" v="6136" actId="1076"/>
          <ac:spMkLst>
            <pc:docMk/>
            <pc:sldMk cId="71798258" sldId="332"/>
            <ac:spMk id="16" creationId="{73FF2557-E2DE-19BA-1019-C76BF146FAD0}"/>
          </ac:spMkLst>
        </pc:spChg>
        <pc:spChg chg="add mod">
          <ac:chgData name="Eòghan Stewart" userId="ccd32ca3-16ce-428f-9541-372d6b051929_5::10032001687B7302" providerId="ADAL" clId="{41507676-175E-4C21-93F7-6A5DD3F8756D}" dt="2023-06-13T10:29:32.568" v="6135" actId="20577"/>
          <ac:spMkLst>
            <pc:docMk/>
            <pc:sldMk cId="71798258" sldId="332"/>
            <ac:spMk id="17" creationId="{60CB25F5-B97C-3126-66C8-993988D9BACD}"/>
          </ac:spMkLst>
        </pc:spChg>
        <pc:spChg chg="add mod">
          <ac:chgData name="Eòghan Stewart" userId="ccd32ca3-16ce-428f-9541-372d6b051929_5::10032001687B7302" providerId="ADAL" clId="{41507676-175E-4C21-93F7-6A5DD3F8756D}" dt="2023-06-13T10:30:35.465" v="6175" actId="113"/>
          <ac:spMkLst>
            <pc:docMk/>
            <pc:sldMk cId="71798258" sldId="332"/>
            <ac:spMk id="18" creationId="{018D4DC2-97EF-E727-846D-BFD15A5077B1}"/>
          </ac:spMkLst>
        </pc:spChg>
        <pc:spChg chg="add mod">
          <ac:chgData name="Eòghan Stewart" userId="ccd32ca3-16ce-428f-9541-372d6b051929_5::10032001687B7302" providerId="ADAL" clId="{41507676-175E-4C21-93F7-6A5DD3F8756D}" dt="2023-06-13T10:30:37.857" v="6176" actId="113"/>
          <ac:spMkLst>
            <pc:docMk/>
            <pc:sldMk cId="71798258" sldId="332"/>
            <ac:spMk id="19" creationId="{DCA64678-016A-6A45-B7F6-5B0E557F0DEC}"/>
          </ac:spMkLst>
        </pc:spChg>
        <pc:spChg chg="add mod">
          <ac:chgData name="Eòghan Stewart" userId="ccd32ca3-16ce-428f-9541-372d6b051929_5::10032001687B7302" providerId="ADAL" clId="{41507676-175E-4C21-93F7-6A5DD3F8756D}" dt="2023-06-13T10:30:28.018" v="6174" actId="20577"/>
          <ac:spMkLst>
            <pc:docMk/>
            <pc:sldMk cId="71798258" sldId="332"/>
            <ac:spMk id="21" creationId="{C2083BA4-D67F-66C3-EDF1-D7FFB66B7693}"/>
          </ac:spMkLst>
        </pc:spChg>
        <pc:picChg chg="add mod">
          <ac:chgData name="Eòghan Stewart" userId="ccd32ca3-16ce-428f-9541-372d6b051929_5::10032001687B7302" providerId="ADAL" clId="{41507676-175E-4C21-93F7-6A5DD3F8756D}" dt="2023-06-13T10:28:15.213" v="6044" actId="207"/>
          <ac:picMkLst>
            <pc:docMk/>
            <pc:sldMk cId="71798258" sldId="332"/>
            <ac:picMk id="5" creationId="{A86BBC15-F9CA-2103-47AE-7B339A1841EC}"/>
          </ac:picMkLst>
        </pc:picChg>
        <pc:picChg chg="add mod">
          <ac:chgData name="Eòghan Stewart" userId="ccd32ca3-16ce-428f-9541-372d6b051929_5::10032001687B7302" providerId="ADAL" clId="{41507676-175E-4C21-93F7-6A5DD3F8756D}" dt="2023-06-13T10:27:50.411" v="6042" actId="207"/>
          <ac:picMkLst>
            <pc:docMk/>
            <pc:sldMk cId="71798258" sldId="332"/>
            <ac:picMk id="7" creationId="{A3C21046-A3A7-0484-9BA5-6BFA69FA7123}"/>
          </ac:picMkLst>
        </pc:picChg>
        <pc:picChg chg="add mod">
          <ac:chgData name="Eòghan Stewart" userId="ccd32ca3-16ce-428f-9541-372d6b051929_5::10032001687B7302" providerId="ADAL" clId="{41507676-175E-4C21-93F7-6A5DD3F8756D}" dt="2023-06-13T10:28:30.665" v="6047" actId="1076"/>
          <ac:picMkLst>
            <pc:docMk/>
            <pc:sldMk cId="71798258" sldId="332"/>
            <ac:picMk id="9" creationId="{BCEB74B3-CA7A-9C2E-CE74-34F1F72E4FF5}"/>
          </ac:picMkLst>
        </pc:picChg>
        <pc:picChg chg="add mod">
          <ac:chgData name="Eòghan Stewart" userId="ccd32ca3-16ce-428f-9541-372d6b051929_5::10032001687B7302" providerId="ADAL" clId="{41507676-175E-4C21-93F7-6A5DD3F8756D}" dt="2023-06-13T10:28:04.053" v="6043" actId="207"/>
          <ac:picMkLst>
            <pc:docMk/>
            <pc:sldMk cId="71798258" sldId="332"/>
            <ac:picMk id="11" creationId="{72569A86-DC18-234C-DFED-D145F88A8C4F}"/>
          </ac:picMkLst>
        </pc:picChg>
        <pc:picChg chg="add mod">
          <ac:chgData name="Eòghan Stewart" userId="ccd32ca3-16ce-428f-9541-372d6b051929_5::10032001687B7302" providerId="ADAL" clId="{41507676-175E-4C21-93F7-6A5DD3F8756D}" dt="2023-06-13T10:28:20.238" v="6045" actId="207"/>
          <ac:picMkLst>
            <pc:docMk/>
            <pc:sldMk cId="71798258" sldId="332"/>
            <ac:picMk id="13" creationId="{67B24C12-3CC2-18E1-53C8-6C7D0EB1B80B}"/>
          </ac:picMkLst>
        </pc:picChg>
        <pc:picChg chg="add del mod">
          <ac:chgData name="Eòghan Stewart" userId="ccd32ca3-16ce-428f-9541-372d6b051929_5::10032001687B7302" providerId="ADAL" clId="{41507676-175E-4C21-93F7-6A5DD3F8756D}" dt="2023-06-13T10:28:28.364" v="6046" actId="478"/>
          <ac:picMkLst>
            <pc:docMk/>
            <pc:sldMk cId="71798258" sldId="332"/>
            <ac:picMk id="15" creationId="{CE8D9A63-9D5A-8F7D-B6F6-73A5E1E3909D}"/>
          </ac:picMkLst>
        </pc:picChg>
      </pc:sldChg>
      <pc:sldChg chg="modSp add mod">
        <pc:chgData name="Eòghan Stewart" userId="ccd32ca3-16ce-428f-9541-372d6b051929_5::10032001687B7302" providerId="ADAL" clId="{41507676-175E-4C21-93F7-6A5DD3F8756D}" dt="2023-06-13T11:25:12.221" v="10184" actId="20577"/>
        <pc:sldMkLst>
          <pc:docMk/>
          <pc:sldMk cId="2151668960" sldId="333"/>
        </pc:sldMkLst>
        <pc:spChg chg="mod">
          <ac:chgData name="Eòghan Stewart" userId="ccd32ca3-16ce-428f-9541-372d6b051929_5::10032001687B7302" providerId="ADAL" clId="{41507676-175E-4C21-93F7-6A5DD3F8756D}" dt="2023-06-13T11:25:12.221" v="10184" actId="20577"/>
          <ac:spMkLst>
            <pc:docMk/>
            <pc:sldMk cId="2151668960" sldId="333"/>
            <ac:spMk id="2" creationId="{5ED8564F-CCFC-4F08-84BF-405C1DAF7971}"/>
          </ac:spMkLst>
        </pc:spChg>
      </pc:sldChg>
      <pc:sldChg chg="modSp add mod">
        <pc:chgData name="Eòghan Stewart" userId="ccd32ca3-16ce-428f-9541-372d6b051929_5::10032001687B7302" providerId="ADAL" clId="{41507676-175E-4C21-93F7-6A5DD3F8756D}" dt="2023-06-13T11:25:41.125" v="10211" actId="20577"/>
        <pc:sldMkLst>
          <pc:docMk/>
          <pc:sldMk cId="842651438" sldId="334"/>
        </pc:sldMkLst>
        <pc:spChg chg="mod">
          <ac:chgData name="Eòghan Stewart" userId="ccd32ca3-16ce-428f-9541-372d6b051929_5::10032001687B7302" providerId="ADAL" clId="{41507676-175E-4C21-93F7-6A5DD3F8756D}" dt="2023-06-13T11:25:41.125" v="10211" actId="20577"/>
          <ac:spMkLst>
            <pc:docMk/>
            <pc:sldMk cId="842651438" sldId="334"/>
            <ac:spMk id="2" creationId="{5ED8564F-CCFC-4F08-84BF-405C1DAF7971}"/>
          </ac:spMkLst>
        </pc:spChg>
      </pc:sldChg>
      <pc:sldChg chg="modSp add mod">
        <pc:chgData name="Eòghan Stewart" userId="ccd32ca3-16ce-428f-9541-372d6b051929_5::10032001687B7302" providerId="ADAL" clId="{41507676-175E-4C21-93F7-6A5DD3F8756D}" dt="2023-06-13T10:52:13.635" v="8036" actId="20577"/>
        <pc:sldMkLst>
          <pc:docMk/>
          <pc:sldMk cId="3229607294" sldId="335"/>
        </pc:sldMkLst>
        <pc:spChg chg="mod">
          <ac:chgData name="Eòghan Stewart" userId="ccd32ca3-16ce-428f-9541-372d6b051929_5::10032001687B7302" providerId="ADAL" clId="{41507676-175E-4C21-93F7-6A5DD3F8756D}" dt="2023-06-13T10:52:13.635" v="8036" actId="20577"/>
          <ac:spMkLst>
            <pc:docMk/>
            <pc:sldMk cId="3229607294" sldId="335"/>
            <ac:spMk id="19" creationId="{2D207170-A77B-5345-1821-64E975395B53}"/>
          </ac:spMkLst>
        </pc:spChg>
      </pc:sldChg>
      <pc:sldChg chg="modSp add mod">
        <pc:chgData name="Eòghan Stewart" userId="ccd32ca3-16ce-428f-9541-372d6b051929_5::10032001687B7302" providerId="ADAL" clId="{41507676-175E-4C21-93F7-6A5DD3F8756D}" dt="2023-06-13T10:54:43.194" v="8328" actId="403"/>
        <pc:sldMkLst>
          <pc:docMk/>
          <pc:sldMk cId="2444232210" sldId="336"/>
        </pc:sldMkLst>
        <pc:spChg chg="mod">
          <ac:chgData name="Eòghan Stewart" userId="ccd32ca3-16ce-428f-9541-372d6b051929_5::10032001687B7302" providerId="ADAL" clId="{41507676-175E-4C21-93F7-6A5DD3F8756D}" dt="2023-06-13T10:53:05.020" v="8076" actId="313"/>
          <ac:spMkLst>
            <pc:docMk/>
            <pc:sldMk cId="2444232210" sldId="336"/>
            <ac:spMk id="2" creationId="{7881C259-3499-2D34-0C92-61995103236F}"/>
          </ac:spMkLst>
        </pc:spChg>
        <pc:spChg chg="mod">
          <ac:chgData name="Eòghan Stewart" userId="ccd32ca3-16ce-428f-9541-372d6b051929_5::10032001687B7302" providerId="ADAL" clId="{41507676-175E-4C21-93F7-6A5DD3F8756D}" dt="2023-06-13T10:54:43.194" v="8328" actId="403"/>
          <ac:spMkLst>
            <pc:docMk/>
            <pc:sldMk cId="2444232210" sldId="336"/>
            <ac:spMk id="4" creationId="{296B07EF-2297-52ED-6EC9-2FAF4F1D39B6}"/>
          </ac:spMkLst>
        </pc:spChg>
      </pc:sldChg>
      <pc:sldChg chg="addSp delSp modSp add mod">
        <pc:chgData name="Eòghan Stewart" userId="ccd32ca3-16ce-428f-9541-372d6b051929_5::10032001687B7302" providerId="ADAL" clId="{41507676-175E-4C21-93F7-6A5DD3F8756D}" dt="2023-06-13T11:01:43.575" v="9027"/>
        <pc:sldMkLst>
          <pc:docMk/>
          <pc:sldMk cId="2851277063" sldId="337"/>
        </pc:sldMkLst>
        <pc:spChg chg="mod">
          <ac:chgData name="Eòghan Stewart" userId="ccd32ca3-16ce-428f-9541-372d6b051929_5::10032001687B7302" providerId="ADAL" clId="{41507676-175E-4C21-93F7-6A5DD3F8756D}" dt="2023-06-13T11:01:43.575" v="9027"/>
          <ac:spMkLst>
            <pc:docMk/>
            <pc:sldMk cId="2851277063" sldId="337"/>
            <ac:spMk id="3" creationId="{960AAD08-0925-BBB0-FA3C-A5E9F7BE5D31}"/>
          </ac:spMkLst>
        </pc:spChg>
        <pc:spChg chg="add del mod">
          <ac:chgData name="Eòghan Stewart" userId="ccd32ca3-16ce-428f-9541-372d6b051929_5::10032001687B7302" providerId="ADAL" clId="{41507676-175E-4C21-93F7-6A5DD3F8756D}" dt="2023-06-13T11:01:43.575" v="9027"/>
          <ac:spMkLst>
            <pc:docMk/>
            <pc:sldMk cId="2851277063" sldId="337"/>
            <ac:spMk id="10" creationId="{A91F4DB5-9F2C-CF79-ED57-2CA4A5476406}"/>
          </ac:spMkLst>
        </pc:spChg>
        <pc:spChg chg="add del mod">
          <ac:chgData name="Eòghan Stewart" userId="ccd32ca3-16ce-428f-9541-372d6b051929_5::10032001687B7302" providerId="ADAL" clId="{41507676-175E-4C21-93F7-6A5DD3F8756D}" dt="2023-06-13T11:01:43.575" v="9027"/>
          <ac:spMkLst>
            <pc:docMk/>
            <pc:sldMk cId="2851277063" sldId="337"/>
            <ac:spMk id="11" creationId="{08EE9CAD-EA7F-CF1F-BFA9-B7087A77BC44}"/>
          </ac:spMkLst>
        </pc:spChg>
        <pc:spChg chg="mod">
          <ac:chgData name="Eòghan Stewart" userId="ccd32ca3-16ce-428f-9541-372d6b051929_5::10032001687B7302" providerId="ADAL" clId="{41507676-175E-4C21-93F7-6A5DD3F8756D}" dt="2023-06-13T11:01:43.575" v="9027"/>
          <ac:spMkLst>
            <pc:docMk/>
            <pc:sldMk cId="2851277063" sldId="337"/>
            <ac:spMk id="19" creationId="{2D207170-A77B-5345-1821-64E975395B53}"/>
          </ac:spMkLst>
        </pc:spChg>
      </pc:sldChg>
      <pc:sldChg chg="modSp add mod">
        <pc:chgData name="Eòghan Stewart" userId="ccd32ca3-16ce-428f-9541-372d6b051929_5::10032001687B7302" providerId="ADAL" clId="{41507676-175E-4C21-93F7-6A5DD3F8756D}" dt="2023-06-13T11:01:25.025" v="9025" actId="20577"/>
        <pc:sldMkLst>
          <pc:docMk/>
          <pc:sldMk cId="4222792808" sldId="338"/>
        </pc:sldMkLst>
        <pc:spChg chg="mod">
          <ac:chgData name="Eòghan Stewart" userId="ccd32ca3-16ce-428f-9541-372d6b051929_5::10032001687B7302" providerId="ADAL" clId="{41507676-175E-4C21-93F7-6A5DD3F8756D}" dt="2023-06-13T11:01:25.025" v="9025" actId="20577"/>
          <ac:spMkLst>
            <pc:docMk/>
            <pc:sldMk cId="4222792808" sldId="338"/>
            <ac:spMk id="4" creationId="{296B07EF-2297-52ED-6EC9-2FAF4F1D39B6}"/>
          </ac:spMkLst>
        </pc:spChg>
      </pc:sldChg>
    </pc:docChg>
  </pc:docChgLst>
  <pc:docChgLst>
    <pc:chgData name="Eòghan Stewart" userId="ccd32ca3-16ce-428f-9541-372d6b051929_5::10032001687B7302" providerId="ADAL" clId="{6118B0F6-BD8C-4FF5-9844-060132D24710}"/>
    <pc:docChg chg="undo custSel addSld delSld modSld sldOrd">
      <pc:chgData name="Eòghan Stewart" userId="ccd32ca3-16ce-428f-9541-372d6b051929_5::10032001687B7302" providerId="ADAL" clId="{6118B0F6-BD8C-4FF5-9844-060132D24710}" dt="2023-05-16T10:57:53.178" v="3524" actId="20577"/>
      <pc:docMkLst>
        <pc:docMk/>
      </pc:docMkLst>
      <pc:sldChg chg="modSp mod">
        <pc:chgData name="Eòghan Stewart" userId="ccd32ca3-16ce-428f-9541-372d6b051929_5::10032001687B7302" providerId="ADAL" clId="{6118B0F6-BD8C-4FF5-9844-060132D24710}" dt="2023-05-16T10:55:54.465" v="3516" actId="20577"/>
        <pc:sldMkLst>
          <pc:docMk/>
          <pc:sldMk cId="3586577593" sldId="273"/>
        </pc:sldMkLst>
        <pc:spChg chg="mod">
          <ac:chgData name="Eòghan Stewart" userId="ccd32ca3-16ce-428f-9541-372d6b051929_5::10032001687B7302" providerId="ADAL" clId="{6118B0F6-BD8C-4FF5-9844-060132D24710}" dt="2023-05-16T10:55:54.465" v="3516" actId="20577"/>
          <ac:spMkLst>
            <pc:docMk/>
            <pc:sldMk cId="3586577593" sldId="273"/>
            <ac:spMk id="2" creationId="{00000000-0000-0000-0000-000000000000}"/>
          </ac:spMkLst>
        </pc:spChg>
        <pc:spChg chg="mod">
          <ac:chgData name="Eòghan Stewart" userId="ccd32ca3-16ce-428f-9541-372d6b051929_5::10032001687B7302" providerId="ADAL" clId="{6118B0F6-BD8C-4FF5-9844-060132D24710}" dt="2023-05-16T10:55:33.773" v="3515" actId="20577"/>
          <ac:spMkLst>
            <pc:docMk/>
            <pc:sldMk cId="3586577593" sldId="273"/>
            <ac:spMk id="6" creationId="{00000000-0000-0000-0000-000000000000}"/>
          </ac:spMkLst>
        </pc:spChg>
      </pc:sldChg>
      <pc:sldChg chg="del">
        <pc:chgData name="Eòghan Stewart" userId="ccd32ca3-16ce-428f-9541-372d6b051929_5::10032001687B7302" providerId="ADAL" clId="{6118B0F6-BD8C-4FF5-9844-060132D24710}" dt="2023-05-16T10:49:48.035" v="2993" actId="47"/>
        <pc:sldMkLst>
          <pc:docMk/>
          <pc:sldMk cId="2817347895" sldId="279"/>
        </pc:sldMkLst>
      </pc:sldChg>
      <pc:sldChg chg="addSp delSp modSp mod addAnim delAnim modAnim">
        <pc:chgData name="Eòghan Stewart" userId="ccd32ca3-16ce-428f-9541-372d6b051929_5::10032001687B7302" providerId="ADAL" clId="{6118B0F6-BD8C-4FF5-9844-060132D24710}" dt="2023-05-16T10:12:26.033" v="536" actId="14100"/>
        <pc:sldMkLst>
          <pc:docMk/>
          <pc:sldMk cId="2513477245" sldId="282"/>
        </pc:sldMkLst>
        <pc:spChg chg="mod">
          <ac:chgData name="Eòghan Stewart" userId="ccd32ca3-16ce-428f-9541-372d6b051929_5::10032001687B7302" providerId="ADAL" clId="{6118B0F6-BD8C-4FF5-9844-060132D24710}" dt="2023-05-16T10:11:48.979" v="535" actId="20577"/>
          <ac:spMkLst>
            <pc:docMk/>
            <pc:sldMk cId="2513477245" sldId="282"/>
            <ac:spMk id="2" creationId="{B10CECD7-DCF7-FDF0-7D33-FE88168DFA79}"/>
          </ac:spMkLst>
        </pc:spChg>
        <pc:spChg chg="del">
          <ac:chgData name="Eòghan Stewart" userId="ccd32ca3-16ce-428f-9541-372d6b051929_5::10032001687B7302" providerId="ADAL" clId="{6118B0F6-BD8C-4FF5-9844-060132D24710}" dt="2023-05-16T10:03:31.368" v="12" actId="478"/>
          <ac:spMkLst>
            <pc:docMk/>
            <pc:sldMk cId="2513477245" sldId="282"/>
            <ac:spMk id="3" creationId="{C7B93571-1ECF-8626-65FA-5DF940761C1E}"/>
          </ac:spMkLst>
        </pc:spChg>
        <pc:spChg chg="add del mod">
          <ac:chgData name="Eòghan Stewart" userId="ccd32ca3-16ce-428f-9541-372d6b051929_5::10032001687B7302" providerId="ADAL" clId="{6118B0F6-BD8C-4FF5-9844-060132D24710}" dt="2023-05-16T10:03:33.172" v="13" actId="478"/>
          <ac:spMkLst>
            <pc:docMk/>
            <pc:sldMk cId="2513477245" sldId="282"/>
            <ac:spMk id="4" creationId="{32036296-9515-93E3-238B-22B73F27EBA9}"/>
          </ac:spMkLst>
        </pc:spChg>
        <pc:spChg chg="del">
          <ac:chgData name="Eòghan Stewart" userId="ccd32ca3-16ce-428f-9541-372d6b051929_5::10032001687B7302" providerId="ADAL" clId="{6118B0F6-BD8C-4FF5-9844-060132D24710}" dt="2023-05-16T10:03:16.408" v="1" actId="478"/>
          <ac:spMkLst>
            <pc:docMk/>
            <pc:sldMk cId="2513477245" sldId="282"/>
            <ac:spMk id="6" creationId="{F2985AFA-D116-CC43-D86F-280B6807E41D}"/>
          </ac:spMkLst>
        </pc:spChg>
        <pc:spChg chg="del">
          <ac:chgData name="Eòghan Stewart" userId="ccd32ca3-16ce-428f-9541-372d6b051929_5::10032001687B7302" providerId="ADAL" clId="{6118B0F6-BD8C-4FF5-9844-060132D24710}" dt="2023-05-16T10:03:20.548" v="5" actId="478"/>
          <ac:spMkLst>
            <pc:docMk/>
            <pc:sldMk cId="2513477245" sldId="282"/>
            <ac:spMk id="7" creationId="{CF6F221D-4946-AE88-DE33-8AB9B5BADC39}"/>
          </ac:spMkLst>
        </pc:spChg>
        <pc:spChg chg="del">
          <ac:chgData name="Eòghan Stewart" userId="ccd32ca3-16ce-428f-9541-372d6b051929_5::10032001687B7302" providerId="ADAL" clId="{6118B0F6-BD8C-4FF5-9844-060132D24710}" dt="2023-05-16T10:03:18.158" v="2" actId="478"/>
          <ac:spMkLst>
            <pc:docMk/>
            <pc:sldMk cId="2513477245" sldId="282"/>
            <ac:spMk id="8" creationId="{E1E5B825-843E-1DED-5395-77D552057C14}"/>
          </ac:spMkLst>
        </pc:spChg>
        <pc:spChg chg="add del mod ord">
          <ac:chgData name="Eòghan Stewart" userId="ccd32ca3-16ce-428f-9541-372d6b051929_5::10032001687B7302" providerId="ADAL" clId="{6118B0F6-BD8C-4FF5-9844-060132D24710}" dt="2023-05-16T10:06:35.748" v="91" actId="14100"/>
          <ac:spMkLst>
            <pc:docMk/>
            <pc:sldMk cId="2513477245" sldId="282"/>
            <ac:spMk id="10" creationId="{5BB69751-EF5C-1C7A-8567-BCE9DF3123E5}"/>
          </ac:spMkLst>
        </pc:spChg>
        <pc:spChg chg="add del">
          <ac:chgData name="Eòghan Stewart" userId="ccd32ca3-16ce-428f-9541-372d6b051929_5::10032001687B7302" providerId="ADAL" clId="{6118B0F6-BD8C-4FF5-9844-060132D24710}" dt="2023-05-16T10:03:28.517" v="11" actId="478"/>
          <ac:spMkLst>
            <pc:docMk/>
            <pc:sldMk cId="2513477245" sldId="282"/>
            <ac:spMk id="15" creationId="{499AE4D1-2EC0-0594-D6BA-5BD2AE6BE088}"/>
          </ac:spMkLst>
        </pc:spChg>
        <pc:spChg chg="add mod">
          <ac:chgData name="Eòghan Stewart" userId="ccd32ca3-16ce-428f-9541-372d6b051929_5::10032001687B7302" providerId="ADAL" clId="{6118B0F6-BD8C-4FF5-9844-060132D24710}" dt="2023-05-16T10:06:08.957" v="80" actId="14100"/>
          <ac:spMkLst>
            <pc:docMk/>
            <pc:sldMk cId="2513477245" sldId="282"/>
            <ac:spMk id="22" creationId="{B19619EC-EEDD-D693-0F06-687FFFECC472}"/>
          </ac:spMkLst>
        </pc:spChg>
        <pc:spChg chg="add mod">
          <ac:chgData name="Eòghan Stewart" userId="ccd32ca3-16ce-428f-9541-372d6b051929_5::10032001687B7302" providerId="ADAL" clId="{6118B0F6-BD8C-4FF5-9844-060132D24710}" dt="2023-05-16T10:12:26.033" v="536" actId="14100"/>
          <ac:spMkLst>
            <pc:docMk/>
            <pc:sldMk cId="2513477245" sldId="282"/>
            <ac:spMk id="23" creationId="{4AC6B380-3A4B-5540-DBFC-15970D625E0C}"/>
          </ac:spMkLst>
        </pc:spChg>
        <pc:spChg chg="add mod">
          <ac:chgData name="Eòghan Stewart" userId="ccd32ca3-16ce-428f-9541-372d6b051929_5::10032001687B7302" providerId="ADAL" clId="{6118B0F6-BD8C-4FF5-9844-060132D24710}" dt="2023-05-16T10:11:44.430" v="516" actId="14100"/>
          <ac:spMkLst>
            <pc:docMk/>
            <pc:sldMk cId="2513477245" sldId="282"/>
            <ac:spMk id="24" creationId="{7F727924-7E54-6A8B-26CE-05265D741DC1}"/>
          </ac:spMkLst>
        </pc:spChg>
        <pc:spChg chg="add mod">
          <ac:chgData name="Eòghan Stewart" userId="ccd32ca3-16ce-428f-9541-372d6b051929_5::10032001687B7302" providerId="ADAL" clId="{6118B0F6-BD8C-4FF5-9844-060132D24710}" dt="2023-05-16T10:08:32.925" v="218" actId="1076"/>
          <ac:spMkLst>
            <pc:docMk/>
            <pc:sldMk cId="2513477245" sldId="282"/>
            <ac:spMk id="25" creationId="{D4B053C7-2102-9D6B-7866-FB8ED7A4C653}"/>
          </ac:spMkLst>
        </pc:spChg>
        <pc:spChg chg="add mod">
          <ac:chgData name="Eòghan Stewart" userId="ccd32ca3-16ce-428f-9541-372d6b051929_5::10032001687B7302" providerId="ADAL" clId="{6118B0F6-BD8C-4FF5-9844-060132D24710}" dt="2023-05-16T10:09:00.470" v="238" actId="14100"/>
          <ac:spMkLst>
            <pc:docMk/>
            <pc:sldMk cId="2513477245" sldId="282"/>
            <ac:spMk id="26" creationId="{71BE6CF3-4723-F574-F321-6401D80A37C1}"/>
          </ac:spMkLst>
        </pc:spChg>
        <pc:spChg chg="add mod">
          <ac:chgData name="Eòghan Stewart" userId="ccd32ca3-16ce-428f-9541-372d6b051929_5::10032001687B7302" providerId="ADAL" clId="{6118B0F6-BD8C-4FF5-9844-060132D24710}" dt="2023-05-16T10:08:08.341" v="206" actId="6549"/>
          <ac:spMkLst>
            <pc:docMk/>
            <pc:sldMk cId="2513477245" sldId="282"/>
            <ac:spMk id="27" creationId="{62DEBE17-F1C2-31A1-8EE9-8C6F5DB8F9F5}"/>
          </ac:spMkLst>
        </pc:spChg>
        <pc:spChg chg="add mod">
          <ac:chgData name="Eòghan Stewart" userId="ccd32ca3-16ce-428f-9541-372d6b051929_5::10032001687B7302" providerId="ADAL" clId="{6118B0F6-BD8C-4FF5-9844-060132D24710}" dt="2023-05-16T10:09:08.056" v="254" actId="20577"/>
          <ac:spMkLst>
            <pc:docMk/>
            <pc:sldMk cId="2513477245" sldId="282"/>
            <ac:spMk id="28" creationId="{53CD783E-3F2A-68D5-6923-919863D20729}"/>
          </ac:spMkLst>
        </pc:spChg>
        <pc:spChg chg="add mod">
          <ac:chgData name="Eòghan Stewart" userId="ccd32ca3-16ce-428f-9541-372d6b051929_5::10032001687B7302" providerId="ADAL" clId="{6118B0F6-BD8C-4FF5-9844-060132D24710}" dt="2023-05-16T10:08:46.042" v="236" actId="20577"/>
          <ac:spMkLst>
            <pc:docMk/>
            <pc:sldMk cId="2513477245" sldId="282"/>
            <ac:spMk id="29" creationId="{51BAFFA1-57B7-1620-D7AB-41C3F6E3A093}"/>
          </ac:spMkLst>
        </pc:spChg>
        <pc:spChg chg="add mod">
          <ac:chgData name="Eòghan Stewart" userId="ccd32ca3-16ce-428f-9541-372d6b051929_5::10032001687B7302" providerId="ADAL" clId="{6118B0F6-BD8C-4FF5-9844-060132D24710}" dt="2023-05-16T10:09:21.819" v="271" actId="20577"/>
          <ac:spMkLst>
            <pc:docMk/>
            <pc:sldMk cId="2513477245" sldId="282"/>
            <ac:spMk id="30" creationId="{5F24909E-9BF9-A8EE-CF73-464AB755ACD6}"/>
          </ac:spMkLst>
        </pc:spChg>
        <pc:picChg chg="del">
          <ac:chgData name="Eòghan Stewart" userId="ccd32ca3-16ce-428f-9541-372d6b051929_5::10032001687B7302" providerId="ADAL" clId="{6118B0F6-BD8C-4FF5-9844-060132D24710}" dt="2023-05-16T10:03:19.046" v="3" actId="478"/>
          <ac:picMkLst>
            <pc:docMk/>
            <pc:sldMk cId="2513477245" sldId="282"/>
            <ac:picMk id="5" creationId="{0F6ECDA7-1266-33D1-D33D-95E9D46A7F9C}"/>
          </ac:picMkLst>
        </pc:picChg>
        <pc:picChg chg="del">
          <ac:chgData name="Eòghan Stewart" userId="ccd32ca3-16ce-428f-9541-372d6b051929_5::10032001687B7302" providerId="ADAL" clId="{6118B0F6-BD8C-4FF5-9844-060132D24710}" dt="2023-05-16T10:03:15.674" v="0" actId="478"/>
          <ac:picMkLst>
            <pc:docMk/>
            <pc:sldMk cId="2513477245" sldId="282"/>
            <ac:picMk id="9" creationId="{ED410804-BD16-C6F6-5A34-C0B5B3BF1127}"/>
          </ac:picMkLst>
        </pc:picChg>
        <pc:picChg chg="add mod">
          <ac:chgData name="Eòghan Stewart" userId="ccd32ca3-16ce-428f-9541-372d6b051929_5::10032001687B7302" providerId="ADAL" clId="{6118B0F6-BD8C-4FF5-9844-060132D24710}" dt="2023-05-16T10:05:06.275" v="43" actId="1076"/>
          <ac:picMkLst>
            <pc:docMk/>
            <pc:sldMk cId="2513477245" sldId="282"/>
            <ac:picMk id="11" creationId="{84A0BB6D-BB72-EF09-1DED-341AC364F135}"/>
          </ac:picMkLst>
        </pc:picChg>
        <pc:picChg chg="add mod">
          <ac:chgData name="Eòghan Stewart" userId="ccd32ca3-16ce-428f-9541-372d6b051929_5::10032001687B7302" providerId="ADAL" clId="{6118B0F6-BD8C-4FF5-9844-060132D24710}" dt="2023-05-16T10:05:27.708" v="69" actId="1076"/>
          <ac:picMkLst>
            <pc:docMk/>
            <pc:sldMk cId="2513477245" sldId="282"/>
            <ac:picMk id="12" creationId="{ACB65691-26A4-20AB-AF6E-17C73EB2E71C}"/>
          </ac:picMkLst>
        </pc:picChg>
        <pc:picChg chg="del">
          <ac:chgData name="Eòghan Stewart" userId="ccd32ca3-16ce-428f-9541-372d6b051929_5::10032001687B7302" providerId="ADAL" clId="{6118B0F6-BD8C-4FF5-9844-060132D24710}" dt="2023-05-16T10:03:19.571" v="4" actId="478"/>
          <ac:picMkLst>
            <pc:docMk/>
            <pc:sldMk cId="2513477245" sldId="282"/>
            <ac:picMk id="13" creationId="{05DC7275-2263-531F-D0B3-74EF5F4D3CA6}"/>
          </ac:picMkLst>
        </pc:picChg>
        <pc:picChg chg="del mod">
          <ac:chgData name="Eòghan Stewart" userId="ccd32ca3-16ce-428f-9541-372d6b051929_5::10032001687B7302" providerId="ADAL" clId="{6118B0F6-BD8C-4FF5-9844-060132D24710}" dt="2023-05-16T10:04:39.348" v="29" actId="478"/>
          <ac:picMkLst>
            <pc:docMk/>
            <pc:sldMk cId="2513477245" sldId="282"/>
            <ac:picMk id="14" creationId="{70341143-846B-D0A3-8D06-4DF4A618C4BE}"/>
          </ac:picMkLst>
        </pc:picChg>
        <pc:picChg chg="del">
          <ac:chgData name="Eòghan Stewart" userId="ccd32ca3-16ce-428f-9541-372d6b051929_5::10032001687B7302" providerId="ADAL" clId="{6118B0F6-BD8C-4FF5-9844-060132D24710}" dt="2023-05-16T10:03:21.123" v="6" actId="478"/>
          <ac:picMkLst>
            <pc:docMk/>
            <pc:sldMk cId="2513477245" sldId="282"/>
            <ac:picMk id="16" creationId="{B7ABEA3E-B40E-AB76-241C-54E70198A6EF}"/>
          </ac:picMkLst>
        </pc:picChg>
        <pc:picChg chg="add mod">
          <ac:chgData name="Eòghan Stewart" userId="ccd32ca3-16ce-428f-9541-372d6b051929_5::10032001687B7302" providerId="ADAL" clId="{6118B0F6-BD8C-4FF5-9844-060132D24710}" dt="2023-05-16T10:06:10.860" v="81" actId="1076"/>
          <ac:picMkLst>
            <pc:docMk/>
            <pc:sldMk cId="2513477245" sldId="282"/>
            <ac:picMk id="17" creationId="{AFA3A418-7895-DB59-FDD2-17AE2FB1C5A9}"/>
          </ac:picMkLst>
        </pc:picChg>
        <pc:picChg chg="add mod">
          <ac:chgData name="Eòghan Stewart" userId="ccd32ca3-16ce-428f-9541-372d6b051929_5::10032001687B7302" providerId="ADAL" clId="{6118B0F6-BD8C-4FF5-9844-060132D24710}" dt="2023-05-16T10:06:21.100" v="85" actId="1076"/>
          <ac:picMkLst>
            <pc:docMk/>
            <pc:sldMk cId="2513477245" sldId="282"/>
            <ac:picMk id="18" creationId="{3AADCADF-78FC-3EAB-3C2C-927C63A015C7}"/>
          </ac:picMkLst>
        </pc:picChg>
        <pc:picChg chg="add mod">
          <ac:chgData name="Eòghan Stewart" userId="ccd32ca3-16ce-428f-9541-372d6b051929_5::10032001687B7302" providerId="ADAL" clId="{6118B0F6-BD8C-4FF5-9844-060132D24710}" dt="2023-05-16T10:06:14.612" v="82" actId="1076"/>
          <ac:picMkLst>
            <pc:docMk/>
            <pc:sldMk cId="2513477245" sldId="282"/>
            <ac:picMk id="19" creationId="{5A80FEE6-0E3C-B544-F75B-06AE500522B5}"/>
          </ac:picMkLst>
        </pc:picChg>
        <pc:picChg chg="add mod">
          <ac:chgData name="Eòghan Stewart" userId="ccd32ca3-16ce-428f-9541-372d6b051929_5::10032001687B7302" providerId="ADAL" clId="{6118B0F6-BD8C-4FF5-9844-060132D24710}" dt="2023-05-16T10:06:19.963" v="84" actId="1076"/>
          <ac:picMkLst>
            <pc:docMk/>
            <pc:sldMk cId="2513477245" sldId="282"/>
            <ac:picMk id="20" creationId="{3F047BC6-CC36-2FA8-4075-C39C21B7A600}"/>
          </ac:picMkLst>
        </pc:picChg>
        <pc:picChg chg="add mod">
          <ac:chgData name="Eòghan Stewart" userId="ccd32ca3-16ce-428f-9541-372d6b051929_5::10032001687B7302" providerId="ADAL" clId="{6118B0F6-BD8C-4FF5-9844-060132D24710}" dt="2023-05-16T10:04:51.779" v="36" actId="1076"/>
          <ac:picMkLst>
            <pc:docMk/>
            <pc:sldMk cId="2513477245" sldId="282"/>
            <ac:picMk id="21" creationId="{8037057C-3E5B-860B-E729-BE37D6E78652}"/>
          </ac:picMkLst>
        </pc:picChg>
      </pc:sldChg>
      <pc:sldChg chg="del">
        <pc:chgData name="Eòghan Stewart" userId="ccd32ca3-16ce-428f-9541-372d6b051929_5::10032001687B7302" providerId="ADAL" clId="{6118B0F6-BD8C-4FF5-9844-060132D24710}" dt="2023-05-16T10:17:12.778" v="907" actId="47"/>
        <pc:sldMkLst>
          <pc:docMk/>
          <pc:sldMk cId="3486678049" sldId="283"/>
        </pc:sldMkLst>
      </pc:sldChg>
      <pc:sldChg chg="modSp mod modAnim">
        <pc:chgData name="Eòghan Stewart" userId="ccd32ca3-16ce-428f-9541-372d6b051929_5::10032001687B7302" providerId="ADAL" clId="{6118B0F6-BD8C-4FF5-9844-060132D24710}" dt="2023-05-16T10:20:16.924" v="1298" actId="113"/>
        <pc:sldMkLst>
          <pc:docMk/>
          <pc:sldMk cId="3209680718" sldId="287"/>
        </pc:sldMkLst>
        <pc:spChg chg="mod">
          <ac:chgData name="Eòghan Stewart" userId="ccd32ca3-16ce-428f-9541-372d6b051929_5::10032001687B7302" providerId="ADAL" clId="{6118B0F6-BD8C-4FF5-9844-060132D24710}" dt="2023-05-16T10:20:16.924" v="1298" actId="113"/>
          <ac:spMkLst>
            <pc:docMk/>
            <pc:sldMk cId="3209680718" sldId="287"/>
            <ac:spMk id="3" creationId="{9016A5C4-5ABD-BE1B-7BBD-C7F3E6760773}"/>
          </ac:spMkLst>
        </pc:spChg>
        <pc:spChg chg="mod">
          <ac:chgData name="Eòghan Stewart" userId="ccd32ca3-16ce-428f-9541-372d6b051929_5::10032001687B7302" providerId="ADAL" clId="{6118B0F6-BD8C-4FF5-9844-060132D24710}" dt="2023-05-16T10:20:12.107" v="1297" actId="20577"/>
          <ac:spMkLst>
            <pc:docMk/>
            <pc:sldMk cId="3209680718" sldId="287"/>
            <ac:spMk id="6" creationId="{7DC724AF-21AD-6C10-5E8E-041B034476E6}"/>
          </ac:spMkLst>
        </pc:spChg>
      </pc:sldChg>
      <pc:sldChg chg="addSp delSp modSp mod">
        <pc:chgData name="Eòghan Stewart" userId="ccd32ca3-16ce-428f-9541-372d6b051929_5::10032001687B7302" providerId="ADAL" clId="{6118B0F6-BD8C-4FF5-9844-060132D24710}" dt="2023-05-16T10:37:48.279" v="2365" actId="5793"/>
        <pc:sldMkLst>
          <pc:docMk/>
          <pc:sldMk cId="2979737397" sldId="291"/>
        </pc:sldMkLst>
        <pc:spChg chg="mod">
          <ac:chgData name="Eòghan Stewart" userId="ccd32ca3-16ce-428f-9541-372d6b051929_5::10032001687B7302" providerId="ADAL" clId="{6118B0F6-BD8C-4FF5-9844-060132D24710}" dt="2023-05-16T10:37:48.279" v="2365" actId="5793"/>
          <ac:spMkLst>
            <pc:docMk/>
            <pc:sldMk cId="2979737397" sldId="291"/>
            <ac:spMk id="2" creationId="{00000000-0000-0000-0000-000000000000}"/>
          </ac:spMkLst>
        </pc:spChg>
        <pc:spChg chg="mod">
          <ac:chgData name="Eòghan Stewart" userId="ccd32ca3-16ce-428f-9541-372d6b051929_5::10032001687B7302" providerId="ADAL" clId="{6118B0F6-BD8C-4FF5-9844-060132D24710}" dt="2023-05-16T10:37:36.374" v="2340" actId="20577"/>
          <ac:spMkLst>
            <pc:docMk/>
            <pc:sldMk cId="2979737397" sldId="291"/>
            <ac:spMk id="3" creationId="{9016A5C4-5ABD-BE1B-7BBD-C7F3E6760773}"/>
          </ac:spMkLst>
        </pc:spChg>
        <pc:spChg chg="del">
          <ac:chgData name="Eòghan Stewart" userId="ccd32ca3-16ce-428f-9541-372d6b051929_5::10032001687B7302" providerId="ADAL" clId="{6118B0F6-BD8C-4FF5-9844-060132D24710}" dt="2023-05-16T10:21:32.668" v="1424" actId="478"/>
          <ac:spMkLst>
            <pc:docMk/>
            <pc:sldMk cId="2979737397" sldId="291"/>
            <ac:spMk id="7" creationId="{A45C757F-4ECE-4A44-FDFD-A91A6EDF662B}"/>
          </ac:spMkLst>
        </pc:spChg>
        <pc:spChg chg="add del">
          <ac:chgData name="Eòghan Stewart" userId="ccd32ca3-16ce-428f-9541-372d6b051929_5::10032001687B7302" providerId="ADAL" clId="{6118B0F6-BD8C-4FF5-9844-060132D24710}" dt="2023-05-16T10:22:38.507" v="1431" actId="22"/>
          <ac:spMkLst>
            <pc:docMk/>
            <pc:sldMk cId="2979737397" sldId="291"/>
            <ac:spMk id="8" creationId="{29390E5B-0BB4-A38F-80D8-5245316521F1}"/>
          </ac:spMkLst>
        </pc:spChg>
        <pc:spChg chg="del">
          <ac:chgData name="Eòghan Stewart" userId="ccd32ca3-16ce-428f-9541-372d6b051929_5::10032001687B7302" providerId="ADAL" clId="{6118B0F6-BD8C-4FF5-9844-060132D24710}" dt="2023-05-16T10:21:34.396" v="1425" actId="478"/>
          <ac:spMkLst>
            <pc:docMk/>
            <pc:sldMk cId="2979737397" sldId="291"/>
            <ac:spMk id="12" creationId="{839C3FFF-06C1-4BB3-A89A-BCC4E92334C9}"/>
          </ac:spMkLst>
        </pc:spChg>
        <pc:spChg chg="del">
          <ac:chgData name="Eòghan Stewart" userId="ccd32ca3-16ce-428f-9541-372d6b051929_5::10032001687B7302" providerId="ADAL" clId="{6118B0F6-BD8C-4FF5-9844-060132D24710}" dt="2023-05-16T10:21:36.254" v="1426" actId="478"/>
          <ac:spMkLst>
            <pc:docMk/>
            <pc:sldMk cId="2979737397" sldId="291"/>
            <ac:spMk id="16" creationId="{A3FD08AB-8548-24A6-CBCE-130ADF470642}"/>
          </ac:spMkLst>
        </pc:spChg>
        <pc:spChg chg="add mod">
          <ac:chgData name="Eòghan Stewart" userId="ccd32ca3-16ce-428f-9541-372d6b051929_5::10032001687B7302" providerId="ADAL" clId="{6118B0F6-BD8C-4FF5-9844-060132D24710}" dt="2023-05-16T10:29:50.451" v="1687" actId="113"/>
          <ac:spMkLst>
            <pc:docMk/>
            <pc:sldMk cId="2979737397" sldId="291"/>
            <ac:spMk id="21" creationId="{5275C061-92BC-E3D7-89B7-B5DBFF9949C7}"/>
          </ac:spMkLst>
        </pc:spChg>
        <pc:spChg chg="add mod">
          <ac:chgData name="Eòghan Stewart" userId="ccd32ca3-16ce-428f-9541-372d6b051929_5::10032001687B7302" providerId="ADAL" clId="{6118B0F6-BD8C-4FF5-9844-060132D24710}" dt="2023-05-16T10:29:51.855" v="1688" actId="113"/>
          <ac:spMkLst>
            <pc:docMk/>
            <pc:sldMk cId="2979737397" sldId="291"/>
            <ac:spMk id="22" creationId="{32508602-12EB-2389-6E1B-4A01280F5301}"/>
          </ac:spMkLst>
        </pc:spChg>
        <pc:spChg chg="add mod">
          <ac:chgData name="Eòghan Stewart" userId="ccd32ca3-16ce-428f-9541-372d6b051929_5::10032001687B7302" providerId="ADAL" clId="{6118B0F6-BD8C-4FF5-9844-060132D24710}" dt="2023-05-16T10:29:44.776" v="1683" actId="113"/>
          <ac:spMkLst>
            <pc:docMk/>
            <pc:sldMk cId="2979737397" sldId="291"/>
            <ac:spMk id="23" creationId="{2129AC58-FF20-340A-2FE0-D1FF8F33A2E6}"/>
          </ac:spMkLst>
        </pc:spChg>
        <pc:spChg chg="add mod">
          <ac:chgData name="Eòghan Stewart" userId="ccd32ca3-16ce-428f-9541-372d6b051929_5::10032001687B7302" providerId="ADAL" clId="{6118B0F6-BD8C-4FF5-9844-060132D24710}" dt="2023-05-16T10:29:40.768" v="1681" actId="113"/>
          <ac:spMkLst>
            <pc:docMk/>
            <pc:sldMk cId="2979737397" sldId="291"/>
            <ac:spMk id="24" creationId="{CF6E5A05-53D2-43AD-9B74-6FC7C863AD0D}"/>
          </ac:spMkLst>
        </pc:spChg>
        <pc:spChg chg="add del">
          <ac:chgData name="Eòghan Stewart" userId="ccd32ca3-16ce-428f-9541-372d6b051929_5::10032001687B7302" providerId="ADAL" clId="{6118B0F6-BD8C-4FF5-9844-060132D24710}" dt="2023-05-16T10:27:51.964" v="1547" actId="22"/>
          <ac:spMkLst>
            <pc:docMk/>
            <pc:sldMk cId="2979737397" sldId="291"/>
            <ac:spMk id="28" creationId="{4A360AA8-2445-A1DE-DCBB-8F4AADD0982C}"/>
          </ac:spMkLst>
        </pc:spChg>
        <pc:spChg chg="add mod">
          <ac:chgData name="Eòghan Stewart" userId="ccd32ca3-16ce-428f-9541-372d6b051929_5::10032001687B7302" providerId="ADAL" clId="{6118B0F6-BD8C-4FF5-9844-060132D24710}" dt="2023-05-16T10:29:45.937" v="1684" actId="113"/>
          <ac:spMkLst>
            <pc:docMk/>
            <pc:sldMk cId="2979737397" sldId="291"/>
            <ac:spMk id="31" creationId="{56C2E8C7-A617-3DD6-6887-B12056618F53}"/>
          </ac:spMkLst>
        </pc:spChg>
        <pc:spChg chg="add mod">
          <ac:chgData name="Eòghan Stewart" userId="ccd32ca3-16ce-428f-9541-372d6b051929_5::10032001687B7302" providerId="ADAL" clId="{6118B0F6-BD8C-4FF5-9844-060132D24710}" dt="2023-05-16T10:29:48.963" v="1686" actId="113"/>
          <ac:spMkLst>
            <pc:docMk/>
            <pc:sldMk cId="2979737397" sldId="291"/>
            <ac:spMk id="32" creationId="{CC5DC5DC-C8FE-2B03-8FA9-730A643CB2E0}"/>
          </ac:spMkLst>
        </pc:spChg>
        <pc:picChg chg="del">
          <ac:chgData name="Eòghan Stewart" userId="ccd32ca3-16ce-428f-9541-372d6b051929_5::10032001687B7302" providerId="ADAL" clId="{6118B0F6-BD8C-4FF5-9844-060132D24710}" dt="2023-05-16T10:21:38.878" v="1429" actId="478"/>
          <ac:picMkLst>
            <pc:docMk/>
            <pc:sldMk cId="2979737397" sldId="291"/>
            <ac:picMk id="5" creationId="{25F462E4-BE07-261C-3A2A-E23B95555935}"/>
          </ac:picMkLst>
        </pc:picChg>
        <pc:picChg chg="add mod">
          <ac:chgData name="Eòghan Stewart" userId="ccd32ca3-16ce-428f-9541-372d6b051929_5::10032001687B7302" providerId="ADAL" clId="{6118B0F6-BD8C-4FF5-9844-060132D24710}" dt="2023-05-16T10:26:51.117" v="1532" actId="1076"/>
          <ac:picMkLst>
            <pc:docMk/>
            <pc:sldMk cId="2979737397" sldId="291"/>
            <ac:picMk id="10" creationId="{1CEC958F-3AD1-6ED1-C0AB-C1989D95C845}"/>
          </ac:picMkLst>
        </pc:picChg>
        <pc:picChg chg="del">
          <ac:chgData name="Eòghan Stewart" userId="ccd32ca3-16ce-428f-9541-372d6b051929_5::10032001687B7302" providerId="ADAL" clId="{6118B0F6-BD8C-4FF5-9844-060132D24710}" dt="2023-05-16T10:21:38.109" v="1428" actId="478"/>
          <ac:picMkLst>
            <pc:docMk/>
            <pc:sldMk cId="2979737397" sldId="291"/>
            <ac:picMk id="13" creationId="{F871242B-478C-8E1B-8078-174F0DE2D93D}"/>
          </ac:picMkLst>
        </pc:picChg>
        <pc:picChg chg="del">
          <ac:chgData name="Eòghan Stewart" userId="ccd32ca3-16ce-428f-9541-372d6b051929_5::10032001687B7302" providerId="ADAL" clId="{6118B0F6-BD8C-4FF5-9844-060132D24710}" dt="2023-05-16T10:21:37.037" v="1427" actId="478"/>
          <ac:picMkLst>
            <pc:docMk/>
            <pc:sldMk cId="2979737397" sldId="291"/>
            <ac:picMk id="14" creationId="{8D8CB9A4-23FC-4F8F-6975-86551FA1AF0D}"/>
          </ac:picMkLst>
        </pc:picChg>
        <pc:picChg chg="add mod">
          <ac:chgData name="Eòghan Stewart" userId="ccd32ca3-16ce-428f-9541-372d6b051929_5::10032001687B7302" providerId="ADAL" clId="{6118B0F6-BD8C-4FF5-9844-060132D24710}" dt="2023-05-16T10:26:52.701" v="1533" actId="1076"/>
          <ac:picMkLst>
            <pc:docMk/>
            <pc:sldMk cId="2979737397" sldId="291"/>
            <ac:picMk id="15" creationId="{2DF0B3B4-6B4D-C35E-ADAB-CA1AC3718234}"/>
          </ac:picMkLst>
        </pc:picChg>
        <pc:picChg chg="add mod">
          <ac:chgData name="Eòghan Stewart" userId="ccd32ca3-16ce-428f-9541-372d6b051929_5::10032001687B7302" providerId="ADAL" clId="{6118B0F6-BD8C-4FF5-9844-060132D24710}" dt="2023-05-16T10:29:29.562" v="1677" actId="1076"/>
          <ac:picMkLst>
            <pc:docMk/>
            <pc:sldMk cId="2979737397" sldId="291"/>
            <ac:picMk id="18" creationId="{E8FE8873-32F7-6512-7915-E66B269BAA1B}"/>
          </ac:picMkLst>
        </pc:picChg>
        <pc:picChg chg="add mod">
          <ac:chgData name="Eòghan Stewart" userId="ccd32ca3-16ce-428f-9541-372d6b051929_5::10032001687B7302" providerId="ADAL" clId="{6118B0F6-BD8C-4FF5-9844-060132D24710}" dt="2023-05-16T10:29:31.048" v="1678" actId="1076"/>
          <ac:picMkLst>
            <pc:docMk/>
            <pc:sldMk cId="2979737397" sldId="291"/>
            <ac:picMk id="20" creationId="{8EBB3344-2B2B-2AAD-918E-8D0AD2B8EFCB}"/>
          </ac:picMkLst>
        </pc:picChg>
        <pc:picChg chg="add del mod">
          <ac:chgData name="Eòghan Stewart" userId="ccd32ca3-16ce-428f-9541-372d6b051929_5::10032001687B7302" providerId="ADAL" clId="{6118B0F6-BD8C-4FF5-9844-060132D24710}" dt="2023-05-16T10:27:43.774" v="1545" actId="478"/>
          <ac:picMkLst>
            <pc:docMk/>
            <pc:sldMk cId="2979737397" sldId="291"/>
            <ac:picMk id="26" creationId="{7310CF0E-0FC7-D346-2F64-B23DF6908ECF}"/>
          </ac:picMkLst>
        </pc:picChg>
        <pc:picChg chg="add mod">
          <ac:chgData name="Eòghan Stewart" userId="ccd32ca3-16ce-428f-9541-372d6b051929_5::10032001687B7302" providerId="ADAL" clId="{6118B0F6-BD8C-4FF5-9844-060132D24710}" dt="2023-05-16T10:28:04.918" v="1554" actId="1076"/>
          <ac:picMkLst>
            <pc:docMk/>
            <pc:sldMk cId="2979737397" sldId="291"/>
            <ac:picMk id="30" creationId="{6D328464-5EFB-6935-9294-8D01E5187F64}"/>
          </ac:picMkLst>
        </pc:picChg>
      </pc:sldChg>
      <pc:sldChg chg="modSp mod ord">
        <pc:chgData name="Eòghan Stewart" userId="ccd32ca3-16ce-428f-9541-372d6b051929_5::10032001687B7302" providerId="ADAL" clId="{6118B0F6-BD8C-4FF5-9844-060132D24710}" dt="2023-05-16T10:16:17.693" v="905" actId="404"/>
        <pc:sldMkLst>
          <pc:docMk/>
          <pc:sldMk cId="3772445824" sldId="292"/>
        </pc:sldMkLst>
        <pc:spChg chg="mod">
          <ac:chgData name="Eòghan Stewart" userId="ccd32ca3-16ce-428f-9541-372d6b051929_5::10032001687B7302" providerId="ADAL" clId="{6118B0F6-BD8C-4FF5-9844-060132D24710}" dt="2023-05-16T10:16:17.693" v="905" actId="404"/>
          <ac:spMkLst>
            <pc:docMk/>
            <pc:sldMk cId="3772445824" sldId="292"/>
            <ac:spMk id="3" creationId="{9016A5C4-5ABD-BE1B-7BBD-C7F3E6760773}"/>
          </ac:spMkLst>
        </pc:spChg>
        <pc:spChg chg="mod">
          <ac:chgData name="Eòghan Stewart" userId="ccd32ca3-16ce-428f-9541-372d6b051929_5::10032001687B7302" providerId="ADAL" clId="{6118B0F6-BD8C-4FF5-9844-060132D24710}" dt="2023-05-16T10:15:21.383" v="775" actId="20577"/>
          <ac:spMkLst>
            <pc:docMk/>
            <pc:sldMk cId="3772445824" sldId="292"/>
            <ac:spMk id="5" creationId="{30F01172-B27D-A256-84A9-2625D28D55C4}"/>
          </ac:spMkLst>
        </pc:spChg>
        <pc:spChg chg="mod">
          <ac:chgData name="Eòghan Stewart" userId="ccd32ca3-16ce-428f-9541-372d6b051929_5::10032001687B7302" providerId="ADAL" clId="{6118B0F6-BD8C-4FF5-9844-060132D24710}" dt="2023-05-16T10:14:33.656" v="661" actId="20577"/>
          <ac:spMkLst>
            <pc:docMk/>
            <pc:sldMk cId="3772445824" sldId="292"/>
            <ac:spMk id="7" creationId="{938DB09B-A0C0-6ECD-BF8E-8F039659DA2F}"/>
          </ac:spMkLst>
        </pc:spChg>
        <pc:spChg chg="mod">
          <ac:chgData name="Eòghan Stewart" userId="ccd32ca3-16ce-428f-9541-372d6b051929_5::10032001687B7302" providerId="ADAL" clId="{6118B0F6-BD8C-4FF5-9844-060132D24710}" dt="2023-05-16T10:15:03.966" v="711" actId="14100"/>
          <ac:spMkLst>
            <pc:docMk/>
            <pc:sldMk cId="3772445824" sldId="292"/>
            <ac:spMk id="12" creationId="{065302CA-1E59-57B1-7861-B2BE2907D648}"/>
          </ac:spMkLst>
        </pc:spChg>
        <pc:spChg chg="mod">
          <ac:chgData name="Eòghan Stewart" userId="ccd32ca3-16ce-428f-9541-372d6b051929_5::10032001687B7302" providerId="ADAL" clId="{6118B0F6-BD8C-4FF5-9844-060132D24710}" dt="2023-05-16T10:15:13.126" v="745" actId="20577"/>
          <ac:spMkLst>
            <pc:docMk/>
            <pc:sldMk cId="3772445824" sldId="292"/>
            <ac:spMk id="22" creationId="{2E226323-7FEE-FDA2-B3CC-2D34865A26A0}"/>
          </ac:spMkLst>
        </pc:spChg>
      </pc:sldChg>
      <pc:sldChg chg="addSp modSp mod">
        <pc:chgData name="Eòghan Stewart" userId="ccd32ca3-16ce-428f-9541-372d6b051929_5::10032001687B7302" providerId="ADAL" clId="{6118B0F6-BD8C-4FF5-9844-060132D24710}" dt="2023-05-16T10:38:05.470" v="2371" actId="20577"/>
        <pc:sldMkLst>
          <pc:docMk/>
          <pc:sldMk cId="3419223247" sldId="293"/>
        </pc:sldMkLst>
        <pc:spChg chg="mod">
          <ac:chgData name="Eòghan Stewart" userId="ccd32ca3-16ce-428f-9541-372d6b051929_5::10032001687B7302" providerId="ADAL" clId="{6118B0F6-BD8C-4FF5-9844-060132D24710}" dt="2023-05-16T10:38:05.470" v="2371" actId="20577"/>
          <ac:spMkLst>
            <pc:docMk/>
            <pc:sldMk cId="3419223247" sldId="293"/>
            <ac:spMk id="2" creationId="{7881C259-3499-2D34-0C92-61995103236F}"/>
          </ac:spMkLst>
        </pc:spChg>
        <pc:picChg chg="mod">
          <ac:chgData name="Eòghan Stewart" userId="ccd32ca3-16ce-428f-9541-372d6b051929_5::10032001687B7302" providerId="ADAL" clId="{6118B0F6-BD8C-4FF5-9844-060132D24710}" dt="2023-05-16T10:36:49.529" v="2239" actId="1076"/>
          <ac:picMkLst>
            <pc:docMk/>
            <pc:sldMk cId="3419223247" sldId="293"/>
            <ac:picMk id="6" creationId="{C7972A61-A07B-93C9-F461-2E099FB692D8}"/>
          </ac:picMkLst>
        </pc:picChg>
        <pc:picChg chg="mod">
          <ac:chgData name="Eòghan Stewart" userId="ccd32ca3-16ce-428f-9541-372d6b051929_5::10032001687B7302" providerId="ADAL" clId="{6118B0F6-BD8C-4FF5-9844-060132D24710}" dt="2023-05-16T10:36:56.250" v="2240" actId="1076"/>
          <ac:picMkLst>
            <pc:docMk/>
            <pc:sldMk cId="3419223247" sldId="293"/>
            <ac:picMk id="7" creationId="{32703257-17F2-7247-D6EA-E382B85295AE}"/>
          </ac:picMkLst>
        </pc:picChg>
        <pc:picChg chg="add mod">
          <ac:chgData name="Eòghan Stewart" userId="ccd32ca3-16ce-428f-9541-372d6b051929_5::10032001687B7302" providerId="ADAL" clId="{6118B0F6-BD8C-4FF5-9844-060132D24710}" dt="2023-05-16T10:36:44.993" v="2237" actId="1076"/>
          <ac:picMkLst>
            <pc:docMk/>
            <pc:sldMk cId="3419223247" sldId="293"/>
            <ac:picMk id="8" creationId="{32F3763F-4E67-A484-F3F1-6B3B479FD6A3}"/>
          </ac:picMkLst>
        </pc:picChg>
      </pc:sldChg>
      <pc:sldChg chg="del">
        <pc:chgData name="Eòghan Stewart" userId="ccd32ca3-16ce-428f-9541-372d6b051929_5::10032001687B7302" providerId="ADAL" clId="{6118B0F6-BD8C-4FF5-9844-060132D24710}" dt="2023-05-16T10:17:08.097" v="906" actId="47"/>
        <pc:sldMkLst>
          <pc:docMk/>
          <pc:sldMk cId="606615824" sldId="296"/>
        </pc:sldMkLst>
      </pc:sldChg>
      <pc:sldChg chg="modSp mod">
        <pc:chgData name="Eòghan Stewart" userId="ccd32ca3-16ce-428f-9541-372d6b051929_5::10032001687B7302" providerId="ADAL" clId="{6118B0F6-BD8C-4FF5-9844-060132D24710}" dt="2023-05-16T10:56:52.045" v="3521" actId="20577"/>
        <pc:sldMkLst>
          <pc:docMk/>
          <pc:sldMk cId="739424107" sldId="300"/>
        </pc:sldMkLst>
        <pc:spChg chg="mod">
          <ac:chgData name="Eòghan Stewart" userId="ccd32ca3-16ce-428f-9541-372d6b051929_5::10032001687B7302" providerId="ADAL" clId="{6118B0F6-BD8C-4FF5-9844-060132D24710}" dt="2023-05-16T10:56:52.045" v="3521" actId="20577"/>
          <ac:spMkLst>
            <pc:docMk/>
            <pc:sldMk cId="739424107" sldId="300"/>
            <ac:spMk id="6" creationId="{0C99BD36-9E5A-3A66-70D8-E95033D2BBDD}"/>
          </ac:spMkLst>
        </pc:spChg>
      </pc:sldChg>
      <pc:sldChg chg="modSp mod">
        <pc:chgData name="Eòghan Stewart" userId="ccd32ca3-16ce-428f-9541-372d6b051929_5::10032001687B7302" providerId="ADAL" clId="{6118B0F6-BD8C-4FF5-9844-060132D24710}" dt="2023-05-16T10:57:53.178" v="3524" actId="20577"/>
        <pc:sldMkLst>
          <pc:docMk/>
          <pc:sldMk cId="2703360580" sldId="301"/>
        </pc:sldMkLst>
        <pc:spChg chg="mod">
          <ac:chgData name="Eòghan Stewart" userId="ccd32ca3-16ce-428f-9541-372d6b051929_5::10032001687B7302" providerId="ADAL" clId="{6118B0F6-BD8C-4FF5-9844-060132D24710}" dt="2023-05-16T10:57:53.178" v="3524" actId="20577"/>
          <ac:spMkLst>
            <pc:docMk/>
            <pc:sldMk cId="2703360580" sldId="301"/>
            <ac:spMk id="13" creationId="{162C2CFC-95FA-69CA-1638-B4095B7BA8A4}"/>
          </ac:spMkLst>
        </pc:spChg>
      </pc:sldChg>
      <pc:sldChg chg="addSp delSp modSp mod">
        <pc:chgData name="Eòghan Stewart" userId="ccd32ca3-16ce-428f-9541-372d6b051929_5::10032001687B7302" providerId="ADAL" clId="{6118B0F6-BD8C-4FF5-9844-060132D24710}" dt="2023-05-16T10:53:35.043" v="3164" actId="1076"/>
        <pc:sldMkLst>
          <pc:docMk/>
          <pc:sldMk cId="387116089" sldId="306"/>
        </pc:sldMkLst>
        <pc:spChg chg="mod">
          <ac:chgData name="Eòghan Stewart" userId="ccd32ca3-16ce-428f-9541-372d6b051929_5::10032001687B7302" providerId="ADAL" clId="{6118B0F6-BD8C-4FF5-9844-060132D24710}" dt="2023-05-16T10:39:09.250" v="2473" actId="20577"/>
          <ac:spMkLst>
            <pc:docMk/>
            <pc:sldMk cId="387116089" sldId="306"/>
            <ac:spMk id="2" creationId="{7881C259-3499-2D34-0C92-61995103236F}"/>
          </ac:spMkLst>
        </pc:spChg>
        <pc:spChg chg="mod">
          <ac:chgData name="Eòghan Stewart" userId="ccd32ca3-16ce-428f-9541-372d6b051929_5::10032001687B7302" providerId="ADAL" clId="{6118B0F6-BD8C-4FF5-9844-060132D24710}" dt="2023-05-16T10:53:31.883" v="3163" actId="20577"/>
          <ac:spMkLst>
            <pc:docMk/>
            <pc:sldMk cId="387116089" sldId="306"/>
            <ac:spMk id="4" creationId="{296B07EF-2297-52ED-6EC9-2FAF4F1D39B6}"/>
          </ac:spMkLst>
        </pc:spChg>
        <pc:spChg chg="del">
          <ac:chgData name="Eòghan Stewart" userId="ccd32ca3-16ce-428f-9541-372d6b051929_5::10032001687B7302" providerId="ADAL" clId="{6118B0F6-BD8C-4FF5-9844-060132D24710}" dt="2023-05-16T10:40:02.738" v="2477" actId="478"/>
          <ac:spMkLst>
            <pc:docMk/>
            <pc:sldMk cId="387116089" sldId="306"/>
            <ac:spMk id="6" creationId="{3B3C6628-E4DB-2B1B-7CE1-F02E217E6D88}"/>
          </ac:spMkLst>
        </pc:spChg>
        <pc:spChg chg="mod">
          <ac:chgData name="Eòghan Stewart" userId="ccd32ca3-16ce-428f-9541-372d6b051929_5::10032001687B7302" providerId="ADAL" clId="{6118B0F6-BD8C-4FF5-9844-060132D24710}" dt="2023-05-16T10:53:35.043" v="3164" actId="1076"/>
          <ac:spMkLst>
            <pc:docMk/>
            <pc:sldMk cId="387116089" sldId="306"/>
            <ac:spMk id="8" creationId="{2E201CA1-7E67-16BF-FF84-93FF9151C447}"/>
          </ac:spMkLst>
        </pc:spChg>
        <pc:spChg chg="del">
          <ac:chgData name="Eòghan Stewart" userId="ccd32ca3-16ce-428f-9541-372d6b051929_5::10032001687B7302" providerId="ADAL" clId="{6118B0F6-BD8C-4FF5-9844-060132D24710}" dt="2023-05-16T10:39:12.996" v="2474" actId="478"/>
          <ac:spMkLst>
            <pc:docMk/>
            <pc:sldMk cId="387116089" sldId="306"/>
            <ac:spMk id="11" creationId="{DCA5B65F-8159-DD37-7BDC-75532CA9BDB3}"/>
          </ac:spMkLst>
        </pc:spChg>
        <pc:spChg chg="mod">
          <ac:chgData name="Eòghan Stewart" userId="ccd32ca3-16ce-428f-9541-372d6b051929_5::10032001687B7302" providerId="ADAL" clId="{6118B0F6-BD8C-4FF5-9844-060132D24710}" dt="2023-05-16T10:40:05.400" v="2478" actId="1076"/>
          <ac:spMkLst>
            <pc:docMk/>
            <pc:sldMk cId="387116089" sldId="306"/>
            <ac:spMk id="12" creationId="{03ADFE3E-F5FB-0CE8-A25D-78DA29EB9DFE}"/>
          </ac:spMkLst>
        </pc:spChg>
        <pc:picChg chg="add mod">
          <ac:chgData name="Eòghan Stewart" userId="ccd32ca3-16ce-428f-9541-372d6b051929_5::10032001687B7302" providerId="ADAL" clId="{6118B0F6-BD8C-4FF5-9844-060132D24710}" dt="2023-05-16T10:52:52.388" v="3063" actId="1076"/>
          <ac:picMkLst>
            <pc:docMk/>
            <pc:sldMk cId="387116089" sldId="306"/>
            <ac:picMk id="7" creationId="{80BA192E-4D95-1B61-6408-06BED561CEF2}"/>
          </ac:picMkLst>
        </pc:picChg>
        <pc:picChg chg="del">
          <ac:chgData name="Eòghan Stewart" userId="ccd32ca3-16ce-428f-9541-372d6b051929_5::10032001687B7302" providerId="ADAL" clId="{6118B0F6-BD8C-4FF5-9844-060132D24710}" dt="2023-05-16T10:39:14.019" v="2475" actId="478"/>
          <ac:picMkLst>
            <pc:docMk/>
            <pc:sldMk cId="387116089" sldId="306"/>
            <ac:picMk id="9" creationId="{4D70B467-28F9-24E3-493A-1A4F1BA25997}"/>
          </ac:picMkLst>
        </pc:picChg>
      </pc:sldChg>
      <pc:sldChg chg="del">
        <pc:chgData name="Eòghan Stewart" userId="ccd32ca3-16ce-428f-9541-372d6b051929_5::10032001687B7302" providerId="ADAL" clId="{6118B0F6-BD8C-4FF5-9844-060132D24710}" dt="2023-05-16T10:17:08.097" v="906" actId="47"/>
        <pc:sldMkLst>
          <pc:docMk/>
          <pc:sldMk cId="3132894934" sldId="308"/>
        </pc:sldMkLst>
      </pc:sldChg>
      <pc:sldChg chg="modSp mod">
        <pc:chgData name="Eòghan Stewart" userId="ccd32ca3-16ce-428f-9541-372d6b051929_5::10032001687B7302" providerId="ADAL" clId="{6118B0F6-BD8C-4FF5-9844-060132D24710}" dt="2023-05-16T10:57:18.374" v="3522" actId="20577"/>
        <pc:sldMkLst>
          <pc:docMk/>
          <pc:sldMk cId="863533455" sldId="311"/>
        </pc:sldMkLst>
        <pc:spChg chg="mod">
          <ac:chgData name="Eòghan Stewart" userId="ccd32ca3-16ce-428f-9541-372d6b051929_5::10032001687B7302" providerId="ADAL" clId="{6118B0F6-BD8C-4FF5-9844-060132D24710}" dt="2023-05-16T10:57:18.374" v="3522" actId="20577"/>
          <ac:spMkLst>
            <pc:docMk/>
            <pc:sldMk cId="863533455" sldId="311"/>
            <ac:spMk id="2" creationId="{7881C259-3499-2D34-0C92-61995103236F}"/>
          </ac:spMkLst>
        </pc:spChg>
      </pc:sldChg>
      <pc:sldChg chg="del">
        <pc:chgData name="Eòghan Stewart" userId="ccd32ca3-16ce-428f-9541-372d6b051929_5::10032001687B7302" providerId="ADAL" clId="{6118B0F6-BD8C-4FF5-9844-060132D24710}" dt="2023-05-16T10:13:59.904" v="634" actId="2696"/>
        <pc:sldMkLst>
          <pc:docMk/>
          <pc:sldMk cId="2910643140" sldId="314"/>
        </pc:sldMkLst>
      </pc:sldChg>
      <pc:sldChg chg="modSp mod">
        <pc:chgData name="Eòghan Stewart" userId="ccd32ca3-16ce-428f-9541-372d6b051929_5::10032001687B7302" providerId="ADAL" clId="{6118B0F6-BD8C-4FF5-9844-060132D24710}" dt="2023-05-16T10:57:34.798" v="3523" actId="20577"/>
        <pc:sldMkLst>
          <pc:docMk/>
          <pc:sldMk cId="3423413802" sldId="321"/>
        </pc:sldMkLst>
        <pc:spChg chg="mod">
          <ac:chgData name="Eòghan Stewart" userId="ccd32ca3-16ce-428f-9541-372d6b051929_5::10032001687B7302" providerId="ADAL" clId="{6118B0F6-BD8C-4FF5-9844-060132D24710}" dt="2023-05-16T10:57:34.798" v="3523" actId="20577"/>
          <ac:spMkLst>
            <pc:docMk/>
            <pc:sldMk cId="3423413802" sldId="321"/>
            <ac:spMk id="4" creationId="{296B07EF-2297-52ED-6EC9-2FAF4F1D39B6}"/>
          </ac:spMkLst>
        </pc:spChg>
      </pc:sldChg>
      <pc:sldChg chg="modSp mod">
        <pc:chgData name="Eòghan Stewart" userId="ccd32ca3-16ce-428f-9541-372d6b051929_5::10032001687B7302" providerId="ADAL" clId="{6118B0F6-BD8C-4FF5-9844-060132D24710}" dt="2023-05-16T10:56:47.134" v="3520" actId="20577"/>
        <pc:sldMkLst>
          <pc:docMk/>
          <pc:sldMk cId="3205875555" sldId="322"/>
        </pc:sldMkLst>
        <pc:spChg chg="mod">
          <ac:chgData name="Eòghan Stewart" userId="ccd32ca3-16ce-428f-9541-372d6b051929_5::10032001687B7302" providerId="ADAL" clId="{6118B0F6-BD8C-4FF5-9844-060132D24710}" dt="2023-05-16T10:56:47.134" v="3520" actId="20577"/>
          <ac:spMkLst>
            <pc:docMk/>
            <pc:sldMk cId="3205875555" sldId="322"/>
            <ac:spMk id="6" creationId="{0C99BD36-9E5A-3A66-70D8-E95033D2BBDD}"/>
          </ac:spMkLst>
        </pc:spChg>
      </pc:sldChg>
      <pc:sldChg chg="modSp add mod">
        <pc:chgData name="Eòghan Stewart" userId="ccd32ca3-16ce-428f-9541-372d6b051929_5::10032001687B7302" providerId="ADAL" clId="{6118B0F6-BD8C-4FF5-9844-060132D24710}" dt="2023-05-16T10:13:17.924" v="632" actId="20577"/>
        <pc:sldMkLst>
          <pc:docMk/>
          <pc:sldMk cId="3465111417" sldId="323"/>
        </pc:sldMkLst>
        <pc:spChg chg="mod">
          <ac:chgData name="Eòghan Stewart" userId="ccd32ca3-16ce-428f-9541-372d6b051929_5::10032001687B7302" providerId="ADAL" clId="{6118B0F6-BD8C-4FF5-9844-060132D24710}" dt="2023-05-16T10:12:58.275" v="550" actId="20577"/>
          <ac:spMkLst>
            <pc:docMk/>
            <pc:sldMk cId="3465111417" sldId="323"/>
            <ac:spMk id="2" creationId="{00000000-0000-0000-0000-000000000000}"/>
          </ac:spMkLst>
        </pc:spChg>
        <pc:spChg chg="mod">
          <ac:chgData name="Eòghan Stewart" userId="ccd32ca3-16ce-428f-9541-372d6b051929_5::10032001687B7302" providerId="ADAL" clId="{6118B0F6-BD8C-4FF5-9844-060132D24710}" dt="2023-05-16T10:13:17.924" v="632" actId="20577"/>
          <ac:spMkLst>
            <pc:docMk/>
            <pc:sldMk cId="3465111417" sldId="323"/>
            <ac:spMk id="5" creationId="{FAF7AF29-FD6D-030A-0BF8-0373CC032345}"/>
          </ac:spMkLst>
        </pc:spChg>
        <pc:spChg chg="mod">
          <ac:chgData name="Eòghan Stewart" userId="ccd32ca3-16ce-428f-9541-372d6b051929_5::10032001687B7302" providerId="ADAL" clId="{6118B0F6-BD8C-4FF5-9844-060132D24710}" dt="2023-05-16T10:11:01.005" v="475" actId="20577"/>
          <ac:spMkLst>
            <pc:docMk/>
            <pc:sldMk cId="3465111417" sldId="323"/>
            <ac:spMk id="7" creationId="{202B696B-14CD-9E93-158B-B1D7DDF44574}"/>
          </ac:spMkLst>
        </pc:spChg>
        <pc:spChg chg="mod">
          <ac:chgData name="Eòghan Stewart" userId="ccd32ca3-16ce-428f-9541-372d6b051929_5::10032001687B7302" providerId="ADAL" clId="{6118B0F6-BD8C-4FF5-9844-060132D24710}" dt="2023-05-16T10:10:42.397" v="439" actId="20577"/>
          <ac:spMkLst>
            <pc:docMk/>
            <pc:sldMk cId="3465111417" sldId="323"/>
            <ac:spMk id="13" creationId="{162C2CFC-95FA-69CA-1638-B4095B7BA8A4}"/>
          </ac:spMkLst>
        </pc:spChg>
      </pc:sldChg>
      <pc:sldChg chg="modSp add mod">
        <pc:chgData name="Eòghan Stewart" userId="ccd32ca3-16ce-428f-9541-372d6b051929_5::10032001687B7302" providerId="ADAL" clId="{6118B0F6-BD8C-4FF5-9844-060132D24710}" dt="2023-05-16T10:38:36.121" v="2462" actId="20577"/>
        <pc:sldMkLst>
          <pc:docMk/>
          <pc:sldMk cId="2363429334" sldId="324"/>
        </pc:sldMkLst>
        <pc:spChg chg="mod">
          <ac:chgData name="Eòghan Stewart" userId="ccd32ca3-16ce-428f-9541-372d6b051929_5::10032001687B7302" providerId="ADAL" clId="{6118B0F6-BD8C-4FF5-9844-060132D24710}" dt="2023-05-16T10:38:13.960" v="2380" actId="20577"/>
          <ac:spMkLst>
            <pc:docMk/>
            <pc:sldMk cId="2363429334" sldId="324"/>
            <ac:spMk id="2" creationId="{7881C259-3499-2D34-0C92-61995103236F}"/>
          </ac:spMkLst>
        </pc:spChg>
        <pc:spChg chg="mod">
          <ac:chgData name="Eòghan Stewart" userId="ccd32ca3-16ce-428f-9541-372d6b051929_5::10032001687B7302" providerId="ADAL" clId="{6118B0F6-BD8C-4FF5-9844-060132D24710}" dt="2023-05-16T10:38:36.121" v="2462" actId="20577"/>
          <ac:spMkLst>
            <pc:docMk/>
            <pc:sldMk cId="2363429334" sldId="324"/>
            <ac:spMk id="4" creationId="{296B07EF-2297-52ED-6EC9-2FAF4F1D39B6}"/>
          </ac:spMkLst>
        </pc:spChg>
        <pc:picChg chg="mod">
          <ac:chgData name="Eòghan Stewart" userId="ccd32ca3-16ce-428f-9541-372d6b051929_5::10032001687B7302" providerId="ADAL" clId="{6118B0F6-BD8C-4FF5-9844-060132D24710}" dt="2023-05-16T10:34:24.160" v="2214" actId="14826"/>
          <ac:picMkLst>
            <pc:docMk/>
            <pc:sldMk cId="2363429334" sldId="324"/>
            <ac:picMk id="6" creationId="{C7972A61-A07B-93C9-F461-2E099FB692D8}"/>
          </ac:picMkLst>
        </pc:picChg>
        <pc:picChg chg="mod">
          <ac:chgData name="Eòghan Stewart" userId="ccd32ca3-16ce-428f-9541-372d6b051929_5::10032001687B7302" providerId="ADAL" clId="{6118B0F6-BD8C-4FF5-9844-060132D24710}" dt="2023-05-16T10:38:16.673" v="2381" actId="1076"/>
          <ac:picMkLst>
            <pc:docMk/>
            <pc:sldMk cId="2363429334" sldId="324"/>
            <ac:picMk id="7" creationId="{32703257-17F2-7247-D6EA-E382B85295AE}"/>
          </ac:picMkLst>
        </pc:picChg>
      </pc:sldChg>
      <pc:sldChg chg="add del">
        <pc:chgData name="Eòghan Stewart" userId="ccd32ca3-16ce-428f-9541-372d6b051929_5::10032001687B7302" providerId="ADAL" clId="{6118B0F6-BD8C-4FF5-9844-060132D24710}" dt="2023-05-16T10:14:03.825" v="635" actId="2696"/>
        <pc:sldMkLst>
          <pc:docMk/>
          <pc:sldMk cId="2379671088" sldId="324"/>
        </pc:sldMkLst>
      </pc:sldChg>
    </pc:docChg>
  </pc:docChgLst>
  <pc:docChgLst>
    <pc:chgData name="Eòghan Stewart" userId="ccd32ca3-16ce-428f-9541-372d6b051929_5::10032001687B7302" providerId="ADAL" clId="{BBD0CCEB-9888-40EF-BE29-7072F3940B8F}"/>
    <pc:docChg chg="undo custSel addSld delSld modSld sldOrd">
      <pc:chgData name="Eòghan Stewart" userId="ccd32ca3-16ce-428f-9541-372d6b051929_5::10032001687B7302" providerId="ADAL" clId="{BBD0CCEB-9888-40EF-BE29-7072F3940B8F}" dt="2023-05-15T10:43:12.062" v="7651" actId="20577"/>
      <pc:docMkLst>
        <pc:docMk/>
      </pc:docMkLst>
      <pc:sldChg chg="modSp mod">
        <pc:chgData name="Eòghan Stewart" userId="ccd32ca3-16ce-428f-9541-372d6b051929_5::10032001687B7302" providerId="ADAL" clId="{BBD0CCEB-9888-40EF-BE29-7072F3940B8F}" dt="2023-05-04T07:44:10.145" v="33" actId="20577"/>
        <pc:sldMkLst>
          <pc:docMk/>
          <pc:sldMk cId="1717420105" sldId="264"/>
        </pc:sldMkLst>
        <pc:spChg chg="mod">
          <ac:chgData name="Eòghan Stewart" userId="ccd32ca3-16ce-428f-9541-372d6b051929_5::10032001687B7302" providerId="ADAL" clId="{BBD0CCEB-9888-40EF-BE29-7072F3940B8F}" dt="2023-05-04T07:44:10.145" v="33" actId="20577"/>
          <ac:spMkLst>
            <pc:docMk/>
            <pc:sldMk cId="1717420105" sldId="264"/>
            <ac:spMk id="8" creationId="{00000000-0000-0000-0000-000000000000}"/>
          </ac:spMkLst>
        </pc:spChg>
      </pc:sldChg>
      <pc:sldChg chg="modSp mod">
        <pc:chgData name="Eòghan Stewart" userId="ccd32ca3-16ce-428f-9541-372d6b051929_5::10032001687B7302" providerId="ADAL" clId="{BBD0CCEB-9888-40EF-BE29-7072F3940B8F}" dt="2023-05-15T10:27:52.175" v="7181" actId="20577"/>
        <pc:sldMkLst>
          <pc:docMk/>
          <pc:sldMk cId="3586577593" sldId="273"/>
        </pc:sldMkLst>
        <pc:spChg chg="mod">
          <ac:chgData name="Eòghan Stewart" userId="ccd32ca3-16ce-428f-9541-372d6b051929_5::10032001687B7302" providerId="ADAL" clId="{BBD0CCEB-9888-40EF-BE29-7072F3940B8F}" dt="2023-05-15T10:27:05.050" v="7051" actId="20577"/>
          <ac:spMkLst>
            <pc:docMk/>
            <pc:sldMk cId="3586577593" sldId="273"/>
            <ac:spMk id="2" creationId="{00000000-0000-0000-0000-000000000000}"/>
          </ac:spMkLst>
        </pc:spChg>
        <pc:spChg chg="mod">
          <ac:chgData name="Eòghan Stewart" userId="ccd32ca3-16ce-428f-9541-372d6b051929_5::10032001687B7302" providerId="ADAL" clId="{BBD0CCEB-9888-40EF-BE29-7072F3940B8F}" dt="2023-05-15T10:27:52.175" v="7181" actId="20577"/>
          <ac:spMkLst>
            <pc:docMk/>
            <pc:sldMk cId="3586577593" sldId="273"/>
            <ac:spMk id="6" creationId="{00000000-0000-0000-0000-000000000000}"/>
          </ac:spMkLst>
        </pc:spChg>
      </pc:sldChg>
      <pc:sldChg chg="modSp mod">
        <pc:chgData name="Eòghan Stewart" userId="ccd32ca3-16ce-428f-9541-372d6b051929_5::10032001687B7302" providerId="ADAL" clId="{BBD0CCEB-9888-40EF-BE29-7072F3940B8F}" dt="2023-05-04T07:44:59.145" v="109" actId="20577"/>
        <pc:sldMkLst>
          <pc:docMk/>
          <pc:sldMk cId="2135170990" sldId="274"/>
        </pc:sldMkLst>
        <pc:spChg chg="mod">
          <ac:chgData name="Eòghan Stewart" userId="ccd32ca3-16ce-428f-9541-372d6b051929_5::10032001687B7302" providerId="ADAL" clId="{BBD0CCEB-9888-40EF-BE29-7072F3940B8F}" dt="2023-05-04T07:44:36.897" v="73" actId="20577"/>
          <ac:spMkLst>
            <pc:docMk/>
            <pc:sldMk cId="2135170990" sldId="274"/>
            <ac:spMk id="5" creationId="{FAF7AF29-FD6D-030A-0BF8-0373CC032345}"/>
          </ac:spMkLst>
        </pc:spChg>
        <pc:spChg chg="mod">
          <ac:chgData name="Eòghan Stewart" userId="ccd32ca3-16ce-428f-9541-372d6b051929_5::10032001687B7302" providerId="ADAL" clId="{BBD0CCEB-9888-40EF-BE29-7072F3940B8F}" dt="2023-05-04T07:44:59.145" v="109" actId="20577"/>
          <ac:spMkLst>
            <pc:docMk/>
            <pc:sldMk cId="2135170990" sldId="274"/>
            <ac:spMk id="7" creationId="{202B696B-14CD-9E93-158B-B1D7DDF44574}"/>
          </ac:spMkLst>
        </pc:spChg>
      </pc:sldChg>
      <pc:sldChg chg="modSp mod">
        <pc:chgData name="Eòghan Stewart" userId="ccd32ca3-16ce-428f-9541-372d6b051929_5::10032001687B7302" providerId="ADAL" clId="{BBD0CCEB-9888-40EF-BE29-7072F3940B8F}" dt="2023-05-04T07:59:09.461" v="1071" actId="20577"/>
        <pc:sldMkLst>
          <pc:docMk/>
          <pc:sldMk cId="2677423007" sldId="275"/>
        </pc:sldMkLst>
        <pc:spChg chg="mod">
          <ac:chgData name="Eòghan Stewart" userId="ccd32ca3-16ce-428f-9541-372d6b051929_5::10032001687B7302" providerId="ADAL" clId="{BBD0CCEB-9888-40EF-BE29-7072F3940B8F}" dt="2023-05-04T07:47:09.628" v="312" actId="20577"/>
          <ac:spMkLst>
            <pc:docMk/>
            <pc:sldMk cId="2677423007" sldId="275"/>
            <ac:spMk id="5" creationId="{FAF7AF29-FD6D-030A-0BF8-0373CC032345}"/>
          </ac:spMkLst>
        </pc:spChg>
        <pc:spChg chg="mod">
          <ac:chgData name="Eòghan Stewart" userId="ccd32ca3-16ce-428f-9541-372d6b051929_5::10032001687B7302" providerId="ADAL" clId="{BBD0CCEB-9888-40EF-BE29-7072F3940B8F}" dt="2023-05-04T07:45:17.114" v="150" actId="20577"/>
          <ac:spMkLst>
            <pc:docMk/>
            <pc:sldMk cId="2677423007" sldId="275"/>
            <ac:spMk id="7" creationId="{202B696B-14CD-9E93-158B-B1D7DDF44574}"/>
          </ac:spMkLst>
        </pc:spChg>
        <pc:spChg chg="mod">
          <ac:chgData name="Eòghan Stewart" userId="ccd32ca3-16ce-428f-9541-372d6b051929_5::10032001687B7302" providerId="ADAL" clId="{BBD0CCEB-9888-40EF-BE29-7072F3940B8F}" dt="2023-05-04T07:47:22.912" v="360" actId="20577"/>
          <ac:spMkLst>
            <pc:docMk/>
            <pc:sldMk cId="2677423007" sldId="275"/>
            <ac:spMk id="8" creationId="{0DEAFB83-3634-CD0C-032D-1B6BA7729504}"/>
          </ac:spMkLst>
        </pc:spChg>
        <pc:spChg chg="mod">
          <ac:chgData name="Eòghan Stewart" userId="ccd32ca3-16ce-428f-9541-372d6b051929_5::10032001687B7302" providerId="ADAL" clId="{BBD0CCEB-9888-40EF-BE29-7072F3940B8F}" dt="2023-05-04T07:59:09.461" v="1071" actId="20577"/>
          <ac:spMkLst>
            <pc:docMk/>
            <pc:sldMk cId="2677423007" sldId="275"/>
            <ac:spMk id="9" creationId="{49DCC83C-0464-C3DF-E57B-AD7BFBCEB9F8}"/>
          </ac:spMkLst>
        </pc:spChg>
        <pc:spChg chg="mod">
          <ac:chgData name="Eòghan Stewart" userId="ccd32ca3-16ce-428f-9541-372d6b051929_5::10032001687B7302" providerId="ADAL" clId="{BBD0CCEB-9888-40EF-BE29-7072F3940B8F}" dt="2023-05-04T07:48:41.431" v="479" actId="113"/>
          <ac:spMkLst>
            <pc:docMk/>
            <pc:sldMk cId="2677423007" sldId="275"/>
            <ac:spMk id="13" creationId="{162C2CFC-95FA-69CA-1638-B4095B7BA8A4}"/>
          </ac:spMkLst>
        </pc:spChg>
      </pc:sldChg>
      <pc:sldChg chg="addSp delSp modSp mod ord">
        <pc:chgData name="Eòghan Stewart" userId="ccd32ca3-16ce-428f-9541-372d6b051929_5::10032001687B7302" providerId="ADAL" clId="{BBD0CCEB-9888-40EF-BE29-7072F3940B8F}" dt="2023-05-15T10:28:17.892" v="7184"/>
        <pc:sldMkLst>
          <pc:docMk/>
          <pc:sldMk cId="2817347895" sldId="279"/>
        </pc:sldMkLst>
        <pc:spChg chg="mod">
          <ac:chgData name="Eòghan Stewart" userId="ccd32ca3-16ce-428f-9541-372d6b051929_5::10032001687B7302" providerId="ADAL" clId="{BBD0CCEB-9888-40EF-BE29-7072F3940B8F}" dt="2023-05-04T09:23:37.909" v="1098" actId="20577"/>
          <ac:spMkLst>
            <pc:docMk/>
            <pc:sldMk cId="2817347895" sldId="279"/>
            <ac:spMk id="2" creationId="{7881C259-3499-2D34-0C92-61995103236F}"/>
          </ac:spMkLst>
        </pc:spChg>
        <pc:spChg chg="mod">
          <ac:chgData name="Eòghan Stewart" userId="ccd32ca3-16ce-428f-9541-372d6b051929_5::10032001687B7302" providerId="ADAL" clId="{BBD0CCEB-9888-40EF-BE29-7072F3940B8F}" dt="2023-05-04T09:51:27.831" v="3368" actId="20577"/>
          <ac:spMkLst>
            <pc:docMk/>
            <pc:sldMk cId="2817347895" sldId="279"/>
            <ac:spMk id="4" creationId="{296B07EF-2297-52ED-6EC9-2FAF4F1D39B6}"/>
          </ac:spMkLst>
        </pc:spChg>
        <pc:spChg chg="del mod">
          <ac:chgData name="Eòghan Stewart" userId="ccd32ca3-16ce-428f-9541-372d6b051929_5::10032001687B7302" providerId="ADAL" clId="{BBD0CCEB-9888-40EF-BE29-7072F3940B8F}" dt="2023-05-04T09:26:00.714" v="1104" actId="478"/>
          <ac:spMkLst>
            <pc:docMk/>
            <pc:sldMk cId="2817347895" sldId="279"/>
            <ac:spMk id="6" creationId="{AA78DAC3-9A5A-65A3-B213-F7EF603DEBB0}"/>
          </ac:spMkLst>
        </pc:spChg>
        <pc:spChg chg="del">
          <ac:chgData name="Eòghan Stewart" userId="ccd32ca3-16ce-428f-9541-372d6b051929_5::10032001687B7302" providerId="ADAL" clId="{BBD0CCEB-9888-40EF-BE29-7072F3940B8F}" dt="2023-05-04T09:25:58.966" v="1102" actId="478"/>
          <ac:spMkLst>
            <pc:docMk/>
            <pc:sldMk cId="2817347895" sldId="279"/>
            <ac:spMk id="7" creationId="{BEBD81F3-AB84-11E9-B2B5-19359629418B}"/>
          </ac:spMkLst>
        </pc:spChg>
        <pc:spChg chg="add mod">
          <ac:chgData name="Eòghan Stewart" userId="ccd32ca3-16ce-428f-9541-372d6b051929_5::10032001687B7302" providerId="ADAL" clId="{BBD0CCEB-9888-40EF-BE29-7072F3940B8F}" dt="2023-05-04T09:52:13.465" v="3375" actId="1076"/>
          <ac:spMkLst>
            <pc:docMk/>
            <pc:sldMk cId="2817347895" sldId="279"/>
            <ac:spMk id="11" creationId="{DCA5B65F-8159-DD37-7BDC-75532CA9BDB3}"/>
          </ac:spMkLst>
        </pc:spChg>
        <pc:spChg chg="add mod">
          <ac:chgData name="Eòghan Stewart" userId="ccd32ca3-16ce-428f-9541-372d6b051929_5::10032001687B7302" providerId="ADAL" clId="{BBD0CCEB-9888-40EF-BE29-7072F3940B8F}" dt="2023-05-04T09:52:41.586" v="3404" actId="1076"/>
          <ac:spMkLst>
            <pc:docMk/>
            <pc:sldMk cId="2817347895" sldId="279"/>
            <ac:spMk id="14" creationId="{03764131-D275-C9DF-87F4-DB930AF982A0}"/>
          </ac:spMkLst>
        </pc:spChg>
        <pc:picChg chg="del">
          <ac:chgData name="Eòghan Stewart" userId="ccd32ca3-16ce-428f-9541-372d6b051929_5::10032001687B7302" providerId="ADAL" clId="{BBD0CCEB-9888-40EF-BE29-7072F3940B8F}" dt="2023-05-04T09:25:57.171" v="1100" actId="478"/>
          <ac:picMkLst>
            <pc:docMk/>
            <pc:sldMk cId="2817347895" sldId="279"/>
            <ac:picMk id="3" creationId="{71D2EF5C-D6F0-069F-610F-46FF82B802DB}"/>
          </ac:picMkLst>
        </pc:picChg>
        <pc:picChg chg="del">
          <ac:chgData name="Eòghan Stewart" userId="ccd32ca3-16ce-428f-9541-372d6b051929_5::10032001687B7302" providerId="ADAL" clId="{BBD0CCEB-9888-40EF-BE29-7072F3940B8F}" dt="2023-05-04T09:25:59.686" v="1103" actId="478"/>
          <ac:picMkLst>
            <pc:docMk/>
            <pc:sldMk cId="2817347895" sldId="279"/>
            <ac:picMk id="8" creationId="{6938C2AE-278F-8759-2192-D361CABEE356}"/>
          </ac:picMkLst>
        </pc:picChg>
        <pc:picChg chg="add mod">
          <ac:chgData name="Eòghan Stewart" userId="ccd32ca3-16ce-428f-9541-372d6b051929_5::10032001687B7302" providerId="ADAL" clId="{BBD0CCEB-9888-40EF-BE29-7072F3940B8F}" dt="2023-05-04T09:48:22.258" v="2747" actId="14100"/>
          <ac:picMkLst>
            <pc:docMk/>
            <pc:sldMk cId="2817347895" sldId="279"/>
            <ac:picMk id="9" creationId="{4D70B467-28F9-24E3-493A-1A4F1BA25997}"/>
          </ac:picMkLst>
        </pc:picChg>
        <pc:picChg chg="add mod">
          <ac:chgData name="Eòghan Stewart" userId="ccd32ca3-16ce-428f-9541-372d6b051929_5::10032001687B7302" providerId="ADAL" clId="{BBD0CCEB-9888-40EF-BE29-7072F3940B8F}" dt="2023-05-04T09:48:24.177" v="2748" actId="1076"/>
          <ac:picMkLst>
            <pc:docMk/>
            <pc:sldMk cId="2817347895" sldId="279"/>
            <ac:picMk id="12" creationId="{68E99C38-2177-60A0-3766-0856F628EB36}"/>
          </ac:picMkLst>
        </pc:picChg>
        <pc:picChg chg="add mod">
          <ac:chgData name="Eòghan Stewart" userId="ccd32ca3-16ce-428f-9541-372d6b051929_5::10032001687B7302" providerId="ADAL" clId="{BBD0CCEB-9888-40EF-BE29-7072F3940B8F}" dt="2023-05-04T09:52:37.178" v="3403" actId="1076"/>
          <ac:picMkLst>
            <pc:docMk/>
            <pc:sldMk cId="2817347895" sldId="279"/>
            <ac:picMk id="13" creationId="{363637A0-9C05-9953-F980-3398080997DB}"/>
          </ac:picMkLst>
        </pc:picChg>
        <pc:picChg chg="del">
          <ac:chgData name="Eòghan Stewart" userId="ccd32ca3-16ce-428f-9541-372d6b051929_5::10032001687B7302" providerId="ADAL" clId="{BBD0CCEB-9888-40EF-BE29-7072F3940B8F}" dt="2023-05-04T09:25:56.341" v="1099" actId="478"/>
          <ac:picMkLst>
            <pc:docMk/>
            <pc:sldMk cId="2817347895" sldId="279"/>
            <ac:picMk id="2050" creationId="{405C03D2-FC35-02B3-0128-7EA02624B725}"/>
          </ac:picMkLst>
        </pc:picChg>
      </pc:sldChg>
      <pc:sldChg chg="addSp delSp modSp mod modAnim">
        <pc:chgData name="Eòghan Stewart" userId="ccd32ca3-16ce-428f-9541-372d6b051929_5::10032001687B7302" providerId="ADAL" clId="{BBD0CCEB-9888-40EF-BE29-7072F3940B8F}" dt="2023-05-04T11:04:54.414" v="4862" actId="113"/>
        <pc:sldMkLst>
          <pc:docMk/>
          <pc:sldMk cId="2513477245" sldId="282"/>
        </pc:sldMkLst>
        <pc:spChg chg="mod">
          <ac:chgData name="Eòghan Stewart" userId="ccd32ca3-16ce-428f-9541-372d6b051929_5::10032001687B7302" providerId="ADAL" clId="{BBD0CCEB-9888-40EF-BE29-7072F3940B8F}" dt="2023-05-04T10:54:31.522" v="4002" actId="20577"/>
          <ac:spMkLst>
            <pc:docMk/>
            <pc:sldMk cId="2513477245" sldId="282"/>
            <ac:spMk id="2" creationId="{B10CECD7-DCF7-FDF0-7D33-FE88168DFA79}"/>
          </ac:spMkLst>
        </pc:spChg>
        <pc:spChg chg="mod">
          <ac:chgData name="Eòghan Stewart" userId="ccd32ca3-16ce-428f-9541-372d6b051929_5::10032001687B7302" providerId="ADAL" clId="{BBD0CCEB-9888-40EF-BE29-7072F3940B8F}" dt="2023-05-04T11:04:44.367" v="4859" actId="1076"/>
          <ac:spMkLst>
            <pc:docMk/>
            <pc:sldMk cId="2513477245" sldId="282"/>
            <ac:spMk id="3" creationId="{C7B93571-1ECF-8626-65FA-5DF940761C1E}"/>
          </ac:spMkLst>
        </pc:spChg>
        <pc:spChg chg="del">
          <ac:chgData name="Eòghan Stewart" userId="ccd32ca3-16ce-428f-9541-372d6b051929_5::10032001687B7302" providerId="ADAL" clId="{BBD0CCEB-9888-40EF-BE29-7072F3940B8F}" dt="2023-05-04T11:00:35.775" v="4686" actId="478"/>
          <ac:spMkLst>
            <pc:docMk/>
            <pc:sldMk cId="2513477245" sldId="282"/>
            <ac:spMk id="4" creationId="{FED35A73-44B8-A9B4-48E3-E0FBF41B13F5}"/>
          </ac:spMkLst>
        </pc:spChg>
        <pc:spChg chg="mod">
          <ac:chgData name="Eòghan Stewart" userId="ccd32ca3-16ce-428f-9541-372d6b051929_5::10032001687B7302" providerId="ADAL" clId="{BBD0CCEB-9888-40EF-BE29-7072F3940B8F}" dt="2023-05-04T11:03:21.279" v="4835" actId="14100"/>
          <ac:spMkLst>
            <pc:docMk/>
            <pc:sldMk cId="2513477245" sldId="282"/>
            <ac:spMk id="6" creationId="{F2985AFA-D116-CC43-D86F-280B6807E41D}"/>
          </ac:spMkLst>
        </pc:spChg>
        <pc:spChg chg="add mod">
          <ac:chgData name="Eòghan Stewart" userId="ccd32ca3-16ce-428f-9541-372d6b051929_5::10032001687B7302" providerId="ADAL" clId="{BBD0CCEB-9888-40EF-BE29-7072F3940B8F}" dt="2023-05-04T11:04:52.652" v="4861" actId="113"/>
          <ac:spMkLst>
            <pc:docMk/>
            <pc:sldMk cId="2513477245" sldId="282"/>
            <ac:spMk id="7" creationId="{CF6F221D-4946-AE88-DE33-8AB9B5BADC39}"/>
          </ac:spMkLst>
        </pc:spChg>
        <pc:spChg chg="mod">
          <ac:chgData name="Eòghan Stewart" userId="ccd32ca3-16ce-428f-9541-372d6b051929_5::10032001687B7302" providerId="ADAL" clId="{BBD0CCEB-9888-40EF-BE29-7072F3940B8F}" dt="2023-05-04T11:04:54.414" v="4862" actId="113"/>
          <ac:spMkLst>
            <pc:docMk/>
            <pc:sldMk cId="2513477245" sldId="282"/>
            <ac:spMk id="8" creationId="{E1E5B825-843E-1DED-5395-77D552057C14}"/>
          </ac:spMkLst>
        </pc:spChg>
        <pc:spChg chg="add mod ord">
          <ac:chgData name="Eòghan Stewart" userId="ccd32ca3-16ce-428f-9541-372d6b051929_5::10032001687B7302" providerId="ADAL" clId="{BBD0CCEB-9888-40EF-BE29-7072F3940B8F}" dt="2023-05-04T11:03:30.383" v="4839" actId="1076"/>
          <ac:spMkLst>
            <pc:docMk/>
            <pc:sldMk cId="2513477245" sldId="282"/>
            <ac:spMk id="10" creationId="{5BB69751-EF5C-1C7A-8567-BCE9DF3123E5}"/>
          </ac:spMkLst>
        </pc:spChg>
        <pc:spChg chg="add del mod">
          <ac:chgData name="Eòghan Stewart" userId="ccd32ca3-16ce-428f-9541-372d6b051929_5::10032001687B7302" providerId="ADAL" clId="{BBD0CCEB-9888-40EF-BE29-7072F3940B8F}" dt="2023-05-04T11:00:38.338" v="4687" actId="478"/>
          <ac:spMkLst>
            <pc:docMk/>
            <pc:sldMk cId="2513477245" sldId="282"/>
            <ac:spMk id="12" creationId="{160F97B6-309F-4B03-9A4F-3C6CC223FEF7}"/>
          </ac:spMkLst>
        </pc:spChg>
        <pc:spChg chg="add mod">
          <ac:chgData name="Eòghan Stewart" userId="ccd32ca3-16ce-428f-9541-372d6b051929_5::10032001687B7302" providerId="ADAL" clId="{BBD0CCEB-9888-40EF-BE29-7072F3940B8F}" dt="2023-05-04T11:04:50.349" v="4860" actId="113"/>
          <ac:spMkLst>
            <pc:docMk/>
            <pc:sldMk cId="2513477245" sldId="282"/>
            <ac:spMk id="15" creationId="{499AE4D1-2EC0-0594-D6BA-5BD2AE6BE088}"/>
          </ac:spMkLst>
        </pc:spChg>
        <pc:picChg chg="mod">
          <ac:chgData name="Eòghan Stewart" userId="ccd32ca3-16ce-428f-9541-372d6b051929_5::10032001687B7302" providerId="ADAL" clId="{BBD0CCEB-9888-40EF-BE29-7072F3940B8F}" dt="2023-05-04T11:01:06.950" v="4696" actId="1076"/>
          <ac:picMkLst>
            <pc:docMk/>
            <pc:sldMk cId="2513477245" sldId="282"/>
            <ac:picMk id="5" creationId="{0F6ECDA7-1266-33D1-D33D-95E9D46A7F9C}"/>
          </ac:picMkLst>
        </pc:picChg>
        <pc:picChg chg="mod">
          <ac:chgData name="Eòghan Stewart" userId="ccd32ca3-16ce-428f-9541-372d6b051929_5::10032001687B7302" providerId="ADAL" clId="{BBD0CCEB-9888-40EF-BE29-7072F3940B8F}" dt="2023-05-04T11:01:05.421" v="4695" actId="1076"/>
          <ac:picMkLst>
            <pc:docMk/>
            <pc:sldMk cId="2513477245" sldId="282"/>
            <ac:picMk id="9" creationId="{ED410804-BD16-C6F6-5A34-C0B5B3BF1127}"/>
          </ac:picMkLst>
        </pc:picChg>
        <pc:picChg chg="del mod">
          <ac:chgData name="Eòghan Stewart" userId="ccd32ca3-16ce-428f-9541-372d6b051929_5::10032001687B7302" providerId="ADAL" clId="{BBD0CCEB-9888-40EF-BE29-7072F3940B8F}" dt="2023-05-04T11:00:15.747" v="4681" actId="478"/>
          <ac:picMkLst>
            <pc:docMk/>
            <pc:sldMk cId="2513477245" sldId="282"/>
            <ac:picMk id="11" creationId="{184FABE3-41C4-1F33-D1EE-B1C8FF0F0877}"/>
          </ac:picMkLst>
        </pc:picChg>
        <pc:picChg chg="add mod">
          <ac:chgData name="Eòghan Stewart" userId="ccd32ca3-16ce-428f-9541-372d6b051929_5::10032001687B7302" providerId="ADAL" clId="{BBD0CCEB-9888-40EF-BE29-7072F3940B8F}" dt="2023-05-04T11:03:28.846" v="4838" actId="1076"/>
          <ac:picMkLst>
            <pc:docMk/>
            <pc:sldMk cId="2513477245" sldId="282"/>
            <ac:picMk id="13" creationId="{05DC7275-2263-531F-D0B3-74EF5F4D3CA6}"/>
          </ac:picMkLst>
        </pc:picChg>
        <pc:picChg chg="add mod">
          <ac:chgData name="Eòghan Stewart" userId="ccd32ca3-16ce-428f-9541-372d6b051929_5::10032001687B7302" providerId="ADAL" clId="{BBD0CCEB-9888-40EF-BE29-7072F3940B8F}" dt="2023-05-04T11:01:23.457" v="4702" actId="1076"/>
          <ac:picMkLst>
            <pc:docMk/>
            <pc:sldMk cId="2513477245" sldId="282"/>
            <ac:picMk id="14" creationId="{70341143-846B-D0A3-8D06-4DF4A618C4BE}"/>
          </ac:picMkLst>
        </pc:picChg>
        <pc:picChg chg="add mod">
          <ac:chgData name="Eòghan Stewart" userId="ccd32ca3-16ce-428f-9541-372d6b051929_5::10032001687B7302" providerId="ADAL" clId="{BBD0CCEB-9888-40EF-BE29-7072F3940B8F}" dt="2023-05-04T11:02:47.311" v="4825" actId="1076"/>
          <ac:picMkLst>
            <pc:docMk/>
            <pc:sldMk cId="2513477245" sldId="282"/>
            <ac:picMk id="16" creationId="{B7ABEA3E-B40E-AB76-241C-54E70198A6EF}"/>
          </ac:picMkLst>
        </pc:picChg>
      </pc:sldChg>
      <pc:sldChg chg="modSp mod modAnim">
        <pc:chgData name="Eòghan Stewart" userId="ccd32ca3-16ce-428f-9541-372d6b051929_5::10032001687B7302" providerId="ADAL" clId="{BBD0CCEB-9888-40EF-BE29-7072F3940B8F}" dt="2023-05-04T11:07:40.452" v="5220" actId="20577"/>
        <pc:sldMkLst>
          <pc:docMk/>
          <pc:sldMk cId="3209680718" sldId="287"/>
        </pc:sldMkLst>
        <pc:spChg chg="mod">
          <ac:chgData name="Eòghan Stewart" userId="ccd32ca3-16ce-428f-9541-372d6b051929_5::10032001687B7302" providerId="ADAL" clId="{BBD0CCEB-9888-40EF-BE29-7072F3940B8F}" dt="2023-05-04T11:07:40.452" v="5220" actId="20577"/>
          <ac:spMkLst>
            <pc:docMk/>
            <pc:sldMk cId="3209680718" sldId="287"/>
            <ac:spMk id="3" creationId="{9016A5C4-5ABD-BE1B-7BBD-C7F3E6760773}"/>
          </ac:spMkLst>
        </pc:spChg>
        <pc:spChg chg="mod">
          <ac:chgData name="Eòghan Stewart" userId="ccd32ca3-16ce-428f-9541-372d6b051929_5::10032001687B7302" providerId="ADAL" clId="{BBD0CCEB-9888-40EF-BE29-7072F3940B8F}" dt="2023-05-04T11:07:13.306" v="5095" actId="20577"/>
          <ac:spMkLst>
            <pc:docMk/>
            <pc:sldMk cId="3209680718" sldId="287"/>
            <ac:spMk id="6" creationId="{7DC724AF-21AD-6C10-5E8E-041B034476E6}"/>
          </ac:spMkLst>
        </pc:spChg>
      </pc:sldChg>
      <pc:sldChg chg="modSp mod">
        <pc:chgData name="Eòghan Stewart" userId="ccd32ca3-16ce-428f-9541-372d6b051929_5::10032001687B7302" providerId="ADAL" clId="{BBD0CCEB-9888-40EF-BE29-7072F3940B8F}" dt="2023-05-04T11:11:59.776" v="5487" actId="14100"/>
        <pc:sldMkLst>
          <pc:docMk/>
          <pc:sldMk cId="2979737397" sldId="291"/>
        </pc:sldMkLst>
        <pc:spChg chg="mod">
          <ac:chgData name="Eòghan Stewart" userId="ccd32ca3-16ce-428f-9541-372d6b051929_5::10032001687B7302" providerId="ADAL" clId="{BBD0CCEB-9888-40EF-BE29-7072F3940B8F}" dt="2023-05-04T11:11:29.040" v="5421" actId="20577"/>
          <ac:spMkLst>
            <pc:docMk/>
            <pc:sldMk cId="2979737397" sldId="291"/>
            <ac:spMk id="3" creationId="{9016A5C4-5ABD-BE1B-7BBD-C7F3E6760773}"/>
          </ac:spMkLst>
        </pc:spChg>
        <pc:spChg chg="mod">
          <ac:chgData name="Eòghan Stewart" userId="ccd32ca3-16ce-428f-9541-372d6b051929_5::10032001687B7302" providerId="ADAL" clId="{BBD0CCEB-9888-40EF-BE29-7072F3940B8F}" dt="2023-05-04T11:10:55.825" v="5358" actId="14100"/>
          <ac:spMkLst>
            <pc:docMk/>
            <pc:sldMk cId="2979737397" sldId="291"/>
            <ac:spMk id="7" creationId="{A45C757F-4ECE-4A44-FDFD-A91A6EDF662B}"/>
          </ac:spMkLst>
        </pc:spChg>
        <pc:spChg chg="mod">
          <ac:chgData name="Eòghan Stewart" userId="ccd32ca3-16ce-428f-9541-372d6b051929_5::10032001687B7302" providerId="ADAL" clId="{BBD0CCEB-9888-40EF-BE29-7072F3940B8F}" dt="2023-05-04T11:11:14.605" v="5401" actId="20577"/>
          <ac:spMkLst>
            <pc:docMk/>
            <pc:sldMk cId="2979737397" sldId="291"/>
            <ac:spMk id="12" creationId="{839C3FFF-06C1-4BB3-A89A-BCC4E92334C9}"/>
          </ac:spMkLst>
        </pc:spChg>
        <pc:spChg chg="mod">
          <ac:chgData name="Eòghan Stewart" userId="ccd32ca3-16ce-428f-9541-372d6b051929_5::10032001687B7302" providerId="ADAL" clId="{BBD0CCEB-9888-40EF-BE29-7072F3940B8F}" dt="2023-05-04T11:11:59.776" v="5487" actId="14100"/>
          <ac:spMkLst>
            <pc:docMk/>
            <pc:sldMk cId="2979737397" sldId="291"/>
            <ac:spMk id="16" creationId="{A3FD08AB-8548-24A6-CBCE-130ADF470642}"/>
          </ac:spMkLst>
        </pc:spChg>
      </pc:sldChg>
      <pc:sldChg chg="modSp mod">
        <pc:chgData name="Eòghan Stewart" userId="ccd32ca3-16ce-428f-9541-372d6b051929_5::10032001687B7302" providerId="ADAL" clId="{BBD0CCEB-9888-40EF-BE29-7072F3940B8F}" dt="2023-05-04T11:10:26.527" v="5294" actId="14100"/>
        <pc:sldMkLst>
          <pc:docMk/>
          <pc:sldMk cId="3772445824" sldId="292"/>
        </pc:sldMkLst>
        <pc:spChg chg="mod">
          <ac:chgData name="Eòghan Stewart" userId="ccd32ca3-16ce-428f-9541-372d6b051929_5::10032001687B7302" providerId="ADAL" clId="{BBD0CCEB-9888-40EF-BE29-7072F3940B8F}" dt="2023-05-04T11:09:44.484" v="5262" actId="6549"/>
          <ac:spMkLst>
            <pc:docMk/>
            <pc:sldMk cId="3772445824" sldId="292"/>
            <ac:spMk id="3" creationId="{9016A5C4-5ABD-BE1B-7BBD-C7F3E6760773}"/>
          </ac:spMkLst>
        </pc:spChg>
        <pc:spChg chg="mod">
          <ac:chgData name="Eòghan Stewart" userId="ccd32ca3-16ce-428f-9541-372d6b051929_5::10032001687B7302" providerId="ADAL" clId="{BBD0CCEB-9888-40EF-BE29-7072F3940B8F}" dt="2023-05-04T11:10:02.092" v="5292" actId="20577"/>
          <ac:spMkLst>
            <pc:docMk/>
            <pc:sldMk cId="3772445824" sldId="292"/>
            <ac:spMk id="5" creationId="{30F01172-B27D-A256-84A9-2625D28D55C4}"/>
          </ac:spMkLst>
        </pc:spChg>
        <pc:spChg chg="mod">
          <ac:chgData name="Eòghan Stewart" userId="ccd32ca3-16ce-428f-9541-372d6b051929_5::10032001687B7302" providerId="ADAL" clId="{BBD0CCEB-9888-40EF-BE29-7072F3940B8F}" dt="2023-05-04T11:10:26.527" v="5294" actId="14100"/>
          <ac:spMkLst>
            <pc:docMk/>
            <pc:sldMk cId="3772445824" sldId="292"/>
            <ac:spMk id="7" creationId="{938DB09B-A0C0-6ECD-BF8E-8F039659DA2F}"/>
          </ac:spMkLst>
        </pc:spChg>
        <pc:spChg chg="mod">
          <ac:chgData name="Eòghan Stewart" userId="ccd32ca3-16ce-428f-9541-372d6b051929_5::10032001687B7302" providerId="ADAL" clId="{BBD0CCEB-9888-40EF-BE29-7072F3940B8F}" dt="2023-05-04T11:09:54.555" v="5263"/>
          <ac:spMkLst>
            <pc:docMk/>
            <pc:sldMk cId="3772445824" sldId="292"/>
            <ac:spMk id="22" creationId="{2E226323-7FEE-FDA2-B3CC-2D34865A26A0}"/>
          </ac:spMkLst>
        </pc:spChg>
      </pc:sldChg>
      <pc:sldChg chg="del">
        <pc:chgData name="Eòghan Stewart" userId="ccd32ca3-16ce-428f-9541-372d6b051929_5::10032001687B7302" providerId="ADAL" clId="{BBD0CCEB-9888-40EF-BE29-7072F3940B8F}" dt="2023-05-15T10:28:09.822" v="7182" actId="47"/>
        <pc:sldMkLst>
          <pc:docMk/>
          <pc:sldMk cId="3200470563" sldId="294"/>
        </pc:sldMkLst>
      </pc:sldChg>
      <pc:sldChg chg="addSp delSp modSp mod">
        <pc:chgData name="Eòghan Stewart" userId="ccd32ca3-16ce-428f-9541-372d6b051929_5::10032001687B7302" providerId="ADAL" clId="{BBD0CCEB-9888-40EF-BE29-7072F3940B8F}" dt="2023-05-09T15:22:26.577" v="6555" actId="20577"/>
        <pc:sldMkLst>
          <pc:docMk/>
          <pc:sldMk cId="715761333" sldId="295"/>
        </pc:sldMkLst>
        <pc:spChg chg="mod">
          <ac:chgData name="Eòghan Stewart" userId="ccd32ca3-16ce-428f-9541-372d6b051929_5::10032001687B7302" providerId="ADAL" clId="{BBD0CCEB-9888-40EF-BE29-7072F3940B8F}" dt="2023-05-09T15:06:10.477" v="6133" actId="20577"/>
          <ac:spMkLst>
            <pc:docMk/>
            <pc:sldMk cId="715761333" sldId="295"/>
            <ac:spMk id="3" creationId="{960AAD08-0925-BBB0-FA3C-A5E9F7BE5D31}"/>
          </ac:spMkLst>
        </pc:spChg>
        <pc:spChg chg="add mod">
          <ac:chgData name="Eòghan Stewart" userId="ccd32ca3-16ce-428f-9541-372d6b051929_5::10032001687B7302" providerId="ADAL" clId="{BBD0CCEB-9888-40EF-BE29-7072F3940B8F}" dt="2023-05-09T15:09:54.101" v="6356" actId="1076"/>
          <ac:spMkLst>
            <pc:docMk/>
            <pc:sldMk cId="715761333" sldId="295"/>
            <ac:spMk id="5" creationId="{8DDF4B66-F688-0CDA-BA3D-CD72265CC8C4}"/>
          </ac:spMkLst>
        </pc:spChg>
        <pc:spChg chg="add mod">
          <ac:chgData name="Eòghan Stewart" userId="ccd32ca3-16ce-428f-9541-372d6b051929_5::10032001687B7302" providerId="ADAL" clId="{BBD0CCEB-9888-40EF-BE29-7072F3940B8F}" dt="2023-05-09T15:09:57.772" v="6357" actId="1076"/>
          <ac:spMkLst>
            <pc:docMk/>
            <pc:sldMk cId="715761333" sldId="295"/>
            <ac:spMk id="6" creationId="{ED7C4C58-7899-D2E1-A47A-02EBD0489330}"/>
          </ac:spMkLst>
        </pc:spChg>
        <pc:spChg chg="add mod">
          <ac:chgData name="Eòghan Stewart" userId="ccd32ca3-16ce-428f-9541-372d6b051929_5::10032001687B7302" providerId="ADAL" clId="{BBD0CCEB-9888-40EF-BE29-7072F3940B8F}" dt="2023-05-09T15:10:10.997" v="6363" actId="1076"/>
          <ac:spMkLst>
            <pc:docMk/>
            <pc:sldMk cId="715761333" sldId="295"/>
            <ac:spMk id="7" creationId="{BF0CF7A6-22AE-0B2C-FA7D-9CDCF08BCADC}"/>
          </ac:spMkLst>
        </pc:spChg>
        <pc:spChg chg="add mod">
          <ac:chgData name="Eòghan Stewart" userId="ccd32ca3-16ce-428f-9541-372d6b051929_5::10032001687B7302" providerId="ADAL" clId="{BBD0CCEB-9888-40EF-BE29-7072F3940B8F}" dt="2023-05-09T15:09:33.424" v="6345" actId="404"/>
          <ac:spMkLst>
            <pc:docMk/>
            <pc:sldMk cId="715761333" sldId="295"/>
            <ac:spMk id="8" creationId="{64C74BFB-A104-5E6D-0547-981A1C5364BC}"/>
          </ac:spMkLst>
        </pc:spChg>
        <pc:spChg chg="add mod">
          <ac:chgData name="Eòghan Stewart" userId="ccd32ca3-16ce-428f-9541-372d6b051929_5::10032001687B7302" providerId="ADAL" clId="{BBD0CCEB-9888-40EF-BE29-7072F3940B8F}" dt="2023-05-09T15:12:40.796" v="6395" actId="1076"/>
          <ac:spMkLst>
            <pc:docMk/>
            <pc:sldMk cId="715761333" sldId="295"/>
            <ac:spMk id="9" creationId="{C328033D-9D86-6559-086B-ADC865DF0DC5}"/>
          </ac:spMkLst>
        </pc:spChg>
        <pc:spChg chg="add mod">
          <ac:chgData name="Eòghan Stewart" userId="ccd32ca3-16ce-428f-9541-372d6b051929_5::10032001687B7302" providerId="ADAL" clId="{BBD0CCEB-9888-40EF-BE29-7072F3940B8F}" dt="2023-05-09T15:10:49.948" v="6372" actId="1076"/>
          <ac:spMkLst>
            <pc:docMk/>
            <pc:sldMk cId="715761333" sldId="295"/>
            <ac:spMk id="10" creationId="{10B782E4-2817-82B5-7B0A-1D669E2B5D7D}"/>
          </ac:spMkLst>
        </pc:spChg>
        <pc:spChg chg="mod">
          <ac:chgData name="Eòghan Stewart" userId="ccd32ca3-16ce-428f-9541-372d6b051929_5::10032001687B7302" providerId="ADAL" clId="{BBD0CCEB-9888-40EF-BE29-7072F3940B8F}" dt="2023-05-09T15:22:26.577" v="6555" actId="20577"/>
          <ac:spMkLst>
            <pc:docMk/>
            <pc:sldMk cId="715761333" sldId="295"/>
            <ac:spMk id="19" creationId="{2D207170-A77B-5345-1821-64E975395B53}"/>
          </ac:spMkLst>
        </pc:spChg>
        <pc:spChg chg="del mod">
          <ac:chgData name="Eòghan Stewart" userId="ccd32ca3-16ce-428f-9541-372d6b051929_5::10032001687B7302" providerId="ADAL" clId="{BBD0CCEB-9888-40EF-BE29-7072F3940B8F}" dt="2023-05-09T15:01:54.527" v="5506"/>
          <ac:spMkLst>
            <pc:docMk/>
            <pc:sldMk cId="715761333" sldId="295"/>
            <ac:spMk id="20" creationId="{79BFB423-057F-B800-9BC8-FB7D71ADF7C8}"/>
          </ac:spMkLst>
        </pc:spChg>
        <pc:spChg chg="del">
          <ac:chgData name="Eòghan Stewart" userId="ccd32ca3-16ce-428f-9541-372d6b051929_5::10032001687B7302" providerId="ADAL" clId="{BBD0CCEB-9888-40EF-BE29-7072F3940B8F}" dt="2023-05-09T15:01:54.526" v="5504" actId="478"/>
          <ac:spMkLst>
            <pc:docMk/>
            <pc:sldMk cId="715761333" sldId="295"/>
            <ac:spMk id="21" creationId="{1D14A6BE-1ED2-52FB-D996-41AE6F606096}"/>
          </ac:spMkLst>
        </pc:spChg>
        <pc:spChg chg="mod">
          <ac:chgData name="Eòghan Stewart" userId="ccd32ca3-16ce-428f-9541-372d6b051929_5::10032001687B7302" providerId="ADAL" clId="{BBD0CCEB-9888-40EF-BE29-7072F3940B8F}" dt="2023-05-09T15:09:42.984" v="6349" actId="404"/>
          <ac:spMkLst>
            <pc:docMk/>
            <pc:sldMk cId="715761333" sldId="295"/>
            <ac:spMk id="22" creationId="{601AB486-94E9-0795-41E7-064BC73ABCB8}"/>
          </ac:spMkLst>
        </pc:spChg>
        <pc:spChg chg="del">
          <ac:chgData name="Eòghan Stewart" userId="ccd32ca3-16ce-428f-9541-372d6b051929_5::10032001687B7302" providerId="ADAL" clId="{BBD0CCEB-9888-40EF-BE29-7072F3940B8F}" dt="2023-05-09T15:01:36.043" v="5491" actId="478"/>
          <ac:spMkLst>
            <pc:docMk/>
            <pc:sldMk cId="715761333" sldId="295"/>
            <ac:spMk id="24" creationId="{A1CB9AD0-68F9-FF0A-84E9-127A3D23588A}"/>
          </ac:spMkLst>
        </pc:spChg>
        <pc:picChg chg="mod">
          <ac:chgData name="Eòghan Stewart" userId="ccd32ca3-16ce-428f-9541-372d6b051929_5::10032001687B7302" providerId="ADAL" clId="{BBD0CCEB-9888-40EF-BE29-7072F3940B8F}" dt="2023-05-09T15:08:04.090" v="6244" actId="34135"/>
          <ac:picMkLst>
            <pc:docMk/>
            <pc:sldMk cId="715761333" sldId="295"/>
            <ac:picMk id="2" creationId="{59E50A41-0570-FE04-1983-65E97FDA477B}"/>
          </ac:picMkLst>
        </pc:picChg>
        <pc:picChg chg="del">
          <ac:chgData name="Eòghan Stewart" userId="ccd32ca3-16ce-428f-9541-372d6b051929_5::10032001687B7302" providerId="ADAL" clId="{BBD0CCEB-9888-40EF-BE29-7072F3940B8F}" dt="2023-05-09T15:01:33.084" v="5489" actId="478"/>
          <ac:picMkLst>
            <pc:docMk/>
            <pc:sldMk cId="715761333" sldId="295"/>
            <ac:picMk id="23" creationId="{37C08C49-D439-0531-806C-DEC4F51C3CCE}"/>
          </ac:picMkLst>
        </pc:picChg>
        <pc:picChg chg="del">
          <ac:chgData name="Eòghan Stewart" userId="ccd32ca3-16ce-428f-9541-372d6b051929_5::10032001687B7302" providerId="ADAL" clId="{BBD0CCEB-9888-40EF-BE29-7072F3940B8F}" dt="2023-05-09T15:01:34.032" v="5490" actId="478"/>
          <ac:picMkLst>
            <pc:docMk/>
            <pc:sldMk cId="715761333" sldId="295"/>
            <ac:picMk id="25" creationId="{9A0E6BED-FAA5-9BC1-89D2-843E6ACBC52E}"/>
          </ac:picMkLst>
        </pc:picChg>
        <pc:picChg chg="add mod">
          <ac:chgData name="Eòghan Stewart" userId="ccd32ca3-16ce-428f-9541-372d6b051929_5::10032001687B7302" providerId="ADAL" clId="{BBD0CCEB-9888-40EF-BE29-7072F3940B8F}" dt="2023-05-09T15:21:19.116" v="6445" actId="14100"/>
          <ac:picMkLst>
            <pc:docMk/>
            <pc:sldMk cId="715761333" sldId="295"/>
            <ac:picMk id="43" creationId="{8BD7DAC4-25A7-CD94-21C4-307ABB50135F}"/>
          </ac:picMkLst>
        </pc:picChg>
        <pc:picChg chg="add mod">
          <ac:chgData name="Eòghan Stewart" userId="ccd32ca3-16ce-428f-9541-372d6b051929_5::10032001687B7302" providerId="ADAL" clId="{BBD0CCEB-9888-40EF-BE29-7072F3940B8F}" dt="2023-05-09T15:21:34.213" v="6451" actId="1076"/>
          <ac:picMkLst>
            <pc:docMk/>
            <pc:sldMk cId="715761333" sldId="295"/>
            <ac:picMk id="1026" creationId="{4D54E16A-9B83-609D-EDDF-8748D445EE40}"/>
          </ac:picMkLst>
        </pc:picChg>
        <pc:inkChg chg="add">
          <ac:chgData name="Eòghan Stewart" userId="ccd32ca3-16ce-428f-9541-372d6b051929_5::10032001687B7302" providerId="ADAL" clId="{BBD0CCEB-9888-40EF-BE29-7072F3940B8F}" dt="2023-05-09T15:14:47.617" v="6401" actId="9405"/>
          <ac:inkMkLst>
            <pc:docMk/>
            <pc:sldMk cId="715761333" sldId="295"/>
            <ac:inkMk id="36" creationId="{E0751EEE-2428-8BC2-73D9-CABCAD4BD012}"/>
          </ac:inkMkLst>
        </pc:inkChg>
        <pc:inkChg chg="add del">
          <ac:chgData name="Eòghan Stewart" userId="ccd32ca3-16ce-428f-9541-372d6b051929_5::10032001687B7302" providerId="ADAL" clId="{BBD0CCEB-9888-40EF-BE29-7072F3940B8F}" dt="2023-05-09T15:15:00.926" v="6403" actId="9405"/>
          <ac:inkMkLst>
            <pc:docMk/>
            <pc:sldMk cId="715761333" sldId="295"/>
            <ac:inkMk id="37" creationId="{4E580FC4-D01E-DF6C-D932-A1887AFA23DD}"/>
          </ac:inkMkLst>
        </pc:inkChg>
        <pc:inkChg chg="add">
          <ac:chgData name="Eòghan Stewart" userId="ccd32ca3-16ce-428f-9541-372d6b051929_5::10032001687B7302" providerId="ADAL" clId="{BBD0CCEB-9888-40EF-BE29-7072F3940B8F}" dt="2023-05-09T15:15:09.894" v="6404" actId="9405"/>
          <ac:inkMkLst>
            <pc:docMk/>
            <pc:sldMk cId="715761333" sldId="295"/>
            <ac:inkMk id="38" creationId="{1FF78FB4-6C4A-8161-137A-9246806A98CE}"/>
          </ac:inkMkLst>
        </pc:inkChg>
        <pc:inkChg chg="add">
          <ac:chgData name="Eòghan Stewart" userId="ccd32ca3-16ce-428f-9541-372d6b051929_5::10032001687B7302" providerId="ADAL" clId="{BBD0CCEB-9888-40EF-BE29-7072F3940B8F}" dt="2023-05-09T15:15:15.168" v="6405" actId="9405"/>
          <ac:inkMkLst>
            <pc:docMk/>
            <pc:sldMk cId="715761333" sldId="295"/>
            <ac:inkMk id="39" creationId="{612A3109-0D95-F9E3-B40F-DD5B092F1D2C}"/>
          </ac:inkMkLst>
        </pc:inkChg>
        <pc:inkChg chg="add del">
          <ac:chgData name="Eòghan Stewart" userId="ccd32ca3-16ce-428f-9541-372d6b051929_5::10032001687B7302" providerId="ADAL" clId="{BBD0CCEB-9888-40EF-BE29-7072F3940B8F}" dt="2023-05-09T15:15:21.547" v="6407" actId="9405"/>
          <ac:inkMkLst>
            <pc:docMk/>
            <pc:sldMk cId="715761333" sldId="295"/>
            <ac:inkMk id="40" creationId="{E9CD91BC-F835-B96E-444E-F7E8C0B817AC}"/>
          </ac:inkMkLst>
        </pc:inkChg>
        <pc:inkChg chg="add del">
          <ac:chgData name="Eòghan Stewart" userId="ccd32ca3-16ce-428f-9541-372d6b051929_5::10032001687B7302" providerId="ADAL" clId="{BBD0CCEB-9888-40EF-BE29-7072F3940B8F}" dt="2023-05-09T15:15:23.502" v="6409" actId="9405"/>
          <ac:inkMkLst>
            <pc:docMk/>
            <pc:sldMk cId="715761333" sldId="295"/>
            <ac:inkMk id="41" creationId="{2A486B23-1741-C014-CB3A-B6FD627D05B2}"/>
          </ac:inkMkLst>
        </pc:inkChg>
        <pc:inkChg chg="add del">
          <ac:chgData name="Eòghan Stewart" userId="ccd32ca3-16ce-428f-9541-372d6b051929_5::10032001687B7302" providerId="ADAL" clId="{BBD0CCEB-9888-40EF-BE29-7072F3940B8F}" dt="2023-05-09T15:16:22.560" v="6438" actId="9405"/>
          <ac:inkMkLst>
            <pc:docMk/>
            <pc:sldMk cId="715761333" sldId="295"/>
            <ac:inkMk id="42" creationId="{B1E734F0-0143-02D9-A1FC-0C2ACE207051}"/>
          </ac:inkMkLst>
        </pc:inkChg>
        <pc:inkChg chg="add del">
          <ac:chgData name="Eòghan Stewart" userId="ccd32ca3-16ce-428f-9541-372d6b051929_5::10032001687B7302" providerId="ADAL" clId="{BBD0CCEB-9888-40EF-BE29-7072F3940B8F}" dt="2023-05-09T15:21:39.090" v="6455" actId="9405"/>
          <ac:inkMkLst>
            <pc:docMk/>
            <pc:sldMk cId="715761333" sldId="295"/>
            <ac:inkMk id="44" creationId="{479686F7-412E-6666-39CF-8622C4B960E7}"/>
          </ac:inkMkLst>
        </pc:inkChg>
        <pc:inkChg chg="add del">
          <ac:chgData name="Eòghan Stewart" userId="ccd32ca3-16ce-428f-9541-372d6b051929_5::10032001687B7302" providerId="ADAL" clId="{BBD0CCEB-9888-40EF-BE29-7072F3940B8F}" dt="2023-05-09T15:21:38.400" v="6454" actId="9405"/>
          <ac:inkMkLst>
            <pc:docMk/>
            <pc:sldMk cId="715761333" sldId="295"/>
            <ac:inkMk id="45" creationId="{6B06BA5D-75F1-BEF7-1B21-916923959C55}"/>
          </ac:inkMkLst>
        </pc:inkChg>
        <pc:inkChg chg="add del">
          <ac:chgData name="Eòghan Stewart" userId="ccd32ca3-16ce-428f-9541-372d6b051929_5::10032001687B7302" providerId="ADAL" clId="{BBD0CCEB-9888-40EF-BE29-7072F3940B8F}" dt="2023-05-09T15:21:53.903" v="6459" actId="9405"/>
          <ac:inkMkLst>
            <pc:docMk/>
            <pc:sldMk cId="715761333" sldId="295"/>
            <ac:inkMk id="46" creationId="{6C9372F9-7F66-2A2C-9218-CA28D329610C}"/>
          </ac:inkMkLst>
        </pc:inkChg>
        <pc:inkChg chg="add del">
          <ac:chgData name="Eòghan Stewart" userId="ccd32ca3-16ce-428f-9541-372d6b051929_5::10032001687B7302" providerId="ADAL" clId="{BBD0CCEB-9888-40EF-BE29-7072F3940B8F}" dt="2023-05-09T15:21:52.194" v="6458" actId="9405"/>
          <ac:inkMkLst>
            <pc:docMk/>
            <pc:sldMk cId="715761333" sldId="295"/>
            <ac:inkMk id="47" creationId="{E3807A5D-C70B-E7E7-02E5-B14F7A9FC364}"/>
          </ac:inkMkLst>
        </pc:inkChg>
        <pc:inkChg chg="add">
          <ac:chgData name="Eòghan Stewart" userId="ccd32ca3-16ce-428f-9541-372d6b051929_5::10032001687B7302" providerId="ADAL" clId="{BBD0CCEB-9888-40EF-BE29-7072F3940B8F}" dt="2023-05-09T15:21:57.753" v="6460" actId="9405"/>
          <ac:inkMkLst>
            <pc:docMk/>
            <pc:sldMk cId="715761333" sldId="295"/>
            <ac:inkMk id="48" creationId="{26259DC7-ECB2-20CE-9364-620416567D46}"/>
          </ac:inkMkLst>
        </pc:inkChg>
        <pc:cxnChg chg="add mod">
          <ac:chgData name="Eòghan Stewart" userId="ccd32ca3-16ce-428f-9541-372d6b051929_5::10032001687B7302" providerId="ADAL" clId="{BBD0CCEB-9888-40EF-BE29-7072F3940B8F}" dt="2023-05-09T15:12:07.332" v="6385" actId="14100"/>
          <ac:cxnSpMkLst>
            <pc:docMk/>
            <pc:sldMk cId="715761333" sldId="295"/>
            <ac:cxnSpMk id="12" creationId="{4B8EDCE2-3545-D491-F68E-DDB25CB9BF45}"/>
          </ac:cxnSpMkLst>
        </pc:cxnChg>
        <pc:cxnChg chg="add mod">
          <ac:chgData name="Eòghan Stewart" userId="ccd32ca3-16ce-428f-9541-372d6b051929_5::10032001687B7302" providerId="ADAL" clId="{BBD0CCEB-9888-40EF-BE29-7072F3940B8F}" dt="2023-05-09T15:11:44.861" v="6379" actId="1582"/>
          <ac:cxnSpMkLst>
            <pc:docMk/>
            <pc:sldMk cId="715761333" sldId="295"/>
            <ac:cxnSpMk id="13" creationId="{1BD4A643-CBF0-411B-DBA9-336992A7EAE7}"/>
          </ac:cxnSpMkLst>
        </pc:cxnChg>
        <pc:cxnChg chg="add mod">
          <ac:chgData name="Eòghan Stewart" userId="ccd32ca3-16ce-428f-9541-372d6b051929_5::10032001687B7302" providerId="ADAL" clId="{BBD0CCEB-9888-40EF-BE29-7072F3940B8F}" dt="2023-05-09T15:11:53.870" v="6382" actId="14100"/>
          <ac:cxnSpMkLst>
            <pc:docMk/>
            <pc:sldMk cId="715761333" sldId="295"/>
            <ac:cxnSpMk id="15" creationId="{91522182-C661-BBA8-92C2-BFA9B4B4D232}"/>
          </ac:cxnSpMkLst>
        </pc:cxnChg>
        <pc:cxnChg chg="add mod">
          <ac:chgData name="Eòghan Stewart" userId="ccd32ca3-16ce-428f-9541-372d6b051929_5::10032001687B7302" providerId="ADAL" clId="{BBD0CCEB-9888-40EF-BE29-7072F3940B8F}" dt="2023-05-09T15:12:24.125" v="6389" actId="14100"/>
          <ac:cxnSpMkLst>
            <pc:docMk/>
            <pc:sldMk cId="715761333" sldId="295"/>
            <ac:cxnSpMk id="27" creationId="{B29EC85C-3C75-196E-B03C-3752156266FE}"/>
          </ac:cxnSpMkLst>
        </pc:cxnChg>
        <pc:cxnChg chg="add mod">
          <ac:chgData name="Eòghan Stewart" userId="ccd32ca3-16ce-428f-9541-372d6b051929_5::10032001687B7302" providerId="ADAL" clId="{BBD0CCEB-9888-40EF-BE29-7072F3940B8F}" dt="2023-05-09T15:12:37.949" v="6394" actId="14100"/>
          <ac:cxnSpMkLst>
            <pc:docMk/>
            <pc:sldMk cId="715761333" sldId="295"/>
            <ac:cxnSpMk id="30" creationId="{E977859D-8947-D1A6-C732-AA2CF6483DE5}"/>
          </ac:cxnSpMkLst>
        </pc:cxnChg>
        <pc:cxnChg chg="add mod">
          <ac:chgData name="Eòghan Stewart" userId="ccd32ca3-16ce-428f-9541-372d6b051929_5::10032001687B7302" providerId="ADAL" clId="{BBD0CCEB-9888-40EF-BE29-7072F3940B8F}" dt="2023-05-09T15:12:56.045" v="6400" actId="14100"/>
          <ac:cxnSpMkLst>
            <pc:docMk/>
            <pc:sldMk cId="715761333" sldId="295"/>
            <ac:cxnSpMk id="33" creationId="{272C2178-152C-4F1E-F708-6F9D6EFD22A5}"/>
          </ac:cxnSpMkLst>
        </pc:cxnChg>
      </pc:sldChg>
      <pc:sldChg chg="addSp delSp modSp mod">
        <pc:chgData name="Eòghan Stewart" userId="ccd32ca3-16ce-428f-9541-372d6b051929_5::10032001687B7302" providerId="ADAL" clId="{BBD0CCEB-9888-40EF-BE29-7072F3940B8F}" dt="2023-05-09T15:16:04.337" v="6423" actId="9405"/>
        <pc:sldMkLst>
          <pc:docMk/>
          <pc:sldMk cId="606615824" sldId="296"/>
        </pc:sldMkLst>
        <pc:spChg chg="mod">
          <ac:chgData name="Eòghan Stewart" userId="ccd32ca3-16ce-428f-9541-372d6b051929_5::10032001687B7302" providerId="ADAL" clId="{BBD0CCEB-9888-40EF-BE29-7072F3940B8F}" dt="2023-05-04T10:52:35.013" v="3973" actId="20577"/>
          <ac:spMkLst>
            <pc:docMk/>
            <pc:sldMk cId="606615824" sldId="296"/>
            <ac:spMk id="5" creationId="{56A98A9B-2EEB-94E7-7250-0B1881D8B884}"/>
          </ac:spMkLst>
        </pc:spChg>
        <pc:spChg chg="del">
          <ac:chgData name="Eòghan Stewart" userId="ccd32ca3-16ce-428f-9541-372d6b051929_5::10032001687B7302" providerId="ADAL" clId="{BBD0CCEB-9888-40EF-BE29-7072F3940B8F}" dt="2023-05-04T10:53:10.276" v="3992" actId="478"/>
          <ac:spMkLst>
            <pc:docMk/>
            <pc:sldMk cId="606615824" sldId="296"/>
            <ac:spMk id="7" creationId="{79817949-B983-7237-7AB0-D2015E4256C9}"/>
          </ac:spMkLst>
        </pc:spChg>
        <pc:spChg chg="add mod">
          <ac:chgData name="Eòghan Stewart" userId="ccd32ca3-16ce-428f-9541-372d6b051929_5::10032001687B7302" providerId="ADAL" clId="{BBD0CCEB-9888-40EF-BE29-7072F3940B8F}" dt="2023-05-04T10:53:05.204" v="3991" actId="1076"/>
          <ac:spMkLst>
            <pc:docMk/>
            <pc:sldMk cId="606615824" sldId="296"/>
            <ac:spMk id="9" creationId="{C0D4EEEC-334F-D40E-049F-CE3030520ABD}"/>
          </ac:spMkLst>
        </pc:spChg>
        <pc:spChg chg="add mod">
          <ac:chgData name="Eòghan Stewart" userId="ccd32ca3-16ce-428f-9541-372d6b051929_5::10032001687B7302" providerId="ADAL" clId="{BBD0CCEB-9888-40EF-BE29-7072F3940B8F}" dt="2023-05-04T10:53:00.491" v="3989" actId="1076"/>
          <ac:spMkLst>
            <pc:docMk/>
            <pc:sldMk cId="606615824" sldId="296"/>
            <ac:spMk id="10" creationId="{1481C3DF-C0B6-40A3-4294-CD837777F25A}"/>
          </ac:spMkLst>
        </pc:spChg>
        <pc:spChg chg="add del mod">
          <ac:chgData name="Eòghan Stewart" userId="ccd32ca3-16ce-428f-9541-372d6b051929_5::10032001687B7302" providerId="ADAL" clId="{BBD0CCEB-9888-40EF-BE29-7072F3940B8F}" dt="2023-05-04T10:53:14.836" v="3993" actId="478"/>
          <ac:spMkLst>
            <pc:docMk/>
            <pc:sldMk cId="606615824" sldId="296"/>
            <ac:spMk id="11" creationId="{BDF67300-6E5A-C2D3-8A7D-65181B57678B}"/>
          </ac:spMkLst>
        </pc:spChg>
        <pc:inkChg chg="add del">
          <ac:chgData name="Eòghan Stewart" userId="ccd32ca3-16ce-428f-9541-372d6b051929_5::10032001687B7302" providerId="ADAL" clId="{BBD0CCEB-9888-40EF-BE29-7072F3940B8F}" dt="2023-05-09T15:16:04.337" v="6423" actId="9405"/>
          <ac:inkMkLst>
            <pc:docMk/>
            <pc:sldMk cId="606615824" sldId="296"/>
            <ac:inkMk id="7" creationId="{672D8BC0-5D66-5EF0-597E-52D53E7BF2DB}"/>
          </ac:inkMkLst>
        </pc:inkChg>
      </pc:sldChg>
      <pc:sldChg chg="addSp delSp modSp mod">
        <pc:chgData name="Eòghan Stewart" userId="ccd32ca3-16ce-428f-9541-372d6b051929_5::10032001687B7302" providerId="ADAL" clId="{BBD0CCEB-9888-40EF-BE29-7072F3940B8F}" dt="2023-05-15T10:40:56.315" v="7512" actId="21"/>
        <pc:sldMkLst>
          <pc:docMk/>
          <pc:sldMk cId="739424107" sldId="300"/>
        </pc:sldMkLst>
        <pc:spChg chg="mod">
          <ac:chgData name="Eòghan Stewart" userId="ccd32ca3-16ce-428f-9541-372d6b051929_5::10032001687B7302" providerId="ADAL" clId="{BBD0CCEB-9888-40EF-BE29-7072F3940B8F}" dt="2023-05-09T15:28:19.127" v="7050" actId="20577"/>
          <ac:spMkLst>
            <pc:docMk/>
            <pc:sldMk cId="739424107" sldId="300"/>
            <ac:spMk id="2" creationId="{7881C259-3499-2D34-0C92-61995103236F}"/>
          </ac:spMkLst>
        </pc:spChg>
        <pc:spChg chg="del">
          <ac:chgData name="Eòghan Stewart" userId="ccd32ca3-16ce-428f-9541-372d6b051929_5::10032001687B7302" providerId="ADAL" clId="{BBD0CCEB-9888-40EF-BE29-7072F3940B8F}" dt="2023-05-15T10:40:42.876" v="7504" actId="478"/>
          <ac:spMkLst>
            <pc:docMk/>
            <pc:sldMk cId="739424107" sldId="300"/>
            <ac:spMk id="3" creationId="{CEC6E97B-7ACA-E1CF-CD23-89B0CD73ED7C}"/>
          </ac:spMkLst>
        </pc:spChg>
        <pc:spChg chg="mod">
          <ac:chgData name="Eòghan Stewart" userId="ccd32ca3-16ce-428f-9541-372d6b051929_5::10032001687B7302" providerId="ADAL" clId="{BBD0CCEB-9888-40EF-BE29-7072F3940B8F}" dt="2023-05-15T10:31:28.491" v="7187"/>
          <ac:spMkLst>
            <pc:docMk/>
            <pc:sldMk cId="739424107" sldId="300"/>
            <ac:spMk id="4" creationId="{296B07EF-2297-52ED-6EC9-2FAF4F1D39B6}"/>
          </ac:spMkLst>
        </pc:spChg>
        <pc:spChg chg="mod">
          <ac:chgData name="Eòghan Stewart" userId="ccd32ca3-16ce-428f-9541-372d6b051929_5::10032001687B7302" providerId="ADAL" clId="{BBD0CCEB-9888-40EF-BE29-7072F3940B8F}" dt="2023-05-15T10:30:44.740" v="7186" actId="1076"/>
          <ac:spMkLst>
            <pc:docMk/>
            <pc:sldMk cId="739424107" sldId="300"/>
            <ac:spMk id="5" creationId="{B0FA28FF-171B-CA80-7253-1FBBA9D7F7BD}"/>
          </ac:spMkLst>
        </pc:spChg>
        <pc:grpChg chg="mod">
          <ac:chgData name="Eòghan Stewart" userId="ccd32ca3-16ce-428f-9541-372d6b051929_5::10032001687B7302" providerId="ADAL" clId="{BBD0CCEB-9888-40EF-BE29-7072F3940B8F}" dt="2023-05-09T15:16:05.356" v="6425"/>
          <ac:grpSpMkLst>
            <pc:docMk/>
            <pc:sldMk cId="739424107" sldId="300"/>
            <ac:grpSpMk id="11" creationId="{98B3118C-FEFA-BBCF-17AF-3ABEB5422341}"/>
          </ac:grpSpMkLst>
        </pc:grpChg>
        <pc:picChg chg="del">
          <ac:chgData name="Eòghan Stewart" userId="ccd32ca3-16ce-428f-9541-372d6b051929_5::10032001687B7302" providerId="ADAL" clId="{BBD0CCEB-9888-40EF-BE29-7072F3940B8F}" dt="2023-05-15T10:40:43.652" v="7505" actId="478"/>
          <ac:picMkLst>
            <pc:docMk/>
            <pc:sldMk cId="739424107" sldId="300"/>
            <ac:picMk id="7" creationId="{BB466DA4-E0D1-3C3A-8CD5-316C43F454EA}"/>
          </ac:picMkLst>
        </pc:picChg>
        <pc:picChg chg="add del">
          <ac:chgData name="Eòghan Stewart" userId="ccd32ca3-16ce-428f-9541-372d6b051929_5::10032001687B7302" providerId="ADAL" clId="{BBD0CCEB-9888-40EF-BE29-7072F3940B8F}" dt="2023-05-15T10:40:44.462" v="7506" actId="478"/>
          <ac:picMkLst>
            <pc:docMk/>
            <pc:sldMk cId="739424107" sldId="300"/>
            <ac:picMk id="8" creationId="{00B3B6E8-4D82-E221-42AF-8CDFFAD40C41}"/>
          </ac:picMkLst>
        </pc:picChg>
        <pc:picChg chg="add del mod">
          <ac:chgData name="Eòghan Stewart" userId="ccd32ca3-16ce-428f-9541-372d6b051929_5::10032001687B7302" providerId="ADAL" clId="{BBD0CCEB-9888-40EF-BE29-7072F3940B8F}" dt="2023-05-15T10:40:56.315" v="7512" actId="21"/>
          <ac:picMkLst>
            <pc:docMk/>
            <pc:sldMk cId="739424107" sldId="300"/>
            <ac:picMk id="9" creationId="{8E52DF65-3CF5-BE5C-BF79-E9DEFB61CE7A}"/>
          </ac:picMkLst>
        </pc:picChg>
        <pc:picChg chg="add mod">
          <ac:chgData name="Eòghan Stewart" userId="ccd32ca3-16ce-428f-9541-372d6b051929_5::10032001687B7302" providerId="ADAL" clId="{BBD0CCEB-9888-40EF-BE29-7072F3940B8F}" dt="2023-05-15T10:40:48.898" v="7508" actId="1076"/>
          <ac:picMkLst>
            <pc:docMk/>
            <pc:sldMk cId="739424107" sldId="300"/>
            <ac:picMk id="10" creationId="{064FD629-D155-90F4-9575-98AF23DBA541}"/>
          </ac:picMkLst>
        </pc:picChg>
        <pc:picChg chg="add mod">
          <ac:chgData name="Eòghan Stewart" userId="ccd32ca3-16ce-428f-9541-372d6b051929_5::10032001687B7302" providerId="ADAL" clId="{BBD0CCEB-9888-40EF-BE29-7072F3940B8F}" dt="2023-05-15T10:40:54.690" v="7511" actId="1076"/>
          <ac:picMkLst>
            <pc:docMk/>
            <pc:sldMk cId="739424107" sldId="300"/>
            <ac:picMk id="11" creationId="{2FD993E4-9D37-5CAC-0690-A04001919D60}"/>
          </ac:picMkLst>
        </pc:picChg>
        <pc:picChg chg="del">
          <ac:chgData name="Eòghan Stewart" userId="ccd32ca3-16ce-428f-9541-372d6b051929_5::10032001687B7302" providerId="ADAL" clId="{BBD0CCEB-9888-40EF-BE29-7072F3940B8F}" dt="2023-05-15T10:40:41.028" v="7503" actId="478"/>
          <ac:picMkLst>
            <pc:docMk/>
            <pc:sldMk cId="739424107" sldId="300"/>
            <ac:picMk id="1026" creationId="{C9989191-FE93-B11F-C66A-0B76DF98EF28}"/>
          </ac:picMkLst>
        </pc:picChg>
        <pc:inkChg chg="add del mod">
          <ac:chgData name="Eòghan Stewart" userId="ccd32ca3-16ce-428f-9541-372d6b051929_5::10032001687B7302" providerId="ADAL" clId="{BBD0CCEB-9888-40EF-BE29-7072F3940B8F}" dt="2023-05-09T15:16:06.515" v="6426" actId="9405"/>
          <ac:inkMkLst>
            <pc:docMk/>
            <pc:sldMk cId="739424107" sldId="300"/>
            <ac:inkMk id="9" creationId="{B90E98A9-2002-38BB-41D5-19973A190162}"/>
          </ac:inkMkLst>
        </pc:inkChg>
        <pc:inkChg chg="add del mod">
          <ac:chgData name="Eòghan Stewart" userId="ccd32ca3-16ce-428f-9541-372d6b051929_5::10032001687B7302" providerId="ADAL" clId="{BBD0CCEB-9888-40EF-BE29-7072F3940B8F}" dt="2023-05-09T15:16:05.356" v="6425"/>
          <ac:inkMkLst>
            <pc:docMk/>
            <pc:sldMk cId="739424107" sldId="300"/>
            <ac:inkMk id="10" creationId="{3CB058B3-F194-85FD-24C7-1D4DCEB2AF70}"/>
          </ac:inkMkLst>
        </pc:inkChg>
      </pc:sldChg>
      <pc:sldChg chg="modSp mod">
        <pc:chgData name="Eòghan Stewart" userId="ccd32ca3-16ce-428f-9541-372d6b051929_5::10032001687B7302" providerId="ADAL" clId="{BBD0CCEB-9888-40EF-BE29-7072F3940B8F}" dt="2023-05-04T07:52:31.248" v="987" actId="20577"/>
        <pc:sldMkLst>
          <pc:docMk/>
          <pc:sldMk cId="2703360580" sldId="301"/>
        </pc:sldMkLst>
        <pc:spChg chg="mod">
          <ac:chgData name="Eòghan Stewart" userId="ccd32ca3-16ce-428f-9541-372d6b051929_5::10032001687B7302" providerId="ADAL" clId="{BBD0CCEB-9888-40EF-BE29-7072F3940B8F}" dt="2023-05-04T07:50:40.754" v="710" actId="20577"/>
          <ac:spMkLst>
            <pc:docMk/>
            <pc:sldMk cId="2703360580" sldId="301"/>
            <ac:spMk id="5" creationId="{FAF7AF29-FD6D-030A-0BF8-0373CC032345}"/>
          </ac:spMkLst>
        </pc:spChg>
        <pc:spChg chg="mod">
          <ac:chgData name="Eòghan Stewart" userId="ccd32ca3-16ce-428f-9541-372d6b051929_5::10032001687B7302" providerId="ADAL" clId="{BBD0CCEB-9888-40EF-BE29-7072F3940B8F}" dt="2023-05-04T07:49:11.158" v="528" actId="20577"/>
          <ac:spMkLst>
            <pc:docMk/>
            <pc:sldMk cId="2703360580" sldId="301"/>
            <ac:spMk id="7" creationId="{202B696B-14CD-9E93-158B-B1D7DDF44574}"/>
          </ac:spMkLst>
        </pc:spChg>
        <pc:spChg chg="mod">
          <ac:chgData name="Eòghan Stewart" userId="ccd32ca3-16ce-428f-9541-372d6b051929_5::10032001687B7302" providerId="ADAL" clId="{BBD0CCEB-9888-40EF-BE29-7072F3940B8F}" dt="2023-05-04T07:50:50.083" v="735" actId="20577"/>
          <ac:spMkLst>
            <pc:docMk/>
            <pc:sldMk cId="2703360580" sldId="301"/>
            <ac:spMk id="8" creationId="{0DEAFB83-3634-CD0C-032D-1B6BA7729504}"/>
          </ac:spMkLst>
        </pc:spChg>
        <pc:spChg chg="mod">
          <ac:chgData name="Eòghan Stewart" userId="ccd32ca3-16ce-428f-9541-372d6b051929_5::10032001687B7302" providerId="ADAL" clId="{BBD0CCEB-9888-40EF-BE29-7072F3940B8F}" dt="2023-05-04T07:52:31.248" v="987" actId="20577"/>
          <ac:spMkLst>
            <pc:docMk/>
            <pc:sldMk cId="2703360580" sldId="301"/>
            <ac:spMk id="9" creationId="{49DCC83C-0464-C3DF-E57B-AD7BFBCEB9F8}"/>
          </ac:spMkLst>
        </pc:spChg>
        <pc:spChg chg="mod">
          <ac:chgData name="Eòghan Stewart" userId="ccd32ca3-16ce-428f-9541-372d6b051929_5::10032001687B7302" providerId="ADAL" clId="{BBD0CCEB-9888-40EF-BE29-7072F3940B8F}" dt="2023-05-04T07:51:57.228" v="923" actId="20577"/>
          <ac:spMkLst>
            <pc:docMk/>
            <pc:sldMk cId="2703360580" sldId="301"/>
            <ac:spMk id="13" creationId="{162C2CFC-95FA-69CA-1638-B4095B7BA8A4}"/>
          </ac:spMkLst>
        </pc:spChg>
        <pc:grpChg chg="mod">
          <ac:chgData name="Eòghan Stewart" userId="ccd32ca3-16ce-428f-9541-372d6b051929_5::10032001687B7302" providerId="ADAL" clId="{BBD0CCEB-9888-40EF-BE29-7072F3940B8F}" dt="2023-05-04T07:52:03.444" v="925" actId="14100"/>
          <ac:grpSpMkLst>
            <pc:docMk/>
            <pc:sldMk cId="2703360580" sldId="301"/>
            <ac:grpSpMk id="17" creationId="{31098B0A-D293-610D-08F4-44A002A0BD62}"/>
          </ac:grpSpMkLst>
        </pc:grpChg>
      </pc:sldChg>
      <pc:sldChg chg="addSp delSp modSp mod">
        <pc:chgData name="Eòghan Stewart" userId="ccd32ca3-16ce-428f-9541-372d6b051929_5::10032001687B7302" providerId="ADAL" clId="{BBD0CCEB-9888-40EF-BE29-7072F3940B8F}" dt="2023-05-09T15:16:22.343" v="6437" actId="9405"/>
        <pc:sldMkLst>
          <pc:docMk/>
          <pc:sldMk cId="1610164781" sldId="303"/>
        </pc:sldMkLst>
        <pc:grpChg chg="add del mod">
          <ac:chgData name="Eòghan Stewart" userId="ccd32ca3-16ce-428f-9541-372d6b051929_5::10032001687B7302" providerId="ADAL" clId="{BBD0CCEB-9888-40EF-BE29-7072F3940B8F}" dt="2023-05-09T15:16:21.570" v="6434"/>
          <ac:grpSpMkLst>
            <pc:docMk/>
            <pc:sldMk cId="1610164781" sldId="303"/>
            <ac:grpSpMk id="13" creationId="{FA3E78DE-2FCD-A388-834D-55E7B531516F}"/>
          </ac:grpSpMkLst>
        </pc:grpChg>
        <pc:grpChg chg="mod">
          <ac:chgData name="Eòghan Stewart" userId="ccd32ca3-16ce-428f-9541-372d6b051929_5::10032001687B7302" providerId="ADAL" clId="{BBD0CCEB-9888-40EF-BE29-7072F3940B8F}" dt="2023-05-09T15:16:21.359" v="6432"/>
          <ac:grpSpMkLst>
            <pc:docMk/>
            <pc:sldMk cId="1610164781" sldId="303"/>
            <ac:grpSpMk id="15" creationId="{48936ECE-B657-19B1-0DF9-9FC3B1FD8C6A}"/>
          </ac:grpSpMkLst>
        </pc:grpChg>
        <pc:inkChg chg="add del">
          <ac:chgData name="Eòghan Stewart" userId="ccd32ca3-16ce-428f-9541-372d6b051929_5::10032001687B7302" providerId="ADAL" clId="{BBD0CCEB-9888-40EF-BE29-7072F3940B8F}" dt="2023-05-09T15:16:22.343" v="6437" actId="9405"/>
          <ac:inkMkLst>
            <pc:docMk/>
            <pc:sldMk cId="1610164781" sldId="303"/>
            <ac:inkMk id="9" creationId="{F679808D-4DC6-21D1-16D4-DDC64208EB39}"/>
          </ac:inkMkLst>
        </pc:inkChg>
        <pc:inkChg chg="add del">
          <ac:chgData name="Eòghan Stewart" userId="ccd32ca3-16ce-428f-9541-372d6b051929_5::10032001687B7302" providerId="ADAL" clId="{BBD0CCEB-9888-40EF-BE29-7072F3940B8F}" dt="2023-05-09T15:16:22.108" v="6436" actId="9405"/>
          <ac:inkMkLst>
            <pc:docMk/>
            <pc:sldMk cId="1610164781" sldId="303"/>
            <ac:inkMk id="10" creationId="{6B8D9014-93ED-F729-3760-725AC12CFBAD}"/>
          </ac:inkMkLst>
        </pc:inkChg>
        <pc:inkChg chg="add del mod">
          <ac:chgData name="Eòghan Stewart" userId="ccd32ca3-16ce-428f-9541-372d6b051929_5::10032001687B7302" providerId="ADAL" clId="{BBD0CCEB-9888-40EF-BE29-7072F3940B8F}" dt="2023-05-09T15:16:21.862" v="6435" actId="9405"/>
          <ac:inkMkLst>
            <pc:docMk/>
            <pc:sldMk cId="1610164781" sldId="303"/>
            <ac:inkMk id="11" creationId="{C324449A-BD7E-E021-0FBA-ACE149275E13}"/>
          </ac:inkMkLst>
        </pc:inkChg>
        <pc:inkChg chg="add del mod">
          <ac:chgData name="Eòghan Stewart" userId="ccd32ca3-16ce-428f-9541-372d6b051929_5::10032001687B7302" providerId="ADAL" clId="{BBD0CCEB-9888-40EF-BE29-7072F3940B8F}" dt="2023-05-09T15:16:21.570" v="6434"/>
          <ac:inkMkLst>
            <pc:docMk/>
            <pc:sldMk cId="1610164781" sldId="303"/>
            <ac:inkMk id="12" creationId="{4F8BBFAD-FE0E-8C0B-6554-710EDC21CF05}"/>
          </ac:inkMkLst>
        </pc:inkChg>
        <pc:inkChg chg="add del mod">
          <ac:chgData name="Eòghan Stewart" userId="ccd32ca3-16ce-428f-9541-372d6b051929_5::10032001687B7302" providerId="ADAL" clId="{BBD0CCEB-9888-40EF-BE29-7072F3940B8F}" dt="2023-05-09T15:16:21.359" v="6432"/>
          <ac:inkMkLst>
            <pc:docMk/>
            <pc:sldMk cId="1610164781" sldId="303"/>
            <ac:inkMk id="14" creationId="{6B743FF6-01F2-AA6F-C556-06062BD52A6C}"/>
          </ac:inkMkLst>
        </pc:inkChg>
        <pc:inkChg chg="add del">
          <ac:chgData name="Eòghan Stewart" userId="ccd32ca3-16ce-428f-9541-372d6b051929_5::10032001687B7302" providerId="ADAL" clId="{BBD0CCEB-9888-40EF-BE29-7072F3940B8F}" dt="2023-05-09T15:16:08.152" v="6428" actId="9405"/>
          <ac:inkMkLst>
            <pc:docMk/>
            <pc:sldMk cId="1610164781" sldId="303"/>
            <ac:inkMk id="16" creationId="{A339C4D2-9F29-FEBA-D613-3CCCE7DE6B4B}"/>
          </ac:inkMkLst>
        </pc:inkChg>
        <pc:inkChg chg="add del">
          <ac:chgData name="Eòghan Stewart" userId="ccd32ca3-16ce-428f-9541-372d6b051929_5::10032001687B7302" providerId="ADAL" clId="{BBD0CCEB-9888-40EF-BE29-7072F3940B8F}" dt="2023-05-09T15:16:07.267" v="6427" actId="9405"/>
          <ac:inkMkLst>
            <pc:docMk/>
            <pc:sldMk cId="1610164781" sldId="303"/>
            <ac:inkMk id="17" creationId="{61C98E9B-6EEB-780F-BDF7-22B9FC4CCCC1}"/>
          </ac:inkMkLst>
        </pc:inkChg>
        <pc:inkChg chg="add del">
          <ac:chgData name="Eòghan Stewart" userId="ccd32ca3-16ce-428f-9541-372d6b051929_5::10032001687B7302" providerId="ADAL" clId="{BBD0CCEB-9888-40EF-BE29-7072F3940B8F}" dt="2023-05-09T15:16:12.766" v="6430" actId="9405"/>
          <ac:inkMkLst>
            <pc:docMk/>
            <pc:sldMk cId="1610164781" sldId="303"/>
            <ac:inkMk id="18" creationId="{28CD2F39-5A3F-4ED4-7724-22E7484268B0}"/>
          </ac:inkMkLst>
        </pc:inkChg>
      </pc:sldChg>
      <pc:sldChg chg="addSp modSp add mod">
        <pc:chgData name="Eòghan Stewart" userId="ccd32ca3-16ce-428f-9541-372d6b051929_5::10032001687B7302" providerId="ADAL" clId="{BBD0CCEB-9888-40EF-BE29-7072F3940B8F}" dt="2023-05-04T09:42:12.886" v="1937" actId="20577"/>
        <pc:sldMkLst>
          <pc:docMk/>
          <pc:sldMk cId="387116089" sldId="306"/>
        </pc:sldMkLst>
        <pc:spChg chg="mod">
          <ac:chgData name="Eòghan Stewart" userId="ccd32ca3-16ce-428f-9541-372d6b051929_5::10032001687B7302" providerId="ADAL" clId="{BBD0CCEB-9888-40EF-BE29-7072F3940B8F}" dt="2023-05-04T09:40:09.159" v="1654" actId="20577"/>
          <ac:spMkLst>
            <pc:docMk/>
            <pc:sldMk cId="387116089" sldId="306"/>
            <ac:spMk id="2" creationId="{7881C259-3499-2D34-0C92-61995103236F}"/>
          </ac:spMkLst>
        </pc:spChg>
        <pc:spChg chg="mod">
          <ac:chgData name="Eòghan Stewart" userId="ccd32ca3-16ce-428f-9541-372d6b051929_5::10032001687B7302" providerId="ADAL" clId="{BBD0CCEB-9888-40EF-BE29-7072F3940B8F}" dt="2023-05-04T09:42:12.886" v="1937" actId="20577"/>
          <ac:spMkLst>
            <pc:docMk/>
            <pc:sldMk cId="387116089" sldId="306"/>
            <ac:spMk id="4" creationId="{296B07EF-2297-52ED-6EC9-2FAF4F1D39B6}"/>
          </ac:spMkLst>
        </pc:spChg>
        <pc:spChg chg="add mod">
          <ac:chgData name="Eòghan Stewart" userId="ccd32ca3-16ce-428f-9541-372d6b051929_5::10032001687B7302" providerId="ADAL" clId="{BBD0CCEB-9888-40EF-BE29-7072F3940B8F}" dt="2023-05-04T09:38:30.161" v="1630" actId="1076"/>
          <ac:spMkLst>
            <pc:docMk/>
            <pc:sldMk cId="387116089" sldId="306"/>
            <ac:spMk id="6" creationId="{3B3C6628-E4DB-2B1B-7CE1-F02E217E6D88}"/>
          </ac:spMkLst>
        </pc:spChg>
        <pc:spChg chg="add mod">
          <ac:chgData name="Eòghan Stewart" userId="ccd32ca3-16ce-428f-9541-372d6b051929_5::10032001687B7302" providerId="ADAL" clId="{BBD0CCEB-9888-40EF-BE29-7072F3940B8F}" dt="2023-05-04T09:39:32.435" v="1632" actId="1076"/>
          <ac:spMkLst>
            <pc:docMk/>
            <pc:sldMk cId="387116089" sldId="306"/>
            <ac:spMk id="8" creationId="{2E201CA1-7E67-16BF-FF84-93FF9151C447}"/>
          </ac:spMkLst>
        </pc:spChg>
        <pc:spChg chg="add mod">
          <ac:chgData name="Eòghan Stewart" userId="ccd32ca3-16ce-428f-9541-372d6b051929_5::10032001687B7302" providerId="ADAL" clId="{BBD0CCEB-9888-40EF-BE29-7072F3940B8F}" dt="2023-05-04T09:39:44.264" v="1634" actId="1076"/>
          <ac:spMkLst>
            <pc:docMk/>
            <pc:sldMk cId="387116089" sldId="306"/>
            <ac:spMk id="12" creationId="{03ADFE3E-F5FB-0CE8-A25D-78DA29EB9DFE}"/>
          </ac:spMkLst>
        </pc:spChg>
        <pc:picChg chg="mod">
          <ac:chgData name="Eòghan Stewart" userId="ccd32ca3-16ce-428f-9541-372d6b051929_5::10032001687B7302" providerId="ADAL" clId="{BBD0CCEB-9888-40EF-BE29-7072F3940B8F}" dt="2023-05-04T09:33:08.199" v="1390" actId="1076"/>
          <ac:picMkLst>
            <pc:docMk/>
            <pc:sldMk cId="387116089" sldId="306"/>
            <ac:picMk id="9" creationId="{4D70B467-28F9-24E3-493A-1A4F1BA25997}"/>
          </ac:picMkLst>
        </pc:picChg>
      </pc:sldChg>
      <pc:sldChg chg="add">
        <pc:chgData name="Eòghan Stewart" userId="ccd32ca3-16ce-428f-9541-372d6b051929_5::10032001687B7302" providerId="ADAL" clId="{BBD0CCEB-9888-40EF-BE29-7072F3940B8F}" dt="2023-05-04T09:47:50.621" v="2728" actId="2890"/>
        <pc:sldMkLst>
          <pc:docMk/>
          <pc:sldMk cId="866542113" sldId="307"/>
        </pc:sldMkLst>
      </pc:sldChg>
      <pc:sldChg chg="addSp delSp modSp add mod delAnim">
        <pc:chgData name="Eòghan Stewart" userId="ccd32ca3-16ce-428f-9541-372d6b051929_5::10032001687B7302" providerId="ADAL" clId="{BBD0CCEB-9888-40EF-BE29-7072F3940B8F}" dt="2023-05-04T10:52:19.151" v="3947" actId="20577"/>
        <pc:sldMkLst>
          <pc:docMk/>
          <pc:sldMk cId="3132894934" sldId="308"/>
        </pc:sldMkLst>
        <pc:spChg chg="mod">
          <ac:chgData name="Eòghan Stewart" userId="ccd32ca3-16ce-428f-9541-372d6b051929_5::10032001687B7302" providerId="ADAL" clId="{BBD0CCEB-9888-40EF-BE29-7072F3940B8F}" dt="2023-05-04T10:52:19.151" v="3947" actId="20577"/>
          <ac:spMkLst>
            <pc:docMk/>
            <pc:sldMk cId="3132894934" sldId="308"/>
            <ac:spMk id="2" creationId="{B10CECD7-DCF7-FDF0-7D33-FE88168DFA79}"/>
          </ac:spMkLst>
        </pc:spChg>
        <pc:spChg chg="del">
          <ac:chgData name="Eòghan Stewart" userId="ccd32ca3-16ce-428f-9541-372d6b051929_5::10032001687B7302" providerId="ADAL" clId="{BBD0CCEB-9888-40EF-BE29-7072F3940B8F}" dt="2023-05-04T10:48:11.930" v="3406" actId="478"/>
          <ac:spMkLst>
            <pc:docMk/>
            <pc:sldMk cId="3132894934" sldId="308"/>
            <ac:spMk id="3" creationId="{C7B93571-1ECF-8626-65FA-5DF940761C1E}"/>
          </ac:spMkLst>
        </pc:spChg>
        <pc:spChg chg="mod">
          <ac:chgData name="Eòghan Stewart" userId="ccd32ca3-16ce-428f-9541-372d6b051929_5::10032001687B7302" providerId="ADAL" clId="{BBD0CCEB-9888-40EF-BE29-7072F3940B8F}" dt="2023-05-04T10:51:52.500" v="3887" actId="20577"/>
          <ac:spMkLst>
            <pc:docMk/>
            <pc:sldMk cId="3132894934" sldId="308"/>
            <ac:spMk id="4" creationId="{FED35A73-44B8-A9B4-48E3-E0FBF41B13F5}"/>
          </ac:spMkLst>
        </pc:spChg>
        <pc:spChg chg="del">
          <ac:chgData name="Eòghan Stewart" userId="ccd32ca3-16ce-428f-9541-372d6b051929_5::10032001687B7302" providerId="ADAL" clId="{BBD0CCEB-9888-40EF-BE29-7072F3940B8F}" dt="2023-05-04T10:48:14.216" v="3407" actId="478"/>
          <ac:spMkLst>
            <pc:docMk/>
            <pc:sldMk cId="3132894934" sldId="308"/>
            <ac:spMk id="6" creationId="{F2985AFA-D116-CC43-D86F-280B6807E41D}"/>
          </ac:spMkLst>
        </pc:spChg>
        <pc:spChg chg="add mod">
          <ac:chgData name="Eòghan Stewart" userId="ccd32ca3-16ce-428f-9541-372d6b051929_5::10032001687B7302" providerId="ADAL" clId="{BBD0CCEB-9888-40EF-BE29-7072F3940B8F}" dt="2023-05-04T10:52:03.453" v="3910" actId="20577"/>
          <ac:spMkLst>
            <pc:docMk/>
            <pc:sldMk cId="3132894934" sldId="308"/>
            <ac:spMk id="7" creationId="{7F647BAC-5E15-E4D7-CE1E-B9C6BA7617ED}"/>
          </ac:spMkLst>
        </pc:spChg>
        <pc:spChg chg="mod">
          <ac:chgData name="Eòghan Stewart" userId="ccd32ca3-16ce-428f-9541-372d6b051929_5::10032001687B7302" providerId="ADAL" clId="{BBD0CCEB-9888-40EF-BE29-7072F3940B8F}" dt="2023-05-04T10:50:03.396" v="3706" actId="1076"/>
          <ac:spMkLst>
            <pc:docMk/>
            <pc:sldMk cId="3132894934" sldId="308"/>
            <ac:spMk id="8" creationId="{E1E5B825-843E-1DED-5395-77D552057C14}"/>
          </ac:spMkLst>
        </pc:spChg>
        <pc:picChg chg="mod ord">
          <ac:chgData name="Eòghan Stewart" userId="ccd32ca3-16ce-428f-9541-372d6b051929_5::10032001687B7302" providerId="ADAL" clId="{BBD0CCEB-9888-40EF-BE29-7072F3940B8F}" dt="2023-05-04T10:50:07.480" v="3708" actId="166"/>
          <ac:picMkLst>
            <pc:docMk/>
            <pc:sldMk cId="3132894934" sldId="308"/>
            <ac:picMk id="5" creationId="{0F6ECDA7-1266-33D1-D33D-95E9D46A7F9C}"/>
          </ac:picMkLst>
        </pc:picChg>
        <pc:picChg chg="del">
          <ac:chgData name="Eòghan Stewart" userId="ccd32ca3-16ce-428f-9541-372d6b051929_5::10032001687B7302" providerId="ADAL" clId="{BBD0CCEB-9888-40EF-BE29-7072F3940B8F}" dt="2023-05-04T10:48:15.912" v="3409" actId="478"/>
          <ac:picMkLst>
            <pc:docMk/>
            <pc:sldMk cId="3132894934" sldId="308"/>
            <ac:picMk id="9" creationId="{ED410804-BD16-C6F6-5A34-C0B5B3BF1127}"/>
          </ac:picMkLst>
        </pc:picChg>
        <pc:picChg chg="del">
          <ac:chgData name="Eòghan Stewart" userId="ccd32ca3-16ce-428f-9541-372d6b051929_5::10032001687B7302" providerId="ADAL" clId="{BBD0CCEB-9888-40EF-BE29-7072F3940B8F}" dt="2023-05-04T10:48:15.035" v="3408" actId="478"/>
          <ac:picMkLst>
            <pc:docMk/>
            <pc:sldMk cId="3132894934" sldId="308"/>
            <ac:picMk id="11" creationId="{184FABE3-41C4-1F33-D1EE-B1C8FF0F0877}"/>
          </ac:picMkLst>
        </pc:picChg>
      </pc:sldChg>
      <pc:sldChg chg="addSp delSp modSp add mod">
        <pc:chgData name="Eòghan Stewart" userId="ccd32ca3-16ce-428f-9541-372d6b051929_5::10032001687B7302" providerId="ADAL" clId="{BBD0CCEB-9888-40EF-BE29-7072F3940B8F}" dt="2023-05-09T15:26:18.542" v="7023"/>
        <pc:sldMkLst>
          <pc:docMk/>
          <pc:sldMk cId="3961098902" sldId="309"/>
        </pc:sldMkLst>
        <pc:spChg chg="del">
          <ac:chgData name="Eòghan Stewart" userId="ccd32ca3-16ce-428f-9541-372d6b051929_5::10032001687B7302" providerId="ADAL" clId="{BBD0CCEB-9888-40EF-BE29-7072F3940B8F}" dt="2023-05-09T15:22:38.497" v="6557" actId="478"/>
          <ac:spMkLst>
            <pc:docMk/>
            <pc:sldMk cId="3961098902" sldId="309"/>
            <ac:spMk id="5" creationId="{8DDF4B66-F688-0CDA-BA3D-CD72265CC8C4}"/>
          </ac:spMkLst>
        </pc:spChg>
        <pc:spChg chg="del">
          <ac:chgData name="Eòghan Stewart" userId="ccd32ca3-16ce-428f-9541-372d6b051929_5::10032001687B7302" providerId="ADAL" clId="{BBD0CCEB-9888-40EF-BE29-7072F3940B8F}" dt="2023-05-09T15:23:02.454" v="6577" actId="478"/>
          <ac:spMkLst>
            <pc:docMk/>
            <pc:sldMk cId="3961098902" sldId="309"/>
            <ac:spMk id="6" creationId="{ED7C4C58-7899-D2E1-A47A-02EBD0489330}"/>
          </ac:spMkLst>
        </pc:spChg>
        <pc:spChg chg="del">
          <ac:chgData name="Eòghan Stewart" userId="ccd32ca3-16ce-428f-9541-372d6b051929_5::10032001687B7302" providerId="ADAL" clId="{BBD0CCEB-9888-40EF-BE29-7072F3940B8F}" dt="2023-05-09T15:22:55.823" v="6573" actId="478"/>
          <ac:spMkLst>
            <pc:docMk/>
            <pc:sldMk cId="3961098902" sldId="309"/>
            <ac:spMk id="7" creationId="{BF0CF7A6-22AE-0B2C-FA7D-9CDCF08BCADC}"/>
          </ac:spMkLst>
        </pc:spChg>
        <pc:spChg chg="del">
          <ac:chgData name="Eòghan Stewart" userId="ccd32ca3-16ce-428f-9541-372d6b051929_5::10032001687B7302" providerId="ADAL" clId="{BBD0CCEB-9888-40EF-BE29-7072F3940B8F}" dt="2023-05-09T15:22:54.503" v="6572" actId="478"/>
          <ac:spMkLst>
            <pc:docMk/>
            <pc:sldMk cId="3961098902" sldId="309"/>
            <ac:spMk id="8" creationId="{64C74BFB-A104-5E6D-0547-981A1C5364BC}"/>
          </ac:spMkLst>
        </pc:spChg>
        <pc:spChg chg="del">
          <ac:chgData name="Eòghan Stewart" userId="ccd32ca3-16ce-428f-9541-372d6b051929_5::10032001687B7302" providerId="ADAL" clId="{BBD0CCEB-9888-40EF-BE29-7072F3940B8F}" dt="2023-05-09T15:22:49.574" v="6567" actId="478"/>
          <ac:spMkLst>
            <pc:docMk/>
            <pc:sldMk cId="3961098902" sldId="309"/>
            <ac:spMk id="9" creationId="{C328033D-9D86-6559-086B-ADC865DF0DC5}"/>
          </ac:spMkLst>
        </pc:spChg>
        <pc:spChg chg="del">
          <ac:chgData name="Eòghan Stewart" userId="ccd32ca3-16ce-428f-9541-372d6b051929_5::10032001687B7302" providerId="ADAL" clId="{BBD0CCEB-9888-40EF-BE29-7072F3940B8F}" dt="2023-05-09T15:22:48.026" v="6566" actId="478"/>
          <ac:spMkLst>
            <pc:docMk/>
            <pc:sldMk cId="3961098902" sldId="309"/>
            <ac:spMk id="10" creationId="{10B782E4-2817-82B5-7B0A-1D669E2B5D7D}"/>
          </ac:spMkLst>
        </pc:spChg>
        <pc:spChg chg="del mod">
          <ac:chgData name="Eòghan Stewart" userId="ccd32ca3-16ce-428f-9541-372d6b051929_5::10032001687B7302" providerId="ADAL" clId="{BBD0CCEB-9888-40EF-BE29-7072F3940B8F}" dt="2023-05-09T15:26:18.542" v="7023"/>
          <ac:spMkLst>
            <pc:docMk/>
            <pc:sldMk cId="3961098902" sldId="309"/>
            <ac:spMk id="18" creationId="{82711FB3-AAF3-BFEB-8F9C-C0EFA6D62606}"/>
          </ac:spMkLst>
        </pc:spChg>
        <pc:spChg chg="mod">
          <ac:chgData name="Eòghan Stewart" userId="ccd32ca3-16ce-428f-9541-372d6b051929_5::10032001687B7302" providerId="ADAL" clId="{BBD0CCEB-9888-40EF-BE29-7072F3940B8F}" dt="2023-05-09T15:26:15.080" v="7021" actId="20577"/>
          <ac:spMkLst>
            <pc:docMk/>
            <pc:sldMk cId="3961098902" sldId="309"/>
            <ac:spMk id="19" creationId="{2D207170-A77B-5345-1821-64E975395B53}"/>
          </ac:spMkLst>
        </pc:spChg>
        <pc:spChg chg="del">
          <ac:chgData name="Eòghan Stewart" userId="ccd32ca3-16ce-428f-9541-372d6b051929_5::10032001687B7302" providerId="ADAL" clId="{BBD0CCEB-9888-40EF-BE29-7072F3940B8F}" dt="2023-05-09T15:22:43.886" v="6562" actId="478"/>
          <ac:spMkLst>
            <pc:docMk/>
            <pc:sldMk cId="3961098902" sldId="309"/>
            <ac:spMk id="22" creationId="{601AB486-94E9-0795-41E7-064BC73ABCB8}"/>
          </ac:spMkLst>
        </pc:spChg>
        <pc:picChg chg="add del">
          <ac:chgData name="Eòghan Stewart" userId="ccd32ca3-16ce-428f-9541-372d6b051929_5::10032001687B7302" providerId="ADAL" clId="{BBD0CCEB-9888-40EF-BE29-7072F3940B8F}" dt="2023-05-09T15:22:59.906" v="6576" actId="478"/>
          <ac:picMkLst>
            <pc:docMk/>
            <pc:sldMk cId="3961098902" sldId="309"/>
            <ac:picMk id="2" creationId="{59E50A41-0570-FE04-1983-65E97FDA477B}"/>
          </ac:picMkLst>
        </pc:picChg>
        <pc:picChg chg="del">
          <ac:chgData name="Eòghan Stewart" userId="ccd32ca3-16ce-428f-9541-372d6b051929_5::10032001687B7302" providerId="ADAL" clId="{BBD0CCEB-9888-40EF-BE29-7072F3940B8F}" dt="2023-05-09T15:22:40.704" v="6559" actId="478"/>
          <ac:picMkLst>
            <pc:docMk/>
            <pc:sldMk cId="3961098902" sldId="309"/>
            <ac:picMk id="43" creationId="{8BD7DAC4-25A7-CD94-21C4-307ABB50135F}"/>
          </ac:picMkLst>
        </pc:picChg>
        <pc:picChg chg="del">
          <ac:chgData name="Eòghan Stewart" userId="ccd32ca3-16ce-428f-9541-372d6b051929_5::10032001687B7302" providerId="ADAL" clId="{BBD0CCEB-9888-40EF-BE29-7072F3940B8F}" dt="2023-05-09T15:22:42.464" v="6561" actId="478"/>
          <ac:picMkLst>
            <pc:docMk/>
            <pc:sldMk cId="3961098902" sldId="309"/>
            <ac:picMk id="1026" creationId="{4D54E16A-9B83-609D-EDDF-8748D445EE40}"/>
          </ac:picMkLst>
        </pc:picChg>
        <pc:inkChg chg="del">
          <ac:chgData name="Eòghan Stewart" userId="ccd32ca3-16ce-428f-9541-372d6b051929_5::10032001687B7302" providerId="ADAL" clId="{BBD0CCEB-9888-40EF-BE29-7072F3940B8F}" dt="2023-05-09T15:22:52.151" v="6570" actId="478"/>
          <ac:inkMkLst>
            <pc:docMk/>
            <pc:sldMk cId="3961098902" sldId="309"/>
            <ac:inkMk id="36" creationId="{E0751EEE-2428-8BC2-73D9-CABCAD4BD012}"/>
          </ac:inkMkLst>
        </pc:inkChg>
        <pc:inkChg chg="del">
          <ac:chgData name="Eòghan Stewart" userId="ccd32ca3-16ce-428f-9541-372d6b051929_5::10032001687B7302" providerId="ADAL" clId="{BBD0CCEB-9888-40EF-BE29-7072F3940B8F}" dt="2023-05-09T15:22:45.428" v="6564" actId="478"/>
          <ac:inkMkLst>
            <pc:docMk/>
            <pc:sldMk cId="3961098902" sldId="309"/>
            <ac:inkMk id="38" creationId="{1FF78FB4-6C4A-8161-137A-9246806A98CE}"/>
          </ac:inkMkLst>
        </pc:inkChg>
        <pc:inkChg chg="del">
          <ac:chgData name="Eòghan Stewart" userId="ccd32ca3-16ce-428f-9541-372d6b051929_5::10032001687B7302" providerId="ADAL" clId="{BBD0CCEB-9888-40EF-BE29-7072F3940B8F}" dt="2023-05-09T15:22:40.076" v="6558" actId="478"/>
          <ac:inkMkLst>
            <pc:docMk/>
            <pc:sldMk cId="3961098902" sldId="309"/>
            <ac:inkMk id="39" creationId="{612A3109-0D95-F9E3-B40F-DD5B092F1D2C}"/>
          </ac:inkMkLst>
        </pc:inkChg>
        <pc:inkChg chg="del">
          <ac:chgData name="Eòghan Stewart" userId="ccd32ca3-16ce-428f-9541-372d6b051929_5::10032001687B7302" providerId="ADAL" clId="{BBD0CCEB-9888-40EF-BE29-7072F3940B8F}" dt="2023-05-09T15:22:41.631" v="6560" actId="478"/>
          <ac:inkMkLst>
            <pc:docMk/>
            <pc:sldMk cId="3961098902" sldId="309"/>
            <ac:inkMk id="48" creationId="{26259DC7-ECB2-20CE-9364-620416567D46}"/>
          </ac:inkMkLst>
        </pc:inkChg>
        <pc:cxnChg chg="del">
          <ac:chgData name="Eòghan Stewart" userId="ccd32ca3-16ce-428f-9541-372d6b051929_5::10032001687B7302" providerId="ADAL" clId="{BBD0CCEB-9888-40EF-BE29-7072F3940B8F}" dt="2023-05-09T15:22:44.689" v="6563" actId="478"/>
          <ac:cxnSpMkLst>
            <pc:docMk/>
            <pc:sldMk cId="3961098902" sldId="309"/>
            <ac:cxnSpMk id="12" creationId="{4B8EDCE2-3545-D491-F68E-DDB25CB9BF45}"/>
          </ac:cxnSpMkLst>
        </pc:cxnChg>
        <pc:cxnChg chg="del">
          <ac:chgData name="Eòghan Stewart" userId="ccd32ca3-16ce-428f-9541-372d6b051929_5::10032001687B7302" providerId="ADAL" clId="{BBD0CCEB-9888-40EF-BE29-7072F3940B8F}" dt="2023-05-09T15:22:51.311" v="6569" actId="478"/>
          <ac:cxnSpMkLst>
            <pc:docMk/>
            <pc:sldMk cId="3961098902" sldId="309"/>
            <ac:cxnSpMk id="13" creationId="{1BD4A643-CBF0-411B-DBA9-336992A7EAE7}"/>
          </ac:cxnSpMkLst>
        </pc:cxnChg>
        <pc:cxnChg chg="del">
          <ac:chgData name="Eòghan Stewart" userId="ccd32ca3-16ce-428f-9541-372d6b051929_5::10032001687B7302" providerId="ADAL" clId="{BBD0CCEB-9888-40EF-BE29-7072F3940B8F}" dt="2023-05-09T15:22:46.232" v="6565" actId="478"/>
          <ac:cxnSpMkLst>
            <pc:docMk/>
            <pc:sldMk cId="3961098902" sldId="309"/>
            <ac:cxnSpMk id="15" creationId="{91522182-C661-BBA8-92C2-BFA9B4B4D232}"/>
          </ac:cxnSpMkLst>
        </pc:cxnChg>
        <pc:cxnChg chg="del">
          <ac:chgData name="Eòghan Stewart" userId="ccd32ca3-16ce-428f-9541-372d6b051929_5::10032001687B7302" providerId="ADAL" clId="{BBD0CCEB-9888-40EF-BE29-7072F3940B8F}" dt="2023-05-09T15:22:57.133" v="6574" actId="478"/>
          <ac:cxnSpMkLst>
            <pc:docMk/>
            <pc:sldMk cId="3961098902" sldId="309"/>
            <ac:cxnSpMk id="27" creationId="{B29EC85C-3C75-196E-B03C-3752156266FE}"/>
          </ac:cxnSpMkLst>
        </pc:cxnChg>
        <pc:cxnChg chg="del">
          <ac:chgData name="Eòghan Stewart" userId="ccd32ca3-16ce-428f-9541-372d6b051929_5::10032001687B7302" providerId="ADAL" clId="{BBD0CCEB-9888-40EF-BE29-7072F3940B8F}" dt="2023-05-09T15:22:50.161" v="6568" actId="478"/>
          <ac:cxnSpMkLst>
            <pc:docMk/>
            <pc:sldMk cId="3961098902" sldId="309"/>
            <ac:cxnSpMk id="30" creationId="{E977859D-8947-D1A6-C732-AA2CF6483DE5}"/>
          </ac:cxnSpMkLst>
        </pc:cxnChg>
        <pc:cxnChg chg="del mod">
          <ac:chgData name="Eòghan Stewart" userId="ccd32ca3-16ce-428f-9541-372d6b051929_5::10032001687B7302" providerId="ADAL" clId="{BBD0CCEB-9888-40EF-BE29-7072F3940B8F}" dt="2023-05-09T15:22:53.014" v="6571" actId="478"/>
          <ac:cxnSpMkLst>
            <pc:docMk/>
            <pc:sldMk cId="3961098902" sldId="309"/>
            <ac:cxnSpMk id="33" creationId="{272C2178-152C-4F1E-F708-6F9D6EFD22A5}"/>
          </ac:cxnSpMkLst>
        </pc:cxnChg>
      </pc:sldChg>
      <pc:sldChg chg="addSp delSp modSp add mod">
        <pc:chgData name="Eòghan Stewart" userId="ccd32ca3-16ce-428f-9541-372d6b051929_5::10032001687B7302" providerId="ADAL" clId="{BBD0CCEB-9888-40EF-BE29-7072F3940B8F}" dt="2023-05-15T10:40:10.417" v="7502" actId="1076"/>
        <pc:sldMkLst>
          <pc:docMk/>
          <pc:sldMk cId="1747786085" sldId="310"/>
        </pc:sldMkLst>
        <pc:spChg chg="del">
          <ac:chgData name="Eòghan Stewart" userId="ccd32ca3-16ce-428f-9541-372d6b051929_5::10032001687B7302" providerId="ADAL" clId="{BBD0CCEB-9888-40EF-BE29-7072F3940B8F}" dt="2023-05-15T10:38:21.578" v="7396" actId="478"/>
          <ac:spMkLst>
            <pc:docMk/>
            <pc:sldMk cId="1747786085" sldId="310"/>
            <ac:spMk id="3" creationId="{CEC6E97B-7ACA-E1CF-CD23-89B0CD73ED7C}"/>
          </ac:spMkLst>
        </pc:spChg>
        <pc:spChg chg="mod">
          <ac:chgData name="Eòghan Stewart" userId="ccd32ca3-16ce-428f-9541-372d6b051929_5::10032001687B7302" providerId="ADAL" clId="{BBD0CCEB-9888-40EF-BE29-7072F3940B8F}" dt="2023-05-15T10:38:14.249" v="7395" actId="20577"/>
          <ac:spMkLst>
            <pc:docMk/>
            <pc:sldMk cId="1747786085" sldId="310"/>
            <ac:spMk id="4" creationId="{296B07EF-2297-52ED-6EC9-2FAF4F1D39B6}"/>
          </ac:spMkLst>
        </pc:spChg>
        <pc:spChg chg="del">
          <ac:chgData name="Eòghan Stewart" userId="ccd32ca3-16ce-428f-9541-372d6b051929_5::10032001687B7302" providerId="ADAL" clId="{BBD0CCEB-9888-40EF-BE29-7072F3940B8F}" dt="2023-05-15T10:38:23.987" v="7398" actId="478"/>
          <ac:spMkLst>
            <pc:docMk/>
            <pc:sldMk cId="1747786085" sldId="310"/>
            <ac:spMk id="6" creationId="{0C99BD36-9E5A-3A66-70D8-E95033D2BBDD}"/>
          </ac:spMkLst>
        </pc:spChg>
        <pc:spChg chg="add mod">
          <ac:chgData name="Eòghan Stewart" userId="ccd32ca3-16ce-428f-9541-372d6b051929_5::10032001687B7302" providerId="ADAL" clId="{BBD0CCEB-9888-40EF-BE29-7072F3940B8F}" dt="2023-05-15T10:40:10.417" v="7502" actId="1076"/>
          <ac:spMkLst>
            <pc:docMk/>
            <pc:sldMk cId="1747786085" sldId="310"/>
            <ac:spMk id="13" creationId="{361053A3-D4C9-6901-86D0-9839B808E867}"/>
          </ac:spMkLst>
        </pc:spChg>
        <pc:picChg chg="del">
          <ac:chgData name="Eòghan Stewart" userId="ccd32ca3-16ce-428f-9541-372d6b051929_5::10032001687B7302" providerId="ADAL" clId="{BBD0CCEB-9888-40EF-BE29-7072F3940B8F}" dt="2023-05-15T10:38:26.238" v="7400" actId="478"/>
          <ac:picMkLst>
            <pc:docMk/>
            <pc:sldMk cId="1747786085" sldId="310"/>
            <ac:picMk id="7" creationId="{BB466DA4-E0D1-3C3A-8CD5-316C43F454EA}"/>
          </ac:picMkLst>
        </pc:picChg>
        <pc:picChg chg="del">
          <ac:chgData name="Eòghan Stewart" userId="ccd32ca3-16ce-428f-9541-372d6b051929_5::10032001687B7302" providerId="ADAL" clId="{BBD0CCEB-9888-40EF-BE29-7072F3940B8F}" dt="2023-05-15T10:38:26.922" v="7401" actId="478"/>
          <ac:picMkLst>
            <pc:docMk/>
            <pc:sldMk cId="1747786085" sldId="310"/>
            <ac:picMk id="8" creationId="{00B3B6E8-4D82-E221-42AF-8CDFFAD40C41}"/>
          </ac:picMkLst>
        </pc:picChg>
        <pc:picChg chg="add mod ord">
          <ac:chgData name="Eòghan Stewart" userId="ccd32ca3-16ce-428f-9541-372d6b051929_5::10032001687B7302" providerId="ADAL" clId="{BBD0CCEB-9888-40EF-BE29-7072F3940B8F}" dt="2023-05-15T10:38:39.105" v="7406" actId="1076"/>
          <ac:picMkLst>
            <pc:docMk/>
            <pc:sldMk cId="1747786085" sldId="310"/>
            <ac:picMk id="10" creationId="{9CF16FB5-C911-BE14-DABB-4ACCC0DC85BB}"/>
          </ac:picMkLst>
        </pc:picChg>
        <pc:picChg chg="add mod">
          <ac:chgData name="Eòghan Stewart" userId="ccd32ca3-16ce-428f-9541-372d6b051929_5::10032001687B7302" providerId="ADAL" clId="{BBD0CCEB-9888-40EF-BE29-7072F3940B8F}" dt="2023-05-15T10:38:40.737" v="7407" actId="1076"/>
          <ac:picMkLst>
            <pc:docMk/>
            <pc:sldMk cId="1747786085" sldId="310"/>
            <ac:picMk id="12" creationId="{2E70D45C-ED66-3DC6-43D1-CB06AADE92E6}"/>
          </ac:picMkLst>
        </pc:picChg>
        <pc:picChg chg="del">
          <ac:chgData name="Eòghan Stewart" userId="ccd32ca3-16ce-428f-9541-372d6b051929_5::10032001687B7302" providerId="ADAL" clId="{BBD0CCEB-9888-40EF-BE29-7072F3940B8F}" dt="2023-05-15T10:37:11.913" v="7193" actId="478"/>
          <ac:picMkLst>
            <pc:docMk/>
            <pc:sldMk cId="1747786085" sldId="310"/>
            <ac:picMk id="1026" creationId="{C9989191-FE93-B11F-C66A-0B76DF98EF28}"/>
          </ac:picMkLst>
        </pc:picChg>
      </pc:sldChg>
      <pc:sldChg chg="addSp delSp modSp add mod ord modAnim">
        <pc:chgData name="Eòghan Stewart" userId="ccd32ca3-16ce-428f-9541-372d6b051929_5::10032001687B7302" providerId="ADAL" clId="{BBD0CCEB-9888-40EF-BE29-7072F3940B8F}" dt="2023-05-15T10:43:12.062" v="7651" actId="20577"/>
        <pc:sldMkLst>
          <pc:docMk/>
          <pc:sldMk cId="863533455" sldId="311"/>
        </pc:sldMkLst>
        <pc:spChg chg="del mod">
          <ac:chgData name="Eòghan Stewart" userId="ccd32ca3-16ce-428f-9541-372d6b051929_5::10032001687B7302" providerId="ADAL" clId="{BBD0CCEB-9888-40EF-BE29-7072F3940B8F}" dt="2023-05-15T10:41:48.279" v="7527" actId="478"/>
          <ac:spMkLst>
            <pc:docMk/>
            <pc:sldMk cId="863533455" sldId="311"/>
            <ac:spMk id="4" creationId="{296B07EF-2297-52ED-6EC9-2FAF4F1D39B6}"/>
          </ac:spMkLst>
        </pc:spChg>
        <pc:spChg chg="del">
          <ac:chgData name="Eòghan Stewart" userId="ccd32ca3-16ce-428f-9541-372d6b051929_5::10032001687B7302" providerId="ADAL" clId="{BBD0CCEB-9888-40EF-BE29-7072F3940B8F}" dt="2023-05-15T10:41:13.611" v="7521" actId="478"/>
          <ac:spMkLst>
            <pc:docMk/>
            <pc:sldMk cId="863533455" sldId="311"/>
            <ac:spMk id="6" creationId="{0C99BD36-9E5A-3A66-70D8-E95033D2BBDD}"/>
          </ac:spMkLst>
        </pc:spChg>
        <pc:spChg chg="mod">
          <ac:chgData name="Eòghan Stewart" userId="ccd32ca3-16ce-428f-9541-372d6b051929_5::10032001687B7302" providerId="ADAL" clId="{BBD0CCEB-9888-40EF-BE29-7072F3940B8F}" dt="2023-05-15T10:42:41.482" v="7604" actId="14100"/>
          <ac:spMkLst>
            <pc:docMk/>
            <pc:sldMk cId="863533455" sldId="311"/>
            <ac:spMk id="8" creationId="{4BB7BF3D-5E3D-DC95-C3CA-4A4DAC6A42AD}"/>
          </ac:spMkLst>
        </pc:spChg>
        <pc:spChg chg="mod">
          <ac:chgData name="Eòghan Stewart" userId="ccd32ca3-16ce-428f-9541-372d6b051929_5::10032001687B7302" providerId="ADAL" clId="{BBD0CCEB-9888-40EF-BE29-7072F3940B8F}" dt="2023-05-15T10:43:12.062" v="7651" actId="20577"/>
          <ac:spMkLst>
            <pc:docMk/>
            <pc:sldMk cId="863533455" sldId="311"/>
            <ac:spMk id="13" creationId="{250BA001-E409-C530-3DE2-A663055B4609}"/>
          </ac:spMkLst>
        </pc:spChg>
        <pc:grpChg chg="add mod">
          <ac:chgData name="Eòghan Stewart" userId="ccd32ca3-16ce-428f-9541-372d6b051929_5::10032001687B7302" providerId="ADAL" clId="{BBD0CCEB-9888-40EF-BE29-7072F3940B8F}" dt="2023-05-15T10:41:44.529" v="7526" actId="1076"/>
          <ac:grpSpMkLst>
            <pc:docMk/>
            <pc:sldMk cId="863533455" sldId="311"/>
            <ac:grpSpMk id="7" creationId="{1602FBEF-A2A4-B950-BBBD-9F14EC46DC77}"/>
          </ac:grpSpMkLst>
        </pc:grpChg>
        <pc:grpChg chg="add mod">
          <ac:chgData name="Eòghan Stewart" userId="ccd32ca3-16ce-428f-9541-372d6b051929_5::10032001687B7302" providerId="ADAL" clId="{BBD0CCEB-9888-40EF-BE29-7072F3940B8F}" dt="2023-05-15T10:42:43.985" v="7605" actId="1076"/>
          <ac:grpSpMkLst>
            <pc:docMk/>
            <pc:sldMk cId="863533455" sldId="311"/>
            <ac:grpSpMk id="12" creationId="{8FC3E1D0-1366-79B8-836D-B0BD408E8D3F}"/>
          </ac:grpSpMkLst>
        </pc:grpChg>
        <pc:picChg chg="add mod">
          <ac:chgData name="Eòghan Stewart" userId="ccd32ca3-16ce-428f-9541-372d6b051929_5::10032001687B7302" providerId="ADAL" clId="{BBD0CCEB-9888-40EF-BE29-7072F3940B8F}" dt="2023-05-15T10:41:15.578" v="7522" actId="1076"/>
          <ac:picMkLst>
            <pc:docMk/>
            <pc:sldMk cId="863533455" sldId="311"/>
            <ac:picMk id="3" creationId="{1187B3C9-0A4F-2483-62B1-15F0F6FA0AF7}"/>
          </ac:picMkLst>
        </pc:picChg>
        <pc:picChg chg="mod">
          <ac:chgData name="Eòghan Stewart" userId="ccd32ca3-16ce-428f-9541-372d6b051929_5::10032001687B7302" providerId="ADAL" clId="{BBD0CCEB-9888-40EF-BE29-7072F3940B8F}" dt="2023-05-15T10:41:38.545" v="7524"/>
          <ac:picMkLst>
            <pc:docMk/>
            <pc:sldMk cId="863533455" sldId="311"/>
            <ac:picMk id="9" creationId="{6576B69D-FA82-5DAD-7D85-967FBC8F3014}"/>
          </ac:picMkLst>
        </pc:picChg>
        <pc:picChg chg="del">
          <ac:chgData name="Eòghan Stewart" userId="ccd32ca3-16ce-428f-9541-372d6b051929_5::10032001687B7302" providerId="ADAL" clId="{BBD0CCEB-9888-40EF-BE29-7072F3940B8F}" dt="2023-05-15T10:41:12.711" v="7520" actId="478"/>
          <ac:picMkLst>
            <pc:docMk/>
            <pc:sldMk cId="863533455" sldId="311"/>
            <ac:picMk id="10" creationId="{064FD629-D155-90F4-9575-98AF23DBA541}"/>
          </ac:picMkLst>
        </pc:picChg>
        <pc:picChg chg="del">
          <ac:chgData name="Eòghan Stewart" userId="ccd32ca3-16ce-428f-9541-372d6b051929_5::10032001687B7302" providerId="ADAL" clId="{BBD0CCEB-9888-40EF-BE29-7072F3940B8F}" dt="2023-05-15T10:41:11.840" v="7519" actId="478"/>
          <ac:picMkLst>
            <pc:docMk/>
            <pc:sldMk cId="863533455" sldId="311"/>
            <ac:picMk id="11" creationId="{2FD993E4-9D37-5CAC-0690-A04001919D60}"/>
          </ac:picMkLst>
        </pc:picChg>
        <pc:picChg chg="mod">
          <ac:chgData name="Eòghan Stewart" userId="ccd32ca3-16ce-428f-9541-372d6b051929_5::10032001687B7302" providerId="ADAL" clId="{BBD0CCEB-9888-40EF-BE29-7072F3940B8F}" dt="2023-05-15T10:41:38.545" v="7524"/>
          <ac:picMkLst>
            <pc:docMk/>
            <pc:sldMk cId="863533455" sldId="311"/>
            <ac:picMk id="14" creationId="{52C06C4E-C498-8787-F7C6-56417B789725}"/>
          </ac:picMkLst>
        </pc:picChg>
      </pc:sldChg>
      <pc:sldChg chg="new del">
        <pc:chgData name="Eòghan Stewart" userId="ccd32ca3-16ce-428f-9541-372d6b051929_5::10032001687B7302" providerId="ADAL" clId="{BBD0CCEB-9888-40EF-BE29-7072F3940B8F}" dt="2023-05-15T10:41:03.472" v="7514" actId="680"/>
        <pc:sldMkLst>
          <pc:docMk/>
          <pc:sldMk cId="1690927614" sldId="311"/>
        </pc:sldMkLst>
      </pc:sldChg>
    </pc:docChg>
  </pc:docChgLst>
  <pc:docChgLst>
    <pc:chgData name="Jeremy Stevenson" userId="b951fcdf-47d4-42da-bf6c-f08c041864bc" providerId="ADAL" clId="{E42E171A-B24E-41AC-859B-BD5656BA3C50}"/>
    <pc:docChg chg="modSld">
      <pc:chgData name="Jeremy Stevenson" userId="b951fcdf-47d4-42da-bf6c-f08c041864bc" providerId="ADAL" clId="{E42E171A-B24E-41AC-859B-BD5656BA3C50}" dt="2024-02-09T16:21:01.986" v="1" actId="14429"/>
      <pc:docMkLst>
        <pc:docMk/>
      </pc:docMkLst>
      <pc:sldChg chg="modSp mod">
        <pc:chgData name="Jeremy Stevenson" userId="b951fcdf-47d4-42da-bf6c-f08c041864bc" providerId="ADAL" clId="{E42E171A-B24E-41AC-859B-BD5656BA3C50}" dt="2024-02-09T16:21:01.986" v="1" actId="14429"/>
        <pc:sldMkLst>
          <pc:docMk/>
          <pc:sldMk cId="2836583138" sldId="345"/>
        </pc:sldMkLst>
        <pc:picChg chg="mod modVis">
          <ac:chgData name="Jeremy Stevenson" userId="b951fcdf-47d4-42da-bf6c-f08c041864bc" providerId="ADAL" clId="{E42E171A-B24E-41AC-859B-BD5656BA3C50}" dt="2024-02-09T16:21:01.986" v="1" actId="14429"/>
          <ac:picMkLst>
            <pc:docMk/>
            <pc:sldMk cId="2836583138" sldId="345"/>
            <ac:picMk id="15" creationId="{B9E83266-370D-486A-ECC9-9F02BE1053F0}"/>
          </ac:picMkLst>
        </pc:picChg>
      </pc:sldChg>
    </pc:docChg>
  </pc:docChgLst>
  <pc:docChgLst>
    <pc:chgData name="Eòghan Stewart" userId="62148dbb-c328-4d6f-b3ec-33dfea998c15" providerId="ADAL" clId="{33EA15B7-71FB-40BF-8A26-18B9BAE318D5}"/>
    <pc:docChg chg="custSel modSld">
      <pc:chgData name="Eòghan Stewart" userId="62148dbb-c328-4d6f-b3ec-33dfea998c15" providerId="ADAL" clId="{33EA15B7-71FB-40BF-8A26-18B9BAE318D5}" dt="2023-07-05T14:15:44.583" v="60" actId="20577"/>
      <pc:docMkLst>
        <pc:docMk/>
      </pc:docMkLst>
      <pc:sldChg chg="modSp mod">
        <pc:chgData name="Eòghan Stewart" userId="62148dbb-c328-4d6f-b3ec-33dfea998c15" providerId="ADAL" clId="{33EA15B7-71FB-40BF-8A26-18B9BAE318D5}" dt="2023-07-05T14:15:44.583" v="60" actId="20577"/>
        <pc:sldMkLst>
          <pc:docMk/>
          <pc:sldMk cId="3586577593" sldId="273"/>
        </pc:sldMkLst>
        <pc:spChg chg="mod">
          <ac:chgData name="Eòghan Stewart" userId="62148dbb-c328-4d6f-b3ec-33dfea998c15" providerId="ADAL" clId="{33EA15B7-71FB-40BF-8A26-18B9BAE318D5}" dt="2023-07-05T14:15:44.583" v="60" actId="20577"/>
          <ac:spMkLst>
            <pc:docMk/>
            <pc:sldMk cId="3586577593" sldId="273"/>
            <ac:spMk id="6" creationId="{00000000-0000-0000-0000-000000000000}"/>
          </ac:spMkLst>
        </pc:spChg>
      </pc:sldChg>
    </pc:docChg>
  </pc:docChgLst>
  <pc:docChgLst>
    <pc:chgData name="Eòghan Stewart" userId="ccd32ca3-16ce-428f-9541-372d6b051929_5::10032001687B7302" providerId="ADAL" clId="{33EA15B7-71FB-40BF-8A26-18B9BAE318D5}"/>
    <pc:docChg chg="undo custSel addSld delSld modSld sldOrd">
      <pc:chgData name="Eòghan Stewart" userId="ccd32ca3-16ce-428f-9541-372d6b051929_5::10032001687B7302" providerId="ADAL" clId="{33EA15B7-71FB-40BF-8A26-18B9BAE318D5}" dt="2023-06-30T14:41:38.663" v="14645" actId="20577"/>
      <pc:docMkLst>
        <pc:docMk/>
      </pc:docMkLst>
      <pc:sldChg chg="modSp mod">
        <pc:chgData name="Eòghan Stewart" userId="ccd32ca3-16ce-428f-9541-372d6b051929_5::10032001687B7302" providerId="ADAL" clId="{33EA15B7-71FB-40BF-8A26-18B9BAE318D5}" dt="2023-06-29T12:15:02.796" v="6012" actId="20577"/>
        <pc:sldMkLst>
          <pc:docMk/>
          <pc:sldMk cId="1717420105" sldId="264"/>
        </pc:sldMkLst>
        <pc:spChg chg="mod">
          <ac:chgData name="Eòghan Stewart" userId="ccd32ca3-16ce-428f-9541-372d6b051929_5::10032001687B7302" providerId="ADAL" clId="{33EA15B7-71FB-40BF-8A26-18B9BAE318D5}" dt="2023-06-29T12:15:02.796" v="6012" actId="20577"/>
          <ac:spMkLst>
            <pc:docMk/>
            <pc:sldMk cId="1717420105" sldId="264"/>
            <ac:spMk id="8" creationId="{00000000-0000-0000-0000-000000000000}"/>
          </ac:spMkLst>
        </pc:spChg>
        <pc:picChg chg="mod">
          <ac:chgData name="Eòghan Stewart" userId="ccd32ca3-16ce-428f-9541-372d6b051929_5::10032001687B7302" providerId="ADAL" clId="{33EA15B7-71FB-40BF-8A26-18B9BAE318D5}" dt="2023-06-29T12:15:01.316" v="6011" actId="14100"/>
          <ac:picMkLst>
            <pc:docMk/>
            <pc:sldMk cId="1717420105" sldId="264"/>
            <ac:picMk id="12" creationId="{00000000-0000-0000-0000-000000000000}"/>
          </ac:picMkLst>
        </pc:picChg>
      </pc:sldChg>
      <pc:sldChg chg="modSp mod">
        <pc:chgData name="Eòghan Stewart" userId="ccd32ca3-16ce-428f-9541-372d6b051929_5::10032001687B7302" providerId="ADAL" clId="{33EA15B7-71FB-40BF-8A26-18B9BAE318D5}" dt="2023-06-30T14:28:58.904" v="13629" actId="20577"/>
        <pc:sldMkLst>
          <pc:docMk/>
          <pc:sldMk cId="3586577593" sldId="273"/>
        </pc:sldMkLst>
        <pc:spChg chg="mod">
          <ac:chgData name="Eòghan Stewart" userId="ccd32ca3-16ce-428f-9541-372d6b051929_5::10032001687B7302" providerId="ADAL" clId="{33EA15B7-71FB-40BF-8A26-18B9BAE318D5}" dt="2023-06-26T12:03:50.866" v="92" actId="20577"/>
          <ac:spMkLst>
            <pc:docMk/>
            <pc:sldMk cId="3586577593" sldId="273"/>
            <ac:spMk id="2" creationId="{00000000-0000-0000-0000-000000000000}"/>
          </ac:spMkLst>
        </pc:spChg>
        <pc:spChg chg="mod">
          <ac:chgData name="Eòghan Stewart" userId="ccd32ca3-16ce-428f-9541-372d6b051929_5::10032001687B7302" providerId="ADAL" clId="{33EA15B7-71FB-40BF-8A26-18B9BAE318D5}" dt="2023-06-30T14:28:58.904" v="13629" actId="20577"/>
          <ac:spMkLst>
            <pc:docMk/>
            <pc:sldMk cId="3586577593" sldId="273"/>
            <ac:spMk id="6" creationId="{00000000-0000-0000-0000-000000000000}"/>
          </ac:spMkLst>
        </pc:spChg>
      </pc:sldChg>
      <pc:sldChg chg="modSp mod">
        <pc:chgData name="Eòghan Stewart" userId="ccd32ca3-16ce-428f-9541-372d6b051929_5::10032001687B7302" providerId="ADAL" clId="{33EA15B7-71FB-40BF-8A26-18B9BAE318D5}" dt="2023-06-30T14:33:11.617" v="14029" actId="20577"/>
        <pc:sldMkLst>
          <pc:docMk/>
          <pc:sldMk cId="2135170990" sldId="274"/>
        </pc:sldMkLst>
        <pc:spChg chg="mod">
          <ac:chgData name="Eòghan Stewart" userId="ccd32ca3-16ce-428f-9541-372d6b051929_5::10032001687B7302" providerId="ADAL" clId="{33EA15B7-71FB-40BF-8A26-18B9BAE318D5}" dt="2023-06-30T14:33:04.854" v="14000" actId="20577"/>
          <ac:spMkLst>
            <pc:docMk/>
            <pc:sldMk cId="2135170990" sldId="274"/>
            <ac:spMk id="5" creationId="{FAF7AF29-FD6D-030A-0BF8-0373CC032345}"/>
          </ac:spMkLst>
        </pc:spChg>
        <pc:spChg chg="mod">
          <ac:chgData name="Eòghan Stewart" userId="ccd32ca3-16ce-428f-9541-372d6b051929_5::10032001687B7302" providerId="ADAL" clId="{33EA15B7-71FB-40BF-8A26-18B9BAE318D5}" dt="2023-06-30T08:44:22.619" v="8168" actId="20577"/>
          <ac:spMkLst>
            <pc:docMk/>
            <pc:sldMk cId="2135170990" sldId="274"/>
            <ac:spMk id="6" creationId="{92A59537-C405-1E56-AE99-8BDD60D41790}"/>
          </ac:spMkLst>
        </pc:spChg>
        <pc:spChg chg="mod">
          <ac:chgData name="Eòghan Stewart" userId="ccd32ca3-16ce-428f-9541-372d6b051929_5::10032001687B7302" providerId="ADAL" clId="{33EA15B7-71FB-40BF-8A26-18B9BAE318D5}" dt="2023-06-30T14:33:11.617" v="14029" actId="20577"/>
          <ac:spMkLst>
            <pc:docMk/>
            <pc:sldMk cId="2135170990" sldId="274"/>
            <ac:spMk id="7" creationId="{202B696B-14CD-9E93-158B-B1D7DDF44574}"/>
          </ac:spMkLst>
        </pc:spChg>
        <pc:spChg chg="mod">
          <ac:chgData name="Eòghan Stewart" userId="ccd32ca3-16ce-428f-9541-372d6b051929_5::10032001687B7302" providerId="ADAL" clId="{33EA15B7-71FB-40BF-8A26-18B9BAE318D5}" dt="2023-06-30T08:44:26.813" v="8169" actId="20577"/>
          <ac:spMkLst>
            <pc:docMk/>
            <pc:sldMk cId="2135170990" sldId="274"/>
            <ac:spMk id="13" creationId="{162C2CFC-95FA-69CA-1638-B4095B7BA8A4}"/>
          </ac:spMkLst>
        </pc:spChg>
      </pc:sldChg>
      <pc:sldChg chg="modSp mod">
        <pc:chgData name="Eòghan Stewart" userId="ccd32ca3-16ce-428f-9541-372d6b051929_5::10032001687B7302" providerId="ADAL" clId="{33EA15B7-71FB-40BF-8A26-18B9BAE318D5}" dt="2023-06-30T08:56:50.563" v="9047" actId="20577"/>
        <pc:sldMkLst>
          <pc:docMk/>
          <pc:sldMk cId="2677423007" sldId="275"/>
        </pc:sldMkLst>
        <pc:spChg chg="mod">
          <ac:chgData name="Eòghan Stewart" userId="ccd32ca3-16ce-428f-9541-372d6b051929_5::10032001687B7302" providerId="ADAL" clId="{33EA15B7-71FB-40BF-8A26-18B9BAE318D5}" dt="2023-06-30T08:45:42.669" v="8510" actId="20577"/>
          <ac:spMkLst>
            <pc:docMk/>
            <pc:sldMk cId="2677423007" sldId="275"/>
            <ac:spMk id="5" creationId="{FAF7AF29-FD6D-030A-0BF8-0373CC032345}"/>
          </ac:spMkLst>
        </pc:spChg>
        <pc:spChg chg="mod">
          <ac:chgData name="Eòghan Stewart" userId="ccd32ca3-16ce-428f-9541-372d6b051929_5::10032001687B7302" providerId="ADAL" clId="{33EA15B7-71FB-40BF-8A26-18B9BAE318D5}" dt="2023-06-30T08:44:46.749" v="8208" actId="20577"/>
          <ac:spMkLst>
            <pc:docMk/>
            <pc:sldMk cId="2677423007" sldId="275"/>
            <ac:spMk id="7" creationId="{202B696B-14CD-9E93-158B-B1D7DDF44574}"/>
          </ac:spMkLst>
        </pc:spChg>
        <pc:spChg chg="mod">
          <ac:chgData name="Eòghan Stewart" userId="ccd32ca3-16ce-428f-9541-372d6b051929_5::10032001687B7302" providerId="ADAL" clId="{33EA15B7-71FB-40BF-8A26-18B9BAE318D5}" dt="2023-06-30T08:56:33.346" v="8990" actId="20577"/>
          <ac:spMkLst>
            <pc:docMk/>
            <pc:sldMk cId="2677423007" sldId="275"/>
            <ac:spMk id="8" creationId="{0DEAFB83-3634-CD0C-032D-1B6BA7729504}"/>
          </ac:spMkLst>
        </pc:spChg>
        <pc:spChg chg="mod">
          <ac:chgData name="Eòghan Stewart" userId="ccd32ca3-16ce-428f-9541-372d6b051929_5::10032001687B7302" providerId="ADAL" clId="{33EA15B7-71FB-40BF-8A26-18B9BAE318D5}" dt="2023-06-30T08:56:50.563" v="9047" actId="20577"/>
          <ac:spMkLst>
            <pc:docMk/>
            <pc:sldMk cId="2677423007" sldId="275"/>
            <ac:spMk id="9" creationId="{49DCC83C-0464-C3DF-E57B-AD7BFBCEB9F8}"/>
          </ac:spMkLst>
        </pc:spChg>
        <pc:spChg chg="mod">
          <ac:chgData name="Eòghan Stewart" userId="ccd32ca3-16ce-428f-9541-372d6b051929_5::10032001687B7302" providerId="ADAL" clId="{33EA15B7-71FB-40BF-8A26-18B9BAE318D5}" dt="2023-06-30T08:46:57.368" v="8735" actId="20577"/>
          <ac:spMkLst>
            <pc:docMk/>
            <pc:sldMk cId="2677423007" sldId="275"/>
            <ac:spMk id="13" creationId="{162C2CFC-95FA-69CA-1638-B4095B7BA8A4}"/>
          </ac:spMkLst>
        </pc:spChg>
      </pc:sldChg>
      <pc:sldChg chg="modSp add mod modAnim">
        <pc:chgData name="Eòghan Stewart" userId="ccd32ca3-16ce-428f-9541-372d6b051929_5::10032001687B7302" providerId="ADAL" clId="{33EA15B7-71FB-40BF-8A26-18B9BAE318D5}" dt="2023-06-30T09:56:36.196" v="12142" actId="20577"/>
        <pc:sldMkLst>
          <pc:docMk/>
          <pc:sldMk cId="3209680718" sldId="287"/>
        </pc:sldMkLst>
        <pc:spChg chg="mod">
          <ac:chgData name="Eòghan Stewart" userId="ccd32ca3-16ce-428f-9541-372d6b051929_5::10032001687B7302" providerId="ADAL" clId="{33EA15B7-71FB-40BF-8A26-18B9BAE318D5}" dt="2023-06-30T09:56:36.196" v="12142" actId="20577"/>
          <ac:spMkLst>
            <pc:docMk/>
            <pc:sldMk cId="3209680718" sldId="287"/>
            <ac:spMk id="3" creationId="{9016A5C4-5ABD-BE1B-7BBD-C7F3E6760773}"/>
          </ac:spMkLst>
        </pc:spChg>
        <pc:spChg chg="mod">
          <ac:chgData name="Eòghan Stewart" userId="ccd32ca3-16ce-428f-9541-372d6b051929_5::10032001687B7302" providerId="ADAL" clId="{33EA15B7-71FB-40BF-8A26-18B9BAE318D5}" dt="2023-06-30T09:56:12.417" v="12086" actId="20577"/>
          <ac:spMkLst>
            <pc:docMk/>
            <pc:sldMk cId="3209680718" sldId="287"/>
            <ac:spMk id="6" creationId="{7DC724AF-21AD-6C10-5E8E-041B034476E6}"/>
          </ac:spMkLst>
        </pc:spChg>
      </pc:sldChg>
      <pc:sldChg chg="addSp delSp modSp del">
        <pc:chgData name="Eòghan Stewart" userId="ccd32ca3-16ce-428f-9541-372d6b051929_5::10032001687B7302" providerId="ADAL" clId="{33EA15B7-71FB-40BF-8A26-18B9BAE318D5}" dt="2023-06-30T09:59:30.196" v="12337" actId="47"/>
        <pc:sldMkLst>
          <pc:docMk/>
          <pc:sldMk cId="2979737397" sldId="291"/>
        </pc:sldMkLst>
        <pc:spChg chg="add del mod">
          <ac:chgData name="Eòghan Stewart" userId="ccd32ca3-16ce-428f-9541-372d6b051929_5::10032001687B7302" providerId="ADAL" clId="{33EA15B7-71FB-40BF-8A26-18B9BAE318D5}" dt="2023-06-30T09:57:10.256" v="12144"/>
          <ac:spMkLst>
            <pc:docMk/>
            <pc:sldMk cId="2979737397" sldId="291"/>
            <ac:spMk id="15" creationId="{42FA38F9-9F66-6FA0-2B3D-2CFDE4BCAA66}"/>
          </ac:spMkLst>
        </pc:spChg>
      </pc:sldChg>
      <pc:sldChg chg="addSp delSp modSp mod delAnim">
        <pc:chgData name="Eòghan Stewart" userId="ccd32ca3-16ce-428f-9541-372d6b051929_5::10032001687B7302" providerId="ADAL" clId="{33EA15B7-71FB-40BF-8A26-18B9BAE318D5}" dt="2023-06-30T10:10:27.961" v="12767" actId="20577"/>
        <pc:sldMkLst>
          <pc:docMk/>
          <pc:sldMk cId="3419223247" sldId="293"/>
        </pc:sldMkLst>
        <pc:spChg chg="mod">
          <ac:chgData name="Eòghan Stewart" userId="ccd32ca3-16ce-428f-9541-372d6b051929_5::10032001687B7302" providerId="ADAL" clId="{33EA15B7-71FB-40BF-8A26-18B9BAE318D5}" dt="2023-06-30T09:59:25.376" v="12336" actId="20577"/>
          <ac:spMkLst>
            <pc:docMk/>
            <pc:sldMk cId="3419223247" sldId="293"/>
            <ac:spMk id="2" creationId="{7881C259-3499-2D34-0C92-61995103236F}"/>
          </ac:spMkLst>
        </pc:spChg>
        <pc:spChg chg="mod">
          <ac:chgData name="Eòghan Stewart" userId="ccd32ca3-16ce-428f-9541-372d6b051929_5::10032001687B7302" providerId="ADAL" clId="{33EA15B7-71FB-40BF-8A26-18B9BAE318D5}" dt="2023-06-30T10:10:27.961" v="12767" actId="20577"/>
          <ac:spMkLst>
            <pc:docMk/>
            <pc:sldMk cId="3419223247" sldId="293"/>
            <ac:spMk id="4" creationId="{296B07EF-2297-52ED-6EC9-2FAF4F1D39B6}"/>
          </ac:spMkLst>
        </pc:spChg>
        <pc:spChg chg="del">
          <ac:chgData name="Eòghan Stewart" userId="ccd32ca3-16ce-428f-9541-372d6b051929_5::10032001687B7302" providerId="ADAL" clId="{33EA15B7-71FB-40BF-8A26-18B9BAE318D5}" dt="2023-06-30T10:07:09.914" v="12627" actId="478"/>
          <ac:spMkLst>
            <pc:docMk/>
            <pc:sldMk cId="3419223247" sldId="293"/>
            <ac:spMk id="9" creationId="{23CC5C4C-3573-E879-4DD5-3B433BE6892F}"/>
          </ac:spMkLst>
        </pc:spChg>
        <pc:spChg chg="del">
          <ac:chgData name="Eòghan Stewart" userId="ccd32ca3-16ce-428f-9541-372d6b051929_5::10032001687B7302" providerId="ADAL" clId="{33EA15B7-71FB-40BF-8A26-18B9BAE318D5}" dt="2023-06-30T10:07:08.378" v="12626" actId="478"/>
          <ac:spMkLst>
            <pc:docMk/>
            <pc:sldMk cId="3419223247" sldId="293"/>
            <ac:spMk id="10" creationId="{606596BE-CC19-7CDA-A847-00663665E3E3}"/>
          </ac:spMkLst>
        </pc:spChg>
        <pc:spChg chg="del mod">
          <ac:chgData name="Eòghan Stewart" userId="ccd32ca3-16ce-428f-9541-372d6b051929_5::10032001687B7302" providerId="ADAL" clId="{33EA15B7-71FB-40BF-8A26-18B9BAE318D5}" dt="2023-06-30T10:07:15.975" v="12631" actId="478"/>
          <ac:spMkLst>
            <pc:docMk/>
            <pc:sldMk cId="3419223247" sldId="293"/>
            <ac:spMk id="11" creationId="{44D95E44-17BF-612E-F56D-B33448E9C0F0}"/>
          </ac:spMkLst>
        </pc:spChg>
        <pc:spChg chg="del">
          <ac:chgData name="Eòghan Stewart" userId="ccd32ca3-16ce-428f-9541-372d6b051929_5::10032001687B7302" providerId="ADAL" clId="{33EA15B7-71FB-40BF-8A26-18B9BAE318D5}" dt="2023-06-30T10:07:04.036" v="12623" actId="478"/>
          <ac:spMkLst>
            <pc:docMk/>
            <pc:sldMk cId="3419223247" sldId="293"/>
            <ac:spMk id="12" creationId="{555FAF7D-DD42-BC3C-237B-E45495C21D99}"/>
          </ac:spMkLst>
        </pc:spChg>
        <pc:picChg chg="add del mod">
          <ac:chgData name="Eòghan Stewart" userId="ccd32ca3-16ce-428f-9541-372d6b051929_5::10032001687B7302" providerId="ADAL" clId="{33EA15B7-71FB-40BF-8A26-18B9BAE318D5}" dt="2023-06-30T10:07:12.696" v="12629" actId="478"/>
          <ac:picMkLst>
            <pc:docMk/>
            <pc:sldMk cId="3419223247" sldId="293"/>
            <ac:picMk id="3" creationId="{467ABFEF-DCDE-67F1-DB0F-AB96E3345A29}"/>
          </ac:picMkLst>
        </pc:picChg>
      </pc:sldChg>
      <pc:sldChg chg="modSp del mod">
        <pc:chgData name="Eòghan Stewart" userId="ccd32ca3-16ce-428f-9541-372d6b051929_5::10032001687B7302" providerId="ADAL" clId="{33EA15B7-71FB-40BF-8A26-18B9BAE318D5}" dt="2023-06-30T08:59:26.234" v="9449" actId="47"/>
        <pc:sldMkLst>
          <pc:docMk/>
          <pc:sldMk cId="715761333" sldId="295"/>
        </pc:sldMkLst>
        <pc:spChg chg="mod">
          <ac:chgData name="Eòghan Stewart" userId="ccd32ca3-16ce-428f-9541-372d6b051929_5::10032001687B7302" providerId="ADAL" clId="{33EA15B7-71FB-40BF-8A26-18B9BAE318D5}" dt="2023-06-26T12:11:22.878" v="501" actId="20577"/>
          <ac:spMkLst>
            <pc:docMk/>
            <pc:sldMk cId="715761333" sldId="295"/>
            <ac:spMk id="3" creationId="{960AAD08-0925-BBB0-FA3C-A5E9F7BE5D31}"/>
          </ac:spMkLst>
        </pc:spChg>
        <pc:spChg chg="mod">
          <ac:chgData name="Eòghan Stewart" userId="ccd32ca3-16ce-428f-9541-372d6b051929_5::10032001687B7302" providerId="ADAL" clId="{33EA15B7-71FB-40BF-8A26-18B9BAE318D5}" dt="2023-06-26T12:12:04.775" v="583" actId="27636"/>
          <ac:spMkLst>
            <pc:docMk/>
            <pc:sldMk cId="715761333" sldId="295"/>
            <ac:spMk id="19" creationId="{2D207170-A77B-5345-1821-64E975395B53}"/>
          </ac:spMkLst>
        </pc:spChg>
      </pc:sldChg>
      <pc:sldChg chg="addSp delSp modSp mod ord">
        <pc:chgData name="Eòghan Stewart" userId="ccd32ca3-16ce-428f-9541-372d6b051929_5::10032001687B7302" providerId="ADAL" clId="{33EA15B7-71FB-40BF-8A26-18B9BAE318D5}" dt="2023-06-30T09:34:51.912" v="10153" actId="20577"/>
        <pc:sldMkLst>
          <pc:docMk/>
          <pc:sldMk cId="387116089" sldId="306"/>
        </pc:sldMkLst>
        <pc:spChg chg="mod">
          <ac:chgData name="Eòghan Stewart" userId="ccd32ca3-16ce-428f-9541-372d6b051929_5::10032001687B7302" providerId="ADAL" clId="{33EA15B7-71FB-40BF-8A26-18B9BAE318D5}" dt="2023-06-29T08:41:07.892" v="4730" actId="1076"/>
          <ac:spMkLst>
            <pc:docMk/>
            <pc:sldMk cId="387116089" sldId="306"/>
            <ac:spMk id="2" creationId="{7881C259-3499-2D34-0C92-61995103236F}"/>
          </ac:spMkLst>
        </pc:spChg>
        <pc:spChg chg="mod">
          <ac:chgData name="Eòghan Stewart" userId="ccd32ca3-16ce-428f-9541-372d6b051929_5::10032001687B7302" providerId="ADAL" clId="{33EA15B7-71FB-40BF-8A26-18B9BAE318D5}" dt="2023-06-30T09:34:51.912" v="10153" actId="20577"/>
          <ac:spMkLst>
            <pc:docMk/>
            <pc:sldMk cId="387116089" sldId="306"/>
            <ac:spMk id="4" creationId="{296B07EF-2297-52ED-6EC9-2FAF4F1D39B6}"/>
          </ac:spMkLst>
        </pc:spChg>
        <pc:spChg chg="del">
          <ac:chgData name="Eòghan Stewart" userId="ccd32ca3-16ce-428f-9541-372d6b051929_5::10032001687B7302" providerId="ADAL" clId="{33EA15B7-71FB-40BF-8A26-18B9BAE318D5}" dt="2023-06-29T08:40:48.337" v="4725" actId="478"/>
          <ac:spMkLst>
            <pc:docMk/>
            <pc:sldMk cId="387116089" sldId="306"/>
            <ac:spMk id="6" creationId="{9B7731E1-49FB-BF25-AC41-38E61EB42D94}"/>
          </ac:spMkLst>
        </pc:spChg>
        <pc:spChg chg="del">
          <ac:chgData name="Eòghan Stewart" userId="ccd32ca3-16ce-428f-9541-372d6b051929_5::10032001687B7302" providerId="ADAL" clId="{33EA15B7-71FB-40BF-8A26-18B9BAE318D5}" dt="2023-06-29T07:52:52.171" v="3441" actId="478"/>
          <ac:spMkLst>
            <pc:docMk/>
            <pc:sldMk cId="387116089" sldId="306"/>
            <ac:spMk id="8" creationId="{2E201CA1-7E67-16BF-FF84-93FF9151C447}"/>
          </ac:spMkLst>
        </pc:spChg>
        <pc:spChg chg="add del">
          <ac:chgData name="Eòghan Stewart" userId="ccd32ca3-16ce-428f-9541-372d6b051929_5::10032001687B7302" providerId="ADAL" clId="{33EA15B7-71FB-40BF-8A26-18B9BAE318D5}" dt="2023-06-29T07:59:44.135" v="3486" actId="22"/>
          <ac:spMkLst>
            <pc:docMk/>
            <pc:sldMk cId="387116089" sldId="306"/>
            <ac:spMk id="9" creationId="{4CF82C2F-E454-E882-7E91-1C28657CBD71}"/>
          </ac:spMkLst>
        </pc:spChg>
        <pc:spChg chg="add mod">
          <ac:chgData name="Eòghan Stewart" userId="ccd32ca3-16ce-428f-9541-372d6b051929_5::10032001687B7302" providerId="ADAL" clId="{33EA15B7-71FB-40BF-8A26-18B9BAE318D5}" dt="2023-06-29T08:32:47.582" v="4713" actId="20577"/>
          <ac:spMkLst>
            <pc:docMk/>
            <pc:sldMk cId="387116089" sldId="306"/>
            <ac:spMk id="11" creationId="{E48872D5-B557-A70D-A44B-09A5370A2865}"/>
          </ac:spMkLst>
        </pc:spChg>
        <pc:spChg chg="del mod">
          <ac:chgData name="Eòghan Stewart" userId="ccd32ca3-16ce-428f-9541-372d6b051929_5::10032001687B7302" providerId="ADAL" clId="{33EA15B7-71FB-40BF-8A26-18B9BAE318D5}" dt="2023-06-29T08:40:43.158" v="4723" actId="478"/>
          <ac:spMkLst>
            <pc:docMk/>
            <pc:sldMk cId="387116089" sldId="306"/>
            <ac:spMk id="12" creationId="{03ADFE3E-F5FB-0CE8-A25D-78DA29EB9DFE}"/>
          </ac:spMkLst>
        </pc:spChg>
        <pc:spChg chg="add mod">
          <ac:chgData name="Eòghan Stewart" userId="ccd32ca3-16ce-428f-9541-372d6b051929_5::10032001687B7302" providerId="ADAL" clId="{33EA15B7-71FB-40BF-8A26-18B9BAE318D5}" dt="2023-06-29T08:46:32.834" v="4766" actId="1076"/>
          <ac:spMkLst>
            <pc:docMk/>
            <pc:sldMk cId="387116089" sldId="306"/>
            <ac:spMk id="16" creationId="{0F4231A6-CF79-6E94-459C-50CDF68E6432}"/>
          </ac:spMkLst>
        </pc:spChg>
        <pc:spChg chg="add mod">
          <ac:chgData name="Eòghan Stewart" userId="ccd32ca3-16ce-428f-9541-372d6b051929_5::10032001687B7302" providerId="ADAL" clId="{33EA15B7-71FB-40BF-8A26-18B9BAE318D5}" dt="2023-06-29T08:46:28.820" v="4765" actId="1076"/>
          <ac:spMkLst>
            <pc:docMk/>
            <pc:sldMk cId="387116089" sldId="306"/>
            <ac:spMk id="18" creationId="{07AFB43D-89AA-D9A3-91A3-78B722A6BAEA}"/>
          </ac:spMkLst>
        </pc:spChg>
        <pc:spChg chg="add mod">
          <ac:chgData name="Eòghan Stewart" userId="ccd32ca3-16ce-428f-9541-372d6b051929_5::10032001687B7302" providerId="ADAL" clId="{33EA15B7-71FB-40BF-8A26-18B9BAE318D5}" dt="2023-06-29T08:47:47.198" v="4769" actId="1076"/>
          <ac:spMkLst>
            <pc:docMk/>
            <pc:sldMk cId="387116089" sldId="306"/>
            <ac:spMk id="20" creationId="{9351E6D4-20A8-47D7-1E51-F3DAB2992428}"/>
          </ac:spMkLst>
        </pc:spChg>
        <pc:picChg chg="del mod">
          <ac:chgData name="Eòghan Stewart" userId="ccd32ca3-16ce-428f-9541-372d6b051929_5::10032001687B7302" providerId="ADAL" clId="{33EA15B7-71FB-40BF-8A26-18B9BAE318D5}" dt="2023-06-29T07:59:23.886" v="3484" actId="478"/>
          <ac:picMkLst>
            <pc:docMk/>
            <pc:sldMk cId="387116089" sldId="306"/>
            <ac:picMk id="7" creationId="{80BA192E-4D95-1B61-6408-06BED561CEF2}"/>
          </ac:picMkLst>
        </pc:picChg>
        <pc:picChg chg="add mod">
          <ac:chgData name="Eòghan Stewart" userId="ccd32ca3-16ce-428f-9541-372d6b051929_5::10032001687B7302" providerId="ADAL" clId="{33EA15B7-71FB-40BF-8A26-18B9BAE318D5}" dt="2023-06-29T08:46:24.554" v="4764" actId="1076"/>
          <ac:picMkLst>
            <pc:docMk/>
            <pc:sldMk cId="387116089" sldId="306"/>
            <ac:picMk id="14" creationId="{2AA837F2-B63A-1EF8-3EFD-5507C5EDC376}"/>
          </ac:picMkLst>
        </pc:picChg>
        <pc:picChg chg="add mod">
          <ac:chgData name="Eòghan Stewart" userId="ccd32ca3-16ce-428f-9541-372d6b051929_5::10032001687B7302" providerId="ADAL" clId="{33EA15B7-71FB-40BF-8A26-18B9BAE318D5}" dt="2023-06-29T08:40:58.180" v="4728" actId="1076"/>
          <ac:picMkLst>
            <pc:docMk/>
            <pc:sldMk cId="387116089" sldId="306"/>
            <ac:picMk id="1026" creationId="{9C6F6CFD-1AEF-4D33-6B3E-6957E94F13AA}"/>
          </ac:picMkLst>
        </pc:picChg>
        <pc:picChg chg="add del">
          <ac:chgData name="Eòghan Stewart" userId="ccd32ca3-16ce-428f-9541-372d6b051929_5::10032001687B7302" providerId="ADAL" clId="{33EA15B7-71FB-40BF-8A26-18B9BAE318D5}" dt="2023-06-29T08:32:24.125" v="4691"/>
          <ac:picMkLst>
            <pc:docMk/>
            <pc:sldMk cId="387116089" sldId="306"/>
            <ac:picMk id="1028" creationId="{9FA02134-E822-6BA2-631B-F6EB0DE0DF1D}"/>
          </ac:picMkLst>
        </pc:picChg>
      </pc:sldChg>
      <pc:sldChg chg="modSp mod">
        <pc:chgData name="Eòghan Stewart" userId="ccd32ca3-16ce-428f-9541-372d6b051929_5::10032001687B7302" providerId="ADAL" clId="{33EA15B7-71FB-40BF-8A26-18B9BAE318D5}" dt="2023-06-30T09:34:15.304" v="10069" actId="14826"/>
        <pc:sldMkLst>
          <pc:docMk/>
          <pc:sldMk cId="866542113" sldId="307"/>
        </pc:sldMkLst>
        <pc:spChg chg="mod">
          <ac:chgData name="Eòghan Stewart" userId="ccd32ca3-16ce-428f-9541-372d6b051929_5::10032001687B7302" providerId="ADAL" clId="{33EA15B7-71FB-40BF-8A26-18B9BAE318D5}" dt="2023-06-26T12:18:15.262" v="1371" actId="20577"/>
          <ac:spMkLst>
            <pc:docMk/>
            <pc:sldMk cId="866542113" sldId="307"/>
            <ac:spMk id="2" creationId="{7881C259-3499-2D34-0C92-61995103236F}"/>
          </ac:spMkLst>
        </pc:spChg>
        <pc:spChg chg="mod">
          <ac:chgData name="Eòghan Stewart" userId="ccd32ca3-16ce-428f-9541-372d6b051929_5::10032001687B7302" providerId="ADAL" clId="{33EA15B7-71FB-40BF-8A26-18B9BAE318D5}" dt="2023-06-30T08:59:14.101" v="9447" actId="20577"/>
          <ac:spMkLst>
            <pc:docMk/>
            <pc:sldMk cId="866542113" sldId="307"/>
            <ac:spMk id="4" creationId="{296B07EF-2297-52ED-6EC9-2FAF4F1D39B6}"/>
          </ac:spMkLst>
        </pc:spChg>
        <pc:picChg chg="mod">
          <ac:chgData name="Eòghan Stewart" userId="ccd32ca3-16ce-428f-9541-372d6b051929_5::10032001687B7302" providerId="ADAL" clId="{33EA15B7-71FB-40BF-8A26-18B9BAE318D5}" dt="2023-06-30T09:34:15.304" v="10069" actId="14826"/>
          <ac:picMkLst>
            <pc:docMk/>
            <pc:sldMk cId="866542113" sldId="307"/>
            <ac:picMk id="6" creationId="{9C9C17EC-E56D-CB20-0A13-18905E9779B3}"/>
          </ac:picMkLst>
        </pc:picChg>
      </pc:sldChg>
      <pc:sldChg chg="del">
        <pc:chgData name="Eòghan Stewart" userId="ccd32ca3-16ce-428f-9541-372d6b051929_5::10032001687B7302" providerId="ADAL" clId="{33EA15B7-71FB-40BF-8A26-18B9BAE318D5}" dt="2023-06-26T12:35:02.065" v="2502" actId="47"/>
        <pc:sldMkLst>
          <pc:docMk/>
          <pc:sldMk cId="4210516386" sldId="315"/>
        </pc:sldMkLst>
      </pc:sldChg>
      <pc:sldChg chg="addSp delSp modSp del mod modAnim">
        <pc:chgData name="Eòghan Stewart" userId="ccd32ca3-16ce-428f-9541-372d6b051929_5::10032001687B7302" providerId="ADAL" clId="{33EA15B7-71FB-40BF-8A26-18B9BAE318D5}" dt="2023-06-30T08:38:24.270" v="7939" actId="47"/>
        <pc:sldMkLst>
          <pc:docMk/>
          <pc:sldMk cId="2452022549" sldId="317"/>
        </pc:sldMkLst>
        <pc:spChg chg="mod">
          <ac:chgData name="Eòghan Stewart" userId="ccd32ca3-16ce-428f-9541-372d6b051929_5::10032001687B7302" providerId="ADAL" clId="{33EA15B7-71FB-40BF-8A26-18B9BAE318D5}" dt="2023-06-26T12:28:30.392" v="2238" actId="20577"/>
          <ac:spMkLst>
            <pc:docMk/>
            <pc:sldMk cId="2452022549" sldId="317"/>
            <ac:spMk id="2" creationId="{00000000-0000-0000-0000-000000000000}"/>
          </ac:spMkLst>
        </pc:spChg>
        <pc:spChg chg="mod">
          <ac:chgData name="Eòghan Stewart" userId="ccd32ca3-16ce-428f-9541-372d6b051929_5::10032001687B7302" providerId="ADAL" clId="{33EA15B7-71FB-40BF-8A26-18B9BAE318D5}" dt="2023-06-30T08:31:21.172" v="7477" actId="113"/>
          <ac:spMkLst>
            <pc:docMk/>
            <pc:sldMk cId="2452022549" sldId="317"/>
            <ac:spMk id="3" creationId="{9016A5C4-5ABD-BE1B-7BBD-C7F3E6760773}"/>
          </ac:spMkLst>
        </pc:spChg>
        <pc:spChg chg="mod">
          <ac:chgData name="Eòghan Stewart" userId="ccd32ca3-16ce-428f-9541-372d6b051929_5::10032001687B7302" providerId="ADAL" clId="{33EA15B7-71FB-40BF-8A26-18B9BAE318D5}" dt="2023-06-26T12:39:57.445" v="2652" actId="20577"/>
          <ac:spMkLst>
            <pc:docMk/>
            <pc:sldMk cId="2452022549" sldId="317"/>
            <ac:spMk id="5" creationId="{FAF7AF29-FD6D-030A-0BF8-0373CC032345}"/>
          </ac:spMkLst>
        </pc:spChg>
        <pc:spChg chg="mod">
          <ac:chgData name="Eòghan Stewart" userId="ccd32ca3-16ce-428f-9541-372d6b051929_5::10032001687B7302" providerId="ADAL" clId="{33EA15B7-71FB-40BF-8A26-18B9BAE318D5}" dt="2023-06-26T12:40:57.322" v="2736" actId="14100"/>
          <ac:spMkLst>
            <pc:docMk/>
            <pc:sldMk cId="2452022549" sldId="317"/>
            <ac:spMk id="20" creationId="{0CFFCA03-7BD2-6C09-23EC-A867EC754D04}"/>
          </ac:spMkLst>
        </pc:spChg>
        <pc:spChg chg="mod">
          <ac:chgData name="Eòghan Stewart" userId="ccd32ca3-16ce-428f-9541-372d6b051929_5::10032001687B7302" providerId="ADAL" clId="{33EA15B7-71FB-40BF-8A26-18B9BAE318D5}" dt="2023-06-26T12:40:07.715" v="2676" actId="20577"/>
          <ac:spMkLst>
            <pc:docMk/>
            <pc:sldMk cId="2452022549" sldId="317"/>
            <ac:spMk id="26" creationId="{7AC11DC3-E4CA-F722-4DEE-4197A68CD474}"/>
          </ac:spMkLst>
        </pc:spChg>
        <pc:spChg chg="mod">
          <ac:chgData name="Eòghan Stewart" userId="ccd32ca3-16ce-428f-9541-372d6b051929_5::10032001687B7302" providerId="ADAL" clId="{33EA15B7-71FB-40BF-8A26-18B9BAE318D5}" dt="2023-06-26T12:40:38.898" v="2727" actId="1076"/>
          <ac:spMkLst>
            <pc:docMk/>
            <pc:sldMk cId="2452022549" sldId="317"/>
            <ac:spMk id="33" creationId="{B8F41304-62A9-0F93-715E-1FDFB4878317}"/>
          </ac:spMkLst>
        </pc:spChg>
        <pc:spChg chg="add mod">
          <ac:chgData name="Eòghan Stewart" userId="ccd32ca3-16ce-428f-9541-372d6b051929_5::10032001687B7302" providerId="ADAL" clId="{33EA15B7-71FB-40BF-8A26-18B9BAE318D5}" dt="2023-06-26T12:40:44.075" v="2729" actId="1076"/>
          <ac:spMkLst>
            <pc:docMk/>
            <pc:sldMk cId="2452022549" sldId="317"/>
            <ac:spMk id="53" creationId="{A362C0C9-D28D-B0B5-A30A-DDB377EEC5D5}"/>
          </ac:spMkLst>
        </pc:spChg>
        <pc:grpChg chg="del">
          <ac:chgData name="Eòghan Stewart" userId="ccd32ca3-16ce-428f-9541-372d6b051929_5::10032001687B7302" providerId="ADAL" clId="{33EA15B7-71FB-40BF-8A26-18B9BAE318D5}" dt="2023-06-26T12:28:33.996" v="2239" actId="478"/>
          <ac:grpSpMkLst>
            <pc:docMk/>
            <pc:sldMk cId="2452022549" sldId="317"/>
            <ac:grpSpMk id="6" creationId="{1F0954E2-DF6B-CF38-75A1-2D958EFD6D41}"/>
          </ac:grpSpMkLst>
        </pc:grpChg>
        <pc:grpChg chg="del">
          <ac:chgData name="Eòghan Stewart" userId="ccd32ca3-16ce-428f-9541-372d6b051929_5::10032001687B7302" providerId="ADAL" clId="{33EA15B7-71FB-40BF-8A26-18B9BAE318D5}" dt="2023-06-26T12:28:35.528" v="2241" actId="478"/>
          <ac:grpSpMkLst>
            <pc:docMk/>
            <pc:sldMk cId="2452022549" sldId="317"/>
            <ac:grpSpMk id="21" creationId="{4801BA92-FB29-14D7-031B-E7A5E31615FC}"/>
          </ac:grpSpMkLst>
        </pc:grpChg>
        <pc:grpChg chg="del">
          <ac:chgData name="Eòghan Stewart" userId="ccd32ca3-16ce-428f-9541-372d6b051929_5::10032001687B7302" providerId="ADAL" clId="{33EA15B7-71FB-40BF-8A26-18B9BAE318D5}" dt="2023-06-26T12:28:34.840" v="2240" actId="478"/>
          <ac:grpSpMkLst>
            <pc:docMk/>
            <pc:sldMk cId="2452022549" sldId="317"/>
            <ac:grpSpMk id="27" creationId="{B24F8542-C1E4-0474-165E-784E99B458C2}"/>
          </ac:grpSpMkLst>
        </pc:grpChg>
        <pc:picChg chg="add del mod">
          <ac:chgData name="Eòghan Stewart" userId="ccd32ca3-16ce-428f-9541-372d6b051929_5::10032001687B7302" providerId="ADAL" clId="{33EA15B7-71FB-40BF-8A26-18B9BAE318D5}" dt="2023-06-26T12:41:14.883" v="2750" actId="478"/>
          <ac:picMkLst>
            <pc:docMk/>
            <pc:sldMk cId="2452022549" sldId="317"/>
            <ac:picMk id="8" creationId="{BD968DCF-D1F2-B7F8-C33D-6E99B59055BD}"/>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10" creationId="{6FF57618-B40F-9F66-C5CF-C75247BFA8B7}"/>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13" creationId="{ADEE7CFC-E9E9-FF62-BCB0-D26A837F1A63}"/>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16" creationId="{9CB23282-5572-14F8-2F05-EA73888AF9D3}"/>
          </ac:picMkLst>
        </pc:picChg>
        <pc:picChg chg="add mod">
          <ac:chgData name="Eòghan Stewart" userId="ccd32ca3-16ce-428f-9541-372d6b051929_5::10032001687B7302" providerId="ADAL" clId="{33EA15B7-71FB-40BF-8A26-18B9BAE318D5}" dt="2023-06-26T12:40:50.554" v="2732" actId="1076"/>
          <ac:picMkLst>
            <pc:docMk/>
            <pc:sldMk cId="2452022549" sldId="317"/>
            <ac:picMk id="34" creationId="{2C3AFAB4-2364-F54D-A132-519E00BF1468}"/>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36" creationId="{9C0C0846-1E12-49EC-BA0B-75A08580365E}"/>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38" creationId="{42CFAFE2-37F7-DF55-4512-5DF0883AE5E8}"/>
          </ac:picMkLst>
        </pc:picChg>
        <pc:picChg chg="add mod">
          <ac:chgData name="Eòghan Stewart" userId="ccd32ca3-16ce-428f-9541-372d6b051929_5::10032001687B7302" providerId="ADAL" clId="{33EA15B7-71FB-40BF-8A26-18B9BAE318D5}" dt="2023-06-26T12:41:05.131" v="2742" actId="1076"/>
          <ac:picMkLst>
            <pc:docMk/>
            <pc:sldMk cId="2452022549" sldId="317"/>
            <ac:picMk id="40" creationId="{FF586BBA-477F-2492-61A5-401A37308C5E}"/>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42" creationId="{194D4233-16C7-E5D9-41A1-B131EE48BF2C}"/>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44" creationId="{95B251B2-1831-7324-B9E6-19B8E0A0F76A}"/>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46" creationId="{80213A35-1E80-FB10-F12B-74730B68ECB1}"/>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48" creationId="{F1D6C00D-1D4F-2B90-3C74-4F3D72919EEF}"/>
          </ac:picMkLst>
        </pc:picChg>
        <pc:picChg chg="add mod">
          <ac:chgData name="Eòghan Stewart" userId="ccd32ca3-16ce-428f-9541-372d6b051929_5::10032001687B7302" providerId="ADAL" clId="{33EA15B7-71FB-40BF-8A26-18B9BAE318D5}" dt="2023-06-26T12:41:01.058" v="2739" actId="1076"/>
          <ac:picMkLst>
            <pc:docMk/>
            <pc:sldMk cId="2452022549" sldId="317"/>
            <ac:picMk id="50" creationId="{700CC64C-2B13-6104-FDB7-8FF71B9157B0}"/>
          </ac:picMkLst>
        </pc:picChg>
        <pc:picChg chg="add del mod">
          <ac:chgData name="Eòghan Stewart" userId="ccd32ca3-16ce-428f-9541-372d6b051929_5::10032001687B7302" providerId="ADAL" clId="{33EA15B7-71FB-40BF-8A26-18B9BAE318D5}" dt="2023-06-26T12:41:14.883" v="2750" actId="478"/>
          <ac:picMkLst>
            <pc:docMk/>
            <pc:sldMk cId="2452022549" sldId="317"/>
            <ac:picMk id="52" creationId="{37079C59-FAF6-14B3-F7DC-E43D20E1A1BA}"/>
          </ac:picMkLst>
        </pc:picChg>
      </pc:sldChg>
      <pc:sldChg chg="addSp delSp modSp mod">
        <pc:chgData name="Eòghan Stewart" userId="ccd32ca3-16ce-428f-9541-372d6b051929_5::10032001687B7302" providerId="ADAL" clId="{33EA15B7-71FB-40BF-8A26-18B9BAE318D5}" dt="2023-06-30T10:05:00.996" v="12614" actId="20577"/>
        <pc:sldMkLst>
          <pc:docMk/>
          <pc:sldMk cId="2587593546" sldId="318"/>
        </pc:sldMkLst>
        <pc:spChg chg="mod">
          <ac:chgData name="Eòghan Stewart" userId="ccd32ca3-16ce-428f-9541-372d6b051929_5::10032001687B7302" providerId="ADAL" clId="{33EA15B7-71FB-40BF-8A26-18B9BAE318D5}" dt="2023-06-30T08:31:55.173" v="7540" actId="20577"/>
          <ac:spMkLst>
            <pc:docMk/>
            <pc:sldMk cId="2587593546" sldId="318"/>
            <ac:spMk id="2" creationId="{00000000-0000-0000-0000-000000000000}"/>
          </ac:spMkLst>
        </pc:spChg>
        <pc:spChg chg="mod">
          <ac:chgData name="Eòghan Stewart" userId="ccd32ca3-16ce-428f-9541-372d6b051929_5::10032001687B7302" providerId="ADAL" clId="{33EA15B7-71FB-40BF-8A26-18B9BAE318D5}" dt="2023-06-30T10:05:00.996" v="12614" actId="20577"/>
          <ac:spMkLst>
            <pc:docMk/>
            <pc:sldMk cId="2587593546" sldId="318"/>
            <ac:spMk id="5" creationId="{FAF7AF29-FD6D-030A-0BF8-0373CC032345}"/>
          </ac:spMkLst>
        </pc:spChg>
        <pc:spChg chg="mod">
          <ac:chgData name="Eòghan Stewart" userId="ccd32ca3-16ce-428f-9541-372d6b051929_5::10032001687B7302" providerId="ADAL" clId="{33EA15B7-71FB-40BF-8A26-18B9BAE318D5}" dt="2023-06-30T08:32:34.342" v="7625" actId="20577"/>
          <ac:spMkLst>
            <pc:docMk/>
            <pc:sldMk cId="2587593546" sldId="318"/>
            <ac:spMk id="7" creationId="{202B696B-14CD-9E93-158B-B1D7DDF44574}"/>
          </ac:spMkLst>
        </pc:spChg>
        <pc:spChg chg="mod">
          <ac:chgData name="Eòghan Stewart" userId="ccd32ca3-16ce-428f-9541-372d6b051929_5::10032001687B7302" providerId="ADAL" clId="{33EA15B7-71FB-40BF-8A26-18B9BAE318D5}" dt="2023-06-30T08:32:16.076" v="7577"/>
          <ac:spMkLst>
            <pc:docMk/>
            <pc:sldMk cId="2587593546" sldId="318"/>
            <ac:spMk id="13" creationId="{162C2CFC-95FA-69CA-1638-B4095B7BA8A4}"/>
          </ac:spMkLst>
        </pc:spChg>
        <pc:grpChg chg="add mod">
          <ac:chgData name="Eòghan Stewart" userId="ccd32ca3-16ce-428f-9541-372d6b051929_5::10032001687B7302" providerId="ADAL" clId="{33EA15B7-71FB-40BF-8A26-18B9BAE318D5}" dt="2023-06-30T08:33:11.206" v="7630" actId="164"/>
          <ac:grpSpMkLst>
            <pc:docMk/>
            <pc:sldMk cId="2587593546" sldId="318"/>
            <ac:grpSpMk id="10" creationId="{C159B76D-63EF-0880-3301-79383634BD45}"/>
          </ac:grpSpMkLst>
        </pc:grpChg>
        <pc:picChg chg="mod">
          <ac:chgData name="Eòghan Stewart" userId="ccd32ca3-16ce-428f-9541-372d6b051929_5::10032001687B7302" providerId="ADAL" clId="{33EA15B7-71FB-40BF-8A26-18B9BAE318D5}" dt="2023-06-30T08:33:11.206" v="7630" actId="164"/>
          <ac:picMkLst>
            <pc:docMk/>
            <pc:sldMk cId="2587593546" sldId="318"/>
            <ac:picMk id="3" creationId="{F93CD07F-9767-DFF5-9FF9-66997131E68C}"/>
          </ac:picMkLst>
        </pc:picChg>
        <pc:picChg chg="del">
          <ac:chgData name="Eòghan Stewart" userId="ccd32ca3-16ce-428f-9541-372d6b051929_5::10032001687B7302" providerId="ADAL" clId="{33EA15B7-71FB-40BF-8A26-18B9BAE318D5}" dt="2023-06-30T08:33:19.833" v="7631" actId="478"/>
          <ac:picMkLst>
            <pc:docMk/>
            <pc:sldMk cId="2587593546" sldId="318"/>
            <ac:picMk id="8" creationId="{878C2AB7-BD3B-8586-B5ED-8CD2C9FE08A5}"/>
          </ac:picMkLst>
        </pc:picChg>
        <pc:picChg chg="add mod">
          <ac:chgData name="Eòghan Stewart" userId="ccd32ca3-16ce-428f-9541-372d6b051929_5::10032001687B7302" providerId="ADAL" clId="{33EA15B7-71FB-40BF-8A26-18B9BAE318D5}" dt="2023-06-30T08:33:11.206" v="7630" actId="164"/>
          <ac:picMkLst>
            <pc:docMk/>
            <pc:sldMk cId="2587593546" sldId="318"/>
            <ac:picMk id="9" creationId="{A861AA36-DBEA-C80A-1244-FD54A68390D6}"/>
          </ac:picMkLst>
        </pc:picChg>
        <pc:picChg chg="add mod">
          <ac:chgData name="Eòghan Stewart" userId="ccd32ca3-16ce-428f-9541-372d6b051929_5::10032001687B7302" providerId="ADAL" clId="{33EA15B7-71FB-40BF-8A26-18B9BAE318D5}" dt="2023-06-30T08:33:52.966" v="7636" actId="1076"/>
          <ac:picMkLst>
            <pc:docMk/>
            <pc:sldMk cId="2587593546" sldId="318"/>
            <ac:picMk id="14" creationId="{2E0A56CA-0A5F-D36F-96D3-84C09B2FC03B}"/>
          </ac:picMkLst>
        </pc:picChg>
      </pc:sldChg>
      <pc:sldChg chg="del">
        <pc:chgData name="Eòghan Stewart" userId="ccd32ca3-16ce-428f-9541-372d6b051929_5::10032001687B7302" providerId="ADAL" clId="{33EA15B7-71FB-40BF-8A26-18B9BAE318D5}" dt="2023-06-30T10:01:36.316" v="12473" actId="47"/>
        <pc:sldMkLst>
          <pc:docMk/>
          <pc:sldMk cId="3465111417" sldId="323"/>
        </pc:sldMkLst>
      </pc:sldChg>
      <pc:sldChg chg="del">
        <pc:chgData name="Eòghan Stewart" userId="ccd32ca3-16ce-428f-9541-372d6b051929_5::10032001687B7302" providerId="ADAL" clId="{33EA15B7-71FB-40BF-8A26-18B9BAE318D5}" dt="2023-06-30T09:13:47.901" v="9522" actId="47"/>
        <pc:sldMkLst>
          <pc:docMk/>
          <pc:sldMk cId="3222771250" sldId="325"/>
        </pc:sldMkLst>
      </pc:sldChg>
      <pc:sldChg chg="addSp delSp modSp mod">
        <pc:chgData name="Eòghan Stewart" userId="ccd32ca3-16ce-428f-9541-372d6b051929_5::10032001687B7302" providerId="ADAL" clId="{33EA15B7-71FB-40BF-8A26-18B9BAE318D5}" dt="2023-06-30T09:25:17.994" v="9785" actId="1076"/>
        <pc:sldMkLst>
          <pc:docMk/>
          <pc:sldMk cId="193497632" sldId="326"/>
        </pc:sldMkLst>
        <pc:spChg chg="mod">
          <ac:chgData name="Eòghan Stewart" userId="ccd32ca3-16ce-428f-9541-372d6b051929_5::10032001687B7302" providerId="ADAL" clId="{33EA15B7-71FB-40BF-8A26-18B9BAE318D5}" dt="2023-06-30T09:24:45.652" v="9781" actId="5793"/>
          <ac:spMkLst>
            <pc:docMk/>
            <pc:sldMk cId="193497632" sldId="326"/>
            <ac:spMk id="2" creationId="{95B522EF-3731-C371-CFED-E2892431AF0F}"/>
          </ac:spMkLst>
        </pc:spChg>
        <pc:spChg chg="mod">
          <ac:chgData name="Eòghan Stewart" userId="ccd32ca3-16ce-428f-9541-372d6b051929_5::10032001687B7302" providerId="ADAL" clId="{33EA15B7-71FB-40BF-8A26-18B9BAE318D5}" dt="2023-06-26T12:32:38.363" v="2363" actId="1076"/>
          <ac:spMkLst>
            <pc:docMk/>
            <pc:sldMk cId="193497632" sldId="326"/>
            <ac:spMk id="11" creationId="{ABA1F9BA-67A8-17D6-35CA-F2B0FDC4F93D}"/>
          </ac:spMkLst>
        </pc:spChg>
        <pc:spChg chg="mod">
          <ac:chgData name="Eòghan Stewart" userId="ccd32ca3-16ce-428f-9541-372d6b051929_5::10032001687B7302" providerId="ADAL" clId="{33EA15B7-71FB-40BF-8A26-18B9BAE318D5}" dt="2023-06-26T12:34:08.836" v="2437" actId="20577"/>
          <ac:spMkLst>
            <pc:docMk/>
            <pc:sldMk cId="193497632" sldId="326"/>
            <ac:spMk id="15" creationId="{876A2E7C-B2B9-10E2-CE69-EF66795E934F}"/>
          </ac:spMkLst>
        </pc:spChg>
        <pc:spChg chg="mod">
          <ac:chgData name="Eòghan Stewart" userId="ccd32ca3-16ce-428f-9541-372d6b051929_5::10032001687B7302" providerId="ADAL" clId="{33EA15B7-71FB-40BF-8A26-18B9BAE318D5}" dt="2023-06-26T12:31:55.139" v="2337" actId="20577"/>
          <ac:spMkLst>
            <pc:docMk/>
            <pc:sldMk cId="193497632" sldId="326"/>
            <ac:spMk id="29" creationId="{B60E24CC-3016-5012-EAE1-318AF3E88984}"/>
          </ac:spMkLst>
        </pc:spChg>
        <pc:spChg chg="del">
          <ac:chgData name="Eòghan Stewart" userId="ccd32ca3-16ce-428f-9541-372d6b051929_5::10032001687B7302" providerId="ADAL" clId="{33EA15B7-71FB-40BF-8A26-18B9BAE318D5}" dt="2023-06-30T09:20:48.561" v="9757" actId="478"/>
          <ac:spMkLst>
            <pc:docMk/>
            <pc:sldMk cId="193497632" sldId="326"/>
            <ac:spMk id="30" creationId="{F3B13FFF-9F33-0746-57EF-0F2C4412906B}"/>
          </ac:spMkLst>
        </pc:spChg>
        <pc:spChg chg="mod">
          <ac:chgData name="Eòghan Stewart" userId="ccd32ca3-16ce-428f-9541-372d6b051929_5::10032001687B7302" providerId="ADAL" clId="{33EA15B7-71FB-40BF-8A26-18B9BAE318D5}" dt="2023-06-30T09:24:25.610" v="9766" actId="1076"/>
          <ac:spMkLst>
            <pc:docMk/>
            <pc:sldMk cId="193497632" sldId="326"/>
            <ac:spMk id="31" creationId="{77612751-E644-8B24-6134-035489E73A63}"/>
          </ac:spMkLst>
        </pc:spChg>
        <pc:spChg chg="mod">
          <ac:chgData name="Eòghan Stewart" userId="ccd32ca3-16ce-428f-9541-372d6b051929_5::10032001687B7302" providerId="ADAL" clId="{33EA15B7-71FB-40BF-8A26-18B9BAE318D5}" dt="2023-06-30T09:21:29.730" v="9760" actId="1076"/>
          <ac:spMkLst>
            <pc:docMk/>
            <pc:sldMk cId="193497632" sldId="326"/>
            <ac:spMk id="32" creationId="{2E6A3E07-D31F-1D04-0F6A-8093026DB02C}"/>
          </ac:spMkLst>
        </pc:spChg>
        <pc:spChg chg="mod">
          <ac:chgData name="Eòghan Stewart" userId="ccd32ca3-16ce-428f-9541-372d6b051929_5::10032001687B7302" providerId="ADAL" clId="{33EA15B7-71FB-40BF-8A26-18B9BAE318D5}" dt="2023-06-30T08:38:44.247" v="7962" actId="20577"/>
          <ac:spMkLst>
            <pc:docMk/>
            <pc:sldMk cId="193497632" sldId="326"/>
            <ac:spMk id="33" creationId="{42F2B8AF-8BEB-2B07-C788-47D2A512417E}"/>
          </ac:spMkLst>
        </pc:spChg>
        <pc:spChg chg="del">
          <ac:chgData name="Eòghan Stewart" userId="ccd32ca3-16ce-428f-9541-372d6b051929_5::10032001687B7302" providerId="ADAL" clId="{33EA15B7-71FB-40BF-8A26-18B9BAE318D5}" dt="2023-06-30T09:25:08.547" v="9783" actId="478"/>
          <ac:spMkLst>
            <pc:docMk/>
            <pc:sldMk cId="193497632" sldId="326"/>
            <ac:spMk id="34" creationId="{D37F471D-6A92-383E-9569-5CAAE16A0FCE}"/>
          </ac:spMkLst>
        </pc:spChg>
        <pc:spChg chg="mod">
          <ac:chgData name="Eòghan Stewart" userId="ccd32ca3-16ce-428f-9541-372d6b051929_5::10032001687B7302" providerId="ADAL" clId="{33EA15B7-71FB-40BF-8A26-18B9BAE318D5}" dt="2023-06-26T12:31:01.367" v="2307" actId="20577"/>
          <ac:spMkLst>
            <pc:docMk/>
            <pc:sldMk cId="193497632" sldId="326"/>
            <ac:spMk id="35" creationId="{CEFD5821-8C98-EFF3-D483-828483D77B4B}"/>
          </ac:spMkLst>
        </pc:spChg>
        <pc:spChg chg="mod">
          <ac:chgData name="Eòghan Stewart" userId="ccd32ca3-16ce-428f-9541-372d6b051929_5::10032001687B7302" providerId="ADAL" clId="{33EA15B7-71FB-40BF-8A26-18B9BAE318D5}" dt="2023-06-30T09:25:13.379" v="9784" actId="1076"/>
          <ac:spMkLst>
            <pc:docMk/>
            <pc:sldMk cId="193497632" sldId="326"/>
            <ac:spMk id="36" creationId="{1BAD7D50-E23E-FD38-50A4-EE940691DAB5}"/>
          </ac:spMkLst>
        </pc:spChg>
        <pc:spChg chg="del">
          <ac:chgData name="Eòghan Stewart" userId="ccd32ca3-16ce-428f-9541-372d6b051929_5::10032001687B7302" providerId="ADAL" clId="{33EA15B7-71FB-40BF-8A26-18B9BAE318D5}" dt="2023-06-30T09:24:35.906" v="9768" actId="478"/>
          <ac:spMkLst>
            <pc:docMk/>
            <pc:sldMk cId="193497632" sldId="326"/>
            <ac:spMk id="37" creationId="{4CE6098A-B5B3-97AB-B219-0A604D796B97}"/>
          </ac:spMkLst>
        </pc:spChg>
        <pc:spChg chg="mod">
          <ac:chgData name="Eòghan Stewart" userId="ccd32ca3-16ce-428f-9541-372d6b051929_5::10032001687B7302" providerId="ADAL" clId="{33EA15B7-71FB-40BF-8A26-18B9BAE318D5}" dt="2023-06-26T12:32:19.965" v="2353" actId="1076"/>
          <ac:spMkLst>
            <pc:docMk/>
            <pc:sldMk cId="193497632" sldId="326"/>
            <ac:spMk id="38" creationId="{F462E627-F248-4344-29EB-69B311C60AA6}"/>
          </ac:spMkLst>
        </pc:spChg>
        <pc:spChg chg="mod">
          <ac:chgData name="Eòghan Stewart" userId="ccd32ca3-16ce-428f-9541-372d6b051929_5::10032001687B7302" providerId="ADAL" clId="{33EA15B7-71FB-40BF-8A26-18B9BAE318D5}" dt="2023-06-30T09:20:54.224" v="9758" actId="1076"/>
          <ac:spMkLst>
            <pc:docMk/>
            <pc:sldMk cId="193497632" sldId="326"/>
            <ac:spMk id="39" creationId="{2149B233-D34A-8A68-21F4-130B6D216F15}"/>
          </ac:spMkLst>
        </pc:spChg>
        <pc:spChg chg="del">
          <ac:chgData name="Eòghan Stewart" userId="ccd32ca3-16ce-428f-9541-372d6b051929_5::10032001687B7302" providerId="ADAL" clId="{33EA15B7-71FB-40BF-8A26-18B9BAE318D5}" dt="2023-06-30T09:21:34.769" v="9761" actId="478"/>
          <ac:spMkLst>
            <pc:docMk/>
            <pc:sldMk cId="193497632" sldId="326"/>
            <ac:spMk id="40" creationId="{A438E7E8-931D-A978-407C-E69552D170CF}"/>
          </ac:spMkLst>
        </pc:spChg>
        <pc:spChg chg="mod">
          <ac:chgData name="Eòghan Stewart" userId="ccd32ca3-16ce-428f-9541-372d6b051929_5::10032001687B7302" providerId="ADAL" clId="{33EA15B7-71FB-40BF-8A26-18B9BAE318D5}" dt="2023-06-30T09:25:17.994" v="9785" actId="1076"/>
          <ac:spMkLst>
            <pc:docMk/>
            <pc:sldMk cId="193497632" sldId="326"/>
            <ac:spMk id="41" creationId="{6EF5C37C-5FAE-ED2A-B784-26CC7D64C52E}"/>
          </ac:spMkLst>
        </pc:spChg>
        <pc:picChg chg="add mod">
          <ac:chgData name="Eòghan Stewart" userId="ccd32ca3-16ce-428f-9541-372d6b051929_5::10032001687B7302" providerId="ADAL" clId="{33EA15B7-71FB-40BF-8A26-18B9BAE318D5}" dt="2023-06-30T09:20:54.224" v="9758" actId="1076"/>
          <ac:picMkLst>
            <pc:docMk/>
            <pc:sldMk cId="193497632" sldId="326"/>
            <ac:picMk id="3" creationId="{67FBBF0E-7E82-2542-2692-FA8A44B60D72}"/>
          </ac:picMkLst>
        </pc:picChg>
        <pc:picChg chg="del">
          <ac:chgData name="Eòghan Stewart" userId="ccd32ca3-16ce-428f-9541-372d6b051929_5::10032001687B7302" providerId="ADAL" clId="{33EA15B7-71FB-40BF-8A26-18B9BAE318D5}" dt="2023-06-26T12:30:28.118" v="2268" actId="478"/>
          <ac:picMkLst>
            <pc:docMk/>
            <pc:sldMk cId="193497632" sldId="326"/>
            <ac:picMk id="4" creationId="{AD165E66-873B-3B55-7AA3-8D7A02DC10D2}"/>
          </ac:picMkLst>
        </pc:picChg>
        <pc:picChg chg="add mod">
          <ac:chgData name="Eòghan Stewart" userId="ccd32ca3-16ce-428f-9541-372d6b051929_5::10032001687B7302" providerId="ADAL" clId="{33EA15B7-71FB-40BF-8A26-18B9BAE318D5}" dt="2023-06-26T12:32:12.923" v="2346" actId="1076"/>
          <ac:picMkLst>
            <pc:docMk/>
            <pc:sldMk cId="193497632" sldId="326"/>
            <ac:picMk id="5" creationId="{77689EB5-1B65-AC21-10ED-2677630B9B9A}"/>
          </ac:picMkLst>
        </pc:picChg>
        <pc:picChg chg="del">
          <ac:chgData name="Eòghan Stewart" userId="ccd32ca3-16ce-428f-9541-372d6b051929_5::10032001687B7302" providerId="ADAL" clId="{33EA15B7-71FB-40BF-8A26-18B9BAE318D5}" dt="2023-06-26T12:30:26.628" v="2266" actId="478"/>
          <ac:picMkLst>
            <pc:docMk/>
            <pc:sldMk cId="193497632" sldId="326"/>
            <ac:picMk id="6" creationId="{CD1093A3-7A0A-15BA-4208-777C4E1A3AF4}"/>
          </ac:picMkLst>
        </pc:picChg>
        <pc:picChg chg="add mod">
          <ac:chgData name="Eòghan Stewart" userId="ccd32ca3-16ce-428f-9541-372d6b051929_5::10032001687B7302" providerId="ADAL" clId="{33EA15B7-71FB-40BF-8A26-18B9BAE318D5}" dt="2023-06-26T12:30:41.549" v="2277" actId="1076"/>
          <ac:picMkLst>
            <pc:docMk/>
            <pc:sldMk cId="193497632" sldId="326"/>
            <ac:picMk id="7" creationId="{69F1F4CF-D6FD-D091-BF52-046133F66A68}"/>
          </ac:picMkLst>
        </pc:picChg>
        <pc:picChg chg="del">
          <ac:chgData name="Eòghan Stewart" userId="ccd32ca3-16ce-428f-9541-372d6b051929_5::10032001687B7302" providerId="ADAL" clId="{33EA15B7-71FB-40BF-8A26-18B9BAE318D5}" dt="2023-06-26T12:30:32.228" v="2272" actId="478"/>
          <ac:picMkLst>
            <pc:docMk/>
            <pc:sldMk cId="193497632" sldId="326"/>
            <ac:picMk id="8" creationId="{B078DC14-0B40-257B-0540-EAAD7B27701C}"/>
          </ac:picMkLst>
        </pc:picChg>
        <pc:picChg chg="del">
          <ac:chgData name="Eòghan Stewart" userId="ccd32ca3-16ce-428f-9541-372d6b051929_5::10032001687B7302" providerId="ADAL" clId="{33EA15B7-71FB-40BF-8A26-18B9BAE318D5}" dt="2023-06-26T12:30:28.919" v="2269" actId="478"/>
          <ac:picMkLst>
            <pc:docMk/>
            <pc:sldMk cId="193497632" sldId="326"/>
            <ac:picMk id="9" creationId="{12A89ED0-BC50-88A4-2BD9-D5BAE55437EC}"/>
          </ac:picMkLst>
        </pc:picChg>
        <pc:picChg chg="del">
          <ac:chgData name="Eòghan Stewart" userId="ccd32ca3-16ce-428f-9541-372d6b051929_5::10032001687B7302" providerId="ADAL" clId="{33EA15B7-71FB-40BF-8A26-18B9BAE318D5}" dt="2023-06-26T12:30:29.717" v="2270" actId="478"/>
          <ac:picMkLst>
            <pc:docMk/>
            <pc:sldMk cId="193497632" sldId="326"/>
            <ac:picMk id="10" creationId="{244662F9-E346-05CE-7EB0-D382EB121BFC}"/>
          </ac:picMkLst>
        </pc:picChg>
        <pc:picChg chg="del">
          <ac:chgData name="Eòghan Stewart" userId="ccd32ca3-16ce-428f-9541-372d6b051929_5::10032001687B7302" providerId="ADAL" clId="{33EA15B7-71FB-40BF-8A26-18B9BAE318D5}" dt="2023-06-26T12:30:23.237" v="2262" actId="478"/>
          <ac:picMkLst>
            <pc:docMk/>
            <pc:sldMk cId="193497632" sldId="326"/>
            <ac:picMk id="12" creationId="{19A87B11-D5AC-3C64-EF01-AB1FB00E85D1}"/>
          </ac:picMkLst>
        </pc:picChg>
        <pc:picChg chg="add mod">
          <ac:chgData name="Eòghan Stewart" userId="ccd32ca3-16ce-428f-9541-372d6b051929_5::10032001687B7302" providerId="ADAL" clId="{33EA15B7-71FB-40BF-8A26-18B9BAE318D5}" dt="2023-06-26T12:32:40.380" v="2364" actId="1076"/>
          <ac:picMkLst>
            <pc:docMk/>
            <pc:sldMk cId="193497632" sldId="326"/>
            <ac:picMk id="13" creationId="{639F9D9B-83F3-54B2-9ACB-C5748A192358}"/>
          </ac:picMkLst>
        </pc:picChg>
        <pc:picChg chg="del">
          <ac:chgData name="Eòghan Stewart" userId="ccd32ca3-16ce-428f-9541-372d6b051929_5::10032001687B7302" providerId="ADAL" clId="{33EA15B7-71FB-40BF-8A26-18B9BAE318D5}" dt="2023-06-26T12:30:23.861" v="2263" actId="478"/>
          <ac:picMkLst>
            <pc:docMk/>
            <pc:sldMk cId="193497632" sldId="326"/>
            <ac:picMk id="14" creationId="{A71F557D-95C5-797B-16EB-40D13E589B7F}"/>
          </ac:picMkLst>
        </pc:picChg>
        <pc:picChg chg="add mod">
          <ac:chgData name="Eòghan Stewart" userId="ccd32ca3-16ce-428f-9541-372d6b051929_5::10032001687B7302" providerId="ADAL" clId="{33EA15B7-71FB-40BF-8A26-18B9BAE318D5}" dt="2023-06-26T12:32:24.421" v="2354" actId="1076"/>
          <ac:picMkLst>
            <pc:docMk/>
            <pc:sldMk cId="193497632" sldId="326"/>
            <ac:picMk id="16" creationId="{76E3FA00-C8A9-73B5-6E21-2CD19180E2EE}"/>
          </ac:picMkLst>
        </pc:picChg>
        <pc:picChg chg="add mod">
          <ac:chgData name="Eòghan Stewart" userId="ccd32ca3-16ce-428f-9541-372d6b051929_5::10032001687B7302" providerId="ADAL" clId="{33EA15B7-71FB-40BF-8A26-18B9BAE318D5}" dt="2023-06-26T12:30:45.101" v="2279" actId="1076"/>
          <ac:picMkLst>
            <pc:docMk/>
            <pc:sldMk cId="193497632" sldId="326"/>
            <ac:picMk id="17" creationId="{E8978DFF-91BC-2C90-FB9D-510B4AEF3DB2}"/>
          </ac:picMkLst>
        </pc:picChg>
        <pc:picChg chg="del">
          <ac:chgData name="Eòghan Stewart" userId="ccd32ca3-16ce-428f-9541-372d6b051929_5::10032001687B7302" providerId="ADAL" clId="{33EA15B7-71FB-40BF-8A26-18B9BAE318D5}" dt="2023-06-26T12:30:24.805" v="2264" actId="478"/>
          <ac:picMkLst>
            <pc:docMk/>
            <pc:sldMk cId="193497632" sldId="326"/>
            <ac:picMk id="18" creationId="{C08B6C84-6090-2880-22CA-1BFDF9635FBB}"/>
          </ac:picMkLst>
        </pc:picChg>
        <pc:picChg chg="add mod">
          <ac:chgData name="Eòghan Stewart" userId="ccd32ca3-16ce-428f-9541-372d6b051929_5::10032001687B7302" providerId="ADAL" clId="{33EA15B7-71FB-40BF-8A26-18B9BAE318D5}" dt="2023-06-30T09:25:17.994" v="9785" actId="1076"/>
          <ac:picMkLst>
            <pc:docMk/>
            <pc:sldMk cId="193497632" sldId="326"/>
            <ac:picMk id="19" creationId="{8457D6A7-30BD-A7B1-9CAD-0C8B435D195F}"/>
          </ac:picMkLst>
        </pc:picChg>
        <pc:picChg chg="del">
          <ac:chgData name="Eòghan Stewart" userId="ccd32ca3-16ce-428f-9541-372d6b051929_5::10032001687B7302" providerId="ADAL" clId="{33EA15B7-71FB-40BF-8A26-18B9BAE318D5}" dt="2023-06-26T12:30:21.621" v="2260" actId="478"/>
          <ac:picMkLst>
            <pc:docMk/>
            <pc:sldMk cId="193497632" sldId="326"/>
            <ac:picMk id="20" creationId="{DA9937EA-1EFC-58E2-20D3-05A635DA4C3F}"/>
          </ac:picMkLst>
        </pc:picChg>
        <pc:picChg chg="add mod">
          <ac:chgData name="Eòghan Stewart" userId="ccd32ca3-16ce-428f-9541-372d6b051929_5::10032001687B7302" providerId="ADAL" clId="{33EA15B7-71FB-40BF-8A26-18B9BAE318D5}" dt="2023-06-30T09:25:13.379" v="9784" actId="1076"/>
          <ac:picMkLst>
            <pc:docMk/>
            <pc:sldMk cId="193497632" sldId="326"/>
            <ac:picMk id="21" creationId="{49F51DDD-F1D1-B367-66D6-185F8DB92B53}"/>
          </ac:picMkLst>
        </pc:picChg>
        <pc:picChg chg="del">
          <ac:chgData name="Eòghan Stewart" userId="ccd32ca3-16ce-428f-9541-372d6b051929_5::10032001687B7302" providerId="ADAL" clId="{33EA15B7-71FB-40BF-8A26-18B9BAE318D5}" dt="2023-06-26T12:30:22.662" v="2261" actId="478"/>
          <ac:picMkLst>
            <pc:docMk/>
            <pc:sldMk cId="193497632" sldId="326"/>
            <ac:picMk id="22" creationId="{2A46D11C-36D8-B4CE-EC6B-F9957FE6CFCD}"/>
          </ac:picMkLst>
        </pc:picChg>
        <pc:picChg chg="add del mod">
          <ac:chgData name="Eòghan Stewart" userId="ccd32ca3-16ce-428f-9541-372d6b051929_5::10032001687B7302" providerId="ADAL" clId="{33EA15B7-71FB-40BF-8A26-18B9BAE318D5}" dt="2023-06-30T09:20:48.561" v="9757" actId="478"/>
          <ac:picMkLst>
            <pc:docMk/>
            <pc:sldMk cId="193497632" sldId="326"/>
            <ac:picMk id="23" creationId="{A94643FD-4A94-276E-3258-DA1580C2CB56}"/>
          </ac:picMkLst>
        </pc:picChg>
        <pc:picChg chg="del">
          <ac:chgData name="Eòghan Stewart" userId="ccd32ca3-16ce-428f-9541-372d6b051929_5::10032001687B7302" providerId="ADAL" clId="{33EA15B7-71FB-40BF-8A26-18B9BAE318D5}" dt="2023-06-26T12:30:32.852" v="2273" actId="478"/>
          <ac:picMkLst>
            <pc:docMk/>
            <pc:sldMk cId="193497632" sldId="326"/>
            <ac:picMk id="24" creationId="{6D8789CB-170F-1D33-23C4-D4394C39A7FD}"/>
          </ac:picMkLst>
        </pc:picChg>
        <pc:picChg chg="add del mod">
          <ac:chgData name="Eòghan Stewart" userId="ccd32ca3-16ce-428f-9541-372d6b051929_5::10032001687B7302" providerId="ADAL" clId="{33EA15B7-71FB-40BF-8A26-18B9BAE318D5}" dt="2023-06-30T09:25:04.819" v="9782" actId="478"/>
          <ac:picMkLst>
            <pc:docMk/>
            <pc:sldMk cId="193497632" sldId="326"/>
            <ac:picMk id="25" creationId="{2FEE4F0C-559D-5D8E-3A21-50FDCB9BD47D}"/>
          </ac:picMkLst>
        </pc:picChg>
        <pc:picChg chg="del">
          <ac:chgData name="Eòghan Stewart" userId="ccd32ca3-16ce-428f-9541-372d6b051929_5::10032001687B7302" providerId="ADAL" clId="{33EA15B7-71FB-40BF-8A26-18B9BAE318D5}" dt="2023-06-26T12:30:30.517" v="2271" actId="478"/>
          <ac:picMkLst>
            <pc:docMk/>
            <pc:sldMk cId="193497632" sldId="326"/>
            <ac:picMk id="26" creationId="{DF6EE899-5860-D113-3515-824B3407EEFF}"/>
          </ac:picMkLst>
        </pc:picChg>
        <pc:picChg chg="del">
          <ac:chgData name="Eòghan Stewart" userId="ccd32ca3-16ce-428f-9541-372d6b051929_5::10032001687B7302" providerId="ADAL" clId="{33EA15B7-71FB-40BF-8A26-18B9BAE318D5}" dt="2023-06-26T12:30:27.430" v="2267" actId="478"/>
          <ac:picMkLst>
            <pc:docMk/>
            <pc:sldMk cId="193497632" sldId="326"/>
            <ac:picMk id="27" creationId="{B7E09E7E-607A-1A64-7888-8D42A099A9DF}"/>
          </ac:picMkLst>
        </pc:picChg>
        <pc:picChg chg="del">
          <ac:chgData name="Eòghan Stewart" userId="ccd32ca3-16ce-428f-9541-372d6b051929_5::10032001687B7302" providerId="ADAL" clId="{33EA15B7-71FB-40BF-8A26-18B9BAE318D5}" dt="2023-06-26T12:30:26.036" v="2265" actId="478"/>
          <ac:picMkLst>
            <pc:docMk/>
            <pc:sldMk cId="193497632" sldId="326"/>
            <ac:picMk id="28" creationId="{2821548B-B083-95E7-3BDE-1A7990500E36}"/>
          </ac:picMkLst>
        </pc:picChg>
        <pc:picChg chg="add mod">
          <ac:chgData name="Eòghan Stewart" userId="ccd32ca3-16ce-428f-9541-372d6b051929_5::10032001687B7302" providerId="ADAL" clId="{33EA15B7-71FB-40BF-8A26-18B9BAE318D5}" dt="2023-06-26T12:30:53.484" v="2283" actId="1076"/>
          <ac:picMkLst>
            <pc:docMk/>
            <pc:sldMk cId="193497632" sldId="326"/>
            <ac:picMk id="42" creationId="{68D0FD1F-4DE9-A723-C054-247486099FBE}"/>
          </ac:picMkLst>
        </pc:picChg>
        <pc:picChg chg="add mod">
          <ac:chgData name="Eòghan Stewart" userId="ccd32ca3-16ce-428f-9541-372d6b051929_5::10032001687B7302" providerId="ADAL" clId="{33EA15B7-71FB-40BF-8A26-18B9BAE318D5}" dt="2023-06-26T12:30:43.252" v="2278" actId="1076"/>
          <ac:picMkLst>
            <pc:docMk/>
            <pc:sldMk cId="193497632" sldId="326"/>
            <ac:picMk id="43" creationId="{8B2B6295-34C2-6F01-CAFF-06C592D55807}"/>
          </ac:picMkLst>
        </pc:picChg>
        <pc:picChg chg="add mod">
          <ac:chgData name="Eòghan Stewart" userId="ccd32ca3-16ce-428f-9541-372d6b051929_5::10032001687B7302" providerId="ADAL" clId="{33EA15B7-71FB-40BF-8A26-18B9BAE318D5}" dt="2023-06-30T09:25:13.379" v="9784" actId="1076"/>
          <ac:picMkLst>
            <pc:docMk/>
            <pc:sldMk cId="193497632" sldId="326"/>
            <ac:picMk id="44" creationId="{2BAB0A13-332C-7905-0AE4-8F3316A33514}"/>
          </ac:picMkLst>
        </pc:picChg>
        <pc:picChg chg="add mod">
          <ac:chgData name="Eòghan Stewart" userId="ccd32ca3-16ce-428f-9541-372d6b051929_5::10032001687B7302" providerId="ADAL" clId="{33EA15B7-71FB-40BF-8A26-18B9BAE318D5}" dt="2023-06-30T09:21:29.730" v="9760" actId="1076"/>
          <ac:picMkLst>
            <pc:docMk/>
            <pc:sldMk cId="193497632" sldId="326"/>
            <ac:picMk id="45" creationId="{285FAA54-F06B-75CC-4937-345500A65FCF}"/>
          </ac:picMkLst>
        </pc:picChg>
        <pc:picChg chg="add mod">
          <ac:chgData name="Eòghan Stewart" userId="ccd32ca3-16ce-428f-9541-372d6b051929_5::10032001687B7302" providerId="ADAL" clId="{33EA15B7-71FB-40BF-8A26-18B9BAE318D5}" dt="2023-06-26T12:32:08.716" v="2345" actId="1076"/>
          <ac:picMkLst>
            <pc:docMk/>
            <pc:sldMk cId="193497632" sldId="326"/>
            <ac:picMk id="47" creationId="{55C0861C-E213-0828-033B-32A7A8B82F45}"/>
          </ac:picMkLst>
        </pc:picChg>
        <pc:picChg chg="add mod">
          <ac:chgData name="Eòghan Stewart" userId="ccd32ca3-16ce-428f-9541-372d6b051929_5::10032001687B7302" providerId="ADAL" clId="{33EA15B7-71FB-40BF-8A26-18B9BAE318D5}" dt="2023-06-30T09:21:29.730" v="9760" actId="1076"/>
          <ac:picMkLst>
            <pc:docMk/>
            <pc:sldMk cId="193497632" sldId="326"/>
            <ac:picMk id="48" creationId="{EE8713F3-FE4E-47F3-D81C-D3074E1AAC5F}"/>
          </ac:picMkLst>
        </pc:picChg>
      </pc:sldChg>
      <pc:sldChg chg="modSp mod">
        <pc:chgData name="Eòghan Stewart" userId="ccd32ca3-16ce-428f-9541-372d6b051929_5::10032001687B7302" providerId="ADAL" clId="{33EA15B7-71FB-40BF-8A26-18B9BAE318D5}" dt="2023-06-30T09:33:25.241" v="10065" actId="14826"/>
        <pc:sldMkLst>
          <pc:docMk/>
          <pc:sldMk cId="3090686575" sldId="327"/>
        </pc:sldMkLst>
        <pc:spChg chg="mod">
          <ac:chgData name="Eòghan Stewart" userId="ccd32ca3-16ce-428f-9541-372d6b051929_5::10032001687B7302" providerId="ADAL" clId="{33EA15B7-71FB-40BF-8A26-18B9BAE318D5}" dt="2023-06-30T09:14:51.599" v="9677" actId="20577"/>
          <ac:spMkLst>
            <pc:docMk/>
            <pc:sldMk cId="3090686575" sldId="327"/>
            <ac:spMk id="2" creationId="{7881C259-3499-2D34-0C92-61995103236F}"/>
          </ac:spMkLst>
        </pc:spChg>
        <pc:spChg chg="mod">
          <ac:chgData name="Eòghan Stewart" userId="ccd32ca3-16ce-428f-9541-372d6b051929_5::10032001687B7302" providerId="ADAL" clId="{33EA15B7-71FB-40BF-8A26-18B9BAE318D5}" dt="2023-06-30T09:15:18.814" v="9756" actId="20577"/>
          <ac:spMkLst>
            <pc:docMk/>
            <pc:sldMk cId="3090686575" sldId="327"/>
            <ac:spMk id="4" creationId="{296B07EF-2297-52ED-6EC9-2FAF4F1D39B6}"/>
          </ac:spMkLst>
        </pc:spChg>
        <pc:picChg chg="mod">
          <ac:chgData name="Eòghan Stewart" userId="ccd32ca3-16ce-428f-9541-372d6b051929_5::10032001687B7302" providerId="ADAL" clId="{33EA15B7-71FB-40BF-8A26-18B9BAE318D5}" dt="2023-06-30T09:33:25.241" v="10065" actId="14826"/>
          <ac:picMkLst>
            <pc:docMk/>
            <pc:sldMk cId="3090686575" sldId="327"/>
            <ac:picMk id="6" creationId="{9C9C17EC-E56D-CB20-0A13-18905E9779B3}"/>
          </ac:picMkLst>
        </pc:picChg>
      </pc:sldChg>
      <pc:sldChg chg="del">
        <pc:chgData name="Eòghan Stewart" userId="ccd32ca3-16ce-428f-9541-372d6b051929_5::10032001687B7302" providerId="ADAL" clId="{33EA15B7-71FB-40BF-8A26-18B9BAE318D5}" dt="2023-06-29T07:51:39.943" v="3437" actId="47"/>
        <pc:sldMkLst>
          <pc:docMk/>
          <pc:sldMk cId="1968309568" sldId="329"/>
        </pc:sldMkLst>
      </pc:sldChg>
      <pc:sldChg chg="del">
        <pc:chgData name="Eòghan Stewart" userId="ccd32ca3-16ce-428f-9541-372d6b051929_5::10032001687B7302" providerId="ADAL" clId="{33EA15B7-71FB-40BF-8A26-18B9BAE318D5}" dt="2023-06-30T09:13:49.981" v="9523" actId="47"/>
        <pc:sldMkLst>
          <pc:docMk/>
          <pc:sldMk cId="3465299539" sldId="331"/>
        </pc:sldMkLst>
      </pc:sldChg>
      <pc:sldChg chg="addSp delSp modSp mod">
        <pc:chgData name="Eòghan Stewart" userId="ccd32ca3-16ce-428f-9541-372d6b051929_5::10032001687B7302" providerId="ADAL" clId="{33EA15B7-71FB-40BF-8A26-18B9BAE318D5}" dt="2023-06-30T08:56:59.522" v="9048" actId="20577"/>
        <pc:sldMkLst>
          <pc:docMk/>
          <pc:sldMk cId="71798258" sldId="332"/>
        </pc:sldMkLst>
        <pc:spChg chg="mod">
          <ac:chgData name="Eòghan Stewart" userId="ccd32ca3-16ce-428f-9541-372d6b051929_5::10032001687B7302" providerId="ADAL" clId="{33EA15B7-71FB-40BF-8A26-18B9BAE318D5}" dt="2023-06-30T08:56:59.522" v="9048" actId="20577"/>
          <ac:spMkLst>
            <pc:docMk/>
            <pc:sldMk cId="71798258" sldId="332"/>
            <ac:spMk id="2" creationId="{5ED8564F-CCFC-4F08-84BF-405C1DAF7971}"/>
          </ac:spMkLst>
        </pc:spChg>
        <pc:spChg chg="mod">
          <ac:chgData name="Eòghan Stewart" userId="ccd32ca3-16ce-428f-9541-372d6b051929_5::10032001687B7302" providerId="ADAL" clId="{33EA15B7-71FB-40BF-8A26-18B9BAE318D5}" dt="2023-06-30T08:27:13.896" v="7082" actId="20577"/>
          <ac:spMkLst>
            <pc:docMk/>
            <pc:sldMk cId="71798258" sldId="332"/>
            <ac:spMk id="4" creationId="{85963157-FAD5-28C1-6EEA-3EDA15A31A45}"/>
          </ac:spMkLst>
        </pc:spChg>
        <pc:spChg chg="del">
          <ac:chgData name="Eòghan Stewart" userId="ccd32ca3-16ce-428f-9541-372d6b051929_5::10032001687B7302" providerId="ADAL" clId="{33EA15B7-71FB-40BF-8A26-18B9BAE318D5}" dt="2023-06-30T08:23:37.500" v="7040" actId="478"/>
          <ac:spMkLst>
            <pc:docMk/>
            <pc:sldMk cId="71798258" sldId="332"/>
            <ac:spMk id="16" creationId="{73FF2557-E2DE-19BA-1019-C76BF146FAD0}"/>
          </ac:spMkLst>
        </pc:spChg>
        <pc:spChg chg="del">
          <ac:chgData name="Eòghan Stewart" userId="ccd32ca3-16ce-428f-9541-372d6b051929_5::10032001687B7302" providerId="ADAL" clId="{33EA15B7-71FB-40BF-8A26-18B9BAE318D5}" dt="2023-06-30T08:23:35.277" v="7038" actId="478"/>
          <ac:spMkLst>
            <pc:docMk/>
            <pc:sldMk cId="71798258" sldId="332"/>
            <ac:spMk id="17" creationId="{60CB25F5-B97C-3126-66C8-993988D9BACD}"/>
          </ac:spMkLst>
        </pc:spChg>
        <pc:spChg chg="del">
          <ac:chgData name="Eòghan Stewart" userId="ccd32ca3-16ce-428f-9541-372d6b051929_5::10032001687B7302" providerId="ADAL" clId="{33EA15B7-71FB-40BF-8A26-18B9BAE318D5}" dt="2023-06-30T08:23:42.235" v="7043" actId="478"/>
          <ac:spMkLst>
            <pc:docMk/>
            <pc:sldMk cId="71798258" sldId="332"/>
            <ac:spMk id="18" creationId="{018D4DC2-97EF-E727-846D-BFD15A5077B1}"/>
          </ac:spMkLst>
        </pc:spChg>
        <pc:spChg chg="del">
          <ac:chgData name="Eòghan Stewart" userId="ccd32ca3-16ce-428f-9541-372d6b051929_5::10032001687B7302" providerId="ADAL" clId="{33EA15B7-71FB-40BF-8A26-18B9BAE318D5}" dt="2023-06-30T08:23:40.859" v="7042" actId="478"/>
          <ac:spMkLst>
            <pc:docMk/>
            <pc:sldMk cId="71798258" sldId="332"/>
            <ac:spMk id="19" creationId="{DCA64678-016A-6A45-B7F6-5B0E557F0DEC}"/>
          </ac:spMkLst>
        </pc:spChg>
        <pc:spChg chg="del">
          <ac:chgData name="Eòghan Stewart" userId="ccd32ca3-16ce-428f-9541-372d6b051929_5::10032001687B7302" providerId="ADAL" clId="{33EA15B7-71FB-40BF-8A26-18B9BAE318D5}" dt="2023-06-30T08:23:32.588" v="7036" actId="478"/>
          <ac:spMkLst>
            <pc:docMk/>
            <pc:sldMk cId="71798258" sldId="332"/>
            <ac:spMk id="21" creationId="{C2083BA4-D67F-66C3-EDF1-D7FFB66B7693}"/>
          </ac:spMkLst>
        </pc:spChg>
        <pc:picChg chg="add mod">
          <ac:chgData name="Eòghan Stewart" userId="ccd32ca3-16ce-428f-9541-372d6b051929_5::10032001687B7302" providerId="ADAL" clId="{33EA15B7-71FB-40BF-8A26-18B9BAE318D5}" dt="2023-06-30T08:24:34.634" v="7056" actId="14100"/>
          <ac:picMkLst>
            <pc:docMk/>
            <pc:sldMk cId="71798258" sldId="332"/>
            <ac:picMk id="3" creationId="{1BB0E303-C370-BC79-F0AE-1DA9039392A1}"/>
          </ac:picMkLst>
        </pc:picChg>
        <pc:picChg chg="del">
          <ac:chgData name="Eòghan Stewart" userId="ccd32ca3-16ce-428f-9541-372d6b051929_5::10032001687B7302" providerId="ADAL" clId="{33EA15B7-71FB-40BF-8A26-18B9BAE318D5}" dt="2023-06-30T08:23:38.444" v="7041" actId="478"/>
          <ac:picMkLst>
            <pc:docMk/>
            <pc:sldMk cId="71798258" sldId="332"/>
            <ac:picMk id="5" creationId="{A86BBC15-F9CA-2103-47AE-7B339A1841EC}"/>
          </ac:picMkLst>
        </pc:picChg>
        <pc:picChg chg="del">
          <ac:chgData name="Eòghan Stewart" userId="ccd32ca3-16ce-428f-9541-372d6b051929_5::10032001687B7302" providerId="ADAL" clId="{33EA15B7-71FB-40BF-8A26-18B9BAE318D5}" dt="2023-06-30T08:23:30.301" v="7034" actId="478"/>
          <ac:picMkLst>
            <pc:docMk/>
            <pc:sldMk cId="71798258" sldId="332"/>
            <ac:picMk id="7" creationId="{A3C21046-A3A7-0484-9BA5-6BFA69FA7123}"/>
          </ac:picMkLst>
        </pc:picChg>
        <pc:picChg chg="del">
          <ac:chgData name="Eòghan Stewart" userId="ccd32ca3-16ce-428f-9541-372d6b051929_5::10032001687B7302" providerId="ADAL" clId="{33EA15B7-71FB-40BF-8A26-18B9BAE318D5}" dt="2023-06-30T08:23:31.139" v="7035" actId="478"/>
          <ac:picMkLst>
            <pc:docMk/>
            <pc:sldMk cId="71798258" sldId="332"/>
            <ac:picMk id="9" creationId="{BCEB74B3-CA7A-9C2E-CE74-34F1F72E4FF5}"/>
          </ac:picMkLst>
        </pc:picChg>
        <pc:picChg chg="del">
          <ac:chgData name="Eòghan Stewart" userId="ccd32ca3-16ce-428f-9541-372d6b051929_5::10032001687B7302" providerId="ADAL" clId="{33EA15B7-71FB-40BF-8A26-18B9BAE318D5}" dt="2023-06-30T08:23:33.149" v="7037" actId="478"/>
          <ac:picMkLst>
            <pc:docMk/>
            <pc:sldMk cId="71798258" sldId="332"/>
            <ac:picMk id="11" creationId="{72569A86-DC18-234C-DFED-D145F88A8C4F}"/>
          </ac:picMkLst>
        </pc:picChg>
        <pc:picChg chg="del">
          <ac:chgData name="Eòghan Stewart" userId="ccd32ca3-16ce-428f-9541-372d6b051929_5::10032001687B7302" providerId="ADAL" clId="{33EA15B7-71FB-40BF-8A26-18B9BAE318D5}" dt="2023-06-30T08:23:35.871" v="7039" actId="478"/>
          <ac:picMkLst>
            <pc:docMk/>
            <pc:sldMk cId="71798258" sldId="332"/>
            <ac:picMk id="13" creationId="{67B24C12-3CC2-18E1-53C8-6C7D0EB1B80B}"/>
          </ac:picMkLst>
        </pc:picChg>
        <pc:inkChg chg="add del">
          <ac:chgData name="Eòghan Stewart" userId="ccd32ca3-16ce-428f-9541-372d6b051929_5::10032001687B7302" providerId="ADAL" clId="{33EA15B7-71FB-40BF-8A26-18B9BAE318D5}" dt="2023-06-30T08:24:47.693" v="7058" actId="9405"/>
          <ac:inkMkLst>
            <pc:docMk/>
            <pc:sldMk cId="71798258" sldId="332"/>
            <ac:inkMk id="6" creationId="{BA8A9B3D-0E28-836C-DA96-9C66D415F08A}"/>
          </ac:inkMkLst>
        </pc:inkChg>
        <pc:inkChg chg="add mod">
          <ac:chgData name="Eòghan Stewart" userId="ccd32ca3-16ce-428f-9541-372d6b051929_5::10032001687B7302" providerId="ADAL" clId="{33EA15B7-71FB-40BF-8A26-18B9BAE318D5}" dt="2023-06-30T08:27:05.017" v="7062" actId="208"/>
          <ac:inkMkLst>
            <pc:docMk/>
            <pc:sldMk cId="71798258" sldId="332"/>
            <ac:inkMk id="8" creationId="{BD088C11-84BE-DE64-CF84-EFF498CDD506}"/>
          </ac:inkMkLst>
        </pc:inkChg>
        <pc:inkChg chg="add del">
          <ac:chgData name="Eòghan Stewart" userId="ccd32ca3-16ce-428f-9541-372d6b051929_5::10032001687B7302" providerId="ADAL" clId="{33EA15B7-71FB-40BF-8A26-18B9BAE318D5}" dt="2023-06-30T08:26:53.262" v="7061" actId="9405"/>
          <ac:inkMkLst>
            <pc:docMk/>
            <pc:sldMk cId="71798258" sldId="332"/>
            <ac:inkMk id="10" creationId="{CA4D1280-76B0-54FC-FECC-9796F28B09D7}"/>
          </ac:inkMkLst>
        </pc:inkChg>
      </pc:sldChg>
      <pc:sldChg chg="del">
        <pc:chgData name="Eòghan Stewart" userId="ccd32ca3-16ce-428f-9541-372d6b051929_5::10032001687B7302" providerId="ADAL" clId="{33EA15B7-71FB-40BF-8A26-18B9BAE318D5}" dt="2023-06-30T09:13:52.460" v="9524" actId="47"/>
        <pc:sldMkLst>
          <pc:docMk/>
          <pc:sldMk cId="2151668960" sldId="333"/>
        </pc:sldMkLst>
      </pc:sldChg>
      <pc:sldChg chg="delSp modSp mod ord">
        <pc:chgData name="Eòghan Stewart" userId="ccd32ca3-16ce-428f-9541-372d6b051929_5::10032001687B7302" providerId="ADAL" clId="{33EA15B7-71FB-40BF-8A26-18B9BAE318D5}" dt="2023-06-30T14:41:38.663" v="14645" actId="20577"/>
        <pc:sldMkLst>
          <pc:docMk/>
          <pc:sldMk cId="842651438" sldId="334"/>
        </pc:sldMkLst>
        <pc:spChg chg="mod">
          <ac:chgData name="Eòghan Stewart" userId="ccd32ca3-16ce-428f-9541-372d6b051929_5::10032001687B7302" providerId="ADAL" clId="{33EA15B7-71FB-40BF-8A26-18B9BAE318D5}" dt="2023-06-30T14:41:38.663" v="14645" actId="20577"/>
          <ac:spMkLst>
            <pc:docMk/>
            <pc:sldMk cId="842651438" sldId="334"/>
            <ac:spMk id="2" creationId="{5ED8564F-CCFC-4F08-84BF-405C1DAF7971}"/>
          </ac:spMkLst>
        </pc:spChg>
        <pc:spChg chg="mod">
          <ac:chgData name="Eòghan Stewart" userId="ccd32ca3-16ce-428f-9541-372d6b051929_5::10032001687B7302" providerId="ADAL" clId="{33EA15B7-71FB-40BF-8A26-18B9BAE318D5}" dt="2023-06-30T10:01:48.960" v="12520" actId="20577"/>
          <ac:spMkLst>
            <pc:docMk/>
            <pc:sldMk cId="842651438" sldId="334"/>
            <ac:spMk id="4" creationId="{85963157-FAD5-28C1-6EEA-3EDA15A31A45}"/>
          </ac:spMkLst>
        </pc:spChg>
        <pc:spChg chg="del">
          <ac:chgData name="Eòghan Stewart" userId="ccd32ca3-16ce-428f-9541-372d6b051929_5::10032001687B7302" providerId="ADAL" clId="{33EA15B7-71FB-40BF-8A26-18B9BAE318D5}" dt="2023-06-29T12:24:40.371" v="6689" actId="478"/>
          <ac:spMkLst>
            <pc:docMk/>
            <pc:sldMk cId="842651438" sldId="334"/>
            <ac:spMk id="16" creationId="{73FF2557-E2DE-19BA-1019-C76BF146FAD0}"/>
          </ac:spMkLst>
        </pc:spChg>
        <pc:spChg chg="del">
          <ac:chgData name="Eòghan Stewart" userId="ccd32ca3-16ce-428f-9541-372d6b051929_5::10032001687B7302" providerId="ADAL" clId="{33EA15B7-71FB-40BF-8A26-18B9BAE318D5}" dt="2023-06-29T12:24:40.371" v="6689" actId="478"/>
          <ac:spMkLst>
            <pc:docMk/>
            <pc:sldMk cId="842651438" sldId="334"/>
            <ac:spMk id="17" creationId="{60CB25F5-B97C-3126-66C8-993988D9BACD}"/>
          </ac:spMkLst>
        </pc:spChg>
        <pc:spChg chg="del">
          <ac:chgData name="Eòghan Stewart" userId="ccd32ca3-16ce-428f-9541-372d6b051929_5::10032001687B7302" providerId="ADAL" clId="{33EA15B7-71FB-40BF-8A26-18B9BAE318D5}" dt="2023-06-29T12:24:40.371" v="6689" actId="478"/>
          <ac:spMkLst>
            <pc:docMk/>
            <pc:sldMk cId="842651438" sldId="334"/>
            <ac:spMk id="18" creationId="{018D4DC2-97EF-E727-846D-BFD15A5077B1}"/>
          </ac:spMkLst>
        </pc:spChg>
        <pc:spChg chg="del">
          <ac:chgData name="Eòghan Stewart" userId="ccd32ca3-16ce-428f-9541-372d6b051929_5::10032001687B7302" providerId="ADAL" clId="{33EA15B7-71FB-40BF-8A26-18B9BAE318D5}" dt="2023-06-29T12:24:40.371" v="6689" actId="478"/>
          <ac:spMkLst>
            <pc:docMk/>
            <pc:sldMk cId="842651438" sldId="334"/>
            <ac:spMk id="19" creationId="{DCA64678-016A-6A45-B7F6-5B0E557F0DEC}"/>
          </ac:spMkLst>
        </pc:spChg>
        <pc:spChg chg="del">
          <ac:chgData name="Eòghan Stewart" userId="ccd32ca3-16ce-428f-9541-372d6b051929_5::10032001687B7302" providerId="ADAL" clId="{33EA15B7-71FB-40BF-8A26-18B9BAE318D5}" dt="2023-06-29T12:24:40.371" v="6689" actId="478"/>
          <ac:spMkLst>
            <pc:docMk/>
            <pc:sldMk cId="842651438" sldId="334"/>
            <ac:spMk id="21" creationId="{C2083BA4-D67F-66C3-EDF1-D7FFB66B7693}"/>
          </ac:spMkLst>
        </pc:spChg>
        <pc:picChg chg="del">
          <ac:chgData name="Eòghan Stewart" userId="ccd32ca3-16ce-428f-9541-372d6b051929_5::10032001687B7302" providerId="ADAL" clId="{33EA15B7-71FB-40BF-8A26-18B9BAE318D5}" dt="2023-06-29T12:24:40.371" v="6689" actId="478"/>
          <ac:picMkLst>
            <pc:docMk/>
            <pc:sldMk cId="842651438" sldId="334"/>
            <ac:picMk id="5" creationId="{A86BBC15-F9CA-2103-47AE-7B339A1841EC}"/>
          </ac:picMkLst>
        </pc:picChg>
        <pc:picChg chg="del">
          <ac:chgData name="Eòghan Stewart" userId="ccd32ca3-16ce-428f-9541-372d6b051929_5::10032001687B7302" providerId="ADAL" clId="{33EA15B7-71FB-40BF-8A26-18B9BAE318D5}" dt="2023-06-29T12:24:40.371" v="6689" actId="478"/>
          <ac:picMkLst>
            <pc:docMk/>
            <pc:sldMk cId="842651438" sldId="334"/>
            <ac:picMk id="7" creationId="{A3C21046-A3A7-0484-9BA5-6BFA69FA7123}"/>
          </ac:picMkLst>
        </pc:picChg>
        <pc:picChg chg="del">
          <ac:chgData name="Eòghan Stewart" userId="ccd32ca3-16ce-428f-9541-372d6b051929_5::10032001687B7302" providerId="ADAL" clId="{33EA15B7-71FB-40BF-8A26-18B9BAE318D5}" dt="2023-06-29T12:24:40.371" v="6689" actId="478"/>
          <ac:picMkLst>
            <pc:docMk/>
            <pc:sldMk cId="842651438" sldId="334"/>
            <ac:picMk id="9" creationId="{BCEB74B3-CA7A-9C2E-CE74-34F1F72E4FF5}"/>
          </ac:picMkLst>
        </pc:picChg>
        <pc:picChg chg="del">
          <ac:chgData name="Eòghan Stewart" userId="ccd32ca3-16ce-428f-9541-372d6b051929_5::10032001687B7302" providerId="ADAL" clId="{33EA15B7-71FB-40BF-8A26-18B9BAE318D5}" dt="2023-06-29T12:24:40.371" v="6689" actId="478"/>
          <ac:picMkLst>
            <pc:docMk/>
            <pc:sldMk cId="842651438" sldId="334"/>
            <ac:picMk id="11" creationId="{72569A86-DC18-234C-DFED-D145F88A8C4F}"/>
          </ac:picMkLst>
        </pc:picChg>
        <pc:picChg chg="del">
          <ac:chgData name="Eòghan Stewart" userId="ccd32ca3-16ce-428f-9541-372d6b051929_5::10032001687B7302" providerId="ADAL" clId="{33EA15B7-71FB-40BF-8A26-18B9BAE318D5}" dt="2023-06-29T12:24:40.371" v="6689" actId="478"/>
          <ac:picMkLst>
            <pc:docMk/>
            <pc:sldMk cId="842651438" sldId="334"/>
            <ac:picMk id="13" creationId="{67B24C12-3CC2-18E1-53C8-6C7D0EB1B80B}"/>
          </ac:picMkLst>
        </pc:picChg>
      </pc:sldChg>
      <pc:sldChg chg="del">
        <pc:chgData name="Eòghan Stewart" userId="ccd32ca3-16ce-428f-9541-372d6b051929_5::10032001687B7302" providerId="ADAL" clId="{33EA15B7-71FB-40BF-8A26-18B9BAE318D5}" dt="2023-06-30T08:59:24.932" v="9448" actId="47"/>
        <pc:sldMkLst>
          <pc:docMk/>
          <pc:sldMk cId="3229607294" sldId="335"/>
        </pc:sldMkLst>
      </pc:sldChg>
      <pc:sldChg chg="del">
        <pc:chgData name="Eòghan Stewart" userId="ccd32ca3-16ce-428f-9541-372d6b051929_5::10032001687B7302" providerId="ADAL" clId="{33EA15B7-71FB-40BF-8A26-18B9BAE318D5}" dt="2023-06-30T09:34:30.166" v="10070" actId="47"/>
        <pc:sldMkLst>
          <pc:docMk/>
          <pc:sldMk cId="2444232210" sldId="336"/>
        </pc:sldMkLst>
      </pc:sldChg>
      <pc:sldChg chg="del">
        <pc:chgData name="Eòghan Stewart" userId="ccd32ca3-16ce-428f-9541-372d6b051929_5::10032001687B7302" providerId="ADAL" clId="{33EA15B7-71FB-40BF-8A26-18B9BAE318D5}" dt="2023-06-26T12:35:02.065" v="2502" actId="47"/>
        <pc:sldMkLst>
          <pc:docMk/>
          <pc:sldMk cId="2851277063" sldId="337"/>
        </pc:sldMkLst>
      </pc:sldChg>
      <pc:sldChg chg="del">
        <pc:chgData name="Eòghan Stewart" userId="ccd32ca3-16ce-428f-9541-372d6b051929_5::10032001687B7302" providerId="ADAL" clId="{33EA15B7-71FB-40BF-8A26-18B9BAE318D5}" dt="2023-06-30T09:31:13.943" v="10064" actId="47"/>
        <pc:sldMkLst>
          <pc:docMk/>
          <pc:sldMk cId="4222792808" sldId="338"/>
        </pc:sldMkLst>
      </pc:sldChg>
      <pc:sldChg chg="modSp add mod">
        <pc:chgData name="Eòghan Stewart" userId="ccd32ca3-16ce-428f-9541-372d6b051929_5::10032001687B7302" providerId="ADAL" clId="{33EA15B7-71FB-40BF-8A26-18B9BAE318D5}" dt="2023-06-30T09:39:37.561" v="10876" actId="1076"/>
        <pc:sldMkLst>
          <pc:docMk/>
          <pc:sldMk cId="1248085490" sldId="339"/>
        </pc:sldMkLst>
        <pc:spChg chg="mod">
          <ac:chgData name="Eòghan Stewart" userId="ccd32ca3-16ce-428f-9541-372d6b051929_5::10032001687B7302" providerId="ADAL" clId="{33EA15B7-71FB-40BF-8A26-18B9BAE318D5}" dt="2023-06-26T12:18:25.629" v="1392" actId="20577"/>
          <ac:spMkLst>
            <pc:docMk/>
            <pc:sldMk cId="1248085490" sldId="339"/>
            <ac:spMk id="2" creationId="{7881C259-3499-2D34-0C92-61995103236F}"/>
          </ac:spMkLst>
        </pc:spChg>
        <pc:spChg chg="mod">
          <ac:chgData name="Eòghan Stewart" userId="ccd32ca3-16ce-428f-9541-372d6b051929_5::10032001687B7302" providerId="ADAL" clId="{33EA15B7-71FB-40BF-8A26-18B9BAE318D5}" dt="2023-06-30T09:39:24.842" v="10875" actId="20577"/>
          <ac:spMkLst>
            <pc:docMk/>
            <pc:sldMk cId="1248085490" sldId="339"/>
            <ac:spMk id="4" creationId="{296B07EF-2297-52ED-6EC9-2FAF4F1D39B6}"/>
          </ac:spMkLst>
        </pc:spChg>
        <pc:picChg chg="mod">
          <ac:chgData name="Eòghan Stewart" userId="ccd32ca3-16ce-428f-9541-372d6b051929_5::10032001687B7302" providerId="ADAL" clId="{33EA15B7-71FB-40BF-8A26-18B9BAE318D5}" dt="2023-06-30T09:39:37.561" v="10876" actId="1076"/>
          <ac:picMkLst>
            <pc:docMk/>
            <pc:sldMk cId="1248085490" sldId="339"/>
            <ac:picMk id="6" creationId="{9C9C17EC-E56D-CB20-0A13-18905E9779B3}"/>
          </ac:picMkLst>
        </pc:picChg>
      </pc:sldChg>
      <pc:sldChg chg="delSp modSp add mod">
        <pc:chgData name="Eòghan Stewart" userId="ccd32ca3-16ce-428f-9541-372d6b051929_5::10032001687B7302" providerId="ADAL" clId="{33EA15B7-71FB-40BF-8A26-18B9BAE318D5}" dt="2023-06-30T09:28:08.204" v="9895" actId="1076"/>
        <pc:sldMkLst>
          <pc:docMk/>
          <pc:sldMk cId="3958605325" sldId="340"/>
        </pc:sldMkLst>
        <pc:spChg chg="mod">
          <ac:chgData name="Eòghan Stewart" userId="ccd32ca3-16ce-428f-9541-372d6b051929_5::10032001687B7302" providerId="ADAL" clId="{33EA15B7-71FB-40BF-8A26-18B9BAE318D5}" dt="2023-06-30T09:25:33.107" v="9813" actId="20577"/>
          <ac:spMkLst>
            <pc:docMk/>
            <pc:sldMk cId="3958605325" sldId="340"/>
            <ac:spMk id="2" creationId="{95B522EF-3731-C371-CFED-E2892431AF0F}"/>
          </ac:spMkLst>
        </pc:spChg>
        <pc:spChg chg="mod">
          <ac:chgData name="Eòghan Stewart" userId="ccd32ca3-16ce-428f-9541-372d6b051929_5::10032001687B7302" providerId="ADAL" clId="{33EA15B7-71FB-40BF-8A26-18B9BAE318D5}" dt="2023-06-30T09:25:41.144" v="9823" actId="20577"/>
          <ac:spMkLst>
            <pc:docMk/>
            <pc:sldMk cId="3958605325" sldId="340"/>
            <ac:spMk id="11" creationId="{ABA1F9BA-67A8-17D6-35CA-F2B0FDC4F93D}"/>
          </ac:spMkLst>
        </pc:spChg>
        <pc:spChg chg="mod">
          <ac:chgData name="Eòghan Stewart" userId="ccd32ca3-16ce-428f-9541-372d6b051929_5::10032001687B7302" providerId="ADAL" clId="{33EA15B7-71FB-40BF-8A26-18B9BAE318D5}" dt="2023-06-26T12:34:20.884" v="2443" actId="20577"/>
          <ac:spMkLst>
            <pc:docMk/>
            <pc:sldMk cId="3958605325" sldId="340"/>
            <ac:spMk id="15" creationId="{876A2E7C-B2B9-10E2-CE69-EF66795E934F}"/>
          </ac:spMkLst>
        </pc:spChg>
        <pc:spChg chg="mod">
          <ac:chgData name="Eòghan Stewart" userId="ccd32ca3-16ce-428f-9541-372d6b051929_5::10032001687B7302" providerId="ADAL" clId="{33EA15B7-71FB-40BF-8A26-18B9BAE318D5}" dt="2023-06-30T09:27:20.611" v="9888" actId="1076"/>
          <ac:spMkLst>
            <pc:docMk/>
            <pc:sldMk cId="3958605325" sldId="340"/>
            <ac:spMk id="29" creationId="{B60E24CC-3016-5012-EAE1-318AF3E88984}"/>
          </ac:spMkLst>
        </pc:spChg>
        <pc:spChg chg="mod">
          <ac:chgData name="Eòghan Stewart" userId="ccd32ca3-16ce-428f-9541-372d6b051929_5::10032001687B7302" providerId="ADAL" clId="{33EA15B7-71FB-40BF-8A26-18B9BAE318D5}" dt="2023-06-30T09:28:01.636" v="9894" actId="20577"/>
          <ac:spMkLst>
            <pc:docMk/>
            <pc:sldMk cId="3958605325" sldId="340"/>
            <ac:spMk id="30" creationId="{F3B13FFF-9F33-0746-57EF-0F2C4412906B}"/>
          </ac:spMkLst>
        </pc:spChg>
        <pc:spChg chg="del">
          <ac:chgData name="Eòghan Stewart" userId="ccd32ca3-16ce-428f-9541-372d6b051929_5::10032001687B7302" providerId="ADAL" clId="{33EA15B7-71FB-40BF-8A26-18B9BAE318D5}" dt="2023-06-30T09:27:14.067" v="9886" actId="478"/>
          <ac:spMkLst>
            <pc:docMk/>
            <pc:sldMk cId="3958605325" sldId="340"/>
            <ac:spMk id="31" creationId="{77612751-E644-8B24-6134-035489E73A63}"/>
          </ac:spMkLst>
        </pc:spChg>
        <pc:spChg chg="mod">
          <ac:chgData name="Eòghan Stewart" userId="ccd32ca3-16ce-428f-9541-372d6b051929_5::10032001687B7302" providerId="ADAL" clId="{33EA15B7-71FB-40BF-8A26-18B9BAE318D5}" dt="2023-06-30T09:26:51.554" v="9872" actId="1076"/>
          <ac:spMkLst>
            <pc:docMk/>
            <pc:sldMk cId="3958605325" sldId="340"/>
            <ac:spMk id="32" creationId="{2E6A3E07-D31F-1D04-0F6A-8093026DB02C}"/>
          </ac:spMkLst>
        </pc:spChg>
        <pc:spChg chg="mod">
          <ac:chgData name="Eòghan Stewart" userId="ccd32ca3-16ce-428f-9541-372d6b051929_5::10032001687B7302" providerId="ADAL" clId="{33EA15B7-71FB-40BF-8A26-18B9BAE318D5}" dt="2023-06-30T08:38:54.567" v="7990" actId="20577"/>
          <ac:spMkLst>
            <pc:docMk/>
            <pc:sldMk cId="3958605325" sldId="340"/>
            <ac:spMk id="33" creationId="{42F2B8AF-8BEB-2B07-C788-47D2A512417E}"/>
          </ac:spMkLst>
        </pc:spChg>
        <pc:spChg chg="mod">
          <ac:chgData name="Eòghan Stewart" userId="ccd32ca3-16ce-428f-9541-372d6b051929_5::10032001687B7302" providerId="ADAL" clId="{33EA15B7-71FB-40BF-8A26-18B9BAE318D5}" dt="2023-06-30T09:27:09.299" v="9884" actId="1076"/>
          <ac:spMkLst>
            <pc:docMk/>
            <pc:sldMk cId="3958605325" sldId="340"/>
            <ac:spMk id="34" creationId="{D37F471D-6A92-383E-9569-5CAAE16A0FCE}"/>
          </ac:spMkLst>
        </pc:spChg>
        <pc:spChg chg="del">
          <ac:chgData name="Eòghan Stewart" userId="ccd32ca3-16ce-428f-9541-372d6b051929_5::10032001687B7302" providerId="ADAL" clId="{33EA15B7-71FB-40BF-8A26-18B9BAE318D5}" dt="2023-06-30T09:27:04.627" v="9881" actId="478"/>
          <ac:spMkLst>
            <pc:docMk/>
            <pc:sldMk cId="3958605325" sldId="340"/>
            <ac:spMk id="35" creationId="{CEFD5821-8C98-EFF3-D483-828483D77B4B}"/>
          </ac:spMkLst>
        </pc:spChg>
        <pc:spChg chg="del mod">
          <ac:chgData name="Eòghan Stewart" userId="ccd32ca3-16ce-428f-9541-372d6b051929_5::10032001687B7302" providerId="ADAL" clId="{33EA15B7-71FB-40BF-8A26-18B9BAE318D5}" dt="2023-06-30T09:25:49.219" v="9825" actId="478"/>
          <ac:spMkLst>
            <pc:docMk/>
            <pc:sldMk cId="3958605325" sldId="340"/>
            <ac:spMk id="36" creationId="{1BAD7D50-E23E-FD38-50A4-EE940691DAB5}"/>
          </ac:spMkLst>
        </pc:spChg>
        <pc:spChg chg="mod">
          <ac:chgData name="Eòghan Stewart" userId="ccd32ca3-16ce-428f-9541-372d6b051929_5::10032001687B7302" providerId="ADAL" clId="{33EA15B7-71FB-40BF-8A26-18B9BAE318D5}" dt="2023-06-30T09:28:08.204" v="9895" actId="1076"/>
          <ac:spMkLst>
            <pc:docMk/>
            <pc:sldMk cId="3958605325" sldId="340"/>
            <ac:spMk id="37" creationId="{4CE6098A-B5B3-97AB-B219-0A604D796B97}"/>
          </ac:spMkLst>
        </pc:spChg>
        <pc:spChg chg="mod">
          <ac:chgData name="Eòghan Stewart" userId="ccd32ca3-16ce-428f-9541-372d6b051929_5::10032001687B7302" providerId="ADAL" clId="{33EA15B7-71FB-40BF-8A26-18B9BAE318D5}" dt="2023-06-30T09:26:46.682" v="9870" actId="1076"/>
          <ac:spMkLst>
            <pc:docMk/>
            <pc:sldMk cId="3958605325" sldId="340"/>
            <ac:spMk id="38" creationId="{F462E627-F248-4344-29EB-69B311C60AA6}"/>
          </ac:spMkLst>
        </pc:spChg>
        <pc:spChg chg="mod">
          <ac:chgData name="Eòghan Stewart" userId="ccd32ca3-16ce-428f-9541-372d6b051929_5::10032001687B7302" providerId="ADAL" clId="{33EA15B7-71FB-40BF-8A26-18B9BAE318D5}" dt="2023-06-30T09:27:34.115" v="9892" actId="20577"/>
          <ac:spMkLst>
            <pc:docMk/>
            <pc:sldMk cId="3958605325" sldId="340"/>
            <ac:spMk id="39" creationId="{2149B233-D34A-8A68-21F4-130B6D216F15}"/>
          </ac:spMkLst>
        </pc:spChg>
        <pc:spChg chg="del">
          <ac:chgData name="Eòghan Stewart" userId="ccd32ca3-16ce-428f-9541-372d6b051929_5::10032001687B7302" providerId="ADAL" clId="{33EA15B7-71FB-40BF-8A26-18B9BAE318D5}" dt="2023-06-30T09:26:56.994" v="9878" actId="478"/>
          <ac:spMkLst>
            <pc:docMk/>
            <pc:sldMk cId="3958605325" sldId="340"/>
            <ac:spMk id="40" creationId="{A438E7E8-931D-A978-407C-E69552D170CF}"/>
          </ac:spMkLst>
        </pc:spChg>
        <pc:spChg chg="mod">
          <ac:chgData name="Eòghan Stewart" userId="ccd32ca3-16ce-428f-9541-372d6b051929_5::10032001687B7302" providerId="ADAL" clId="{33EA15B7-71FB-40BF-8A26-18B9BAE318D5}" dt="2023-06-30T09:26:55.539" v="9877" actId="1076"/>
          <ac:spMkLst>
            <pc:docMk/>
            <pc:sldMk cId="3958605325" sldId="340"/>
            <ac:spMk id="41" creationId="{6EF5C37C-5FAE-ED2A-B784-26CC7D64C52E}"/>
          </ac:spMkLst>
        </pc:spChg>
        <pc:picChg chg="mod">
          <ac:chgData name="Eòghan Stewart" userId="ccd32ca3-16ce-428f-9541-372d6b051929_5::10032001687B7302" providerId="ADAL" clId="{33EA15B7-71FB-40BF-8A26-18B9BAE318D5}" dt="2023-06-30T09:27:23.979" v="9889" actId="1076"/>
          <ac:picMkLst>
            <pc:docMk/>
            <pc:sldMk cId="3958605325" sldId="340"/>
            <ac:picMk id="3" creationId="{67FBBF0E-7E82-2542-2692-FA8A44B60D72}"/>
          </ac:picMkLst>
        </pc:picChg>
        <pc:picChg chg="mod">
          <ac:chgData name="Eòghan Stewart" userId="ccd32ca3-16ce-428f-9541-372d6b051929_5::10032001687B7302" providerId="ADAL" clId="{33EA15B7-71FB-40BF-8A26-18B9BAE318D5}" dt="2023-06-30T09:26:42.818" v="9869" actId="1076"/>
          <ac:picMkLst>
            <pc:docMk/>
            <pc:sldMk cId="3958605325" sldId="340"/>
            <ac:picMk id="5" creationId="{77689EB5-1B65-AC21-10ED-2677630B9B9A}"/>
          </ac:picMkLst>
        </pc:picChg>
        <pc:picChg chg="del">
          <ac:chgData name="Eòghan Stewart" userId="ccd32ca3-16ce-428f-9541-372d6b051929_5::10032001687B7302" providerId="ADAL" clId="{33EA15B7-71FB-40BF-8A26-18B9BAE318D5}" dt="2023-06-30T09:27:15.267" v="9887" actId="478"/>
          <ac:picMkLst>
            <pc:docMk/>
            <pc:sldMk cId="3958605325" sldId="340"/>
            <ac:picMk id="7" creationId="{69F1F4CF-D6FD-D091-BF52-046133F66A68}"/>
          </ac:picMkLst>
        </pc:picChg>
        <pc:picChg chg="mod">
          <ac:chgData name="Eòghan Stewart" userId="ccd32ca3-16ce-428f-9541-372d6b051929_5::10032001687B7302" providerId="ADAL" clId="{33EA15B7-71FB-40BF-8A26-18B9BAE318D5}" dt="2023-06-30T09:27:20.611" v="9888" actId="1076"/>
          <ac:picMkLst>
            <pc:docMk/>
            <pc:sldMk cId="3958605325" sldId="340"/>
            <ac:picMk id="16" creationId="{76E3FA00-C8A9-73B5-6E21-2CD19180E2EE}"/>
          </ac:picMkLst>
        </pc:picChg>
        <pc:picChg chg="mod">
          <ac:chgData name="Eòghan Stewart" userId="ccd32ca3-16ce-428f-9541-372d6b051929_5::10032001687B7302" providerId="ADAL" clId="{33EA15B7-71FB-40BF-8A26-18B9BAE318D5}" dt="2023-06-30T09:27:20.611" v="9888" actId="1076"/>
          <ac:picMkLst>
            <pc:docMk/>
            <pc:sldMk cId="3958605325" sldId="340"/>
            <ac:picMk id="17" creationId="{E8978DFF-91BC-2C90-FB9D-510B4AEF3DB2}"/>
          </ac:picMkLst>
        </pc:picChg>
        <pc:picChg chg="mod">
          <ac:chgData name="Eòghan Stewart" userId="ccd32ca3-16ce-428f-9541-372d6b051929_5::10032001687B7302" providerId="ADAL" clId="{33EA15B7-71FB-40BF-8A26-18B9BAE318D5}" dt="2023-06-30T09:26:54.068" v="9875" actId="1076"/>
          <ac:picMkLst>
            <pc:docMk/>
            <pc:sldMk cId="3958605325" sldId="340"/>
            <ac:picMk id="19" creationId="{8457D6A7-30BD-A7B1-9CAD-0C8B435D195F}"/>
          </ac:picMkLst>
        </pc:picChg>
        <pc:picChg chg="mod">
          <ac:chgData name="Eòghan Stewart" userId="ccd32ca3-16ce-428f-9541-372d6b051929_5::10032001687B7302" providerId="ADAL" clId="{33EA15B7-71FB-40BF-8A26-18B9BAE318D5}" dt="2023-06-30T09:27:09.299" v="9884" actId="1076"/>
          <ac:picMkLst>
            <pc:docMk/>
            <pc:sldMk cId="3958605325" sldId="340"/>
            <ac:picMk id="21" creationId="{49F51DDD-F1D1-B367-66D6-185F8DB92B53}"/>
          </ac:picMkLst>
        </pc:picChg>
        <pc:picChg chg="mod">
          <ac:chgData name="Eòghan Stewart" userId="ccd32ca3-16ce-428f-9541-372d6b051929_5::10032001687B7302" providerId="ADAL" clId="{33EA15B7-71FB-40BF-8A26-18B9BAE318D5}" dt="2023-06-30T09:27:10.586" v="9885" actId="1076"/>
          <ac:picMkLst>
            <pc:docMk/>
            <pc:sldMk cId="3958605325" sldId="340"/>
            <ac:picMk id="25" creationId="{2FEE4F0C-559D-5D8E-3A21-50FDCB9BD47D}"/>
          </ac:picMkLst>
        </pc:picChg>
        <pc:picChg chg="del">
          <ac:chgData name="Eòghan Stewart" userId="ccd32ca3-16ce-428f-9541-372d6b051929_5::10032001687B7302" providerId="ADAL" clId="{33EA15B7-71FB-40BF-8A26-18B9BAE318D5}" dt="2023-06-30T09:27:05.357" v="9882" actId="478"/>
          <ac:picMkLst>
            <pc:docMk/>
            <pc:sldMk cId="3958605325" sldId="340"/>
            <ac:picMk id="42" creationId="{68D0FD1F-4DE9-A723-C054-247486099FBE}"/>
          </ac:picMkLst>
        </pc:picChg>
        <pc:picChg chg="mod">
          <ac:chgData name="Eòghan Stewart" userId="ccd32ca3-16ce-428f-9541-372d6b051929_5::10032001687B7302" providerId="ADAL" clId="{33EA15B7-71FB-40BF-8A26-18B9BAE318D5}" dt="2023-06-30T09:28:08.204" v="9895" actId="1076"/>
          <ac:picMkLst>
            <pc:docMk/>
            <pc:sldMk cId="3958605325" sldId="340"/>
            <ac:picMk id="44" creationId="{2BAB0A13-332C-7905-0AE4-8F3316A33514}"/>
          </ac:picMkLst>
        </pc:picChg>
        <pc:picChg chg="del">
          <ac:chgData name="Eòghan Stewart" userId="ccd32ca3-16ce-428f-9541-372d6b051929_5::10032001687B7302" providerId="ADAL" clId="{33EA15B7-71FB-40BF-8A26-18B9BAE318D5}" dt="2023-06-30T09:26:49.812" v="9871" actId="478"/>
          <ac:picMkLst>
            <pc:docMk/>
            <pc:sldMk cId="3958605325" sldId="340"/>
            <ac:picMk id="45" creationId="{285FAA54-F06B-75CC-4937-345500A65FCF}"/>
          </ac:picMkLst>
        </pc:picChg>
        <pc:picChg chg="del">
          <ac:chgData name="Eòghan Stewart" userId="ccd32ca3-16ce-428f-9541-372d6b051929_5::10032001687B7302" providerId="ADAL" clId="{33EA15B7-71FB-40BF-8A26-18B9BAE318D5}" dt="2023-06-30T09:27:05.962" v="9883" actId="478"/>
          <ac:picMkLst>
            <pc:docMk/>
            <pc:sldMk cId="3958605325" sldId="340"/>
            <ac:picMk id="47" creationId="{55C0861C-E213-0828-033B-32A7A8B82F45}"/>
          </ac:picMkLst>
        </pc:picChg>
        <pc:picChg chg="mod">
          <ac:chgData name="Eòghan Stewart" userId="ccd32ca3-16ce-428f-9541-372d6b051929_5::10032001687B7302" providerId="ADAL" clId="{33EA15B7-71FB-40BF-8A26-18B9BAE318D5}" dt="2023-06-30T09:26:52.731" v="9873" actId="1076"/>
          <ac:picMkLst>
            <pc:docMk/>
            <pc:sldMk cId="3958605325" sldId="340"/>
            <ac:picMk id="48" creationId="{EE8713F3-FE4E-47F3-D81C-D3074E1AAC5F}"/>
          </ac:picMkLst>
        </pc:picChg>
      </pc:sldChg>
      <pc:sldChg chg="modSp add del mod">
        <pc:chgData name="Eòghan Stewart" userId="ccd32ca3-16ce-428f-9541-372d6b051929_5::10032001687B7302" providerId="ADAL" clId="{33EA15B7-71FB-40BF-8A26-18B9BAE318D5}" dt="2023-06-30T09:14:08.575" v="9525" actId="47"/>
        <pc:sldMkLst>
          <pc:docMk/>
          <pc:sldMk cId="1308744394" sldId="341"/>
        </pc:sldMkLst>
        <pc:spChg chg="mod">
          <ac:chgData name="Eòghan Stewart" userId="ccd32ca3-16ce-428f-9541-372d6b051929_5::10032001687B7302" providerId="ADAL" clId="{33EA15B7-71FB-40BF-8A26-18B9BAE318D5}" dt="2023-06-30T09:13:20.046" v="9464" actId="20577"/>
          <ac:spMkLst>
            <pc:docMk/>
            <pc:sldMk cId="1308744394" sldId="341"/>
            <ac:spMk id="2" creationId="{7881C259-3499-2D34-0C92-61995103236F}"/>
          </ac:spMkLst>
        </pc:spChg>
        <pc:spChg chg="mod">
          <ac:chgData name="Eòghan Stewart" userId="ccd32ca3-16ce-428f-9541-372d6b051929_5::10032001687B7302" providerId="ADAL" clId="{33EA15B7-71FB-40BF-8A26-18B9BAE318D5}" dt="2023-06-30T09:13:36.049" v="9521" actId="20577"/>
          <ac:spMkLst>
            <pc:docMk/>
            <pc:sldMk cId="1308744394" sldId="341"/>
            <ac:spMk id="4" creationId="{296B07EF-2297-52ED-6EC9-2FAF4F1D39B6}"/>
          </ac:spMkLst>
        </pc:spChg>
      </pc:sldChg>
      <pc:sldChg chg="modSp add mod ord">
        <pc:chgData name="Eòghan Stewart" userId="ccd32ca3-16ce-428f-9541-372d6b051929_5::10032001687B7302" providerId="ADAL" clId="{33EA15B7-71FB-40BF-8A26-18B9BAE318D5}" dt="2023-06-30T14:35:43.785" v="14519" actId="20577"/>
        <pc:sldMkLst>
          <pc:docMk/>
          <pc:sldMk cId="2483686919" sldId="342"/>
        </pc:sldMkLst>
        <pc:spChg chg="mod">
          <ac:chgData name="Eòghan Stewart" userId="ccd32ca3-16ce-428f-9541-372d6b051929_5::10032001687B7302" providerId="ADAL" clId="{33EA15B7-71FB-40BF-8A26-18B9BAE318D5}" dt="2023-06-30T14:34:25.188" v="14222" actId="20577"/>
          <ac:spMkLst>
            <pc:docMk/>
            <pc:sldMk cId="2483686919" sldId="342"/>
            <ac:spMk id="5" creationId="{FAF7AF29-FD6D-030A-0BF8-0373CC032345}"/>
          </ac:spMkLst>
        </pc:spChg>
        <pc:spChg chg="mod">
          <ac:chgData name="Eòghan Stewart" userId="ccd32ca3-16ce-428f-9541-372d6b051929_5::10032001687B7302" providerId="ADAL" clId="{33EA15B7-71FB-40BF-8A26-18B9BAE318D5}" dt="2023-06-30T14:33:55.806" v="14097" actId="20577"/>
          <ac:spMkLst>
            <pc:docMk/>
            <pc:sldMk cId="2483686919" sldId="342"/>
            <ac:spMk id="7" creationId="{202B696B-14CD-9E93-158B-B1D7DDF44574}"/>
          </ac:spMkLst>
        </pc:spChg>
        <pc:spChg chg="mod">
          <ac:chgData name="Eòghan Stewart" userId="ccd32ca3-16ce-428f-9541-372d6b051929_5::10032001687B7302" providerId="ADAL" clId="{33EA15B7-71FB-40BF-8A26-18B9BAE318D5}" dt="2023-06-30T14:34:47.321" v="14303" actId="20577"/>
          <ac:spMkLst>
            <pc:docMk/>
            <pc:sldMk cId="2483686919" sldId="342"/>
            <ac:spMk id="8" creationId="{0DEAFB83-3634-CD0C-032D-1B6BA7729504}"/>
          </ac:spMkLst>
        </pc:spChg>
        <pc:spChg chg="mod">
          <ac:chgData name="Eòghan Stewart" userId="ccd32ca3-16ce-428f-9541-372d6b051929_5::10032001687B7302" providerId="ADAL" clId="{33EA15B7-71FB-40BF-8A26-18B9BAE318D5}" dt="2023-06-30T14:35:33.170" v="14511" actId="5793"/>
          <ac:spMkLst>
            <pc:docMk/>
            <pc:sldMk cId="2483686919" sldId="342"/>
            <ac:spMk id="9" creationId="{49DCC83C-0464-C3DF-E57B-AD7BFBCEB9F8}"/>
          </ac:spMkLst>
        </pc:spChg>
        <pc:spChg chg="mod">
          <ac:chgData name="Eòghan Stewart" userId="ccd32ca3-16ce-428f-9541-372d6b051929_5::10032001687B7302" providerId="ADAL" clId="{33EA15B7-71FB-40BF-8A26-18B9BAE318D5}" dt="2023-06-30T14:35:43.785" v="14519" actId="20577"/>
          <ac:spMkLst>
            <pc:docMk/>
            <pc:sldMk cId="2483686919" sldId="342"/>
            <ac:spMk id="13" creationId="{162C2CFC-95FA-69CA-1638-B4095B7BA8A4}"/>
          </ac:spMkLst>
        </pc:spChg>
      </pc:sldChg>
      <pc:sldChg chg="modSp add del mod">
        <pc:chgData name="Eòghan Stewart" userId="ccd32ca3-16ce-428f-9541-372d6b051929_5::10032001687B7302" providerId="ADAL" clId="{33EA15B7-71FB-40BF-8A26-18B9BAE318D5}" dt="2023-06-29T08:48:36.650" v="4776" actId="47"/>
        <pc:sldMkLst>
          <pc:docMk/>
          <pc:sldMk cId="176371263" sldId="343"/>
        </pc:sldMkLst>
        <pc:spChg chg="mod">
          <ac:chgData name="Eòghan Stewart" userId="ccd32ca3-16ce-428f-9541-372d6b051929_5::10032001687B7302" providerId="ADAL" clId="{33EA15B7-71FB-40BF-8A26-18B9BAE318D5}" dt="2023-06-29T07:52:41.058" v="3440" actId="1076"/>
          <ac:spMkLst>
            <pc:docMk/>
            <pc:sldMk cId="176371263" sldId="343"/>
            <ac:spMk id="8" creationId="{2E201CA1-7E67-16BF-FF84-93FF9151C447}"/>
          </ac:spMkLst>
        </pc:spChg>
      </pc:sldChg>
      <pc:sldChg chg="modSp add del mod ord">
        <pc:chgData name="Eòghan Stewart" userId="ccd32ca3-16ce-428f-9541-372d6b051929_5::10032001687B7302" providerId="ADAL" clId="{33EA15B7-71FB-40BF-8A26-18B9BAE318D5}" dt="2023-06-30T09:33:58.387" v="10067" actId="47"/>
        <pc:sldMkLst>
          <pc:docMk/>
          <pc:sldMk cId="1078128215" sldId="343"/>
        </pc:sldMkLst>
        <pc:spChg chg="mod">
          <ac:chgData name="Eòghan Stewart" userId="ccd32ca3-16ce-428f-9541-372d6b051929_5::10032001687B7302" providerId="ADAL" clId="{33EA15B7-71FB-40BF-8A26-18B9BAE318D5}" dt="2023-06-29T09:09:46.387" v="5851" actId="20577"/>
          <ac:spMkLst>
            <pc:docMk/>
            <pc:sldMk cId="1078128215" sldId="343"/>
            <ac:spMk id="4" creationId="{296B07EF-2297-52ED-6EC9-2FAF4F1D39B6}"/>
          </ac:spMkLst>
        </pc:spChg>
        <pc:picChg chg="mod">
          <ac:chgData name="Eòghan Stewart" userId="ccd32ca3-16ce-428f-9541-372d6b051929_5::10032001687B7302" providerId="ADAL" clId="{33EA15B7-71FB-40BF-8A26-18B9BAE318D5}" dt="2023-06-30T09:33:39.921" v="10066" actId="14826"/>
          <ac:picMkLst>
            <pc:docMk/>
            <pc:sldMk cId="1078128215" sldId="343"/>
            <ac:picMk id="6" creationId="{9C9C17EC-E56D-CB20-0A13-18905E9779B3}"/>
          </ac:picMkLst>
        </pc:picChg>
      </pc:sldChg>
      <pc:sldChg chg="modSp add mod">
        <pc:chgData name="Eòghan Stewart" userId="ccd32ca3-16ce-428f-9541-372d6b051929_5::10032001687B7302" providerId="ADAL" clId="{33EA15B7-71FB-40BF-8A26-18B9BAE318D5}" dt="2023-06-30T08:51:54.053" v="8962" actId="20577"/>
        <pc:sldMkLst>
          <pc:docMk/>
          <pc:sldMk cId="375753343" sldId="344"/>
        </pc:sldMkLst>
        <pc:spChg chg="mod">
          <ac:chgData name="Eòghan Stewart" userId="ccd32ca3-16ce-428f-9541-372d6b051929_5::10032001687B7302" providerId="ADAL" clId="{33EA15B7-71FB-40BF-8A26-18B9BAE318D5}" dt="2023-06-30T08:50:14.322" v="8943" actId="20577"/>
          <ac:spMkLst>
            <pc:docMk/>
            <pc:sldMk cId="375753343" sldId="344"/>
            <ac:spMk id="2" creationId="{7881C259-3499-2D34-0C92-61995103236F}"/>
          </ac:spMkLst>
        </pc:spChg>
        <pc:spChg chg="mod">
          <ac:chgData name="Eòghan Stewart" userId="ccd32ca3-16ce-428f-9541-372d6b051929_5::10032001687B7302" providerId="ADAL" clId="{33EA15B7-71FB-40BF-8A26-18B9BAE318D5}" dt="2023-06-30T08:51:54.053" v="8962" actId="20577"/>
          <ac:spMkLst>
            <pc:docMk/>
            <pc:sldMk cId="375753343" sldId="344"/>
            <ac:spMk id="4" creationId="{296B07EF-2297-52ED-6EC9-2FAF4F1D39B6}"/>
          </ac:spMkLst>
        </pc:spChg>
        <pc:picChg chg="mod">
          <ac:chgData name="Eòghan Stewart" userId="ccd32ca3-16ce-428f-9541-372d6b051929_5::10032001687B7302" providerId="ADAL" clId="{33EA15B7-71FB-40BF-8A26-18B9BAE318D5}" dt="2023-06-30T08:48:21.895" v="8738" actId="1076"/>
          <ac:picMkLst>
            <pc:docMk/>
            <pc:sldMk cId="375753343" sldId="344"/>
            <ac:picMk id="6" creationId="{9C9C17EC-E56D-CB20-0A13-18905E9779B3}"/>
          </ac:picMkLst>
        </pc:picChg>
      </pc:sldChg>
      <pc:sldChg chg="modSp add mod">
        <pc:chgData name="Eòghan Stewart" userId="ccd32ca3-16ce-428f-9541-372d6b051929_5::10032001687B7302" providerId="ADAL" clId="{33EA15B7-71FB-40BF-8A26-18B9BAE318D5}" dt="2023-06-30T08:36:59.787" v="7917" actId="113"/>
        <pc:sldMkLst>
          <pc:docMk/>
          <pc:sldMk cId="2836583138" sldId="345"/>
        </pc:sldMkLst>
        <pc:spChg chg="mod">
          <ac:chgData name="Eòghan Stewart" userId="ccd32ca3-16ce-428f-9541-372d6b051929_5::10032001687B7302" providerId="ADAL" clId="{33EA15B7-71FB-40BF-8A26-18B9BAE318D5}" dt="2023-06-30T08:36:59.787" v="7917" actId="113"/>
          <ac:spMkLst>
            <pc:docMk/>
            <pc:sldMk cId="2836583138" sldId="345"/>
            <ac:spMk id="3" creationId="{9016A5C4-5ABD-BE1B-7BBD-C7F3E6760773}"/>
          </ac:spMkLst>
        </pc:spChg>
      </pc:sldChg>
      <pc:sldChg chg="modSp add mod">
        <pc:chgData name="Eòghan Stewart" userId="ccd32ca3-16ce-428f-9541-372d6b051929_5::10032001687B7302" providerId="ADAL" clId="{33EA15B7-71FB-40BF-8A26-18B9BAE318D5}" dt="2023-06-30T08:37:31.495" v="7938" actId="20577"/>
        <pc:sldMkLst>
          <pc:docMk/>
          <pc:sldMk cId="2015082295" sldId="346"/>
        </pc:sldMkLst>
        <pc:spChg chg="mod">
          <ac:chgData name="Eòghan Stewart" userId="ccd32ca3-16ce-428f-9541-372d6b051929_5::10032001687B7302" providerId="ADAL" clId="{33EA15B7-71FB-40BF-8A26-18B9BAE318D5}" dt="2023-06-30T08:34:50.647" v="7772" actId="20577"/>
          <ac:spMkLst>
            <pc:docMk/>
            <pc:sldMk cId="2015082295" sldId="346"/>
            <ac:spMk id="2" creationId="{00000000-0000-0000-0000-000000000000}"/>
          </ac:spMkLst>
        </pc:spChg>
        <pc:spChg chg="mod">
          <ac:chgData name="Eòghan Stewart" userId="ccd32ca3-16ce-428f-9541-372d6b051929_5::10032001687B7302" providerId="ADAL" clId="{33EA15B7-71FB-40BF-8A26-18B9BAE318D5}" dt="2023-06-30T08:37:31.495" v="7938" actId="20577"/>
          <ac:spMkLst>
            <pc:docMk/>
            <pc:sldMk cId="2015082295" sldId="346"/>
            <ac:spMk id="3" creationId="{9016A5C4-5ABD-BE1B-7BBD-C7F3E6760773}"/>
          </ac:spMkLst>
        </pc:spChg>
        <pc:spChg chg="mod">
          <ac:chgData name="Eòghan Stewart" userId="ccd32ca3-16ce-428f-9541-372d6b051929_5::10032001687B7302" providerId="ADAL" clId="{33EA15B7-71FB-40BF-8A26-18B9BAE318D5}" dt="2023-06-30T08:35:02.406" v="7793" actId="20577"/>
          <ac:spMkLst>
            <pc:docMk/>
            <pc:sldMk cId="2015082295" sldId="346"/>
            <ac:spMk id="5" creationId="{FAF7AF29-FD6D-030A-0BF8-0373CC032345}"/>
          </ac:spMkLst>
        </pc:spChg>
        <pc:spChg chg="mod">
          <ac:chgData name="Eòghan Stewart" userId="ccd32ca3-16ce-428f-9541-372d6b051929_5::10032001687B7302" providerId="ADAL" clId="{33EA15B7-71FB-40BF-8A26-18B9BAE318D5}" dt="2023-06-30T08:35:06.310" v="7796" actId="20577"/>
          <ac:spMkLst>
            <pc:docMk/>
            <pc:sldMk cId="2015082295" sldId="346"/>
            <ac:spMk id="20" creationId="{0CFFCA03-7BD2-6C09-23EC-A867EC754D04}"/>
          </ac:spMkLst>
        </pc:spChg>
        <pc:spChg chg="mod">
          <ac:chgData name="Eòghan Stewart" userId="ccd32ca3-16ce-428f-9541-372d6b051929_5::10032001687B7302" providerId="ADAL" clId="{33EA15B7-71FB-40BF-8A26-18B9BAE318D5}" dt="2023-06-30T08:35:16.471" v="7805" actId="20577"/>
          <ac:spMkLst>
            <pc:docMk/>
            <pc:sldMk cId="2015082295" sldId="346"/>
            <ac:spMk id="26" creationId="{7AC11DC3-E4CA-F722-4DEE-4197A68CD474}"/>
          </ac:spMkLst>
        </pc:spChg>
        <pc:spChg chg="mod">
          <ac:chgData name="Eòghan Stewart" userId="ccd32ca3-16ce-428f-9541-372d6b051929_5::10032001687B7302" providerId="ADAL" clId="{33EA15B7-71FB-40BF-8A26-18B9BAE318D5}" dt="2023-06-30T08:35:19.334" v="7808" actId="20577"/>
          <ac:spMkLst>
            <pc:docMk/>
            <pc:sldMk cId="2015082295" sldId="346"/>
            <ac:spMk id="33" creationId="{B8F41304-62A9-0F93-715E-1FDFB4878317}"/>
          </ac:spMkLst>
        </pc:spChg>
        <pc:spChg chg="mod">
          <ac:chgData name="Eòghan Stewart" userId="ccd32ca3-16ce-428f-9541-372d6b051929_5::10032001687B7302" providerId="ADAL" clId="{33EA15B7-71FB-40BF-8A26-18B9BAE318D5}" dt="2023-06-30T08:35:22.038" v="7811" actId="20577"/>
          <ac:spMkLst>
            <pc:docMk/>
            <pc:sldMk cId="2015082295" sldId="346"/>
            <ac:spMk id="53" creationId="{A362C0C9-D28D-B0B5-A30A-DDB377EEC5D5}"/>
          </ac:spMkLst>
        </pc:spChg>
      </pc:sldChg>
      <pc:sldChg chg="modSp add mod">
        <pc:chgData name="Eòghan Stewart" userId="ccd32ca3-16ce-428f-9541-372d6b051929_5::10032001687B7302" providerId="ADAL" clId="{33EA15B7-71FB-40BF-8A26-18B9BAE318D5}" dt="2023-06-30T09:29:29.684" v="9963" actId="20577"/>
        <pc:sldMkLst>
          <pc:docMk/>
          <pc:sldMk cId="3911660426" sldId="347"/>
        </pc:sldMkLst>
        <pc:spChg chg="mod">
          <ac:chgData name="Eòghan Stewart" userId="ccd32ca3-16ce-428f-9541-372d6b051929_5::10032001687B7302" providerId="ADAL" clId="{33EA15B7-71FB-40BF-8A26-18B9BAE318D5}" dt="2023-06-30T09:28:53.716" v="9922" actId="20577"/>
          <ac:spMkLst>
            <pc:docMk/>
            <pc:sldMk cId="3911660426" sldId="347"/>
            <ac:spMk id="11" creationId="{ABA1F9BA-67A8-17D6-35CA-F2B0FDC4F93D}"/>
          </ac:spMkLst>
        </pc:spChg>
        <pc:spChg chg="mod">
          <ac:chgData name="Eòghan Stewart" userId="ccd32ca3-16ce-428f-9541-372d6b051929_5::10032001687B7302" providerId="ADAL" clId="{33EA15B7-71FB-40BF-8A26-18B9BAE318D5}" dt="2023-06-30T09:29:29.684" v="9963" actId="20577"/>
          <ac:spMkLst>
            <pc:docMk/>
            <pc:sldMk cId="3911660426" sldId="347"/>
            <ac:spMk id="29" creationId="{B60E24CC-3016-5012-EAE1-318AF3E88984}"/>
          </ac:spMkLst>
        </pc:spChg>
        <pc:spChg chg="mod">
          <ac:chgData name="Eòghan Stewart" userId="ccd32ca3-16ce-428f-9541-372d6b051929_5::10032001687B7302" providerId="ADAL" clId="{33EA15B7-71FB-40BF-8A26-18B9BAE318D5}" dt="2023-06-30T09:28:57.924" v="9927" actId="20577"/>
          <ac:spMkLst>
            <pc:docMk/>
            <pc:sldMk cId="3911660426" sldId="347"/>
            <ac:spMk id="31" creationId="{77612751-E644-8B24-6134-035489E73A63}"/>
          </ac:spMkLst>
        </pc:spChg>
        <pc:spChg chg="mod">
          <ac:chgData name="Eòghan Stewart" userId="ccd32ca3-16ce-428f-9541-372d6b051929_5::10032001687B7302" providerId="ADAL" clId="{33EA15B7-71FB-40BF-8A26-18B9BAE318D5}" dt="2023-06-30T09:29:17.820" v="9942" actId="1076"/>
          <ac:spMkLst>
            <pc:docMk/>
            <pc:sldMk cId="3911660426" sldId="347"/>
            <ac:spMk id="32" creationId="{2E6A3E07-D31F-1D04-0F6A-8093026DB02C}"/>
          </ac:spMkLst>
        </pc:spChg>
        <pc:spChg chg="mod">
          <ac:chgData name="Eòghan Stewart" userId="ccd32ca3-16ce-428f-9541-372d6b051929_5::10032001687B7302" providerId="ADAL" clId="{33EA15B7-71FB-40BF-8A26-18B9BAE318D5}" dt="2023-06-30T09:29:03.005" v="9934" actId="20577"/>
          <ac:spMkLst>
            <pc:docMk/>
            <pc:sldMk cId="3911660426" sldId="347"/>
            <ac:spMk id="33" creationId="{42F2B8AF-8BEB-2B07-C788-47D2A512417E}"/>
          </ac:spMkLst>
        </pc:spChg>
        <pc:spChg chg="mod">
          <ac:chgData name="Eòghan Stewart" userId="ccd32ca3-16ce-428f-9541-372d6b051929_5::10032001687B7302" providerId="ADAL" clId="{33EA15B7-71FB-40BF-8A26-18B9BAE318D5}" dt="2023-06-30T09:28:35.076" v="9900" actId="20577"/>
          <ac:spMkLst>
            <pc:docMk/>
            <pc:sldMk cId="3911660426" sldId="347"/>
            <ac:spMk id="35" creationId="{CEFD5821-8C98-EFF3-D483-828483D77B4B}"/>
          </ac:spMkLst>
        </pc:spChg>
        <pc:spChg chg="mod">
          <ac:chgData name="Eòghan Stewart" userId="ccd32ca3-16ce-428f-9541-372d6b051929_5::10032001687B7302" providerId="ADAL" clId="{33EA15B7-71FB-40BF-8A26-18B9BAE318D5}" dt="2023-06-30T09:28:45.525" v="9912" actId="20577"/>
          <ac:spMkLst>
            <pc:docMk/>
            <pc:sldMk cId="3911660426" sldId="347"/>
            <ac:spMk id="36" creationId="{1BAD7D50-E23E-FD38-50A4-EE940691DAB5}"/>
          </ac:spMkLst>
        </pc:spChg>
        <pc:spChg chg="mod">
          <ac:chgData name="Eòghan Stewart" userId="ccd32ca3-16ce-428f-9541-372d6b051929_5::10032001687B7302" providerId="ADAL" clId="{33EA15B7-71FB-40BF-8A26-18B9BAE318D5}" dt="2023-06-30T09:28:49.075" v="9916" actId="20577"/>
          <ac:spMkLst>
            <pc:docMk/>
            <pc:sldMk cId="3911660426" sldId="347"/>
            <ac:spMk id="38" creationId="{F462E627-F248-4344-29EB-69B311C60AA6}"/>
          </ac:spMkLst>
        </pc:spChg>
        <pc:spChg chg="mod">
          <ac:chgData name="Eòghan Stewart" userId="ccd32ca3-16ce-428f-9541-372d6b051929_5::10032001687B7302" providerId="ADAL" clId="{33EA15B7-71FB-40BF-8A26-18B9BAE318D5}" dt="2023-06-30T09:28:39.699" v="9907" actId="20577"/>
          <ac:spMkLst>
            <pc:docMk/>
            <pc:sldMk cId="3911660426" sldId="347"/>
            <ac:spMk id="39" creationId="{2149B233-D34A-8A68-21F4-130B6D216F15}"/>
          </ac:spMkLst>
        </pc:spChg>
        <pc:spChg chg="mod">
          <ac:chgData name="Eòghan Stewart" userId="ccd32ca3-16ce-428f-9541-372d6b051929_5::10032001687B7302" providerId="ADAL" clId="{33EA15B7-71FB-40BF-8A26-18B9BAE318D5}" dt="2023-06-30T09:29:26.902" v="9959" actId="20577"/>
          <ac:spMkLst>
            <pc:docMk/>
            <pc:sldMk cId="3911660426" sldId="347"/>
            <ac:spMk id="41" creationId="{6EF5C37C-5FAE-ED2A-B784-26CC7D64C52E}"/>
          </ac:spMkLst>
        </pc:spChg>
        <pc:picChg chg="mod">
          <ac:chgData name="Eòghan Stewart" userId="ccd32ca3-16ce-428f-9541-372d6b051929_5::10032001687B7302" providerId="ADAL" clId="{33EA15B7-71FB-40BF-8A26-18B9BAE318D5}" dt="2023-06-30T09:29:15.499" v="9941" actId="1076"/>
          <ac:picMkLst>
            <pc:docMk/>
            <pc:sldMk cId="3911660426" sldId="347"/>
            <ac:picMk id="45" creationId="{285FAA54-F06B-75CC-4937-345500A65FCF}"/>
          </ac:picMkLst>
        </pc:picChg>
        <pc:picChg chg="mod">
          <ac:chgData name="Eòghan Stewart" userId="ccd32ca3-16ce-428f-9541-372d6b051929_5::10032001687B7302" providerId="ADAL" clId="{33EA15B7-71FB-40BF-8A26-18B9BAE318D5}" dt="2023-06-30T09:29:15.499" v="9941" actId="1076"/>
          <ac:picMkLst>
            <pc:docMk/>
            <pc:sldMk cId="3911660426" sldId="347"/>
            <ac:picMk id="48" creationId="{EE8713F3-FE4E-47F3-D81C-D3074E1AAC5F}"/>
          </ac:picMkLst>
        </pc:picChg>
      </pc:sldChg>
      <pc:sldChg chg="modSp add mod">
        <pc:chgData name="Eòghan Stewart" userId="ccd32ca3-16ce-428f-9541-372d6b051929_5::10032001687B7302" providerId="ADAL" clId="{33EA15B7-71FB-40BF-8A26-18B9BAE318D5}" dt="2023-06-30T09:30:56.117" v="10061" actId="20577"/>
        <pc:sldMkLst>
          <pc:docMk/>
          <pc:sldMk cId="2655895544" sldId="348"/>
        </pc:sldMkLst>
        <pc:spChg chg="mod">
          <ac:chgData name="Eòghan Stewart" userId="ccd32ca3-16ce-428f-9541-372d6b051929_5::10032001687B7302" providerId="ADAL" clId="{33EA15B7-71FB-40BF-8A26-18B9BAE318D5}" dt="2023-06-30T09:30:05.061" v="10008" actId="20577"/>
          <ac:spMkLst>
            <pc:docMk/>
            <pc:sldMk cId="2655895544" sldId="348"/>
            <ac:spMk id="11" creationId="{ABA1F9BA-67A8-17D6-35CA-F2B0FDC4F93D}"/>
          </ac:spMkLst>
        </pc:spChg>
        <pc:spChg chg="mod">
          <ac:chgData name="Eòghan Stewart" userId="ccd32ca3-16ce-428f-9541-372d6b051929_5::10032001687B7302" providerId="ADAL" clId="{33EA15B7-71FB-40BF-8A26-18B9BAE318D5}" dt="2023-06-30T09:30:32.980" v="10022" actId="20577"/>
          <ac:spMkLst>
            <pc:docMk/>
            <pc:sldMk cId="2655895544" sldId="348"/>
            <ac:spMk id="29" creationId="{B60E24CC-3016-5012-EAE1-318AF3E88984}"/>
          </ac:spMkLst>
        </pc:spChg>
        <pc:spChg chg="mod">
          <ac:chgData name="Eòghan Stewart" userId="ccd32ca3-16ce-428f-9541-372d6b051929_5::10032001687B7302" providerId="ADAL" clId="{33EA15B7-71FB-40BF-8A26-18B9BAE318D5}" dt="2023-06-30T09:29:46.087" v="9977" actId="20577"/>
          <ac:spMkLst>
            <pc:docMk/>
            <pc:sldMk cId="2655895544" sldId="348"/>
            <ac:spMk id="30" creationId="{F3B13FFF-9F33-0746-57EF-0F2C4412906B}"/>
          </ac:spMkLst>
        </pc:spChg>
        <pc:spChg chg="mod">
          <ac:chgData name="Eòghan Stewart" userId="ccd32ca3-16ce-428f-9541-372d6b051929_5::10032001687B7302" providerId="ADAL" clId="{33EA15B7-71FB-40BF-8A26-18B9BAE318D5}" dt="2023-06-30T09:30:11.764" v="10017" actId="1076"/>
          <ac:spMkLst>
            <pc:docMk/>
            <pc:sldMk cId="2655895544" sldId="348"/>
            <ac:spMk id="32" creationId="{2E6A3E07-D31F-1D04-0F6A-8093026DB02C}"/>
          </ac:spMkLst>
        </pc:spChg>
        <pc:spChg chg="mod">
          <ac:chgData name="Eòghan Stewart" userId="ccd32ca3-16ce-428f-9541-372d6b051929_5::10032001687B7302" providerId="ADAL" clId="{33EA15B7-71FB-40BF-8A26-18B9BAE318D5}" dt="2023-06-30T09:30:49.558" v="10052" actId="404"/>
          <ac:spMkLst>
            <pc:docMk/>
            <pc:sldMk cId="2655895544" sldId="348"/>
            <ac:spMk id="33" creationId="{42F2B8AF-8BEB-2B07-C788-47D2A512417E}"/>
          </ac:spMkLst>
        </pc:spChg>
        <pc:spChg chg="mod">
          <ac:chgData name="Eòghan Stewart" userId="ccd32ca3-16ce-428f-9541-372d6b051929_5::10032001687B7302" providerId="ADAL" clId="{33EA15B7-71FB-40BF-8A26-18B9BAE318D5}" dt="2023-06-30T09:29:42.541" v="9969" actId="20577"/>
          <ac:spMkLst>
            <pc:docMk/>
            <pc:sldMk cId="2655895544" sldId="348"/>
            <ac:spMk id="34" creationId="{D37F471D-6A92-383E-9569-5CAAE16A0FCE}"/>
          </ac:spMkLst>
        </pc:spChg>
        <pc:spChg chg="mod">
          <ac:chgData name="Eòghan Stewart" userId="ccd32ca3-16ce-428f-9541-372d6b051929_5::10032001687B7302" providerId="ADAL" clId="{33EA15B7-71FB-40BF-8A26-18B9BAE318D5}" dt="2023-06-30T09:30:00.028" v="9999" actId="1076"/>
          <ac:spMkLst>
            <pc:docMk/>
            <pc:sldMk cId="2655895544" sldId="348"/>
            <ac:spMk id="37" creationId="{4CE6098A-B5B3-97AB-B219-0A604D796B97}"/>
          </ac:spMkLst>
        </pc:spChg>
        <pc:spChg chg="mod">
          <ac:chgData name="Eòghan Stewart" userId="ccd32ca3-16ce-428f-9541-372d6b051929_5::10032001687B7302" providerId="ADAL" clId="{33EA15B7-71FB-40BF-8A26-18B9BAE318D5}" dt="2023-06-30T09:29:50.356" v="9984" actId="20577"/>
          <ac:spMkLst>
            <pc:docMk/>
            <pc:sldMk cId="2655895544" sldId="348"/>
            <ac:spMk id="39" creationId="{2149B233-D34A-8A68-21F4-130B6D216F15}"/>
          </ac:spMkLst>
        </pc:spChg>
        <pc:spChg chg="mod">
          <ac:chgData name="Eòghan Stewart" userId="ccd32ca3-16ce-428f-9541-372d6b051929_5::10032001687B7302" providerId="ADAL" clId="{33EA15B7-71FB-40BF-8A26-18B9BAE318D5}" dt="2023-06-30T09:30:56.117" v="10061" actId="20577"/>
          <ac:spMkLst>
            <pc:docMk/>
            <pc:sldMk cId="2655895544" sldId="348"/>
            <ac:spMk id="41" creationId="{6EF5C37C-5FAE-ED2A-B784-26CC7D64C52E}"/>
          </ac:spMkLst>
        </pc:spChg>
        <pc:picChg chg="mod">
          <ac:chgData name="Eòghan Stewart" userId="ccd32ca3-16ce-428f-9541-372d6b051929_5::10032001687B7302" providerId="ADAL" clId="{33EA15B7-71FB-40BF-8A26-18B9BAE318D5}" dt="2023-06-30T09:30:11.764" v="10017" actId="1076"/>
          <ac:picMkLst>
            <pc:docMk/>
            <pc:sldMk cId="2655895544" sldId="348"/>
            <ac:picMk id="48" creationId="{EE8713F3-FE4E-47F3-D81C-D3074E1AAC5F}"/>
          </ac:picMkLst>
        </pc:picChg>
      </pc:sldChg>
      <pc:sldChg chg="modSp add mod">
        <pc:chgData name="Eòghan Stewart" userId="ccd32ca3-16ce-428f-9541-372d6b051929_5::10032001687B7302" providerId="ADAL" clId="{33EA15B7-71FB-40BF-8A26-18B9BAE318D5}" dt="2023-06-30T09:36:21.437" v="10444" actId="12"/>
        <pc:sldMkLst>
          <pc:docMk/>
          <pc:sldMk cId="2189326658" sldId="349"/>
        </pc:sldMkLst>
        <pc:spChg chg="mod">
          <ac:chgData name="Eòghan Stewart" userId="ccd32ca3-16ce-428f-9541-372d6b051929_5::10032001687B7302" providerId="ADAL" clId="{33EA15B7-71FB-40BF-8A26-18B9BAE318D5}" dt="2023-06-30T09:36:21.437" v="10444" actId="12"/>
          <ac:spMkLst>
            <pc:docMk/>
            <pc:sldMk cId="2189326658" sldId="349"/>
            <ac:spMk id="4" creationId="{296B07EF-2297-52ED-6EC9-2FAF4F1D39B6}"/>
          </ac:spMkLst>
        </pc:spChg>
      </pc:sldChg>
      <pc:sldChg chg="modSp add mod">
        <pc:chgData name="Eòghan Stewart" userId="ccd32ca3-16ce-428f-9541-372d6b051929_5::10032001687B7302" providerId="ADAL" clId="{33EA15B7-71FB-40BF-8A26-18B9BAE318D5}" dt="2023-06-30T14:37:30.629" v="14633" actId="20577"/>
        <pc:sldMkLst>
          <pc:docMk/>
          <pc:sldMk cId="1588587360" sldId="350"/>
        </pc:sldMkLst>
        <pc:spChg chg="mod">
          <ac:chgData name="Eòghan Stewart" userId="ccd32ca3-16ce-428f-9541-372d6b051929_5::10032001687B7302" providerId="ADAL" clId="{33EA15B7-71FB-40BF-8A26-18B9BAE318D5}" dt="2023-06-30T14:37:30.629" v="14633" actId="20577"/>
          <ac:spMkLst>
            <pc:docMk/>
            <pc:sldMk cId="1588587360" sldId="350"/>
            <ac:spMk id="4" creationId="{296B07EF-2297-52ED-6EC9-2FAF4F1D39B6}"/>
          </ac:spMkLst>
        </pc:spChg>
      </pc:sldChg>
      <pc:sldChg chg="modSp add mod">
        <pc:chgData name="Eòghan Stewart" userId="ccd32ca3-16ce-428f-9541-372d6b051929_5::10032001687B7302" providerId="ADAL" clId="{33EA15B7-71FB-40BF-8A26-18B9BAE318D5}" dt="2023-06-30T09:42:43.502" v="11447" actId="20577"/>
        <pc:sldMkLst>
          <pc:docMk/>
          <pc:sldMk cId="3496880133" sldId="351"/>
        </pc:sldMkLst>
        <pc:spChg chg="mod">
          <ac:chgData name="Eòghan Stewart" userId="ccd32ca3-16ce-428f-9541-372d6b051929_5::10032001687B7302" providerId="ADAL" clId="{33EA15B7-71FB-40BF-8A26-18B9BAE318D5}" dt="2023-06-30T09:42:43.502" v="11447" actId="20577"/>
          <ac:spMkLst>
            <pc:docMk/>
            <pc:sldMk cId="3496880133" sldId="351"/>
            <ac:spMk id="4" creationId="{296B07EF-2297-52ED-6EC9-2FAF4F1D39B6}"/>
          </ac:spMkLst>
        </pc:spChg>
      </pc:sldChg>
      <pc:sldChg chg="modSp add mod">
        <pc:chgData name="Eòghan Stewart" userId="ccd32ca3-16ce-428f-9541-372d6b051929_5::10032001687B7302" providerId="ADAL" clId="{33EA15B7-71FB-40BF-8A26-18B9BAE318D5}" dt="2023-06-30T14:32:20.270" v="13951" actId="403"/>
        <pc:sldMkLst>
          <pc:docMk/>
          <pc:sldMk cId="3331797154" sldId="352"/>
        </pc:sldMkLst>
        <pc:spChg chg="mod">
          <ac:chgData name="Eòghan Stewart" userId="ccd32ca3-16ce-428f-9541-372d6b051929_5::10032001687B7302" providerId="ADAL" clId="{33EA15B7-71FB-40BF-8A26-18B9BAE318D5}" dt="2023-06-30T14:32:20.270" v="13951" actId="403"/>
          <ac:spMkLst>
            <pc:docMk/>
            <pc:sldMk cId="3331797154" sldId="352"/>
            <ac:spMk id="4" creationId="{296B07EF-2297-52ED-6EC9-2FAF4F1D39B6}"/>
          </ac:spMkLst>
        </pc:spChg>
      </pc:sldChg>
      <pc:sldChg chg="add del">
        <pc:chgData name="Eòghan Stewart" userId="ccd32ca3-16ce-428f-9541-372d6b051929_5::10032001687B7302" providerId="ADAL" clId="{33EA15B7-71FB-40BF-8A26-18B9BAE318D5}" dt="2023-06-30T09:45:05.959" v="11453"/>
        <pc:sldMkLst>
          <pc:docMk/>
          <pc:sldMk cId="1067228159" sldId="353"/>
        </pc:sldMkLst>
      </pc:sldChg>
      <pc:sldChg chg="addSp delSp modSp add mod delAnim modAnim">
        <pc:chgData name="Eòghan Stewart" userId="ccd32ca3-16ce-428f-9541-372d6b051929_5::10032001687B7302" providerId="ADAL" clId="{33EA15B7-71FB-40BF-8A26-18B9BAE318D5}" dt="2023-06-30T09:59:14.233" v="12332" actId="1076"/>
        <pc:sldMkLst>
          <pc:docMk/>
          <pc:sldMk cId="3037168804" sldId="353"/>
        </pc:sldMkLst>
        <pc:spChg chg="mod">
          <ac:chgData name="Eòghan Stewart" userId="ccd32ca3-16ce-428f-9541-372d6b051929_5::10032001687B7302" providerId="ADAL" clId="{33EA15B7-71FB-40BF-8A26-18B9BAE318D5}" dt="2023-06-30T09:52:52.893" v="11659" actId="20577"/>
          <ac:spMkLst>
            <pc:docMk/>
            <pc:sldMk cId="3037168804" sldId="353"/>
            <ac:spMk id="2" creationId="{00000000-0000-0000-0000-000000000000}"/>
          </ac:spMkLst>
        </pc:spChg>
        <pc:spChg chg="mod">
          <ac:chgData name="Eòghan Stewart" userId="ccd32ca3-16ce-428f-9541-372d6b051929_5::10032001687B7302" providerId="ADAL" clId="{33EA15B7-71FB-40BF-8A26-18B9BAE318D5}" dt="2023-06-30T09:46:16.925" v="11509" actId="14100"/>
          <ac:spMkLst>
            <pc:docMk/>
            <pc:sldMk cId="3037168804" sldId="353"/>
            <ac:spMk id="5" creationId="{FAF7AF29-FD6D-030A-0BF8-0373CC032345}"/>
          </ac:spMkLst>
        </pc:spChg>
        <pc:spChg chg="mod">
          <ac:chgData name="Eòghan Stewart" userId="ccd32ca3-16ce-428f-9541-372d6b051929_5::10032001687B7302" providerId="ADAL" clId="{33EA15B7-71FB-40BF-8A26-18B9BAE318D5}" dt="2023-06-30T09:46:08.916" v="11507" actId="14100"/>
          <ac:spMkLst>
            <pc:docMk/>
            <pc:sldMk cId="3037168804" sldId="353"/>
            <ac:spMk id="13" creationId="{162C2CFC-95FA-69CA-1638-B4095B7BA8A4}"/>
          </ac:spMkLst>
        </pc:spChg>
        <pc:spChg chg="mod">
          <ac:chgData name="Eòghan Stewart" userId="ccd32ca3-16ce-428f-9541-372d6b051929_5::10032001687B7302" providerId="ADAL" clId="{33EA15B7-71FB-40BF-8A26-18B9BAE318D5}" dt="2023-06-30T09:46:31.611" v="11525" actId="20577"/>
          <ac:spMkLst>
            <pc:docMk/>
            <pc:sldMk cId="3037168804" sldId="353"/>
            <ac:spMk id="17" creationId="{080C131D-D8F2-4D25-2412-B6B7E29BDD4B}"/>
          </ac:spMkLst>
        </pc:spChg>
        <pc:spChg chg="mod">
          <ac:chgData name="Eòghan Stewart" userId="ccd32ca3-16ce-428f-9541-372d6b051929_5::10032001687B7302" providerId="ADAL" clId="{33EA15B7-71FB-40BF-8A26-18B9BAE318D5}" dt="2023-06-30T09:48:22.619" v="11582" actId="14100"/>
          <ac:spMkLst>
            <pc:docMk/>
            <pc:sldMk cId="3037168804" sldId="353"/>
            <ac:spMk id="20" creationId="{D8EBFFF3-47D3-9ADD-2A4C-E5505400BAE7}"/>
          </ac:spMkLst>
        </pc:spChg>
        <pc:spChg chg="mod">
          <ac:chgData name="Eòghan Stewart" userId="ccd32ca3-16ce-428f-9541-372d6b051929_5::10032001687B7302" providerId="ADAL" clId="{33EA15B7-71FB-40BF-8A26-18B9BAE318D5}" dt="2023-06-30T09:48:04.286" v="11550" actId="20577"/>
          <ac:spMkLst>
            <pc:docMk/>
            <pc:sldMk cId="3037168804" sldId="353"/>
            <ac:spMk id="24" creationId="{6E455D4D-10C6-D087-5277-65F76E1BC9E0}"/>
          </ac:spMkLst>
        </pc:spChg>
        <pc:spChg chg="mod">
          <ac:chgData name="Eòghan Stewart" userId="ccd32ca3-16ce-428f-9541-372d6b051929_5::10032001687B7302" providerId="ADAL" clId="{33EA15B7-71FB-40BF-8A26-18B9BAE318D5}" dt="2023-06-30T09:52:08.133" v="11607"/>
          <ac:spMkLst>
            <pc:docMk/>
            <pc:sldMk cId="3037168804" sldId="353"/>
            <ac:spMk id="26" creationId="{61D247F6-3D0D-593A-61D7-E36D629136E2}"/>
          </ac:spMkLst>
        </pc:spChg>
        <pc:spChg chg="mod">
          <ac:chgData name="Eòghan Stewart" userId="ccd32ca3-16ce-428f-9541-372d6b051929_5::10032001687B7302" providerId="ADAL" clId="{33EA15B7-71FB-40BF-8A26-18B9BAE318D5}" dt="2023-06-30T09:52:24.176" v="11637" actId="20577"/>
          <ac:spMkLst>
            <pc:docMk/>
            <pc:sldMk cId="3037168804" sldId="353"/>
            <ac:spMk id="29" creationId="{D8DC6E80-BFBD-5DA6-D940-4DABD4FF2435}"/>
          </ac:spMkLst>
        </pc:spChg>
        <pc:spChg chg="add mod">
          <ac:chgData name="Eòghan Stewart" userId="ccd32ca3-16ce-428f-9541-372d6b051929_5::10032001687B7302" providerId="ADAL" clId="{33EA15B7-71FB-40BF-8A26-18B9BAE318D5}" dt="2023-06-30T09:57:54.272" v="12330" actId="1076"/>
          <ac:spMkLst>
            <pc:docMk/>
            <pc:sldMk cId="3037168804" sldId="353"/>
            <ac:spMk id="31" creationId="{5CB912EA-234C-FF14-289D-BA8C3F49CD24}"/>
          </ac:spMkLst>
        </pc:spChg>
        <pc:grpChg chg="del mod">
          <ac:chgData name="Eòghan Stewart" userId="ccd32ca3-16ce-428f-9541-372d6b051929_5::10032001687B7302" providerId="ADAL" clId="{33EA15B7-71FB-40BF-8A26-18B9BAE318D5}" dt="2023-06-30T09:47:09.479" v="11526" actId="478"/>
          <ac:grpSpMkLst>
            <pc:docMk/>
            <pc:sldMk cId="3037168804" sldId="353"/>
            <ac:grpSpMk id="3" creationId="{650882C4-6EA7-E20A-D304-D615F8C541AA}"/>
          </ac:grpSpMkLst>
        </pc:grpChg>
        <pc:grpChg chg="add mod">
          <ac:chgData name="Eòghan Stewart" userId="ccd32ca3-16ce-428f-9541-372d6b051929_5::10032001687B7302" providerId="ADAL" clId="{33EA15B7-71FB-40BF-8A26-18B9BAE318D5}" dt="2023-06-30T09:46:21.021" v="11511" actId="1076"/>
          <ac:grpSpMkLst>
            <pc:docMk/>
            <pc:sldMk cId="3037168804" sldId="353"/>
            <ac:grpSpMk id="9" creationId="{CFBFC30A-4C39-7C19-1F2E-2FD9F0B2848C}"/>
          </ac:grpSpMkLst>
        </pc:grpChg>
        <pc:grpChg chg="mod">
          <ac:chgData name="Eòghan Stewart" userId="ccd32ca3-16ce-428f-9541-372d6b051929_5::10032001687B7302" providerId="ADAL" clId="{33EA15B7-71FB-40BF-8A26-18B9BAE318D5}" dt="2023-06-30T09:59:14.233" v="12332" actId="1076"/>
          <ac:grpSpMkLst>
            <pc:docMk/>
            <pc:sldMk cId="3037168804" sldId="353"/>
            <ac:grpSpMk id="14" creationId="{FC1D76D0-1BFD-4113-5B6F-DD93F9B78393}"/>
          </ac:grpSpMkLst>
        </pc:grpChg>
        <pc:grpChg chg="del">
          <ac:chgData name="Eòghan Stewart" userId="ccd32ca3-16ce-428f-9541-372d6b051929_5::10032001687B7302" providerId="ADAL" clId="{33EA15B7-71FB-40BF-8A26-18B9BAE318D5}" dt="2023-06-30T09:47:11.377" v="11527" actId="478"/>
          <ac:grpSpMkLst>
            <pc:docMk/>
            <pc:sldMk cId="3037168804" sldId="353"/>
            <ac:grpSpMk id="15" creationId="{6D858225-7CB5-15C9-25E4-339FA57E1EA0}"/>
          </ac:grpSpMkLst>
        </pc:grpChg>
        <pc:grpChg chg="mod">
          <ac:chgData name="Eòghan Stewart" userId="ccd32ca3-16ce-428f-9541-372d6b051929_5::10032001687B7302" providerId="ADAL" clId="{33EA15B7-71FB-40BF-8A26-18B9BAE318D5}" dt="2023-06-30T09:59:12.736" v="12331" actId="1076"/>
          <ac:grpSpMkLst>
            <pc:docMk/>
            <pc:sldMk cId="3037168804" sldId="353"/>
            <ac:grpSpMk id="16" creationId="{5806DC39-9E9F-ACA4-36C9-CA7B22EC936A}"/>
          </ac:grpSpMkLst>
        </pc:grpChg>
        <pc:grpChg chg="add mod">
          <ac:chgData name="Eòghan Stewart" userId="ccd32ca3-16ce-428f-9541-372d6b051929_5::10032001687B7302" providerId="ADAL" clId="{33EA15B7-71FB-40BF-8A26-18B9BAE318D5}" dt="2023-06-30T09:47:26.155" v="11530" actId="1076"/>
          <ac:grpSpMkLst>
            <pc:docMk/>
            <pc:sldMk cId="3037168804" sldId="353"/>
            <ac:grpSpMk id="19" creationId="{0D59A798-7261-8CF8-18E7-C4145A1C00C1}"/>
          </ac:grpSpMkLst>
        </pc:grpChg>
        <pc:grpChg chg="add mod">
          <ac:chgData name="Eòghan Stewart" userId="ccd32ca3-16ce-428f-9541-372d6b051929_5::10032001687B7302" providerId="ADAL" clId="{33EA15B7-71FB-40BF-8A26-18B9BAE318D5}" dt="2023-06-30T09:47:22.861" v="11529" actId="1076"/>
          <ac:grpSpMkLst>
            <pc:docMk/>
            <pc:sldMk cId="3037168804" sldId="353"/>
            <ac:grpSpMk id="22" creationId="{06A7B09D-8E7D-AAF5-F855-835BF6323EF0}"/>
          </ac:grpSpMkLst>
        </pc:grpChg>
        <pc:grpChg chg="add mod">
          <ac:chgData name="Eòghan Stewart" userId="ccd32ca3-16ce-428f-9541-372d6b051929_5::10032001687B7302" providerId="ADAL" clId="{33EA15B7-71FB-40BF-8A26-18B9BAE318D5}" dt="2023-06-30T09:47:16.807" v="11528"/>
          <ac:grpSpMkLst>
            <pc:docMk/>
            <pc:sldMk cId="3037168804" sldId="353"/>
            <ac:grpSpMk id="25" creationId="{03672C13-7594-015C-4275-C6EE10E94969}"/>
          </ac:grpSpMkLst>
        </pc:grpChg>
        <pc:grpChg chg="add mod">
          <ac:chgData name="Eòghan Stewart" userId="ccd32ca3-16ce-428f-9541-372d6b051929_5::10032001687B7302" providerId="ADAL" clId="{33EA15B7-71FB-40BF-8A26-18B9BAE318D5}" dt="2023-06-30T09:47:44.499" v="11536" actId="1076"/>
          <ac:grpSpMkLst>
            <pc:docMk/>
            <pc:sldMk cId="3037168804" sldId="353"/>
            <ac:grpSpMk id="28" creationId="{7777521C-A7AF-151A-211F-CA057FB5605A}"/>
          </ac:grpSpMkLst>
        </pc:grpChg>
        <pc:picChg chg="mod">
          <ac:chgData name="Eòghan Stewart" userId="ccd32ca3-16ce-428f-9541-372d6b051929_5::10032001687B7302" providerId="ADAL" clId="{33EA15B7-71FB-40BF-8A26-18B9BAE318D5}" dt="2023-06-30T09:46:19.469" v="11510"/>
          <ac:picMkLst>
            <pc:docMk/>
            <pc:sldMk cId="3037168804" sldId="353"/>
            <ac:picMk id="18" creationId="{388A0275-7E04-3EC3-82B1-FDBB9962890C}"/>
          </ac:picMkLst>
        </pc:picChg>
        <pc:picChg chg="mod">
          <ac:chgData name="Eòghan Stewart" userId="ccd32ca3-16ce-428f-9541-372d6b051929_5::10032001687B7302" providerId="ADAL" clId="{33EA15B7-71FB-40BF-8A26-18B9BAE318D5}" dt="2023-06-30T09:47:16.807" v="11528"/>
          <ac:picMkLst>
            <pc:docMk/>
            <pc:sldMk cId="3037168804" sldId="353"/>
            <ac:picMk id="21" creationId="{6467324D-EE11-8EC4-CA92-C7EF0CC85893}"/>
          </ac:picMkLst>
        </pc:picChg>
        <pc:picChg chg="mod">
          <ac:chgData name="Eòghan Stewart" userId="ccd32ca3-16ce-428f-9541-372d6b051929_5::10032001687B7302" providerId="ADAL" clId="{33EA15B7-71FB-40BF-8A26-18B9BAE318D5}" dt="2023-06-30T09:47:16.807" v="11528"/>
          <ac:picMkLst>
            <pc:docMk/>
            <pc:sldMk cId="3037168804" sldId="353"/>
            <ac:picMk id="23" creationId="{2D2A9836-1C79-8230-C92B-186EBF840805}"/>
          </ac:picMkLst>
        </pc:picChg>
        <pc:picChg chg="mod">
          <ac:chgData name="Eòghan Stewart" userId="ccd32ca3-16ce-428f-9541-372d6b051929_5::10032001687B7302" providerId="ADAL" clId="{33EA15B7-71FB-40BF-8A26-18B9BAE318D5}" dt="2023-06-30T09:47:32.763" v="11533" actId="1076"/>
          <ac:picMkLst>
            <pc:docMk/>
            <pc:sldMk cId="3037168804" sldId="353"/>
            <ac:picMk id="27" creationId="{4DF671CC-8495-7644-F5BD-E825BDAA397D}"/>
          </ac:picMkLst>
        </pc:picChg>
        <pc:picChg chg="mod">
          <ac:chgData name="Eòghan Stewart" userId="ccd32ca3-16ce-428f-9541-372d6b051929_5::10032001687B7302" providerId="ADAL" clId="{33EA15B7-71FB-40BF-8A26-18B9BAE318D5}" dt="2023-06-30T09:47:40.225" v="11535"/>
          <ac:picMkLst>
            <pc:docMk/>
            <pc:sldMk cId="3037168804" sldId="353"/>
            <ac:picMk id="30" creationId="{39125314-F081-D23C-63C4-449FB95E1A75}"/>
          </ac:picMkLst>
        </pc:picChg>
      </pc:sldChg>
      <pc:sldChg chg="addSp delSp modSp add mod">
        <pc:chgData name="Eòghan Stewart" userId="ccd32ca3-16ce-428f-9541-372d6b051929_5::10032001687B7302" providerId="ADAL" clId="{33EA15B7-71FB-40BF-8A26-18B9BAE318D5}" dt="2023-06-30T10:05:40.284" v="12619" actId="14100"/>
        <pc:sldMkLst>
          <pc:docMk/>
          <pc:sldMk cId="1211280558" sldId="354"/>
        </pc:sldMkLst>
        <pc:spChg chg="mod">
          <ac:chgData name="Eòghan Stewart" userId="ccd32ca3-16ce-428f-9541-372d6b051929_5::10032001687B7302" providerId="ADAL" clId="{33EA15B7-71FB-40BF-8A26-18B9BAE318D5}" dt="2023-06-30T10:04:45.415" v="12607" actId="20577"/>
          <ac:spMkLst>
            <pc:docMk/>
            <pc:sldMk cId="1211280558" sldId="354"/>
            <ac:spMk id="2" creationId="{00000000-0000-0000-0000-000000000000}"/>
          </ac:spMkLst>
        </pc:spChg>
        <pc:spChg chg="mod">
          <ac:chgData name="Eòghan Stewart" userId="ccd32ca3-16ce-428f-9541-372d6b051929_5::10032001687B7302" providerId="ADAL" clId="{33EA15B7-71FB-40BF-8A26-18B9BAE318D5}" dt="2023-06-30T10:05:15.850" v="12617" actId="20577"/>
          <ac:spMkLst>
            <pc:docMk/>
            <pc:sldMk cId="1211280558" sldId="354"/>
            <ac:spMk id="5" creationId="{FAF7AF29-FD6D-030A-0BF8-0373CC032345}"/>
          </ac:spMkLst>
        </pc:spChg>
        <pc:spChg chg="mod">
          <ac:chgData name="Eòghan Stewart" userId="ccd32ca3-16ce-428f-9541-372d6b051929_5::10032001687B7302" providerId="ADAL" clId="{33EA15B7-71FB-40BF-8A26-18B9BAE318D5}" dt="2023-06-30T10:02:15.216" v="12559" actId="20577"/>
          <ac:spMkLst>
            <pc:docMk/>
            <pc:sldMk cId="1211280558" sldId="354"/>
            <ac:spMk id="7" creationId="{202B696B-14CD-9E93-158B-B1D7DDF44574}"/>
          </ac:spMkLst>
        </pc:spChg>
        <pc:spChg chg="mod">
          <ac:chgData name="Eòghan Stewart" userId="ccd32ca3-16ce-428f-9541-372d6b051929_5::10032001687B7302" providerId="ADAL" clId="{33EA15B7-71FB-40BF-8A26-18B9BAE318D5}" dt="2023-06-30T10:05:40.284" v="12619" actId="14100"/>
          <ac:spMkLst>
            <pc:docMk/>
            <pc:sldMk cId="1211280558" sldId="354"/>
            <ac:spMk id="13" creationId="{162C2CFC-95FA-69CA-1638-B4095B7BA8A4}"/>
          </ac:spMkLst>
        </pc:spChg>
        <pc:grpChg chg="del">
          <ac:chgData name="Eòghan Stewart" userId="ccd32ca3-16ce-428f-9541-372d6b051929_5::10032001687B7302" providerId="ADAL" clId="{33EA15B7-71FB-40BF-8A26-18B9BAE318D5}" dt="2023-06-30T10:02:28.309" v="12560" actId="165"/>
          <ac:grpSpMkLst>
            <pc:docMk/>
            <pc:sldMk cId="1211280558" sldId="354"/>
            <ac:grpSpMk id="10" creationId="{C159B76D-63EF-0880-3301-79383634BD45}"/>
          </ac:grpSpMkLst>
        </pc:grpChg>
        <pc:picChg chg="mod topLvl">
          <ac:chgData name="Eòghan Stewart" userId="ccd32ca3-16ce-428f-9541-372d6b051929_5::10032001687B7302" providerId="ADAL" clId="{33EA15B7-71FB-40BF-8A26-18B9BAE318D5}" dt="2023-06-30T10:02:28.309" v="12560" actId="165"/>
          <ac:picMkLst>
            <pc:docMk/>
            <pc:sldMk cId="1211280558" sldId="354"/>
            <ac:picMk id="3" creationId="{F93CD07F-9767-DFF5-9FF9-66997131E68C}"/>
          </ac:picMkLst>
        </pc:picChg>
        <pc:picChg chg="add mod ord">
          <ac:chgData name="Eòghan Stewart" userId="ccd32ca3-16ce-428f-9541-372d6b051929_5::10032001687B7302" providerId="ADAL" clId="{33EA15B7-71FB-40BF-8A26-18B9BAE318D5}" dt="2023-06-30T10:04:24.186" v="12582" actId="1076"/>
          <ac:picMkLst>
            <pc:docMk/>
            <pc:sldMk cId="1211280558" sldId="354"/>
            <ac:picMk id="8" creationId="{857EAAA6-E987-D60B-96A8-D9FE719BAC5F}"/>
          </ac:picMkLst>
        </pc:picChg>
        <pc:picChg chg="del mod topLvl">
          <ac:chgData name="Eòghan Stewart" userId="ccd32ca3-16ce-428f-9541-372d6b051929_5::10032001687B7302" providerId="ADAL" clId="{33EA15B7-71FB-40BF-8A26-18B9BAE318D5}" dt="2023-06-30T10:02:30.738" v="12561" actId="478"/>
          <ac:picMkLst>
            <pc:docMk/>
            <pc:sldMk cId="1211280558" sldId="354"/>
            <ac:picMk id="9" creationId="{A861AA36-DBEA-C80A-1244-FD54A68390D6}"/>
          </ac:picMkLst>
        </pc:picChg>
        <pc:picChg chg="del">
          <ac:chgData name="Eòghan Stewart" userId="ccd32ca3-16ce-428f-9541-372d6b051929_5::10032001687B7302" providerId="ADAL" clId="{33EA15B7-71FB-40BF-8A26-18B9BAE318D5}" dt="2023-06-30T10:02:32.530" v="12562" actId="478"/>
          <ac:picMkLst>
            <pc:docMk/>
            <pc:sldMk cId="1211280558" sldId="354"/>
            <ac:picMk id="14" creationId="{2E0A56CA-0A5F-D36F-96D3-84C09B2FC03B}"/>
          </ac:picMkLst>
        </pc:picChg>
        <pc:picChg chg="add mod">
          <ac:chgData name="Eòghan Stewart" userId="ccd32ca3-16ce-428f-9541-372d6b051929_5::10032001687B7302" providerId="ADAL" clId="{33EA15B7-71FB-40BF-8A26-18B9BAE318D5}" dt="2023-06-30T10:04:18.115" v="12580" actId="1076"/>
          <ac:picMkLst>
            <pc:docMk/>
            <pc:sldMk cId="1211280558" sldId="354"/>
            <ac:picMk id="16" creationId="{9F047380-DE94-0E00-D8B4-CC0EA6A280B8}"/>
          </ac:picMkLst>
        </pc:picChg>
      </pc:sldChg>
      <pc:sldChg chg="delSp modSp add mod">
        <pc:chgData name="Eòghan Stewart" userId="ccd32ca3-16ce-428f-9541-372d6b051929_5::10032001687B7302" providerId="ADAL" clId="{33EA15B7-71FB-40BF-8A26-18B9BAE318D5}" dt="2023-06-30T11:25:50.815" v="13520" actId="1076"/>
        <pc:sldMkLst>
          <pc:docMk/>
          <pc:sldMk cId="887250103" sldId="355"/>
        </pc:sldMkLst>
        <pc:spChg chg="mod">
          <ac:chgData name="Eòghan Stewart" userId="ccd32ca3-16ce-428f-9541-372d6b051929_5::10032001687B7302" providerId="ADAL" clId="{33EA15B7-71FB-40BF-8A26-18B9BAE318D5}" dt="2023-06-30T11:25:50.815" v="13520" actId="1076"/>
          <ac:spMkLst>
            <pc:docMk/>
            <pc:sldMk cId="887250103" sldId="355"/>
            <ac:spMk id="2" creationId="{7881C259-3499-2D34-0C92-61995103236F}"/>
          </ac:spMkLst>
        </pc:spChg>
        <pc:spChg chg="mod">
          <ac:chgData name="Eòghan Stewart" userId="ccd32ca3-16ce-428f-9541-372d6b051929_5::10032001687B7302" providerId="ADAL" clId="{33EA15B7-71FB-40BF-8A26-18B9BAE318D5}" dt="2023-06-30T11:22:46.428" v="13517" actId="1076"/>
          <ac:spMkLst>
            <pc:docMk/>
            <pc:sldMk cId="887250103" sldId="355"/>
            <ac:spMk id="4" creationId="{296B07EF-2297-52ED-6EC9-2FAF4F1D39B6}"/>
          </ac:spMkLst>
        </pc:spChg>
        <pc:picChg chg="del mod">
          <ac:chgData name="Eòghan Stewart" userId="ccd32ca3-16ce-428f-9541-372d6b051929_5::10032001687B7302" providerId="ADAL" clId="{33EA15B7-71FB-40BF-8A26-18B9BAE318D5}" dt="2023-06-30T11:22:57.052" v="13519" actId="21"/>
          <ac:picMkLst>
            <pc:docMk/>
            <pc:sldMk cId="887250103" sldId="355"/>
            <ac:picMk id="7" creationId="{32703257-17F2-7247-D6EA-E382B85295AE}"/>
          </ac:picMkLst>
        </pc:picChg>
      </pc:sldChg>
    </pc:docChg>
  </pc:docChgLst>
  <pc:docChgLst>
    <pc:chgData name="Eòghan Stewart" userId="62148dbb-c328-4d6f-b3ec-33dfea998c15" providerId="ADAL" clId="{BBD0CCEB-9888-40EF-BE29-7072F3940B8F}"/>
    <pc:docChg chg="undo custSel addSld delSld modSld sldOrd">
      <pc:chgData name="Eòghan Stewart" userId="62148dbb-c328-4d6f-b3ec-33dfea998c15" providerId="ADAL" clId="{BBD0CCEB-9888-40EF-BE29-7072F3940B8F}" dt="2023-05-15T13:11:48.799" v="3848" actId="47"/>
      <pc:docMkLst>
        <pc:docMk/>
      </pc:docMkLst>
      <pc:sldChg chg="modSp mod">
        <pc:chgData name="Eòghan Stewart" userId="62148dbb-c328-4d6f-b3ec-33dfea998c15" providerId="ADAL" clId="{BBD0CCEB-9888-40EF-BE29-7072F3940B8F}" dt="2023-05-15T10:45:09.473" v="0" actId="20577"/>
        <pc:sldMkLst>
          <pc:docMk/>
          <pc:sldMk cId="1717420105" sldId="264"/>
        </pc:sldMkLst>
        <pc:spChg chg="mod">
          <ac:chgData name="Eòghan Stewart" userId="62148dbb-c328-4d6f-b3ec-33dfea998c15" providerId="ADAL" clId="{BBD0CCEB-9888-40EF-BE29-7072F3940B8F}" dt="2023-05-15T10:45:09.473" v="0" actId="20577"/>
          <ac:spMkLst>
            <pc:docMk/>
            <pc:sldMk cId="1717420105" sldId="264"/>
            <ac:spMk id="8" creationId="{00000000-0000-0000-0000-000000000000}"/>
          </ac:spMkLst>
        </pc:spChg>
      </pc:sldChg>
      <pc:sldChg chg="delSp modSp mod modAnim">
        <pc:chgData name="Eòghan Stewart" userId="62148dbb-c328-4d6f-b3ec-33dfea998c15" providerId="ADAL" clId="{BBD0CCEB-9888-40EF-BE29-7072F3940B8F}" dt="2023-05-15T11:02:40.787" v="1484" actId="20577"/>
        <pc:sldMkLst>
          <pc:docMk/>
          <pc:sldMk cId="3553652232" sldId="280"/>
        </pc:sldMkLst>
        <pc:spChg chg="mod">
          <ac:chgData name="Eòghan Stewart" userId="62148dbb-c328-4d6f-b3ec-33dfea998c15" providerId="ADAL" clId="{BBD0CCEB-9888-40EF-BE29-7072F3940B8F}" dt="2023-05-15T11:02:40.787" v="1484" actId="20577"/>
          <ac:spMkLst>
            <pc:docMk/>
            <pc:sldMk cId="3553652232" sldId="280"/>
            <ac:spMk id="2" creationId="{00000000-0000-0000-0000-000000000000}"/>
          </ac:spMkLst>
        </pc:spChg>
        <pc:spChg chg="mod">
          <ac:chgData name="Eòghan Stewart" userId="62148dbb-c328-4d6f-b3ec-33dfea998c15" providerId="ADAL" clId="{BBD0CCEB-9888-40EF-BE29-7072F3940B8F}" dt="2023-05-15T11:02:33.459" v="1480" actId="20577"/>
          <ac:spMkLst>
            <pc:docMk/>
            <pc:sldMk cId="3553652232" sldId="280"/>
            <ac:spMk id="3" creationId="{9016A5C4-5ABD-BE1B-7BBD-C7F3E6760773}"/>
          </ac:spMkLst>
        </pc:spChg>
        <pc:spChg chg="mod">
          <ac:chgData name="Eòghan Stewart" userId="62148dbb-c328-4d6f-b3ec-33dfea998c15" providerId="ADAL" clId="{BBD0CCEB-9888-40EF-BE29-7072F3940B8F}" dt="2023-05-15T10:58:41.779" v="1008" actId="14100"/>
          <ac:spMkLst>
            <pc:docMk/>
            <pc:sldMk cId="3553652232" sldId="280"/>
            <ac:spMk id="5" creationId="{FAF7AF29-FD6D-030A-0BF8-0373CC032345}"/>
          </ac:spMkLst>
        </pc:spChg>
        <pc:spChg chg="mod">
          <ac:chgData name="Eòghan Stewart" userId="62148dbb-c328-4d6f-b3ec-33dfea998c15" providerId="ADAL" clId="{BBD0CCEB-9888-40EF-BE29-7072F3940B8F}" dt="2023-05-15T10:59:10.955" v="1065" actId="14100"/>
          <ac:spMkLst>
            <pc:docMk/>
            <pc:sldMk cId="3553652232" sldId="280"/>
            <ac:spMk id="7" creationId="{202B696B-14CD-9E93-158B-B1D7DDF44574}"/>
          </ac:spMkLst>
        </pc:spChg>
        <pc:spChg chg="mod">
          <ac:chgData name="Eòghan Stewart" userId="62148dbb-c328-4d6f-b3ec-33dfea998c15" providerId="ADAL" clId="{BBD0CCEB-9888-40EF-BE29-7072F3940B8F}" dt="2023-05-15T10:59:31.372" v="1104" actId="14100"/>
          <ac:spMkLst>
            <pc:docMk/>
            <pc:sldMk cId="3553652232" sldId="280"/>
            <ac:spMk id="13" creationId="{162C2CFC-95FA-69CA-1638-B4095B7BA8A4}"/>
          </ac:spMkLst>
        </pc:spChg>
        <pc:spChg chg="mod">
          <ac:chgData name="Eòghan Stewart" userId="62148dbb-c328-4d6f-b3ec-33dfea998c15" providerId="ADAL" clId="{BBD0CCEB-9888-40EF-BE29-7072F3940B8F}" dt="2023-05-15T10:59:44.153" v="1151" actId="14100"/>
          <ac:spMkLst>
            <pc:docMk/>
            <pc:sldMk cId="3553652232" sldId="280"/>
            <ac:spMk id="14" creationId="{F174FC29-43B3-57F6-063B-B329BAF9B86F}"/>
          </ac:spMkLst>
        </pc:spChg>
        <pc:spChg chg="mod">
          <ac:chgData name="Eòghan Stewart" userId="62148dbb-c328-4d6f-b3ec-33dfea998c15" providerId="ADAL" clId="{BBD0CCEB-9888-40EF-BE29-7072F3940B8F}" dt="2023-05-15T11:00:12.828" v="1201" actId="20577"/>
          <ac:spMkLst>
            <pc:docMk/>
            <pc:sldMk cId="3553652232" sldId="280"/>
            <ac:spMk id="17" creationId="{E227A035-7933-7753-C67A-E75DC0779CCB}"/>
          </ac:spMkLst>
        </pc:spChg>
        <pc:picChg chg="del">
          <ac:chgData name="Eòghan Stewart" userId="62148dbb-c328-4d6f-b3ec-33dfea998c15" providerId="ADAL" clId="{BBD0CCEB-9888-40EF-BE29-7072F3940B8F}" dt="2023-05-15T10:59:13.554" v="1066" actId="478"/>
          <ac:picMkLst>
            <pc:docMk/>
            <pc:sldMk cId="3553652232" sldId="280"/>
            <ac:picMk id="6" creationId="{C518C33B-683D-2777-7AA6-E276B26526A9}"/>
          </ac:picMkLst>
        </pc:picChg>
        <pc:picChg chg="mod">
          <ac:chgData name="Eòghan Stewart" userId="62148dbb-c328-4d6f-b3ec-33dfea998c15" providerId="ADAL" clId="{BBD0CCEB-9888-40EF-BE29-7072F3940B8F}" dt="2023-05-15T10:59:46.405" v="1152" actId="1076"/>
          <ac:picMkLst>
            <pc:docMk/>
            <pc:sldMk cId="3553652232" sldId="280"/>
            <ac:picMk id="8" creationId="{95C9F714-D695-A3A5-9B63-D4F4058DE0B8}"/>
          </ac:picMkLst>
        </pc:picChg>
        <pc:picChg chg="del">
          <ac:chgData name="Eòghan Stewart" userId="62148dbb-c328-4d6f-b3ec-33dfea998c15" providerId="ADAL" clId="{BBD0CCEB-9888-40EF-BE29-7072F3940B8F}" dt="2023-05-15T10:59:14.677" v="1067" actId="478"/>
          <ac:picMkLst>
            <pc:docMk/>
            <pc:sldMk cId="3553652232" sldId="280"/>
            <ac:picMk id="12" creationId="{3890C5E3-976C-2892-9CDE-C4CD9A155B1D}"/>
          </ac:picMkLst>
        </pc:picChg>
        <pc:picChg chg="del">
          <ac:chgData name="Eòghan Stewart" userId="62148dbb-c328-4d6f-b3ec-33dfea998c15" providerId="ADAL" clId="{BBD0CCEB-9888-40EF-BE29-7072F3940B8F}" dt="2023-05-15T10:59:15.993" v="1068" actId="478"/>
          <ac:picMkLst>
            <pc:docMk/>
            <pc:sldMk cId="3553652232" sldId="280"/>
            <ac:picMk id="18" creationId="{BEAF01ED-03FA-ABA4-B385-0899C5895731}"/>
          </ac:picMkLst>
        </pc:picChg>
        <pc:picChg chg="del">
          <ac:chgData name="Eòghan Stewart" userId="62148dbb-c328-4d6f-b3ec-33dfea998c15" providerId="ADAL" clId="{BBD0CCEB-9888-40EF-BE29-7072F3940B8F}" dt="2023-05-15T10:59:16.909" v="1069" actId="478"/>
          <ac:picMkLst>
            <pc:docMk/>
            <pc:sldMk cId="3553652232" sldId="280"/>
            <ac:picMk id="19" creationId="{60D55875-AD09-F1DF-98C0-5F49638B4556}"/>
          </ac:picMkLst>
        </pc:picChg>
      </pc:sldChg>
      <pc:sldChg chg="modSp mod">
        <pc:chgData name="Eòghan Stewart" userId="62148dbb-c328-4d6f-b3ec-33dfea998c15" providerId="ADAL" clId="{BBD0CCEB-9888-40EF-BE29-7072F3940B8F}" dt="2023-05-15T11:43:00.210" v="2506" actId="20577"/>
        <pc:sldMkLst>
          <pc:docMk/>
          <pc:sldMk cId="3486678049" sldId="283"/>
        </pc:sldMkLst>
        <pc:spChg chg="mod">
          <ac:chgData name="Eòghan Stewart" userId="62148dbb-c328-4d6f-b3ec-33dfea998c15" providerId="ADAL" clId="{BBD0CCEB-9888-40EF-BE29-7072F3940B8F}" dt="2023-05-15T11:35:39.586" v="2263" actId="20577"/>
          <ac:spMkLst>
            <pc:docMk/>
            <pc:sldMk cId="3486678049" sldId="283"/>
            <ac:spMk id="2" creationId="{00000000-0000-0000-0000-000000000000}"/>
          </ac:spMkLst>
        </pc:spChg>
        <pc:spChg chg="mod">
          <ac:chgData name="Eòghan Stewart" userId="62148dbb-c328-4d6f-b3ec-33dfea998c15" providerId="ADAL" clId="{BBD0CCEB-9888-40EF-BE29-7072F3940B8F}" dt="2023-05-15T11:43:00.210" v="2506" actId="20577"/>
          <ac:spMkLst>
            <pc:docMk/>
            <pc:sldMk cId="3486678049" sldId="283"/>
            <ac:spMk id="5" creationId="{FAF7AF29-FD6D-030A-0BF8-0373CC032345}"/>
          </ac:spMkLst>
        </pc:spChg>
        <pc:spChg chg="mod">
          <ac:chgData name="Eòghan Stewart" userId="62148dbb-c328-4d6f-b3ec-33dfea998c15" providerId="ADAL" clId="{BBD0CCEB-9888-40EF-BE29-7072F3940B8F}" dt="2023-05-15T11:36:50.011" v="2384" actId="14100"/>
          <ac:spMkLst>
            <pc:docMk/>
            <pc:sldMk cId="3486678049" sldId="283"/>
            <ac:spMk id="7" creationId="{202B696B-14CD-9E93-158B-B1D7DDF44574}"/>
          </ac:spMkLst>
        </pc:spChg>
        <pc:spChg chg="mod">
          <ac:chgData name="Eòghan Stewart" userId="62148dbb-c328-4d6f-b3ec-33dfea998c15" providerId="ADAL" clId="{BBD0CCEB-9888-40EF-BE29-7072F3940B8F}" dt="2023-05-15T11:36:27.154" v="2344" actId="6549"/>
          <ac:spMkLst>
            <pc:docMk/>
            <pc:sldMk cId="3486678049" sldId="283"/>
            <ac:spMk id="13" creationId="{162C2CFC-95FA-69CA-1638-B4095B7BA8A4}"/>
          </ac:spMkLst>
        </pc:spChg>
      </pc:sldChg>
      <pc:sldChg chg="modSp mod">
        <pc:chgData name="Eòghan Stewart" userId="62148dbb-c328-4d6f-b3ec-33dfea998c15" providerId="ADAL" clId="{BBD0CCEB-9888-40EF-BE29-7072F3940B8F}" dt="2023-05-15T13:06:30.416" v="3745" actId="20577"/>
        <pc:sldMkLst>
          <pc:docMk/>
          <pc:sldMk cId="3209680718" sldId="287"/>
        </pc:sldMkLst>
        <pc:spChg chg="mod">
          <ac:chgData name="Eòghan Stewart" userId="62148dbb-c328-4d6f-b3ec-33dfea998c15" providerId="ADAL" clId="{BBD0CCEB-9888-40EF-BE29-7072F3940B8F}" dt="2023-05-15T13:06:30.416" v="3745" actId="20577"/>
          <ac:spMkLst>
            <pc:docMk/>
            <pc:sldMk cId="3209680718" sldId="287"/>
            <ac:spMk id="2" creationId="{00000000-0000-0000-0000-000000000000}"/>
          </ac:spMkLst>
        </pc:spChg>
        <pc:spChg chg="mod">
          <ac:chgData name="Eòghan Stewart" userId="62148dbb-c328-4d6f-b3ec-33dfea998c15" providerId="ADAL" clId="{BBD0CCEB-9888-40EF-BE29-7072F3940B8F}" dt="2023-05-15T11:43:14.339" v="2510" actId="20577"/>
          <ac:spMkLst>
            <pc:docMk/>
            <pc:sldMk cId="3209680718" sldId="287"/>
            <ac:spMk id="3" creationId="{9016A5C4-5ABD-BE1B-7BBD-C7F3E6760773}"/>
          </ac:spMkLst>
        </pc:spChg>
      </pc:sldChg>
      <pc:sldChg chg="modSp mod">
        <pc:chgData name="Eòghan Stewart" userId="62148dbb-c328-4d6f-b3ec-33dfea998c15" providerId="ADAL" clId="{BBD0CCEB-9888-40EF-BE29-7072F3940B8F}" dt="2023-05-15T13:06:37.097" v="3749" actId="20577"/>
        <pc:sldMkLst>
          <pc:docMk/>
          <pc:sldMk cId="2979737397" sldId="291"/>
        </pc:sldMkLst>
        <pc:spChg chg="mod">
          <ac:chgData name="Eòghan Stewart" userId="62148dbb-c328-4d6f-b3ec-33dfea998c15" providerId="ADAL" clId="{BBD0CCEB-9888-40EF-BE29-7072F3940B8F}" dt="2023-05-15T13:06:37.097" v="3749" actId="20577"/>
          <ac:spMkLst>
            <pc:docMk/>
            <pc:sldMk cId="2979737397" sldId="291"/>
            <ac:spMk id="2" creationId="{00000000-0000-0000-0000-000000000000}"/>
          </ac:spMkLst>
        </pc:spChg>
      </pc:sldChg>
      <pc:sldChg chg="ord">
        <pc:chgData name="Eòghan Stewart" userId="62148dbb-c328-4d6f-b3ec-33dfea998c15" providerId="ADAL" clId="{BBD0CCEB-9888-40EF-BE29-7072F3940B8F}" dt="2023-05-15T13:06:25.877" v="3741"/>
        <pc:sldMkLst>
          <pc:docMk/>
          <pc:sldMk cId="3772445824" sldId="292"/>
        </pc:sldMkLst>
      </pc:sldChg>
      <pc:sldChg chg="addSp delSp modSp mod">
        <pc:chgData name="Eòghan Stewart" userId="62148dbb-c328-4d6f-b3ec-33dfea998c15" providerId="ADAL" clId="{BBD0CCEB-9888-40EF-BE29-7072F3940B8F}" dt="2023-05-15T13:06:59.026" v="3797" actId="1076"/>
        <pc:sldMkLst>
          <pc:docMk/>
          <pc:sldMk cId="3419223247" sldId="293"/>
        </pc:sldMkLst>
        <pc:spChg chg="mod">
          <ac:chgData name="Eòghan Stewart" userId="62148dbb-c328-4d6f-b3ec-33dfea998c15" providerId="ADAL" clId="{BBD0CCEB-9888-40EF-BE29-7072F3940B8F}" dt="2023-05-15T13:06:42.638" v="3752" actId="20577"/>
          <ac:spMkLst>
            <pc:docMk/>
            <pc:sldMk cId="3419223247" sldId="293"/>
            <ac:spMk id="2" creationId="{7881C259-3499-2D34-0C92-61995103236F}"/>
          </ac:spMkLst>
        </pc:spChg>
        <pc:spChg chg="mod">
          <ac:chgData name="Eòghan Stewart" userId="62148dbb-c328-4d6f-b3ec-33dfea998c15" providerId="ADAL" clId="{BBD0CCEB-9888-40EF-BE29-7072F3940B8F}" dt="2023-05-15T13:06:55.613" v="3796" actId="20577"/>
          <ac:spMkLst>
            <pc:docMk/>
            <pc:sldMk cId="3419223247" sldId="293"/>
            <ac:spMk id="4" creationId="{296B07EF-2297-52ED-6EC9-2FAF4F1D39B6}"/>
          </ac:spMkLst>
        </pc:spChg>
        <pc:picChg chg="del">
          <ac:chgData name="Eòghan Stewart" userId="62148dbb-c328-4d6f-b3ec-33dfea998c15" providerId="ADAL" clId="{BBD0CCEB-9888-40EF-BE29-7072F3940B8F}" dt="2023-05-15T11:44:19.293" v="2513" actId="478"/>
          <ac:picMkLst>
            <pc:docMk/>
            <pc:sldMk cId="3419223247" sldId="293"/>
            <ac:picMk id="3" creationId="{0616AAAE-5056-3A3A-6825-C78BFC7874CF}"/>
          </ac:picMkLst>
        </pc:picChg>
        <pc:picChg chg="add mod">
          <ac:chgData name="Eòghan Stewart" userId="62148dbb-c328-4d6f-b3ec-33dfea998c15" providerId="ADAL" clId="{BBD0CCEB-9888-40EF-BE29-7072F3940B8F}" dt="2023-05-15T11:44:22.715" v="2514" actId="1076"/>
          <ac:picMkLst>
            <pc:docMk/>
            <pc:sldMk cId="3419223247" sldId="293"/>
            <ac:picMk id="6" creationId="{C7972A61-A07B-93C9-F461-2E099FB692D8}"/>
          </ac:picMkLst>
        </pc:picChg>
        <pc:picChg chg="mod">
          <ac:chgData name="Eòghan Stewart" userId="62148dbb-c328-4d6f-b3ec-33dfea998c15" providerId="ADAL" clId="{BBD0CCEB-9888-40EF-BE29-7072F3940B8F}" dt="2023-05-15T13:06:59.026" v="3797" actId="1076"/>
          <ac:picMkLst>
            <pc:docMk/>
            <pc:sldMk cId="3419223247" sldId="293"/>
            <ac:picMk id="7" creationId="{32703257-17F2-7247-D6EA-E382B85295AE}"/>
          </ac:picMkLst>
        </pc:picChg>
      </pc:sldChg>
      <pc:sldChg chg="addSp delSp modSp mod">
        <pc:chgData name="Eòghan Stewart" userId="62148dbb-c328-4d6f-b3ec-33dfea998c15" providerId="ADAL" clId="{BBD0CCEB-9888-40EF-BE29-7072F3940B8F}" dt="2023-05-15T12:59:18.725" v="3120" actId="20577"/>
        <pc:sldMkLst>
          <pc:docMk/>
          <pc:sldMk cId="606615824" sldId="296"/>
        </pc:sldMkLst>
        <pc:spChg chg="mod">
          <ac:chgData name="Eòghan Stewart" userId="62148dbb-c328-4d6f-b3ec-33dfea998c15" providerId="ADAL" clId="{BBD0CCEB-9888-40EF-BE29-7072F3940B8F}" dt="2023-05-15T12:53:01.872" v="2969" actId="6549"/>
          <ac:spMkLst>
            <pc:docMk/>
            <pc:sldMk cId="606615824" sldId="296"/>
            <ac:spMk id="3" creationId="{C25CB441-83DF-645B-FC3F-912D62033EBC}"/>
          </ac:spMkLst>
        </pc:spChg>
        <pc:spChg chg="mod">
          <ac:chgData name="Eòghan Stewart" userId="62148dbb-c328-4d6f-b3ec-33dfea998c15" providerId="ADAL" clId="{BBD0CCEB-9888-40EF-BE29-7072F3940B8F}" dt="2023-05-15T12:59:18.725" v="3120" actId="20577"/>
          <ac:spMkLst>
            <pc:docMk/>
            <pc:sldMk cId="606615824" sldId="296"/>
            <ac:spMk id="4" creationId="{4F53C802-E53B-56D7-D727-0618C23C4125}"/>
          </ac:spMkLst>
        </pc:spChg>
        <pc:spChg chg="mod">
          <ac:chgData name="Eòghan Stewart" userId="62148dbb-c328-4d6f-b3ec-33dfea998c15" providerId="ADAL" clId="{BBD0CCEB-9888-40EF-BE29-7072F3940B8F}" dt="2023-05-15T11:03:42.356" v="1490" actId="14100"/>
          <ac:spMkLst>
            <pc:docMk/>
            <pc:sldMk cId="606615824" sldId="296"/>
            <ac:spMk id="5" creationId="{56A98A9B-2EEB-94E7-7250-0B1881D8B884}"/>
          </ac:spMkLst>
        </pc:spChg>
        <pc:spChg chg="mod">
          <ac:chgData name="Eòghan Stewart" userId="62148dbb-c328-4d6f-b3ec-33dfea998c15" providerId="ADAL" clId="{BBD0CCEB-9888-40EF-BE29-7072F3940B8F}" dt="2023-05-15T12:53:18.986" v="2973" actId="20577"/>
          <ac:spMkLst>
            <pc:docMk/>
            <pc:sldMk cId="606615824" sldId="296"/>
            <ac:spMk id="6" creationId="{B406BCA9-119F-6839-6BA7-2374197C9B94}"/>
          </ac:spMkLst>
        </pc:spChg>
        <pc:spChg chg="add mod">
          <ac:chgData name="Eòghan Stewart" userId="62148dbb-c328-4d6f-b3ec-33dfea998c15" providerId="ADAL" clId="{BBD0CCEB-9888-40EF-BE29-7072F3940B8F}" dt="2023-05-15T12:58:29.752" v="3087" actId="20577"/>
          <ac:spMkLst>
            <pc:docMk/>
            <pc:sldMk cId="606615824" sldId="296"/>
            <ac:spMk id="7" creationId="{D308D954-F7BD-1672-0E3D-7EE6B394AE4C}"/>
          </ac:spMkLst>
        </pc:spChg>
        <pc:spChg chg="mod">
          <ac:chgData name="Eòghan Stewart" userId="62148dbb-c328-4d6f-b3ec-33dfea998c15" providerId="ADAL" clId="{BBD0CCEB-9888-40EF-BE29-7072F3940B8F}" dt="2023-05-15T12:59:11.154" v="3110" actId="14100"/>
          <ac:spMkLst>
            <pc:docMk/>
            <pc:sldMk cId="606615824" sldId="296"/>
            <ac:spMk id="8" creationId="{E2C63557-C7BD-E653-58F8-2EFF555BA8E3}"/>
          </ac:spMkLst>
        </pc:spChg>
        <pc:spChg chg="mod">
          <ac:chgData name="Eòghan Stewart" userId="62148dbb-c328-4d6f-b3ec-33dfea998c15" providerId="ADAL" clId="{BBD0CCEB-9888-40EF-BE29-7072F3940B8F}" dt="2023-05-15T12:52:33.747" v="2936" actId="20577"/>
          <ac:spMkLst>
            <pc:docMk/>
            <pc:sldMk cId="606615824" sldId="296"/>
            <ac:spMk id="9" creationId="{C0D4EEEC-334F-D40E-049F-CE3030520ABD}"/>
          </ac:spMkLst>
        </pc:spChg>
        <pc:spChg chg="mod">
          <ac:chgData name="Eòghan Stewart" userId="62148dbb-c328-4d6f-b3ec-33dfea998c15" providerId="ADAL" clId="{BBD0CCEB-9888-40EF-BE29-7072F3940B8F}" dt="2023-05-15T12:52:50.694" v="2965" actId="20577"/>
          <ac:spMkLst>
            <pc:docMk/>
            <pc:sldMk cId="606615824" sldId="296"/>
            <ac:spMk id="10" creationId="{1481C3DF-C0B6-40A3-4294-CD837777F25A}"/>
          </ac:spMkLst>
        </pc:spChg>
        <pc:picChg chg="mod">
          <ac:chgData name="Eòghan Stewart" userId="62148dbb-c328-4d6f-b3ec-33dfea998c15" providerId="ADAL" clId="{BBD0CCEB-9888-40EF-BE29-7072F3940B8F}" dt="2023-05-15T12:53:08.153" v="2971" actId="1076"/>
          <ac:picMkLst>
            <pc:docMk/>
            <pc:sldMk cId="606615824" sldId="296"/>
            <ac:picMk id="2" creationId="{DE060681-5F00-4AC8-54A5-11D58B627E8D}"/>
          </ac:picMkLst>
        </pc:picChg>
        <pc:picChg chg="del">
          <ac:chgData name="Eòghan Stewart" userId="62148dbb-c328-4d6f-b3ec-33dfea998c15" providerId="ADAL" clId="{BBD0CCEB-9888-40EF-BE29-7072F3940B8F}" dt="2023-05-15T11:07:39.454" v="1841" actId="478"/>
          <ac:picMkLst>
            <pc:docMk/>
            <pc:sldMk cId="606615824" sldId="296"/>
            <ac:picMk id="1028" creationId="{D6A8ACF5-BF05-5F0C-7C57-ABE471068FAC}"/>
          </ac:picMkLst>
        </pc:picChg>
        <pc:picChg chg="del">
          <ac:chgData name="Eòghan Stewart" userId="62148dbb-c328-4d6f-b3ec-33dfea998c15" providerId="ADAL" clId="{BBD0CCEB-9888-40EF-BE29-7072F3940B8F}" dt="2023-05-15T11:07:38.751" v="1840" actId="478"/>
          <ac:picMkLst>
            <pc:docMk/>
            <pc:sldMk cId="606615824" sldId="296"/>
            <ac:picMk id="1030" creationId="{5A2A3F70-D11A-9B54-164D-97AD5522E407}"/>
          </ac:picMkLst>
        </pc:picChg>
        <pc:picChg chg="del">
          <ac:chgData name="Eòghan Stewart" userId="62148dbb-c328-4d6f-b3ec-33dfea998c15" providerId="ADAL" clId="{BBD0CCEB-9888-40EF-BE29-7072F3940B8F}" dt="2023-05-15T11:07:40.946" v="1844" actId="478"/>
          <ac:picMkLst>
            <pc:docMk/>
            <pc:sldMk cId="606615824" sldId="296"/>
            <ac:picMk id="1032" creationId="{72CC96F7-E8A0-7D4A-4D40-99157EBD72BE}"/>
          </ac:picMkLst>
        </pc:picChg>
        <pc:picChg chg="del">
          <ac:chgData name="Eòghan Stewart" userId="62148dbb-c328-4d6f-b3ec-33dfea998c15" providerId="ADAL" clId="{BBD0CCEB-9888-40EF-BE29-7072F3940B8F}" dt="2023-05-15T11:04:51.813" v="1567" actId="478"/>
          <ac:picMkLst>
            <pc:docMk/>
            <pc:sldMk cId="606615824" sldId="296"/>
            <ac:picMk id="1034" creationId="{48D9571A-2A0B-8951-FC6E-78DA895F6787}"/>
          </ac:picMkLst>
        </pc:picChg>
        <pc:picChg chg="del">
          <ac:chgData name="Eòghan Stewart" userId="62148dbb-c328-4d6f-b3ec-33dfea998c15" providerId="ADAL" clId="{BBD0CCEB-9888-40EF-BE29-7072F3940B8F}" dt="2023-05-15T11:04:49.536" v="1566" actId="478"/>
          <ac:picMkLst>
            <pc:docMk/>
            <pc:sldMk cId="606615824" sldId="296"/>
            <ac:picMk id="1036" creationId="{DA854FC1-D7C0-62A6-B57A-EDCF3101240C}"/>
          </ac:picMkLst>
        </pc:picChg>
        <pc:picChg chg="del">
          <ac:chgData name="Eòghan Stewart" userId="62148dbb-c328-4d6f-b3ec-33dfea998c15" providerId="ADAL" clId="{BBD0CCEB-9888-40EF-BE29-7072F3940B8F}" dt="2023-05-15T11:04:49.536" v="1566" actId="478"/>
          <ac:picMkLst>
            <pc:docMk/>
            <pc:sldMk cId="606615824" sldId="296"/>
            <ac:picMk id="1040" creationId="{40FC8815-D8EB-6286-E29E-55F615686B43}"/>
          </ac:picMkLst>
        </pc:picChg>
        <pc:picChg chg="del">
          <ac:chgData name="Eòghan Stewart" userId="62148dbb-c328-4d6f-b3ec-33dfea998c15" providerId="ADAL" clId="{BBD0CCEB-9888-40EF-BE29-7072F3940B8F}" dt="2023-05-15T11:07:40.453" v="1843" actId="478"/>
          <ac:picMkLst>
            <pc:docMk/>
            <pc:sldMk cId="606615824" sldId="296"/>
            <ac:picMk id="1042" creationId="{74739728-F15B-F257-0D80-B9271D96398E}"/>
          </ac:picMkLst>
        </pc:picChg>
        <pc:picChg chg="del">
          <ac:chgData name="Eòghan Stewart" userId="62148dbb-c328-4d6f-b3ec-33dfea998c15" providerId="ADAL" clId="{BBD0CCEB-9888-40EF-BE29-7072F3940B8F}" dt="2023-05-15T11:04:44.603" v="1564" actId="478"/>
          <ac:picMkLst>
            <pc:docMk/>
            <pc:sldMk cId="606615824" sldId="296"/>
            <ac:picMk id="1044" creationId="{C0901FAE-D145-EA9C-FB5A-6117E739982B}"/>
          </ac:picMkLst>
        </pc:picChg>
        <pc:picChg chg="del">
          <ac:chgData name="Eòghan Stewart" userId="62148dbb-c328-4d6f-b3ec-33dfea998c15" providerId="ADAL" clId="{BBD0CCEB-9888-40EF-BE29-7072F3940B8F}" dt="2023-05-15T11:04:51.813" v="1567" actId="478"/>
          <ac:picMkLst>
            <pc:docMk/>
            <pc:sldMk cId="606615824" sldId="296"/>
            <ac:picMk id="1046" creationId="{FBBC62C7-C72C-DA5A-F070-7DF14EB7F56E}"/>
          </ac:picMkLst>
        </pc:picChg>
        <pc:picChg chg="del mod">
          <ac:chgData name="Eòghan Stewart" userId="62148dbb-c328-4d6f-b3ec-33dfea998c15" providerId="ADAL" clId="{BBD0CCEB-9888-40EF-BE29-7072F3940B8F}" dt="2023-05-15T11:04:44.603" v="1564" actId="478"/>
          <ac:picMkLst>
            <pc:docMk/>
            <pc:sldMk cId="606615824" sldId="296"/>
            <ac:picMk id="1048" creationId="{36FA008B-FD45-2605-A9A7-53D53BD95205}"/>
          </ac:picMkLst>
        </pc:picChg>
        <pc:picChg chg="del">
          <ac:chgData name="Eòghan Stewart" userId="62148dbb-c328-4d6f-b3ec-33dfea998c15" providerId="ADAL" clId="{BBD0CCEB-9888-40EF-BE29-7072F3940B8F}" dt="2023-05-15T11:04:46.553" v="1565" actId="478"/>
          <ac:picMkLst>
            <pc:docMk/>
            <pc:sldMk cId="606615824" sldId="296"/>
            <ac:picMk id="1050" creationId="{7CCB5C4A-1B83-B742-D062-17C8AFA2A624}"/>
          </ac:picMkLst>
        </pc:picChg>
        <pc:picChg chg="del">
          <ac:chgData name="Eòghan Stewart" userId="62148dbb-c328-4d6f-b3ec-33dfea998c15" providerId="ADAL" clId="{BBD0CCEB-9888-40EF-BE29-7072F3940B8F}" dt="2023-05-15T11:04:44.603" v="1564" actId="478"/>
          <ac:picMkLst>
            <pc:docMk/>
            <pc:sldMk cId="606615824" sldId="296"/>
            <ac:picMk id="1052" creationId="{1E695400-C07D-27DC-22A8-F09602810445}"/>
          </ac:picMkLst>
        </pc:picChg>
        <pc:picChg chg="del">
          <ac:chgData name="Eòghan Stewart" userId="62148dbb-c328-4d6f-b3ec-33dfea998c15" providerId="ADAL" clId="{BBD0CCEB-9888-40EF-BE29-7072F3940B8F}" dt="2023-05-15T11:04:44.603" v="1564" actId="478"/>
          <ac:picMkLst>
            <pc:docMk/>
            <pc:sldMk cId="606615824" sldId="296"/>
            <ac:picMk id="1054" creationId="{E2309CC5-22E4-668C-08C3-79A0CE83C367}"/>
          </ac:picMkLst>
        </pc:picChg>
        <pc:picChg chg="del">
          <ac:chgData name="Eòghan Stewart" userId="62148dbb-c328-4d6f-b3ec-33dfea998c15" providerId="ADAL" clId="{BBD0CCEB-9888-40EF-BE29-7072F3940B8F}" dt="2023-05-15T11:07:39.945" v="1842" actId="478"/>
          <ac:picMkLst>
            <pc:docMk/>
            <pc:sldMk cId="606615824" sldId="296"/>
            <ac:picMk id="1056" creationId="{F8C15DBD-E990-D4A1-D3F1-3A79CE7118BA}"/>
          </ac:picMkLst>
        </pc:picChg>
      </pc:sldChg>
      <pc:sldChg chg="del">
        <pc:chgData name="Eòghan Stewart" userId="62148dbb-c328-4d6f-b3ec-33dfea998c15" providerId="ADAL" clId="{BBD0CCEB-9888-40EF-BE29-7072F3940B8F}" dt="2023-05-15T10:57:54.832" v="935" actId="47"/>
        <pc:sldMkLst>
          <pc:docMk/>
          <pc:sldMk cId="3255196625" sldId="298"/>
        </pc:sldMkLst>
      </pc:sldChg>
      <pc:sldChg chg="del">
        <pc:chgData name="Eòghan Stewart" userId="62148dbb-c328-4d6f-b3ec-33dfea998c15" providerId="ADAL" clId="{BBD0CCEB-9888-40EF-BE29-7072F3940B8F}" dt="2023-05-15T10:57:54.832" v="935" actId="47"/>
        <pc:sldMkLst>
          <pc:docMk/>
          <pc:sldMk cId="747710501" sldId="299"/>
        </pc:sldMkLst>
      </pc:sldChg>
      <pc:sldChg chg="addSp delSp modSp mod">
        <pc:chgData name="Eòghan Stewart" userId="62148dbb-c328-4d6f-b3ec-33dfea998c15" providerId="ADAL" clId="{BBD0CCEB-9888-40EF-BE29-7072F3940B8F}" dt="2023-05-15T10:50:26.121" v="378" actId="1076"/>
        <pc:sldMkLst>
          <pc:docMk/>
          <pc:sldMk cId="739424107" sldId="300"/>
        </pc:sldMkLst>
        <pc:spChg chg="add del mod">
          <ac:chgData name="Eòghan Stewart" userId="62148dbb-c328-4d6f-b3ec-33dfea998c15" providerId="ADAL" clId="{BBD0CCEB-9888-40EF-BE29-7072F3940B8F}" dt="2023-05-15T10:49:37.845" v="245" actId="478"/>
          <ac:spMkLst>
            <pc:docMk/>
            <pc:sldMk cId="739424107" sldId="300"/>
            <ac:spMk id="3" creationId="{EEE21D22-BBD3-01E2-FC81-E58AC37BF1E9}"/>
          </ac:spMkLst>
        </pc:spChg>
        <pc:spChg chg="mod">
          <ac:chgData name="Eòghan Stewart" userId="62148dbb-c328-4d6f-b3ec-33dfea998c15" providerId="ADAL" clId="{BBD0CCEB-9888-40EF-BE29-7072F3940B8F}" dt="2023-05-15T10:48:05.759" v="240" actId="20577"/>
          <ac:spMkLst>
            <pc:docMk/>
            <pc:sldMk cId="739424107" sldId="300"/>
            <ac:spMk id="4" creationId="{296B07EF-2297-52ED-6EC9-2FAF4F1D39B6}"/>
          </ac:spMkLst>
        </pc:spChg>
        <pc:spChg chg="mod ord">
          <ac:chgData name="Eòghan Stewart" userId="62148dbb-c328-4d6f-b3ec-33dfea998c15" providerId="ADAL" clId="{BBD0CCEB-9888-40EF-BE29-7072F3940B8F}" dt="2023-05-15T10:47:14.578" v="147" actId="14100"/>
          <ac:spMkLst>
            <pc:docMk/>
            <pc:sldMk cId="739424107" sldId="300"/>
            <ac:spMk id="6" creationId="{0C99BD36-9E5A-3A66-70D8-E95033D2BBDD}"/>
          </ac:spMkLst>
        </pc:spChg>
        <pc:spChg chg="add mod">
          <ac:chgData name="Eòghan Stewart" userId="62148dbb-c328-4d6f-b3ec-33dfea998c15" providerId="ADAL" clId="{BBD0CCEB-9888-40EF-BE29-7072F3940B8F}" dt="2023-05-15T10:50:26.121" v="378" actId="1076"/>
          <ac:spMkLst>
            <pc:docMk/>
            <pc:sldMk cId="739424107" sldId="300"/>
            <ac:spMk id="7" creationId="{542FD917-1543-965F-6A6F-AC103B0AC61F}"/>
          </ac:spMkLst>
        </pc:spChg>
        <pc:picChg chg="mod">
          <ac:chgData name="Eòghan Stewart" userId="62148dbb-c328-4d6f-b3ec-33dfea998c15" providerId="ADAL" clId="{BBD0CCEB-9888-40EF-BE29-7072F3940B8F}" dt="2023-05-15T10:47:12.161" v="146" actId="14100"/>
          <ac:picMkLst>
            <pc:docMk/>
            <pc:sldMk cId="739424107" sldId="300"/>
            <ac:picMk id="10" creationId="{064FD629-D155-90F4-9575-98AF23DBA541}"/>
          </ac:picMkLst>
        </pc:picChg>
        <pc:picChg chg="mod">
          <ac:chgData name="Eòghan Stewart" userId="62148dbb-c328-4d6f-b3ec-33dfea998c15" providerId="ADAL" clId="{BBD0CCEB-9888-40EF-BE29-7072F3940B8F}" dt="2023-05-15T10:47:18.291" v="149" actId="14100"/>
          <ac:picMkLst>
            <pc:docMk/>
            <pc:sldMk cId="739424107" sldId="300"/>
            <ac:picMk id="11" creationId="{2FD993E4-9D37-5CAC-0690-A04001919D60}"/>
          </ac:picMkLst>
        </pc:picChg>
      </pc:sldChg>
      <pc:sldChg chg="del">
        <pc:chgData name="Eòghan Stewart" userId="62148dbb-c328-4d6f-b3ec-33dfea998c15" providerId="ADAL" clId="{BBD0CCEB-9888-40EF-BE29-7072F3940B8F}" dt="2023-05-15T13:11:06.327" v="3798" actId="47"/>
        <pc:sldMkLst>
          <pc:docMk/>
          <pc:sldMk cId="353522412" sldId="302"/>
        </pc:sldMkLst>
      </pc:sldChg>
      <pc:sldChg chg="del">
        <pc:chgData name="Eòghan Stewart" userId="62148dbb-c328-4d6f-b3ec-33dfea998c15" providerId="ADAL" clId="{BBD0CCEB-9888-40EF-BE29-7072F3940B8F}" dt="2023-05-15T10:57:54.832" v="935" actId="47"/>
        <pc:sldMkLst>
          <pc:docMk/>
          <pc:sldMk cId="1610164781" sldId="303"/>
        </pc:sldMkLst>
      </pc:sldChg>
      <pc:sldChg chg="del">
        <pc:chgData name="Eòghan Stewart" userId="62148dbb-c328-4d6f-b3ec-33dfea998c15" providerId="ADAL" clId="{BBD0CCEB-9888-40EF-BE29-7072F3940B8F}" dt="2023-05-15T10:57:54.832" v="935" actId="47"/>
        <pc:sldMkLst>
          <pc:docMk/>
          <pc:sldMk cId="2845463469" sldId="304"/>
        </pc:sldMkLst>
      </pc:sldChg>
      <pc:sldChg chg="del">
        <pc:chgData name="Eòghan Stewart" userId="62148dbb-c328-4d6f-b3ec-33dfea998c15" providerId="ADAL" clId="{BBD0CCEB-9888-40EF-BE29-7072F3940B8F}" dt="2023-05-15T10:57:54.832" v="935" actId="47"/>
        <pc:sldMkLst>
          <pc:docMk/>
          <pc:sldMk cId="720154513" sldId="305"/>
        </pc:sldMkLst>
      </pc:sldChg>
      <pc:sldChg chg="addSp modSp mod">
        <pc:chgData name="Eòghan Stewart" userId="62148dbb-c328-4d6f-b3ec-33dfea998c15" providerId="ADAL" clId="{BBD0CCEB-9888-40EF-BE29-7072F3940B8F}" dt="2023-05-15T10:53:27.678" v="443" actId="20577"/>
        <pc:sldMkLst>
          <pc:docMk/>
          <pc:sldMk cId="1747786085" sldId="310"/>
        </pc:sldMkLst>
        <pc:spChg chg="add mod">
          <ac:chgData name="Eòghan Stewart" userId="62148dbb-c328-4d6f-b3ec-33dfea998c15" providerId="ADAL" clId="{BBD0CCEB-9888-40EF-BE29-7072F3940B8F}" dt="2023-05-15T10:52:45.301" v="413" actId="20577"/>
          <ac:spMkLst>
            <pc:docMk/>
            <pc:sldMk cId="1747786085" sldId="310"/>
            <ac:spMk id="3" creationId="{EE5DE975-EA56-2F7A-14D0-144D79204860}"/>
          </ac:spMkLst>
        </pc:spChg>
        <pc:spChg chg="mod">
          <ac:chgData name="Eòghan Stewart" userId="62148dbb-c328-4d6f-b3ec-33dfea998c15" providerId="ADAL" clId="{BBD0CCEB-9888-40EF-BE29-7072F3940B8F}" dt="2023-05-15T10:53:27.678" v="443" actId="20577"/>
          <ac:spMkLst>
            <pc:docMk/>
            <pc:sldMk cId="1747786085" sldId="310"/>
            <ac:spMk id="4" creationId="{296B07EF-2297-52ED-6EC9-2FAF4F1D39B6}"/>
          </ac:spMkLst>
        </pc:spChg>
      </pc:sldChg>
      <pc:sldChg chg="modSp mod">
        <pc:chgData name="Eòghan Stewart" userId="62148dbb-c328-4d6f-b3ec-33dfea998c15" providerId="ADAL" clId="{BBD0CCEB-9888-40EF-BE29-7072F3940B8F}" dt="2023-05-15T10:45:41.725" v="97" actId="20577"/>
        <pc:sldMkLst>
          <pc:docMk/>
          <pc:sldMk cId="863533455" sldId="311"/>
        </pc:sldMkLst>
        <pc:spChg chg="mod">
          <ac:chgData name="Eòghan Stewart" userId="62148dbb-c328-4d6f-b3ec-33dfea998c15" providerId="ADAL" clId="{BBD0CCEB-9888-40EF-BE29-7072F3940B8F}" dt="2023-05-15T10:45:41.725" v="97" actId="20577"/>
          <ac:spMkLst>
            <pc:docMk/>
            <pc:sldMk cId="863533455" sldId="311"/>
            <ac:spMk id="13" creationId="{250BA001-E409-C530-3DE2-A663055B4609}"/>
          </ac:spMkLst>
        </pc:spChg>
      </pc:sldChg>
      <pc:sldChg chg="modSp add mod">
        <pc:chgData name="Eòghan Stewart" userId="62148dbb-c328-4d6f-b3ec-33dfea998c15" providerId="ADAL" clId="{BBD0CCEB-9888-40EF-BE29-7072F3940B8F}" dt="2023-05-15T10:55:22.944" v="673" actId="403"/>
        <pc:sldMkLst>
          <pc:docMk/>
          <pc:sldMk cId="1563612912" sldId="312"/>
        </pc:sldMkLst>
        <pc:spChg chg="mod">
          <ac:chgData name="Eòghan Stewart" userId="62148dbb-c328-4d6f-b3ec-33dfea998c15" providerId="ADAL" clId="{BBD0CCEB-9888-40EF-BE29-7072F3940B8F}" dt="2023-05-15T10:55:22.944" v="673" actId="403"/>
          <ac:spMkLst>
            <pc:docMk/>
            <pc:sldMk cId="1563612912" sldId="312"/>
            <ac:spMk id="4" creationId="{296B07EF-2297-52ED-6EC9-2FAF4F1D39B6}"/>
          </ac:spMkLst>
        </pc:spChg>
      </pc:sldChg>
      <pc:sldChg chg="modSp add mod">
        <pc:chgData name="Eòghan Stewart" userId="62148dbb-c328-4d6f-b3ec-33dfea998c15" providerId="ADAL" clId="{BBD0CCEB-9888-40EF-BE29-7072F3940B8F}" dt="2023-05-15T10:56:48.629" v="934" actId="403"/>
        <pc:sldMkLst>
          <pc:docMk/>
          <pc:sldMk cId="3362129067" sldId="313"/>
        </pc:sldMkLst>
        <pc:spChg chg="mod">
          <ac:chgData name="Eòghan Stewart" userId="62148dbb-c328-4d6f-b3ec-33dfea998c15" providerId="ADAL" clId="{BBD0CCEB-9888-40EF-BE29-7072F3940B8F}" dt="2023-05-15T10:56:48.629" v="934" actId="403"/>
          <ac:spMkLst>
            <pc:docMk/>
            <pc:sldMk cId="3362129067" sldId="313"/>
            <ac:spMk id="4" creationId="{296B07EF-2297-52ED-6EC9-2FAF4F1D39B6}"/>
          </ac:spMkLst>
        </pc:spChg>
      </pc:sldChg>
      <pc:sldChg chg="addSp modSp add mod ord">
        <pc:chgData name="Eòghan Stewart" userId="62148dbb-c328-4d6f-b3ec-33dfea998c15" providerId="ADAL" clId="{BBD0CCEB-9888-40EF-BE29-7072F3940B8F}" dt="2023-05-15T13:06:16.573" v="3735" actId="20577"/>
        <pc:sldMkLst>
          <pc:docMk/>
          <pc:sldMk cId="2910643140" sldId="314"/>
        </pc:sldMkLst>
        <pc:spChg chg="mod">
          <ac:chgData name="Eòghan Stewart" userId="62148dbb-c328-4d6f-b3ec-33dfea998c15" providerId="ADAL" clId="{BBD0CCEB-9888-40EF-BE29-7072F3940B8F}" dt="2023-05-15T13:06:16.573" v="3735" actId="20577"/>
          <ac:spMkLst>
            <pc:docMk/>
            <pc:sldMk cId="2910643140" sldId="314"/>
            <ac:spMk id="2" creationId="{B10CECD7-DCF7-FDF0-7D33-FE88168DFA79}"/>
          </ac:spMkLst>
        </pc:spChg>
        <pc:spChg chg="mod">
          <ac:chgData name="Eòghan Stewart" userId="62148dbb-c328-4d6f-b3ec-33dfea998c15" providerId="ADAL" clId="{BBD0CCEB-9888-40EF-BE29-7072F3940B8F}" dt="2023-05-15T13:05:42.438" v="3705" actId="20577"/>
          <ac:spMkLst>
            <pc:docMk/>
            <pc:sldMk cId="2910643140" sldId="314"/>
            <ac:spMk id="4" creationId="{FED35A73-44B8-A9B4-48E3-E0FBF41B13F5}"/>
          </ac:spMkLst>
        </pc:spChg>
        <pc:spChg chg="mod">
          <ac:chgData name="Eòghan Stewart" userId="62148dbb-c328-4d6f-b3ec-33dfea998c15" providerId="ADAL" clId="{BBD0CCEB-9888-40EF-BE29-7072F3940B8F}" dt="2023-05-15T13:05:50.235" v="3721" actId="20577"/>
          <ac:spMkLst>
            <pc:docMk/>
            <pc:sldMk cId="2910643140" sldId="314"/>
            <ac:spMk id="7" creationId="{7F647BAC-5E15-E4D7-CE1E-B9C6BA7617ED}"/>
          </ac:spMkLst>
        </pc:spChg>
        <pc:spChg chg="mod">
          <ac:chgData name="Eòghan Stewart" userId="62148dbb-c328-4d6f-b3ec-33dfea998c15" providerId="ADAL" clId="{BBD0CCEB-9888-40EF-BE29-7072F3940B8F}" dt="2023-05-15T13:05:08.274" v="3663" actId="14100"/>
          <ac:spMkLst>
            <pc:docMk/>
            <pc:sldMk cId="2910643140" sldId="314"/>
            <ac:spMk id="8" creationId="{E1E5B825-843E-1DED-5395-77D552057C14}"/>
          </ac:spMkLst>
        </pc:spChg>
        <pc:graphicFrameChg chg="add mod modGraphic">
          <ac:chgData name="Eòghan Stewart" userId="62148dbb-c328-4d6f-b3ec-33dfea998c15" providerId="ADAL" clId="{BBD0CCEB-9888-40EF-BE29-7072F3940B8F}" dt="2023-05-15T13:04:51.893" v="3610" actId="20577"/>
          <ac:graphicFrameMkLst>
            <pc:docMk/>
            <pc:sldMk cId="2910643140" sldId="314"/>
            <ac:graphicFrameMk id="3" creationId="{F54168AC-FB21-C82B-1CCF-BEC8A24F352F}"/>
          </ac:graphicFrameMkLst>
        </pc:graphicFrameChg>
      </pc:sldChg>
      <pc:sldChg chg="modSp add del mod">
        <pc:chgData name="Eòghan Stewart" userId="62148dbb-c328-4d6f-b3ec-33dfea998c15" providerId="ADAL" clId="{BBD0CCEB-9888-40EF-BE29-7072F3940B8F}" dt="2023-05-15T13:11:48.799" v="3848" actId="47"/>
        <pc:sldMkLst>
          <pc:docMk/>
          <pc:sldMk cId="176106493" sldId="315"/>
        </pc:sldMkLst>
        <pc:spChg chg="mod">
          <ac:chgData name="Eòghan Stewart" userId="62148dbb-c328-4d6f-b3ec-33dfea998c15" providerId="ADAL" clId="{BBD0CCEB-9888-40EF-BE29-7072F3940B8F}" dt="2023-05-15T13:11:45.322" v="3847" actId="20577"/>
          <ac:spMkLst>
            <pc:docMk/>
            <pc:sldMk cId="176106493" sldId="315"/>
            <ac:spMk id="3" creationId="{960AAD08-0925-BBB0-FA3C-A5E9F7BE5D31}"/>
          </ac:spMkLst>
        </pc:spChg>
        <pc:spChg chg="mod">
          <ac:chgData name="Eòghan Stewart" userId="62148dbb-c328-4d6f-b3ec-33dfea998c15" providerId="ADAL" clId="{BBD0CCEB-9888-40EF-BE29-7072F3940B8F}" dt="2023-05-15T13:11:32.092" v="3800" actId="20577"/>
          <ac:spMkLst>
            <pc:docMk/>
            <pc:sldMk cId="176106493" sldId="315"/>
            <ac:spMk id="19" creationId="{2D207170-A77B-5345-1821-64E975395B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09/02/2024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30T08:25:43.652"/>
    </inkml:context>
    <inkml:brush xml:id="br0">
      <inkml:brushProperty name="width" value="0.1" units="cm"/>
      <inkml:brushProperty name="height" value="0.1" units="cm"/>
      <inkml:brushProperty name="color" value="#FF0000"/>
    </inkml:brush>
  </inkml:definitions>
  <inkml:trace contextRef="#ctx0" brushRef="#br0">13439 6288 24575,'-29'2'0,"0"2"0,1 1 0,0 1 0,0 1 0,0 2 0,-40 18 0,-2-1 0,-24 5 0,43-16 0,0 2 0,1 3 0,0 2 0,-50 31 0,-62 67 0,65-46 0,50-41 0,3 2 0,0 2 0,3 2 0,1 2 0,2 1 0,-43 63 0,65-77 0,2 2 0,1 0 0,-12 41 0,11-29 0,-9 22 0,-46 122 0,-64 110 0,90-196 0,26-56 0,-2-1 0,-3 0 0,0-2 0,-30 39 0,2-9 0,27-38 0,-1-1 0,-1-1 0,-44 42 0,33-43 0,-2-1 0,-76 43 0,-91 30 0,91-39 0,78-41 0,-60 28 0,-20 5 0,-19 8 0,67-33 0,-101 60 0,-23 12 0,186-100 0,1 0 0,-1 0 0,1-1 0,-1 1 0,0-1 0,1 0 0,-1-1 0,0 0 0,1 0 0,-1 0 0,0 0 0,0-1 0,1 0 0,-1 0 0,0-1 0,1 1 0,-1-1 0,1 0 0,-7-4 0,-6-5 0,1 0 0,0-2 0,0 0 0,-14-15 0,-12-9 0,9 9 0,4 3 0,-56-36 0,74 54 0,-1 1 0,0 0 0,0 1 0,-1 0 0,0 1 0,0 0 0,0 1 0,-18-2 0,0 2 0,-1 2 0,0 1 0,1 1 0,-1 2 0,1 1 0,-52 13 0,68-12 0,0 1 0,1 0 0,0 1 0,-1 0 0,2 2 0,-1-1 0,2 2 0,-1 0 0,1 1 0,0 0 0,1 0 0,1 2 0,0-1 0,-14 22 0,8-7 0,-1 1 0,-1-1 0,-24 28 0,34-47 0,1 1 0,-1-1 0,-1-1 0,1 0 0,-1 0 0,0-1 0,-1 0 0,0 0 0,-16 5 0,-218 66 0,203-66 0,-1-2 0,-1-2 0,-80 2 0,98-8 0,1 2 0,-38 8 0,-37 3 0,48-11 0,-98 16 0,91-4 0,36-8 0,1-1 0,-1-2 0,0 0 0,1-1 0,-29 0 0,46-4 0,-1 1 0,1-1 0,-1 0 0,1 0 0,0 0 0,0-1 0,0 0 0,0 0 0,0 0 0,0 0 0,0-1 0,0 0 0,1 0 0,0 0 0,-1-1 0,1 1 0,1-1 0,-1 0 0,0 0 0,1-1 0,0 1 0,0-1 0,0 1 0,1-1 0,-1 0 0,1 0 0,-2-7 0,-1-5 0,1-1 0,0 0 0,-1-24 0,3 23 0,-1-1 0,-9-32 0,11 50 0,0-1 0,0 0 0,0 1 0,-1-1 0,1 1 0,-1-1 0,0 1 0,1 0 0,-1 0 0,0 0 0,0 0 0,-1 0 0,1 0 0,0 0 0,-1 1 0,1-1 0,-1 1 0,1 0 0,-1 0 0,0 0 0,1 0 0,-1 0 0,0 0 0,0 1 0,0 0 0,1-1 0,-1 1 0,0 0 0,0 0 0,0 0 0,0 1 0,0-1 0,-5 2 0,1 0 0,-1 0 0,1 0 0,0 1 0,0 0 0,0 0 0,1 0 0,-1 1 0,1 0 0,0 0 0,0 1 0,0 0 0,-5 5 0,-3 8 0,2 1 0,0 0 0,1 1 0,2 0 0,-1 0 0,2 1 0,1 0 0,-8 39 0,4-19 0,-17 41 0,24-73 0,-1-1 0,0 0 0,0 0 0,-1 0 0,0-1 0,0 0 0,-1 0 0,0-1 0,0 1 0,-1-1 0,1-1 0,-1 0 0,0 0 0,-1 0 0,1-1 0,-1 0 0,0-1 0,0 0 0,0-1 0,-19 4 0,-16 0 0,0-1 0,0-3 0,-56-3 0,55 0 0,-232-21 0,165 10 0,-258-52 0,-21-1 0,232 49 0,-160-7 0,292 23 0,-109 3 0,-214-25 0,132 3 0,-24-3 0,178 12 0,12 2 0,-89-24 0,123 26 0,1-1 0,-1 0 0,1-1 0,1-1 0,-1-1 0,2 0 0,-1-2 0,-21-20 0,6 1 0,2-1 0,2-2 0,1-1 0,-25-43 0,-72-160 0,101 192 0,-84-133 0,21 39 0,19 24 0,24 46 0,-38-91 0,-22-57 0,16 36 0,34 68 0,23 54 0,2-1 0,3 0 0,2-2 0,-16-82 0,27 96 0,-2 1 0,-28-69 0,26 80 0,2 0 0,1-1 0,2-1 0,1 1 0,-3-42 0,6-11 0,-28-148 0,24 189 0,-2 1 0,-2 0 0,-2 2 0,-2-1 0,-27-48 0,34 71 0,0 0 0,1-1 0,2 0 0,0-1 0,-3-29 0,5 25 0,-2 0 0,0 1 0,-21-46 0,-30-49 0,-8-20 0,-120-189 0,131 258 0,-16-26 0,53 72 0,-1 0 0,-2 1 0,0 2 0,-2 0 0,-42-35 0,59 56 0,-1 1 0,-1-1 0,1 2 0,-1-1 0,0 1 0,0 0 0,0 1 0,-1 0 0,1 1 0,-17-3 0,-7 2 0,-62 2 0,-16-1 0,93 1 0,-4-1 0,1-1 0,-1 0 0,1-2 0,0 0 0,-25-10 0,42 13 0,-1 0 0,0-1 0,1 1 0,-1-1 0,1 0 0,0 0 0,0-1 0,0 1 0,1-1 0,-1 0 0,1 0 0,0 0 0,0 0 0,0 0 0,1-1 0,-1 1 0,1-1 0,0 0 0,0 0 0,1 0 0,-1 0 0,1 0 0,0 0 0,1 0 0,-1 0 0,1 0 0,1-9 0,3-21 0,2 1 0,2 0 0,1 1 0,18-44 0,-18 51 0,10-20 0,2 0 0,2 2 0,1 0 0,3 1 0,1 2 0,2 1 0,53-54 0,-46 61 0,2 1 0,1 2 0,2 1 0,87-44 0,-59 34 0,-27 18 0,1 2 0,1 2 0,0 2 0,65-13 0,40-13 0,249-62 0,-317 86 0,148-36 0,-195 43 0,-1-2 0,-1-2 0,0-1 0,47-29 0,19-12 0,-62 37 0,46-31 0,-72 41 0,0 1 0,0-1 0,-1-1 0,-1 0 0,1 0 0,-2-1 0,16-24 0,-9 2 0,-1-1 0,-2 0 0,-1-1 0,-2-1 0,-1 1 0,5-54 0,-7 49 0,-5 32 0,0 0 0,-1 0 0,0 0 0,0 1 0,0-1 0,-1 0 0,0 0 0,-1 0 0,-3-11 0,-2 2 0,-1 0 0,-19-30 0,20 34 0,1-1 0,0 1 0,0-1 0,1 0 0,1-1 0,1 1 0,0-1 0,-1-19 0,1-14 0,5-60 0,1 34 0,14-130 0,0-16 0,-20 71 0,5-167 0,4 280 0,0-1 0,3 2 0,0-1 0,3 1 0,1 0 0,19-35 0,27-79 0,-46 109 0,2 1 0,1 1 0,2 0 0,43-64 0,-19 47 0,2 3 0,2 1 0,93-77 0,-114 109 0,2 1 0,0 2 0,2 1 0,-1 1 0,2 1 0,31-9 0,187-39 0,-231 57 0,8-1 0,-1 1 0,31-1 0,-49 4 0,0 1 0,0 0 0,0 1 0,0-1 0,0 1 0,0 1 0,-1-1 0,1 1 0,0 0 0,-1 0 0,1 1 0,-1-1 0,1 1 0,6 6 0,-4-2 0,-1 0 0,0 1 0,-1-1 0,0 2 0,0-1 0,0 1 0,-1 0 0,-1 0 0,0 0 0,0 0 0,0 1 0,-1 0 0,-1 0 0,0 0 0,1 11 0,1 18 0,-3-1 0,-5 67 0,1-26 0,4 81 0,-4 95 0,-1-213 0,-3 0 0,-1-1 0,-2 0 0,-2 0 0,-1-1 0,-21 39 0,2-11 0,-4-2 0,-67 94 0,72-107 0,24-41 0,1 0 0,-2 0 0,1-1 0,-17 18 0,-15 11 0,5-3 0,-2-2 0,-80 60 0,-146 91 0,183-130 0,-83 52 0,-36 20 0,-19 10 0,134-96 0,1 4 0,2 4 0,-125 103 0,172-124 0,-19 16 0,2 1 0,2 3 0,-61 80 0,97-109 0,1 1 0,1 0 0,1 1 0,1 1 0,1-1 0,1 1 0,-4 30 0,2-14 0,-17 49 0,-48 106 0,65-171 0,1 0 0,1 0 0,1 0 0,0 1 0,-1 38 0,8 124 0,2-74 0,-4-58 0,3-1 0,13 73 0,-12-104 0,0-1 0,-1 1 0,-2 0 0,0 0 0,-1 0 0,-2 0 0,0 0 0,-1 0 0,-1 0 0,-1-1 0,-1 0 0,-1 0 0,-15 32 0,-32 66 0,35-74 0,-43 78 0,-3-27 0,-3-2 0,-5-3 0,-99 97 0,111-128 0,-190 205 0,172-174 0,40-49 0,-58 82 0,-84 121 0,33-51 0,98-128 0,31-42 0,1 0 0,0 1 0,2 1 0,1 0 0,-15 37 0,27-51 0,0 1 0,0-1 0,1 0 0,1 1 0,0-1 0,0 1 0,2-1 0,-1 1 0,2-1 0,4 23 0,5 3 0,1 0 0,19 38 0,12 38 0,-22-42 0,19 110 0,-26-106 0,-8-50 0,-1 1 0,1 40 0,-5-32 0,0 26 0,16 111 0,-8-99 0,-3 1 0,-6 128 0,-2-82 0,1-104 0,-1 1 0,0-1 0,-2 1 0,1-1 0,-2 0 0,0-1 0,-1 1 0,-1-1 0,0 0 0,-16 23 0,4-9 0,-2-1 0,-1-1 0,-1-1 0,-28 24 0,46-45 0,-1 0 0,0 0 0,-1-1 0,1 1 0,-1-2 0,0 1 0,0-1 0,0 0 0,0 0 0,-1-1 0,1 0 0,-1 0 0,1-1 0,-12 1 0,8-2 0,0 0 0,-1-1 0,1-1 0,-1 0 0,1 0 0,0-1 0,0-1 0,-19-8 0,1-4 0,1 0 0,0-2 0,1-1 0,1-2 0,-40-40 0,35 32 0,2-1 0,0-2 0,3-1 0,0-1 0,3-1 0,0-1 0,-30-69 0,42 78 0,-10-25 0,1-2 0,-17-82 0,9 10 0,15 77 0,3-1 0,2 1 0,-4-77 0,11 30 0,5-142 0,-1 214 0,1 0 0,1 0 0,1 0 0,1 1 0,15-34 0,63-103 0,-78 147 0,19-35 0,-18 31 0,1 0 0,1 0 0,0 1 0,1 1 0,17-19 0,-21 27 0,31-33 0,1 3 0,59-43 0,-34 32 0,-2-3 0,55-59 0,100-126 0,-194 207 0,-1-1 0,-1-1 0,-2 0 0,-1-2 0,-2 0 0,-1 0 0,-2-2 0,-1 0 0,13-62 0,-18 61 0,3-7 0,-2 0 0,4-79 0,-14-468 0,5 546 0,2 1 0,2 0 0,2 0 0,16-49 0,-6 25 0,-14 51 0,0 0 0,2 1 0,0 0 0,0 0 0,2 0 0,0 1 0,0 0 0,1 1 0,1 0 0,16-15 0,-17 18 0,1 0 0,1 1 0,-1 1 0,2-1 0,-1 2 0,1 0 0,0 0 0,0 1 0,1 1 0,0 0 0,0 1 0,15-3 0,43 2 0,1 2 0,143 13 0,-182-5 0,0 1 0,0 2 0,0 2 0,-1 0 0,0 2 0,-1 2 0,0 1 0,-2 1 0,34 24 0,-45-30 0,0 0 0,1-2 0,0 0 0,0-1 0,1-1 0,0-1 0,0-1 0,24 2 0,176-1 0,-180-5 0,4-1 0,0 3 0,49 7 0,-78-6 0,0 0 0,0 1 0,0 1 0,-1 0 0,0 1 0,0 1 0,0 0 0,-1 1 0,18 13 0,214 190 0,-224-193 0,2 0 0,0-1 0,46 23 0,-60-36 0,-1 0 0,2-1 0,-1 0 0,0-1 0,1 0 0,-1 0 0,1-1 0,-1 0 0,1-1 0,0-1 0,-1 1 0,1-2 0,19-4 0,4-4 0,0-2 0,-1-1 0,-1-2 0,58-34 0,112-94 0,-155 108 0,244-163 0,-248 172 0,-23 13 0,-1 0 0,2 2 0,0 0 0,0 2 0,1 0 0,0 1 0,0 1 0,34-6 0,-52 13 0,0 0 0,0 1 0,0-1 0,0 0 0,0 1 0,0 0 0,0 0 0,0 1 0,0-1 0,0 1 0,-1-1 0,1 1 0,-1 0 0,1 0 0,-1 1 0,0-1 0,0 1 0,0 0 0,0 0 0,0 0 0,-1 0 0,1 0 0,3 6 0,3 8 0,0 1 0,0-1 0,9 33 0,-6-19 0,140 417 0,-135-386 0,-3-17 0,-2 1 0,-1 0 0,-3 1 0,3 78 0,-12 779 0,0-900 0,1 0 0,0 0 0,0 1 0,1-1 0,-1 0 0,1 0 0,0 0 0,0 1 0,1-1 0,-1 0 0,1-1 0,0 1 0,0 0 0,0 0 0,0-1 0,4 4 0,-2-3 0,0-1 0,1 0 0,0 0 0,-1 0 0,1 0 0,0-1 0,1 0 0,-1 0 0,0-1 0,0 1 0,1-1 0,6 1 0,110 23 0,60 10 0,-180-35 0,0 0 0,0 1 0,0-1 0,1 0 0,-1 0 0,0 1 0,0 0 0,0-1 0,0 1 0,0 0 0,0 0 0,-1 0 0,4 2 0,-5-3 0,0 1 0,0-1 0,0 1 0,0 0 0,0-1 0,0 1 0,-1-1 0,1 1 0,0-1 0,0 0 0,0 1 0,-1-1 0,1 1 0,0-1 0,0 1 0,-1-1 0,1 1 0,-1-1 0,1 0 0,0 1 0,-1-1 0,1 0 0,-1 1 0,1-1 0,0 0 0,-1 0 0,1 0 0,-1 1 0,1-1 0,-1 0 0,1 0 0,-1 0 0,-63 22 0,57-20 0,-44 13 0,-9 1 0,1 3 0,0 2 0,-75 39 0,106-45 0,12-7 0,0 1 0,1 0 0,0 1 0,0 1 0,-13 13 0,25-21 0,0 0 0,0 1 0,0-1 0,0 1 0,1 0 0,0 0 0,0 0 0,0 0 0,0 0 0,0 1 0,1-1 0,0 0 0,0 1 0,0-1 0,0 1 0,1-1 0,0 1 0,0 0 0,0-1 0,0 1 0,1-1 0,0 1 0,0-1 0,3 9 0,3 6 0,1-1 0,0 0 0,2 0 0,0-1 0,17 22 0,72 76 0,3 4 0,109 146 0,-188-232 0,-2 0 0,21 45 0,-34-60 0,-1 0 0,0 0 0,-2 0 0,0 1 0,-1 0 0,3 32 0,-6-34 0,1 0 0,1 0 0,0 0 0,1-1 0,1 1 0,11 25 0,-12-33 0,1 0 0,0 0 0,1 0 0,0-1 0,0 0 0,0 0 0,1 0 0,1-1 0,-1 0 0,1 0 0,0-1 0,12 7 0,315 194 0,-320-198 0,1 1 0,-2 0 0,1 1 0,-2 1 0,1 0 0,-2 1 0,19 23 0,-31-35 0,0 0 0,1-1 0,-1 1 0,0 0 0,0 0 0,0 0 0,0 0 0,0 0 0,0 0 0,0 0 0,0 0 0,0 0 0,0-1 0,0 1 0,0 0 0,-1 0 0,1 0 0,0 0 0,-1 0 0,1-1 0,-1 1 0,1 0 0,-1 0 0,1-1 0,-1 1 0,1 0 0,-1-1 0,0 1 0,1 0 0,-1-1 0,0 1 0,0-1 0,1 1 0,-1-1 0,0 0 0,0 1 0,0-1 0,0 0 0,1 1 0,-3-1 0,-44 14 0,37-12 0,-211 48 0,205-47 0,1 0 0,0 1 0,1 1 0,-1 1 0,1 0 0,0 1 0,1 0 0,-1 1 0,1 0 0,1 1 0,0 1 0,0 0 0,1 1 0,-13 15 0,-111 134 0,122-141 0,0 2 0,1-1 0,0 2 0,2-1 0,1 2 0,-11 37 0,-14 140 0,18-118 0,9-54 0,-4 46 0,10-64 0,1 0 0,0 0 0,1 0 0,0-1 0,0 1 0,1 0 0,1-1 0,5 16 0,-1-9 0,0 0 0,1 0 0,1 0 0,0-1 0,14 15 0,-18-23 0,1-1 0,1 0 0,-1 0 0,1 0 0,0-1 0,0 1 0,0-2 0,1 1 0,0-1 0,0 0 0,0-1 0,12 4 0,33 5 0,1-2 0,1-2 0,-1-2 0,1-3 0,100-7 0,-141 2 0,1-1 0,-1 0 0,0-1 0,0 0 0,0-2 0,-1 1 0,0-2 0,0 1 0,0-2 0,13-10 0,12-12 0,60-62 0,-67 60 0,1 1 0,42-29 0,-63 52 0,0 1 0,1 0 0,0 1 0,0 0 0,0 1 0,1 0 0,-1 1 0,1 1 0,0 0 0,1 1 0,-1 0 0,0 1 0,21 0 0,-2 2 0,-1 2 0,0 0 0,0 3 0,0 0 0,0 2 0,-1 1 0,0 2 0,47 23 0,-52-23 0,1-1 0,-1-1 0,1-2 0,0-1 0,51 6 0,-25-8 0,1-3 0,56-6 0,-92 3 0,0-1 0,0 0 0,-1-2 0,1 0 0,-1 0 0,20-11 0,91-56 0,1 1 0,-21 30 0,12-5 0,-51 9 0,-43 22 0,0 2 0,42-17 0,-44 21 0,-1-1 0,26-15 0,-33 16 0,1 0 0,0 1 0,0 1 0,1 1 0,0 0 0,20-4 0,36 3 0,0 3 0,107 7 0,-37 0 0,-82-2 0,-20 0 0,0-1 0,45-7 0,-73 5 0,0-1 0,0 0 0,0-1 0,-1 0 0,1-1 0,-1 0 0,0-1 0,-1 0 0,1-1 0,16-14 0,-10 7 0,-1-2 0,-1 0 0,0-1 0,25-34 0,-35 40 0,0 1 0,0-1 0,-1 0 0,0-1 0,-1 1 0,-1-1 0,0 0 0,0 0 0,-1 0 0,1-23 0,13-131 0,1-9 0,-18-321 0,1 481 0,1-1 0,0 0 0,1 1 0,1 0 0,1-1 0,0 1 0,1 0 0,0 1 0,1-1 0,1 1 0,0 0 0,1 1 0,1 0 0,0 0 0,0 1 0,1 0 0,1 0 0,0 1 0,1 1 0,0 0 0,0 0 0,18-9 0,8-2 0,1 1 0,1 2 0,64-20 0,131-24 0,-218 58 0,98-18 0,0 6 0,2 4 0,167 6 0,-280 6 0,7 0 0,0 0 0,0 0 0,0 1 0,0 1 0,15 4 0,-23-6 0,0 1 0,-1 1 0,1-1 0,-1 0 0,1 1 0,-1-1 0,1 1 0,-1 0 0,0 0 0,0 0 0,0 0 0,0 0 0,0 0 0,0 1 0,-1-1 0,1 1 0,-1-1 0,0 1 0,1-1 0,-1 1 0,0 0 0,-1 0 0,1-1 0,0 1 0,0 5 0,0 14 0,0 1 0,-1 0 0,-1-1 0,-1 1 0,-1-1 0,-9 33 0,2-20 0,-2 0 0,-1-1 0,-22 41 0,29-64 0,-1 0 0,0-1 0,-1 0 0,0-1 0,-1 1 0,0-2 0,0 1 0,-1-1 0,-20 12 0,-6 1 0,-61 26 0,93-46 0,-19 8 0,0-2 0,0-1 0,-1 0 0,-26 1 0,19-2 0,-50 14 0,11 3 0,-291 101 0,336-113 0,1 1 0,0 1 0,0 2 0,1 0 0,1 1 0,0 1 0,1 1 0,1 1 0,1 1 0,-28 36 0,41-45 0,0 0 0,1 0 0,0 1 0,1 0 0,1 0 0,-1 0 0,2 1 0,-1-1 0,2 1 0,0-1 0,0 1 0,1 0 0,0-1 0,3 17 0,0-8 0,0 0 0,2 0 0,0 0 0,2 0 0,0-1 0,1 0 0,13 23 0,-14-30 0,0 1 0,1-1 0,1 0 0,0-1 0,1 0 0,11 11 0,-14-18 0,-1 1 0,0-1 0,1 0 0,0-1 0,0 1 0,0-1 0,0-1 0,1 1 0,-1-1 0,1-1 0,0 1 0,-1-1 0,10 0 0,219-3 0,-84-2 0,-129 2 0,0-1 0,0-1 0,-1-1 0,1-1 0,-1-1 0,-1-1 0,40-19 0,-28 11 0,1 2 0,37-9 0,5 8 0,111-8 0,-49 8 0,10-3 0,209 3 0,-325 15 0,-12-1 0,-1 0 0,1 2 0,0 0 0,0 2 0,0 0 0,0 1 0,-1 0 0,0 2 0,32 14 0,-21-4 0,-1 1 0,-1 1 0,0 1 0,-2 2 0,42 41 0,97 105 0,102 100 0,-245-245 0,2-1 0,0-1 0,1-2 0,1 0 0,0-2 0,39 18 0,178 61 0,-69-31 0,-138-49 0,1-2 0,1-1 0,0-1 0,63 8 0,288 44 0,-280-43 0,-39-10 0,0-3 0,0-3 0,0-3 0,74-8 0,-73-3 0,110-30 0,26-5 0,-201 44 0,-1 0 0,1 0 0,-1 1 0,1 0 0,-1 0 0,1 0 0,-1 1 0,0 0 0,1 0 0,-1 0 0,0 0 0,1 1 0,-1 0 0,0 0 0,0 0 0,0 1 0,-1 0 0,1 0 0,0 0 0,-1 0 0,0 1 0,0 0 0,0 0 0,0 0 0,-1 0 0,0 0 0,1 1 0,-2 0 0,1-1 0,0 1 0,-1 0 0,0 0 0,2 7 0,1 4 0,0 0 0,-1 1 0,0 0 0,-1 0 0,-1 0 0,-1 0 0,-1 0 0,-2 24 0,-4 14 0,-16 66 0,17-98 0,0-10 0,1-1 0,-2 1 0,0-1 0,0 0 0,-1-1 0,-1 1 0,0-1 0,0-1 0,-1 0 0,0 0 0,-1-1 0,-13 11 0,-10 11 0,24-23 0,0 0 0,0 0 0,-1-1 0,0-1 0,-1 0 0,0 0 0,0-1 0,-16 5 0,-12 2 0,-47 8 0,23-7 0,-5 1 0,-1-2 0,-108 3 0,-144-16 0,129-2 0,31 5 0,-187-5 0,103-30 0,48 3 0,153 25 0,-55-14 0,6 3 0,0 3 0,-124 1 0,195 11 0,-749-4 0,413 8 0,-1326-3 0,1615-5 0,1-3 0,-1-3 0,2-2 0,-88-30 0,-32-7 0,137 36 0,1-2 0,0-3 0,-74-39 0,88 40 0,-21-6 0,-94-27 0,50 19 0,62 21 0,0 1 0,0 2 0,-1 1 0,-54-1 0,-160 9 0,102 2 0,87-4 0,-103 5 0,149-2 0,1 1 0,-1 0 0,1 1 0,0 1 0,0 1 0,0 1 0,-20 10 0,-81 53 0,-62 34 0,144-86 0,-1-2 0,0-1 0,-47 11 0,11-4 0,1 4 0,-71 35 0,-44 17 0,151-65 0,0-2 0,-1-2 0,-50 6 0,79-13 0,0-2 0,0 1 0,0-1 0,-1 0 0,1-1 0,0 0 0,0 0 0,0 0 0,0-1 0,0-1 0,0 1 0,0-1 0,-9-6 0,9 3 0,0 0 0,0 0 0,1-1 0,0 0 0,1 0 0,-1 0 0,1-1 0,1 0 0,-1-1 0,-7-15 0,1 0 0,-1 1 0,-2 0 0,0 1 0,-2 1 0,-34-36 0,41 48 0,0 1 0,0 0 0,0 0 0,-1 1 0,-1 0 0,1 1 0,-1 0 0,0 1 0,0 0 0,-1 1 0,1 1 0,-1 0 0,0 0 0,-14 0 0,-356 2 0,171 5 0,62-6 0,-162 5 0,293-2 0,1 2 0,-1 0 0,1 1 0,0 1 0,0 0 0,0 2 0,1 0 0,0 1 0,0 0 0,1 2 0,0 0 0,1 0 0,-26 24 0,-2 9 0,1 2 0,-66 93 0,104-132 0,-299 362 0,252-308 0,16-21 0,-1-1 0,-2-2 0,-2-2 0,-1-1 0,-2-2 0,-46 25 0,-400 189 0,-13-29 0,269-117 0,-209 117 0,335-153 0,-189 150 0,-17 34 0,294-233 0,1 1 0,1 0 0,0 2 0,1 0 0,0 1 0,2 0 0,0 1 0,-14 27 0,-99 176 0,120-207 0,0 0 0,1 0 0,0 1 0,1-1 0,-5 33 0,-3 87 0,7-59 0,-5 162-1365,10-192-5461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09/02/2024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66751" y="6301464"/>
            <a:ext cx="2751858" cy="276999"/>
          </a:xfrm>
          <a:prstGeom prst="rect">
            <a:avLst/>
          </a:prstGeom>
          <a:noFill/>
        </p:spPr>
        <p:txBody>
          <a:bodyPr wrap="square" rtlCol="0">
            <a:spAutoFit/>
          </a:bodyPr>
          <a:lstStyle/>
          <a:p>
            <a:r>
              <a:rPr lang="en-GB" sz="1200" dirty="0">
                <a:solidFill>
                  <a:schemeClr val="bg1">
                    <a:lumMod val="50000"/>
                  </a:schemeClr>
                </a:solidFill>
                <a:latin typeface="+mn-lt"/>
              </a:rPr>
              <a:t>National Numeracy Day 2023</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celticlyricscorner.net/macneil/morun.htm" TargetMode="External"/><Relationship Id="rId2" Type="http://schemas.openxmlformats.org/officeDocument/2006/relationships/hyperlink" Target="https://creativecommons.org/licenses/by-sa/2.0" TargetMode="External"/><Relationship Id="rId1" Type="http://schemas.openxmlformats.org/officeDocument/2006/relationships/slideLayout" Target="../slideLayouts/slideLayout3.xml"/><Relationship Id="rId6" Type="http://schemas.openxmlformats.org/officeDocument/2006/relationships/hyperlink" Target="https://www.youtube.com/watch?v=CSWrTbSwbh0" TargetMode="External"/><Relationship Id="rId5" Type="http://schemas.openxmlformats.org/officeDocument/2006/relationships/hyperlink" Target="https://www.youtube.com/watch?v=fbtU2K9el8w&amp;t=25s"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sv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5.sv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sv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4.png"/><Relationship Id="rId17" Type="http://schemas.openxmlformats.org/officeDocument/2006/relationships/image" Target="../media/image23.svg"/><Relationship Id="rId25" Type="http://schemas.openxmlformats.org/officeDocument/2006/relationships/image" Target="../media/image35.svg"/><Relationship Id="rId2" Type="http://schemas.openxmlformats.org/officeDocument/2006/relationships/image" Target="../media/image12.png"/><Relationship Id="rId16" Type="http://schemas.openxmlformats.org/officeDocument/2006/relationships/image" Target="../media/image22.png"/><Relationship Id="rId20"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5" Type="http://schemas.openxmlformats.org/officeDocument/2006/relationships/image" Target="../media/image15.svg"/><Relationship Id="rId15" Type="http://schemas.openxmlformats.org/officeDocument/2006/relationships/image" Target="../media/image27.svg"/><Relationship Id="rId23" Type="http://schemas.openxmlformats.org/officeDocument/2006/relationships/image" Target="../media/image33.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6.png"/><Relationship Id="rId22" Type="http://schemas.openxmlformats.org/officeDocument/2006/relationships/image" Target="../media/image32.png"/><Relationship Id="rId27"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1.svg"/><Relationship Id="rId18" Type="http://schemas.openxmlformats.org/officeDocument/2006/relationships/image" Target="../media/image22.png"/><Relationship Id="rId3" Type="http://schemas.openxmlformats.org/officeDocument/2006/relationships/image" Target="../media/image17.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0.png"/><Relationship Id="rId17" Type="http://schemas.openxmlformats.org/officeDocument/2006/relationships/image" Target="../media/image41.svg"/><Relationship Id="rId25" Type="http://schemas.openxmlformats.org/officeDocument/2006/relationships/image" Target="../media/image13.svg"/><Relationship Id="rId2" Type="http://schemas.openxmlformats.org/officeDocument/2006/relationships/image" Target="../media/image16.png"/><Relationship Id="rId16" Type="http://schemas.openxmlformats.org/officeDocument/2006/relationships/image" Target="../media/image40.png"/><Relationship Id="rId20"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31.svg"/><Relationship Id="rId24" Type="http://schemas.openxmlformats.org/officeDocument/2006/relationships/image" Target="../media/image12.png"/><Relationship Id="rId5" Type="http://schemas.openxmlformats.org/officeDocument/2006/relationships/image" Target="../media/image39.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23.svg"/><Relationship Id="rId4" Type="http://schemas.openxmlformats.org/officeDocument/2006/relationships/image" Target="../media/image38.png"/><Relationship Id="rId9" Type="http://schemas.openxmlformats.org/officeDocument/2006/relationships/image" Target="../media/image29.svg"/><Relationship Id="rId14" Type="http://schemas.openxmlformats.org/officeDocument/2006/relationships/image" Target="../media/image26.png"/><Relationship Id="rId22"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1.svg"/><Relationship Id="rId18" Type="http://schemas.openxmlformats.org/officeDocument/2006/relationships/image" Target="../media/image22.png"/><Relationship Id="rId3" Type="http://schemas.openxmlformats.org/officeDocument/2006/relationships/image" Target="../media/image17.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20.png"/><Relationship Id="rId17" Type="http://schemas.openxmlformats.org/officeDocument/2006/relationships/image" Target="../media/image41.svg"/><Relationship Id="rId25" Type="http://schemas.openxmlformats.org/officeDocument/2006/relationships/image" Target="../media/image13.svg"/><Relationship Id="rId2" Type="http://schemas.openxmlformats.org/officeDocument/2006/relationships/image" Target="../media/image16.png"/><Relationship Id="rId16" Type="http://schemas.openxmlformats.org/officeDocument/2006/relationships/image" Target="../media/image40.png"/><Relationship Id="rId20"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31.svg"/><Relationship Id="rId24" Type="http://schemas.openxmlformats.org/officeDocument/2006/relationships/image" Target="../media/image12.png"/><Relationship Id="rId5" Type="http://schemas.openxmlformats.org/officeDocument/2006/relationships/image" Target="../media/image39.svg"/><Relationship Id="rId15" Type="http://schemas.openxmlformats.org/officeDocument/2006/relationships/image" Target="../media/image27.svg"/><Relationship Id="rId23"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23.svg"/><Relationship Id="rId4" Type="http://schemas.openxmlformats.org/officeDocument/2006/relationships/image" Target="../media/image38.png"/><Relationship Id="rId9" Type="http://schemas.openxmlformats.org/officeDocument/2006/relationships/image" Target="../media/image29.svg"/><Relationship Id="rId14" Type="http://schemas.openxmlformats.org/officeDocument/2006/relationships/image" Target="../media/image26.png"/><Relationship Id="rId22"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15.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15.svg"/><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jacobites.org.uk/ipad2/story_map_bpc_flight.html"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66532" y="2289451"/>
            <a:ext cx="106332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ABB5"/>
                </a:solidFill>
                <a:effectLst/>
                <a:uLnTx/>
                <a:uFillTx/>
                <a:latin typeface="+mn-lt"/>
                <a:ea typeface="+mn-ea"/>
                <a:cs typeface="+mn-cs"/>
              </a:rPr>
              <a:t>Na </a:t>
            </a:r>
            <a:r>
              <a:rPr kumimoji="0" lang="en-GB" sz="3600" b="0" i="0" u="none" strike="noStrike" kern="1200" cap="none" spc="0" normalizeH="0" baseline="0" noProof="0" dirty="0" err="1">
                <a:ln>
                  <a:noFill/>
                </a:ln>
                <a:solidFill>
                  <a:srgbClr val="00ABB5"/>
                </a:solidFill>
                <a:effectLst/>
                <a:uLnTx/>
                <a:uFillTx/>
                <a:latin typeface="+mn-lt"/>
                <a:ea typeface="+mn-ea"/>
                <a:cs typeface="+mn-cs"/>
              </a:rPr>
              <a:t>Seumasaich</a:t>
            </a:r>
            <a:r>
              <a:rPr kumimoji="0" lang="en-GB" sz="3600" b="0" i="0" u="none" strike="noStrike" kern="1200" cap="none" spc="0" normalizeH="0" baseline="0" noProof="0" dirty="0">
                <a:ln>
                  <a:noFill/>
                </a:ln>
                <a:solidFill>
                  <a:srgbClr val="00ABB5"/>
                </a:solidFill>
                <a:effectLst/>
                <a:uLnTx/>
                <a:uFillTx/>
                <a:latin typeface="+mn-lt"/>
                <a:ea typeface="+mn-ea"/>
                <a:cs typeface="+mn-cs"/>
              </a:rPr>
              <a:t> – The </a:t>
            </a:r>
            <a:r>
              <a:rPr kumimoji="0" lang="en-GB" sz="3600" b="0" i="0" u="none" strike="noStrike" kern="1200" cap="none" spc="0" normalizeH="0" baseline="0" noProof="0" dirty="0" err="1">
                <a:ln>
                  <a:noFill/>
                </a:ln>
                <a:solidFill>
                  <a:srgbClr val="00ABB5"/>
                </a:solidFill>
                <a:effectLst/>
                <a:uLnTx/>
                <a:uFillTx/>
                <a:latin typeface="+mn-lt"/>
                <a:ea typeface="+mn-ea"/>
                <a:cs typeface="+mn-cs"/>
              </a:rPr>
              <a:t>Jacobites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Education Scotland Logo">
            <a:extLst>
              <a:ext uri="{FF2B5EF4-FFF2-40B4-BE49-F238E27FC236}">
                <a16:creationId xmlns:a16="http://schemas.microsoft.com/office/drawing/2014/main" id="{F6782E72-E647-CF68-C741-CA32E75349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8" name="Rectangle 7"/>
          <p:cNvSpPr/>
          <p:nvPr/>
        </p:nvSpPr>
        <p:spPr>
          <a:xfrm>
            <a:off x="666532" y="3049649"/>
            <a:ext cx="10633257" cy="1015663"/>
          </a:xfrm>
          <a:prstGeom prst="rect">
            <a:avLst/>
          </a:prstGeom>
        </p:spPr>
        <p:txBody>
          <a:bodyPr wrap="square">
            <a:spAutoFit/>
          </a:bodyPr>
          <a:lstStyle/>
          <a:p>
            <a:r>
              <a:rPr lang="en-GB" sz="2000" b="1" dirty="0">
                <a:solidFill>
                  <a:srgbClr val="B3D236"/>
                </a:solidFill>
              </a:rPr>
              <a:t>Learning about Gaelic Language and Culture Resource</a:t>
            </a:r>
          </a:p>
          <a:p>
            <a:r>
              <a:rPr lang="en-GB" sz="2000" b="1" dirty="0">
                <a:solidFill>
                  <a:srgbClr val="B3D236"/>
                </a:solidFill>
              </a:rPr>
              <a:t>Lesson 8 – After Culloden – The Prince’s escape, the impact on Gaelic, the weather, past tense </a:t>
            </a:r>
            <a:endParaRPr lang="en-US" sz="2000" b="1" dirty="0">
              <a:solidFill>
                <a:srgbClr val="B3D236"/>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345968"/>
            <a:ext cx="12209380" cy="2512031"/>
          </a:xfrm>
          <a:prstGeom prst="rect">
            <a:avLst/>
          </a:prstGeom>
        </p:spPr>
      </p:pic>
      <p:sp>
        <p:nvSpPr>
          <p:cNvPr id="6" name="Text Box 8"/>
          <p:cNvSpPr txBox="1"/>
          <p:nvPr/>
        </p:nvSpPr>
        <p:spPr>
          <a:xfrm>
            <a:off x="7228114"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Back on the Mainland and escape to France</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602878" cy="3702050"/>
          </a:xfrm>
        </p:spPr>
        <p:txBody>
          <a:bodyPr>
            <a:noAutofit/>
          </a:bodyPr>
          <a:lstStyle/>
          <a:p>
            <a:r>
              <a:rPr lang="en-GB" sz="1600" dirty="0"/>
              <a:t>The Prince would spend several weeks roaming the hills and glens of Lochaber and Inverness-shire. He was able to live in relative peace in Strathglass for a few days, but often had to stay in caves, such as a famous one in Glenmoriston.</a:t>
            </a:r>
          </a:p>
          <a:p>
            <a:r>
              <a:rPr lang="en-GB" sz="1600" dirty="0"/>
              <a:t>Here the Prince was protected by the Seven Men of Glenmoriston, who did not turn him in even though the reward was 30,000 pounds (around 2.6 million pounds in today’s money). </a:t>
            </a:r>
          </a:p>
          <a:p>
            <a:r>
              <a:rPr lang="en-GB" sz="1600" dirty="0"/>
              <a:t>He then headed east towards the Cairngorms, before coming back to Lochaber. The Prince travelled in all sorts of weather, sometimes staying only a couple of miles ahead of the Government troops.</a:t>
            </a:r>
          </a:p>
          <a:p>
            <a:r>
              <a:rPr lang="en-GB" sz="1600" dirty="0"/>
              <a:t>He would eventually leave Scotland for good on the 20</a:t>
            </a:r>
            <a:r>
              <a:rPr lang="en-GB" sz="1600" baseline="30000" dirty="0"/>
              <a:t>th</a:t>
            </a:r>
            <a:r>
              <a:rPr lang="en-GB" sz="1600" dirty="0"/>
              <a:t> of September 1746 on a French ship from Loch nan </a:t>
            </a:r>
            <a:r>
              <a:rPr lang="en-GB" sz="1600" dirty="0" err="1"/>
              <a:t>Uamh</a:t>
            </a:r>
            <a:r>
              <a:rPr lang="en-GB" sz="1600" dirty="0"/>
              <a:t> (The Loch of the Caves). He lived out his days in Rome. His brother Henry inherited the Jacobite claim to the throne, but he was a Roman Catholic Cardinal and had no children. The Jacobite Stuart line came to an end.</a:t>
            </a:r>
          </a:p>
        </p:txBody>
      </p:sp>
      <p:pic>
        <p:nvPicPr>
          <p:cNvPr id="6" name="Picture 5" descr="A person sitting in a cave looking out to a valley">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01544" y="1679108"/>
            <a:ext cx="4557056" cy="4557056"/>
          </a:xfrm>
          <a:prstGeom prst="rect">
            <a:avLst/>
          </a:prstGeom>
        </p:spPr>
      </p:pic>
    </p:spTree>
    <p:extLst>
      <p:ext uri="{BB962C8B-B14F-4D97-AF65-F5344CB8AC3E}">
        <p14:creationId xmlns:p14="http://schemas.microsoft.com/office/powerpoint/2010/main" val="37575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Back on the Mainland and escape to France</a:t>
            </a:r>
            <a:br>
              <a:rPr lang="en-GB" dirty="0"/>
            </a:br>
            <a:r>
              <a:rPr lang="en-GB" dirty="0"/>
              <a:t>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602878" cy="3702050"/>
          </a:xfrm>
        </p:spPr>
        <p:txBody>
          <a:bodyPr>
            <a:noAutofit/>
          </a:bodyPr>
          <a:lstStyle/>
          <a:p>
            <a:pPr marL="342900" indent="-342900">
              <a:buAutoNum type="arabicPeriod"/>
            </a:pPr>
            <a:r>
              <a:rPr lang="en-GB" sz="1800" dirty="0"/>
              <a:t>What kind of places did the Prince have to stay often?</a:t>
            </a:r>
          </a:p>
          <a:p>
            <a:pPr marL="342900" indent="-342900">
              <a:buAutoNum type="arabicPeriod"/>
            </a:pPr>
            <a:endParaRPr lang="en-GB" sz="1800" dirty="0"/>
          </a:p>
          <a:p>
            <a:pPr marL="342900" indent="-342900">
              <a:buAutoNum type="arabicPeriod"/>
            </a:pPr>
            <a:r>
              <a:rPr lang="en-GB" sz="1800" dirty="0"/>
              <a:t>How much would the reward money for the Prince be worth today?</a:t>
            </a:r>
          </a:p>
          <a:p>
            <a:pPr marL="342900" indent="-342900">
              <a:buAutoNum type="arabicPeriod"/>
            </a:pPr>
            <a:endParaRPr lang="en-GB" sz="1800" dirty="0"/>
          </a:p>
          <a:p>
            <a:pPr marL="342900" indent="-342900">
              <a:buAutoNum type="arabicPeriod"/>
            </a:pPr>
            <a:r>
              <a:rPr lang="en-GB" sz="1800" dirty="0"/>
              <a:t>How did the Prince finally leave Scotland?</a:t>
            </a:r>
          </a:p>
          <a:p>
            <a:pPr marL="342900" indent="-342900">
              <a:buAutoNum type="arabicPeriod"/>
            </a:pPr>
            <a:endParaRPr lang="en-GB" sz="1800" dirty="0"/>
          </a:p>
          <a:p>
            <a:pPr marL="342900" indent="-342900">
              <a:buAutoNum type="arabicPeriod"/>
            </a:pPr>
            <a:r>
              <a:rPr lang="en-GB" sz="1800" dirty="0"/>
              <a:t>What happened to the Jacobite claim to the throne when Charles died?</a:t>
            </a:r>
          </a:p>
        </p:txBody>
      </p:sp>
      <p:pic>
        <p:nvPicPr>
          <p:cNvPr id="6" name="Picture 5" descr="A person sitting in a cave looking out to a valley">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01544" y="1679108"/>
            <a:ext cx="4557056" cy="4557056"/>
          </a:xfrm>
          <a:prstGeom prst="rect">
            <a:avLst/>
          </a:prstGeom>
        </p:spPr>
      </p:pic>
    </p:spTree>
    <p:extLst>
      <p:ext uri="{BB962C8B-B14F-4D97-AF65-F5344CB8AC3E}">
        <p14:creationId xmlns:p14="http://schemas.microsoft.com/office/powerpoint/2010/main" val="349688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Aftermath </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418385"/>
            <a:ext cx="5602878" cy="3702050"/>
          </a:xfrm>
        </p:spPr>
        <p:txBody>
          <a:bodyPr>
            <a:noAutofit/>
          </a:bodyPr>
          <a:lstStyle/>
          <a:p>
            <a:r>
              <a:rPr lang="en-GB" sz="1600" dirty="0"/>
              <a:t>The British Government were determined there would never be another rebellion from the Highlands. So they brought in lots of laws to weaken the clan system, and therefore Gaelic culture. They hunted down many Jacobite rebels and executed many of them.</a:t>
            </a:r>
          </a:p>
          <a:p>
            <a:r>
              <a:rPr lang="en-GB" sz="1600" dirty="0"/>
              <a:t>The UK Parliament brought in the Act of Proscription in August 1746. This banned people in the Highlands from owning weapons. It also banned people from wearing the kilt in any part of Scotland.</a:t>
            </a:r>
          </a:p>
          <a:p>
            <a:r>
              <a:rPr lang="en-GB" sz="1600" dirty="0"/>
              <a:t>People could be fined, put in jail, and then sent to the colonies in the Americas if they refused to follow the new rules. These rules didn’t just apply to Jacobites. Highlanders who supported the Government were also affected.</a:t>
            </a:r>
          </a:p>
          <a:p>
            <a:r>
              <a:rPr lang="en-GB" sz="1600" dirty="0"/>
              <a:t>The Clan Chiefs also lost a lot of their rights in another Act of Parliament.. This weakened their powers, but also meant that their connection to the people and land was weakened. </a:t>
            </a:r>
          </a:p>
          <a:p>
            <a:r>
              <a:rPr lang="en-GB" sz="1600" dirty="0"/>
              <a:t>The ban on the kilt and tartan was lifted in 1782. The weakening of the bonds between chiefs and clan members would contribute to the Highland Clearances in the 19</a:t>
            </a:r>
            <a:r>
              <a:rPr lang="en-GB" sz="1600" baseline="30000" dirty="0"/>
              <a:t>th</a:t>
            </a:r>
            <a:r>
              <a:rPr lang="en-GB" sz="1600" dirty="0"/>
              <a:t> Century.</a:t>
            </a:r>
          </a:p>
        </p:txBody>
      </p:sp>
      <p:pic>
        <p:nvPicPr>
          <p:cNvPr id="6" name="Picture 5" descr="A painting of a person standing next to a horse">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309068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The Aftermath</a:t>
            </a:r>
            <a:br>
              <a:rPr lang="en-GB" dirty="0"/>
            </a:br>
            <a:r>
              <a:rPr lang="en-GB" dirty="0"/>
              <a:t>Questions </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887537"/>
            <a:ext cx="5602878" cy="3702050"/>
          </a:xfrm>
        </p:spPr>
        <p:txBody>
          <a:bodyPr>
            <a:noAutofit/>
          </a:bodyPr>
          <a:lstStyle/>
          <a:p>
            <a:pPr marL="342900" indent="-342900">
              <a:buAutoNum type="arabicPeriod"/>
            </a:pPr>
            <a:r>
              <a:rPr lang="en-GB" sz="2000" dirty="0"/>
              <a:t>What did the government do to Jacobite rebels?</a:t>
            </a:r>
          </a:p>
          <a:p>
            <a:pPr marL="342900" indent="-342900">
              <a:buAutoNum type="arabicPeriod"/>
            </a:pPr>
            <a:r>
              <a:rPr lang="en-GB" sz="2000" dirty="0"/>
              <a:t>What did the Act of Proscription ban?</a:t>
            </a:r>
          </a:p>
          <a:p>
            <a:pPr marL="342900" indent="-342900">
              <a:buAutoNum type="arabicPeriod"/>
            </a:pPr>
            <a:r>
              <a:rPr lang="en-GB" sz="2000" dirty="0"/>
              <a:t>What were the consequences for breaking the law?</a:t>
            </a:r>
          </a:p>
          <a:p>
            <a:pPr marL="342900" indent="-342900">
              <a:buAutoNum type="arabicPeriod"/>
            </a:pPr>
            <a:r>
              <a:rPr lang="en-GB" sz="2000" dirty="0"/>
              <a:t>What effect did the weakening of the Clan chiefs’ power have?</a:t>
            </a:r>
          </a:p>
          <a:p>
            <a:pPr marL="342900" indent="-342900">
              <a:buAutoNum type="arabicPeriod"/>
            </a:pPr>
            <a:r>
              <a:rPr lang="en-GB" sz="2000" dirty="0"/>
              <a:t>When was the ban on tartan lifted?</a:t>
            </a:r>
          </a:p>
        </p:txBody>
      </p:sp>
      <p:pic>
        <p:nvPicPr>
          <p:cNvPr id="6" name="Picture 5" descr="A painting of a person standing next to a horse">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333179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a:xfrm>
            <a:off x="605106" y="410721"/>
            <a:ext cx="10836972" cy="711200"/>
          </a:xfrm>
        </p:spPr>
        <p:txBody>
          <a:bodyPr/>
          <a:lstStyle/>
          <a:p>
            <a:r>
              <a:rPr lang="en-GB" sz="3200" dirty="0"/>
              <a:t>"Mo </a:t>
            </a:r>
            <a:r>
              <a:rPr lang="en-GB" sz="3200" dirty="0" err="1"/>
              <a:t>rùn</a:t>
            </a:r>
            <a:r>
              <a:rPr lang="en-GB" sz="3200" dirty="0"/>
              <a:t> geal </a:t>
            </a:r>
            <a:r>
              <a:rPr lang="en-GB" sz="3200" dirty="0" err="1"/>
              <a:t>òg</a:t>
            </a:r>
            <a:r>
              <a:rPr lang="en-GB" sz="3200" dirty="0"/>
              <a:t>" (My fair young love)</a:t>
            </a: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427306" y="1399532"/>
            <a:ext cx="5846493" cy="3702050"/>
          </a:xfrm>
        </p:spPr>
        <p:txBody>
          <a:bodyPr>
            <a:noAutofit/>
          </a:bodyPr>
          <a:lstStyle/>
          <a:p>
            <a:r>
              <a:rPr lang="en-GB" sz="1600" dirty="0"/>
              <a:t>The failure of the rebellion affected thousands of people. "Mo </a:t>
            </a:r>
            <a:r>
              <a:rPr lang="en-GB" sz="1600" dirty="0" err="1"/>
              <a:t>rùn</a:t>
            </a:r>
            <a:r>
              <a:rPr lang="en-GB" sz="1600" dirty="0"/>
              <a:t> geal </a:t>
            </a:r>
            <a:r>
              <a:rPr lang="en-GB" sz="1600" dirty="0" err="1"/>
              <a:t>òg</a:t>
            </a:r>
            <a:r>
              <a:rPr lang="en-GB" sz="1600" dirty="0"/>
              <a:t>" (My fair young love) is a Scottish Gaelic lament written by Christina Fergusson for her husband, William Chisholm of Strathglass, who was killed at the Battle of Culloden in 1746.</a:t>
            </a:r>
          </a:p>
          <a:p>
            <a:endParaRPr lang="en-GB" sz="1600" dirty="0"/>
          </a:p>
          <a:p>
            <a:r>
              <a:rPr lang="en-GB" sz="1600" dirty="0"/>
              <a:t>Fergusson was possibly born in Contin, Ross-shire. She was married to William Chisholm, who was a blacksmith, armourer and standard bearer for the Chief of Clan Chisholm.  In the song, Christina rebukes Prince Charles Edward Stuart, saying that the loss of her husband in fighting for his cause has left her desolate.</a:t>
            </a:r>
          </a:p>
          <a:p>
            <a:endParaRPr lang="en-GB" sz="1600" dirty="0"/>
          </a:p>
          <a:p>
            <a:r>
              <a:rPr lang="en-GB" sz="1600" dirty="0"/>
              <a:t>A roadside memorial marks the site of Chisholm and Ferguson's cottage, near </a:t>
            </a:r>
            <a:r>
              <a:rPr lang="en-GB" sz="1600" dirty="0" err="1"/>
              <a:t>Struy</a:t>
            </a:r>
            <a:r>
              <a:rPr lang="en-GB" sz="1600" dirty="0"/>
              <a:t> in Strathglass. The song has been performed by several notable singers, including Flora MacNeil, Julie Fowlis, and Anne Lorne Gillies.</a:t>
            </a:r>
          </a:p>
          <a:p>
            <a:r>
              <a:rPr lang="en-GB" sz="1600" b="1" dirty="0"/>
              <a:t>Listen to the song then discuss: What emotions do you hear in the song? How does the singer sound?</a:t>
            </a:r>
          </a:p>
        </p:txBody>
      </p:sp>
      <p:sp>
        <p:nvSpPr>
          <p:cNvPr id="11" name="TextBox 10">
            <a:extLst>
              <a:ext uri="{FF2B5EF4-FFF2-40B4-BE49-F238E27FC236}">
                <a16:creationId xmlns:a16="http://schemas.microsoft.com/office/drawing/2014/main" id="{E48872D5-B557-A70D-A44B-09A5370A2865}"/>
              </a:ext>
              <a:ext uri="{C183D7F6-B498-43B3-948B-1728B52AA6E4}">
                <adec:decorative xmlns:adec="http://schemas.microsoft.com/office/drawing/2017/decorative" val="1"/>
              </a:ext>
            </a:extLst>
          </p:cNvPr>
          <p:cNvSpPr txBox="1"/>
          <p:nvPr/>
        </p:nvSpPr>
        <p:spPr>
          <a:xfrm>
            <a:off x="2002315" y="6373810"/>
            <a:ext cx="3660355" cy="369332"/>
          </a:xfrm>
          <a:prstGeom prst="rect">
            <a:avLst/>
          </a:prstGeom>
          <a:noFill/>
        </p:spPr>
        <p:txBody>
          <a:bodyPr wrap="square">
            <a:spAutoFit/>
          </a:bodyPr>
          <a:lstStyle/>
          <a:p>
            <a:r>
              <a:rPr lang="en-GB" b="0" i="0" u="none" strike="noStrike" dirty="0">
                <a:solidFill>
                  <a:srgbClr val="3366CC"/>
                </a:solidFill>
                <a:effectLst/>
                <a:latin typeface="Arial" panose="020B0604020202020204" pitchFamily="34" charset="0"/>
                <a:hlinkClick r:id="rId2"/>
              </a:rPr>
              <a:t>CC BY-SA 2.0</a:t>
            </a:r>
            <a:r>
              <a:rPr lang="en-GB" b="0" i="0" u="none" strike="noStrike" dirty="0">
                <a:solidFill>
                  <a:srgbClr val="3366CC"/>
                </a:solidFill>
                <a:effectLst/>
                <a:latin typeface="Arial" panose="020B0604020202020204" pitchFamily="34" charset="0"/>
              </a:rPr>
              <a:t> – Craig Wallace</a:t>
            </a:r>
            <a:endParaRPr lang="en-GB" dirty="0"/>
          </a:p>
        </p:txBody>
      </p:sp>
      <p:pic>
        <p:nvPicPr>
          <p:cNvPr id="1026" name="Picture 2" descr="The Chisholm Stone">
            <a:extLst>
              <a:ext uri="{FF2B5EF4-FFF2-40B4-BE49-F238E27FC236}">
                <a16:creationId xmlns:a16="http://schemas.microsoft.com/office/drawing/2014/main" id="{9C6F6CFD-1AEF-4D33-6B3E-6957E94F13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0657" y="1541463"/>
            <a:ext cx="4827587" cy="35601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sitting on a hill with her hands on her face">
            <a:extLst>
              <a:ext uri="{FF2B5EF4-FFF2-40B4-BE49-F238E27FC236}">
                <a16:creationId xmlns:a16="http://schemas.microsoft.com/office/drawing/2014/main" id="{2AA837F2-B63A-1EF8-3EFD-5507C5EDC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7560" y="1641448"/>
            <a:ext cx="3336890" cy="3336890"/>
          </a:xfrm>
          <a:prstGeom prst="rect">
            <a:avLst/>
          </a:prstGeom>
        </p:spPr>
      </p:pic>
      <p:sp>
        <p:nvSpPr>
          <p:cNvPr id="18" name="TextBox 17">
            <a:extLst>
              <a:ext uri="{FF2B5EF4-FFF2-40B4-BE49-F238E27FC236}">
                <a16:creationId xmlns:a16="http://schemas.microsoft.com/office/drawing/2014/main" id="{07AFB43D-89AA-D9A3-91A3-78B722A6BAEA}"/>
              </a:ext>
            </a:extLst>
          </p:cNvPr>
          <p:cNvSpPr txBox="1"/>
          <p:nvPr/>
        </p:nvSpPr>
        <p:spPr>
          <a:xfrm>
            <a:off x="6273800" y="5147649"/>
            <a:ext cx="6097836" cy="646331"/>
          </a:xfrm>
          <a:prstGeom prst="rect">
            <a:avLst/>
          </a:prstGeom>
          <a:noFill/>
        </p:spPr>
        <p:txBody>
          <a:bodyPr wrap="square">
            <a:spAutoFit/>
          </a:bodyPr>
          <a:lstStyle/>
          <a:p>
            <a:r>
              <a:rPr lang="en-GB" dirty="0">
                <a:hlinkClick r:id="rId5"/>
              </a:rPr>
              <a:t>Flora MacNeil MBE sings 'Mo Run Geal </a:t>
            </a:r>
            <a:r>
              <a:rPr lang="en-GB" dirty="0" err="1">
                <a:hlinkClick r:id="rId5"/>
              </a:rPr>
              <a:t>Og</a:t>
            </a:r>
            <a:r>
              <a:rPr lang="en-GB" dirty="0">
                <a:hlinkClick r:id="rId5"/>
              </a:rPr>
              <a:t>' (My fair young love) - YouTube</a:t>
            </a:r>
            <a:endParaRPr lang="en-GB" dirty="0"/>
          </a:p>
        </p:txBody>
      </p:sp>
      <p:sp>
        <p:nvSpPr>
          <p:cNvPr id="16" name="TextBox 15">
            <a:extLst>
              <a:ext uri="{FF2B5EF4-FFF2-40B4-BE49-F238E27FC236}">
                <a16:creationId xmlns:a16="http://schemas.microsoft.com/office/drawing/2014/main" id="{0F4231A6-CF79-6E94-459C-50CDF68E6432}"/>
              </a:ext>
            </a:extLst>
          </p:cNvPr>
          <p:cNvSpPr txBox="1"/>
          <p:nvPr/>
        </p:nvSpPr>
        <p:spPr>
          <a:xfrm>
            <a:off x="6273800" y="5809463"/>
            <a:ext cx="6097836" cy="369332"/>
          </a:xfrm>
          <a:prstGeom prst="rect">
            <a:avLst/>
          </a:prstGeom>
          <a:noFill/>
        </p:spPr>
        <p:txBody>
          <a:bodyPr wrap="square">
            <a:spAutoFit/>
          </a:bodyPr>
          <a:lstStyle/>
          <a:p>
            <a:r>
              <a:rPr lang="en-GB" dirty="0">
                <a:hlinkClick r:id="rId6"/>
              </a:rPr>
              <a:t>Traditional Celtic Song - Mo </a:t>
            </a:r>
            <a:r>
              <a:rPr lang="en-GB" dirty="0" err="1">
                <a:hlinkClick r:id="rId6"/>
              </a:rPr>
              <a:t>rùn</a:t>
            </a:r>
            <a:r>
              <a:rPr lang="en-GB" dirty="0">
                <a:hlinkClick r:id="rId6"/>
              </a:rPr>
              <a:t> geal </a:t>
            </a:r>
            <a:r>
              <a:rPr lang="en-GB" dirty="0" err="1">
                <a:hlinkClick r:id="rId6"/>
              </a:rPr>
              <a:t>òg</a:t>
            </a:r>
            <a:r>
              <a:rPr lang="en-GB" dirty="0">
                <a:hlinkClick r:id="rId6"/>
              </a:rPr>
              <a:t> - YouTube</a:t>
            </a:r>
            <a:endParaRPr lang="en-GB" dirty="0"/>
          </a:p>
        </p:txBody>
      </p:sp>
      <p:sp>
        <p:nvSpPr>
          <p:cNvPr id="20" name="TextBox 19">
            <a:extLst>
              <a:ext uri="{FF2B5EF4-FFF2-40B4-BE49-F238E27FC236}">
                <a16:creationId xmlns:a16="http://schemas.microsoft.com/office/drawing/2014/main" id="{9351E6D4-20A8-47D7-1E51-F3DAB2992428}"/>
              </a:ext>
            </a:extLst>
          </p:cNvPr>
          <p:cNvSpPr txBox="1"/>
          <p:nvPr/>
        </p:nvSpPr>
        <p:spPr>
          <a:xfrm>
            <a:off x="6273800" y="6211669"/>
            <a:ext cx="6185970" cy="646331"/>
          </a:xfrm>
          <a:prstGeom prst="rect">
            <a:avLst/>
          </a:prstGeom>
          <a:noFill/>
        </p:spPr>
        <p:txBody>
          <a:bodyPr wrap="square">
            <a:spAutoFit/>
          </a:bodyPr>
          <a:lstStyle/>
          <a:p>
            <a:r>
              <a:rPr lang="en-GB" dirty="0">
                <a:hlinkClick r:id="rId7"/>
              </a:rPr>
              <a:t>Flora MacNeil - Mo Run Geal </a:t>
            </a:r>
            <a:r>
              <a:rPr lang="en-GB" dirty="0" err="1">
                <a:hlinkClick r:id="rId7"/>
              </a:rPr>
              <a:t>Og</a:t>
            </a:r>
            <a:r>
              <a:rPr lang="en-GB" dirty="0">
                <a:hlinkClick r:id="rId7"/>
              </a:rPr>
              <a:t> (My Fair Young Love) (celticlyricscorner.net)</a:t>
            </a:r>
            <a:endParaRPr lang="en-GB" dirty="0"/>
          </a:p>
        </p:txBody>
      </p:sp>
    </p:spTree>
    <p:extLst>
      <p:ext uri="{BB962C8B-B14F-4D97-AF65-F5344CB8AC3E}">
        <p14:creationId xmlns:p14="http://schemas.microsoft.com/office/powerpoint/2010/main" val="387116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22EF-3731-C371-CFED-E2892431AF0F}"/>
              </a:ext>
            </a:extLst>
          </p:cNvPr>
          <p:cNvSpPr>
            <a:spLocks noGrp="1"/>
          </p:cNvSpPr>
          <p:nvPr>
            <p:ph type="title"/>
          </p:nvPr>
        </p:nvSpPr>
        <p:spPr>
          <a:xfrm>
            <a:off x="544271" y="842176"/>
            <a:ext cx="5297729" cy="659324"/>
          </a:xfrm>
        </p:spPr>
        <p:txBody>
          <a:bodyPr/>
          <a:lstStyle/>
          <a:p>
            <a:r>
              <a:rPr lang="en-GB" dirty="0"/>
              <a:t>An </a:t>
            </a:r>
            <a:r>
              <a:rPr lang="en-GB" dirty="0" err="1"/>
              <a:t>aimsir</a:t>
            </a:r>
            <a:r>
              <a:rPr lang="en-GB" dirty="0"/>
              <a:t> – Tha i…</a:t>
            </a:r>
          </a:p>
        </p:txBody>
      </p:sp>
      <p:sp>
        <p:nvSpPr>
          <p:cNvPr id="15" name="TextBox 14">
            <a:extLst>
              <a:ext uri="{FF2B5EF4-FFF2-40B4-BE49-F238E27FC236}">
                <a16:creationId xmlns:a16="http://schemas.microsoft.com/office/drawing/2014/main" id="{876A2E7C-B2B9-10E2-CE69-EF66795E934F}"/>
              </a:ext>
            </a:extLst>
          </p:cNvPr>
          <p:cNvSpPr txBox="1"/>
          <p:nvPr/>
        </p:nvSpPr>
        <p:spPr>
          <a:xfrm>
            <a:off x="601899" y="1408061"/>
            <a:ext cx="6097712" cy="369332"/>
          </a:xfrm>
          <a:prstGeom prst="rect">
            <a:avLst/>
          </a:prstGeom>
          <a:noFill/>
        </p:spPr>
        <p:txBody>
          <a:bodyPr wrap="square">
            <a:spAutoFit/>
          </a:bodyPr>
          <a:lstStyle/>
          <a:p>
            <a:r>
              <a:rPr lang="en-GB" sz="1800" dirty="0"/>
              <a:t>Here are some adjectives for the weather in Gaelic</a:t>
            </a:r>
          </a:p>
        </p:txBody>
      </p:sp>
      <p:grpSp>
        <p:nvGrpSpPr>
          <p:cNvPr id="8" name="Group 7" descr="sun and high thermometer icons - teth - hot">
            <a:extLst>
              <a:ext uri="{FF2B5EF4-FFF2-40B4-BE49-F238E27FC236}">
                <a16:creationId xmlns:a16="http://schemas.microsoft.com/office/drawing/2014/main" id="{01C11B6C-67A4-0F27-ACE7-A0E0A7C88662}"/>
              </a:ext>
            </a:extLst>
          </p:cNvPr>
          <p:cNvGrpSpPr/>
          <p:nvPr/>
        </p:nvGrpSpPr>
        <p:grpSpPr>
          <a:xfrm>
            <a:off x="507555" y="2078068"/>
            <a:ext cx="1346848" cy="1521595"/>
            <a:chOff x="507555" y="2078068"/>
            <a:chExt cx="1346848" cy="1521595"/>
          </a:xfrm>
        </p:grpSpPr>
        <p:sp>
          <p:nvSpPr>
            <p:cNvPr id="35" name="TextBox 34">
              <a:extLst>
                <a:ext uri="{FF2B5EF4-FFF2-40B4-BE49-F238E27FC236}">
                  <a16:creationId xmlns:a16="http://schemas.microsoft.com/office/drawing/2014/main" id="{CEFD5821-8C98-EFF3-D483-828483D77B4B}"/>
                </a:ext>
              </a:extLst>
            </p:cNvPr>
            <p:cNvSpPr txBox="1"/>
            <p:nvPr/>
          </p:nvSpPr>
          <p:spPr>
            <a:xfrm>
              <a:off x="507555" y="3088831"/>
              <a:ext cx="748923" cy="461665"/>
            </a:xfrm>
            <a:prstGeom prst="rect">
              <a:avLst/>
            </a:prstGeom>
            <a:noFill/>
          </p:spPr>
          <p:txBody>
            <a:bodyPr wrap="none" rtlCol="0">
              <a:spAutoFit/>
            </a:bodyPr>
            <a:lstStyle/>
            <a:p>
              <a:r>
                <a:rPr lang="en-GB" sz="2400" b="1" dirty="0" err="1"/>
                <a:t>teth</a:t>
              </a:r>
              <a:endParaRPr lang="en-GB" sz="2400" b="1" dirty="0"/>
            </a:p>
          </p:txBody>
        </p:sp>
        <p:pic>
          <p:nvPicPr>
            <p:cNvPr id="42" name="Graphic 41" descr="Sun with solid fill">
              <a:extLst>
                <a:ext uri="{FF2B5EF4-FFF2-40B4-BE49-F238E27FC236}">
                  <a16:creationId xmlns:a16="http://schemas.microsoft.com/office/drawing/2014/main" id="{68D0FD1F-4DE9-A723-C054-247486099FB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1405" y="2078068"/>
              <a:ext cx="914400" cy="914400"/>
            </a:xfrm>
            <a:prstGeom prst="rect">
              <a:avLst/>
            </a:prstGeom>
          </p:spPr>
        </p:pic>
        <p:pic>
          <p:nvPicPr>
            <p:cNvPr id="47" name="Graphic 46" descr="Thermometer with solid fill">
              <a:extLst>
                <a:ext uri="{FF2B5EF4-FFF2-40B4-BE49-F238E27FC236}">
                  <a16:creationId xmlns:a16="http://schemas.microsoft.com/office/drawing/2014/main" id="{55C0861C-E213-0828-033B-32A7A8B82F4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0003" y="2685263"/>
              <a:ext cx="914400" cy="914400"/>
            </a:xfrm>
            <a:prstGeom prst="rect">
              <a:avLst/>
            </a:prstGeom>
          </p:spPr>
        </p:pic>
      </p:grpSp>
      <p:grpSp>
        <p:nvGrpSpPr>
          <p:cNvPr id="9" name="Group 8" descr="ice and snowman icons - fuar - cold">
            <a:extLst>
              <a:ext uri="{FF2B5EF4-FFF2-40B4-BE49-F238E27FC236}">
                <a16:creationId xmlns:a16="http://schemas.microsoft.com/office/drawing/2014/main" id="{4D4BB9BD-9580-3B9B-8B18-7D746FA42A9C}"/>
              </a:ext>
            </a:extLst>
          </p:cNvPr>
          <p:cNvGrpSpPr/>
          <p:nvPr/>
        </p:nvGrpSpPr>
        <p:grpSpPr>
          <a:xfrm>
            <a:off x="2614870" y="2048020"/>
            <a:ext cx="1296727" cy="1962713"/>
            <a:chOff x="2614870" y="2048020"/>
            <a:chExt cx="1296727" cy="1962713"/>
          </a:xfrm>
        </p:grpSpPr>
        <p:sp>
          <p:nvSpPr>
            <p:cNvPr id="36" name="TextBox 35">
              <a:extLst>
                <a:ext uri="{FF2B5EF4-FFF2-40B4-BE49-F238E27FC236}">
                  <a16:creationId xmlns:a16="http://schemas.microsoft.com/office/drawing/2014/main" id="{1BAD7D50-E23E-FD38-50A4-EE940691DAB5}"/>
                </a:ext>
              </a:extLst>
            </p:cNvPr>
            <p:cNvSpPr txBox="1"/>
            <p:nvPr/>
          </p:nvSpPr>
          <p:spPr>
            <a:xfrm>
              <a:off x="2614870" y="3549068"/>
              <a:ext cx="766557" cy="461665"/>
            </a:xfrm>
            <a:prstGeom prst="rect">
              <a:avLst/>
            </a:prstGeom>
            <a:noFill/>
          </p:spPr>
          <p:txBody>
            <a:bodyPr wrap="none" rtlCol="0">
              <a:spAutoFit/>
            </a:bodyPr>
            <a:lstStyle/>
            <a:p>
              <a:r>
                <a:rPr lang="en-GB" sz="2400" b="1" dirty="0" err="1"/>
                <a:t>fuar</a:t>
              </a:r>
              <a:endParaRPr lang="en-GB" sz="2400" b="1" dirty="0"/>
            </a:p>
          </p:txBody>
        </p:sp>
        <p:pic>
          <p:nvPicPr>
            <p:cNvPr id="21" name="Graphic 20" descr="Snowman with solid fill">
              <a:extLst>
                <a:ext uri="{FF2B5EF4-FFF2-40B4-BE49-F238E27FC236}">
                  <a16:creationId xmlns:a16="http://schemas.microsoft.com/office/drawing/2014/main" id="{49F51DDD-F1D1-B367-66D6-185F8DB92B5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97197" y="2048020"/>
              <a:ext cx="914400" cy="914400"/>
            </a:xfrm>
            <a:prstGeom prst="rect">
              <a:avLst/>
            </a:prstGeom>
          </p:spPr>
        </p:pic>
        <p:pic>
          <p:nvPicPr>
            <p:cNvPr id="44" name="Graphic 43" descr="Low temperature with solid fill">
              <a:extLst>
                <a:ext uri="{FF2B5EF4-FFF2-40B4-BE49-F238E27FC236}">
                  <a16:creationId xmlns:a16="http://schemas.microsoft.com/office/drawing/2014/main" id="{2BAB0A13-332C-7905-0AE4-8F3316A3351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36789" y="2491307"/>
              <a:ext cx="914400" cy="914400"/>
            </a:xfrm>
            <a:prstGeom prst="rect">
              <a:avLst/>
            </a:prstGeom>
          </p:spPr>
        </p:pic>
      </p:grpSp>
      <p:grpSp>
        <p:nvGrpSpPr>
          <p:cNvPr id="10" name="Group 9" descr="Closed umbrella icon - tioram - dry">
            <a:extLst>
              <a:ext uri="{FF2B5EF4-FFF2-40B4-BE49-F238E27FC236}">
                <a16:creationId xmlns:a16="http://schemas.microsoft.com/office/drawing/2014/main" id="{EA09C496-78E9-5881-F3F6-A9F4802921B9}"/>
              </a:ext>
            </a:extLst>
          </p:cNvPr>
          <p:cNvGrpSpPr/>
          <p:nvPr/>
        </p:nvGrpSpPr>
        <p:grpSpPr>
          <a:xfrm>
            <a:off x="4352721" y="2387806"/>
            <a:ext cx="1125629" cy="1392094"/>
            <a:chOff x="5399943" y="2202620"/>
            <a:chExt cx="1125629" cy="1392094"/>
          </a:xfrm>
        </p:grpSpPr>
        <p:sp>
          <p:nvSpPr>
            <p:cNvPr id="38" name="TextBox 37">
              <a:extLst>
                <a:ext uri="{FF2B5EF4-FFF2-40B4-BE49-F238E27FC236}">
                  <a16:creationId xmlns:a16="http://schemas.microsoft.com/office/drawing/2014/main" id="{F462E627-F248-4344-29EB-69B311C60AA6}"/>
                </a:ext>
              </a:extLst>
            </p:cNvPr>
            <p:cNvSpPr txBox="1"/>
            <p:nvPr/>
          </p:nvSpPr>
          <p:spPr>
            <a:xfrm>
              <a:off x="5399943" y="3133049"/>
              <a:ext cx="1125629" cy="461665"/>
            </a:xfrm>
            <a:prstGeom prst="rect">
              <a:avLst/>
            </a:prstGeom>
            <a:noFill/>
          </p:spPr>
          <p:txBody>
            <a:bodyPr wrap="none" rtlCol="0">
              <a:spAutoFit/>
            </a:bodyPr>
            <a:lstStyle/>
            <a:p>
              <a:r>
                <a:rPr lang="en-GB" sz="2400" b="1" dirty="0" err="1"/>
                <a:t>tioram</a:t>
              </a:r>
              <a:endParaRPr lang="en-GB" b="1" dirty="0"/>
            </a:p>
          </p:txBody>
        </p:sp>
        <p:pic>
          <p:nvPicPr>
            <p:cNvPr id="5" name="Graphic 4" descr="Umbrella Closed with solid fill">
              <a:extLst>
                <a:ext uri="{FF2B5EF4-FFF2-40B4-BE49-F238E27FC236}">
                  <a16:creationId xmlns:a16="http://schemas.microsoft.com/office/drawing/2014/main" id="{77689EB5-1B65-AC21-10ED-2677630B9B9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505558" y="2202620"/>
              <a:ext cx="914400" cy="914400"/>
            </a:xfrm>
            <a:prstGeom prst="rect">
              <a:avLst/>
            </a:prstGeom>
          </p:spPr>
        </p:pic>
      </p:grpSp>
      <p:grpSp>
        <p:nvGrpSpPr>
          <p:cNvPr id="18" name="Group 17" descr="Cloud icon - sgothach - cloudy">
            <a:extLst>
              <a:ext uri="{FF2B5EF4-FFF2-40B4-BE49-F238E27FC236}">
                <a16:creationId xmlns:a16="http://schemas.microsoft.com/office/drawing/2014/main" id="{8AD3985E-6F93-2C0E-ADBB-2F8B75355348}"/>
              </a:ext>
            </a:extLst>
          </p:cNvPr>
          <p:cNvGrpSpPr/>
          <p:nvPr/>
        </p:nvGrpSpPr>
        <p:grpSpPr>
          <a:xfrm>
            <a:off x="709932" y="4435101"/>
            <a:ext cx="1597375" cy="1458081"/>
            <a:chOff x="1275744" y="4227340"/>
            <a:chExt cx="1597375" cy="1458081"/>
          </a:xfrm>
        </p:grpSpPr>
        <p:sp>
          <p:nvSpPr>
            <p:cNvPr id="39" name="TextBox 38">
              <a:extLst>
                <a:ext uri="{FF2B5EF4-FFF2-40B4-BE49-F238E27FC236}">
                  <a16:creationId xmlns:a16="http://schemas.microsoft.com/office/drawing/2014/main" id="{2149B233-D34A-8A68-21F4-130B6D216F15}"/>
                </a:ext>
              </a:extLst>
            </p:cNvPr>
            <p:cNvSpPr txBox="1"/>
            <p:nvPr/>
          </p:nvSpPr>
          <p:spPr>
            <a:xfrm>
              <a:off x="1321091" y="5223756"/>
              <a:ext cx="1552028" cy="461665"/>
            </a:xfrm>
            <a:prstGeom prst="rect">
              <a:avLst/>
            </a:prstGeom>
            <a:noFill/>
          </p:spPr>
          <p:txBody>
            <a:bodyPr wrap="none" rtlCol="0">
              <a:spAutoFit/>
            </a:bodyPr>
            <a:lstStyle/>
            <a:p>
              <a:r>
                <a:rPr lang="en-GB" sz="2400" b="1" dirty="0" err="1"/>
                <a:t>sgòthach</a:t>
              </a:r>
              <a:endParaRPr lang="en-GB" b="1" dirty="0"/>
            </a:p>
          </p:txBody>
        </p:sp>
        <p:pic>
          <p:nvPicPr>
            <p:cNvPr id="3" name="Graphic 2" descr="Cloud with solid fill">
              <a:extLst>
                <a:ext uri="{FF2B5EF4-FFF2-40B4-BE49-F238E27FC236}">
                  <a16:creationId xmlns:a16="http://schemas.microsoft.com/office/drawing/2014/main" id="{67FBBF0E-7E82-2542-2692-FA8A44B60D7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75744" y="4227340"/>
              <a:ext cx="914400" cy="914400"/>
            </a:xfrm>
            <a:prstGeom prst="rect">
              <a:avLst/>
            </a:prstGeom>
          </p:spPr>
        </p:pic>
      </p:grpSp>
      <p:grpSp>
        <p:nvGrpSpPr>
          <p:cNvPr id="12" name="Group 11" descr="sun and cloud icon - blath - warm">
            <a:extLst>
              <a:ext uri="{FF2B5EF4-FFF2-40B4-BE49-F238E27FC236}">
                <a16:creationId xmlns:a16="http://schemas.microsoft.com/office/drawing/2014/main" id="{CF4227A5-957A-B541-26AD-BEF96A5490B5}"/>
              </a:ext>
            </a:extLst>
          </p:cNvPr>
          <p:cNvGrpSpPr/>
          <p:nvPr/>
        </p:nvGrpSpPr>
        <p:grpSpPr>
          <a:xfrm>
            <a:off x="6790232" y="2202257"/>
            <a:ext cx="991201" cy="1397406"/>
            <a:chOff x="8169333" y="1950446"/>
            <a:chExt cx="991201" cy="1397406"/>
          </a:xfrm>
        </p:grpSpPr>
        <p:sp>
          <p:nvSpPr>
            <p:cNvPr id="31" name="TextBox 30">
              <a:extLst>
                <a:ext uri="{FF2B5EF4-FFF2-40B4-BE49-F238E27FC236}">
                  <a16:creationId xmlns:a16="http://schemas.microsoft.com/office/drawing/2014/main" id="{77612751-E644-8B24-6134-035489E73A63}"/>
                </a:ext>
              </a:extLst>
            </p:cNvPr>
            <p:cNvSpPr txBox="1"/>
            <p:nvPr/>
          </p:nvSpPr>
          <p:spPr>
            <a:xfrm>
              <a:off x="8241693" y="2886187"/>
              <a:ext cx="918841" cy="461665"/>
            </a:xfrm>
            <a:prstGeom prst="rect">
              <a:avLst/>
            </a:prstGeom>
            <a:noFill/>
          </p:spPr>
          <p:txBody>
            <a:bodyPr wrap="none" rtlCol="0">
              <a:spAutoFit/>
            </a:bodyPr>
            <a:lstStyle/>
            <a:p>
              <a:r>
                <a:rPr lang="en-GB" sz="2400" b="1" dirty="0" err="1"/>
                <a:t>blàth</a:t>
              </a:r>
              <a:endParaRPr lang="en-GB" b="1" dirty="0"/>
            </a:p>
          </p:txBody>
        </p:sp>
        <p:pic>
          <p:nvPicPr>
            <p:cNvPr id="7" name="Graphic 6" descr="Partial sun with solid fill">
              <a:extLst>
                <a:ext uri="{FF2B5EF4-FFF2-40B4-BE49-F238E27FC236}">
                  <a16:creationId xmlns:a16="http://schemas.microsoft.com/office/drawing/2014/main" id="{69F1F4CF-D6FD-D091-BF52-046133F66A68}"/>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69333" y="1950446"/>
              <a:ext cx="914400" cy="914400"/>
            </a:xfrm>
            <a:prstGeom prst="rect">
              <a:avLst/>
            </a:prstGeom>
          </p:spPr>
        </p:pic>
      </p:grpSp>
      <p:grpSp>
        <p:nvGrpSpPr>
          <p:cNvPr id="14" name="Group 13" descr="lightning icon - stoirmeil - stormy">
            <a:extLst>
              <a:ext uri="{FF2B5EF4-FFF2-40B4-BE49-F238E27FC236}">
                <a16:creationId xmlns:a16="http://schemas.microsoft.com/office/drawing/2014/main" id="{4B63E763-6659-0290-E72A-CD00A83A12F4}"/>
              </a:ext>
            </a:extLst>
          </p:cNvPr>
          <p:cNvGrpSpPr/>
          <p:nvPr/>
        </p:nvGrpSpPr>
        <p:grpSpPr>
          <a:xfrm>
            <a:off x="9326821" y="2401992"/>
            <a:ext cx="1467068" cy="1251783"/>
            <a:chOff x="10217880" y="2033698"/>
            <a:chExt cx="1467068" cy="1251783"/>
          </a:xfrm>
        </p:grpSpPr>
        <p:sp>
          <p:nvSpPr>
            <p:cNvPr id="33" name="TextBox 32">
              <a:extLst>
                <a:ext uri="{FF2B5EF4-FFF2-40B4-BE49-F238E27FC236}">
                  <a16:creationId xmlns:a16="http://schemas.microsoft.com/office/drawing/2014/main" id="{42F2B8AF-8BEB-2B07-C788-47D2A512417E}"/>
                </a:ext>
              </a:extLst>
            </p:cNvPr>
            <p:cNvSpPr txBox="1"/>
            <p:nvPr/>
          </p:nvSpPr>
          <p:spPr>
            <a:xfrm>
              <a:off x="10217880" y="2823816"/>
              <a:ext cx="1467068" cy="461665"/>
            </a:xfrm>
            <a:prstGeom prst="rect">
              <a:avLst/>
            </a:prstGeom>
            <a:noFill/>
          </p:spPr>
          <p:txBody>
            <a:bodyPr wrap="none" rtlCol="0">
              <a:spAutoFit/>
            </a:bodyPr>
            <a:lstStyle/>
            <a:p>
              <a:r>
                <a:rPr lang="en-GB" sz="2400" b="1" dirty="0" err="1"/>
                <a:t>stoirmeil</a:t>
              </a:r>
              <a:endParaRPr lang="en-GB" b="1" dirty="0"/>
            </a:p>
          </p:txBody>
        </p:sp>
        <p:pic>
          <p:nvPicPr>
            <p:cNvPr id="43" name="Graphic 42" descr="Lightning with solid fill">
              <a:extLst>
                <a:ext uri="{FF2B5EF4-FFF2-40B4-BE49-F238E27FC236}">
                  <a16:creationId xmlns:a16="http://schemas.microsoft.com/office/drawing/2014/main" id="{8B2B6295-34C2-6F01-CAFF-06C592D55807}"/>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279584" y="2033698"/>
              <a:ext cx="914400" cy="914400"/>
            </a:xfrm>
            <a:prstGeom prst="rect">
              <a:avLst/>
            </a:prstGeom>
          </p:spPr>
        </p:pic>
      </p:grpSp>
      <p:grpSp>
        <p:nvGrpSpPr>
          <p:cNvPr id="20" name="Group 19" descr="rain and open umbrella - fliuch - wet">
            <a:extLst>
              <a:ext uri="{FF2B5EF4-FFF2-40B4-BE49-F238E27FC236}">
                <a16:creationId xmlns:a16="http://schemas.microsoft.com/office/drawing/2014/main" id="{224CFB56-6B5B-CAF1-CE56-C6411EAB61B8}"/>
              </a:ext>
            </a:extLst>
          </p:cNvPr>
          <p:cNvGrpSpPr/>
          <p:nvPr/>
        </p:nvGrpSpPr>
        <p:grpSpPr>
          <a:xfrm>
            <a:off x="3041593" y="4132969"/>
            <a:ext cx="1365902" cy="1902072"/>
            <a:chOff x="4085944" y="3898366"/>
            <a:chExt cx="1365902" cy="1902072"/>
          </a:xfrm>
        </p:grpSpPr>
        <p:sp>
          <p:nvSpPr>
            <p:cNvPr id="29" name="TextBox 28">
              <a:extLst>
                <a:ext uri="{FF2B5EF4-FFF2-40B4-BE49-F238E27FC236}">
                  <a16:creationId xmlns:a16="http://schemas.microsoft.com/office/drawing/2014/main" id="{B60E24CC-3016-5012-EAE1-318AF3E88984}"/>
                </a:ext>
              </a:extLst>
            </p:cNvPr>
            <p:cNvSpPr txBox="1"/>
            <p:nvPr/>
          </p:nvSpPr>
          <p:spPr>
            <a:xfrm>
              <a:off x="4313276" y="5338773"/>
              <a:ext cx="1003801" cy="461665"/>
            </a:xfrm>
            <a:prstGeom prst="rect">
              <a:avLst/>
            </a:prstGeom>
            <a:noFill/>
          </p:spPr>
          <p:txBody>
            <a:bodyPr wrap="none" rtlCol="0">
              <a:spAutoFit/>
            </a:bodyPr>
            <a:lstStyle/>
            <a:p>
              <a:r>
                <a:rPr lang="en-GB" sz="2400" b="1" dirty="0" err="1"/>
                <a:t>fliuch</a:t>
              </a:r>
              <a:endParaRPr lang="en-GB" b="1" dirty="0"/>
            </a:p>
          </p:txBody>
        </p:sp>
        <p:pic>
          <p:nvPicPr>
            <p:cNvPr id="16" name="Graphic 15" descr="Rain with solid fill">
              <a:extLst>
                <a:ext uri="{FF2B5EF4-FFF2-40B4-BE49-F238E27FC236}">
                  <a16:creationId xmlns:a16="http://schemas.microsoft.com/office/drawing/2014/main" id="{76E3FA00-C8A9-73B5-6E21-2CD19180E2EE}"/>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085944" y="3898366"/>
              <a:ext cx="914400" cy="914400"/>
            </a:xfrm>
            <a:prstGeom prst="rect">
              <a:avLst/>
            </a:prstGeom>
          </p:spPr>
        </p:pic>
        <p:pic>
          <p:nvPicPr>
            <p:cNvPr id="17" name="Graphic 16" descr="Umbrella with solid fill">
              <a:extLst>
                <a:ext uri="{FF2B5EF4-FFF2-40B4-BE49-F238E27FC236}">
                  <a16:creationId xmlns:a16="http://schemas.microsoft.com/office/drawing/2014/main" id="{E8978DFF-91BC-2C90-FB9D-510B4AEF3DB2}"/>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537446" y="4442100"/>
              <a:ext cx="914400" cy="914400"/>
            </a:xfrm>
            <a:prstGeom prst="rect">
              <a:avLst/>
            </a:prstGeom>
          </p:spPr>
        </p:pic>
      </p:grpSp>
      <p:grpSp>
        <p:nvGrpSpPr>
          <p:cNvPr id="22" name="Group 21" descr="mist icon - ceothach - misty">
            <a:extLst>
              <a:ext uri="{FF2B5EF4-FFF2-40B4-BE49-F238E27FC236}">
                <a16:creationId xmlns:a16="http://schemas.microsoft.com/office/drawing/2014/main" id="{73B26187-3579-6E0D-43CA-E2CF98C2AE1E}"/>
              </a:ext>
            </a:extLst>
          </p:cNvPr>
          <p:cNvGrpSpPr/>
          <p:nvPr/>
        </p:nvGrpSpPr>
        <p:grpSpPr>
          <a:xfrm>
            <a:off x="5508259" y="4574941"/>
            <a:ext cx="1535998" cy="1327848"/>
            <a:chOff x="6790232" y="4565334"/>
            <a:chExt cx="1535998" cy="1327848"/>
          </a:xfrm>
        </p:grpSpPr>
        <p:sp>
          <p:nvSpPr>
            <p:cNvPr id="41" name="TextBox 40">
              <a:extLst>
                <a:ext uri="{FF2B5EF4-FFF2-40B4-BE49-F238E27FC236}">
                  <a16:creationId xmlns:a16="http://schemas.microsoft.com/office/drawing/2014/main" id="{6EF5C37C-5FAE-ED2A-B784-26CC7D64C52E}"/>
                </a:ext>
              </a:extLst>
            </p:cNvPr>
            <p:cNvSpPr txBox="1"/>
            <p:nvPr/>
          </p:nvSpPr>
          <p:spPr>
            <a:xfrm>
              <a:off x="6790232" y="5431517"/>
              <a:ext cx="1535998" cy="461665"/>
            </a:xfrm>
            <a:prstGeom prst="rect">
              <a:avLst/>
            </a:prstGeom>
            <a:noFill/>
          </p:spPr>
          <p:txBody>
            <a:bodyPr wrap="none" rtlCol="0">
              <a:spAutoFit/>
            </a:bodyPr>
            <a:lstStyle/>
            <a:p>
              <a:r>
                <a:rPr lang="en-GB" sz="2400" b="1" dirty="0" err="1"/>
                <a:t>ceòthach</a:t>
              </a:r>
              <a:endParaRPr lang="en-GB" b="1" dirty="0"/>
            </a:p>
          </p:txBody>
        </p:sp>
        <p:pic>
          <p:nvPicPr>
            <p:cNvPr id="19" name="Graphic 18" descr="Fog with solid fill">
              <a:extLst>
                <a:ext uri="{FF2B5EF4-FFF2-40B4-BE49-F238E27FC236}">
                  <a16:creationId xmlns:a16="http://schemas.microsoft.com/office/drawing/2014/main" id="{8457D6A7-30BD-A7B1-9CAD-0C8B435D195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323046" y="4565334"/>
              <a:ext cx="914400" cy="914400"/>
            </a:xfrm>
            <a:prstGeom prst="rect">
              <a:avLst/>
            </a:prstGeom>
          </p:spPr>
        </p:pic>
      </p:grpSp>
      <p:grpSp>
        <p:nvGrpSpPr>
          <p:cNvPr id="6" name="Group 5" descr="wind icon - gaothach - windy">
            <a:extLst>
              <a:ext uri="{FF2B5EF4-FFF2-40B4-BE49-F238E27FC236}">
                <a16:creationId xmlns:a16="http://schemas.microsoft.com/office/drawing/2014/main" id="{07680C5F-7DBD-D934-2E8D-2E4DE8C19DCC}"/>
              </a:ext>
            </a:extLst>
          </p:cNvPr>
          <p:cNvGrpSpPr/>
          <p:nvPr/>
        </p:nvGrpSpPr>
        <p:grpSpPr>
          <a:xfrm>
            <a:off x="7654911" y="4590169"/>
            <a:ext cx="1552028" cy="1236234"/>
            <a:chOff x="6823820" y="443480"/>
            <a:chExt cx="1552028" cy="1236234"/>
          </a:xfrm>
        </p:grpSpPr>
        <p:sp>
          <p:nvSpPr>
            <p:cNvPr id="11" name="TextBox 10">
              <a:extLst>
                <a:ext uri="{FF2B5EF4-FFF2-40B4-BE49-F238E27FC236}">
                  <a16:creationId xmlns:a16="http://schemas.microsoft.com/office/drawing/2014/main" id="{ABA1F9BA-67A8-17D6-35CA-F2B0FDC4F93D}"/>
                </a:ext>
              </a:extLst>
            </p:cNvPr>
            <p:cNvSpPr txBox="1"/>
            <p:nvPr/>
          </p:nvSpPr>
          <p:spPr>
            <a:xfrm>
              <a:off x="6823820" y="1218049"/>
              <a:ext cx="1552028" cy="461665"/>
            </a:xfrm>
            <a:prstGeom prst="rect">
              <a:avLst/>
            </a:prstGeom>
            <a:noFill/>
          </p:spPr>
          <p:txBody>
            <a:bodyPr wrap="none" rtlCol="0">
              <a:spAutoFit/>
            </a:bodyPr>
            <a:lstStyle/>
            <a:p>
              <a:r>
                <a:rPr lang="en-GB" sz="2400" b="1" dirty="0" err="1"/>
                <a:t>gaothach</a:t>
              </a:r>
              <a:endParaRPr lang="en-GB" b="1" dirty="0"/>
            </a:p>
          </p:txBody>
        </p:sp>
        <p:pic>
          <p:nvPicPr>
            <p:cNvPr id="13" name="Graphic 12" descr="Windy with solid fill">
              <a:extLst>
                <a:ext uri="{FF2B5EF4-FFF2-40B4-BE49-F238E27FC236}">
                  <a16:creationId xmlns:a16="http://schemas.microsoft.com/office/drawing/2014/main" id="{639F9D9B-83F3-54B2-9ACB-C5748A192358}"/>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7101755" y="443480"/>
              <a:ext cx="914400" cy="914400"/>
            </a:xfrm>
            <a:prstGeom prst="rect">
              <a:avLst/>
            </a:prstGeom>
          </p:spPr>
        </p:pic>
      </p:grpSp>
      <p:grpSp>
        <p:nvGrpSpPr>
          <p:cNvPr id="23" name="Group 22" descr="sun and sunglasses icon - grianach - sunny">
            <a:extLst>
              <a:ext uri="{FF2B5EF4-FFF2-40B4-BE49-F238E27FC236}">
                <a16:creationId xmlns:a16="http://schemas.microsoft.com/office/drawing/2014/main" id="{2FFE0E1B-E01A-AC84-8C79-D2CF1122C009}"/>
              </a:ext>
            </a:extLst>
          </p:cNvPr>
          <p:cNvGrpSpPr/>
          <p:nvPr/>
        </p:nvGrpSpPr>
        <p:grpSpPr>
          <a:xfrm>
            <a:off x="9817593" y="4321593"/>
            <a:ext cx="1757326" cy="1713448"/>
            <a:chOff x="9956509" y="4355566"/>
            <a:chExt cx="1757326" cy="1713448"/>
          </a:xfrm>
        </p:grpSpPr>
        <p:sp>
          <p:nvSpPr>
            <p:cNvPr id="32" name="TextBox 31">
              <a:extLst>
                <a:ext uri="{FF2B5EF4-FFF2-40B4-BE49-F238E27FC236}">
                  <a16:creationId xmlns:a16="http://schemas.microsoft.com/office/drawing/2014/main" id="{2E6A3E07-D31F-1D04-0F6A-8093026DB02C}"/>
                </a:ext>
              </a:extLst>
            </p:cNvPr>
            <p:cNvSpPr txBox="1"/>
            <p:nvPr/>
          </p:nvSpPr>
          <p:spPr>
            <a:xfrm>
              <a:off x="10246767" y="5607349"/>
              <a:ext cx="1467068" cy="461665"/>
            </a:xfrm>
            <a:prstGeom prst="rect">
              <a:avLst/>
            </a:prstGeom>
            <a:noFill/>
          </p:spPr>
          <p:txBody>
            <a:bodyPr wrap="none" rtlCol="0">
              <a:spAutoFit/>
            </a:bodyPr>
            <a:lstStyle/>
            <a:p>
              <a:r>
                <a:rPr lang="en-GB" sz="2400" b="1" dirty="0" err="1"/>
                <a:t>grianach</a:t>
              </a:r>
              <a:endParaRPr lang="en-GB" b="1" dirty="0"/>
            </a:p>
          </p:txBody>
        </p:sp>
        <p:pic>
          <p:nvPicPr>
            <p:cNvPr id="45" name="Graphic 44" descr="Sunglasses with solid fill">
              <a:extLst>
                <a:ext uri="{FF2B5EF4-FFF2-40B4-BE49-F238E27FC236}">
                  <a16:creationId xmlns:a16="http://schemas.microsoft.com/office/drawing/2014/main" id="{285FAA54-F06B-75CC-4937-345500A65FCF}"/>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0426442" y="4842423"/>
              <a:ext cx="914400" cy="914400"/>
            </a:xfrm>
            <a:prstGeom prst="rect">
              <a:avLst/>
            </a:prstGeom>
          </p:spPr>
        </p:pic>
        <p:pic>
          <p:nvPicPr>
            <p:cNvPr id="48" name="Graphic 47" descr="Sun with solid fill">
              <a:extLst>
                <a:ext uri="{FF2B5EF4-FFF2-40B4-BE49-F238E27FC236}">
                  <a16:creationId xmlns:a16="http://schemas.microsoft.com/office/drawing/2014/main" id="{EE8713F3-FE4E-47F3-D81C-D3074E1AAC5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56509" y="4355566"/>
              <a:ext cx="914400" cy="914400"/>
            </a:xfrm>
            <a:prstGeom prst="rect">
              <a:avLst/>
            </a:prstGeom>
          </p:spPr>
        </p:pic>
      </p:grpSp>
    </p:spTree>
    <p:extLst>
      <p:ext uri="{BB962C8B-B14F-4D97-AF65-F5344CB8AC3E}">
        <p14:creationId xmlns:p14="http://schemas.microsoft.com/office/powerpoint/2010/main" val="19349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22EF-3731-C371-CFED-E2892431AF0F}"/>
              </a:ext>
            </a:extLst>
          </p:cNvPr>
          <p:cNvSpPr>
            <a:spLocks noGrp="1"/>
          </p:cNvSpPr>
          <p:nvPr>
            <p:ph type="title"/>
          </p:nvPr>
        </p:nvSpPr>
        <p:spPr/>
        <p:txBody>
          <a:bodyPr/>
          <a:lstStyle/>
          <a:p>
            <a:r>
              <a:rPr lang="en-GB" dirty="0"/>
              <a:t>An </a:t>
            </a:r>
            <a:r>
              <a:rPr lang="en-GB" dirty="0" err="1"/>
              <a:t>aimsir</a:t>
            </a:r>
            <a:r>
              <a:rPr lang="en-GB" dirty="0"/>
              <a:t> – Tha i… (support)</a:t>
            </a:r>
          </a:p>
        </p:txBody>
      </p:sp>
      <p:sp>
        <p:nvSpPr>
          <p:cNvPr id="15" name="TextBox 14">
            <a:extLst>
              <a:ext uri="{FF2B5EF4-FFF2-40B4-BE49-F238E27FC236}">
                <a16:creationId xmlns:a16="http://schemas.microsoft.com/office/drawing/2014/main" id="{876A2E7C-B2B9-10E2-CE69-EF66795E934F}"/>
              </a:ext>
            </a:extLst>
          </p:cNvPr>
          <p:cNvSpPr txBox="1"/>
          <p:nvPr/>
        </p:nvSpPr>
        <p:spPr>
          <a:xfrm>
            <a:off x="601899" y="1408061"/>
            <a:ext cx="6097712" cy="369332"/>
          </a:xfrm>
          <a:prstGeom prst="rect">
            <a:avLst/>
          </a:prstGeom>
          <a:noFill/>
        </p:spPr>
        <p:txBody>
          <a:bodyPr wrap="square">
            <a:spAutoFit/>
          </a:bodyPr>
          <a:lstStyle/>
          <a:p>
            <a:r>
              <a:rPr lang="en-GB" sz="1800" dirty="0"/>
              <a:t>Here are some adjectives for the weather in Gaelic</a:t>
            </a:r>
          </a:p>
        </p:txBody>
      </p:sp>
      <p:grpSp>
        <p:nvGrpSpPr>
          <p:cNvPr id="6" name="Group 5" descr="sun and high thermometer icons - teth - hot">
            <a:extLst>
              <a:ext uri="{FF2B5EF4-FFF2-40B4-BE49-F238E27FC236}">
                <a16:creationId xmlns:a16="http://schemas.microsoft.com/office/drawing/2014/main" id="{3FB99BAA-C6B6-EA6B-7163-B8AA3AC63D6B}"/>
              </a:ext>
            </a:extLst>
          </p:cNvPr>
          <p:cNvGrpSpPr/>
          <p:nvPr/>
        </p:nvGrpSpPr>
        <p:grpSpPr>
          <a:xfrm>
            <a:off x="507555" y="2078068"/>
            <a:ext cx="1346848" cy="1841760"/>
            <a:chOff x="507555" y="2078068"/>
            <a:chExt cx="1346848" cy="1841760"/>
          </a:xfrm>
        </p:grpSpPr>
        <p:sp>
          <p:nvSpPr>
            <p:cNvPr id="35" name="TextBox 34">
              <a:extLst>
                <a:ext uri="{FF2B5EF4-FFF2-40B4-BE49-F238E27FC236}">
                  <a16:creationId xmlns:a16="http://schemas.microsoft.com/office/drawing/2014/main" id="{CEFD5821-8C98-EFF3-D483-828483D77B4B}"/>
                </a:ext>
              </a:extLst>
            </p:cNvPr>
            <p:cNvSpPr txBox="1"/>
            <p:nvPr/>
          </p:nvSpPr>
          <p:spPr>
            <a:xfrm>
              <a:off x="507555" y="3088831"/>
              <a:ext cx="748923" cy="830997"/>
            </a:xfrm>
            <a:prstGeom prst="rect">
              <a:avLst/>
            </a:prstGeom>
            <a:noFill/>
          </p:spPr>
          <p:txBody>
            <a:bodyPr wrap="none" rtlCol="0">
              <a:spAutoFit/>
            </a:bodyPr>
            <a:lstStyle/>
            <a:p>
              <a:r>
                <a:rPr lang="en-GB" sz="2400" b="1" dirty="0" err="1"/>
                <a:t>teth</a:t>
              </a:r>
              <a:endParaRPr lang="en-GB" sz="2400" b="1" dirty="0"/>
            </a:p>
            <a:p>
              <a:r>
                <a:rPr lang="en-GB" sz="2400" b="1" dirty="0"/>
                <a:t>hot</a:t>
              </a:r>
            </a:p>
          </p:txBody>
        </p:sp>
        <p:pic>
          <p:nvPicPr>
            <p:cNvPr id="42" name="Graphic 41" descr="Sun with solid fill">
              <a:extLst>
                <a:ext uri="{FF2B5EF4-FFF2-40B4-BE49-F238E27FC236}">
                  <a16:creationId xmlns:a16="http://schemas.microsoft.com/office/drawing/2014/main" id="{68D0FD1F-4DE9-A723-C054-247486099FB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1405" y="2078068"/>
              <a:ext cx="914400" cy="914400"/>
            </a:xfrm>
            <a:prstGeom prst="rect">
              <a:avLst/>
            </a:prstGeom>
          </p:spPr>
        </p:pic>
        <p:pic>
          <p:nvPicPr>
            <p:cNvPr id="47" name="Graphic 46" descr="Thermometer with solid fill">
              <a:extLst>
                <a:ext uri="{FF2B5EF4-FFF2-40B4-BE49-F238E27FC236}">
                  <a16:creationId xmlns:a16="http://schemas.microsoft.com/office/drawing/2014/main" id="{55C0861C-E213-0828-033B-32A7A8B82F4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0003" y="2685263"/>
              <a:ext cx="914400" cy="914400"/>
            </a:xfrm>
            <a:prstGeom prst="rect">
              <a:avLst/>
            </a:prstGeom>
          </p:spPr>
        </p:pic>
      </p:grpSp>
      <p:grpSp>
        <p:nvGrpSpPr>
          <p:cNvPr id="8" name="Group 7" descr="ice and snowman icons - fuar - cold">
            <a:extLst>
              <a:ext uri="{FF2B5EF4-FFF2-40B4-BE49-F238E27FC236}">
                <a16:creationId xmlns:a16="http://schemas.microsoft.com/office/drawing/2014/main" id="{0AF5290F-183B-6097-0F7D-57192C8D4C11}"/>
              </a:ext>
            </a:extLst>
          </p:cNvPr>
          <p:cNvGrpSpPr/>
          <p:nvPr/>
        </p:nvGrpSpPr>
        <p:grpSpPr>
          <a:xfrm>
            <a:off x="2612544" y="2033698"/>
            <a:ext cx="1296727" cy="2332045"/>
            <a:chOff x="2614870" y="2048020"/>
            <a:chExt cx="1296727" cy="2332045"/>
          </a:xfrm>
        </p:grpSpPr>
        <p:sp>
          <p:nvSpPr>
            <p:cNvPr id="36" name="TextBox 35">
              <a:extLst>
                <a:ext uri="{FF2B5EF4-FFF2-40B4-BE49-F238E27FC236}">
                  <a16:creationId xmlns:a16="http://schemas.microsoft.com/office/drawing/2014/main" id="{1BAD7D50-E23E-FD38-50A4-EE940691DAB5}"/>
                </a:ext>
              </a:extLst>
            </p:cNvPr>
            <p:cNvSpPr txBox="1"/>
            <p:nvPr/>
          </p:nvSpPr>
          <p:spPr>
            <a:xfrm>
              <a:off x="2614870" y="3549068"/>
              <a:ext cx="816249" cy="830997"/>
            </a:xfrm>
            <a:prstGeom prst="rect">
              <a:avLst/>
            </a:prstGeom>
            <a:noFill/>
          </p:spPr>
          <p:txBody>
            <a:bodyPr wrap="none" rtlCol="0">
              <a:spAutoFit/>
            </a:bodyPr>
            <a:lstStyle/>
            <a:p>
              <a:r>
                <a:rPr lang="en-GB" sz="2400" b="1" dirty="0" err="1"/>
                <a:t>fuar</a:t>
              </a:r>
              <a:endParaRPr lang="en-GB" sz="2400" b="1" dirty="0"/>
            </a:p>
            <a:p>
              <a:r>
                <a:rPr lang="en-GB" sz="2400" b="1" dirty="0"/>
                <a:t>cold</a:t>
              </a:r>
            </a:p>
          </p:txBody>
        </p:sp>
        <p:pic>
          <p:nvPicPr>
            <p:cNvPr id="21" name="Graphic 20" descr="Snowman with solid fill">
              <a:extLst>
                <a:ext uri="{FF2B5EF4-FFF2-40B4-BE49-F238E27FC236}">
                  <a16:creationId xmlns:a16="http://schemas.microsoft.com/office/drawing/2014/main" id="{49F51DDD-F1D1-B367-66D6-185F8DB92B5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97197" y="2048020"/>
              <a:ext cx="914400" cy="914400"/>
            </a:xfrm>
            <a:prstGeom prst="rect">
              <a:avLst/>
            </a:prstGeom>
          </p:spPr>
        </p:pic>
        <p:pic>
          <p:nvPicPr>
            <p:cNvPr id="44" name="Graphic 43" descr="Low temperature with solid fill">
              <a:extLst>
                <a:ext uri="{FF2B5EF4-FFF2-40B4-BE49-F238E27FC236}">
                  <a16:creationId xmlns:a16="http://schemas.microsoft.com/office/drawing/2014/main" id="{2BAB0A13-332C-7905-0AE4-8F3316A3351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636789" y="2491307"/>
              <a:ext cx="914400" cy="914400"/>
            </a:xfrm>
            <a:prstGeom prst="rect">
              <a:avLst/>
            </a:prstGeom>
          </p:spPr>
        </p:pic>
      </p:grpSp>
      <p:grpSp>
        <p:nvGrpSpPr>
          <p:cNvPr id="9" name="Group 8" descr="closed umbrella - tioram - dry">
            <a:extLst>
              <a:ext uri="{FF2B5EF4-FFF2-40B4-BE49-F238E27FC236}">
                <a16:creationId xmlns:a16="http://schemas.microsoft.com/office/drawing/2014/main" id="{53853DBF-06D6-B18E-398B-16A916BBC3B2}"/>
              </a:ext>
            </a:extLst>
          </p:cNvPr>
          <p:cNvGrpSpPr/>
          <p:nvPr/>
        </p:nvGrpSpPr>
        <p:grpSpPr>
          <a:xfrm>
            <a:off x="5399943" y="2202620"/>
            <a:ext cx="1125629" cy="1761426"/>
            <a:chOff x="5399943" y="2202620"/>
            <a:chExt cx="1125629" cy="1761426"/>
          </a:xfrm>
        </p:grpSpPr>
        <p:sp>
          <p:nvSpPr>
            <p:cNvPr id="38" name="TextBox 37">
              <a:extLst>
                <a:ext uri="{FF2B5EF4-FFF2-40B4-BE49-F238E27FC236}">
                  <a16:creationId xmlns:a16="http://schemas.microsoft.com/office/drawing/2014/main" id="{F462E627-F248-4344-29EB-69B311C60AA6}"/>
                </a:ext>
              </a:extLst>
            </p:cNvPr>
            <p:cNvSpPr txBox="1"/>
            <p:nvPr/>
          </p:nvSpPr>
          <p:spPr>
            <a:xfrm>
              <a:off x="5399943" y="3133049"/>
              <a:ext cx="1125629" cy="830997"/>
            </a:xfrm>
            <a:prstGeom prst="rect">
              <a:avLst/>
            </a:prstGeom>
            <a:noFill/>
          </p:spPr>
          <p:txBody>
            <a:bodyPr wrap="none" rtlCol="0">
              <a:spAutoFit/>
            </a:bodyPr>
            <a:lstStyle/>
            <a:p>
              <a:r>
                <a:rPr lang="en-GB" sz="2400" b="1" dirty="0" err="1"/>
                <a:t>tioram</a:t>
              </a:r>
              <a:endParaRPr lang="en-GB" sz="2400" b="1" dirty="0"/>
            </a:p>
            <a:p>
              <a:r>
                <a:rPr lang="en-GB" sz="2400" b="1" dirty="0"/>
                <a:t>dry</a:t>
              </a:r>
              <a:endParaRPr lang="en-GB" b="1" dirty="0"/>
            </a:p>
          </p:txBody>
        </p:sp>
        <p:pic>
          <p:nvPicPr>
            <p:cNvPr id="5" name="Graphic 4" descr="Umbrella Closed with solid fill">
              <a:extLst>
                <a:ext uri="{FF2B5EF4-FFF2-40B4-BE49-F238E27FC236}">
                  <a16:creationId xmlns:a16="http://schemas.microsoft.com/office/drawing/2014/main" id="{77689EB5-1B65-AC21-10ED-2677630B9B9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505558" y="2202620"/>
              <a:ext cx="914400" cy="914400"/>
            </a:xfrm>
            <a:prstGeom prst="rect">
              <a:avLst/>
            </a:prstGeom>
          </p:spPr>
        </p:pic>
      </p:grpSp>
      <p:grpSp>
        <p:nvGrpSpPr>
          <p:cNvPr id="10" name="Group 9" descr="cloud and sun icon - blath - warm">
            <a:extLst>
              <a:ext uri="{FF2B5EF4-FFF2-40B4-BE49-F238E27FC236}">
                <a16:creationId xmlns:a16="http://schemas.microsoft.com/office/drawing/2014/main" id="{58AD1BFF-330B-7A42-7D12-ABD0329187BA}"/>
              </a:ext>
            </a:extLst>
          </p:cNvPr>
          <p:cNvGrpSpPr/>
          <p:nvPr/>
        </p:nvGrpSpPr>
        <p:grpSpPr>
          <a:xfrm>
            <a:off x="8169333" y="1950446"/>
            <a:ext cx="1061733" cy="1766738"/>
            <a:chOff x="8169333" y="1950446"/>
            <a:chExt cx="1061733" cy="1766738"/>
          </a:xfrm>
        </p:grpSpPr>
        <p:sp>
          <p:nvSpPr>
            <p:cNvPr id="31" name="TextBox 30">
              <a:extLst>
                <a:ext uri="{FF2B5EF4-FFF2-40B4-BE49-F238E27FC236}">
                  <a16:creationId xmlns:a16="http://schemas.microsoft.com/office/drawing/2014/main" id="{77612751-E644-8B24-6134-035489E73A63}"/>
                </a:ext>
              </a:extLst>
            </p:cNvPr>
            <p:cNvSpPr txBox="1"/>
            <p:nvPr/>
          </p:nvSpPr>
          <p:spPr>
            <a:xfrm>
              <a:off x="8241693" y="2886187"/>
              <a:ext cx="989373" cy="830997"/>
            </a:xfrm>
            <a:prstGeom prst="rect">
              <a:avLst/>
            </a:prstGeom>
            <a:noFill/>
          </p:spPr>
          <p:txBody>
            <a:bodyPr wrap="none" rtlCol="0">
              <a:spAutoFit/>
            </a:bodyPr>
            <a:lstStyle/>
            <a:p>
              <a:r>
                <a:rPr lang="en-GB" sz="2400" b="1" dirty="0" err="1"/>
                <a:t>blàth</a:t>
              </a:r>
              <a:endParaRPr lang="en-GB" sz="2400" b="1" dirty="0"/>
            </a:p>
            <a:p>
              <a:r>
                <a:rPr lang="en-GB" sz="2400" b="1" dirty="0"/>
                <a:t>warm</a:t>
              </a:r>
              <a:endParaRPr lang="en-GB" b="1" dirty="0"/>
            </a:p>
          </p:txBody>
        </p:sp>
        <p:pic>
          <p:nvPicPr>
            <p:cNvPr id="7" name="Graphic 6" descr="Partial sun with solid fill">
              <a:extLst>
                <a:ext uri="{FF2B5EF4-FFF2-40B4-BE49-F238E27FC236}">
                  <a16:creationId xmlns:a16="http://schemas.microsoft.com/office/drawing/2014/main" id="{69F1F4CF-D6FD-D091-BF52-046133F66A68}"/>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169333" y="1950446"/>
              <a:ext cx="914400" cy="914400"/>
            </a:xfrm>
            <a:prstGeom prst="rect">
              <a:avLst/>
            </a:prstGeom>
          </p:spPr>
        </p:pic>
      </p:grpSp>
      <p:grpSp>
        <p:nvGrpSpPr>
          <p:cNvPr id="12" name="Group 11" descr="lightning icon - stoirmeil - stormy">
            <a:extLst>
              <a:ext uri="{FF2B5EF4-FFF2-40B4-BE49-F238E27FC236}">
                <a16:creationId xmlns:a16="http://schemas.microsoft.com/office/drawing/2014/main" id="{5452567E-A4A9-9D32-97C2-535D6919A3F5}"/>
              </a:ext>
            </a:extLst>
          </p:cNvPr>
          <p:cNvGrpSpPr/>
          <p:nvPr/>
        </p:nvGrpSpPr>
        <p:grpSpPr>
          <a:xfrm>
            <a:off x="10217880" y="2033698"/>
            <a:ext cx="1467068" cy="1621115"/>
            <a:chOff x="10217880" y="2033698"/>
            <a:chExt cx="1467068" cy="1621115"/>
          </a:xfrm>
        </p:grpSpPr>
        <p:sp>
          <p:nvSpPr>
            <p:cNvPr id="33" name="TextBox 32">
              <a:extLst>
                <a:ext uri="{FF2B5EF4-FFF2-40B4-BE49-F238E27FC236}">
                  <a16:creationId xmlns:a16="http://schemas.microsoft.com/office/drawing/2014/main" id="{42F2B8AF-8BEB-2B07-C788-47D2A512417E}"/>
                </a:ext>
              </a:extLst>
            </p:cNvPr>
            <p:cNvSpPr txBox="1"/>
            <p:nvPr/>
          </p:nvSpPr>
          <p:spPr>
            <a:xfrm>
              <a:off x="10217880" y="2823816"/>
              <a:ext cx="1467068" cy="830997"/>
            </a:xfrm>
            <a:prstGeom prst="rect">
              <a:avLst/>
            </a:prstGeom>
            <a:noFill/>
          </p:spPr>
          <p:txBody>
            <a:bodyPr wrap="none" rtlCol="0">
              <a:spAutoFit/>
            </a:bodyPr>
            <a:lstStyle/>
            <a:p>
              <a:r>
                <a:rPr lang="en-GB" sz="2400" b="1" dirty="0" err="1"/>
                <a:t>stoirmeil</a:t>
              </a:r>
              <a:endParaRPr lang="en-GB" sz="2400" b="1" dirty="0"/>
            </a:p>
            <a:p>
              <a:r>
                <a:rPr lang="en-GB" sz="2400" b="1" dirty="0"/>
                <a:t>stormy</a:t>
              </a:r>
              <a:endParaRPr lang="en-GB" b="1" dirty="0"/>
            </a:p>
          </p:txBody>
        </p:sp>
        <p:pic>
          <p:nvPicPr>
            <p:cNvPr id="43" name="Graphic 42" descr="Lightning with solid fill">
              <a:extLst>
                <a:ext uri="{FF2B5EF4-FFF2-40B4-BE49-F238E27FC236}">
                  <a16:creationId xmlns:a16="http://schemas.microsoft.com/office/drawing/2014/main" id="{8B2B6295-34C2-6F01-CAFF-06C592D5580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279584" y="2033698"/>
              <a:ext cx="914400" cy="914400"/>
            </a:xfrm>
            <a:prstGeom prst="rect">
              <a:avLst/>
            </a:prstGeom>
          </p:spPr>
        </p:pic>
      </p:grpSp>
      <p:grpSp>
        <p:nvGrpSpPr>
          <p:cNvPr id="14" name="Group 13" descr="cloud icon - sgothach - cloudy">
            <a:extLst>
              <a:ext uri="{FF2B5EF4-FFF2-40B4-BE49-F238E27FC236}">
                <a16:creationId xmlns:a16="http://schemas.microsoft.com/office/drawing/2014/main" id="{827FD025-8242-F7DE-10A1-2CDFEAD25AEC}"/>
              </a:ext>
            </a:extLst>
          </p:cNvPr>
          <p:cNvGrpSpPr/>
          <p:nvPr/>
        </p:nvGrpSpPr>
        <p:grpSpPr>
          <a:xfrm>
            <a:off x="1275744" y="4227340"/>
            <a:ext cx="1597375" cy="1827413"/>
            <a:chOff x="1275744" y="4227340"/>
            <a:chExt cx="1597375" cy="1827413"/>
          </a:xfrm>
        </p:grpSpPr>
        <p:sp>
          <p:nvSpPr>
            <p:cNvPr id="39" name="TextBox 38">
              <a:extLst>
                <a:ext uri="{FF2B5EF4-FFF2-40B4-BE49-F238E27FC236}">
                  <a16:creationId xmlns:a16="http://schemas.microsoft.com/office/drawing/2014/main" id="{2149B233-D34A-8A68-21F4-130B6D216F15}"/>
                </a:ext>
              </a:extLst>
            </p:cNvPr>
            <p:cNvSpPr txBox="1"/>
            <p:nvPr/>
          </p:nvSpPr>
          <p:spPr>
            <a:xfrm>
              <a:off x="1321091" y="5223756"/>
              <a:ext cx="1552028" cy="830997"/>
            </a:xfrm>
            <a:prstGeom prst="rect">
              <a:avLst/>
            </a:prstGeom>
            <a:noFill/>
          </p:spPr>
          <p:txBody>
            <a:bodyPr wrap="none" rtlCol="0">
              <a:spAutoFit/>
            </a:bodyPr>
            <a:lstStyle/>
            <a:p>
              <a:r>
                <a:rPr lang="en-GB" sz="2400" b="1" dirty="0" err="1"/>
                <a:t>sgòthach</a:t>
              </a:r>
              <a:endParaRPr lang="en-GB" sz="2400" b="1" dirty="0"/>
            </a:p>
            <a:p>
              <a:r>
                <a:rPr lang="en-GB" sz="2400" b="1" dirty="0"/>
                <a:t>cloudy</a:t>
              </a:r>
              <a:endParaRPr lang="en-GB" b="1" dirty="0"/>
            </a:p>
          </p:txBody>
        </p:sp>
        <p:pic>
          <p:nvPicPr>
            <p:cNvPr id="3" name="Graphic 2" descr="Cloud with solid fill">
              <a:extLst>
                <a:ext uri="{FF2B5EF4-FFF2-40B4-BE49-F238E27FC236}">
                  <a16:creationId xmlns:a16="http://schemas.microsoft.com/office/drawing/2014/main" id="{67FBBF0E-7E82-2542-2692-FA8A44B60D72}"/>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275744" y="4227340"/>
              <a:ext cx="914400" cy="914400"/>
            </a:xfrm>
            <a:prstGeom prst="rect">
              <a:avLst/>
            </a:prstGeom>
          </p:spPr>
        </p:pic>
      </p:grpSp>
      <p:grpSp>
        <p:nvGrpSpPr>
          <p:cNvPr id="18" name="Group 17" descr="rain and umbrella icon - fliuch - wet">
            <a:extLst>
              <a:ext uri="{FF2B5EF4-FFF2-40B4-BE49-F238E27FC236}">
                <a16:creationId xmlns:a16="http://schemas.microsoft.com/office/drawing/2014/main" id="{B1F05AD3-D96B-5D2A-3145-E530A1CD81BC}"/>
              </a:ext>
            </a:extLst>
          </p:cNvPr>
          <p:cNvGrpSpPr/>
          <p:nvPr/>
        </p:nvGrpSpPr>
        <p:grpSpPr>
          <a:xfrm>
            <a:off x="3616594" y="4181683"/>
            <a:ext cx="1365902" cy="2271404"/>
            <a:chOff x="4085944" y="3898366"/>
            <a:chExt cx="1365902" cy="2271404"/>
          </a:xfrm>
        </p:grpSpPr>
        <p:sp>
          <p:nvSpPr>
            <p:cNvPr id="29" name="TextBox 28">
              <a:extLst>
                <a:ext uri="{FF2B5EF4-FFF2-40B4-BE49-F238E27FC236}">
                  <a16:creationId xmlns:a16="http://schemas.microsoft.com/office/drawing/2014/main" id="{B60E24CC-3016-5012-EAE1-318AF3E88984}"/>
                </a:ext>
              </a:extLst>
            </p:cNvPr>
            <p:cNvSpPr txBox="1"/>
            <p:nvPr/>
          </p:nvSpPr>
          <p:spPr>
            <a:xfrm>
              <a:off x="4313276" y="5338773"/>
              <a:ext cx="1003801" cy="830997"/>
            </a:xfrm>
            <a:prstGeom prst="rect">
              <a:avLst/>
            </a:prstGeom>
            <a:noFill/>
          </p:spPr>
          <p:txBody>
            <a:bodyPr wrap="none" rtlCol="0">
              <a:spAutoFit/>
            </a:bodyPr>
            <a:lstStyle/>
            <a:p>
              <a:r>
                <a:rPr lang="en-GB" sz="2400" b="1" dirty="0" err="1"/>
                <a:t>fliuch</a:t>
              </a:r>
              <a:endParaRPr lang="en-GB" sz="2400" b="1" dirty="0"/>
            </a:p>
            <a:p>
              <a:r>
                <a:rPr lang="en-GB" sz="2400" b="1" dirty="0"/>
                <a:t>wet</a:t>
              </a:r>
              <a:endParaRPr lang="en-GB" b="1" dirty="0"/>
            </a:p>
          </p:txBody>
        </p:sp>
        <p:pic>
          <p:nvPicPr>
            <p:cNvPr id="16" name="Graphic 15" descr="Rain with solid fill">
              <a:extLst>
                <a:ext uri="{FF2B5EF4-FFF2-40B4-BE49-F238E27FC236}">
                  <a16:creationId xmlns:a16="http://schemas.microsoft.com/office/drawing/2014/main" id="{76E3FA00-C8A9-73B5-6E21-2CD19180E2EE}"/>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085944" y="3898366"/>
              <a:ext cx="914400" cy="914400"/>
            </a:xfrm>
            <a:prstGeom prst="rect">
              <a:avLst/>
            </a:prstGeom>
          </p:spPr>
        </p:pic>
        <p:pic>
          <p:nvPicPr>
            <p:cNvPr id="17" name="Graphic 16" descr="Umbrella with solid fill">
              <a:extLst>
                <a:ext uri="{FF2B5EF4-FFF2-40B4-BE49-F238E27FC236}">
                  <a16:creationId xmlns:a16="http://schemas.microsoft.com/office/drawing/2014/main" id="{E8978DFF-91BC-2C90-FB9D-510B4AEF3DB2}"/>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4537446" y="4442100"/>
              <a:ext cx="914400" cy="914400"/>
            </a:xfrm>
            <a:prstGeom prst="rect">
              <a:avLst/>
            </a:prstGeom>
          </p:spPr>
        </p:pic>
      </p:grpSp>
      <p:grpSp>
        <p:nvGrpSpPr>
          <p:cNvPr id="20" name="Group 19" descr="mist icon - ceothach - misty foggy">
            <a:extLst>
              <a:ext uri="{FF2B5EF4-FFF2-40B4-BE49-F238E27FC236}">
                <a16:creationId xmlns:a16="http://schemas.microsoft.com/office/drawing/2014/main" id="{A00E0C40-5619-548F-9981-E3AF1705A584}"/>
              </a:ext>
            </a:extLst>
          </p:cNvPr>
          <p:cNvGrpSpPr/>
          <p:nvPr/>
        </p:nvGrpSpPr>
        <p:grpSpPr>
          <a:xfrm>
            <a:off x="5687395" y="4684540"/>
            <a:ext cx="1911101" cy="1697180"/>
            <a:chOff x="6790232" y="4565334"/>
            <a:chExt cx="1911101" cy="1697180"/>
          </a:xfrm>
        </p:grpSpPr>
        <p:sp>
          <p:nvSpPr>
            <p:cNvPr id="41" name="TextBox 40">
              <a:extLst>
                <a:ext uri="{FF2B5EF4-FFF2-40B4-BE49-F238E27FC236}">
                  <a16:creationId xmlns:a16="http://schemas.microsoft.com/office/drawing/2014/main" id="{6EF5C37C-5FAE-ED2A-B784-26CC7D64C52E}"/>
                </a:ext>
              </a:extLst>
            </p:cNvPr>
            <p:cNvSpPr txBox="1"/>
            <p:nvPr/>
          </p:nvSpPr>
          <p:spPr>
            <a:xfrm>
              <a:off x="6790232" y="5431517"/>
              <a:ext cx="1911101" cy="830997"/>
            </a:xfrm>
            <a:prstGeom prst="rect">
              <a:avLst/>
            </a:prstGeom>
            <a:noFill/>
          </p:spPr>
          <p:txBody>
            <a:bodyPr wrap="none" rtlCol="0">
              <a:spAutoFit/>
            </a:bodyPr>
            <a:lstStyle/>
            <a:p>
              <a:r>
                <a:rPr lang="en-GB" sz="2400" b="1" dirty="0" err="1"/>
                <a:t>ceòthach</a:t>
              </a:r>
              <a:r>
                <a:rPr lang="en-GB" sz="2400" b="1" dirty="0"/>
                <a:t>  </a:t>
              </a:r>
            </a:p>
            <a:p>
              <a:r>
                <a:rPr lang="en-GB" sz="2400" b="1" dirty="0"/>
                <a:t>misty/foggy</a:t>
              </a:r>
              <a:endParaRPr lang="en-GB" b="1" dirty="0"/>
            </a:p>
          </p:txBody>
        </p:sp>
        <p:pic>
          <p:nvPicPr>
            <p:cNvPr id="19" name="Graphic 18" descr="Fog with solid fill">
              <a:extLst>
                <a:ext uri="{FF2B5EF4-FFF2-40B4-BE49-F238E27FC236}">
                  <a16:creationId xmlns:a16="http://schemas.microsoft.com/office/drawing/2014/main" id="{8457D6A7-30BD-A7B1-9CAD-0C8B435D195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323046" y="4565334"/>
              <a:ext cx="914400" cy="914400"/>
            </a:xfrm>
            <a:prstGeom prst="rect">
              <a:avLst/>
            </a:prstGeom>
          </p:spPr>
        </p:pic>
      </p:grpSp>
      <p:grpSp>
        <p:nvGrpSpPr>
          <p:cNvPr id="4" name="Group 3" descr="wind icon - gaothach - windy">
            <a:extLst>
              <a:ext uri="{FF2B5EF4-FFF2-40B4-BE49-F238E27FC236}">
                <a16:creationId xmlns:a16="http://schemas.microsoft.com/office/drawing/2014/main" id="{187CB774-7251-A1C7-6881-C6E15BF2F576}"/>
              </a:ext>
            </a:extLst>
          </p:cNvPr>
          <p:cNvGrpSpPr/>
          <p:nvPr/>
        </p:nvGrpSpPr>
        <p:grpSpPr>
          <a:xfrm>
            <a:off x="8072604" y="4432022"/>
            <a:ext cx="1552028" cy="1605566"/>
            <a:chOff x="6823820" y="443480"/>
            <a:chExt cx="1552028" cy="1605566"/>
          </a:xfrm>
        </p:grpSpPr>
        <p:sp>
          <p:nvSpPr>
            <p:cNvPr id="11" name="TextBox 10">
              <a:extLst>
                <a:ext uri="{FF2B5EF4-FFF2-40B4-BE49-F238E27FC236}">
                  <a16:creationId xmlns:a16="http://schemas.microsoft.com/office/drawing/2014/main" id="{ABA1F9BA-67A8-17D6-35CA-F2B0FDC4F93D}"/>
                </a:ext>
              </a:extLst>
            </p:cNvPr>
            <p:cNvSpPr txBox="1"/>
            <p:nvPr/>
          </p:nvSpPr>
          <p:spPr>
            <a:xfrm>
              <a:off x="6823820" y="1218049"/>
              <a:ext cx="1552028" cy="830997"/>
            </a:xfrm>
            <a:prstGeom prst="rect">
              <a:avLst/>
            </a:prstGeom>
            <a:noFill/>
          </p:spPr>
          <p:txBody>
            <a:bodyPr wrap="none" rtlCol="0">
              <a:spAutoFit/>
            </a:bodyPr>
            <a:lstStyle/>
            <a:p>
              <a:r>
                <a:rPr lang="en-GB" sz="2400" b="1" dirty="0" err="1"/>
                <a:t>gaothach</a:t>
              </a:r>
              <a:endParaRPr lang="en-GB" sz="2400" b="1" dirty="0"/>
            </a:p>
            <a:p>
              <a:r>
                <a:rPr lang="en-GB" sz="2400" b="1" dirty="0"/>
                <a:t>windy</a:t>
              </a:r>
              <a:endParaRPr lang="en-GB" b="1" dirty="0"/>
            </a:p>
          </p:txBody>
        </p:sp>
        <p:pic>
          <p:nvPicPr>
            <p:cNvPr id="13" name="Graphic 12" descr="Windy with solid fill">
              <a:extLst>
                <a:ext uri="{FF2B5EF4-FFF2-40B4-BE49-F238E27FC236}">
                  <a16:creationId xmlns:a16="http://schemas.microsoft.com/office/drawing/2014/main" id="{639F9D9B-83F3-54B2-9ACB-C5748A192358}"/>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7101755" y="443480"/>
              <a:ext cx="914400" cy="914400"/>
            </a:xfrm>
            <a:prstGeom prst="rect">
              <a:avLst/>
            </a:prstGeom>
          </p:spPr>
        </p:pic>
      </p:grpSp>
      <p:grpSp>
        <p:nvGrpSpPr>
          <p:cNvPr id="22" name="Group 21" descr="sun and sunglasses icon - grianach - sunny">
            <a:extLst>
              <a:ext uri="{FF2B5EF4-FFF2-40B4-BE49-F238E27FC236}">
                <a16:creationId xmlns:a16="http://schemas.microsoft.com/office/drawing/2014/main" id="{FC01E13F-42AF-8F69-2338-DBB38757451B}"/>
              </a:ext>
            </a:extLst>
          </p:cNvPr>
          <p:cNvGrpSpPr/>
          <p:nvPr/>
        </p:nvGrpSpPr>
        <p:grpSpPr>
          <a:xfrm>
            <a:off x="9877634" y="4200969"/>
            <a:ext cx="1626089" cy="1947413"/>
            <a:chOff x="9877634" y="4200969"/>
            <a:chExt cx="1626089" cy="1947413"/>
          </a:xfrm>
        </p:grpSpPr>
        <p:sp>
          <p:nvSpPr>
            <p:cNvPr id="32" name="TextBox 31">
              <a:extLst>
                <a:ext uri="{FF2B5EF4-FFF2-40B4-BE49-F238E27FC236}">
                  <a16:creationId xmlns:a16="http://schemas.microsoft.com/office/drawing/2014/main" id="{2E6A3E07-D31F-1D04-0F6A-8093026DB02C}"/>
                </a:ext>
              </a:extLst>
            </p:cNvPr>
            <p:cNvSpPr txBox="1"/>
            <p:nvPr/>
          </p:nvSpPr>
          <p:spPr>
            <a:xfrm>
              <a:off x="10036655" y="5317385"/>
              <a:ext cx="1467068" cy="830997"/>
            </a:xfrm>
            <a:prstGeom prst="rect">
              <a:avLst/>
            </a:prstGeom>
            <a:noFill/>
          </p:spPr>
          <p:txBody>
            <a:bodyPr wrap="none" rtlCol="0">
              <a:spAutoFit/>
            </a:bodyPr>
            <a:lstStyle/>
            <a:p>
              <a:r>
                <a:rPr lang="en-GB" sz="2400" b="1" dirty="0" err="1"/>
                <a:t>grianach</a:t>
              </a:r>
              <a:endParaRPr lang="en-GB" sz="2400" b="1" dirty="0"/>
            </a:p>
            <a:p>
              <a:r>
                <a:rPr lang="en-GB" sz="2400" b="1" dirty="0"/>
                <a:t>sunny</a:t>
              </a:r>
              <a:endParaRPr lang="en-GB" b="1" dirty="0"/>
            </a:p>
          </p:txBody>
        </p:sp>
        <p:pic>
          <p:nvPicPr>
            <p:cNvPr id="45" name="Graphic 44" descr="Sunglasses with solid fill">
              <a:extLst>
                <a:ext uri="{FF2B5EF4-FFF2-40B4-BE49-F238E27FC236}">
                  <a16:creationId xmlns:a16="http://schemas.microsoft.com/office/drawing/2014/main" id="{285FAA54-F06B-75CC-4937-345500A65FCF}"/>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0347567" y="4687826"/>
              <a:ext cx="914400" cy="914400"/>
            </a:xfrm>
            <a:prstGeom prst="rect">
              <a:avLst/>
            </a:prstGeom>
          </p:spPr>
        </p:pic>
        <p:pic>
          <p:nvPicPr>
            <p:cNvPr id="48" name="Graphic 47" descr="Sun with solid fill">
              <a:extLst>
                <a:ext uri="{FF2B5EF4-FFF2-40B4-BE49-F238E27FC236}">
                  <a16:creationId xmlns:a16="http://schemas.microsoft.com/office/drawing/2014/main" id="{EE8713F3-FE4E-47F3-D81C-D3074E1AAC5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77634" y="4200969"/>
              <a:ext cx="914400" cy="914400"/>
            </a:xfrm>
            <a:prstGeom prst="rect">
              <a:avLst/>
            </a:prstGeom>
          </p:spPr>
        </p:pic>
      </p:grpSp>
    </p:spTree>
    <p:extLst>
      <p:ext uri="{BB962C8B-B14F-4D97-AF65-F5344CB8AC3E}">
        <p14:creationId xmlns:p14="http://schemas.microsoft.com/office/powerpoint/2010/main" val="391166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22EF-3731-C371-CFED-E2892431AF0F}"/>
              </a:ext>
            </a:extLst>
          </p:cNvPr>
          <p:cNvSpPr>
            <a:spLocks noGrp="1"/>
          </p:cNvSpPr>
          <p:nvPr>
            <p:ph type="title"/>
          </p:nvPr>
        </p:nvSpPr>
        <p:spPr/>
        <p:txBody>
          <a:bodyPr/>
          <a:lstStyle/>
          <a:p>
            <a:r>
              <a:rPr lang="en-GB" dirty="0"/>
              <a:t>An </a:t>
            </a:r>
            <a:r>
              <a:rPr lang="en-GB" dirty="0" err="1"/>
              <a:t>aimsir</a:t>
            </a:r>
            <a:r>
              <a:rPr lang="en-GB" dirty="0"/>
              <a:t> – Tha … </a:t>
            </a:r>
            <a:r>
              <a:rPr lang="en-GB" dirty="0" err="1"/>
              <a:t>ann</a:t>
            </a:r>
            <a:endParaRPr lang="en-GB" dirty="0"/>
          </a:p>
        </p:txBody>
      </p:sp>
      <p:sp>
        <p:nvSpPr>
          <p:cNvPr id="15" name="TextBox 14">
            <a:extLst>
              <a:ext uri="{FF2B5EF4-FFF2-40B4-BE49-F238E27FC236}">
                <a16:creationId xmlns:a16="http://schemas.microsoft.com/office/drawing/2014/main" id="{876A2E7C-B2B9-10E2-CE69-EF66795E934F}"/>
              </a:ext>
            </a:extLst>
          </p:cNvPr>
          <p:cNvSpPr txBox="1"/>
          <p:nvPr/>
        </p:nvSpPr>
        <p:spPr>
          <a:xfrm>
            <a:off x="601899" y="1408061"/>
            <a:ext cx="6097712" cy="369332"/>
          </a:xfrm>
          <a:prstGeom prst="rect">
            <a:avLst/>
          </a:prstGeom>
          <a:noFill/>
        </p:spPr>
        <p:txBody>
          <a:bodyPr wrap="square">
            <a:spAutoFit/>
          </a:bodyPr>
          <a:lstStyle/>
          <a:p>
            <a:r>
              <a:rPr lang="en-GB" sz="1800" dirty="0"/>
              <a:t>Here are some nouns for the weather in Gaelic</a:t>
            </a:r>
          </a:p>
        </p:txBody>
      </p:sp>
      <p:grpSp>
        <p:nvGrpSpPr>
          <p:cNvPr id="7" name="Group 6" descr="Snowman and snowflake icons - sneachd - snow">
            <a:extLst>
              <a:ext uri="{FF2B5EF4-FFF2-40B4-BE49-F238E27FC236}">
                <a16:creationId xmlns:a16="http://schemas.microsoft.com/office/drawing/2014/main" id="{AD72AF82-3F2C-9BDE-4F93-96C5770AF37A}"/>
              </a:ext>
            </a:extLst>
          </p:cNvPr>
          <p:cNvGrpSpPr/>
          <p:nvPr/>
        </p:nvGrpSpPr>
        <p:grpSpPr>
          <a:xfrm>
            <a:off x="368761" y="1969340"/>
            <a:ext cx="1779520" cy="1424106"/>
            <a:chOff x="368761" y="1969340"/>
            <a:chExt cx="1779520" cy="1424106"/>
          </a:xfrm>
        </p:grpSpPr>
        <p:sp>
          <p:nvSpPr>
            <p:cNvPr id="34" name="TextBox 33">
              <a:extLst>
                <a:ext uri="{FF2B5EF4-FFF2-40B4-BE49-F238E27FC236}">
                  <a16:creationId xmlns:a16="http://schemas.microsoft.com/office/drawing/2014/main" id="{D37F471D-6A92-383E-9569-5CAAE16A0FCE}"/>
                </a:ext>
              </a:extLst>
            </p:cNvPr>
            <p:cNvSpPr txBox="1"/>
            <p:nvPr/>
          </p:nvSpPr>
          <p:spPr>
            <a:xfrm>
              <a:off x="368761" y="2931781"/>
              <a:ext cx="1433406" cy="461665"/>
            </a:xfrm>
            <a:prstGeom prst="rect">
              <a:avLst/>
            </a:prstGeom>
            <a:noFill/>
          </p:spPr>
          <p:txBody>
            <a:bodyPr wrap="none" rtlCol="0">
              <a:spAutoFit/>
            </a:bodyPr>
            <a:lstStyle/>
            <a:p>
              <a:r>
                <a:rPr lang="en-GB" sz="2400" b="1" dirty="0" err="1"/>
                <a:t>sneachd</a:t>
              </a:r>
              <a:endParaRPr lang="en-GB" sz="2400" b="1" dirty="0"/>
            </a:p>
          </p:txBody>
        </p:sp>
        <p:pic>
          <p:nvPicPr>
            <p:cNvPr id="21" name="Graphic 20" descr="Snowman with solid fill">
              <a:extLst>
                <a:ext uri="{FF2B5EF4-FFF2-40B4-BE49-F238E27FC236}">
                  <a16:creationId xmlns:a16="http://schemas.microsoft.com/office/drawing/2014/main" id="{49F51DDD-F1D1-B367-66D6-185F8DB92B5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33881" y="2141506"/>
              <a:ext cx="914400" cy="914400"/>
            </a:xfrm>
            <a:prstGeom prst="rect">
              <a:avLst/>
            </a:prstGeom>
          </p:spPr>
        </p:pic>
        <p:pic>
          <p:nvPicPr>
            <p:cNvPr id="25" name="Graphic 24" descr="Snowflake with solid fill">
              <a:extLst>
                <a:ext uri="{FF2B5EF4-FFF2-40B4-BE49-F238E27FC236}">
                  <a16:creationId xmlns:a16="http://schemas.microsoft.com/office/drawing/2014/main" id="{2FEE4F0C-559D-5D8E-3A21-50FDCB9BD47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7309" y="1969340"/>
              <a:ext cx="914400" cy="914400"/>
            </a:xfrm>
            <a:prstGeom prst="rect">
              <a:avLst/>
            </a:prstGeom>
          </p:spPr>
        </p:pic>
      </p:grpSp>
      <p:grpSp>
        <p:nvGrpSpPr>
          <p:cNvPr id="20" name="Group 19" descr="ice icon - reothadh - ice or frost">
            <a:extLst>
              <a:ext uri="{FF2B5EF4-FFF2-40B4-BE49-F238E27FC236}">
                <a16:creationId xmlns:a16="http://schemas.microsoft.com/office/drawing/2014/main" id="{0A8A0C92-660D-8BAC-C78E-F8A40D7537D0}"/>
              </a:ext>
            </a:extLst>
          </p:cNvPr>
          <p:cNvGrpSpPr/>
          <p:nvPr/>
        </p:nvGrpSpPr>
        <p:grpSpPr>
          <a:xfrm>
            <a:off x="3048611" y="2140419"/>
            <a:ext cx="1500732" cy="1388302"/>
            <a:chOff x="4069793" y="2111333"/>
            <a:chExt cx="1500732" cy="1388302"/>
          </a:xfrm>
        </p:grpSpPr>
        <p:sp>
          <p:nvSpPr>
            <p:cNvPr id="37" name="TextBox 36">
              <a:extLst>
                <a:ext uri="{FF2B5EF4-FFF2-40B4-BE49-F238E27FC236}">
                  <a16:creationId xmlns:a16="http://schemas.microsoft.com/office/drawing/2014/main" id="{4CE6098A-B5B3-97AB-B219-0A604D796B97}"/>
                </a:ext>
              </a:extLst>
            </p:cNvPr>
            <p:cNvSpPr txBox="1"/>
            <p:nvPr/>
          </p:nvSpPr>
          <p:spPr>
            <a:xfrm>
              <a:off x="4069793" y="2111333"/>
              <a:ext cx="1500732" cy="461665"/>
            </a:xfrm>
            <a:prstGeom prst="rect">
              <a:avLst/>
            </a:prstGeom>
            <a:noFill/>
          </p:spPr>
          <p:txBody>
            <a:bodyPr wrap="none" rtlCol="0">
              <a:spAutoFit/>
            </a:bodyPr>
            <a:lstStyle/>
            <a:p>
              <a:r>
                <a:rPr lang="en-GB" sz="2400" b="1" dirty="0" err="1"/>
                <a:t>reòthadh</a:t>
              </a:r>
              <a:endParaRPr lang="en-GB" b="1" dirty="0"/>
            </a:p>
          </p:txBody>
        </p:sp>
        <p:pic>
          <p:nvPicPr>
            <p:cNvPr id="44" name="Graphic 43" descr="Low temperature with solid fill">
              <a:extLst>
                <a:ext uri="{FF2B5EF4-FFF2-40B4-BE49-F238E27FC236}">
                  <a16:creationId xmlns:a16="http://schemas.microsoft.com/office/drawing/2014/main" id="{2BAB0A13-332C-7905-0AE4-8F3316A3351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39794" y="2585235"/>
              <a:ext cx="914400" cy="914400"/>
            </a:xfrm>
            <a:prstGeom prst="rect">
              <a:avLst/>
            </a:prstGeom>
          </p:spPr>
        </p:pic>
      </p:grpSp>
      <p:grpSp>
        <p:nvGrpSpPr>
          <p:cNvPr id="18" name="Group 17" descr="rain and umbrella icons - an t-uisge - (the) rain">
            <a:extLst>
              <a:ext uri="{FF2B5EF4-FFF2-40B4-BE49-F238E27FC236}">
                <a16:creationId xmlns:a16="http://schemas.microsoft.com/office/drawing/2014/main" id="{95D86307-2375-6D82-6952-CEAC555A7C39}"/>
              </a:ext>
            </a:extLst>
          </p:cNvPr>
          <p:cNvGrpSpPr/>
          <p:nvPr/>
        </p:nvGrpSpPr>
        <p:grpSpPr>
          <a:xfrm>
            <a:off x="5254027" y="2065320"/>
            <a:ext cx="1949278" cy="1902072"/>
            <a:chOff x="7271297" y="2238604"/>
            <a:chExt cx="1949278" cy="1902072"/>
          </a:xfrm>
        </p:grpSpPr>
        <p:sp>
          <p:nvSpPr>
            <p:cNvPr id="29" name="TextBox 28">
              <a:extLst>
                <a:ext uri="{FF2B5EF4-FFF2-40B4-BE49-F238E27FC236}">
                  <a16:creationId xmlns:a16="http://schemas.microsoft.com/office/drawing/2014/main" id="{B60E24CC-3016-5012-EAE1-318AF3E88984}"/>
                </a:ext>
              </a:extLst>
            </p:cNvPr>
            <p:cNvSpPr txBox="1"/>
            <p:nvPr/>
          </p:nvSpPr>
          <p:spPr>
            <a:xfrm>
              <a:off x="7498629" y="3679011"/>
              <a:ext cx="1721946" cy="461665"/>
            </a:xfrm>
            <a:prstGeom prst="rect">
              <a:avLst/>
            </a:prstGeom>
            <a:noFill/>
          </p:spPr>
          <p:txBody>
            <a:bodyPr wrap="none" rtlCol="0">
              <a:spAutoFit/>
            </a:bodyPr>
            <a:lstStyle/>
            <a:p>
              <a:r>
                <a:rPr lang="en-GB" sz="2400" b="1" dirty="0"/>
                <a:t>an t-</a:t>
              </a:r>
              <a:r>
                <a:rPr lang="en-GB" sz="2400" b="1" dirty="0" err="1"/>
                <a:t>uisge</a:t>
              </a:r>
              <a:r>
                <a:rPr lang="en-GB" sz="2400" b="1" dirty="0"/>
                <a:t> </a:t>
              </a:r>
              <a:endParaRPr lang="en-GB" b="1" dirty="0"/>
            </a:p>
          </p:txBody>
        </p:sp>
        <p:pic>
          <p:nvPicPr>
            <p:cNvPr id="16" name="Graphic 15" descr="Rain with solid fill">
              <a:extLst>
                <a:ext uri="{FF2B5EF4-FFF2-40B4-BE49-F238E27FC236}">
                  <a16:creationId xmlns:a16="http://schemas.microsoft.com/office/drawing/2014/main" id="{76E3FA00-C8A9-73B5-6E21-2CD19180E2E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71297" y="2238604"/>
              <a:ext cx="914400" cy="914400"/>
            </a:xfrm>
            <a:prstGeom prst="rect">
              <a:avLst/>
            </a:prstGeom>
          </p:spPr>
        </p:pic>
        <p:pic>
          <p:nvPicPr>
            <p:cNvPr id="17" name="Graphic 16" descr="Umbrella with solid fill">
              <a:extLst>
                <a:ext uri="{FF2B5EF4-FFF2-40B4-BE49-F238E27FC236}">
                  <a16:creationId xmlns:a16="http://schemas.microsoft.com/office/drawing/2014/main" id="{E8978DFF-91BC-2C90-FB9D-510B4AEF3DB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22799" y="2782338"/>
              <a:ext cx="914400" cy="914400"/>
            </a:xfrm>
            <a:prstGeom prst="rect">
              <a:avLst/>
            </a:prstGeom>
          </p:spPr>
        </p:pic>
      </p:grpSp>
      <p:grpSp>
        <p:nvGrpSpPr>
          <p:cNvPr id="9" name="Group 8" descr="closed umbrella icon - turadh - a dry spell">
            <a:extLst>
              <a:ext uri="{FF2B5EF4-FFF2-40B4-BE49-F238E27FC236}">
                <a16:creationId xmlns:a16="http://schemas.microsoft.com/office/drawing/2014/main" id="{6A1BBEDE-3FFF-D6D3-8214-E2BEAEFEFC1C}"/>
              </a:ext>
            </a:extLst>
          </p:cNvPr>
          <p:cNvGrpSpPr/>
          <p:nvPr/>
        </p:nvGrpSpPr>
        <p:grpSpPr>
          <a:xfrm>
            <a:off x="7447710" y="2461988"/>
            <a:ext cx="1792918" cy="972220"/>
            <a:chOff x="9884181" y="675205"/>
            <a:chExt cx="1792918" cy="972220"/>
          </a:xfrm>
        </p:grpSpPr>
        <p:sp>
          <p:nvSpPr>
            <p:cNvPr id="38" name="TextBox 37">
              <a:extLst>
                <a:ext uri="{FF2B5EF4-FFF2-40B4-BE49-F238E27FC236}">
                  <a16:creationId xmlns:a16="http://schemas.microsoft.com/office/drawing/2014/main" id="{F462E627-F248-4344-29EB-69B311C60AA6}"/>
                </a:ext>
              </a:extLst>
            </p:cNvPr>
            <p:cNvSpPr txBox="1"/>
            <p:nvPr/>
          </p:nvSpPr>
          <p:spPr>
            <a:xfrm>
              <a:off x="10535440" y="1185760"/>
              <a:ext cx="1141659" cy="461665"/>
            </a:xfrm>
            <a:prstGeom prst="rect">
              <a:avLst/>
            </a:prstGeom>
            <a:noFill/>
          </p:spPr>
          <p:txBody>
            <a:bodyPr wrap="none" rtlCol="0">
              <a:spAutoFit/>
            </a:bodyPr>
            <a:lstStyle/>
            <a:p>
              <a:r>
                <a:rPr lang="en-GB" sz="2400" b="1" dirty="0" err="1"/>
                <a:t>turadh</a:t>
              </a:r>
              <a:endParaRPr lang="en-GB" b="1" dirty="0"/>
            </a:p>
          </p:txBody>
        </p:sp>
        <p:pic>
          <p:nvPicPr>
            <p:cNvPr id="5" name="Graphic 4" descr="Umbrella Closed with solid fill">
              <a:extLst>
                <a:ext uri="{FF2B5EF4-FFF2-40B4-BE49-F238E27FC236}">
                  <a16:creationId xmlns:a16="http://schemas.microsoft.com/office/drawing/2014/main" id="{77689EB5-1B65-AC21-10ED-2677630B9B9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84181" y="675205"/>
              <a:ext cx="914400" cy="914400"/>
            </a:xfrm>
            <a:prstGeom prst="rect">
              <a:avLst/>
            </a:prstGeom>
          </p:spPr>
        </p:pic>
      </p:grpSp>
      <p:grpSp>
        <p:nvGrpSpPr>
          <p:cNvPr id="10" name="Group 9" descr="lightning icon - tairneanaich is dealanaich - thunder and lightning">
            <a:extLst>
              <a:ext uri="{FF2B5EF4-FFF2-40B4-BE49-F238E27FC236}">
                <a16:creationId xmlns:a16="http://schemas.microsoft.com/office/drawing/2014/main" id="{6819BD6B-285A-8E9A-9031-DF818DACEC5D}"/>
              </a:ext>
            </a:extLst>
          </p:cNvPr>
          <p:cNvGrpSpPr/>
          <p:nvPr/>
        </p:nvGrpSpPr>
        <p:grpSpPr>
          <a:xfrm>
            <a:off x="10217880" y="2033698"/>
            <a:ext cx="2082621" cy="1990447"/>
            <a:chOff x="10217880" y="2033698"/>
            <a:chExt cx="2082621" cy="1990447"/>
          </a:xfrm>
        </p:grpSpPr>
        <p:sp>
          <p:nvSpPr>
            <p:cNvPr id="33" name="TextBox 32">
              <a:extLst>
                <a:ext uri="{FF2B5EF4-FFF2-40B4-BE49-F238E27FC236}">
                  <a16:creationId xmlns:a16="http://schemas.microsoft.com/office/drawing/2014/main" id="{42F2B8AF-8BEB-2B07-C788-47D2A512417E}"/>
                </a:ext>
              </a:extLst>
            </p:cNvPr>
            <p:cNvSpPr txBox="1"/>
            <p:nvPr/>
          </p:nvSpPr>
          <p:spPr>
            <a:xfrm>
              <a:off x="10217880" y="2823816"/>
              <a:ext cx="2082621" cy="1200329"/>
            </a:xfrm>
            <a:prstGeom prst="rect">
              <a:avLst/>
            </a:prstGeom>
            <a:noFill/>
          </p:spPr>
          <p:txBody>
            <a:bodyPr wrap="none" rtlCol="0">
              <a:spAutoFit/>
            </a:bodyPr>
            <a:lstStyle/>
            <a:p>
              <a:r>
                <a:rPr lang="en-GB" sz="2400" b="1" dirty="0" err="1"/>
                <a:t>tairneanaich</a:t>
              </a:r>
              <a:r>
                <a:rPr lang="en-GB" sz="2400" b="1" dirty="0"/>
                <a:t> </a:t>
              </a:r>
            </a:p>
            <a:p>
              <a:r>
                <a:rPr lang="en-GB" sz="2400" b="1" dirty="0"/>
                <a:t>is </a:t>
              </a:r>
            </a:p>
            <a:p>
              <a:r>
                <a:rPr lang="en-GB" sz="2400" b="1" dirty="0" err="1"/>
                <a:t>dealanaich</a:t>
              </a:r>
              <a:endParaRPr lang="en-GB" b="1" dirty="0"/>
            </a:p>
          </p:txBody>
        </p:sp>
        <p:pic>
          <p:nvPicPr>
            <p:cNvPr id="43" name="Graphic 42" descr="Lightning with solid fill">
              <a:extLst>
                <a:ext uri="{FF2B5EF4-FFF2-40B4-BE49-F238E27FC236}">
                  <a16:creationId xmlns:a16="http://schemas.microsoft.com/office/drawing/2014/main" id="{8B2B6295-34C2-6F01-CAFF-06C592D5580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279584" y="2033698"/>
              <a:ext cx="914400" cy="914400"/>
            </a:xfrm>
            <a:prstGeom prst="rect">
              <a:avLst/>
            </a:prstGeom>
          </p:spPr>
        </p:pic>
      </p:grpSp>
      <p:grpSp>
        <p:nvGrpSpPr>
          <p:cNvPr id="6" name="Group 5" descr="rainbow icon - bogha-frois - rainbow">
            <a:extLst>
              <a:ext uri="{FF2B5EF4-FFF2-40B4-BE49-F238E27FC236}">
                <a16:creationId xmlns:a16="http://schemas.microsoft.com/office/drawing/2014/main" id="{8FB0E507-B2CC-A53D-B529-C8EEA42ECEC7}"/>
              </a:ext>
            </a:extLst>
          </p:cNvPr>
          <p:cNvGrpSpPr/>
          <p:nvPr/>
        </p:nvGrpSpPr>
        <p:grpSpPr>
          <a:xfrm>
            <a:off x="348245" y="4562801"/>
            <a:ext cx="1875835" cy="1288736"/>
            <a:chOff x="567309" y="4269386"/>
            <a:chExt cx="1875835" cy="1288736"/>
          </a:xfrm>
        </p:grpSpPr>
        <p:sp>
          <p:nvSpPr>
            <p:cNvPr id="30" name="TextBox 29">
              <a:extLst>
                <a:ext uri="{FF2B5EF4-FFF2-40B4-BE49-F238E27FC236}">
                  <a16:creationId xmlns:a16="http://schemas.microsoft.com/office/drawing/2014/main" id="{F3B13FFF-9F33-0746-57EF-0F2C4412906B}"/>
                </a:ext>
              </a:extLst>
            </p:cNvPr>
            <p:cNvSpPr txBox="1"/>
            <p:nvPr/>
          </p:nvSpPr>
          <p:spPr>
            <a:xfrm>
              <a:off x="567309" y="5096457"/>
              <a:ext cx="1875835" cy="461665"/>
            </a:xfrm>
            <a:prstGeom prst="rect">
              <a:avLst/>
            </a:prstGeom>
            <a:noFill/>
          </p:spPr>
          <p:txBody>
            <a:bodyPr wrap="none" rtlCol="0">
              <a:spAutoFit/>
            </a:bodyPr>
            <a:lstStyle/>
            <a:p>
              <a:r>
                <a:rPr lang="en-GB" sz="2400" b="1" dirty="0" err="1"/>
                <a:t>bogha-frois</a:t>
              </a:r>
              <a:endParaRPr lang="en-GB" b="1" dirty="0"/>
            </a:p>
          </p:txBody>
        </p:sp>
        <p:pic>
          <p:nvPicPr>
            <p:cNvPr id="23" name="Graphic 22" descr="Rainbow with solid fill">
              <a:extLst>
                <a:ext uri="{FF2B5EF4-FFF2-40B4-BE49-F238E27FC236}">
                  <a16:creationId xmlns:a16="http://schemas.microsoft.com/office/drawing/2014/main" id="{A94643FD-4A94-276E-3258-DA1580C2CB56}"/>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13161" y="4269386"/>
              <a:ext cx="914400" cy="914400"/>
            </a:xfrm>
            <a:prstGeom prst="rect">
              <a:avLst/>
            </a:prstGeom>
          </p:spPr>
        </p:pic>
      </p:grpSp>
      <p:grpSp>
        <p:nvGrpSpPr>
          <p:cNvPr id="4" name="Group 3" descr="cloud icon - sgothan - clouds">
            <a:extLst>
              <a:ext uri="{FF2B5EF4-FFF2-40B4-BE49-F238E27FC236}">
                <a16:creationId xmlns:a16="http://schemas.microsoft.com/office/drawing/2014/main" id="{FDDCE68A-61D2-3A25-3810-B2149CF609EC}"/>
              </a:ext>
            </a:extLst>
          </p:cNvPr>
          <p:cNvGrpSpPr/>
          <p:nvPr/>
        </p:nvGrpSpPr>
        <p:grpSpPr>
          <a:xfrm>
            <a:off x="3062885" y="4454745"/>
            <a:ext cx="1425853" cy="1458081"/>
            <a:chOff x="3688134" y="4443312"/>
            <a:chExt cx="1425853" cy="1458081"/>
          </a:xfrm>
        </p:grpSpPr>
        <p:sp>
          <p:nvSpPr>
            <p:cNvPr id="39" name="TextBox 38">
              <a:extLst>
                <a:ext uri="{FF2B5EF4-FFF2-40B4-BE49-F238E27FC236}">
                  <a16:creationId xmlns:a16="http://schemas.microsoft.com/office/drawing/2014/main" id="{2149B233-D34A-8A68-21F4-130B6D216F15}"/>
                </a:ext>
              </a:extLst>
            </p:cNvPr>
            <p:cNvSpPr txBox="1"/>
            <p:nvPr/>
          </p:nvSpPr>
          <p:spPr>
            <a:xfrm>
              <a:off x="3733481" y="5439728"/>
              <a:ext cx="1380506" cy="461665"/>
            </a:xfrm>
            <a:prstGeom prst="rect">
              <a:avLst/>
            </a:prstGeom>
            <a:noFill/>
          </p:spPr>
          <p:txBody>
            <a:bodyPr wrap="none" rtlCol="0">
              <a:spAutoFit/>
            </a:bodyPr>
            <a:lstStyle/>
            <a:p>
              <a:r>
                <a:rPr lang="en-GB" sz="2400" b="1" dirty="0" err="1"/>
                <a:t>sgòthan</a:t>
              </a:r>
              <a:endParaRPr lang="en-GB" b="1" dirty="0"/>
            </a:p>
          </p:txBody>
        </p:sp>
        <p:pic>
          <p:nvPicPr>
            <p:cNvPr id="3" name="Graphic 2" descr="Cloud with solid fill">
              <a:extLst>
                <a:ext uri="{FF2B5EF4-FFF2-40B4-BE49-F238E27FC236}">
                  <a16:creationId xmlns:a16="http://schemas.microsoft.com/office/drawing/2014/main" id="{67FBBF0E-7E82-2542-2692-FA8A44B60D72}"/>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688134" y="4443312"/>
              <a:ext cx="914400" cy="914400"/>
            </a:xfrm>
            <a:prstGeom prst="rect">
              <a:avLst/>
            </a:prstGeom>
          </p:spPr>
        </p:pic>
      </p:grpSp>
      <p:grpSp>
        <p:nvGrpSpPr>
          <p:cNvPr id="14" name="Group 13" descr="mist icon - ceo - mist or fog">
            <a:extLst>
              <a:ext uri="{FF2B5EF4-FFF2-40B4-BE49-F238E27FC236}">
                <a16:creationId xmlns:a16="http://schemas.microsoft.com/office/drawing/2014/main" id="{3EAEB136-0D71-1D43-EFD8-F5EA547BCF5F}"/>
              </a:ext>
            </a:extLst>
          </p:cNvPr>
          <p:cNvGrpSpPr/>
          <p:nvPr/>
        </p:nvGrpSpPr>
        <p:grpSpPr>
          <a:xfrm>
            <a:off x="5745589" y="4749969"/>
            <a:ext cx="914400" cy="1181687"/>
            <a:chOff x="6971701" y="4719706"/>
            <a:chExt cx="914400" cy="1181687"/>
          </a:xfrm>
        </p:grpSpPr>
        <p:sp>
          <p:nvSpPr>
            <p:cNvPr id="41" name="TextBox 40">
              <a:extLst>
                <a:ext uri="{FF2B5EF4-FFF2-40B4-BE49-F238E27FC236}">
                  <a16:creationId xmlns:a16="http://schemas.microsoft.com/office/drawing/2014/main" id="{6EF5C37C-5FAE-ED2A-B784-26CC7D64C52E}"/>
                </a:ext>
              </a:extLst>
            </p:cNvPr>
            <p:cNvSpPr txBox="1"/>
            <p:nvPr/>
          </p:nvSpPr>
          <p:spPr>
            <a:xfrm>
              <a:off x="7071271" y="5439728"/>
              <a:ext cx="715260" cy="461665"/>
            </a:xfrm>
            <a:prstGeom prst="rect">
              <a:avLst/>
            </a:prstGeom>
            <a:noFill/>
          </p:spPr>
          <p:txBody>
            <a:bodyPr wrap="none" rtlCol="0">
              <a:spAutoFit/>
            </a:bodyPr>
            <a:lstStyle/>
            <a:p>
              <a:r>
                <a:rPr lang="en-GB" sz="2400" b="1" dirty="0" err="1"/>
                <a:t>ceò</a:t>
              </a:r>
              <a:endParaRPr lang="en-GB" b="1" dirty="0"/>
            </a:p>
          </p:txBody>
        </p:sp>
        <p:pic>
          <p:nvPicPr>
            <p:cNvPr id="19" name="Graphic 18" descr="Fog with solid fill">
              <a:extLst>
                <a:ext uri="{FF2B5EF4-FFF2-40B4-BE49-F238E27FC236}">
                  <a16:creationId xmlns:a16="http://schemas.microsoft.com/office/drawing/2014/main" id="{8457D6A7-30BD-A7B1-9CAD-0C8B435D195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971701" y="4719706"/>
              <a:ext cx="914400" cy="914400"/>
            </a:xfrm>
            <a:prstGeom prst="rect">
              <a:avLst/>
            </a:prstGeom>
          </p:spPr>
        </p:pic>
      </p:grpSp>
      <p:grpSp>
        <p:nvGrpSpPr>
          <p:cNvPr id="8" name="Group 7" descr="wind icon - a' ghaoth - (the) wind">
            <a:extLst>
              <a:ext uri="{FF2B5EF4-FFF2-40B4-BE49-F238E27FC236}">
                <a16:creationId xmlns:a16="http://schemas.microsoft.com/office/drawing/2014/main" id="{07FCB0CD-CFC7-9E8C-92A0-DF93716CF444}"/>
              </a:ext>
            </a:extLst>
          </p:cNvPr>
          <p:cNvGrpSpPr/>
          <p:nvPr/>
        </p:nvGrpSpPr>
        <p:grpSpPr>
          <a:xfrm>
            <a:off x="7548978" y="4698916"/>
            <a:ext cx="1533433" cy="1236234"/>
            <a:chOff x="6823820" y="443480"/>
            <a:chExt cx="1533433" cy="1236234"/>
          </a:xfrm>
        </p:grpSpPr>
        <p:sp>
          <p:nvSpPr>
            <p:cNvPr id="11" name="TextBox 10">
              <a:extLst>
                <a:ext uri="{FF2B5EF4-FFF2-40B4-BE49-F238E27FC236}">
                  <a16:creationId xmlns:a16="http://schemas.microsoft.com/office/drawing/2014/main" id="{ABA1F9BA-67A8-17D6-35CA-F2B0FDC4F93D}"/>
                </a:ext>
              </a:extLst>
            </p:cNvPr>
            <p:cNvSpPr txBox="1"/>
            <p:nvPr/>
          </p:nvSpPr>
          <p:spPr>
            <a:xfrm>
              <a:off x="6823820" y="1218049"/>
              <a:ext cx="1533433" cy="461665"/>
            </a:xfrm>
            <a:prstGeom prst="rect">
              <a:avLst/>
            </a:prstGeom>
            <a:noFill/>
          </p:spPr>
          <p:txBody>
            <a:bodyPr wrap="none" rtlCol="0">
              <a:spAutoFit/>
            </a:bodyPr>
            <a:lstStyle/>
            <a:p>
              <a:r>
                <a:rPr lang="en-GB" sz="2400" b="1" dirty="0"/>
                <a:t>a’ </a:t>
              </a:r>
              <a:r>
                <a:rPr lang="en-GB" sz="2400" b="1" dirty="0" err="1"/>
                <a:t>ghaoth</a:t>
              </a:r>
              <a:endParaRPr lang="en-GB" b="1" dirty="0"/>
            </a:p>
          </p:txBody>
        </p:sp>
        <p:pic>
          <p:nvPicPr>
            <p:cNvPr id="13" name="Graphic 12" descr="Windy with solid fill">
              <a:extLst>
                <a:ext uri="{FF2B5EF4-FFF2-40B4-BE49-F238E27FC236}">
                  <a16:creationId xmlns:a16="http://schemas.microsoft.com/office/drawing/2014/main" id="{639F9D9B-83F3-54B2-9ACB-C5748A192358}"/>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101755" y="443480"/>
              <a:ext cx="914400" cy="914400"/>
            </a:xfrm>
            <a:prstGeom prst="rect">
              <a:avLst/>
            </a:prstGeom>
          </p:spPr>
        </p:pic>
      </p:grpSp>
      <p:grpSp>
        <p:nvGrpSpPr>
          <p:cNvPr id="12" name="Group 11" descr="sun icon - a' ghrian - (the) sun">
            <a:extLst>
              <a:ext uri="{FF2B5EF4-FFF2-40B4-BE49-F238E27FC236}">
                <a16:creationId xmlns:a16="http://schemas.microsoft.com/office/drawing/2014/main" id="{0A3E9DF0-D6B5-D7B5-AE99-5B0086A27BAC}"/>
              </a:ext>
            </a:extLst>
          </p:cNvPr>
          <p:cNvGrpSpPr/>
          <p:nvPr/>
        </p:nvGrpSpPr>
        <p:grpSpPr>
          <a:xfrm>
            <a:off x="9871831" y="4725997"/>
            <a:ext cx="1448473" cy="1502408"/>
            <a:chOff x="9696262" y="4756161"/>
            <a:chExt cx="1448473" cy="1502408"/>
          </a:xfrm>
        </p:grpSpPr>
        <p:sp>
          <p:nvSpPr>
            <p:cNvPr id="32" name="TextBox 31">
              <a:extLst>
                <a:ext uri="{FF2B5EF4-FFF2-40B4-BE49-F238E27FC236}">
                  <a16:creationId xmlns:a16="http://schemas.microsoft.com/office/drawing/2014/main" id="{2E6A3E07-D31F-1D04-0F6A-8093026DB02C}"/>
                </a:ext>
              </a:extLst>
            </p:cNvPr>
            <p:cNvSpPr txBox="1"/>
            <p:nvPr/>
          </p:nvSpPr>
          <p:spPr>
            <a:xfrm>
              <a:off x="9696262" y="5796904"/>
              <a:ext cx="1448473" cy="461665"/>
            </a:xfrm>
            <a:prstGeom prst="rect">
              <a:avLst/>
            </a:prstGeom>
            <a:noFill/>
          </p:spPr>
          <p:txBody>
            <a:bodyPr wrap="none" rtlCol="0">
              <a:spAutoFit/>
            </a:bodyPr>
            <a:lstStyle/>
            <a:p>
              <a:r>
                <a:rPr lang="en-GB" sz="2400" b="1" dirty="0"/>
                <a:t>a’ </a:t>
              </a:r>
              <a:r>
                <a:rPr lang="en-GB" sz="2400" b="1" dirty="0" err="1"/>
                <a:t>ghrian</a:t>
              </a:r>
              <a:endParaRPr lang="en-GB" b="1" dirty="0"/>
            </a:p>
          </p:txBody>
        </p:sp>
        <p:pic>
          <p:nvPicPr>
            <p:cNvPr id="48" name="Graphic 47" descr="Sun with solid fill">
              <a:extLst>
                <a:ext uri="{FF2B5EF4-FFF2-40B4-BE49-F238E27FC236}">
                  <a16:creationId xmlns:a16="http://schemas.microsoft.com/office/drawing/2014/main" id="{EE8713F3-FE4E-47F3-D81C-D3074E1AAC5F}"/>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760680" y="4756161"/>
              <a:ext cx="914400" cy="914400"/>
            </a:xfrm>
            <a:prstGeom prst="rect">
              <a:avLst/>
            </a:prstGeom>
          </p:spPr>
        </p:pic>
      </p:grpSp>
    </p:spTree>
    <p:extLst>
      <p:ext uri="{BB962C8B-B14F-4D97-AF65-F5344CB8AC3E}">
        <p14:creationId xmlns:p14="http://schemas.microsoft.com/office/powerpoint/2010/main" val="395860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522EF-3731-C371-CFED-E2892431AF0F}"/>
              </a:ext>
            </a:extLst>
          </p:cNvPr>
          <p:cNvSpPr>
            <a:spLocks noGrp="1"/>
          </p:cNvSpPr>
          <p:nvPr>
            <p:ph type="title"/>
          </p:nvPr>
        </p:nvSpPr>
        <p:spPr/>
        <p:txBody>
          <a:bodyPr/>
          <a:lstStyle/>
          <a:p>
            <a:r>
              <a:rPr lang="en-GB" dirty="0"/>
              <a:t>An </a:t>
            </a:r>
            <a:r>
              <a:rPr lang="en-GB" dirty="0" err="1"/>
              <a:t>aimsir</a:t>
            </a:r>
            <a:r>
              <a:rPr lang="en-GB" dirty="0"/>
              <a:t> – Tha … </a:t>
            </a:r>
            <a:r>
              <a:rPr lang="en-GB" dirty="0" err="1"/>
              <a:t>ann</a:t>
            </a:r>
            <a:r>
              <a:rPr lang="en-GB" dirty="0"/>
              <a:t> (support)</a:t>
            </a:r>
          </a:p>
        </p:txBody>
      </p:sp>
      <p:sp>
        <p:nvSpPr>
          <p:cNvPr id="15" name="TextBox 14">
            <a:extLst>
              <a:ext uri="{FF2B5EF4-FFF2-40B4-BE49-F238E27FC236}">
                <a16:creationId xmlns:a16="http://schemas.microsoft.com/office/drawing/2014/main" id="{876A2E7C-B2B9-10E2-CE69-EF66795E934F}"/>
              </a:ext>
            </a:extLst>
          </p:cNvPr>
          <p:cNvSpPr txBox="1"/>
          <p:nvPr/>
        </p:nvSpPr>
        <p:spPr>
          <a:xfrm>
            <a:off x="601899" y="1408061"/>
            <a:ext cx="6097712" cy="369332"/>
          </a:xfrm>
          <a:prstGeom prst="rect">
            <a:avLst/>
          </a:prstGeom>
          <a:noFill/>
        </p:spPr>
        <p:txBody>
          <a:bodyPr wrap="square">
            <a:spAutoFit/>
          </a:bodyPr>
          <a:lstStyle/>
          <a:p>
            <a:r>
              <a:rPr lang="en-GB" sz="1800" dirty="0"/>
              <a:t>Here are some nouns for the weather in Gaelic</a:t>
            </a:r>
          </a:p>
        </p:txBody>
      </p:sp>
      <p:grpSp>
        <p:nvGrpSpPr>
          <p:cNvPr id="4" name="Group 3" descr="snowman and snowflake icons - sneachd - snow">
            <a:extLst>
              <a:ext uri="{FF2B5EF4-FFF2-40B4-BE49-F238E27FC236}">
                <a16:creationId xmlns:a16="http://schemas.microsoft.com/office/drawing/2014/main" id="{1550EFF3-CE75-8FB3-D832-1B51A39700BD}"/>
              </a:ext>
            </a:extLst>
          </p:cNvPr>
          <p:cNvGrpSpPr/>
          <p:nvPr/>
        </p:nvGrpSpPr>
        <p:grpSpPr>
          <a:xfrm>
            <a:off x="368761" y="1969340"/>
            <a:ext cx="1779520" cy="1793438"/>
            <a:chOff x="368761" y="1969340"/>
            <a:chExt cx="1779520" cy="1793438"/>
          </a:xfrm>
        </p:grpSpPr>
        <p:sp>
          <p:nvSpPr>
            <p:cNvPr id="34" name="TextBox 33">
              <a:extLst>
                <a:ext uri="{FF2B5EF4-FFF2-40B4-BE49-F238E27FC236}">
                  <a16:creationId xmlns:a16="http://schemas.microsoft.com/office/drawing/2014/main" id="{D37F471D-6A92-383E-9569-5CAAE16A0FCE}"/>
                </a:ext>
              </a:extLst>
            </p:cNvPr>
            <p:cNvSpPr txBox="1"/>
            <p:nvPr/>
          </p:nvSpPr>
          <p:spPr>
            <a:xfrm>
              <a:off x="368761" y="2931781"/>
              <a:ext cx="1433406" cy="830997"/>
            </a:xfrm>
            <a:prstGeom prst="rect">
              <a:avLst/>
            </a:prstGeom>
            <a:noFill/>
          </p:spPr>
          <p:txBody>
            <a:bodyPr wrap="none" rtlCol="0">
              <a:spAutoFit/>
            </a:bodyPr>
            <a:lstStyle/>
            <a:p>
              <a:r>
                <a:rPr lang="en-GB" sz="2400" b="1" dirty="0" err="1"/>
                <a:t>sneachd</a:t>
              </a:r>
              <a:endParaRPr lang="en-GB" sz="2400" b="1" dirty="0"/>
            </a:p>
            <a:p>
              <a:r>
                <a:rPr lang="en-GB" sz="2400" b="1" dirty="0"/>
                <a:t>snow</a:t>
              </a:r>
            </a:p>
          </p:txBody>
        </p:sp>
        <p:pic>
          <p:nvPicPr>
            <p:cNvPr id="21" name="Graphic 20" descr="Snowman with solid fill">
              <a:extLst>
                <a:ext uri="{FF2B5EF4-FFF2-40B4-BE49-F238E27FC236}">
                  <a16:creationId xmlns:a16="http://schemas.microsoft.com/office/drawing/2014/main" id="{49F51DDD-F1D1-B367-66D6-185F8DB92B5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33881" y="2141506"/>
              <a:ext cx="914400" cy="914400"/>
            </a:xfrm>
            <a:prstGeom prst="rect">
              <a:avLst/>
            </a:prstGeom>
          </p:spPr>
        </p:pic>
        <p:pic>
          <p:nvPicPr>
            <p:cNvPr id="25" name="Graphic 24" descr="Snowflake with solid fill">
              <a:extLst>
                <a:ext uri="{FF2B5EF4-FFF2-40B4-BE49-F238E27FC236}">
                  <a16:creationId xmlns:a16="http://schemas.microsoft.com/office/drawing/2014/main" id="{2FEE4F0C-559D-5D8E-3A21-50FDCB9BD47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7309" y="1969340"/>
              <a:ext cx="914400" cy="914400"/>
            </a:xfrm>
            <a:prstGeom prst="rect">
              <a:avLst/>
            </a:prstGeom>
          </p:spPr>
        </p:pic>
      </p:grpSp>
      <p:grpSp>
        <p:nvGrpSpPr>
          <p:cNvPr id="8" name="Group 7" descr="ice icon - reothadh - frost or ice">
            <a:extLst>
              <a:ext uri="{FF2B5EF4-FFF2-40B4-BE49-F238E27FC236}">
                <a16:creationId xmlns:a16="http://schemas.microsoft.com/office/drawing/2014/main" id="{F75B2D11-D881-4538-CC14-FF14BEE0DF7B}"/>
              </a:ext>
            </a:extLst>
          </p:cNvPr>
          <p:cNvGrpSpPr/>
          <p:nvPr/>
        </p:nvGrpSpPr>
        <p:grpSpPr>
          <a:xfrm>
            <a:off x="2900389" y="2277355"/>
            <a:ext cx="1500732" cy="1557101"/>
            <a:chOff x="3808060" y="1942534"/>
            <a:chExt cx="1500732" cy="1557101"/>
          </a:xfrm>
        </p:grpSpPr>
        <p:sp>
          <p:nvSpPr>
            <p:cNvPr id="37" name="TextBox 36">
              <a:extLst>
                <a:ext uri="{FF2B5EF4-FFF2-40B4-BE49-F238E27FC236}">
                  <a16:creationId xmlns:a16="http://schemas.microsoft.com/office/drawing/2014/main" id="{4CE6098A-B5B3-97AB-B219-0A604D796B97}"/>
                </a:ext>
              </a:extLst>
            </p:cNvPr>
            <p:cNvSpPr txBox="1"/>
            <p:nvPr/>
          </p:nvSpPr>
          <p:spPr>
            <a:xfrm>
              <a:off x="3808060" y="1942534"/>
              <a:ext cx="1500732" cy="830997"/>
            </a:xfrm>
            <a:prstGeom prst="rect">
              <a:avLst/>
            </a:prstGeom>
            <a:noFill/>
          </p:spPr>
          <p:txBody>
            <a:bodyPr wrap="none" rtlCol="0">
              <a:spAutoFit/>
            </a:bodyPr>
            <a:lstStyle/>
            <a:p>
              <a:r>
                <a:rPr lang="en-GB" sz="2400" b="1" dirty="0" err="1"/>
                <a:t>reòthadh</a:t>
              </a:r>
              <a:endParaRPr lang="en-GB" sz="2400" b="1" dirty="0"/>
            </a:p>
            <a:p>
              <a:r>
                <a:rPr lang="en-GB" sz="2400" b="1" dirty="0"/>
                <a:t>frost</a:t>
              </a:r>
              <a:endParaRPr lang="en-GB" b="1" dirty="0"/>
            </a:p>
          </p:txBody>
        </p:sp>
        <p:pic>
          <p:nvPicPr>
            <p:cNvPr id="44" name="Graphic 43" descr="Low temperature with solid fill">
              <a:extLst>
                <a:ext uri="{FF2B5EF4-FFF2-40B4-BE49-F238E27FC236}">
                  <a16:creationId xmlns:a16="http://schemas.microsoft.com/office/drawing/2014/main" id="{2BAB0A13-332C-7905-0AE4-8F3316A3351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39794" y="2585235"/>
              <a:ext cx="914400" cy="914400"/>
            </a:xfrm>
            <a:prstGeom prst="rect">
              <a:avLst/>
            </a:prstGeom>
          </p:spPr>
        </p:pic>
      </p:grpSp>
      <p:grpSp>
        <p:nvGrpSpPr>
          <p:cNvPr id="18" name="Group 17" descr="rain and umbrella icon - an t-uisge - rain">
            <a:extLst>
              <a:ext uri="{FF2B5EF4-FFF2-40B4-BE49-F238E27FC236}">
                <a16:creationId xmlns:a16="http://schemas.microsoft.com/office/drawing/2014/main" id="{14CC7B33-A4D2-E1AA-FDC7-00FA41585D27}"/>
              </a:ext>
            </a:extLst>
          </p:cNvPr>
          <p:cNvGrpSpPr/>
          <p:nvPr/>
        </p:nvGrpSpPr>
        <p:grpSpPr>
          <a:xfrm>
            <a:off x="5368786" y="2141506"/>
            <a:ext cx="1864319" cy="2271404"/>
            <a:chOff x="7271297" y="2238604"/>
            <a:chExt cx="1864319" cy="2271404"/>
          </a:xfrm>
        </p:grpSpPr>
        <p:sp>
          <p:nvSpPr>
            <p:cNvPr id="29" name="TextBox 28">
              <a:extLst>
                <a:ext uri="{FF2B5EF4-FFF2-40B4-BE49-F238E27FC236}">
                  <a16:creationId xmlns:a16="http://schemas.microsoft.com/office/drawing/2014/main" id="{B60E24CC-3016-5012-EAE1-318AF3E88984}"/>
                </a:ext>
              </a:extLst>
            </p:cNvPr>
            <p:cNvSpPr txBox="1"/>
            <p:nvPr/>
          </p:nvSpPr>
          <p:spPr>
            <a:xfrm>
              <a:off x="7498629" y="3679011"/>
              <a:ext cx="1636987" cy="830997"/>
            </a:xfrm>
            <a:prstGeom prst="rect">
              <a:avLst/>
            </a:prstGeom>
            <a:noFill/>
          </p:spPr>
          <p:txBody>
            <a:bodyPr wrap="none" rtlCol="0">
              <a:spAutoFit/>
            </a:bodyPr>
            <a:lstStyle/>
            <a:p>
              <a:r>
                <a:rPr lang="en-GB" sz="2400" b="1" dirty="0"/>
                <a:t>an t-</a:t>
              </a:r>
              <a:r>
                <a:rPr lang="en-GB" sz="2400" b="1" dirty="0" err="1"/>
                <a:t>uisge</a:t>
              </a:r>
              <a:endParaRPr lang="en-GB" sz="2400" b="1" dirty="0"/>
            </a:p>
            <a:p>
              <a:r>
                <a:rPr lang="en-GB" sz="2400" b="1" dirty="0"/>
                <a:t>rain </a:t>
              </a:r>
              <a:endParaRPr lang="en-GB" b="1" dirty="0"/>
            </a:p>
          </p:txBody>
        </p:sp>
        <p:pic>
          <p:nvPicPr>
            <p:cNvPr id="16" name="Graphic 15" descr="Rain with solid fill">
              <a:extLst>
                <a:ext uri="{FF2B5EF4-FFF2-40B4-BE49-F238E27FC236}">
                  <a16:creationId xmlns:a16="http://schemas.microsoft.com/office/drawing/2014/main" id="{76E3FA00-C8A9-73B5-6E21-2CD19180E2E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71297" y="2238604"/>
              <a:ext cx="914400" cy="914400"/>
            </a:xfrm>
            <a:prstGeom prst="rect">
              <a:avLst/>
            </a:prstGeom>
          </p:spPr>
        </p:pic>
        <p:pic>
          <p:nvPicPr>
            <p:cNvPr id="17" name="Graphic 16" descr="Umbrella with solid fill">
              <a:extLst>
                <a:ext uri="{FF2B5EF4-FFF2-40B4-BE49-F238E27FC236}">
                  <a16:creationId xmlns:a16="http://schemas.microsoft.com/office/drawing/2014/main" id="{E8978DFF-91BC-2C90-FB9D-510B4AEF3DB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22799" y="2782338"/>
              <a:ext cx="914400" cy="914400"/>
            </a:xfrm>
            <a:prstGeom prst="rect">
              <a:avLst/>
            </a:prstGeom>
          </p:spPr>
        </p:pic>
      </p:grpSp>
      <p:grpSp>
        <p:nvGrpSpPr>
          <p:cNvPr id="10" name="Group 9" descr="closed umbrella icon - turadh - dry spell">
            <a:extLst>
              <a:ext uri="{FF2B5EF4-FFF2-40B4-BE49-F238E27FC236}">
                <a16:creationId xmlns:a16="http://schemas.microsoft.com/office/drawing/2014/main" id="{1547CCF2-2A90-388B-E886-1E6E72806A0E}"/>
              </a:ext>
            </a:extLst>
          </p:cNvPr>
          <p:cNvGrpSpPr/>
          <p:nvPr/>
        </p:nvGrpSpPr>
        <p:grpSpPr>
          <a:xfrm>
            <a:off x="7558320" y="2421226"/>
            <a:ext cx="2100695" cy="1341552"/>
            <a:chOff x="9884181" y="675205"/>
            <a:chExt cx="2100695" cy="1341552"/>
          </a:xfrm>
        </p:grpSpPr>
        <p:sp>
          <p:nvSpPr>
            <p:cNvPr id="38" name="TextBox 37">
              <a:extLst>
                <a:ext uri="{FF2B5EF4-FFF2-40B4-BE49-F238E27FC236}">
                  <a16:creationId xmlns:a16="http://schemas.microsoft.com/office/drawing/2014/main" id="{F462E627-F248-4344-29EB-69B311C60AA6}"/>
                </a:ext>
              </a:extLst>
            </p:cNvPr>
            <p:cNvSpPr txBox="1"/>
            <p:nvPr/>
          </p:nvSpPr>
          <p:spPr>
            <a:xfrm>
              <a:off x="10535440" y="1185760"/>
              <a:ext cx="1449436" cy="830997"/>
            </a:xfrm>
            <a:prstGeom prst="rect">
              <a:avLst/>
            </a:prstGeom>
            <a:noFill/>
          </p:spPr>
          <p:txBody>
            <a:bodyPr wrap="none" rtlCol="0">
              <a:spAutoFit/>
            </a:bodyPr>
            <a:lstStyle/>
            <a:p>
              <a:r>
                <a:rPr lang="en-GB" sz="2400" b="1" dirty="0" err="1"/>
                <a:t>turadh</a:t>
              </a:r>
              <a:r>
                <a:rPr lang="en-GB" sz="2400" b="1" dirty="0"/>
                <a:t> </a:t>
              </a:r>
            </a:p>
            <a:p>
              <a:r>
                <a:rPr lang="en-GB" sz="2400" b="1" dirty="0"/>
                <a:t>dry spell</a:t>
              </a:r>
            </a:p>
          </p:txBody>
        </p:sp>
        <p:pic>
          <p:nvPicPr>
            <p:cNvPr id="5" name="Graphic 4" descr="Umbrella Closed with solid fill">
              <a:extLst>
                <a:ext uri="{FF2B5EF4-FFF2-40B4-BE49-F238E27FC236}">
                  <a16:creationId xmlns:a16="http://schemas.microsoft.com/office/drawing/2014/main" id="{77689EB5-1B65-AC21-10ED-2677630B9B9A}"/>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84181" y="675205"/>
              <a:ext cx="914400" cy="914400"/>
            </a:xfrm>
            <a:prstGeom prst="rect">
              <a:avLst/>
            </a:prstGeom>
          </p:spPr>
        </p:pic>
      </p:grpSp>
      <p:grpSp>
        <p:nvGrpSpPr>
          <p:cNvPr id="12" name="Group 11" descr="lightning icon - tairneanaich is dealanaich - thunder &amp; lightning">
            <a:extLst>
              <a:ext uri="{FF2B5EF4-FFF2-40B4-BE49-F238E27FC236}">
                <a16:creationId xmlns:a16="http://schemas.microsoft.com/office/drawing/2014/main" id="{20CE4CA1-AD00-4D48-8314-55E855CC4DEB}"/>
              </a:ext>
            </a:extLst>
          </p:cNvPr>
          <p:cNvGrpSpPr/>
          <p:nvPr/>
        </p:nvGrpSpPr>
        <p:grpSpPr>
          <a:xfrm>
            <a:off x="9884182" y="2033698"/>
            <a:ext cx="2416320" cy="2267446"/>
            <a:chOff x="9884182" y="2033698"/>
            <a:chExt cx="2416320" cy="2267446"/>
          </a:xfrm>
        </p:grpSpPr>
        <p:sp>
          <p:nvSpPr>
            <p:cNvPr id="33" name="TextBox 32">
              <a:extLst>
                <a:ext uri="{FF2B5EF4-FFF2-40B4-BE49-F238E27FC236}">
                  <a16:creationId xmlns:a16="http://schemas.microsoft.com/office/drawing/2014/main" id="{42F2B8AF-8BEB-2B07-C788-47D2A512417E}"/>
                </a:ext>
              </a:extLst>
            </p:cNvPr>
            <p:cNvSpPr txBox="1"/>
            <p:nvPr/>
          </p:nvSpPr>
          <p:spPr>
            <a:xfrm>
              <a:off x="9884182" y="2823816"/>
              <a:ext cx="2416320" cy="1477328"/>
            </a:xfrm>
            <a:prstGeom prst="rect">
              <a:avLst/>
            </a:prstGeom>
            <a:noFill/>
          </p:spPr>
          <p:txBody>
            <a:bodyPr wrap="square" rtlCol="0">
              <a:spAutoFit/>
            </a:bodyPr>
            <a:lstStyle/>
            <a:p>
              <a:r>
                <a:rPr lang="en-GB" sz="2400" b="1" dirty="0" err="1"/>
                <a:t>tairneanaich</a:t>
              </a:r>
              <a:r>
                <a:rPr lang="en-GB" sz="2400" b="1" dirty="0"/>
                <a:t> </a:t>
              </a:r>
            </a:p>
            <a:p>
              <a:r>
                <a:rPr lang="en-GB" sz="2400" b="1" dirty="0"/>
                <a:t>is </a:t>
              </a:r>
            </a:p>
            <a:p>
              <a:r>
                <a:rPr lang="en-GB" sz="2400" b="1" dirty="0" err="1"/>
                <a:t>dealanaich</a:t>
              </a:r>
              <a:endParaRPr lang="en-GB" sz="2400" b="1" dirty="0"/>
            </a:p>
            <a:p>
              <a:r>
                <a:rPr lang="en-GB" sz="1600" b="1" dirty="0"/>
                <a:t>thunder &amp; lightning</a:t>
              </a:r>
              <a:endParaRPr lang="en-GB" sz="1200" b="1" dirty="0"/>
            </a:p>
          </p:txBody>
        </p:sp>
        <p:pic>
          <p:nvPicPr>
            <p:cNvPr id="43" name="Graphic 42" descr="Lightning with solid fill">
              <a:extLst>
                <a:ext uri="{FF2B5EF4-FFF2-40B4-BE49-F238E27FC236}">
                  <a16:creationId xmlns:a16="http://schemas.microsoft.com/office/drawing/2014/main" id="{8B2B6295-34C2-6F01-CAFF-06C592D5580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279584" y="2033698"/>
              <a:ext cx="914400" cy="914400"/>
            </a:xfrm>
            <a:prstGeom prst="rect">
              <a:avLst/>
            </a:prstGeom>
          </p:spPr>
        </p:pic>
      </p:grpSp>
      <p:grpSp>
        <p:nvGrpSpPr>
          <p:cNvPr id="6" name="Group 5" descr="rainbow icon - bogha-frois - rainbow">
            <a:extLst>
              <a:ext uri="{FF2B5EF4-FFF2-40B4-BE49-F238E27FC236}">
                <a16:creationId xmlns:a16="http://schemas.microsoft.com/office/drawing/2014/main" id="{DAF30C4D-60F7-6D9D-82A8-76F4FC362FB2}"/>
              </a:ext>
            </a:extLst>
          </p:cNvPr>
          <p:cNvGrpSpPr/>
          <p:nvPr/>
        </p:nvGrpSpPr>
        <p:grpSpPr>
          <a:xfrm>
            <a:off x="567309" y="4269386"/>
            <a:ext cx="1875835" cy="1658068"/>
            <a:chOff x="567309" y="4269386"/>
            <a:chExt cx="1875835" cy="1658068"/>
          </a:xfrm>
        </p:grpSpPr>
        <p:sp>
          <p:nvSpPr>
            <p:cNvPr id="30" name="TextBox 29">
              <a:extLst>
                <a:ext uri="{FF2B5EF4-FFF2-40B4-BE49-F238E27FC236}">
                  <a16:creationId xmlns:a16="http://schemas.microsoft.com/office/drawing/2014/main" id="{F3B13FFF-9F33-0746-57EF-0F2C4412906B}"/>
                </a:ext>
              </a:extLst>
            </p:cNvPr>
            <p:cNvSpPr txBox="1"/>
            <p:nvPr/>
          </p:nvSpPr>
          <p:spPr>
            <a:xfrm>
              <a:off x="567309" y="5096457"/>
              <a:ext cx="1875835" cy="830997"/>
            </a:xfrm>
            <a:prstGeom prst="rect">
              <a:avLst/>
            </a:prstGeom>
            <a:noFill/>
          </p:spPr>
          <p:txBody>
            <a:bodyPr wrap="none" rtlCol="0">
              <a:spAutoFit/>
            </a:bodyPr>
            <a:lstStyle/>
            <a:p>
              <a:r>
                <a:rPr lang="en-GB" sz="2400" b="1" dirty="0" err="1"/>
                <a:t>bogha-frois</a:t>
              </a:r>
              <a:endParaRPr lang="en-GB" sz="2400" b="1" dirty="0"/>
            </a:p>
            <a:p>
              <a:r>
                <a:rPr lang="en-GB" sz="2400" b="1" dirty="0"/>
                <a:t>rainbow</a:t>
              </a:r>
              <a:endParaRPr lang="en-GB" b="1" dirty="0"/>
            </a:p>
          </p:txBody>
        </p:sp>
        <p:pic>
          <p:nvPicPr>
            <p:cNvPr id="23" name="Graphic 22" descr="Rainbow with solid fill">
              <a:extLst>
                <a:ext uri="{FF2B5EF4-FFF2-40B4-BE49-F238E27FC236}">
                  <a16:creationId xmlns:a16="http://schemas.microsoft.com/office/drawing/2014/main" id="{A94643FD-4A94-276E-3258-DA1580C2CB56}"/>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13161" y="4269386"/>
              <a:ext cx="914400" cy="914400"/>
            </a:xfrm>
            <a:prstGeom prst="rect">
              <a:avLst/>
            </a:prstGeom>
          </p:spPr>
        </p:pic>
      </p:grpSp>
      <p:grpSp>
        <p:nvGrpSpPr>
          <p:cNvPr id="7" name="Group 6" descr="clouds icon - sgothan - clouds">
            <a:extLst>
              <a:ext uri="{FF2B5EF4-FFF2-40B4-BE49-F238E27FC236}">
                <a16:creationId xmlns:a16="http://schemas.microsoft.com/office/drawing/2014/main" id="{3180D918-5BA1-BA54-F249-FF16DB78ED45}"/>
              </a:ext>
            </a:extLst>
          </p:cNvPr>
          <p:cNvGrpSpPr/>
          <p:nvPr/>
        </p:nvGrpSpPr>
        <p:grpSpPr>
          <a:xfrm>
            <a:off x="3276742" y="4526021"/>
            <a:ext cx="1425853" cy="1827413"/>
            <a:chOff x="3688134" y="4443312"/>
            <a:chExt cx="1425853" cy="1827413"/>
          </a:xfrm>
        </p:grpSpPr>
        <p:sp>
          <p:nvSpPr>
            <p:cNvPr id="39" name="TextBox 38">
              <a:extLst>
                <a:ext uri="{FF2B5EF4-FFF2-40B4-BE49-F238E27FC236}">
                  <a16:creationId xmlns:a16="http://schemas.microsoft.com/office/drawing/2014/main" id="{2149B233-D34A-8A68-21F4-130B6D216F15}"/>
                </a:ext>
              </a:extLst>
            </p:cNvPr>
            <p:cNvSpPr txBox="1"/>
            <p:nvPr/>
          </p:nvSpPr>
          <p:spPr>
            <a:xfrm>
              <a:off x="3733481" y="5439728"/>
              <a:ext cx="1380506" cy="830997"/>
            </a:xfrm>
            <a:prstGeom prst="rect">
              <a:avLst/>
            </a:prstGeom>
            <a:noFill/>
          </p:spPr>
          <p:txBody>
            <a:bodyPr wrap="none" rtlCol="0">
              <a:spAutoFit/>
            </a:bodyPr>
            <a:lstStyle/>
            <a:p>
              <a:r>
                <a:rPr lang="en-GB" sz="2400" b="1" dirty="0" err="1"/>
                <a:t>sgòthan</a:t>
              </a:r>
              <a:endParaRPr lang="en-GB" sz="2400" b="1" dirty="0"/>
            </a:p>
            <a:p>
              <a:r>
                <a:rPr lang="en-GB" sz="2400" b="1" dirty="0"/>
                <a:t>clouds</a:t>
              </a:r>
              <a:endParaRPr lang="en-GB" b="1" dirty="0"/>
            </a:p>
          </p:txBody>
        </p:sp>
        <p:pic>
          <p:nvPicPr>
            <p:cNvPr id="3" name="Graphic 2" descr="Cloud with solid fill">
              <a:extLst>
                <a:ext uri="{FF2B5EF4-FFF2-40B4-BE49-F238E27FC236}">
                  <a16:creationId xmlns:a16="http://schemas.microsoft.com/office/drawing/2014/main" id="{67FBBF0E-7E82-2542-2692-FA8A44B60D72}"/>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3688134" y="4443312"/>
              <a:ext cx="914400" cy="914400"/>
            </a:xfrm>
            <a:prstGeom prst="rect">
              <a:avLst/>
            </a:prstGeom>
          </p:spPr>
        </p:pic>
      </p:grpSp>
      <p:grpSp>
        <p:nvGrpSpPr>
          <p:cNvPr id="20" name="Group 19" descr="mist icon - ceo - mist or fog">
            <a:extLst>
              <a:ext uri="{FF2B5EF4-FFF2-40B4-BE49-F238E27FC236}">
                <a16:creationId xmlns:a16="http://schemas.microsoft.com/office/drawing/2014/main" id="{45D4C5E0-EF1A-7D4A-CCD1-011039C8F439}"/>
              </a:ext>
            </a:extLst>
          </p:cNvPr>
          <p:cNvGrpSpPr/>
          <p:nvPr/>
        </p:nvGrpSpPr>
        <p:grpSpPr>
          <a:xfrm>
            <a:off x="5621679" y="4802415"/>
            <a:ext cx="1480076" cy="1551019"/>
            <a:chOff x="6971701" y="4719706"/>
            <a:chExt cx="1480076" cy="1551019"/>
          </a:xfrm>
        </p:grpSpPr>
        <p:sp>
          <p:nvSpPr>
            <p:cNvPr id="41" name="TextBox 40">
              <a:extLst>
                <a:ext uri="{FF2B5EF4-FFF2-40B4-BE49-F238E27FC236}">
                  <a16:creationId xmlns:a16="http://schemas.microsoft.com/office/drawing/2014/main" id="{6EF5C37C-5FAE-ED2A-B784-26CC7D64C52E}"/>
                </a:ext>
              </a:extLst>
            </p:cNvPr>
            <p:cNvSpPr txBox="1"/>
            <p:nvPr/>
          </p:nvSpPr>
          <p:spPr>
            <a:xfrm>
              <a:off x="7071271" y="5439728"/>
              <a:ext cx="1380506" cy="830997"/>
            </a:xfrm>
            <a:prstGeom prst="rect">
              <a:avLst/>
            </a:prstGeom>
            <a:noFill/>
          </p:spPr>
          <p:txBody>
            <a:bodyPr wrap="none" rtlCol="0">
              <a:spAutoFit/>
            </a:bodyPr>
            <a:lstStyle/>
            <a:p>
              <a:r>
                <a:rPr lang="en-GB" sz="2400" b="1" dirty="0" err="1"/>
                <a:t>ceò</a:t>
              </a:r>
              <a:endParaRPr lang="en-GB" sz="2400" b="1" dirty="0"/>
            </a:p>
            <a:p>
              <a:r>
                <a:rPr lang="en-GB" sz="2400" b="1" dirty="0"/>
                <a:t>mist/fog</a:t>
              </a:r>
              <a:endParaRPr lang="en-GB" b="1" dirty="0"/>
            </a:p>
          </p:txBody>
        </p:sp>
        <p:pic>
          <p:nvPicPr>
            <p:cNvPr id="19" name="Graphic 18" descr="Fog with solid fill">
              <a:extLst>
                <a:ext uri="{FF2B5EF4-FFF2-40B4-BE49-F238E27FC236}">
                  <a16:creationId xmlns:a16="http://schemas.microsoft.com/office/drawing/2014/main" id="{8457D6A7-30BD-A7B1-9CAD-0C8B435D195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971701" y="4719706"/>
              <a:ext cx="914400" cy="914400"/>
            </a:xfrm>
            <a:prstGeom prst="rect">
              <a:avLst/>
            </a:prstGeom>
          </p:spPr>
        </p:pic>
      </p:grpSp>
      <p:grpSp>
        <p:nvGrpSpPr>
          <p:cNvPr id="9" name="Group 8" descr="wind icon - a' ghaoth - (the wind)">
            <a:extLst>
              <a:ext uri="{FF2B5EF4-FFF2-40B4-BE49-F238E27FC236}">
                <a16:creationId xmlns:a16="http://schemas.microsoft.com/office/drawing/2014/main" id="{50BD82EA-5A4B-92AC-5CE9-56F0CCEBD010}"/>
              </a:ext>
            </a:extLst>
          </p:cNvPr>
          <p:cNvGrpSpPr/>
          <p:nvPr/>
        </p:nvGrpSpPr>
        <p:grpSpPr>
          <a:xfrm>
            <a:off x="7884275" y="4773613"/>
            <a:ext cx="1533433" cy="1605566"/>
            <a:chOff x="6823820" y="443480"/>
            <a:chExt cx="1533433" cy="1605566"/>
          </a:xfrm>
        </p:grpSpPr>
        <p:sp>
          <p:nvSpPr>
            <p:cNvPr id="11" name="TextBox 10">
              <a:extLst>
                <a:ext uri="{FF2B5EF4-FFF2-40B4-BE49-F238E27FC236}">
                  <a16:creationId xmlns:a16="http://schemas.microsoft.com/office/drawing/2014/main" id="{ABA1F9BA-67A8-17D6-35CA-F2B0FDC4F93D}"/>
                </a:ext>
              </a:extLst>
            </p:cNvPr>
            <p:cNvSpPr txBox="1"/>
            <p:nvPr/>
          </p:nvSpPr>
          <p:spPr>
            <a:xfrm>
              <a:off x="6823820" y="1218049"/>
              <a:ext cx="1533433" cy="830997"/>
            </a:xfrm>
            <a:prstGeom prst="rect">
              <a:avLst/>
            </a:prstGeom>
            <a:noFill/>
          </p:spPr>
          <p:txBody>
            <a:bodyPr wrap="none" rtlCol="0">
              <a:spAutoFit/>
            </a:bodyPr>
            <a:lstStyle/>
            <a:p>
              <a:r>
                <a:rPr lang="en-GB" sz="2400" b="1" dirty="0"/>
                <a:t>a’ </a:t>
              </a:r>
              <a:r>
                <a:rPr lang="en-GB" sz="2400" b="1" dirty="0" err="1"/>
                <a:t>ghaoth</a:t>
              </a:r>
              <a:endParaRPr lang="en-GB" sz="2400" b="1" dirty="0"/>
            </a:p>
            <a:p>
              <a:r>
                <a:rPr lang="en-GB" sz="2400" b="1" dirty="0"/>
                <a:t>the wind</a:t>
              </a:r>
              <a:endParaRPr lang="en-GB" b="1" dirty="0"/>
            </a:p>
          </p:txBody>
        </p:sp>
        <p:pic>
          <p:nvPicPr>
            <p:cNvPr id="13" name="Graphic 12" descr="Windy with solid fill">
              <a:extLst>
                <a:ext uri="{FF2B5EF4-FFF2-40B4-BE49-F238E27FC236}">
                  <a16:creationId xmlns:a16="http://schemas.microsoft.com/office/drawing/2014/main" id="{639F9D9B-83F3-54B2-9ACB-C5748A192358}"/>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101755" y="443480"/>
              <a:ext cx="914400" cy="914400"/>
            </a:xfrm>
            <a:prstGeom prst="rect">
              <a:avLst/>
            </a:prstGeom>
          </p:spPr>
        </p:pic>
      </p:grpSp>
      <p:grpSp>
        <p:nvGrpSpPr>
          <p:cNvPr id="14" name="Group 13" descr="sun icon - a' ghrian - (the) sun">
            <a:extLst>
              <a:ext uri="{FF2B5EF4-FFF2-40B4-BE49-F238E27FC236}">
                <a16:creationId xmlns:a16="http://schemas.microsoft.com/office/drawing/2014/main" id="{D9DE2BD2-ABB0-332C-7E2A-69DD5F4F3FF1}"/>
              </a:ext>
            </a:extLst>
          </p:cNvPr>
          <p:cNvGrpSpPr/>
          <p:nvPr/>
        </p:nvGrpSpPr>
        <p:grpSpPr>
          <a:xfrm>
            <a:off x="10198619" y="4726586"/>
            <a:ext cx="1448473" cy="1871740"/>
            <a:chOff x="9578126" y="4286136"/>
            <a:chExt cx="1448473" cy="1871740"/>
          </a:xfrm>
        </p:grpSpPr>
        <p:sp>
          <p:nvSpPr>
            <p:cNvPr id="32" name="TextBox 31">
              <a:extLst>
                <a:ext uri="{FF2B5EF4-FFF2-40B4-BE49-F238E27FC236}">
                  <a16:creationId xmlns:a16="http://schemas.microsoft.com/office/drawing/2014/main" id="{2E6A3E07-D31F-1D04-0F6A-8093026DB02C}"/>
                </a:ext>
              </a:extLst>
            </p:cNvPr>
            <p:cNvSpPr txBox="1"/>
            <p:nvPr/>
          </p:nvSpPr>
          <p:spPr>
            <a:xfrm>
              <a:off x="9578126" y="5326879"/>
              <a:ext cx="1448473" cy="830997"/>
            </a:xfrm>
            <a:prstGeom prst="rect">
              <a:avLst/>
            </a:prstGeom>
            <a:noFill/>
          </p:spPr>
          <p:txBody>
            <a:bodyPr wrap="none" rtlCol="0">
              <a:spAutoFit/>
            </a:bodyPr>
            <a:lstStyle/>
            <a:p>
              <a:r>
                <a:rPr lang="en-GB" sz="2400" b="1" dirty="0"/>
                <a:t>a’ </a:t>
              </a:r>
              <a:r>
                <a:rPr lang="en-GB" sz="2400" b="1" dirty="0" err="1"/>
                <a:t>ghrian</a:t>
              </a:r>
              <a:endParaRPr lang="en-GB" sz="2400" b="1" dirty="0"/>
            </a:p>
            <a:p>
              <a:r>
                <a:rPr lang="en-GB" sz="2400" b="1" dirty="0"/>
                <a:t>the sun</a:t>
              </a:r>
              <a:endParaRPr lang="en-GB" b="1" dirty="0"/>
            </a:p>
          </p:txBody>
        </p:sp>
        <p:pic>
          <p:nvPicPr>
            <p:cNvPr id="48" name="Graphic 47" descr="Sun with solid fill">
              <a:extLst>
                <a:ext uri="{FF2B5EF4-FFF2-40B4-BE49-F238E27FC236}">
                  <a16:creationId xmlns:a16="http://schemas.microsoft.com/office/drawing/2014/main" id="{EE8713F3-FE4E-47F3-D81C-D3074E1AAC5F}"/>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642544" y="4286136"/>
              <a:ext cx="914400" cy="914400"/>
            </a:xfrm>
            <a:prstGeom prst="rect">
              <a:avLst/>
            </a:prstGeom>
          </p:spPr>
        </p:pic>
      </p:grpSp>
    </p:spTree>
    <p:extLst>
      <p:ext uri="{BB962C8B-B14F-4D97-AF65-F5344CB8AC3E}">
        <p14:creationId xmlns:p14="http://schemas.microsoft.com/office/powerpoint/2010/main" val="265589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talk about the weather</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a:xfrm>
            <a:off x="666751" y="1750273"/>
            <a:ext cx="5384800" cy="3702050"/>
          </a:xfrm>
        </p:spPr>
        <p:txBody>
          <a:bodyPr/>
          <a:lstStyle/>
          <a:p>
            <a:r>
              <a:rPr lang="en-GB" sz="1800" dirty="0"/>
              <a:t>The weather in Gaelic </a:t>
            </a:r>
            <a:r>
              <a:rPr lang="en-GB" sz="1800" b="1" dirty="0"/>
              <a:t>an t-</a:t>
            </a:r>
            <a:r>
              <a:rPr lang="en-GB" sz="1800" b="1" dirty="0" err="1"/>
              <a:t>sìde</a:t>
            </a:r>
            <a:r>
              <a:rPr lang="en-GB" sz="1800" b="1" dirty="0"/>
              <a:t> </a:t>
            </a:r>
            <a:r>
              <a:rPr lang="en-GB" sz="1800" dirty="0"/>
              <a:t>or </a:t>
            </a:r>
            <a:r>
              <a:rPr lang="en-GB" sz="1800" b="1" dirty="0"/>
              <a:t>an </a:t>
            </a:r>
            <a:r>
              <a:rPr lang="en-GB" sz="1800" b="1" dirty="0" err="1"/>
              <a:t>aimsir</a:t>
            </a:r>
            <a:r>
              <a:rPr lang="en-GB" sz="1800" b="1" dirty="0"/>
              <a:t> </a:t>
            </a:r>
            <a:r>
              <a:rPr lang="en-GB" sz="1800" dirty="0"/>
              <a:t>is a feminine noun, that means we use the pronoun i for the weather.</a:t>
            </a:r>
          </a:p>
          <a:p>
            <a:r>
              <a:rPr lang="en-GB" sz="1800" b="1" dirty="0"/>
              <a:t>Tha i </a:t>
            </a:r>
            <a:r>
              <a:rPr lang="en-GB" sz="1800" b="1" dirty="0" err="1"/>
              <a:t>fliuch</a:t>
            </a:r>
            <a:r>
              <a:rPr lang="en-GB" sz="1800" b="1" dirty="0"/>
              <a:t> – It is wet</a:t>
            </a:r>
          </a:p>
          <a:p>
            <a:r>
              <a:rPr lang="en-GB" sz="1800" b="1" dirty="0"/>
              <a:t>Tha i </a:t>
            </a:r>
            <a:r>
              <a:rPr lang="en-GB" sz="1800" b="1" dirty="0" err="1"/>
              <a:t>fuar</a:t>
            </a:r>
            <a:r>
              <a:rPr lang="en-GB" sz="1800" b="1" dirty="0"/>
              <a:t> – It is cold</a:t>
            </a:r>
          </a:p>
          <a:p>
            <a:r>
              <a:rPr lang="en-GB" sz="1800" b="1" dirty="0"/>
              <a:t>Chan </a:t>
            </a:r>
            <a:r>
              <a:rPr lang="en-GB" sz="1800" b="1" dirty="0" err="1"/>
              <a:t>eil</a:t>
            </a:r>
            <a:r>
              <a:rPr lang="en-GB" sz="1800" b="1" dirty="0"/>
              <a:t> i </a:t>
            </a:r>
            <a:r>
              <a:rPr lang="en-GB" sz="1800" b="1" dirty="0" err="1"/>
              <a:t>grianach</a:t>
            </a:r>
            <a:r>
              <a:rPr lang="en-GB" sz="1800" b="1" dirty="0"/>
              <a:t> – It is not sunny</a:t>
            </a:r>
          </a:p>
          <a:p>
            <a:r>
              <a:rPr lang="en-GB" sz="1800" dirty="0"/>
              <a:t>If we use a noun instead we use the structure </a:t>
            </a:r>
            <a:r>
              <a:rPr lang="en-GB" sz="1800" b="1" dirty="0"/>
              <a:t>Tha…</a:t>
            </a:r>
            <a:r>
              <a:rPr lang="en-GB" sz="1800" b="1" dirty="0" err="1"/>
              <a:t>ann</a:t>
            </a:r>
            <a:endParaRPr lang="en-GB" sz="1800" b="1" dirty="0"/>
          </a:p>
          <a:p>
            <a:r>
              <a:rPr lang="en-GB" sz="1800" b="1" dirty="0"/>
              <a:t>Tha an t-</a:t>
            </a:r>
            <a:r>
              <a:rPr lang="en-GB" sz="1800" b="1" dirty="0" err="1"/>
              <a:t>uisge</a:t>
            </a:r>
            <a:r>
              <a:rPr lang="en-GB" sz="1800" b="1" dirty="0"/>
              <a:t> </a:t>
            </a:r>
            <a:r>
              <a:rPr lang="en-GB" sz="1800" b="1" dirty="0" err="1"/>
              <a:t>ann</a:t>
            </a:r>
            <a:r>
              <a:rPr lang="en-GB" sz="1800" b="1" dirty="0"/>
              <a:t> – There is rain</a:t>
            </a:r>
          </a:p>
          <a:p>
            <a:r>
              <a:rPr lang="en-GB" sz="1800" b="1" dirty="0"/>
              <a:t>Chan </a:t>
            </a:r>
            <a:r>
              <a:rPr lang="en-GB" sz="1800" b="1" dirty="0" err="1"/>
              <a:t>eil</a:t>
            </a:r>
            <a:r>
              <a:rPr lang="en-GB" sz="1800" b="1" dirty="0"/>
              <a:t> </a:t>
            </a:r>
            <a:r>
              <a:rPr lang="en-GB" sz="1800" b="1" dirty="0" err="1"/>
              <a:t>sneachd</a:t>
            </a:r>
            <a:r>
              <a:rPr lang="en-GB" sz="1800" b="1" dirty="0"/>
              <a:t> </a:t>
            </a:r>
            <a:r>
              <a:rPr lang="en-GB" sz="1800" b="1" dirty="0" err="1"/>
              <a:t>ann</a:t>
            </a:r>
            <a:r>
              <a:rPr lang="en-GB" sz="1800" b="1" dirty="0"/>
              <a:t> – There is no snow</a:t>
            </a:r>
          </a:p>
          <a:p>
            <a:r>
              <a:rPr lang="en-GB" sz="1800" dirty="0"/>
              <a:t>To ask someone how the weather is, you ask:</a:t>
            </a:r>
          </a:p>
          <a:p>
            <a:r>
              <a:rPr lang="en-GB" sz="1800" b="1" dirty="0" err="1"/>
              <a:t>Ciamar</a:t>
            </a:r>
            <a:r>
              <a:rPr lang="en-GB" sz="1800" b="1" dirty="0"/>
              <a:t> a </a:t>
            </a:r>
            <a:r>
              <a:rPr lang="en-GB" sz="1800" b="1" dirty="0" err="1"/>
              <a:t>tha</a:t>
            </a:r>
            <a:r>
              <a:rPr lang="en-GB" sz="1800" b="1" dirty="0"/>
              <a:t> an t-</a:t>
            </a:r>
            <a:r>
              <a:rPr lang="en-GB" sz="1800" b="1" dirty="0" err="1"/>
              <a:t>sìde</a:t>
            </a:r>
            <a:r>
              <a:rPr lang="en-GB" sz="1800" b="1" dirty="0"/>
              <a:t>? </a:t>
            </a:r>
            <a:r>
              <a:rPr lang="en-GB" sz="1800" dirty="0"/>
              <a:t>or</a:t>
            </a:r>
            <a:r>
              <a:rPr lang="en-GB" sz="1800" b="1" dirty="0"/>
              <a:t> </a:t>
            </a:r>
            <a:r>
              <a:rPr lang="en-GB" sz="1800" b="1" dirty="0" err="1"/>
              <a:t>Ciamar</a:t>
            </a:r>
            <a:r>
              <a:rPr lang="en-GB" sz="1800" b="1" dirty="0"/>
              <a:t> a </a:t>
            </a:r>
            <a:r>
              <a:rPr lang="en-GB" sz="1800" b="1" dirty="0" err="1"/>
              <a:t>tha</a:t>
            </a:r>
            <a:r>
              <a:rPr lang="en-GB" sz="1800" b="1" dirty="0"/>
              <a:t> an </a:t>
            </a:r>
            <a:r>
              <a:rPr lang="en-GB" sz="1800" b="1" dirty="0" err="1"/>
              <a:t>aimsir</a:t>
            </a:r>
            <a:r>
              <a:rPr lang="en-GB" sz="1800" b="1" dirty="0"/>
              <a:t>?</a:t>
            </a:r>
          </a:p>
          <a:p>
            <a:r>
              <a:rPr lang="en-GB" sz="1800" dirty="0"/>
              <a:t>You can also add </a:t>
            </a:r>
            <a:r>
              <a:rPr lang="en-GB" sz="1800" b="1" dirty="0"/>
              <a:t>an-</a:t>
            </a:r>
            <a:r>
              <a:rPr lang="en-GB" sz="1800" b="1" dirty="0" err="1"/>
              <a:t>diugh</a:t>
            </a:r>
            <a:r>
              <a:rPr lang="en-GB" sz="1800" b="1" dirty="0"/>
              <a:t> </a:t>
            </a:r>
            <a:r>
              <a:rPr lang="en-GB" sz="1800" dirty="0"/>
              <a:t>for today</a:t>
            </a:r>
          </a:p>
          <a:p>
            <a:endParaRPr lang="en-GB" sz="2400" b="1" dirty="0"/>
          </a:p>
          <a:p>
            <a:endParaRPr lang="en-GB" b="1" dirty="0"/>
          </a:p>
        </p:txBody>
      </p:sp>
      <p:pic>
        <p:nvPicPr>
          <p:cNvPr id="15" name="Picture 14" descr="A woman talking">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880" y="1827095"/>
            <a:ext cx="1032379" cy="1588791"/>
          </a:xfrm>
          <a:prstGeom prst="rect">
            <a:avLst/>
          </a:prstGeom>
          <a:solidFill>
            <a:schemeClr val="bg1"/>
          </a:solidFill>
        </p:spPr>
      </p:pic>
      <p:sp>
        <p:nvSpPr>
          <p:cNvPr id="5" name="Speech Bubble: Rectangle 4">
            <a:extLst>
              <a:ext uri="{FF2B5EF4-FFF2-40B4-BE49-F238E27FC236}">
                <a16:creationId xmlns:a16="http://schemas.microsoft.com/office/drawing/2014/main" id="{FAF7AF29-FD6D-030A-0BF8-0373CC032345}"/>
              </a:ext>
            </a:extLst>
          </p:cNvPr>
          <p:cNvSpPr/>
          <p:nvPr/>
        </p:nvSpPr>
        <p:spPr>
          <a:xfrm>
            <a:off x="7646218" y="1442983"/>
            <a:ext cx="4545781" cy="72401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chemeClr val="tx1"/>
                </a:solidFill>
              </a:rPr>
              <a:t>Ciamar</a:t>
            </a:r>
            <a:r>
              <a:rPr lang="en-GB" sz="2800" dirty="0">
                <a:solidFill>
                  <a:schemeClr val="tx1"/>
                </a:solidFill>
              </a:rPr>
              <a:t> a </a:t>
            </a:r>
            <a:r>
              <a:rPr lang="en-GB" sz="2800" dirty="0" err="1">
                <a:solidFill>
                  <a:schemeClr val="tx1"/>
                </a:solidFill>
              </a:rPr>
              <a:t>tha</a:t>
            </a:r>
            <a:r>
              <a:rPr lang="en-GB" sz="2800" dirty="0">
                <a:solidFill>
                  <a:schemeClr val="tx1"/>
                </a:solidFill>
              </a:rPr>
              <a:t> an t-</a:t>
            </a:r>
            <a:r>
              <a:rPr lang="en-GB" sz="2800" dirty="0" err="1">
                <a:solidFill>
                  <a:schemeClr val="tx1"/>
                </a:solidFill>
              </a:rPr>
              <a:t>sìde</a:t>
            </a:r>
            <a:r>
              <a:rPr lang="en-GB" sz="2800" dirty="0">
                <a:solidFill>
                  <a:schemeClr val="tx1"/>
                </a:solidFill>
              </a:rPr>
              <a:t>?</a:t>
            </a:r>
          </a:p>
        </p:txBody>
      </p:sp>
      <p:pic>
        <p:nvPicPr>
          <p:cNvPr id="10" name="Graphic 9" descr="Thermometer with solid fill">
            <a:extLst>
              <a:ext uri="{FF2B5EF4-FFF2-40B4-BE49-F238E27FC236}">
                <a16:creationId xmlns:a16="http://schemas.microsoft.com/office/drawing/2014/main" id="{D272C3EA-B801-D08E-3993-A92556D8E04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361" y="3156599"/>
            <a:ext cx="914400" cy="914400"/>
          </a:xfrm>
          <a:prstGeom prst="rect">
            <a:avLst/>
          </a:prstGeom>
        </p:spPr>
      </p:pic>
      <p:sp>
        <p:nvSpPr>
          <p:cNvPr id="20" name="Speech Bubble: Rectangle 19">
            <a:extLst>
              <a:ext uri="{FF2B5EF4-FFF2-40B4-BE49-F238E27FC236}">
                <a16:creationId xmlns:a16="http://schemas.microsoft.com/office/drawing/2014/main" id="{0CFFCA03-7BD2-6C09-23EC-A867EC754D04}"/>
              </a:ext>
            </a:extLst>
          </p:cNvPr>
          <p:cNvSpPr/>
          <p:nvPr/>
        </p:nvSpPr>
        <p:spPr>
          <a:xfrm>
            <a:off x="7688604" y="2564065"/>
            <a:ext cx="4269982" cy="831745"/>
          </a:xfrm>
          <a:prstGeom prst="wedgeRectCallout">
            <a:avLst>
              <a:gd name="adj1" fmla="val -43943"/>
              <a:gd name="adj2" fmla="val 806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i </a:t>
            </a:r>
            <a:r>
              <a:rPr lang="en-GB" sz="2400" dirty="0" err="1">
                <a:solidFill>
                  <a:schemeClr val="tx1"/>
                </a:solidFill>
              </a:rPr>
              <a:t>teth</a:t>
            </a:r>
            <a:endParaRPr lang="en-GB" sz="2400" dirty="0">
              <a:solidFill>
                <a:schemeClr val="tx1"/>
              </a:solidFill>
            </a:endParaRPr>
          </a:p>
        </p:txBody>
      </p:sp>
      <p:pic>
        <p:nvPicPr>
          <p:cNvPr id="50" name="Graphic 49" descr="Low temperature with solid fill">
            <a:extLst>
              <a:ext uri="{FF2B5EF4-FFF2-40B4-BE49-F238E27FC236}">
                <a16:creationId xmlns:a16="http://schemas.microsoft.com/office/drawing/2014/main" id="{700CC64C-2B13-6104-FDB7-8FF71B9157B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34057" y="3613799"/>
            <a:ext cx="914400" cy="914400"/>
          </a:xfrm>
          <a:prstGeom prst="rect">
            <a:avLst/>
          </a:prstGeom>
        </p:spPr>
      </p:pic>
      <p:sp>
        <p:nvSpPr>
          <p:cNvPr id="26" name="Speech Bubble: Rectangle 25">
            <a:extLst>
              <a:ext uri="{FF2B5EF4-FFF2-40B4-BE49-F238E27FC236}">
                <a16:creationId xmlns:a16="http://schemas.microsoft.com/office/drawing/2014/main" id="{7AC11DC3-E4CA-F722-4DEE-4197A68CD474}"/>
              </a:ext>
            </a:extLst>
          </p:cNvPr>
          <p:cNvSpPr/>
          <p:nvPr/>
        </p:nvSpPr>
        <p:spPr>
          <a:xfrm>
            <a:off x="8247755" y="3601298"/>
            <a:ext cx="2460706" cy="461574"/>
          </a:xfrm>
          <a:prstGeom prst="wedgeRectCallout">
            <a:avLst>
              <a:gd name="adj1" fmla="val 59049"/>
              <a:gd name="adj2" fmla="val 517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i </a:t>
            </a:r>
            <a:r>
              <a:rPr lang="en-GB" sz="2400" dirty="0" err="1">
                <a:solidFill>
                  <a:schemeClr val="tx1"/>
                </a:solidFill>
              </a:rPr>
              <a:t>fuar</a:t>
            </a:r>
            <a:endParaRPr lang="en-GB" sz="2400" dirty="0">
              <a:solidFill>
                <a:schemeClr val="tx1"/>
              </a:solidFill>
            </a:endParaRPr>
          </a:p>
        </p:txBody>
      </p:sp>
      <p:pic>
        <p:nvPicPr>
          <p:cNvPr id="40" name="Graphic 39" descr="Snowman with solid fill">
            <a:extLst>
              <a:ext uri="{FF2B5EF4-FFF2-40B4-BE49-F238E27FC236}">
                <a16:creationId xmlns:a16="http://schemas.microsoft.com/office/drawing/2014/main" id="{FF586BBA-477F-2492-61A5-401A37308C5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64011" y="4401866"/>
            <a:ext cx="914400" cy="914400"/>
          </a:xfrm>
          <a:prstGeom prst="rect">
            <a:avLst/>
          </a:prstGeom>
        </p:spPr>
      </p:pic>
      <p:sp>
        <p:nvSpPr>
          <p:cNvPr id="33" name="Speech Bubble: Rectangle 32">
            <a:extLst>
              <a:ext uri="{FF2B5EF4-FFF2-40B4-BE49-F238E27FC236}">
                <a16:creationId xmlns:a16="http://schemas.microsoft.com/office/drawing/2014/main" id="{B8F41304-62A9-0F93-715E-1FDFB4878317}"/>
              </a:ext>
            </a:extLst>
          </p:cNvPr>
          <p:cNvSpPr/>
          <p:nvPr/>
        </p:nvSpPr>
        <p:spPr>
          <a:xfrm>
            <a:off x="8260686" y="4375012"/>
            <a:ext cx="2321427" cy="743758"/>
          </a:xfrm>
          <a:prstGeom prst="wedgeRectCallout">
            <a:avLst>
              <a:gd name="adj1" fmla="val -68932"/>
              <a:gd name="adj2" fmla="val -511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Tha </a:t>
            </a:r>
            <a:r>
              <a:rPr lang="en-GB" sz="2000" dirty="0" err="1">
                <a:solidFill>
                  <a:schemeClr val="tx1"/>
                </a:solidFill>
              </a:rPr>
              <a:t>sneachd</a:t>
            </a:r>
            <a:r>
              <a:rPr lang="en-GB" sz="2000" dirty="0">
                <a:solidFill>
                  <a:schemeClr val="tx1"/>
                </a:solidFill>
              </a:rPr>
              <a:t> </a:t>
            </a:r>
            <a:r>
              <a:rPr lang="en-GB" sz="2000" dirty="0" err="1">
                <a:solidFill>
                  <a:schemeClr val="tx1"/>
                </a:solidFill>
              </a:rPr>
              <a:t>ann</a:t>
            </a:r>
            <a:endParaRPr lang="en-GB" sz="2000" dirty="0">
              <a:solidFill>
                <a:schemeClr val="tx1"/>
              </a:solidFill>
            </a:endParaRPr>
          </a:p>
        </p:txBody>
      </p:sp>
      <p:pic>
        <p:nvPicPr>
          <p:cNvPr id="34" name="Graphic 33" descr="Rain with solid fill">
            <a:extLst>
              <a:ext uri="{FF2B5EF4-FFF2-40B4-BE49-F238E27FC236}">
                <a16:creationId xmlns:a16="http://schemas.microsoft.com/office/drawing/2014/main" id="{2C3AFAB4-2364-F54D-A132-519E00BF146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263468" y="4859066"/>
            <a:ext cx="914400" cy="914400"/>
          </a:xfrm>
          <a:prstGeom prst="rect">
            <a:avLst/>
          </a:prstGeom>
        </p:spPr>
      </p:pic>
      <p:sp>
        <p:nvSpPr>
          <p:cNvPr id="53" name="Speech Bubble: Rectangle 52">
            <a:extLst>
              <a:ext uri="{FF2B5EF4-FFF2-40B4-BE49-F238E27FC236}">
                <a16:creationId xmlns:a16="http://schemas.microsoft.com/office/drawing/2014/main" id="{A362C0C9-D28D-B0B5-A30A-DDB377EEC5D5}"/>
              </a:ext>
            </a:extLst>
          </p:cNvPr>
          <p:cNvSpPr/>
          <p:nvPr/>
        </p:nvSpPr>
        <p:spPr>
          <a:xfrm>
            <a:off x="8353200" y="5412742"/>
            <a:ext cx="2580857" cy="743758"/>
          </a:xfrm>
          <a:prstGeom prst="wedgeRectCallout">
            <a:avLst>
              <a:gd name="adj1" fmla="val 65196"/>
              <a:gd name="adj2" fmla="val -524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Tha an t-</a:t>
            </a:r>
            <a:r>
              <a:rPr lang="en-GB" sz="2000" dirty="0" err="1">
                <a:solidFill>
                  <a:schemeClr val="tx1"/>
                </a:solidFill>
              </a:rPr>
              <a:t>uisge</a:t>
            </a:r>
            <a:r>
              <a:rPr lang="en-GB" sz="2000" dirty="0">
                <a:solidFill>
                  <a:schemeClr val="tx1"/>
                </a:solidFill>
              </a:rPr>
              <a:t> </a:t>
            </a:r>
            <a:r>
              <a:rPr lang="en-GB" sz="2000" dirty="0" err="1">
                <a:solidFill>
                  <a:schemeClr val="tx1"/>
                </a:solidFill>
              </a:rPr>
              <a:t>ann</a:t>
            </a:r>
            <a:endParaRPr lang="en-GB" sz="2000" dirty="0">
              <a:solidFill>
                <a:schemeClr val="tx1"/>
              </a:solidFill>
            </a:endParaRPr>
          </a:p>
        </p:txBody>
      </p:sp>
    </p:spTree>
    <p:extLst>
      <p:ext uri="{BB962C8B-B14F-4D97-AF65-F5344CB8AC3E}">
        <p14:creationId xmlns:p14="http://schemas.microsoft.com/office/powerpoint/2010/main" val="283658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6" grpId="0" animBg="1"/>
      <p:bldP spid="33"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 </a:t>
            </a:r>
            <a:r>
              <a:rPr lang="en-GB" dirty="0" err="1"/>
              <a:t>Seumasaich</a:t>
            </a:r>
            <a:r>
              <a:rPr lang="en-GB" dirty="0"/>
              <a:t> – Lesson 8</a:t>
            </a:r>
          </a:p>
        </p:txBody>
      </p:sp>
      <p:sp>
        <p:nvSpPr>
          <p:cNvPr id="6" name="AutoShape 6" descr="https://euc-powerpoint.officeapps.live.com/pods/GetClipboardImage.ashx?Id=64a3ed11-a6b0-4233-987d-88e029c97122&amp;DC=GEU6&amp;pkey=63d2f266-a274-462e-b652-a437d6e48659&amp;wdwaccluster=GEU6"/>
          <p:cNvSpPr>
            <a:spLocks noGrp="1" noChangeAspect="1" noChangeArrowheads="1"/>
          </p:cNvSpPr>
          <p:nvPr>
            <p:ph idx="1"/>
          </p:nvPr>
        </p:nvSpPr>
        <p:spPr/>
        <p:txBody>
          <a:bodyPr/>
          <a:lstStyle/>
          <a:p>
            <a:r>
              <a:rPr lang="en-GB" dirty="0"/>
              <a:t>In this Learning about Gaelic Language and Culture resource lesson we will learn:</a:t>
            </a:r>
          </a:p>
          <a:p>
            <a:pPr marL="342900" indent="-342900">
              <a:buFont typeface="Arial" panose="020B0604020202020204" pitchFamily="34" charset="0"/>
              <a:buChar char="•"/>
            </a:pPr>
            <a:r>
              <a:rPr lang="en-GB" dirty="0"/>
              <a:t>about how Bonnie Prince Charlie escaped from the British forces</a:t>
            </a:r>
          </a:p>
          <a:p>
            <a:pPr marL="342900" indent="-342900">
              <a:buFont typeface="Arial" panose="020B0604020202020204" pitchFamily="34" charset="0"/>
              <a:buChar char="•"/>
            </a:pPr>
            <a:r>
              <a:rPr lang="en-GB" dirty="0"/>
              <a:t>about the impact of the failure of the Jacobite rebellion on the Gaelic culture of the Highlands of Scotland</a:t>
            </a:r>
          </a:p>
          <a:p>
            <a:pPr marL="342900" indent="-342900">
              <a:buFont typeface="Arial" panose="020B0604020202020204" pitchFamily="34" charset="0"/>
              <a:buChar char="•"/>
            </a:pPr>
            <a:r>
              <a:rPr lang="en-GB" dirty="0"/>
              <a:t>to discuss the weather in Gaelic</a:t>
            </a:r>
          </a:p>
          <a:p>
            <a:pPr marL="342900" indent="-342900">
              <a:buFont typeface="Arial" panose="020B0604020202020204" pitchFamily="34" charset="0"/>
              <a:buChar char="•"/>
            </a:pPr>
            <a:r>
              <a:rPr lang="en-GB" dirty="0"/>
              <a:t>to use the past tense structure </a:t>
            </a:r>
            <a:r>
              <a:rPr lang="en-GB" dirty="0" err="1"/>
              <a:t>Bha</a:t>
            </a:r>
            <a:r>
              <a:rPr lang="en-GB" dirty="0"/>
              <a:t>/Cha </a:t>
            </a:r>
            <a:r>
              <a:rPr lang="en-GB" dirty="0" err="1"/>
              <a:t>robh</a:t>
            </a:r>
            <a:endParaRPr lang="en-GB" dirty="0"/>
          </a:p>
          <a:p>
            <a:pPr marL="342900" indent="-342900">
              <a:buFont typeface="Arial" panose="020B0604020202020204" pitchFamily="34" charset="0"/>
              <a:buChar char="•"/>
            </a:pPr>
            <a:r>
              <a:rPr lang="en-GB" dirty="0"/>
              <a:t>to create short texts about ourselves and others in Gaelic</a:t>
            </a:r>
          </a:p>
          <a:p>
            <a:pPr marL="342900" indent="-342900">
              <a:buFont typeface="Arial" panose="020B0604020202020204" pitchFamily="34" charset="0"/>
              <a:buChar char="•"/>
            </a:pPr>
            <a:r>
              <a:rPr lang="en-GB" dirty="0"/>
              <a:t>to reflect upon our learning about </a:t>
            </a:r>
            <a:r>
              <a:rPr lang="en-GB"/>
              <a:t>the Jacobites and Gaelic</a:t>
            </a:r>
            <a:endParaRPr lang="en-GB" dirty="0"/>
          </a:p>
          <a:p>
            <a:endParaRPr lang="en-GB" dirty="0"/>
          </a:p>
          <a:p>
            <a:endParaRPr lang="en-GB" dirty="0"/>
          </a:p>
        </p:txBody>
      </p:sp>
    </p:spTree>
    <p:extLst>
      <p:ext uri="{BB962C8B-B14F-4D97-AF65-F5344CB8AC3E}">
        <p14:creationId xmlns:p14="http://schemas.microsoft.com/office/powerpoint/2010/main" val="358657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talk about the weather in the past</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1800" dirty="0"/>
              <a:t>To say things in the past tense in Gaelic, you change </a:t>
            </a:r>
            <a:r>
              <a:rPr lang="en-GB" sz="1800" b="1" dirty="0"/>
              <a:t>Tha</a:t>
            </a:r>
            <a:r>
              <a:rPr lang="en-GB" sz="1800" dirty="0"/>
              <a:t> to </a:t>
            </a:r>
            <a:r>
              <a:rPr lang="en-GB" sz="1800" b="1" dirty="0" err="1"/>
              <a:t>Bha</a:t>
            </a:r>
            <a:r>
              <a:rPr lang="en-GB" sz="1800" dirty="0"/>
              <a:t> (and </a:t>
            </a:r>
            <a:r>
              <a:rPr lang="en-GB" sz="1800" b="1" dirty="0"/>
              <a:t>Chan </a:t>
            </a:r>
            <a:r>
              <a:rPr lang="en-GB" sz="1800" b="1" dirty="0" err="1"/>
              <a:t>eil</a:t>
            </a:r>
            <a:r>
              <a:rPr lang="en-GB" sz="1800" b="1" dirty="0"/>
              <a:t> </a:t>
            </a:r>
            <a:r>
              <a:rPr lang="en-GB" sz="1800" dirty="0"/>
              <a:t>to </a:t>
            </a:r>
            <a:r>
              <a:rPr lang="en-GB" sz="1800" b="1" dirty="0"/>
              <a:t>Cha </a:t>
            </a:r>
            <a:r>
              <a:rPr lang="en-GB" sz="1800" b="1" dirty="0" err="1"/>
              <a:t>robh</a:t>
            </a:r>
            <a:r>
              <a:rPr lang="en-GB" sz="1800" dirty="0"/>
              <a:t>)</a:t>
            </a:r>
          </a:p>
          <a:p>
            <a:r>
              <a:rPr lang="en-GB" sz="1800" b="1" dirty="0" err="1"/>
              <a:t>Bha</a:t>
            </a:r>
            <a:r>
              <a:rPr lang="en-GB" sz="1800" b="1" dirty="0"/>
              <a:t> i </a:t>
            </a:r>
            <a:r>
              <a:rPr lang="en-GB" sz="1800" b="1" dirty="0" err="1"/>
              <a:t>fliuch</a:t>
            </a:r>
            <a:r>
              <a:rPr lang="en-GB" sz="1800" b="1" dirty="0"/>
              <a:t> – It was wet</a:t>
            </a:r>
          </a:p>
          <a:p>
            <a:r>
              <a:rPr lang="en-GB" sz="1800" b="1" dirty="0" err="1"/>
              <a:t>Bha</a:t>
            </a:r>
            <a:r>
              <a:rPr lang="en-GB" sz="1800" b="1" dirty="0"/>
              <a:t> i </a:t>
            </a:r>
            <a:r>
              <a:rPr lang="en-GB" sz="1800" b="1" dirty="0" err="1"/>
              <a:t>fuar</a:t>
            </a:r>
            <a:r>
              <a:rPr lang="en-GB" sz="1800" b="1" dirty="0"/>
              <a:t> – It was cold</a:t>
            </a:r>
          </a:p>
          <a:p>
            <a:r>
              <a:rPr lang="en-GB" sz="1800" b="1" dirty="0"/>
              <a:t>Cha </a:t>
            </a:r>
            <a:r>
              <a:rPr lang="en-GB" sz="1800" b="1" dirty="0" err="1"/>
              <a:t>robh</a:t>
            </a:r>
            <a:r>
              <a:rPr lang="en-GB" sz="1800" b="1" dirty="0"/>
              <a:t> i </a:t>
            </a:r>
            <a:r>
              <a:rPr lang="en-GB" sz="1800" b="1" dirty="0" err="1"/>
              <a:t>grianach</a:t>
            </a:r>
            <a:r>
              <a:rPr lang="en-GB" sz="1800" b="1" dirty="0"/>
              <a:t> – It was not sunny</a:t>
            </a:r>
          </a:p>
          <a:p>
            <a:r>
              <a:rPr lang="en-GB" sz="1800" dirty="0"/>
              <a:t>If we use a noun instead we use the structure </a:t>
            </a:r>
            <a:r>
              <a:rPr lang="en-GB" sz="1800" b="1" dirty="0" err="1"/>
              <a:t>Bha</a:t>
            </a:r>
            <a:r>
              <a:rPr lang="en-GB" sz="1800" b="1" dirty="0"/>
              <a:t>…</a:t>
            </a:r>
            <a:r>
              <a:rPr lang="en-GB" sz="1800" b="1" dirty="0" err="1"/>
              <a:t>ann</a:t>
            </a:r>
            <a:endParaRPr lang="en-GB" sz="1800" b="1" dirty="0"/>
          </a:p>
          <a:p>
            <a:r>
              <a:rPr lang="en-GB" sz="1800" b="1" dirty="0" err="1"/>
              <a:t>Bha</a:t>
            </a:r>
            <a:r>
              <a:rPr lang="en-GB" sz="1800" b="1" dirty="0"/>
              <a:t> an t-</a:t>
            </a:r>
            <a:r>
              <a:rPr lang="en-GB" sz="1800" b="1" dirty="0" err="1"/>
              <a:t>uisge</a:t>
            </a:r>
            <a:r>
              <a:rPr lang="en-GB" sz="1800" b="1" dirty="0"/>
              <a:t> </a:t>
            </a:r>
            <a:r>
              <a:rPr lang="en-GB" sz="1800" b="1" dirty="0" err="1"/>
              <a:t>ann</a:t>
            </a:r>
            <a:r>
              <a:rPr lang="en-GB" sz="1800" b="1" dirty="0"/>
              <a:t> – There was rain</a:t>
            </a:r>
          </a:p>
          <a:p>
            <a:r>
              <a:rPr lang="en-GB" sz="1800" b="1" dirty="0"/>
              <a:t>Cha </a:t>
            </a:r>
            <a:r>
              <a:rPr lang="en-GB" sz="1800" b="1" dirty="0" err="1"/>
              <a:t>robh</a:t>
            </a:r>
            <a:r>
              <a:rPr lang="en-GB" sz="1800" b="1" dirty="0"/>
              <a:t> </a:t>
            </a:r>
            <a:r>
              <a:rPr lang="en-GB" sz="1800" b="1" dirty="0" err="1"/>
              <a:t>sneachd</a:t>
            </a:r>
            <a:r>
              <a:rPr lang="en-GB" sz="1800" b="1" dirty="0"/>
              <a:t> </a:t>
            </a:r>
            <a:r>
              <a:rPr lang="en-GB" sz="1800" b="1" dirty="0" err="1"/>
              <a:t>ann</a:t>
            </a:r>
            <a:r>
              <a:rPr lang="en-GB" sz="1800" b="1" dirty="0"/>
              <a:t> – There was no snow</a:t>
            </a:r>
          </a:p>
          <a:p>
            <a:r>
              <a:rPr lang="en-GB" sz="1800" dirty="0"/>
              <a:t>To ask someone how the weather was , you ask:</a:t>
            </a:r>
          </a:p>
          <a:p>
            <a:r>
              <a:rPr lang="en-GB" sz="1800" b="1" dirty="0" err="1"/>
              <a:t>Ciamar</a:t>
            </a:r>
            <a:r>
              <a:rPr lang="en-GB" sz="1800" b="1" dirty="0"/>
              <a:t> a </a:t>
            </a:r>
            <a:r>
              <a:rPr lang="en-GB" sz="1800" b="1" dirty="0" err="1"/>
              <a:t>bha</a:t>
            </a:r>
            <a:r>
              <a:rPr lang="en-GB" sz="1800" b="1" dirty="0"/>
              <a:t> an t-</a:t>
            </a:r>
            <a:r>
              <a:rPr lang="en-GB" sz="1800" b="1" dirty="0" err="1"/>
              <a:t>sìde</a:t>
            </a:r>
            <a:r>
              <a:rPr lang="en-GB" sz="1800" b="1" dirty="0"/>
              <a:t>? </a:t>
            </a:r>
            <a:r>
              <a:rPr lang="en-GB" sz="1800" dirty="0"/>
              <a:t>or</a:t>
            </a:r>
            <a:r>
              <a:rPr lang="en-GB" sz="1800" b="1" dirty="0"/>
              <a:t> </a:t>
            </a:r>
            <a:r>
              <a:rPr lang="en-GB" sz="1800" b="1" dirty="0" err="1"/>
              <a:t>Ciamar</a:t>
            </a:r>
            <a:r>
              <a:rPr lang="en-GB" sz="1800" b="1" dirty="0"/>
              <a:t> a </a:t>
            </a:r>
            <a:r>
              <a:rPr lang="en-GB" sz="1800" b="1" dirty="0" err="1"/>
              <a:t>bha</a:t>
            </a:r>
            <a:r>
              <a:rPr lang="en-GB" sz="1800" b="1" dirty="0"/>
              <a:t> an </a:t>
            </a:r>
            <a:r>
              <a:rPr lang="en-GB" sz="1800" b="1" dirty="0" err="1"/>
              <a:t>aimsir</a:t>
            </a:r>
            <a:r>
              <a:rPr lang="en-GB" sz="1800" b="1" dirty="0"/>
              <a:t>?</a:t>
            </a:r>
          </a:p>
          <a:p>
            <a:r>
              <a:rPr lang="en-GB" sz="1800" dirty="0"/>
              <a:t>You can also add </a:t>
            </a:r>
            <a:r>
              <a:rPr lang="en-GB" sz="1800" b="1" dirty="0"/>
              <a:t>an-</a:t>
            </a:r>
            <a:r>
              <a:rPr lang="en-GB" sz="1800" b="1" dirty="0" err="1"/>
              <a:t>dè</a:t>
            </a:r>
            <a:r>
              <a:rPr lang="en-GB" sz="1800" b="1" dirty="0"/>
              <a:t> </a:t>
            </a:r>
            <a:r>
              <a:rPr lang="en-GB" sz="1800" dirty="0"/>
              <a:t>for </a:t>
            </a:r>
            <a:r>
              <a:rPr lang="en-GB" sz="1800" dirty="0" err="1"/>
              <a:t>yesterdat</a:t>
            </a:r>
            <a:endParaRPr lang="en-GB" sz="1800" dirty="0"/>
          </a:p>
          <a:p>
            <a:endParaRPr lang="en-GB" sz="1800" dirty="0"/>
          </a:p>
          <a:p>
            <a:endParaRPr lang="en-GB" b="1" dirty="0"/>
          </a:p>
          <a:p>
            <a:endParaRPr lang="en-GB" b="1" dirty="0"/>
          </a:p>
        </p:txBody>
      </p:sp>
      <p:pic>
        <p:nvPicPr>
          <p:cNvPr id="15" name="Picture 14" descr="Woman talking">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880" y="1827095"/>
            <a:ext cx="1032379" cy="1588791"/>
          </a:xfrm>
          <a:prstGeom prst="rect">
            <a:avLst/>
          </a:prstGeom>
          <a:solidFill>
            <a:schemeClr val="bg1"/>
          </a:solidFill>
        </p:spPr>
      </p:pic>
      <p:sp>
        <p:nvSpPr>
          <p:cNvPr id="5" name="Speech Bubble: Rectangle 4">
            <a:extLst>
              <a:ext uri="{FF2B5EF4-FFF2-40B4-BE49-F238E27FC236}">
                <a16:creationId xmlns:a16="http://schemas.microsoft.com/office/drawing/2014/main" id="{FAF7AF29-FD6D-030A-0BF8-0373CC032345}"/>
              </a:ext>
            </a:extLst>
          </p:cNvPr>
          <p:cNvSpPr/>
          <p:nvPr/>
        </p:nvSpPr>
        <p:spPr>
          <a:xfrm>
            <a:off x="7646218" y="1442983"/>
            <a:ext cx="4545781" cy="72401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chemeClr val="tx1"/>
                </a:solidFill>
              </a:rPr>
              <a:t>Ciamar</a:t>
            </a:r>
            <a:r>
              <a:rPr lang="en-GB" sz="2800" dirty="0">
                <a:solidFill>
                  <a:schemeClr val="tx1"/>
                </a:solidFill>
              </a:rPr>
              <a:t> a </a:t>
            </a:r>
            <a:r>
              <a:rPr lang="en-GB" sz="2800" dirty="0" err="1">
                <a:solidFill>
                  <a:schemeClr val="tx1"/>
                </a:solidFill>
              </a:rPr>
              <a:t>bha</a:t>
            </a:r>
            <a:r>
              <a:rPr lang="en-GB" sz="2800" dirty="0">
                <a:solidFill>
                  <a:schemeClr val="tx1"/>
                </a:solidFill>
              </a:rPr>
              <a:t> an </a:t>
            </a:r>
            <a:r>
              <a:rPr lang="en-GB" sz="2800" dirty="0" err="1">
                <a:solidFill>
                  <a:schemeClr val="tx1"/>
                </a:solidFill>
              </a:rPr>
              <a:t>aimsir</a:t>
            </a:r>
            <a:r>
              <a:rPr lang="en-GB" sz="2800" dirty="0">
                <a:solidFill>
                  <a:schemeClr val="tx1"/>
                </a:solidFill>
              </a:rPr>
              <a:t>?</a:t>
            </a:r>
          </a:p>
        </p:txBody>
      </p:sp>
      <p:pic>
        <p:nvPicPr>
          <p:cNvPr id="6" name="Graphic 5" descr="Thermometer with solid fill">
            <a:extLst>
              <a:ext uri="{FF2B5EF4-FFF2-40B4-BE49-F238E27FC236}">
                <a16:creationId xmlns:a16="http://schemas.microsoft.com/office/drawing/2014/main" id="{25400EA1-CC54-8394-100C-4868AF0C275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361" y="3156599"/>
            <a:ext cx="914400" cy="914400"/>
          </a:xfrm>
          <a:prstGeom prst="rect">
            <a:avLst/>
          </a:prstGeom>
        </p:spPr>
      </p:pic>
      <p:sp>
        <p:nvSpPr>
          <p:cNvPr id="20" name="Speech Bubble: Rectangle 19">
            <a:extLst>
              <a:ext uri="{FF2B5EF4-FFF2-40B4-BE49-F238E27FC236}">
                <a16:creationId xmlns:a16="http://schemas.microsoft.com/office/drawing/2014/main" id="{0CFFCA03-7BD2-6C09-23EC-A867EC754D04}"/>
              </a:ext>
            </a:extLst>
          </p:cNvPr>
          <p:cNvSpPr/>
          <p:nvPr/>
        </p:nvSpPr>
        <p:spPr>
          <a:xfrm>
            <a:off x="7688604" y="2564065"/>
            <a:ext cx="4269982" cy="831745"/>
          </a:xfrm>
          <a:prstGeom prst="wedgeRectCallout">
            <a:avLst>
              <a:gd name="adj1" fmla="val -43943"/>
              <a:gd name="adj2" fmla="val 806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Bha</a:t>
            </a:r>
            <a:r>
              <a:rPr lang="en-GB" sz="2400" dirty="0">
                <a:solidFill>
                  <a:schemeClr val="tx1"/>
                </a:solidFill>
              </a:rPr>
              <a:t> i </a:t>
            </a:r>
            <a:r>
              <a:rPr lang="en-GB" sz="2400" dirty="0" err="1">
                <a:solidFill>
                  <a:schemeClr val="tx1"/>
                </a:solidFill>
              </a:rPr>
              <a:t>teth</a:t>
            </a:r>
            <a:endParaRPr lang="en-GB" sz="2400" dirty="0">
              <a:solidFill>
                <a:schemeClr val="tx1"/>
              </a:solidFill>
            </a:endParaRPr>
          </a:p>
        </p:txBody>
      </p:sp>
      <p:pic>
        <p:nvPicPr>
          <p:cNvPr id="50" name="Graphic 49" descr="Low temperature with solid fill">
            <a:extLst>
              <a:ext uri="{FF2B5EF4-FFF2-40B4-BE49-F238E27FC236}">
                <a16:creationId xmlns:a16="http://schemas.microsoft.com/office/drawing/2014/main" id="{700CC64C-2B13-6104-FDB7-8FF71B9157B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34057" y="3613799"/>
            <a:ext cx="914400" cy="914400"/>
          </a:xfrm>
          <a:prstGeom prst="rect">
            <a:avLst/>
          </a:prstGeom>
        </p:spPr>
      </p:pic>
      <p:sp>
        <p:nvSpPr>
          <p:cNvPr id="26" name="Speech Bubble: Rectangle 25">
            <a:extLst>
              <a:ext uri="{FF2B5EF4-FFF2-40B4-BE49-F238E27FC236}">
                <a16:creationId xmlns:a16="http://schemas.microsoft.com/office/drawing/2014/main" id="{7AC11DC3-E4CA-F722-4DEE-4197A68CD474}"/>
              </a:ext>
            </a:extLst>
          </p:cNvPr>
          <p:cNvSpPr/>
          <p:nvPr/>
        </p:nvSpPr>
        <p:spPr>
          <a:xfrm>
            <a:off x="8247755" y="3601298"/>
            <a:ext cx="2460706" cy="461574"/>
          </a:xfrm>
          <a:prstGeom prst="wedgeRectCallout">
            <a:avLst>
              <a:gd name="adj1" fmla="val 59049"/>
              <a:gd name="adj2" fmla="val 517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Bha</a:t>
            </a:r>
            <a:r>
              <a:rPr lang="en-GB" sz="2400" dirty="0">
                <a:solidFill>
                  <a:schemeClr val="tx1"/>
                </a:solidFill>
              </a:rPr>
              <a:t> i </a:t>
            </a:r>
            <a:r>
              <a:rPr lang="en-GB" sz="2400" dirty="0" err="1">
                <a:solidFill>
                  <a:schemeClr val="tx1"/>
                </a:solidFill>
              </a:rPr>
              <a:t>fuar</a:t>
            </a:r>
            <a:endParaRPr lang="en-GB" sz="2400" dirty="0">
              <a:solidFill>
                <a:schemeClr val="tx1"/>
              </a:solidFill>
            </a:endParaRPr>
          </a:p>
        </p:txBody>
      </p:sp>
      <p:pic>
        <p:nvPicPr>
          <p:cNvPr id="40" name="Graphic 39" descr="Snowman with solid fill">
            <a:extLst>
              <a:ext uri="{FF2B5EF4-FFF2-40B4-BE49-F238E27FC236}">
                <a16:creationId xmlns:a16="http://schemas.microsoft.com/office/drawing/2014/main" id="{FF586BBA-477F-2492-61A5-401A37308C5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44059" y="4212202"/>
            <a:ext cx="914400" cy="914400"/>
          </a:xfrm>
          <a:prstGeom prst="rect">
            <a:avLst/>
          </a:prstGeom>
        </p:spPr>
      </p:pic>
      <p:sp>
        <p:nvSpPr>
          <p:cNvPr id="33" name="Speech Bubble: Rectangle 32">
            <a:extLst>
              <a:ext uri="{FF2B5EF4-FFF2-40B4-BE49-F238E27FC236}">
                <a16:creationId xmlns:a16="http://schemas.microsoft.com/office/drawing/2014/main" id="{B8F41304-62A9-0F93-715E-1FDFB4878317}"/>
              </a:ext>
            </a:extLst>
          </p:cNvPr>
          <p:cNvSpPr/>
          <p:nvPr/>
        </p:nvSpPr>
        <p:spPr>
          <a:xfrm>
            <a:off x="8260686" y="4375012"/>
            <a:ext cx="2321427" cy="743758"/>
          </a:xfrm>
          <a:prstGeom prst="wedgeRectCallout">
            <a:avLst>
              <a:gd name="adj1" fmla="val -68361"/>
              <a:gd name="adj2" fmla="val -1377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rPr>
              <a:t>Bha</a:t>
            </a:r>
            <a:r>
              <a:rPr lang="en-GB" sz="2000" dirty="0">
                <a:solidFill>
                  <a:schemeClr val="tx1"/>
                </a:solidFill>
              </a:rPr>
              <a:t> </a:t>
            </a:r>
            <a:r>
              <a:rPr lang="en-GB" sz="2000" dirty="0" err="1">
                <a:solidFill>
                  <a:schemeClr val="tx1"/>
                </a:solidFill>
              </a:rPr>
              <a:t>sneachd</a:t>
            </a:r>
            <a:r>
              <a:rPr lang="en-GB" sz="2000" dirty="0">
                <a:solidFill>
                  <a:schemeClr val="tx1"/>
                </a:solidFill>
              </a:rPr>
              <a:t> </a:t>
            </a:r>
            <a:r>
              <a:rPr lang="en-GB" sz="2000" dirty="0" err="1">
                <a:solidFill>
                  <a:schemeClr val="tx1"/>
                </a:solidFill>
              </a:rPr>
              <a:t>ann</a:t>
            </a:r>
            <a:endParaRPr lang="en-GB" sz="2000" dirty="0">
              <a:solidFill>
                <a:schemeClr val="tx1"/>
              </a:solidFill>
            </a:endParaRPr>
          </a:p>
        </p:txBody>
      </p:sp>
      <p:pic>
        <p:nvPicPr>
          <p:cNvPr id="34" name="Graphic 33" descr="Rain with solid fill">
            <a:extLst>
              <a:ext uri="{FF2B5EF4-FFF2-40B4-BE49-F238E27FC236}">
                <a16:creationId xmlns:a16="http://schemas.microsoft.com/office/drawing/2014/main" id="{2C3AFAB4-2364-F54D-A132-519E00BF146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263468" y="4859066"/>
            <a:ext cx="914400" cy="914400"/>
          </a:xfrm>
          <a:prstGeom prst="rect">
            <a:avLst/>
          </a:prstGeom>
        </p:spPr>
      </p:pic>
      <p:sp>
        <p:nvSpPr>
          <p:cNvPr id="53" name="Speech Bubble: Rectangle 52">
            <a:extLst>
              <a:ext uri="{FF2B5EF4-FFF2-40B4-BE49-F238E27FC236}">
                <a16:creationId xmlns:a16="http://schemas.microsoft.com/office/drawing/2014/main" id="{A362C0C9-D28D-B0B5-A30A-DDB377EEC5D5}"/>
              </a:ext>
            </a:extLst>
          </p:cNvPr>
          <p:cNvSpPr/>
          <p:nvPr/>
        </p:nvSpPr>
        <p:spPr>
          <a:xfrm>
            <a:off x="8353200" y="5412742"/>
            <a:ext cx="2580857" cy="743758"/>
          </a:xfrm>
          <a:prstGeom prst="wedgeRectCallout">
            <a:avLst>
              <a:gd name="adj1" fmla="val 65196"/>
              <a:gd name="adj2" fmla="val -524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rPr>
              <a:t>Bha</a:t>
            </a:r>
            <a:r>
              <a:rPr lang="en-GB" sz="2000" dirty="0">
                <a:solidFill>
                  <a:schemeClr val="tx1"/>
                </a:solidFill>
              </a:rPr>
              <a:t> an t-</a:t>
            </a:r>
            <a:r>
              <a:rPr lang="en-GB" sz="2000" dirty="0" err="1">
                <a:solidFill>
                  <a:schemeClr val="tx1"/>
                </a:solidFill>
              </a:rPr>
              <a:t>uisge</a:t>
            </a:r>
            <a:r>
              <a:rPr lang="en-GB" sz="2000" dirty="0">
                <a:solidFill>
                  <a:schemeClr val="tx1"/>
                </a:solidFill>
              </a:rPr>
              <a:t> </a:t>
            </a:r>
            <a:r>
              <a:rPr lang="en-GB" sz="2000" dirty="0" err="1">
                <a:solidFill>
                  <a:schemeClr val="tx1"/>
                </a:solidFill>
              </a:rPr>
              <a:t>ann</a:t>
            </a:r>
            <a:endParaRPr lang="en-GB" sz="2000" dirty="0">
              <a:solidFill>
                <a:schemeClr val="tx1"/>
              </a:solidFill>
            </a:endParaRPr>
          </a:p>
        </p:txBody>
      </p:sp>
    </p:spTree>
    <p:extLst>
      <p:ext uri="{BB962C8B-B14F-4D97-AF65-F5344CB8AC3E}">
        <p14:creationId xmlns:p14="http://schemas.microsoft.com/office/powerpoint/2010/main" val="201508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6" grpId="0" animBg="1"/>
      <p:bldP spid="33"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dirty="0">
                <a:solidFill>
                  <a:schemeClr val="tx1"/>
                </a:solidFill>
              </a:rPr>
              <a:t>Task one – Asking how the weather is today</a:t>
            </a:r>
          </a:p>
        </p:txBody>
      </p:sp>
      <p:pic>
        <p:nvPicPr>
          <p:cNvPr id="11" name="Picture 10" descr="A woman talking">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a:solidFill>
            <a:schemeClr val="bg1"/>
          </a:solidFill>
        </p:spPr>
      </p:pic>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8"/>
            <a:ext cx="9043642"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Your teacher will ask you </a:t>
            </a:r>
            <a:r>
              <a:rPr lang="en-GB" sz="2400" b="1" dirty="0" err="1">
                <a:solidFill>
                  <a:schemeClr val="tx1"/>
                </a:solidFill>
              </a:rPr>
              <a:t>Ciamar</a:t>
            </a:r>
            <a:r>
              <a:rPr lang="en-GB" sz="2400" b="1" dirty="0">
                <a:solidFill>
                  <a:schemeClr val="tx1"/>
                </a:solidFill>
              </a:rPr>
              <a:t> a </a:t>
            </a:r>
            <a:r>
              <a:rPr lang="en-GB" sz="2400" b="1" dirty="0" err="1">
                <a:solidFill>
                  <a:schemeClr val="tx1"/>
                </a:solidFill>
              </a:rPr>
              <a:t>tha</a:t>
            </a:r>
            <a:r>
              <a:rPr lang="en-GB" sz="2400" b="1" dirty="0">
                <a:solidFill>
                  <a:schemeClr val="tx1"/>
                </a:solidFill>
              </a:rPr>
              <a:t> an t-</a:t>
            </a:r>
            <a:r>
              <a:rPr lang="en-GB" sz="2400" b="1" dirty="0" err="1">
                <a:solidFill>
                  <a:schemeClr val="tx1"/>
                </a:solidFill>
              </a:rPr>
              <a:t>sìde</a:t>
            </a:r>
            <a:r>
              <a:rPr lang="en-GB" sz="2400" b="1" dirty="0">
                <a:solidFill>
                  <a:schemeClr val="tx1"/>
                </a:solidFill>
              </a:rPr>
              <a:t> an-</a:t>
            </a:r>
            <a:r>
              <a:rPr lang="en-GB" sz="2400" b="1" dirty="0" err="1">
                <a:solidFill>
                  <a:schemeClr val="tx1"/>
                </a:solidFill>
              </a:rPr>
              <a:t>diugh</a:t>
            </a:r>
            <a:r>
              <a:rPr lang="en-GB" sz="2400" b="1" dirty="0">
                <a:solidFill>
                  <a:schemeClr val="tx1"/>
                </a:solidFill>
              </a:rPr>
              <a:t>? </a:t>
            </a:r>
            <a:r>
              <a:rPr lang="en-GB" sz="2400" dirty="0">
                <a:solidFill>
                  <a:schemeClr val="tx1"/>
                </a:solidFill>
              </a:rPr>
              <a:t>Reply with </a:t>
            </a:r>
            <a:r>
              <a:rPr lang="en-GB" sz="2400" b="1" dirty="0">
                <a:solidFill>
                  <a:schemeClr val="tx1"/>
                </a:solidFill>
              </a:rPr>
              <a:t>Tha i… </a:t>
            </a:r>
            <a:r>
              <a:rPr lang="en-GB" sz="2400" dirty="0">
                <a:solidFill>
                  <a:schemeClr val="tx1"/>
                </a:solidFill>
              </a:rPr>
              <a:t>then the adjective you think is most suitable. Don’t worry if you can only say the adjective</a:t>
            </a:r>
          </a:p>
        </p:txBody>
      </p:sp>
      <p:pic>
        <p:nvPicPr>
          <p:cNvPr id="12" name="Picture 11" descr="A woman talking">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25" y="4230221"/>
            <a:ext cx="1109997" cy="1708242"/>
          </a:xfrm>
          <a:prstGeom prst="rect">
            <a:avLst/>
          </a:prstGeom>
          <a:solidFill>
            <a:schemeClr val="bg1"/>
          </a:solid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078012" y="3943727"/>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Caleb, </a:t>
            </a:r>
            <a:r>
              <a:rPr lang="en-GB" sz="2400" b="1" dirty="0" err="1">
                <a:solidFill>
                  <a:schemeClr val="tx1"/>
                </a:solidFill>
              </a:rPr>
              <a:t>Ciamar</a:t>
            </a:r>
            <a:r>
              <a:rPr lang="en-GB" sz="2400" b="1" dirty="0">
                <a:solidFill>
                  <a:schemeClr val="tx1"/>
                </a:solidFill>
              </a:rPr>
              <a:t> a </a:t>
            </a:r>
            <a:r>
              <a:rPr lang="en-GB" sz="2400" b="1" dirty="0" err="1">
                <a:solidFill>
                  <a:schemeClr val="tx1"/>
                </a:solidFill>
              </a:rPr>
              <a:t>tha</a:t>
            </a:r>
            <a:r>
              <a:rPr lang="en-GB" sz="2400" b="1" dirty="0">
                <a:solidFill>
                  <a:schemeClr val="tx1"/>
                </a:solidFill>
              </a:rPr>
              <a:t> an t-</a:t>
            </a:r>
            <a:r>
              <a:rPr lang="en-GB" sz="2400" b="1" dirty="0" err="1">
                <a:solidFill>
                  <a:schemeClr val="tx1"/>
                </a:solidFill>
              </a:rPr>
              <a:t>sìde</a:t>
            </a:r>
            <a:r>
              <a:rPr lang="en-GB" sz="2400" b="1" dirty="0">
                <a:solidFill>
                  <a:schemeClr val="tx1"/>
                </a:solidFill>
              </a:rPr>
              <a:t> an-</a:t>
            </a:r>
            <a:r>
              <a:rPr lang="en-GB" sz="2400" b="1" dirty="0" err="1">
                <a:solidFill>
                  <a:schemeClr val="tx1"/>
                </a:solidFill>
              </a:rPr>
              <a:t>diugh</a:t>
            </a:r>
            <a:r>
              <a:rPr lang="en-GB" sz="2400" b="1" dirty="0">
                <a:solidFill>
                  <a:schemeClr val="tx1"/>
                </a:solidFill>
              </a:rPr>
              <a:t>? </a:t>
            </a:r>
          </a:p>
        </p:txBody>
      </p:sp>
      <p:grpSp>
        <p:nvGrpSpPr>
          <p:cNvPr id="10" name="Group 9" descr="A man talking">
            <a:extLst>
              <a:ext uri="{FF2B5EF4-FFF2-40B4-BE49-F238E27FC236}">
                <a16:creationId xmlns:a16="http://schemas.microsoft.com/office/drawing/2014/main" id="{C159B76D-63EF-0880-3301-79383634BD45}"/>
              </a:ext>
            </a:extLst>
          </p:cNvPr>
          <p:cNvGrpSpPr/>
          <p:nvPr/>
        </p:nvGrpSpPr>
        <p:grpSpPr>
          <a:xfrm>
            <a:off x="10280796" y="4538542"/>
            <a:ext cx="1609950" cy="2133898"/>
            <a:chOff x="10280796" y="4538542"/>
            <a:chExt cx="1609950" cy="2133898"/>
          </a:xfrm>
          <a:solidFill>
            <a:schemeClr val="bg1"/>
          </a:solidFill>
        </p:grpSpPr>
        <p:pic>
          <p:nvPicPr>
            <p:cNvPr id="3" name="Picture 2">
              <a:extLst>
                <a:ext uri="{FF2B5EF4-FFF2-40B4-BE49-F238E27FC236}">
                  <a16:creationId xmlns:a16="http://schemas.microsoft.com/office/drawing/2014/main" id="{F93CD07F-9767-DFF5-9FF9-66997131E6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80796" y="4538542"/>
              <a:ext cx="1609950" cy="2133898"/>
            </a:xfrm>
            <a:prstGeom prst="rect">
              <a:avLst/>
            </a:prstGeom>
            <a:grpFill/>
          </p:spPr>
        </p:pic>
        <p:pic>
          <p:nvPicPr>
            <p:cNvPr id="9" name="Graphic 8" descr="Sunglasses with solid fill">
              <a:extLst>
                <a:ext uri="{FF2B5EF4-FFF2-40B4-BE49-F238E27FC236}">
                  <a16:creationId xmlns:a16="http://schemas.microsoft.com/office/drawing/2014/main" id="{A861AA36-DBEA-C80A-1244-FD54A68390D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968004">
              <a:off x="10456778" y="4948187"/>
              <a:ext cx="914400" cy="914400"/>
            </a:xfrm>
            <a:prstGeom prst="rect">
              <a:avLst/>
            </a:prstGeom>
          </p:spPr>
        </p:pic>
      </p:grpSp>
      <p:pic>
        <p:nvPicPr>
          <p:cNvPr id="14" name="Graphic 13" descr="Sun with solid fill">
            <a:extLst>
              <a:ext uri="{FF2B5EF4-FFF2-40B4-BE49-F238E27FC236}">
                <a16:creationId xmlns:a16="http://schemas.microsoft.com/office/drawing/2014/main" id="{2E0A56CA-0A5F-D36F-96D3-84C09B2FC03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17700" y="4391255"/>
            <a:ext cx="1263096" cy="1263096"/>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3390472" y="5465671"/>
            <a:ext cx="6389530" cy="945584"/>
          </a:xfrm>
          <a:prstGeom prst="wedgeRectCallout">
            <a:avLst>
              <a:gd name="adj1" fmla="val 67559"/>
              <a:gd name="adj2" fmla="val -491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rPr>
              <a:t>Teth</a:t>
            </a:r>
            <a:r>
              <a:rPr lang="en-GB" sz="2400" b="1" dirty="0">
                <a:solidFill>
                  <a:schemeClr val="tx1"/>
                </a:solidFill>
              </a:rPr>
              <a:t>! Tha i </a:t>
            </a:r>
            <a:r>
              <a:rPr lang="en-GB" sz="2400" b="1" dirty="0" err="1">
                <a:solidFill>
                  <a:schemeClr val="tx1"/>
                </a:solidFill>
              </a:rPr>
              <a:t>teth</a:t>
            </a:r>
            <a:r>
              <a:rPr lang="en-GB" sz="2400" b="1" dirty="0">
                <a:solidFill>
                  <a:schemeClr val="tx1"/>
                </a:solidFill>
              </a:rPr>
              <a:t> agus </a:t>
            </a:r>
            <a:r>
              <a:rPr lang="en-GB" sz="2400" b="1" dirty="0" err="1">
                <a:solidFill>
                  <a:schemeClr val="tx1"/>
                </a:solidFill>
              </a:rPr>
              <a:t>grianach</a:t>
            </a:r>
            <a:r>
              <a:rPr lang="en-GB" sz="2400" b="1" dirty="0">
                <a:solidFill>
                  <a:schemeClr val="tx1"/>
                </a:solidFill>
              </a:rPr>
              <a:t>!</a:t>
            </a:r>
          </a:p>
        </p:txBody>
      </p:sp>
    </p:spTree>
    <p:extLst>
      <p:ext uri="{BB962C8B-B14F-4D97-AF65-F5344CB8AC3E}">
        <p14:creationId xmlns:p14="http://schemas.microsoft.com/office/powerpoint/2010/main" val="25875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 extension – Asking how the weather was yesterday</a:t>
            </a:r>
          </a:p>
        </p:txBody>
      </p:sp>
      <p:pic>
        <p:nvPicPr>
          <p:cNvPr id="11" name="Picture 10" descr="A woman talking">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8"/>
            <a:ext cx="9043642"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Your teacher will ask you </a:t>
            </a:r>
            <a:r>
              <a:rPr lang="en-GB" sz="2400" b="1" dirty="0" err="1">
                <a:solidFill>
                  <a:schemeClr val="tx1"/>
                </a:solidFill>
              </a:rPr>
              <a:t>Ciamar</a:t>
            </a:r>
            <a:r>
              <a:rPr lang="en-GB" sz="2400" b="1" dirty="0">
                <a:solidFill>
                  <a:schemeClr val="tx1"/>
                </a:solidFill>
              </a:rPr>
              <a:t> a </a:t>
            </a:r>
            <a:r>
              <a:rPr lang="en-GB" sz="2400" b="1" dirty="0" err="1">
                <a:solidFill>
                  <a:schemeClr val="tx1"/>
                </a:solidFill>
              </a:rPr>
              <a:t>bha</a:t>
            </a:r>
            <a:r>
              <a:rPr lang="en-GB" sz="2400" b="1" dirty="0">
                <a:solidFill>
                  <a:schemeClr val="tx1"/>
                </a:solidFill>
              </a:rPr>
              <a:t> an t-</a:t>
            </a:r>
            <a:r>
              <a:rPr lang="en-GB" sz="2400" b="1" dirty="0" err="1">
                <a:solidFill>
                  <a:schemeClr val="tx1"/>
                </a:solidFill>
              </a:rPr>
              <a:t>sìde</a:t>
            </a:r>
            <a:r>
              <a:rPr lang="en-GB" sz="2400" b="1" dirty="0">
                <a:solidFill>
                  <a:schemeClr val="tx1"/>
                </a:solidFill>
              </a:rPr>
              <a:t> an-</a:t>
            </a:r>
            <a:r>
              <a:rPr lang="en-GB" sz="2400" b="1" dirty="0" err="1">
                <a:solidFill>
                  <a:schemeClr val="tx1"/>
                </a:solidFill>
              </a:rPr>
              <a:t>dè</a:t>
            </a:r>
            <a:r>
              <a:rPr lang="en-GB" sz="2400" b="1" dirty="0">
                <a:solidFill>
                  <a:schemeClr val="tx1"/>
                </a:solidFill>
              </a:rPr>
              <a:t>? </a:t>
            </a:r>
            <a:r>
              <a:rPr lang="en-GB" sz="2400" dirty="0">
                <a:solidFill>
                  <a:schemeClr val="tx1"/>
                </a:solidFill>
              </a:rPr>
              <a:t>Reply with </a:t>
            </a:r>
            <a:r>
              <a:rPr lang="en-GB" sz="2400" b="1" dirty="0">
                <a:solidFill>
                  <a:schemeClr val="tx1"/>
                </a:solidFill>
              </a:rPr>
              <a:t>Tha i… </a:t>
            </a:r>
            <a:r>
              <a:rPr lang="en-GB" sz="2400" dirty="0">
                <a:solidFill>
                  <a:schemeClr val="tx1"/>
                </a:solidFill>
              </a:rPr>
              <a:t>then the adjective you think is most suitable. Don’t worry if you can only say the adjective</a:t>
            </a:r>
          </a:p>
        </p:txBody>
      </p:sp>
      <p:pic>
        <p:nvPicPr>
          <p:cNvPr id="12" name="Picture 11" descr="A woman talking">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25" y="4230221"/>
            <a:ext cx="1109997" cy="1708242"/>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078011" y="3943727"/>
            <a:ext cx="5747827"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Caleb, </a:t>
            </a:r>
            <a:r>
              <a:rPr lang="en-GB" sz="2400" b="1" dirty="0" err="1">
                <a:solidFill>
                  <a:schemeClr val="tx1"/>
                </a:solidFill>
              </a:rPr>
              <a:t>Ciamar</a:t>
            </a:r>
            <a:r>
              <a:rPr lang="en-GB" sz="2400" b="1" dirty="0">
                <a:solidFill>
                  <a:schemeClr val="tx1"/>
                </a:solidFill>
              </a:rPr>
              <a:t> a </a:t>
            </a:r>
            <a:r>
              <a:rPr lang="en-GB" sz="2400" b="1" dirty="0" err="1">
                <a:solidFill>
                  <a:schemeClr val="tx1"/>
                </a:solidFill>
              </a:rPr>
              <a:t>bha</a:t>
            </a:r>
            <a:r>
              <a:rPr lang="en-GB" sz="2400" b="1" dirty="0">
                <a:solidFill>
                  <a:schemeClr val="tx1"/>
                </a:solidFill>
              </a:rPr>
              <a:t> an t-</a:t>
            </a:r>
            <a:r>
              <a:rPr lang="en-GB" sz="2400" b="1" dirty="0" err="1">
                <a:solidFill>
                  <a:schemeClr val="tx1"/>
                </a:solidFill>
              </a:rPr>
              <a:t>sìde</a:t>
            </a:r>
            <a:r>
              <a:rPr lang="en-GB" sz="2400" b="1" dirty="0">
                <a:solidFill>
                  <a:schemeClr val="tx1"/>
                </a:solidFill>
              </a:rPr>
              <a:t> an-</a:t>
            </a:r>
            <a:r>
              <a:rPr lang="en-GB" sz="2400" b="1" dirty="0" err="1">
                <a:solidFill>
                  <a:schemeClr val="tx1"/>
                </a:solidFill>
              </a:rPr>
              <a:t>dè</a:t>
            </a:r>
            <a:r>
              <a:rPr lang="en-GB" sz="2400" b="1" dirty="0">
                <a:solidFill>
                  <a:schemeClr val="tx1"/>
                </a:solidFill>
              </a:rPr>
              <a:t>? </a:t>
            </a:r>
          </a:p>
        </p:txBody>
      </p:sp>
      <p:pic>
        <p:nvPicPr>
          <p:cNvPr id="3" name="Picture 2" descr="A man talking">
            <a:extLst>
              <a:ext uri="{FF2B5EF4-FFF2-40B4-BE49-F238E27FC236}">
                <a16:creationId xmlns:a16="http://schemas.microsoft.com/office/drawing/2014/main" id="{F93CD07F-9767-DFF5-9FF9-66997131E6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80796" y="4538542"/>
            <a:ext cx="1609950" cy="2133898"/>
          </a:xfrm>
          <a:prstGeom prst="rect">
            <a:avLst/>
          </a:prstGeom>
          <a:solidFill>
            <a:schemeClr val="bg1"/>
          </a:solidFill>
        </p:spPr>
      </p:pic>
      <p:pic>
        <p:nvPicPr>
          <p:cNvPr id="8" name="Graphic 7" descr="Rain with solid fill">
            <a:extLst>
              <a:ext uri="{FF2B5EF4-FFF2-40B4-BE49-F238E27FC236}">
                <a16:creationId xmlns:a16="http://schemas.microsoft.com/office/drawing/2014/main" id="{857EAAA6-E987-D60B-96A8-D9FE719BAC5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593082" y="3229599"/>
            <a:ext cx="2373839" cy="2373839"/>
          </a:xfrm>
          <a:prstGeom prst="rect">
            <a:avLst/>
          </a:prstGeom>
        </p:spPr>
      </p:pic>
      <p:pic>
        <p:nvPicPr>
          <p:cNvPr id="16" name="Graphic 15" descr="Winter hat with solid fill">
            <a:extLst>
              <a:ext uri="{FF2B5EF4-FFF2-40B4-BE49-F238E27FC236}">
                <a16:creationId xmlns:a16="http://schemas.microsoft.com/office/drawing/2014/main" id="{9F047380-DE94-0E00-D8B4-CC0EA6A280B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53057" y="3996720"/>
            <a:ext cx="2228602" cy="1446811"/>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3390472" y="5465671"/>
            <a:ext cx="6389530" cy="945584"/>
          </a:xfrm>
          <a:prstGeom prst="wedgeRectCallout">
            <a:avLst>
              <a:gd name="adj1" fmla="val 67559"/>
              <a:gd name="adj2" fmla="val -491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rPr>
              <a:t>Fliuch</a:t>
            </a:r>
            <a:r>
              <a:rPr lang="en-GB" sz="2400" b="1" dirty="0">
                <a:solidFill>
                  <a:schemeClr val="tx1"/>
                </a:solidFill>
              </a:rPr>
              <a:t>! </a:t>
            </a:r>
            <a:r>
              <a:rPr lang="en-GB" sz="2400" b="1" dirty="0" err="1">
                <a:solidFill>
                  <a:schemeClr val="tx1"/>
                </a:solidFill>
              </a:rPr>
              <a:t>Bha</a:t>
            </a:r>
            <a:r>
              <a:rPr lang="en-GB" sz="2400" b="1" dirty="0">
                <a:solidFill>
                  <a:schemeClr val="tx1"/>
                </a:solidFill>
              </a:rPr>
              <a:t> i </a:t>
            </a:r>
            <a:r>
              <a:rPr lang="en-GB" sz="2400" b="1" dirty="0" err="1">
                <a:solidFill>
                  <a:schemeClr val="tx1"/>
                </a:solidFill>
              </a:rPr>
              <a:t>fliuch</a:t>
            </a:r>
            <a:r>
              <a:rPr lang="en-GB" sz="2400" b="1" dirty="0">
                <a:solidFill>
                  <a:schemeClr val="tx1"/>
                </a:solidFill>
              </a:rPr>
              <a:t> agus </a:t>
            </a:r>
            <a:r>
              <a:rPr lang="en-GB" sz="2400" b="1" dirty="0" err="1">
                <a:solidFill>
                  <a:schemeClr val="tx1"/>
                </a:solidFill>
              </a:rPr>
              <a:t>fuar</a:t>
            </a:r>
            <a:r>
              <a:rPr lang="en-GB" sz="2400" b="1" dirty="0">
                <a:solidFill>
                  <a:schemeClr val="tx1"/>
                </a:solidFill>
              </a:rPr>
              <a:t>!</a:t>
            </a:r>
          </a:p>
        </p:txBody>
      </p:sp>
    </p:spTree>
    <p:extLst>
      <p:ext uri="{BB962C8B-B14F-4D97-AF65-F5344CB8AC3E}">
        <p14:creationId xmlns:p14="http://schemas.microsoft.com/office/powerpoint/2010/main" val="12112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63157-FAD5-28C1-6EEA-3EDA15A31A45}"/>
              </a:ext>
            </a:extLst>
          </p:cNvPr>
          <p:cNvSpPr>
            <a:spLocks noGrp="1"/>
          </p:cNvSpPr>
          <p:nvPr>
            <p:ph type="title"/>
          </p:nvPr>
        </p:nvSpPr>
        <p:spPr>
          <a:xfrm>
            <a:off x="677514" y="807478"/>
            <a:ext cx="10836972" cy="711200"/>
          </a:xfrm>
        </p:spPr>
        <p:txBody>
          <a:bodyPr/>
          <a:lstStyle/>
          <a:p>
            <a:r>
              <a:rPr lang="en-GB" dirty="0"/>
              <a:t>Task two – Reading – </a:t>
            </a:r>
            <a:r>
              <a:rPr lang="en-GB" dirty="0" err="1"/>
              <a:t>Aimsir</a:t>
            </a:r>
            <a:r>
              <a:rPr lang="en-GB" dirty="0"/>
              <a:t> a’ </a:t>
            </a:r>
            <a:r>
              <a:rPr lang="en-GB" dirty="0" err="1"/>
              <a:t>Phrionnsa</a:t>
            </a:r>
            <a:endParaRPr lang="en-GB" dirty="0"/>
          </a:p>
        </p:txBody>
      </p:sp>
      <p:sp>
        <p:nvSpPr>
          <p:cNvPr id="2" name="Content Placeholder 1">
            <a:extLst>
              <a:ext uri="{FF2B5EF4-FFF2-40B4-BE49-F238E27FC236}">
                <a16:creationId xmlns:a16="http://schemas.microsoft.com/office/drawing/2014/main" id="{5ED8564F-CCFC-4F08-84BF-405C1DAF7971}"/>
              </a:ext>
            </a:extLst>
          </p:cNvPr>
          <p:cNvSpPr>
            <a:spLocks noGrp="1"/>
          </p:cNvSpPr>
          <p:nvPr>
            <p:ph idx="1"/>
          </p:nvPr>
        </p:nvSpPr>
        <p:spPr>
          <a:xfrm>
            <a:off x="685801" y="1887538"/>
            <a:ext cx="10194532" cy="3702050"/>
          </a:xfrm>
        </p:spPr>
        <p:txBody>
          <a:bodyPr/>
          <a:lstStyle/>
          <a:p>
            <a:pPr marL="285750" indent="-285750">
              <a:buFont typeface="Arial" panose="020B0604020202020204" pitchFamily="34" charset="0"/>
              <a:buChar char="•"/>
            </a:pPr>
            <a:r>
              <a:rPr lang="en-GB" b="1" dirty="0"/>
              <a:t>Translate this weather diary of the Prince’s escape after Culloden into English.</a:t>
            </a:r>
          </a:p>
          <a:p>
            <a:pPr marL="285750" indent="-285750">
              <a:buFont typeface="Arial" panose="020B0604020202020204" pitchFamily="34" charset="0"/>
              <a:buChar char="•"/>
            </a:pPr>
            <a:r>
              <a:rPr lang="en-GB" b="1" dirty="0"/>
              <a:t>Put the places he stayed on a map of the Highlands and Islands if you want.</a:t>
            </a:r>
          </a:p>
          <a:p>
            <a:pPr marL="285750" indent="-285750">
              <a:buFont typeface="Arial" panose="020B0604020202020204" pitchFamily="34" charset="0"/>
              <a:buChar char="•"/>
            </a:pPr>
            <a:r>
              <a:rPr lang="en-GB" b="1" dirty="0"/>
              <a:t>27/4</a:t>
            </a:r>
            <a:r>
              <a:rPr lang="en-GB" dirty="0"/>
              <a:t> – </a:t>
            </a:r>
            <a:r>
              <a:rPr lang="en-GB" b="1" dirty="0" err="1"/>
              <a:t>Bha</a:t>
            </a:r>
            <a:r>
              <a:rPr lang="en-GB" b="1" dirty="0"/>
              <a:t> i </a:t>
            </a:r>
            <a:r>
              <a:rPr lang="en-GB" b="1" dirty="0" err="1"/>
              <a:t>gaothach</a:t>
            </a:r>
            <a:r>
              <a:rPr lang="en-GB" b="1" dirty="0"/>
              <a:t>! </a:t>
            </a:r>
            <a:r>
              <a:rPr lang="en-GB" dirty="0"/>
              <a:t>(Washed ashore in </a:t>
            </a:r>
            <a:r>
              <a:rPr lang="en-GB" dirty="0" err="1"/>
              <a:t>Benbecula</a:t>
            </a:r>
            <a:r>
              <a:rPr lang="en-GB" dirty="0"/>
              <a:t>)</a:t>
            </a:r>
          </a:p>
          <a:p>
            <a:pPr marL="285750" indent="-285750">
              <a:buFont typeface="Arial" panose="020B0604020202020204" pitchFamily="34" charset="0"/>
              <a:buChar char="•"/>
            </a:pPr>
            <a:r>
              <a:rPr lang="en-GB" b="1" dirty="0"/>
              <a:t>6/5</a:t>
            </a:r>
            <a:r>
              <a:rPr lang="en-GB" dirty="0"/>
              <a:t> – </a:t>
            </a:r>
            <a:r>
              <a:rPr lang="en-GB" b="1" dirty="0" err="1"/>
              <a:t>Bha</a:t>
            </a:r>
            <a:r>
              <a:rPr lang="en-GB" b="1" dirty="0"/>
              <a:t> i </a:t>
            </a:r>
            <a:r>
              <a:rPr lang="en-GB" b="1" dirty="0" err="1"/>
              <a:t>fliuch</a:t>
            </a:r>
            <a:r>
              <a:rPr lang="en-GB" b="1" dirty="0"/>
              <a:t>! </a:t>
            </a:r>
            <a:r>
              <a:rPr lang="en-GB" dirty="0"/>
              <a:t>(Sheltered in a hut off Harris)</a:t>
            </a:r>
          </a:p>
          <a:p>
            <a:pPr marL="285750" indent="-285750">
              <a:buFont typeface="Arial" panose="020B0604020202020204" pitchFamily="34" charset="0"/>
              <a:buChar char="•"/>
            </a:pPr>
            <a:r>
              <a:rPr lang="en-GB" b="1" dirty="0"/>
              <a:t>28/5 </a:t>
            </a:r>
            <a:r>
              <a:rPr lang="en-GB" dirty="0"/>
              <a:t>– </a:t>
            </a:r>
            <a:r>
              <a:rPr lang="en-GB" b="1" dirty="0" err="1"/>
              <a:t>Bha</a:t>
            </a:r>
            <a:r>
              <a:rPr lang="en-GB" b="1" dirty="0"/>
              <a:t> i </a:t>
            </a:r>
            <a:r>
              <a:rPr lang="en-GB" b="1" dirty="0" err="1"/>
              <a:t>blàth</a:t>
            </a:r>
            <a:r>
              <a:rPr lang="en-GB" b="1" dirty="0"/>
              <a:t>! </a:t>
            </a:r>
            <a:r>
              <a:rPr lang="en-GB" dirty="0"/>
              <a:t>(Enjoying shooting in </a:t>
            </a:r>
            <a:r>
              <a:rPr lang="en-GB" dirty="0" err="1"/>
              <a:t>Corodail</a:t>
            </a:r>
            <a:r>
              <a:rPr lang="en-GB" dirty="0"/>
              <a:t>, South </a:t>
            </a:r>
            <a:r>
              <a:rPr lang="en-GB" dirty="0" err="1"/>
              <a:t>Uist</a:t>
            </a:r>
            <a:r>
              <a:rPr lang="en-GB" dirty="0"/>
              <a:t>)</a:t>
            </a:r>
          </a:p>
          <a:p>
            <a:pPr marL="285750" indent="-285750">
              <a:buFont typeface="Arial" panose="020B0604020202020204" pitchFamily="34" charset="0"/>
              <a:buChar char="•"/>
            </a:pPr>
            <a:r>
              <a:rPr lang="en-GB" b="1" dirty="0"/>
              <a:t>13/6</a:t>
            </a:r>
            <a:r>
              <a:rPr lang="en-GB" dirty="0"/>
              <a:t> – </a:t>
            </a:r>
            <a:r>
              <a:rPr lang="en-GB" b="1" dirty="0" err="1"/>
              <a:t>Bha</a:t>
            </a:r>
            <a:r>
              <a:rPr lang="en-GB" b="1" dirty="0"/>
              <a:t> </a:t>
            </a:r>
            <a:r>
              <a:rPr lang="en-GB" b="1" dirty="0" err="1"/>
              <a:t>stoirm</a:t>
            </a:r>
            <a:r>
              <a:rPr lang="en-GB" b="1" dirty="0"/>
              <a:t> </a:t>
            </a:r>
            <a:r>
              <a:rPr lang="en-GB" b="1" dirty="0" err="1"/>
              <a:t>ann</a:t>
            </a:r>
            <a:r>
              <a:rPr lang="en-GB" b="1" dirty="0"/>
              <a:t>! </a:t>
            </a:r>
            <a:r>
              <a:rPr lang="en-GB" dirty="0"/>
              <a:t>(Staying overnight in a cleft in a rock in </a:t>
            </a:r>
            <a:r>
              <a:rPr lang="en-GB" dirty="0" err="1"/>
              <a:t>Eriskay</a:t>
            </a:r>
            <a:r>
              <a:rPr lang="en-GB" dirty="0"/>
              <a:t>)</a:t>
            </a:r>
          </a:p>
          <a:p>
            <a:pPr marL="285750" indent="-285750">
              <a:buFont typeface="Arial" panose="020B0604020202020204" pitchFamily="34" charset="0"/>
              <a:buChar char="•"/>
            </a:pPr>
            <a:r>
              <a:rPr lang="en-GB" b="1" dirty="0"/>
              <a:t>25/6</a:t>
            </a:r>
            <a:r>
              <a:rPr lang="en-GB" dirty="0"/>
              <a:t> – </a:t>
            </a:r>
            <a:r>
              <a:rPr lang="en-GB" b="1" dirty="0" err="1"/>
              <a:t>Bha</a:t>
            </a:r>
            <a:r>
              <a:rPr lang="en-GB" b="1" dirty="0"/>
              <a:t> an t-</a:t>
            </a:r>
            <a:r>
              <a:rPr lang="en-GB" b="1" dirty="0" err="1"/>
              <a:t>uisge</a:t>
            </a:r>
            <a:r>
              <a:rPr lang="en-GB" b="1" dirty="0"/>
              <a:t> </a:t>
            </a:r>
            <a:r>
              <a:rPr lang="en-GB" b="1" dirty="0" err="1"/>
              <a:t>ann</a:t>
            </a:r>
            <a:r>
              <a:rPr lang="en-GB" b="1" dirty="0"/>
              <a:t> </a:t>
            </a:r>
            <a:r>
              <a:rPr lang="en-GB" dirty="0"/>
              <a:t>(Hiding in North </a:t>
            </a:r>
            <a:r>
              <a:rPr lang="en-GB" dirty="0" err="1"/>
              <a:t>Uist</a:t>
            </a:r>
            <a:r>
              <a:rPr lang="en-GB" dirty="0"/>
              <a:t>)</a:t>
            </a:r>
          </a:p>
          <a:p>
            <a:pPr marL="285750" indent="-285750">
              <a:buFont typeface="Arial" panose="020B0604020202020204" pitchFamily="34" charset="0"/>
              <a:buChar char="•"/>
            </a:pPr>
            <a:r>
              <a:rPr lang="en-GB" b="1" dirty="0"/>
              <a:t>3/7</a:t>
            </a:r>
            <a:r>
              <a:rPr lang="en-GB" dirty="0"/>
              <a:t> - </a:t>
            </a:r>
            <a:r>
              <a:rPr lang="en-GB" b="1" dirty="0" err="1"/>
              <a:t>Bha</a:t>
            </a:r>
            <a:r>
              <a:rPr lang="en-GB" b="1" dirty="0"/>
              <a:t> i </a:t>
            </a:r>
            <a:r>
              <a:rPr lang="en-GB" b="1" dirty="0" err="1"/>
              <a:t>tioram</a:t>
            </a:r>
            <a:r>
              <a:rPr lang="en-GB" b="1" dirty="0"/>
              <a:t> </a:t>
            </a:r>
            <a:r>
              <a:rPr lang="en-GB" dirty="0"/>
              <a:t>(night walk from Portree to Strath, Isle of Skye)</a:t>
            </a:r>
          </a:p>
          <a:p>
            <a:pPr marL="285750" indent="-285750">
              <a:buFont typeface="Arial" panose="020B0604020202020204" pitchFamily="34" charset="0"/>
              <a:buChar char="•"/>
            </a:pPr>
            <a:r>
              <a:rPr lang="en-GB" b="1" dirty="0"/>
              <a:t>22/7</a:t>
            </a:r>
            <a:r>
              <a:rPr lang="en-GB" dirty="0"/>
              <a:t> – </a:t>
            </a:r>
            <a:r>
              <a:rPr lang="en-GB" b="1" dirty="0" err="1"/>
              <a:t>Bha</a:t>
            </a:r>
            <a:r>
              <a:rPr lang="en-GB" b="1" dirty="0"/>
              <a:t> i </a:t>
            </a:r>
            <a:r>
              <a:rPr lang="en-GB" b="1" dirty="0" err="1"/>
              <a:t>teth</a:t>
            </a:r>
            <a:r>
              <a:rPr lang="en-GB" b="1" dirty="0"/>
              <a:t> </a:t>
            </a:r>
            <a:r>
              <a:rPr lang="en-GB" dirty="0"/>
              <a:t>(escaping the redcoats in </a:t>
            </a:r>
            <a:r>
              <a:rPr lang="en-GB" dirty="0" err="1"/>
              <a:t>Glenshiel</a:t>
            </a:r>
            <a:r>
              <a:rPr lang="en-GB" dirty="0"/>
              <a:t>)</a:t>
            </a:r>
          </a:p>
          <a:p>
            <a:pPr marL="285750" indent="-285750">
              <a:buFont typeface="Arial" panose="020B0604020202020204" pitchFamily="34" charset="0"/>
              <a:buChar char="•"/>
            </a:pPr>
            <a:r>
              <a:rPr lang="en-GB" b="1" dirty="0"/>
              <a:t>14/8</a:t>
            </a:r>
            <a:r>
              <a:rPr lang="en-GB" dirty="0"/>
              <a:t> – </a:t>
            </a:r>
            <a:r>
              <a:rPr lang="en-GB" b="1" dirty="0"/>
              <a:t>Cha </a:t>
            </a:r>
            <a:r>
              <a:rPr lang="en-GB" b="1" dirty="0" err="1"/>
              <a:t>robh</a:t>
            </a:r>
            <a:r>
              <a:rPr lang="en-GB" b="1" dirty="0"/>
              <a:t> i </a:t>
            </a:r>
            <a:r>
              <a:rPr lang="en-GB" b="1" dirty="0" err="1"/>
              <a:t>tioram</a:t>
            </a:r>
            <a:r>
              <a:rPr lang="en-GB" b="1" dirty="0"/>
              <a:t>! </a:t>
            </a:r>
            <a:r>
              <a:rPr lang="en-GB" dirty="0"/>
              <a:t>(On the run in Glenmoriston)</a:t>
            </a:r>
          </a:p>
          <a:p>
            <a:pPr marL="285750" indent="-285750">
              <a:buFont typeface="Arial" panose="020B0604020202020204" pitchFamily="34" charset="0"/>
              <a:buChar char="•"/>
            </a:pPr>
            <a:r>
              <a:rPr lang="en-GB" b="1" dirty="0"/>
              <a:t>8/9</a:t>
            </a:r>
            <a:r>
              <a:rPr lang="en-GB" dirty="0"/>
              <a:t> – </a:t>
            </a:r>
            <a:r>
              <a:rPr lang="en-GB" b="1" dirty="0" err="1"/>
              <a:t>Bha</a:t>
            </a:r>
            <a:r>
              <a:rPr lang="en-GB" b="1" dirty="0"/>
              <a:t> </a:t>
            </a:r>
            <a:r>
              <a:rPr lang="en-GB" b="1" dirty="0" err="1"/>
              <a:t>ceò</a:t>
            </a:r>
            <a:r>
              <a:rPr lang="en-GB" b="1" dirty="0"/>
              <a:t> </a:t>
            </a:r>
            <a:r>
              <a:rPr lang="en-GB" b="1" dirty="0" err="1"/>
              <a:t>ann</a:t>
            </a:r>
            <a:r>
              <a:rPr lang="en-GB" b="1" dirty="0"/>
              <a:t> </a:t>
            </a:r>
            <a:r>
              <a:rPr lang="en-GB" dirty="0"/>
              <a:t>(high in the peaks of Ben Alder)</a:t>
            </a:r>
          </a:p>
          <a:p>
            <a:pPr marL="285750" indent="-285750">
              <a:buFont typeface="Arial" panose="020B0604020202020204" pitchFamily="34" charset="0"/>
              <a:buChar char="•"/>
            </a:pPr>
            <a:r>
              <a:rPr lang="en-GB" b="1" dirty="0"/>
              <a:t>20/9</a:t>
            </a:r>
            <a:r>
              <a:rPr lang="en-GB" dirty="0"/>
              <a:t> – </a:t>
            </a:r>
            <a:r>
              <a:rPr lang="en-GB" b="1" dirty="0" err="1"/>
              <a:t>Bha</a:t>
            </a:r>
            <a:r>
              <a:rPr lang="en-GB" b="1" dirty="0"/>
              <a:t> i </a:t>
            </a:r>
            <a:r>
              <a:rPr lang="en-GB" b="1" dirty="0" err="1"/>
              <a:t>sgòthach</a:t>
            </a:r>
            <a:r>
              <a:rPr lang="en-GB" b="1" dirty="0"/>
              <a:t> </a:t>
            </a:r>
            <a:r>
              <a:rPr lang="en-GB" dirty="0"/>
              <a:t>(leaving Loch nan </a:t>
            </a:r>
            <a:r>
              <a:rPr lang="en-GB" dirty="0" err="1"/>
              <a:t>Uamh</a:t>
            </a:r>
            <a:r>
              <a:rPr lang="en-GB" dirty="0"/>
              <a:t> late at night for France)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4265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514" y="211103"/>
            <a:ext cx="10836972" cy="711200"/>
          </a:xfrm>
        </p:spPr>
        <p:txBody>
          <a:bodyPr/>
          <a:lstStyle/>
          <a:p>
            <a:r>
              <a:rPr lang="en-GB" dirty="0"/>
              <a:t>Task three - Talk</a:t>
            </a:r>
          </a:p>
        </p:txBody>
      </p:sp>
      <p:sp>
        <p:nvSpPr>
          <p:cNvPr id="31" name="Content Placeholder 2">
            <a:extLst>
              <a:ext uri="{FF2B5EF4-FFF2-40B4-BE49-F238E27FC236}">
                <a16:creationId xmlns:a16="http://schemas.microsoft.com/office/drawing/2014/main" id="{5CB912EA-234C-FF14-289D-BA8C3F49CD24}"/>
              </a:ext>
            </a:extLst>
          </p:cNvPr>
          <p:cNvSpPr>
            <a:spLocks noGrp="1"/>
          </p:cNvSpPr>
          <p:nvPr>
            <p:ph sz="half" idx="1"/>
          </p:nvPr>
        </p:nvSpPr>
        <p:spPr>
          <a:xfrm>
            <a:off x="439018" y="737789"/>
            <a:ext cx="6522565" cy="1276902"/>
          </a:xfrm>
        </p:spPr>
        <p:txBody>
          <a:bodyPr/>
          <a:lstStyle/>
          <a:p>
            <a:r>
              <a:rPr lang="en-GB" sz="1800" dirty="0"/>
              <a:t>Prepare your answers for these questions you have covered in the course. Then take turns with a friend to ask them and answer them.</a:t>
            </a:r>
            <a:endParaRPr lang="en-GB" b="1" dirty="0"/>
          </a:p>
          <a:p>
            <a:endParaRPr lang="en-GB" b="1" dirty="0"/>
          </a:p>
          <a:p>
            <a:endParaRPr lang="en-GB" b="1" dirty="0"/>
          </a:p>
          <a:p>
            <a:endParaRPr lang="en-GB" b="1" dirty="0"/>
          </a:p>
        </p:txBody>
      </p:sp>
      <p:grpSp>
        <p:nvGrpSpPr>
          <p:cNvPr id="16" name="Group 15" descr="A woman talking">
            <a:extLst>
              <a:ext uri="{FF2B5EF4-FFF2-40B4-BE49-F238E27FC236}">
                <a16:creationId xmlns:a16="http://schemas.microsoft.com/office/drawing/2014/main" id="{5806DC39-9E9F-ACA4-36C9-CA7B22EC936A}"/>
              </a:ext>
            </a:extLst>
          </p:cNvPr>
          <p:cNvGrpSpPr/>
          <p:nvPr/>
        </p:nvGrpSpPr>
        <p:grpSpPr>
          <a:xfrm>
            <a:off x="805428" y="1807670"/>
            <a:ext cx="4059339" cy="1790755"/>
            <a:chOff x="808877" y="3924373"/>
            <a:chExt cx="4059339" cy="1790755"/>
          </a:xfrm>
          <a:solidFill>
            <a:schemeClr val="bg1"/>
          </a:solidFill>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877" y="4126337"/>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69138" y="3924373"/>
              <a:ext cx="2699078" cy="578393"/>
            </a:xfrm>
            <a:prstGeom prst="wedgeRectCallout">
              <a:avLst>
                <a:gd name="adj1" fmla="val -55310"/>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Ciamar</a:t>
              </a:r>
              <a:r>
                <a:rPr lang="en-GB" sz="2400" dirty="0">
                  <a:solidFill>
                    <a:schemeClr val="tx1"/>
                  </a:solidFill>
                </a:rPr>
                <a:t> a </a:t>
              </a:r>
              <a:r>
                <a:rPr lang="en-GB" sz="2400" dirty="0" err="1">
                  <a:solidFill>
                    <a:schemeClr val="tx1"/>
                  </a:solidFill>
                </a:rPr>
                <a:t>tha</a:t>
              </a:r>
              <a:r>
                <a:rPr lang="en-GB" sz="2400" dirty="0">
                  <a:solidFill>
                    <a:schemeClr val="tx1"/>
                  </a:solidFill>
                </a:rPr>
                <a:t> </a:t>
              </a:r>
              <a:r>
                <a:rPr lang="en-GB" sz="2400" dirty="0" err="1">
                  <a:solidFill>
                    <a:schemeClr val="tx1"/>
                  </a:solidFill>
                </a:rPr>
                <a:t>thu</a:t>
              </a:r>
              <a:r>
                <a:rPr lang="en-GB" sz="2400" dirty="0">
                  <a:solidFill>
                    <a:schemeClr val="tx1"/>
                  </a:solidFill>
                </a:rPr>
                <a:t>?</a:t>
              </a:r>
            </a:p>
          </p:txBody>
        </p:sp>
      </p:grpSp>
      <p:grpSp>
        <p:nvGrpSpPr>
          <p:cNvPr id="14" name="Group 13" descr="A woman talking">
            <a:extLst>
              <a:ext uri="{FF2B5EF4-FFF2-40B4-BE49-F238E27FC236}">
                <a16:creationId xmlns:a16="http://schemas.microsoft.com/office/drawing/2014/main" id="{FC1D76D0-1BFD-4113-5B6F-DD93F9B78393}"/>
              </a:ext>
            </a:extLst>
          </p:cNvPr>
          <p:cNvGrpSpPr/>
          <p:nvPr/>
        </p:nvGrpSpPr>
        <p:grpSpPr>
          <a:xfrm>
            <a:off x="805428" y="3473394"/>
            <a:ext cx="4780290" cy="1830002"/>
            <a:chOff x="666751" y="1598998"/>
            <a:chExt cx="4780290" cy="1830002"/>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1945122" y="1598998"/>
              <a:ext cx="3501919" cy="384539"/>
            </a:xfrm>
            <a:prstGeom prst="wedgeRectCallout">
              <a:avLst>
                <a:gd name="adj1" fmla="val -55781"/>
                <a:gd name="adj2" fmla="val 12081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ort?</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a:grpFill/>
          </p:spPr>
        </p:pic>
      </p:grpSp>
      <p:grpSp>
        <p:nvGrpSpPr>
          <p:cNvPr id="9" name="Group 8" descr="A woman talking">
            <a:extLst>
              <a:ext uri="{FF2B5EF4-FFF2-40B4-BE49-F238E27FC236}">
                <a16:creationId xmlns:a16="http://schemas.microsoft.com/office/drawing/2014/main" id="{CFBFC30A-4C39-7C19-1F2E-2FD9F0B2848C}"/>
              </a:ext>
            </a:extLst>
          </p:cNvPr>
          <p:cNvGrpSpPr/>
          <p:nvPr/>
        </p:nvGrpSpPr>
        <p:grpSpPr>
          <a:xfrm>
            <a:off x="729873" y="4884390"/>
            <a:ext cx="4780290" cy="1830002"/>
            <a:chOff x="666751" y="1598998"/>
            <a:chExt cx="4780290" cy="1830002"/>
          </a:xfrm>
          <a:solidFill>
            <a:schemeClr val="bg1"/>
          </a:solidFill>
        </p:grpSpPr>
        <p:sp>
          <p:nvSpPr>
            <p:cNvPr id="17" name="Speech Bubble: Rectangle 16">
              <a:extLst>
                <a:ext uri="{FF2B5EF4-FFF2-40B4-BE49-F238E27FC236}">
                  <a16:creationId xmlns:a16="http://schemas.microsoft.com/office/drawing/2014/main" id="{080C131D-D8F2-4D25-2412-B6B7E29BDD4B}"/>
                </a:ext>
              </a:extLst>
            </p:cNvPr>
            <p:cNvSpPr/>
            <p:nvPr/>
          </p:nvSpPr>
          <p:spPr>
            <a:xfrm>
              <a:off x="1945122" y="1598998"/>
              <a:ext cx="3501919" cy="384539"/>
            </a:xfrm>
            <a:prstGeom prst="wedgeRectCallout">
              <a:avLst>
                <a:gd name="adj1" fmla="val -55781"/>
                <a:gd name="adj2" fmla="val 12081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Dè</a:t>
              </a:r>
              <a:r>
                <a:rPr lang="en-GB" sz="2400" dirty="0">
                  <a:solidFill>
                    <a:schemeClr val="tx1"/>
                  </a:solidFill>
                </a:rPr>
                <a:t> an </a:t>
              </a:r>
              <a:r>
                <a:rPr lang="en-GB" sz="2400" dirty="0" err="1">
                  <a:solidFill>
                    <a:schemeClr val="tx1"/>
                  </a:solidFill>
                </a:rPr>
                <a:t>aois</a:t>
              </a:r>
              <a:r>
                <a:rPr lang="en-GB" sz="2400" dirty="0">
                  <a:solidFill>
                    <a:schemeClr val="tx1"/>
                  </a:solidFill>
                </a:rPr>
                <a:t> a </a:t>
              </a:r>
              <a:r>
                <a:rPr lang="en-GB" sz="2400" dirty="0" err="1">
                  <a:solidFill>
                    <a:schemeClr val="tx1"/>
                  </a:solidFill>
                </a:rPr>
                <a:t>tha</a:t>
              </a:r>
              <a:r>
                <a:rPr lang="en-GB" sz="2400" dirty="0">
                  <a:solidFill>
                    <a:schemeClr val="tx1"/>
                  </a:solidFill>
                </a:rPr>
                <a:t> </a:t>
              </a:r>
              <a:r>
                <a:rPr lang="en-GB" sz="2400" dirty="0" err="1">
                  <a:solidFill>
                    <a:schemeClr val="tx1"/>
                  </a:solidFill>
                </a:rPr>
                <a:t>thu</a:t>
              </a:r>
              <a:r>
                <a:rPr lang="en-GB" sz="2400" dirty="0">
                  <a:solidFill>
                    <a:schemeClr val="tx1"/>
                  </a:solidFill>
                </a:rPr>
                <a:t>?</a:t>
              </a:r>
            </a:p>
          </p:txBody>
        </p:sp>
        <p:pic>
          <p:nvPicPr>
            <p:cNvPr id="18" name="Picture 17">
              <a:extLst>
                <a:ext uri="{FF2B5EF4-FFF2-40B4-BE49-F238E27FC236}">
                  <a16:creationId xmlns:a16="http://schemas.microsoft.com/office/drawing/2014/main" id="{388A0275-7E04-3EC3-82B1-FDBB996289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a:grpFill/>
          </p:spPr>
        </p:pic>
      </p:grpSp>
      <p:grpSp>
        <p:nvGrpSpPr>
          <p:cNvPr id="22" name="Group 21" descr="A woman talking">
            <a:extLst>
              <a:ext uri="{FF2B5EF4-FFF2-40B4-BE49-F238E27FC236}">
                <a16:creationId xmlns:a16="http://schemas.microsoft.com/office/drawing/2014/main" id="{06A7B09D-8E7D-AAF5-F855-835BF6323EF0}"/>
              </a:ext>
            </a:extLst>
          </p:cNvPr>
          <p:cNvGrpSpPr/>
          <p:nvPr/>
        </p:nvGrpSpPr>
        <p:grpSpPr>
          <a:xfrm>
            <a:off x="7208365" y="290485"/>
            <a:ext cx="4059339" cy="1790755"/>
            <a:chOff x="808877" y="3924373"/>
            <a:chExt cx="4059339" cy="1790755"/>
          </a:xfrm>
          <a:solidFill>
            <a:schemeClr val="bg1"/>
          </a:solidFill>
        </p:grpSpPr>
        <p:pic>
          <p:nvPicPr>
            <p:cNvPr id="23" name="Picture 22">
              <a:extLst>
                <a:ext uri="{FF2B5EF4-FFF2-40B4-BE49-F238E27FC236}">
                  <a16:creationId xmlns:a16="http://schemas.microsoft.com/office/drawing/2014/main" id="{2D2A9836-1C79-8230-C92B-186EBF840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877" y="4126337"/>
              <a:ext cx="1032379" cy="1588791"/>
            </a:xfrm>
            <a:prstGeom prst="rect">
              <a:avLst/>
            </a:prstGeom>
            <a:grpFill/>
          </p:spPr>
        </p:pic>
        <p:sp>
          <p:nvSpPr>
            <p:cNvPr id="24" name="Speech Bubble: Rectangle 23">
              <a:extLst>
                <a:ext uri="{FF2B5EF4-FFF2-40B4-BE49-F238E27FC236}">
                  <a16:creationId xmlns:a16="http://schemas.microsoft.com/office/drawing/2014/main" id="{6E455D4D-10C6-D087-5277-65F76E1BC9E0}"/>
                </a:ext>
              </a:extLst>
            </p:cNvPr>
            <p:cNvSpPr/>
            <p:nvPr/>
          </p:nvSpPr>
          <p:spPr>
            <a:xfrm>
              <a:off x="2169138" y="3924373"/>
              <a:ext cx="2699078" cy="578393"/>
            </a:xfrm>
            <a:prstGeom prst="wedgeRectCallout">
              <a:avLst>
                <a:gd name="adj1" fmla="val -55310"/>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Cò</a:t>
              </a:r>
              <a:r>
                <a:rPr lang="en-GB" sz="2400" dirty="0">
                  <a:solidFill>
                    <a:schemeClr val="tx1"/>
                  </a:solidFill>
                </a:rPr>
                <a:t> </a:t>
              </a:r>
              <a:r>
                <a:rPr lang="en-GB" sz="2400" dirty="0" err="1">
                  <a:solidFill>
                    <a:schemeClr val="tx1"/>
                  </a:solidFill>
                </a:rPr>
                <a:t>às</a:t>
              </a:r>
              <a:r>
                <a:rPr lang="en-GB" sz="2400" dirty="0">
                  <a:solidFill>
                    <a:schemeClr val="tx1"/>
                  </a:solidFill>
                </a:rPr>
                <a:t> a </a:t>
              </a:r>
              <a:r>
                <a:rPr lang="en-GB" sz="2400" dirty="0" err="1">
                  <a:solidFill>
                    <a:schemeClr val="tx1"/>
                  </a:solidFill>
                </a:rPr>
                <a:t>tha</a:t>
              </a:r>
              <a:r>
                <a:rPr lang="en-GB" sz="2400" dirty="0">
                  <a:solidFill>
                    <a:schemeClr val="tx1"/>
                  </a:solidFill>
                </a:rPr>
                <a:t> </a:t>
              </a:r>
              <a:r>
                <a:rPr lang="en-GB" sz="2400" dirty="0" err="1">
                  <a:solidFill>
                    <a:schemeClr val="tx1"/>
                  </a:solidFill>
                </a:rPr>
                <a:t>thu</a:t>
              </a:r>
              <a:r>
                <a:rPr lang="en-GB" sz="2400" dirty="0">
                  <a:solidFill>
                    <a:schemeClr val="tx1"/>
                  </a:solidFill>
                </a:rPr>
                <a:t>?</a:t>
              </a:r>
            </a:p>
          </p:txBody>
        </p:sp>
      </p:grpSp>
      <p:grpSp>
        <p:nvGrpSpPr>
          <p:cNvPr id="19" name="Group 18" descr="A woman talking">
            <a:extLst>
              <a:ext uri="{FF2B5EF4-FFF2-40B4-BE49-F238E27FC236}">
                <a16:creationId xmlns:a16="http://schemas.microsoft.com/office/drawing/2014/main" id="{0D59A798-7261-8CF8-18E7-C4145A1C00C1}"/>
              </a:ext>
            </a:extLst>
          </p:cNvPr>
          <p:cNvGrpSpPr/>
          <p:nvPr/>
        </p:nvGrpSpPr>
        <p:grpSpPr>
          <a:xfrm>
            <a:off x="7208365" y="1408656"/>
            <a:ext cx="4983635" cy="2243492"/>
            <a:chOff x="666751" y="1185508"/>
            <a:chExt cx="4983635" cy="2243492"/>
          </a:xfrm>
          <a:solidFill>
            <a:schemeClr val="bg1"/>
          </a:solidFill>
        </p:grpSpPr>
        <p:sp>
          <p:nvSpPr>
            <p:cNvPr id="20" name="Speech Bubble: Rectangle 19">
              <a:extLst>
                <a:ext uri="{FF2B5EF4-FFF2-40B4-BE49-F238E27FC236}">
                  <a16:creationId xmlns:a16="http://schemas.microsoft.com/office/drawing/2014/main" id="{D8EBFFF3-47D3-9ADD-2A4C-E5505400BAE7}"/>
                </a:ext>
              </a:extLst>
            </p:cNvPr>
            <p:cNvSpPr/>
            <p:nvPr/>
          </p:nvSpPr>
          <p:spPr>
            <a:xfrm>
              <a:off x="1945122" y="1185508"/>
              <a:ext cx="3705264" cy="798029"/>
            </a:xfrm>
            <a:prstGeom prst="wedgeRectCallout">
              <a:avLst>
                <a:gd name="adj1" fmla="val -55781"/>
                <a:gd name="adj2" fmla="val 12081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Càit</a:t>
              </a:r>
              <a:r>
                <a:rPr lang="en-GB" sz="2400" dirty="0">
                  <a:solidFill>
                    <a:schemeClr val="tx1"/>
                  </a:solidFill>
                </a:rPr>
                <a:t> a </a:t>
              </a:r>
              <a:r>
                <a:rPr lang="en-GB" sz="2400" dirty="0" err="1">
                  <a:solidFill>
                    <a:schemeClr val="tx1"/>
                  </a:solidFill>
                </a:rPr>
                <a:t>bheil</a:t>
              </a:r>
              <a:r>
                <a:rPr lang="en-GB" sz="2400" dirty="0">
                  <a:solidFill>
                    <a:schemeClr val="tx1"/>
                  </a:solidFill>
                </a:rPr>
                <a:t> </a:t>
              </a:r>
              <a:r>
                <a:rPr lang="en-GB" sz="2400" dirty="0" err="1">
                  <a:solidFill>
                    <a:schemeClr val="tx1"/>
                  </a:solidFill>
                </a:rPr>
                <a:t>thu</a:t>
              </a:r>
              <a:r>
                <a:rPr lang="en-GB" sz="2400" dirty="0">
                  <a:solidFill>
                    <a:schemeClr val="tx1"/>
                  </a:solidFill>
                </a:rPr>
                <a:t> a’ </a:t>
              </a:r>
              <a:r>
                <a:rPr lang="en-GB" sz="2400" dirty="0" err="1">
                  <a:solidFill>
                    <a:schemeClr val="tx1"/>
                  </a:solidFill>
                </a:rPr>
                <a:t>fuireach</a:t>
              </a:r>
              <a:r>
                <a:rPr lang="en-GB" sz="2400" dirty="0">
                  <a:solidFill>
                    <a:schemeClr val="tx1"/>
                  </a:solidFill>
                </a:rPr>
                <a:t>?</a:t>
              </a:r>
            </a:p>
          </p:txBody>
        </p:sp>
        <p:pic>
          <p:nvPicPr>
            <p:cNvPr id="21" name="Picture 20">
              <a:extLst>
                <a:ext uri="{FF2B5EF4-FFF2-40B4-BE49-F238E27FC236}">
                  <a16:creationId xmlns:a16="http://schemas.microsoft.com/office/drawing/2014/main" id="{6467324D-EE11-8EC4-CA92-C7EF0CC858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a:grpFill/>
          </p:spPr>
        </p:pic>
      </p:grpSp>
      <p:grpSp>
        <p:nvGrpSpPr>
          <p:cNvPr id="25" name="Group 24" descr="A woman talking">
            <a:extLst>
              <a:ext uri="{FF2B5EF4-FFF2-40B4-BE49-F238E27FC236}">
                <a16:creationId xmlns:a16="http://schemas.microsoft.com/office/drawing/2014/main" id="{03672C13-7594-015C-4275-C6EE10E94969}"/>
              </a:ext>
            </a:extLst>
          </p:cNvPr>
          <p:cNvGrpSpPr/>
          <p:nvPr/>
        </p:nvGrpSpPr>
        <p:grpSpPr>
          <a:xfrm>
            <a:off x="7208365" y="3333665"/>
            <a:ext cx="4862180" cy="1935264"/>
            <a:chOff x="6992843" y="-104127"/>
            <a:chExt cx="4862180" cy="1935264"/>
          </a:xfrm>
          <a:solidFill>
            <a:schemeClr val="bg1"/>
          </a:solidFill>
        </p:grpSpPr>
        <p:sp>
          <p:nvSpPr>
            <p:cNvPr id="26" name="Speech Bubble: Rectangle 25">
              <a:extLst>
                <a:ext uri="{FF2B5EF4-FFF2-40B4-BE49-F238E27FC236}">
                  <a16:creationId xmlns:a16="http://schemas.microsoft.com/office/drawing/2014/main" id="{61D247F6-3D0D-593A-61D7-E36D629136E2}"/>
                </a:ext>
              </a:extLst>
            </p:cNvPr>
            <p:cNvSpPr/>
            <p:nvPr/>
          </p:nvSpPr>
          <p:spPr>
            <a:xfrm>
              <a:off x="8353104" y="-104127"/>
              <a:ext cx="3501919" cy="384539"/>
            </a:xfrm>
            <a:prstGeom prst="wedgeRectCallout">
              <a:avLst>
                <a:gd name="adj1" fmla="val -55781"/>
                <a:gd name="adj2" fmla="val 12081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 </a:t>
              </a:r>
              <a:r>
                <a:rPr lang="en-GB" sz="2400" dirty="0" err="1">
                  <a:solidFill>
                    <a:schemeClr val="tx1"/>
                  </a:solidFill>
                </a:rPr>
                <a:t>bheil</a:t>
              </a:r>
              <a:r>
                <a:rPr lang="en-GB" sz="2400" dirty="0">
                  <a:solidFill>
                    <a:schemeClr val="tx1"/>
                  </a:solidFill>
                </a:rPr>
                <a:t> Gàidhlig </a:t>
              </a:r>
              <a:r>
                <a:rPr lang="en-GB" sz="2400" dirty="0" err="1">
                  <a:solidFill>
                    <a:schemeClr val="tx1"/>
                  </a:solidFill>
                </a:rPr>
                <a:t>agad</a:t>
              </a:r>
              <a:r>
                <a:rPr lang="en-GB" sz="2400" dirty="0">
                  <a:solidFill>
                    <a:schemeClr val="tx1"/>
                  </a:solidFill>
                </a:rPr>
                <a:t>?</a:t>
              </a:r>
            </a:p>
          </p:txBody>
        </p:sp>
        <p:pic>
          <p:nvPicPr>
            <p:cNvPr id="27" name="Picture 26">
              <a:extLst>
                <a:ext uri="{FF2B5EF4-FFF2-40B4-BE49-F238E27FC236}">
                  <a16:creationId xmlns:a16="http://schemas.microsoft.com/office/drawing/2014/main" id="{4DF671CC-8495-7644-F5BD-E825BDAA39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843" y="242346"/>
              <a:ext cx="1032379" cy="1588791"/>
            </a:xfrm>
            <a:prstGeom prst="rect">
              <a:avLst/>
            </a:prstGeom>
            <a:grpFill/>
          </p:spPr>
        </p:pic>
      </p:grpSp>
      <p:grpSp>
        <p:nvGrpSpPr>
          <p:cNvPr id="28" name="Group 27" descr="A woman talking">
            <a:extLst>
              <a:ext uri="{FF2B5EF4-FFF2-40B4-BE49-F238E27FC236}">
                <a16:creationId xmlns:a16="http://schemas.microsoft.com/office/drawing/2014/main" id="{7777521C-A7AF-151A-211F-CA057FB5605A}"/>
              </a:ext>
            </a:extLst>
          </p:cNvPr>
          <p:cNvGrpSpPr/>
          <p:nvPr/>
        </p:nvGrpSpPr>
        <p:grpSpPr>
          <a:xfrm>
            <a:off x="7243144" y="5076659"/>
            <a:ext cx="4780290" cy="1830002"/>
            <a:chOff x="666751" y="1598998"/>
            <a:chExt cx="4780290" cy="1830002"/>
          </a:xfrm>
          <a:solidFill>
            <a:schemeClr val="bg1"/>
          </a:solidFill>
        </p:grpSpPr>
        <p:sp>
          <p:nvSpPr>
            <p:cNvPr id="29" name="Speech Bubble: Rectangle 28">
              <a:extLst>
                <a:ext uri="{FF2B5EF4-FFF2-40B4-BE49-F238E27FC236}">
                  <a16:creationId xmlns:a16="http://schemas.microsoft.com/office/drawing/2014/main" id="{D8DC6E80-BFBD-5DA6-D940-4DABD4FF2435}"/>
                </a:ext>
              </a:extLst>
            </p:cNvPr>
            <p:cNvSpPr/>
            <p:nvPr/>
          </p:nvSpPr>
          <p:spPr>
            <a:xfrm>
              <a:off x="1945122" y="1598998"/>
              <a:ext cx="3501919" cy="384539"/>
            </a:xfrm>
            <a:prstGeom prst="wedgeRectCallout">
              <a:avLst>
                <a:gd name="adj1" fmla="val -55781"/>
                <a:gd name="adj2" fmla="val 12081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Ciamar</a:t>
              </a:r>
              <a:r>
                <a:rPr lang="en-GB" sz="2400" dirty="0">
                  <a:solidFill>
                    <a:schemeClr val="tx1"/>
                  </a:solidFill>
                </a:rPr>
                <a:t> a </a:t>
              </a:r>
              <a:r>
                <a:rPr lang="en-GB" sz="2400" dirty="0" err="1">
                  <a:solidFill>
                    <a:schemeClr val="tx1"/>
                  </a:solidFill>
                </a:rPr>
                <a:t>tha</a:t>
              </a:r>
              <a:r>
                <a:rPr lang="en-GB" sz="2400" dirty="0">
                  <a:solidFill>
                    <a:schemeClr val="tx1"/>
                  </a:solidFill>
                </a:rPr>
                <a:t> an t-</a:t>
              </a:r>
              <a:r>
                <a:rPr lang="en-GB" sz="2400" dirty="0" err="1">
                  <a:solidFill>
                    <a:schemeClr val="tx1"/>
                  </a:solidFill>
                </a:rPr>
                <a:t>sìde</a:t>
              </a:r>
              <a:r>
                <a:rPr lang="en-GB" sz="2400" dirty="0">
                  <a:solidFill>
                    <a:schemeClr val="tx1"/>
                  </a:solidFill>
                </a:rPr>
                <a:t>?</a:t>
              </a:r>
            </a:p>
          </p:txBody>
        </p:sp>
        <p:pic>
          <p:nvPicPr>
            <p:cNvPr id="30" name="Picture 29">
              <a:extLst>
                <a:ext uri="{FF2B5EF4-FFF2-40B4-BE49-F238E27FC236}">
                  <a16:creationId xmlns:a16="http://schemas.microsoft.com/office/drawing/2014/main" id="{39125314-F081-D23C-63C4-449FB95E1A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a:grpFill/>
          </p:spPr>
        </p:pic>
      </p:grpSp>
    </p:spTree>
    <p:extLst>
      <p:ext uri="{BB962C8B-B14F-4D97-AF65-F5344CB8AC3E}">
        <p14:creationId xmlns:p14="http://schemas.microsoft.com/office/powerpoint/2010/main" val="303716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four - writing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000" dirty="0"/>
              <a:t>You are going to complete your profile with as much Gaelic as you can provide from this course.</a:t>
            </a:r>
          </a:p>
          <a:p>
            <a:r>
              <a:rPr lang="en-GB" sz="1800" dirty="0"/>
              <a:t>Write a sentence in Gaelic stating your first name and surname.</a:t>
            </a:r>
          </a:p>
          <a:p>
            <a:r>
              <a:rPr lang="en-GB" sz="1800" dirty="0"/>
              <a:t>Write a sentence in Gaelic stating where you are from.</a:t>
            </a:r>
          </a:p>
          <a:p>
            <a:r>
              <a:rPr lang="en-GB" sz="1800" dirty="0"/>
              <a:t>Write a sentence in Gaelic stating your age.</a:t>
            </a:r>
          </a:p>
          <a:p>
            <a:r>
              <a:rPr lang="en-GB" sz="1800" dirty="0"/>
              <a:t>Write a sentence in Gaelic stating where you stay.</a:t>
            </a:r>
          </a:p>
          <a:p>
            <a:r>
              <a:rPr lang="en-GB" sz="1800" dirty="0"/>
              <a:t>Write a sentence about your Gaelic skills.</a:t>
            </a:r>
          </a:p>
          <a:p>
            <a:r>
              <a:rPr lang="en-GB" sz="1800" dirty="0"/>
              <a:t>Write what clothes you are wearing</a:t>
            </a:r>
          </a:p>
          <a:p>
            <a:r>
              <a:rPr lang="en-GB" sz="1800" dirty="0"/>
              <a:t>Write an activity that you do and the day you do it.</a:t>
            </a:r>
          </a:p>
          <a:p>
            <a:r>
              <a:rPr lang="en-GB" sz="1800" dirty="0"/>
              <a:t>Write about the weather today.</a:t>
            </a:r>
          </a:p>
          <a:p>
            <a:r>
              <a:rPr lang="en-GB" sz="1800" b="1" dirty="0"/>
              <a:t>Then do the same for your Highlander.</a:t>
            </a:r>
          </a:p>
          <a:p>
            <a:endParaRPr lang="en-GB" dirty="0"/>
          </a:p>
          <a:p>
            <a:endParaRPr lang="en-GB" b="1" dirty="0"/>
          </a:p>
          <a:p>
            <a:endParaRPr lang="en-GB" b="1" dirty="0"/>
          </a:p>
          <a:p>
            <a:endParaRPr lang="en-GB" b="1" dirty="0"/>
          </a:p>
          <a:p>
            <a:endParaRPr lang="en-GB" b="1" dirty="0"/>
          </a:p>
        </p:txBody>
      </p:sp>
      <p:sp>
        <p:nvSpPr>
          <p:cNvPr id="6" name="Content Placeholder 5">
            <a:extLst>
              <a:ext uri="{FF2B5EF4-FFF2-40B4-BE49-F238E27FC236}">
                <a16:creationId xmlns:a16="http://schemas.microsoft.com/office/drawing/2014/main" id="{7DC724AF-21AD-6C10-5E8E-041B034476E6}"/>
              </a:ext>
            </a:extLst>
          </p:cNvPr>
          <p:cNvSpPr>
            <a:spLocks noGrp="1"/>
          </p:cNvSpPr>
          <p:nvPr>
            <p:ph sz="half" idx="2"/>
          </p:nvPr>
        </p:nvSpPr>
        <p:spPr/>
        <p:txBody>
          <a:bodyPr/>
          <a:lstStyle/>
          <a:p>
            <a:r>
              <a:rPr lang="en-GB" dirty="0"/>
              <a:t>Example</a:t>
            </a:r>
          </a:p>
          <a:p>
            <a:endParaRPr lang="en-GB" sz="1600" dirty="0">
              <a:latin typeface="Comic Sans MS" panose="030F0702030302020204" pitchFamily="66" charset="0"/>
            </a:endParaRPr>
          </a:p>
          <a:p>
            <a:r>
              <a:rPr lang="en-GB" sz="1600" dirty="0">
                <a:latin typeface="Comic Sans MS" panose="030F0702030302020204" pitchFamily="66" charset="0"/>
              </a:rPr>
              <a:t>You</a:t>
            </a:r>
          </a:p>
          <a:p>
            <a:r>
              <a:rPr lang="en-GB" sz="1600" dirty="0">
                <a:latin typeface="Comic Sans MS" panose="030F0702030302020204" pitchFamily="66" charset="0"/>
              </a:rPr>
              <a:t>’S mise Kayden Reese-Jones</a:t>
            </a:r>
          </a:p>
          <a:p>
            <a:r>
              <a:rPr lang="en-GB" sz="1600" dirty="0">
                <a:latin typeface="Comic Sans MS" panose="030F0702030302020204" pitchFamily="66" charset="0"/>
              </a:rPr>
              <a:t>Tha mi à Alba. Tha mi </a:t>
            </a:r>
            <a:r>
              <a:rPr lang="en-GB" sz="1600" dirty="0" err="1">
                <a:latin typeface="Comic Sans MS" panose="030F0702030302020204" pitchFamily="66" charset="0"/>
              </a:rPr>
              <a:t>aon</a:t>
            </a:r>
            <a:r>
              <a:rPr lang="en-GB" sz="1600" dirty="0">
                <a:latin typeface="Comic Sans MS" panose="030F0702030302020204" pitchFamily="66" charset="0"/>
              </a:rPr>
              <a:t> </a:t>
            </a:r>
            <a:r>
              <a:rPr lang="en-GB" sz="1600" dirty="0" err="1">
                <a:latin typeface="Comic Sans MS" panose="030F0702030302020204" pitchFamily="66" charset="0"/>
              </a:rPr>
              <a:t>deug</a:t>
            </a:r>
            <a:r>
              <a:rPr lang="en-GB" sz="1600" dirty="0">
                <a:latin typeface="Comic Sans MS" panose="030F0702030302020204" pitchFamily="66" charset="0"/>
              </a:rPr>
              <a:t>.</a:t>
            </a:r>
          </a:p>
          <a:p>
            <a:r>
              <a:rPr lang="en-GB" sz="1600" dirty="0">
                <a:latin typeface="Comic Sans MS" panose="030F0702030302020204" pitchFamily="66" charset="0"/>
              </a:rPr>
              <a:t>Tha mi a’ </a:t>
            </a:r>
            <a:r>
              <a:rPr lang="en-GB" sz="1600" dirty="0" err="1">
                <a:latin typeface="Comic Sans MS" panose="030F0702030302020204" pitchFamily="66" charset="0"/>
              </a:rPr>
              <a:t>fuireach</a:t>
            </a:r>
            <a:r>
              <a:rPr lang="en-GB" sz="1600" dirty="0">
                <a:latin typeface="Comic Sans MS" panose="030F0702030302020204" pitchFamily="66" charset="0"/>
              </a:rPr>
              <a:t> </a:t>
            </a:r>
            <a:r>
              <a:rPr lang="en-GB" sz="1600" dirty="0" err="1">
                <a:latin typeface="Comic Sans MS" panose="030F0702030302020204" pitchFamily="66" charset="0"/>
              </a:rPr>
              <a:t>anns</a:t>
            </a:r>
            <a:r>
              <a:rPr lang="en-GB" sz="1600" dirty="0">
                <a:latin typeface="Comic Sans MS" panose="030F0702030302020204" pitchFamily="66" charset="0"/>
              </a:rPr>
              <a:t> a’ </a:t>
            </a:r>
            <a:r>
              <a:rPr lang="en-GB" sz="1600" dirty="0" err="1">
                <a:latin typeface="Comic Sans MS" panose="030F0702030302020204" pitchFamily="66" charset="0"/>
              </a:rPr>
              <a:t>Ghearasdan</a:t>
            </a:r>
            <a:endParaRPr lang="en-GB" sz="1600" dirty="0">
              <a:latin typeface="Comic Sans MS" panose="030F0702030302020204" pitchFamily="66" charset="0"/>
            </a:endParaRPr>
          </a:p>
          <a:p>
            <a:r>
              <a:rPr lang="en-GB" sz="1600" dirty="0">
                <a:latin typeface="Comic Sans MS" panose="030F0702030302020204" pitchFamily="66" charset="0"/>
              </a:rPr>
              <a:t>Tha </a:t>
            </a:r>
            <a:r>
              <a:rPr lang="en-GB" sz="1600" dirty="0" err="1">
                <a:latin typeface="Comic Sans MS" panose="030F0702030302020204" pitchFamily="66" charset="0"/>
              </a:rPr>
              <a:t>beagan</a:t>
            </a:r>
            <a:r>
              <a:rPr lang="en-GB" sz="1600" dirty="0">
                <a:latin typeface="Comic Sans MS" panose="030F0702030302020204" pitchFamily="66" charset="0"/>
              </a:rPr>
              <a:t> Gàidhlig </a:t>
            </a:r>
            <a:r>
              <a:rPr lang="en-GB" sz="1600" dirty="0" err="1">
                <a:latin typeface="Comic Sans MS" panose="030F0702030302020204" pitchFamily="66" charset="0"/>
              </a:rPr>
              <a:t>agam</a:t>
            </a:r>
            <a:endParaRPr lang="en-GB" sz="1600" dirty="0">
              <a:latin typeface="Comic Sans MS" panose="030F0702030302020204" pitchFamily="66" charset="0"/>
            </a:endParaRPr>
          </a:p>
          <a:p>
            <a:r>
              <a:rPr lang="en-GB" sz="1600" dirty="0">
                <a:latin typeface="Comic Sans MS" panose="030F0702030302020204" pitchFamily="66" charset="0"/>
              </a:rPr>
              <a:t>Tha mi a’ </a:t>
            </a:r>
            <a:r>
              <a:rPr lang="en-GB" sz="1600" dirty="0" err="1">
                <a:latin typeface="Comic Sans MS" panose="030F0702030302020204" pitchFamily="66" charset="0"/>
              </a:rPr>
              <a:t>cluich</a:t>
            </a:r>
            <a:r>
              <a:rPr lang="en-GB" sz="1600" dirty="0">
                <a:latin typeface="Comic Sans MS" panose="030F0702030302020204" pitchFamily="66" charset="0"/>
              </a:rPr>
              <a:t> ball-</a:t>
            </a:r>
            <a:r>
              <a:rPr lang="en-GB" sz="1600" dirty="0" err="1">
                <a:latin typeface="Comic Sans MS" panose="030F0702030302020204" pitchFamily="66" charset="0"/>
              </a:rPr>
              <a:t>coise</a:t>
            </a:r>
            <a:r>
              <a:rPr lang="en-GB" sz="1600" dirty="0">
                <a:latin typeface="Comic Sans MS" panose="030F0702030302020204" pitchFamily="66" charset="0"/>
              </a:rPr>
              <a:t> </a:t>
            </a:r>
            <a:r>
              <a:rPr lang="en-GB" sz="1600" dirty="0" err="1">
                <a:latin typeface="Comic Sans MS" panose="030F0702030302020204" pitchFamily="66" charset="0"/>
              </a:rPr>
              <a:t>Disathairne</a:t>
            </a:r>
            <a:r>
              <a:rPr lang="en-GB" sz="1600" dirty="0">
                <a:latin typeface="Comic Sans MS" panose="030F0702030302020204" pitchFamily="66" charset="0"/>
              </a:rPr>
              <a:t>.</a:t>
            </a:r>
          </a:p>
          <a:p>
            <a:r>
              <a:rPr lang="en-GB" sz="1600" dirty="0">
                <a:latin typeface="Comic Sans MS" panose="030F0702030302020204" pitchFamily="66" charset="0"/>
              </a:rPr>
              <a:t>Tha </a:t>
            </a:r>
            <a:r>
              <a:rPr lang="en-GB" sz="1600" dirty="0" err="1">
                <a:latin typeface="Comic Sans MS" panose="030F0702030302020204" pitchFamily="66" charset="0"/>
              </a:rPr>
              <a:t>geansaidh</a:t>
            </a:r>
            <a:r>
              <a:rPr lang="en-GB" sz="1600" dirty="0">
                <a:latin typeface="Comic Sans MS" panose="030F0702030302020204" pitchFamily="66" charset="0"/>
              </a:rPr>
              <a:t> gorm agus </a:t>
            </a:r>
            <a:r>
              <a:rPr lang="en-GB" sz="1600" dirty="0" err="1">
                <a:latin typeface="Comic Sans MS" panose="030F0702030302020204" pitchFamily="66" charset="0"/>
              </a:rPr>
              <a:t>briogais</a:t>
            </a:r>
            <a:r>
              <a:rPr lang="en-GB" sz="1600" dirty="0">
                <a:latin typeface="Comic Sans MS" panose="030F0702030302020204" pitchFamily="66" charset="0"/>
              </a:rPr>
              <a:t> </a:t>
            </a:r>
            <a:r>
              <a:rPr lang="en-GB" sz="1600" dirty="0" err="1">
                <a:latin typeface="Comic Sans MS" panose="030F0702030302020204" pitchFamily="66" charset="0"/>
              </a:rPr>
              <a:t>ghorm</a:t>
            </a:r>
            <a:r>
              <a:rPr lang="en-GB" sz="1600" dirty="0">
                <a:latin typeface="Comic Sans MS" panose="030F0702030302020204" pitchFamily="66" charset="0"/>
              </a:rPr>
              <a:t> </a:t>
            </a:r>
            <a:r>
              <a:rPr lang="en-GB" sz="1600" dirty="0" err="1">
                <a:latin typeface="Comic Sans MS" panose="030F0702030302020204" pitchFamily="66" charset="0"/>
              </a:rPr>
              <a:t>orm</a:t>
            </a:r>
            <a:r>
              <a:rPr lang="en-GB" sz="1600" dirty="0">
                <a:latin typeface="Comic Sans MS" panose="030F0702030302020204" pitchFamily="66" charset="0"/>
              </a:rPr>
              <a:t>.</a:t>
            </a:r>
          </a:p>
          <a:p>
            <a:r>
              <a:rPr lang="en-GB" sz="1600" dirty="0">
                <a:latin typeface="Comic Sans MS" panose="030F0702030302020204" pitchFamily="66" charset="0"/>
              </a:rPr>
              <a:t>Tha i </a:t>
            </a:r>
            <a:r>
              <a:rPr lang="en-GB" sz="1600" dirty="0" err="1">
                <a:latin typeface="Comic Sans MS" panose="030F0702030302020204" pitchFamily="66" charset="0"/>
              </a:rPr>
              <a:t>fliuch</a:t>
            </a:r>
            <a:r>
              <a:rPr lang="en-GB" sz="1600" dirty="0">
                <a:latin typeface="Comic Sans MS" panose="030F0702030302020204" pitchFamily="66" charset="0"/>
              </a:rPr>
              <a:t> agus </a:t>
            </a:r>
            <a:r>
              <a:rPr lang="en-GB" sz="1600" dirty="0" err="1">
                <a:latin typeface="Comic Sans MS" panose="030F0702030302020204" pitchFamily="66" charset="0"/>
              </a:rPr>
              <a:t>fuar</a:t>
            </a:r>
            <a:r>
              <a:rPr lang="en-GB" sz="1600" dirty="0">
                <a:latin typeface="Comic Sans MS" panose="030F0702030302020204" pitchFamily="66" charset="0"/>
              </a:rPr>
              <a:t> an-</a:t>
            </a:r>
            <a:r>
              <a:rPr lang="en-GB" sz="1600" dirty="0" err="1">
                <a:latin typeface="Comic Sans MS" panose="030F0702030302020204" pitchFamily="66" charset="0"/>
              </a:rPr>
              <a:t>diugh</a:t>
            </a:r>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68D93DC8-991F-3F1B-3032-570F80D8FDA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3700" y="160338"/>
            <a:ext cx="1161870" cy="1735452"/>
          </a:xfrm>
          <a:prstGeom prst="rect">
            <a:avLst/>
          </a:prstGeom>
        </p:spPr>
      </p:pic>
      <p:pic>
        <p:nvPicPr>
          <p:cNvPr id="8" name="Picture 7">
            <a:extLst>
              <a:ext uri="{FF2B5EF4-FFF2-40B4-BE49-F238E27FC236}">
                <a16:creationId xmlns:a16="http://schemas.microsoft.com/office/drawing/2014/main" id="{95C9F714-D695-A3A5-9B63-D4F4058DE0B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5136" y="160338"/>
            <a:ext cx="1328895" cy="1746548"/>
          </a:xfrm>
          <a:prstGeom prst="rect">
            <a:avLst/>
          </a:prstGeom>
        </p:spPr>
      </p:pic>
      <p:pic>
        <p:nvPicPr>
          <p:cNvPr id="9" name="Picture 8">
            <a:extLst>
              <a:ext uri="{FF2B5EF4-FFF2-40B4-BE49-F238E27FC236}">
                <a16:creationId xmlns:a16="http://schemas.microsoft.com/office/drawing/2014/main" id="{504FDF48-C4E5-8DFA-5DD2-A4CC24BE745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02941" y="139167"/>
            <a:ext cx="1161871" cy="1777793"/>
          </a:xfrm>
          <a:prstGeom prst="rect">
            <a:avLst/>
          </a:prstGeom>
        </p:spPr>
      </p:pic>
      <p:pic>
        <p:nvPicPr>
          <p:cNvPr id="15" name="Picture 14">
            <a:extLst>
              <a:ext uri="{FF2B5EF4-FFF2-40B4-BE49-F238E27FC236}">
                <a16:creationId xmlns:a16="http://schemas.microsoft.com/office/drawing/2014/main" id="{B9E83266-370D-486A-ECC9-9F02BE1053F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4410" y="298747"/>
            <a:ext cx="1032379" cy="1588791"/>
          </a:xfrm>
          <a:prstGeom prst="rect">
            <a:avLst/>
          </a:prstGeom>
        </p:spPr>
      </p:pic>
    </p:spTree>
    <p:extLst>
      <p:ext uri="{BB962C8B-B14F-4D97-AF65-F5344CB8AC3E}">
        <p14:creationId xmlns:p14="http://schemas.microsoft.com/office/powerpoint/2010/main" val="3209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Task five - </a:t>
            </a:r>
            <a:r>
              <a:rPr lang="en-GB" dirty="0" err="1"/>
              <a:t>Factfile</a:t>
            </a: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1800" b="1" dirty="0"/>
              <a:t>Research one of the following using the internet and other resources. Write up to 5 </a:t>
            </a:r>
            <a:r>
              <a:rPr lang="en-GB" sz="1800" b="1" dirty="0" err="1"/>
              <a:t>bulletpoints</a:t>
            </a:r>
            <a:r>
              <a:rPr lang="en-GB" sz="1800" b="1" dirty="0"/>
              <a:t> and then discuss what you learned with others for a couple of minutes.</a:t>
            </a:r>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r>
              <a:rPr lang="en-GB" sz="1800" dirty="0"/>
              <a:t>Long nan </a:t>
            </a:r>
            <a:r>
              <a:rPr lang="en-GB" sz="1800" dirty="0" err="1"/>
              <a:t>Daoine</a:t>
            </a:r>
            <a:r>
              <a:rPr lang="en-GB" sz="1800" dirty="0"/>
              <a:t> (Ship of the People)</a:t>
            </a:r>
          </a:p>
          <a:p>
            <a:pPr marL="285750" indent="-285750">
              <a:buFont typeface="Arial" panose="020B0604020202020204" pitchFamily="34" charset="0"/>
              <a:buChar char="•"/>
            </a:pPr>
            <a:r>
              <a:rPr lang="en-GB" sz="1800" dirty="0"/>
              <a:t>The Clearances in </a:t>
            </a:r>
            <a:r>
              <a:rPr lang="en-GB" sz="1800" dirty="0" err="1"/>
              <a:t>Strathrusdale</a:t>
            </a:r>
            <a:r>
              <a:rPr lang="en-GB" sz="1800" dirty="0"/>
              <a:t> (</a:t>
            </a:r>
            <a:r>
              <a:rPr lang="en-GB" sz="1800" dirty="0" err="1"/>
              <a:t>Bliadhna</a:t>
            </a:r>
            <a:r>
              <a:rPr lang="en-GB" sz="1800" dirty="0"/>
              <a:t> nan </a:t>
            </a:r>
            <a:r>
              <a:rPr lang="en-GB" sz="1800" dirty="0" err="1"/>
              <a:t>Caorach</a:t>
            </a:r>
            <a:r>
              <a:rPr lang="en-GB" sz="1800" dirty="0"/>
              <a:t>)</a:t>
            </a:r>
          </a:p>
          <a:p>
            <a:pPr marL="285750" indent="-285750">
              <a:buFont typeface="Arial" panose="020B0604020202020204" pitchFamily="34" charset="0"/>
              <a:buChar char="•"/>
            </a:pPr>
            <a:r>
              <a:rPr lang="en-GB" sz="1800" dirty="0"/>
              <a:t>The Clearances in Sutherland</a:t>
            </a:r>
          </a:p>
          <a:p>
            <a:pPr marL="285750" indent="-285750">
              <a:buFont typeface="Arial" panose="020B0604020202020204" pitchFamily="34" charset="0"/>
              <a:buChar char="•"/>
            </a:pPr>
            <a:r>
              <a:rPr lang="en-GB" sz="1800" dirty="0"/>
              <a:t>The 1872 Education Act and Gaelic</a:t>
            </a:r>
          </a:p>
          <a:p>
            <a:pPr marL="285750" indent="-285750">
              <a:buFont typeface="Arial" panose="020B0604020202020204" pitchFamily="34" charset="0"/>
              <a:buChar char="•"/>
            </a:pPr>
            <a:r>
              <a:rPr lang="en-GB" sz="1800" dirty="0"/>
              <a:t>The Glendale Martyrs</a:t>
            </a:r>
          </a:p>
          <a:p>
            <a:pPr marL="285750" indent="-285750">
              <a:buFont typeface="Arial" panose="020B0604020202020204" pitchFamily="34" charset="0"/>
              <a:buChar char="•"/>
            </a:pPr>
            <a:r>
              <a:rPr lang="en-GB" sz="1800" dirty="0"/>
              <a:t>The Battle of the Braes</a:t>
            </a:r>
          </a:p>
          <a:p>
            <a:pPr marL="285750" indent="-285750">
              <a:buFont typeface="Arial" panose="020B0604020202020204" pitchFamily="34" charset="0"/>
              <a:buChar char="•"/>
            </a:pPr>
            <a:r>
              <a:rPr lang="en-GB" sz="1800" dirty="0"/>
              <a:t>The </a:t>
            </a:r>
            <a:r>
              <a:rPr lang="en-GB" sz="1800" dirty="0" err="1"/>
              <a:t>Metagama</a:t>
            </a:r>
            <a:endParaRPr lang="en-GB" sz="1800" dirty="0"/>
          </a:p>
          <a:p>
            <a:pPr marL="285750" indent="-285750">
              <a:buFont typeface="Arial" panose="020B0604020202020204" pitchFamily="34" charset="0"/>
              <a:buChar char="•"/>
            </a:pPr>
            <a:r>
              <a:rPr lang="en-GB" sz="1800" dirty="0"/>
              <a:t>The Seven Men of Knoydart</a:t>
            </a:r>
          </a:p>
        </p:txBody>
      </p:sp>
      <p:pic>
        <p:nvPicPr>
          <p:cNvPr id="3" name="Picture 2" descr="A group of people with different hair styles">
            <a:extLst>
              <a:ext uri="{FF2B5EF4-FFF2-40B4-BE49-F238E27FC236}">
                <a16:creationId xmlns:a16="http://schemas.microsoft.com/office/drawing/2014/main" id="{467ABFEF-DCDE-67F1-DB0F-AB96E3345A2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3419223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a:xfrm>
            <a:off x="577153" y="474664"/>
            <a:ext cx="10836972" cy="711200"/>
          </a:xfrm>
        </p:spPr>
        <p:txBody>
          <a:bodyPr/>
          <a:lstStyle/>
          <a:p>
            <a:r>
              <a:rPr lang="en-GB" dirty="0"/>
              <a:t>Task six - Reflection</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577153" y="1385334"/>
            <a:ext cx="5384800" cy="3702050"/>
          </a:xfrm>
        </p:spPr>
        <p:txBody>
          <a:bodyPr>
            <a:noAutofit/>
          </a:bodyPr>
          <a:lstStyle/>
          <a:p>
            <a:r>
              <a:rPr lang="en-GB" sz="1800" b="1" dirty="0"/>
              <a:t>Think about what you have covered in all your lessons – out of 10 (with 10 being the most) how much would you agree with these statements?</a:t>
            </a:r>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r>
              <a:rPr lang="en-GB" sz="1800" dirty="0"/>
              <a:t>I have developed my understanding of what is special, vibrant and valuable about my own and cultures and their languages.</a:t>
            </a:r>
          </a:p>
          <a:p>
            <a:pPr marL="285750" indent="-285750">
              <a:buFont typeface="Arial" panose="020B0604020202020204" pitchFamily="34" charset="0"/>
              <a:buChar char="•"/>
            </a:pPr>
            <a:r>
              <a:rPr lang="en-GB" sz="1800" dirty="0"/>
              <a:t>I have had the opportunity to deepen my understanding of culture in Scotland.</a:t>
            </a:r>
          </a:p>
          <a:p>
            <a:pPr marL="285750" indent="-285750">
              <a:buFont typeface="Arial" panose="020B0604020202020204" pitchFamily="34" charset="0"/>
              <a:buChar char="•"/>
            </a:pPr>
            <a:r>
              <a:rPr lang="en-GB" sz="1800" dirty="0"/>
              <a:t>I have explored the richness and diversity of language in Gaelic, but also Scots and English as well.</a:t>
            </a:r>
          </a:p>
          <a:p>
            <a:pPr marL="285750" indent="-285750">
              <a:buFont typeface="Arial" panose="020B0604020202020204" pitchFamily="34" charset="0"/>
              <a:buChar char="•"/>
            </a:pPr>
            <a:r>
              <a:rPr lang="en-GB" sz="1800" dirty="0"/>
              <a:t>I have explored a period of history, and have developed an appreciation of the heritage and culture of Scotland.</a:t>
            </a:r>
          </a:p>
          <a:p>
            <a:pPr marL="285750" indent="-285750">
              <a:buFont typeface="Arial" panose="020B0604020202020204" pitchFamily="34" charset="0"/>
              <a:buChar char="•"/>
            </a:pPr>
            <a:endParaRPr lang="en-GB" sz="1800" dirty="0"/>
          </a:p>
        </p:txBody>
      </p:sp>
      <p:pic>
        <p:nvPicPr>
          <p:cNvPr id="3" name="Picture 2" descr="A group of people with different hair styles">
            <a:extLst>
              <a:ext uri="{FF2B5EF4-FFF2-40B4-BE49-F238E27FC236}">
                <a16:creationId xmlns:a16="http://schemas.microsoft.com/office/drawing/2014/main" id="{467ABFEF-DCDE-67F1-DB0F-AB96E3345A2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887250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1979-095C-8773-D24D-58D594CFD395}"/>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 3 – Mar sin </a:t>
            </a:r>
            <a:r>
              <a:rPr lang="en-GB" dirty="0" err="1"/>
              <a:t>leibh</a:t>
            </a:r>
            <a:r>
              <a:rPr lang="en-GB" dirty="0"/>
              <a:t> - Goodbye</a:t>
            </a:r>
          </a:p>
        </p:txBody>
      </p:sp>
      <p:grpSp>
        <p:nvGrpSpPr>
          <p:cNvPr id="14" name="Group 13" descr="A man talking">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Thanks for taking me through the story of the </a:t>
              </a:r>
              <a:r>
                <a:rPr lang="en-GB" sz="2400" dirty="0" err="1">
                  <a:solidFill>
                    <a:schemeClr val="tx1"/>
                  </a:solidFill>
                </a:rPr>
                <a:t>Jacobites</a:t>
              </a:r>
              <a:r>
                <a:rPr lang="en-GB" sz="2400" dirty="0">
                  <a:solidFill>
                    <a:schemeClr val="tx1"/>
                  </a:solidFill>
                </a:rPr>
                <a:t> Mairi!</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a:grpFill/>
          </p:spPr>
        </p:pic>
      </p:grpSp>
      <p:grpSp>
        <p:nvGrpSpPr>
          <p:cNvPr id="15" name="Group 14" descr="A woman talking">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Na </a:t>
              </a:r>
              <a:r>
                <a:rPr lang="en-GB" sz="2400" dirty="0" err="1">
                  <a:solidFill>
                    <a:schemeClr val="tx1"/>
                  </a:solidFill>
                </a:rPr>
                <a:t>gabh</a:t>
              </a:r>
              <a:r>
                <a:rPr lang="en-GB" sz="2400" dirty="0">
                  <a:solidFill>
                    <a:schemeClr val="tx1"/>
                  </a:solidFill>
                </a:rPr>
                <a:t> </a:t>
              </a:r>
              <a:r>
                <a:rPr lang="en-GB" sz="2400" dirty="0" err="1">
                  <a:solidFill>
                    <a:schemeClr val="tx1"/>
                  </a:solidFill>
                </a:rPr>
                <a:t>dragh</a:t>
              </a:r>
              <a:r>
                <a:rPr lang="en-GB" sz="2400" dirty="0">
                  <a:solidFill>
                    <a:schemeClr val="tx1"/>
                  </a:solidFill>
                </a:rPr>
                <a:t>! No worries! It is a very important part of Scottish history, and Gaelic is a major part of that story.</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a:grpFill/>
          </p:spPr>
        </p:pic>
      </p:grpSp>
      <p:grpSp>
        <p:nvGrpSpPr>
          <p:cNvPr id="16" name="Group 15" descr="A man talking">
            <a:extLst>
              <a:ext uri="{FF2B5EF4-FFF2-40B4-BE49-F238E27FC236}">
                <a16:creationId xmlns:a16="http://schemas.microsoft.com/office/drawing/2014/main" id="{70509D23-6A78-626B-29E2-1E2DD7BB68A3}"/>
              </a:ext>
            </a:extLst>
          </p:cNvPr>
          <p:cNvGrpSpPr/>
          <p:nvPr/>
        </p:nvGrpSpPr>
        <p:grpSpPr>
          <a:xfrm>
            <a:off x="7142332" y="2331331"/>
            <a:ext cx="4216073" cy="2833121"/>
            <a:chOff x="7142332" y="2331331"/>
            <a:chExt cx="4216073" cy="2833121"/>
          </a:xfrm>
          <a:solidFill>
            <a:schemeClr val="bg1"/>
          </a:solidFill>
        </p:grpSpPr>
        <p:pic>
          <p:nvPicPr>
            <p:cNvPr id="6" name="Picture 5">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a:grpFill/>
          </p:spPr>
        </p:pic>
        <p:sp>
          <p:nvSpPr>
            <p:cNvPr id="8" name="Speech Bubble: Rectangle 7">
              <a:extLst>
                <a:ext uri="{FF2B5EF4-FFF2-40B4-BE49-F238E27FC236}">
                  <a16:creationId xmlns:a16="http://schemas.microsoft.com/office/drawing/2014/main" id="{0DEAFB83-3634-CD0C-032D-1B6BA7729504}"/>
                </a:ext>
              </a:extLst>
            </p:cNvPr>
            <p:cNvSpPr/>
            <p:nvPr/>
          </p:nvSpPr>
          <p:spPr>
            <a:xfrm>
              <a:off x="7142332" y="2331331"/>
              <a:ext cx="3018222" cy="1794155"/>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have a better understanding of Scottish culture, language and history.</a:t>
              </a:r>
            </a:p>
          </p:txBody>
        </p:sp>
      </p:grpSp>
      <p:grpSp>
        <p:nvGrpSpPr>
          <p:cNvPr id="17" name="Group 16" descr="A woman talking">
            <a:extLst>
              <a:ext uri="{FF2B5EF4-FFF2-40B4-BE49-F238E27FC236}">
                <a16:creationId xmlns:a16="http://schemas.microsoft.com/office/drawing/2014/main" id="{31098B0A-D293-610D-08F4-44A002A0BD62}"/>
              </a:ext>
            </a:extLst>
          </p:cNvPr>
          <p:cNvGrpSpPr/>
          <p:nvPr/>
        </p:nvGrpSpPr>
        <p:grpSpPr>
          <a:xfrm>
            <a:off x="776642" y="4023824"/>
            <a:ext cx="6466639" cy="2205012"/>
            <a:chOff x="776642" y="4023824"/>
            <a:chExt cx="6466639" cy="2205012"/>
          </a:xfrm>
          <a:solidFill>
            <a:schemeClr val="bg1"/>
          </a:solidFill>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1772861"/>
            </a:xfrm>
            <a:prstGeom prst="wedgeRectCallout">
              <a:avLst>
                <a:gd name="adj1" fmla="val -55310"/>
                <a:gd name="adj2" fmla="val 2759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I’m glad. There are still lots of people who speak Gaelic, and you can learn more online or in face-to-face classes.</a:t>
              </a:r>
            </a:p>
          </p:txBody>
        </p:sp>
      </p:grpSp>
      <p:sp>
        <p:nvSpPr>
          <p:cNvPr id="9" name="Speech Bubble: Rectangle 8">
            <a:extLst>
              <a:ext uri="{FF2B5EF4-FFF2-40B4-BE49-F238E27FC236}">
                <a16:creationId xmlns:a16="http://schemas.microsoft.com/office/drawing/2014/main" id="{49DCC83C-0464-C3DF-E57B-AD7BFBCEB9F8}"/>
              </a:ext>
            </a:extLst>
          </p:cNvPr>
          <p:cNvSpPr/>
          <p:nvPr/>
        </p:nvSpPr>
        <p:spPr>
          <a:xfrm>
            <a:off x="7365983" y="4511671"/>
            <a:ext cx="2980616" cy="1919951"/>
          </a:xfrm>
          <a:prstGeom prst="wedgeRectCallout">
            <a:avLst>
              <a:gd name="adj1" fmla="val 55932"/>
              <a:gd name="adj2" fmla="val -36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Tapadh</a:t>
            </a:r>
            <a:r>
              <a:rPr lang="en-GB" sz="2400" dirty="0">
                <a:solidFill>
                  <a:schemeClr val="tx1"/>
                </a:solidFill>
              </a:rPr>
              <a:t> </a:t>
            </a:r>
            <a:r>
              <a:rPr lang="en-GB" sz="2400" dirty="0" err="1">
                <a:solidFill>
                  <a:schemeClr val="tx1"/>
                </a:solidFill>
              </a:rPr>
              <a:t>leat</a:t>
            </a:r>
            <a:r>
              <a:rPr lang="en-GB" sz="2400" dirty="0">
                <a:solidFill>
                  <a:schemeClr val="tx1"/>
                </a:solidFill>
              </a:rPr>
              <a:t> a </a:t>
            </a:r>
            <a:r>
              <a:rPr lang="en-GB" sz="2400" dirty="0" err="1">
                <a:solidFill>
                  <a:schemeClr val="tx1"/>
                </a:solidFill>
              </a:rPr>
              <a:t>charaid</a:t>
            </a:r>
            <a:r>
              <a:rPr lang="en-GB" sz="2400" dirty="0">
                <a:solidFill>
                  <a:schemeClr val="tx1"/>
                </a:solidFill>
              </a:rPr>
              <a:t>. </a:t>
            </a:r>
            <a:r>
              <a:rPr lang="en-GB" sz="2400" dirty="0">
                <a:solidFill>
                  <a:schemeClr val="tx1"/>
                </a:solidFill>
                <a:sym typeface="Wingdings" panose="05000000000000000000" pitchFamily="2" charset="2"/>
              </a:rPr>
              <a:t></a:t>
            </a:r>
            <a:endParaRPr lang="en-GB" sz="2400" dirty="0">
              <a:solidFill>
                <a:schemeClr val="tx1"/>
              </a:solidFill>
            </a:endParaRPr>
          </a:p>
          <a:p>
            <a:pPr algn="ctr"/>
            <a:endParaRPr lang="en-GB" sz="2400" dirty="0">
              <a:solidFill>
                <a:schemeClr val="tx1"/>
              </a:solidFill>
            </a:endParaRPr>
          </a:p>
        </p:txBody>
      </p:sp>
    </p:spTree>
    <p:extLst>
      <p:ext uri="{BB962C8B-B14F-4D97-AF65-F5344CB8AC3E}">
        <p14:creationId xmlns:p14="http://schemas.microsoft.com/office/powerpoint/2010/main" val="24836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a:t>(0)131 244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5" name="Text Box 8">
            <a:extLst>
              <a:ext uri="{C183D7F6-B498-43B3-948B-1728B52AA6E4}">
                <adec:decorative xmlns:adec="http://schemas.microsoft.com/office/drawing/2017/decorative" val="1"/>
              </a:ext>
            </a:extLst>
          </p:cNvPr>
          <p:cNvSpPr txBox="1">
            <a:spLocks noGrp="1"/>
          </p:cNvSpPr>
          <p:nvPr>
            <p:ph type="title" idx="4294967295"/>
          </p:nvPr>
        </p:nvSpPr>
        <p:spPr>
          <a:xfrm>
            <a:off x="7162800" y="6057900"/>
            <a:ext cx="5029200" cy="800100"/>
          </a:xfrm>
          <a:prstGeom prst="rect">
            <a:avLst/>
          </a:prstGeom>
          <a:noFill/>
          <a:ln>
            <a:noFill/>
            <a:prstDash/>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Màiri</a:t>
            </a:r>
            <a:r>
              <a:rPr lang="en-GB" dirty="0"/>
              <a:t> and Calum</a:t>
            </a:r>
          </a:p>
        </p:txBody>
      </p:sp>
      <p:sp>
        <p:nvSpPr>
          <p:cNvPr id="4" name="AutoShape 2" descr="https://euc-powerpoint.officeapps.live.com/pods/GetClipboardImage.ashx?Id=17ac276d-2609-4f45-b72d-4707d76cda48&amp;DC=GEU6&amp;pkey=4537ad4d-24cc-4076-8c26-790a193841fe&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descr="A man speaking">
            <a:extLst>
              <a:ext uri="{FF2B5EF4-FFF2-40B4-BE49-F238E27FC236}">
                <a16:creationId xmlns:a16="http://schemas.microsoft.com/office/drawing/2014/main" id="{6D858225-7CB5-15C9-25E4-339FA57E1EA0}"/>
              </a:ext>
            </a:extLst>
          </p:cNvPr>
          <p:cNvGrpSpPr/>
          <p:nvPr/>
        </p:nvGrpSpPr>
        <p:grpSpPr>
          <a:xfrm>
            <a:off x="6606283" y="4068566"/>
            <a:ext cx="4043597" cy="2341395"/>
            <a:chOff x="5840142" y="2168269"/>
            <a:chExt cx="4043597" cy="2341395"/>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5840142" y="2168269"/>
              <a:ext cx="2635735" cy="1260731"/>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Bha</a:t>
              </a:r>
              <a:r>
                <a:rPr lang="en-GB" sz="2400" dirty="0">
                  <a:solidFill>
                    <a:schemeClr val="tx1"/>
                  </a:solidFill>
                </a:rPr>
                <a:t> i </a:t>
              </a:r>
              <a:r>
                <a:rPr lang="en-GB" sz="2400" dirty="0" err="1">
                  <a:solidFill>
                    <a:schemeClr val="tx1"/>
                  </a:solidFill>
                </a:rPr>
                <a:t>grianach</a:t>
              </a:r>
              <a:r>
                <a:rPr lang="en-GB" sz="2400" dirty="0">
                  <a:solidFill>
                    <a:schemeClr val="tx1"/>
                  </a:solidFill>
                </a:rPr>
                <a:t> </a:t>
              </a:r>
              <a:r>
                <a:rPr lang="en-GB" sz="2400" dirty="0" err="1">
                  <a:solidFill>
                    <a:schemeClr val="tx1"/>
                  </a:solidFill>
                </a:rPr>
                <a:t>cuideachd</a:t>
              </a:r>
              <a:r>
                <a:rPr lang="en-GB" sz="2400" dirty="0">
                  <a:solidFill>
                    <a:schemeClr val="tx1"/>
                  </a:solidFill>
                </a:rPr>
                <a:t>!</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a:grpFill/>
          </p:spPr>
        </p:pic>
      </p:grpSp>
      <p:grpSp>
        <p:nvGrpSpPr>
          <p:cNvPr id="14" name="Group 13" descr="A woman speaking">
            <a:extLst>
              <a:ext uri="{FF2B5EF4-FFF2-40B4-BE49-F238E27FC236}">
                <a16:creationId xmlns:a16="http://schemas.microsoft.com/office/drawing/2014/main" id="{FC1D76D0-1BFD-4113-5B6F-DD93F9B78393}"/>
              </a:ext>
            </a:extLst>
          </p:cNvPr>
          <p:cNvGrpSpPr/>
          <p:nvPr/>
        </p:nvGrpSpPr>
        <p:grpSpPr>
          <a:xfrm>
            <a:off x="943616" y="3684027"/>
            <a:ext cx="5055955" cy="1830002"/>
            <a:chOff x="666751" y="1598998"/>
            <a:chExt cx="5055955" cy="1830002"/>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1945122" y="1598998"/>
              <a:ext cx="3777584" cy="1260731"/>
            </a:xfrm>
            <a:prstGeom prst="wedgeRectCallout">
              <a:avLst>
                <a:gd name="adj1" fmla="val -61546"/>
                <a:gd name="adj2" fmla="val 4052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Och</a:t>
              </a:r>
              <a:r>
                <a:rPr lang="en-GB" sz="2400" dirty="0">
                  <a:solidFill>
                    <a:schemeClr val="tx1"/>
                  </a:solidFill>
                </a:rPr>
                <a:t>! Chan </a:t>
              </a:r>
              <a:r>
                <a:rPr lang="en-GB" sz="2400" dirty="0" err="1">
                  <a:solidFill>
                    <a:schemeClr val="tx1"/>
                  </a:solidFill>
                </a:rPr>
                <a:t>eil</a:t>
              </a:r>
              <a:r>
                <a:rPr lang="en-GB" sz="2400" dirty="0">
                  <a:solidFill>
                    <a:schemeClr val="tx1"/>
                  </a:solidFill>
                </a:rPr>
                <a:t>! </a:t>
              </a:r>
              <a:r>
                <a:rPr lang="en-GB" sz="2400" dirty="0" err="1">
                  <a:solidFill>
                    <a:schemeClr val="tx1"/>
                  </a:solidFill>
                </a:rPr>
                <a:t>Bha</a:t>
              </a:r>
              <a:r>
                <a:rPr lang="en-GB" sz="2400" dirty="0">
                  <a:solidFill>
                    <a:schemeClr val="tx1"/>
                  </a:solidFill>
                </a:rPr>
                <a:t> i </a:t>
              </a:r>
              <a:r>
                <a:rPr lang="en-GB" sz="2400" dirty="0" err="1">
                  <a:solidFill>
                    <a:schemeClr val="tx1"/>
                  </a:solidFill>
                </a:rPr>
                <a:t>teth</a:t>
              </a:r>
              <a:r>
                <a:rPr lang="en-GB" sz="2400" dirty="0">
                  <a:solidFill>
                    <a:schemeClr val="tx1"/>
                  </a:solidFill>
                </a:rPr>
                <a:t> an-</a:t>
              </a:r>
              <a:r>
                <a:rPr lang="en-GB" sz="2400" dirty="0" err="1">
                  <a:solidFill>
                    <a:schemeClr val="tx1"/>
                  </a:solidFill>
                </a:rPr>
                <a:t>dè</a:t>
              </a:r>
              <a:r>
                <a:rPr lang="en-GB" sz="2400" dirty="0">
                  <a:solidFill>
                    <a:schemeClr val="tx1"/>
                  </a:solidFill>
                </a:rPr>
                <a:t>!</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a:grpFill/>
          </p:spPr>
        </p:pic>
      </p:grpSp>
      <p:grpSp>
        <p:nvGrpSpPr>
          <p:cNvPr id="16" name="Group 15" descr="A woman speaking">
            <a:extLst>
              <a:ext uri="{FF2B5EF4-FFF2-40B4-BE49-F238E27FC236}">
                <a16:creationId xmlns:a16="http://schemas.microsoft.com/office/drawing/2014/main" id="{5806DC39-9E9F-ACA4-36C9-CA7B22EC936A}"/>
              </a:ext>
            </a:extLst>
          </p:cNvPr>
          <p:cNvGrpSpPr/>
          <p:nvPr/>
        </p:nvGrpSpPr>
        <p:grpSpPr>
          <a:xfrm>
            <a:off x="880796" y="1541463"/>
            <a:ext cx="6485775" cy="1790755"/>
            <a:chOff x="808877" y="3924373"/>
            <a:chExt cx="6485775" cy="1790755"/>
          </a:xfrm>
          <a:solidFill>
            <a:schemeClr val="bg1"/>
          </a:solidFill>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877" y="4126337"/>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69138" y="3924373"/>
              <a:ext cx="5125514" cy="945584"/>
            </a:xfrm>
            <a:prstGeom prst="wedgeRectCallout">
              <a:avLst>
                <a:gd name="adj1" fmla="val -55310"/>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a </a:t>
              </a:r>
              <a:r>
                <a:rPr lang="en-GB" sz="2400" dirty="0" err="1">
                  <a:solidFill>
                    <a:schemeClr val="tx1"/>
                  </a:solidFill>
                </a:rPr>
                <a:t>Chaluim</a:t>
              </a:r>
              <a:r>
                <a:rPr lang="en-GB" sz="2400" dirty="0">
                  <a:solidFill>
                    <a:schemeClr val="tx1"/>
                  </a:solidFill>
                </a:rPr>
                <a:t>. </a:t>
              </a:r>
              <a:r>
                <a:rPr lang="en-GB" sz="2400" dirty="0" err="1">
                  <a:solidFill>
                    <a:schemeClr val="tx1"/>
                  </a:solidFill>
                </a:rPr>
                <a:t>tha</a:t>
              </a:r>
              <a:r>
                <a:rPr lang="en-GB" sz="2400" dirty="0">
                  <a:solidFill>
                    <a:schemeClr val="tx1"/>
                  </a:solidFill>
                </a:rPr>
                <a:t> i </a:t>
              </a:r>
              <a:r>
                <a:rPr lang="en-GB" sz="2400" dirty="0" err="1">
                  <a:solidFill>
                    <a:schemeClr val="tx1"/>
                  </a:solidFill>
                </a:rPr>
                <a:t>fuar</a:t>
              </a:r>
              <a:r>
                <a:rPr lang="en-GB" sz="2400" dirty="0">
                  <a:solidFill>
                    <a:schemeClr val="tx1"/>
                  </a:solidFill>
                </a:rPr>
                <a:t> an-</a:t>
              </a:r>
              <a:r>
                <a:rPr lang="en-GB" sz="2400" dirty="0" err="1">
                  <a:solidFill>
                    <a:schemeClr val="tx1"/>
                  </a:solidFill>
                </a:rPr>
                <a:t>diugh</a:t>
              </a:r>
              <a:r>
                <a:rPr lang="en-GB" sz="2400" dirty="0">
                  <a:solidFill>
                    <a:schemeClr val="tx1"/>
                  </a:solidFill>
                </a:rPr>
                <a:t> </a:t>
              </a:r>
              <a:r>
                <a:rPr lang="en-GB" sz="2400" dirty="0" err="1">
                  <a:solidFill>
                    <a:schemeClr val="tx1"/>
                  </a:solidFill>
                </a:rPr>
                <a:t>nach</a:t>
              </a:r>
              <a:r>
                <a:rPr lang="en-GB" sz="2400" dirty="0">
                  <a:solidFill>
                    <a:schemeClr val="tx1"/>
                  </a:solidFill>
                </a:rPr>
                <a:t> </a:t>
              </a:r>
              <a:r>
                <a:rPr lang="en-GB" sz="2400" dirty="0" err="1">
                  <a:solidFill>
                    <a:schemeClr val="tx1"/>
                  </a:solidFill>
                </a:rPr>
                <a:t>eil</a:t>
              </a:r>
              <a:r>
                <a:rPr lang="en-GB" sz="2400" dirty="0">
                  <a:solidFill>
                    <a:schemeClr val="tx1"/>
                  </a:solidFill>
                </a:rPr>
                <a:t>? </a:t>
              </a:r>
            </a:p>
          </p:txBody>
        </p:sp>
      </p:grpSp>
      <p:grpSp>
        <p:nvGrpSpPr>
          <p:cNvPr id="3" name="Group 2" descr="A man speaking">
            <a:extLst>
              <a:ext uri="{FF2B5EF4-FFF2-40B4-BE49-F238E27FC236}">
                <a16:creationId xmlns:a16="http://schemas.microsoft.com/office/drawing/2014/main" id="{650882C4-6EA7-E20A-D304-D615F8C541AA}"/>
              </a:ext>
            </a:extLst>
          </p:cNvPr>
          <p:cNvGrpSpPr/>
          <p:nvPr/>
        </p:nvGrpSpPr>
        <p:grpSpPr>
          <a:xfrm>
            <a:off x="6513816" y="2405872"/>
            <a:ext cx="4734568" cy="1791864"/>
            <a:chOff x="5149171" y="2717800"/>
            <a:chExt cx="4734568" cy="1791864"/>
          </a:xfrm>
          <a:solidFill>
            <a:schemeClr val="bg1"/>
          </a:solidFill>
        </p:grpSpPr>
        <p:sp>
          <p:nvSpPr>
            <p:cNvPr id="6" name="Speech Bubble: Rectangle 5">
              <a:extLst>
                <a:ext uri="{FF2B5EF4-FFF2-40B4-BE49-F238E27FC236}">
                  <a16:creationId xmlns:a16="http://schemas.microsoft.com/office/drawing/2014/main" id="{92A59537-C405-1E56-AE99-8BDD60D41790}"/>
                </a:ext>
              </a:extLst>
            </p:cNvPr>
            <p:cNvSpPr/>
            <p:nvPr/>
          </p:nvSpPr>
          <p:spPr>
            <a:xfrm>
              <a:off x="5149171" y="2717800"/>
              <a:ext cx="3326706" cy="1138712"/>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Chan </a:t>
              </a:r>
              <a:r>
                <a:rPr lang="en-GB" sz="2400" dirty="0" err="1">
                  <a:solidFill>
                    <a:schemeClr val="tx1"/>
                  </a:solidFill>
                </a:rPr>
                <a:t>eil</a:t>
              </a:r>
              <a:r>
                <a:rPr lang="en-GB" sz="2400" dirty="0">
                  <a:solidFill>
                    <a:schemeClr val="tx1"/>
                  </a:solidFill>
                </a:rPr>
                <a:t>! Tha i </a:t>
              </a:r>
              <a:r>
                <a:rPr lang="en-GB" sz="2400" dirty="0" err="1">
                  <a:solidFill>
                    <a:schemeClr val="tx1"/>
                  </a:solidFill>
                </a:rPr>
                <a:t>teth</a:t>
              </a:r>
              <a:r>
                <a:rPr lang="en-GB" sz="2400" dirty="0">
                  <a:solidFill>
                    <a:schemeClr val="tx1"/>
                  </a:solidFill>
                </a:rPr>
                <a:t>!</a:t>
              </a:r>
            </a:p>
          </p:txBody>
        </p:sp>
        <p:pic>
          <p:nvPicPr>
            <p:cNvPr id="8" name="Picture 7">
              <a:extLst>
                <a:ext uri="{FF2B5EF4-FFF2-40B4-BE49-F238E27FC236}">
                  <a16:creationId xmlns:a16="http://schemas.microsoft.com/office/drawing/2014/main" id="{DA539E71-7531-C023-0640-062FD3E03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a:grpFill/>
          </p:spPr>
        </p:pic>
      </p:grpSp>
    </p:spTree>
    <p:extLst>
      <p:ext uri="{BB962C8B-B14F-4D97-AF65-F5344CB8AC3E}">
        <p14:creationId xmlns:p14="http://schemas.microsoft.com/office/powerpoint/2010/main" val="21351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D5CE-429E-DAED-BE8C-CF9A0DA59BBF}"/>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 2</a:t>
            </a:r>
          </a:p>
        </p:txBody>
      </p:sp>
      <p:grpSp>
        <p:nvGrpSpPr>
          <p:cNvPr id="14" name="Group 13" descr="A man speaking">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happened after Culloden?</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a:grpFill/>
          </p:spPr>
        </p:pic>
      </p:grpSp>
      <p:grpSp>
        <p:nvGrpSpPr>
          <p:cNvPr id="15" name="Group 14" descr="A woman speaking">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Firstly, the British Government took action to ensure there would be no further rebellions. Gaelic speaking Highlanders suffered terribly.</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a:grpFill/>
          </p:spPr>
        </p:pic>
      </p:grpSp>
      <p:grpSp>
        <p:nvGrpSpPr>
          <p:cNvPr id="16" name="Group 15" descr="A man speaking">
            <a:extLst>
              <a:ext uri="{FF2B5EF4-FFF2-40B4-BE49-F238E27FC236}">
                <a16:creationId xmlns:a16="http://schemas.microsoft.com/office/drawing/2014/main" id="{70509D23-6A78-626B-29E2-1E2DD7BB68A3}"/>
              </a:ext>
            </a:extLst>
          </p:cNvPr>
          <p:cNvGrpSpPr/>
          <p:nvPr/>
        </p:nvGrpSpPr>
        <p:grpSpPr>
          <a:xfrm>
            <a:off x="7142332" y="2331331"/>
            <a:ext cx="4216073" cy="2833121"/>
            <a:chOff x="7142332" y="2331331"/>
            <a:chExt cx="4216073" cy="2833121"/>
          </a:xfrm>
          <a:solidFill>
            <a:schemeClr val="bg1"/>
          </a:solidFill>
        </p:grpSpPr>
        <p:pic>
          <p:nvPicPr>
            <p:cNvPr id="6" name="Picture 5">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a:grpFill/>
          </p:spPr>
        </p:pic>
        <p:sp>
          <p:nvSpPr>
            <p:cNvPr id="8" name="Speech Bubble: Rectangle 7">
              <a:extLst>
                <a:ext uri="{FF2B5EF4-FFF2-40B4-BE49-F238E27FC236}">
                  <a16:creationId xmlns:a16="http://schemas.microsoft.com/office/drawing/2014/main" id="{0DEAFB83-3634-CD0C-032D-1B6BA7729504}"/>
                </a:ext>
              </a:extLst>
            </p:cNvPr>
            <p:cNvSpPr/>
            <p:nvPr/>
          </p:nvSpPr>
          <p:spPr>
            <a:xfrm>
              <a:off x="7142332" y="2331331"/>
              <a:ext cx="3018222" cy="1794155"/>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That’s right. We learned earlier that they banned the kilt. </a:t>
              </a:r>
            </a:p>
          </p:txBody>
        </p:sp>
      </p:grpSp>
      <p:grpSp>
        <p:nvGrpSpPr>
          <p:cNvPr id="17" name="Group 16" descr="A woman speaking">
            <a:extLst>
              <a:ext uri="{FF2B5EF4-FFF2-40B4-BE49-F238E27FC236}">
                <a16:creationId xmlns:a16="http://schemas.microsoft.com/office/drawing/2014/main" id="{31098B0A-D293-610D-08F4-44A002A0BD62}"/>
              </a:ext>
            </a:extLst>
          </p:cNvPr>
          <p:cNvGrpSpPr/>
          <p:nvPr/>
        </p:nvGrpSpPr>
        <p:grpSpPr>
          <a:xfrm>
            <a:off x="776642" y="4023824"/>
            <a:ext cx="6466639" cy="2205012"/>
            <a:chOff x="776642" y="4023824"/>
            <a:chExt cx="6466639" cy="2205012"/>
          </a:xfrm>
          <a:solidFill>
            <a:schemeClr val="bg1"/>
          </a:solidFill>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1772861"/>
            </a:xfrm>
            <a:prstGeom prst="wedgeRectCallout">
              <a:avLst>
                <a:gd name="adj1" fmla="val -55310"/>
                <a:gd name="adj2" fmla="val 2759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Secondly, Bonnie Prince Charlie went on the run. This was an epic tale, and one which is still remembered today.</a:t>
              </a:r>
            </a:p>
          </p:txBody>
        </p:sp>
      </p:grpSp>
      <p:sp>
        <p:nvSpPr>
          <p:cNvPr id="9" name="Speech Bubble: Rectangle 8">
            <a:extLst>
              <a:ext uri="{FF2B5EF4-FFF2-40B4-BE49-F238E27FC236}">
                <a16:creationId xmlns:a16="http://schemas.microsoft.com/office/drawing/2014/main" id="{49DCC83C-0464-C3DF-E57B-AD7BFBCEB9F8}"/>
              </a:ext>
            </a:extLst>
          </p:cNvPr>
          <p:cNvSpPr/>
          <p:nvPr/>
        </p:nvSpPr>
        <p:spPr>
          <a:xfrm>
            <a:off x="7365983" y="4511671"/>
            <a:ext cx="2980616" cy="1919951"/>
          </a:xfrm>
          <a:prstGeom prst="wedgeRectCallout">
            <a:avLst>
              <a:gd name="adj1" fmla="val 55932"/>
              <a:gd name="adj2" fmla="val -36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That must be some story. Tell me a little about it.</a:t>
            </a:r>
          </a:p>
          <a:p>
            <a:pPr algn="ctr"/>
            <a:endParaRPr lang="en-GB" sz="2400" dirty="0">
              <a:solidFill>
                <a:schemeClr val="tx1"/>
              </a:solidFill>
            </a:endParaRPr>
          </a:p>
        </p:txBody>
      </p:sp>
    </p:spTree>
    <p:extLst>
      <p:ext uri="{BB962C8B-B14F-4D97-AF65-F5344CB8AC3E}">
        <p14:creationId xmlns:p14="http://schemas.microsoft.com/office/powerpoint/2010/main" val="2677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963157-FAD5-28C1-6EEA-3EDA15A31A45}"/>
              </a:ext>
            </a:extLst>
          </p:cNvPr>
          <p:cNvSpPr>
            <a:spLocks noGrp="1"/>
          </p:cNvSpPr>
          <p:nvPr>
            <p:ph type="title"/>
          </p:nvPr>
        </p:nvSpPr>
        <p:spPr/>
        <p:txBody>
          <a:bodyPr/>
          <a:lstStyle/>
          <a:p>
            <a:r>
              <a:rPr lang="en-GB" dirty="0" err="1"/>
              <a:t>Cuairt</a:t>
            </a:r>
            <a:r>
              <a:rPr lang="en-GB" dirty="0"/>
              <a:t> a’ </a:t>
            </a:r>
            <a:r>
              <a:rPr lang="en-GB" dirty="0" err="1"/>
              <a:t>Phrionnsa</a:t>
            </a:r>
            <a:endParaRPr lang="en-GB" dirty="0"/>
          </a:p>
        </p:txBody>
      </p:sp>
      <p:sp>
        <p:nvSpPr>
          <p:cNvPr id="2" name="Content Placeholder 1">
            <a:extLst>
              <a:ext uri="{FF2B5EF4-FFF2-40B4-BE49-F238E27FC236}">
                <a16:creationId xmlns:a16="http://schemas.microsoft.com/office/drawing/2014/main" id="{5ED8564F-CCFC-4F08-84BF-405C1DAF7971}"/>
              </a:ext>
            </a:extLst>
          </p:cNvPr>
          <p:cNvSpPr>
            <a:spLocks noGrp="1"/>
          </p:cNvSpPr>
          <p:nvPr>
            <p:ph idx="1"/>
          </p:nvPr>
        </p:nvSpPr>
        <p:spPr>
          <a:xfrm>
            <a:off x="685801" y="1887538"/>
            <a:ext cx="5242388" cy="3702050"/>
          </a:xfrm>
        </p:spPr>
        <p:txBody>
          <a:bodyPr/>
          <a:lstStyle/>
          <a:p>
            <a:r>
              <a:rPr lang="en-GB" sz="1800" dirty="0"/>
              <a:t>Bonnie Prince Charlie spent over 5 months </a:t>
            </a:r>
            <a:r>
              <a:rPr lang="en-GB" sz="1800"/>
              <a:t>on the </a:t>
            </a:r>
            <a:r>
              <a:rPr lang="en-GB" sz="1800" dirty="0"/>
              <a:t>run in the Highlands and Islands. You can use this resource to follow the Prince’s escape from Culloden until his ultimate return to France.</a:t>
            </a:r>
          </a:p>
          <a:p>
            <a:endParaRPr lang="en-GB" sz="1800" dirty="0"/>
          </a:p>
          <a:p>
            <a:r>
              <a:rPr lang="en-GB" sz="1600" dirty="0">
                <a:hlinkClick r:id="rId2"/>
              </a:rPr>
              <a:t>The Flight of Bonnie Prince Charlie - Story Map (jacobites.org.uk)</a:t>
            </a:r>
            <a:endParaRPr lang="en-GB" sz="1800" dirty="0"/>
          </a:p>
        </p:txBody>
      </p:sp>
      <p:pic>
        <p:nvPicPr>
          <p:cNvPr id="3" name="Picture 4" descr="A map of the Highlands">
            <a:extLst>
              <a:ext uri="{FF2B5EF4-FFF2-40B4-BE49-F238E27FC236}">
                <a16:creationId xmlns:a16="http://schemas.microsoft.com/office/drawing/2014/main" id="{1BB0E303-C370-BC79-F0AE-1DA9039392A1}"/>
              </a:ext>
            </a:extLst>
          </p:cNvPr>
          <p:cNvPicPr/>
          <p:nvPr/>
        </p:nvPicPr>
        <p:blipFill rotWithShape="1">
          <a:blip r:embed="rId3" cstate="print">
            <a:extLst>
              <a:ext uri="{28A0092B-C50C-407E-A947-70E740481C1C}">
                <a14:useLocalDpi xmlns:a14="http://schemas.microsoft.com/office/drawing/2010/main"/>
              </a:ext>
            </a:extLst>
          </a:blip>
          <a:srcRect/>
          <a:stretch/>
        </p:blipFill>
        <p:spPr bwMode="auto">
          <a:xfrm>
            <a:off x="5678905" y="156411"/>
            <a:ext cx="6243752" cy="65331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8" name="Ink 7" descr="The path of Bonnie Prince Charlie across the Highlands">
                <a:extLst>
                  <a:ext uri="{FF2B5EF4-FFF2-40B4-BE49-F238E27FC236}">
                    <a16:creationId xmlns:a16="http://schemas.microsoft.com/office/drawing/2014/main" id="{BD088C11-84BE-DE64-CF84-EFF498CDD506}"/>
                  </a:ext>
                </a:extLst>
              </p14:cNvPr>
              <p14:cNvContentPartPr/>
              <p14:nvPr/>
            </p14:nvContentPartPr>
            <p14:xfrm>
              <a:off x="6411240" y="1778589"/>
              <a:ext cx="5237280" cy="4713840"/>
            </p14:xfrm>
          </p:contentPart>
        </mc:Choice>
        <mc:Fallback xmlns="">
          <p:pic>
            <p:nvPicPr>
              <p:cNvPr id="8" name="Ink 7" descr="The path of Bonnie Prince Charlie across the Highlands">
                <a:extLst>
                  <a:ext uri="{FF2B5EF4-FFF2-40B4-BE49-F238E27FC236}">
                    <a16:creationId xmlns:a16="http://schemas.microsoft.com/office/drawing/2014/main" id="{BD088C11-84BE-DE64-CF84-EFF498CDD506}"/>
                  </a:ext>
                </a:extLst>
              </p:cNvPr>
              <p:cNvPicPr/>
              <p:nvPr/>
            </p:nvPicPr>
            <p:blipFill>
              <a:blip r:embed="rId5"/>
              <a:stretch>
                <a:fillRect/>
              </a:stretch>
            </p:blipFill>
            <p:spPr>
              <a:xfrm>
                <a:off x="6393240" y="1760589"/>
                <a:ext cx="5272920" cy="4749480"/>
              </a:xfrm>
              <a:prstGeom prst="rect">
                <a:avLst/>
              </a:prstGeom>
            </p:spPr>
          </p:pic>
        </mc:Fallback>
      </mc:AlternateContent>
    </p:spTree>
    <p:extLst>
      <p:ext uri="{BB962C8B-B14F-4D97-AF65-F5344CB8AC3E}">
        <p14:creationId xmlns:p14="http://schemas.microsoft.com/office/powerpoint/2010/main" val="7179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In the Hebrides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602878" cy="3702050"/>
          </a:xfrm>
        </p:spPr>
        <p:txBody>
          <a:bodyPr>
            <a:noAutofit/>
          </a:bodyPr>
          <a:lstStyle/>
          <a:p>
            <a:r>
              <a:rPr lang="en-GB" sz="1600" dirty="0"/>
              <a:t>After Culloden, the Prince headed towards Lochaber,  where he had first landed. Eventually he made for the Western Isles where he thought it would be easier to get a boat to France.</a:t>
            </a:r>
          </a:p>
          <a:p>
            <a:endParaRPr lang="en-GB" sz="1600" dirty="0"/>
          </a:p>
          <a:p>
            <a:r>
              <a:rPr lang="en-GB" sz="1600" dirty="0"/>
              <a:t>The Prince landed in </a:t>
            </a:r>
            <a:r>
              <a:rPr lang="en-GB" sz="1600" dirty="0" err="1"/>
              <a:t>Benbecula</a:t>
            </a:r>
            <a:r>
              <a:rPr lang="en-GB" sz="1600" dirty="0"/>
              <a:t> on the 27</a:t>
            </a:r>
            <a:r>
              <a:rPr lang="en-GB" sz="1600" baseline="30000" dirty="0"/>
              <a:t>th</a:t>
            </a:r>
            <a:r>
              <a:rPr lang="en-GB" sz="1600" dirty="0"/>
              <a:t> of April and stayed two nights in an abandoned hut. He would then make for </a:t>
            </a:r>
            <a:r>
              <a:rPr lang="en-GB" sz="1600" dirty="0" err="1"/>
              <a:t>Scalpay</a:t>
            </a:r>
            <a:r>
              <a:rPr lang="en-GB" sz="1600" dirty="0"/>
              <a:t> off the coast of the Isle of Harris. The people of </a:t>
            </a:r>
            <a:r>
              <a:rPr lang="en-GB" sz="1600" dirty="0" err="1"/>
              <a:t>Scalpay</a:t>
            </a:r>
            <a:r>
              <a:rPr lang="en-GB" sz="1600" dirty="0"/>
              <a:t> still sing about their pride at not turning the Prince over despite the reward money available. He would try and return here when the people of Stornoway, Isle of Lewis would not let him enter their town. </a:t>
            </a:r>
          </a:p>
          <a:p>
            <a:endParaRPr lang="en-GB" sz="1600" dirty="0"/>
          </a:p>
          <a:p>
            <a:r>
              <a:rPr lang="en-GB" sz="1600" dirty="0"/>
              <a:t>The Prince would then return to </a:t>
            </a:r>
            <a:r>
              <a:rPr lang="en-GB" sz="1600" dirty="0" err="1"/>
              <a:t>Benbecula</a:t>
            </a:r>
            <a:r>
              <a:rPr lang="en-GB" sz="1600" dirty="0"/>
              <a:t> and then South </a:t>
            </a:r>
            <a:r>
              <a:rPr lang="en-GB" sz="1600" dirty="0" err="1"/>
              <a:t>Uist</a:t>
            </a:r>
            <a:r>
              <a:rPr lang="en-GB" sz="1600" dirty="0"/>
              <a:t>, where he would spend almost 3 weeks in </a:t>
            </a:r>
            <a:r>
              <a:rPr lang="en-GB" sz="1600" dirty="0" err="1"/>
              <a:t>Coradail</a:t>
            </a:r>
            <a:r>
              <a:rPr lang="en-GB" sz="1600" dirty="0"/>
              <a:t>, even getting the chance to go shooting and hunting! However, as June dragged on, Government troops started to draw near. he had many narrow escapes in </a:t>
            </a:r>
            <a:r>
              <a:rPr lang="en-GB" sz="1600" dirty="0" err="1"/>
              <a:t>Eriskay</a:t>
            </a:r>
            <a:r>
              <a:rPr lang="en-GB" sz="1600" dirty="0"/>
              <a:t> in particular.</a:t>
            </a:r>
          </a:p>
        </p:txBody>
      </p:sp>
      <p:pic>
        <p:nvPicPr>
          <p:cNvPr id="6" name="Picture 5" descr="A cartoon of a person running on a hill">
            <a:extLst>
              <a:ext uri="{FF2B5EF4-FFF2-40B4-BE49-F238E27FC236}">
                <a16:creationId xmlns:a16="http://schemas.microsoft.com/office/drawing/2014/main" id="{9C9C17EC-E56D-CB20-0A13-18905E9779B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318559" y="585627"/>
            <a:ext cx="5291110" cy="5301465"/>
          </a:xfrm>
          <a:prstGeom prst="rect">
            <a:avLst/>
          </a:prstGeom>
        </p:spPr>
      </p:pic>
    </p:spTree>
    <p:extLst>
      <p:ext uri="{BB962C8B-B14F-4D97-AF65-F5344CB8AC3E}">
        <p14:creationId xmlns:p14="http://schemas.microsoft.com/office/powerpoint/2010/main" val="866542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In the Hebrides - 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602878" cy="3702050"/>
          </a:xfrm>
        </p:spPr>
        <p:txBody>
          <a:bodyPr>
            <a:noAutofit/>
          </a:bodyPr>
          <a:lstStyle/>
          <a:p>
            <a:pPr marL="342900" indent="-342900">
              <a:buFont typeface="+mj-lt"/>
              <a:buAutoNum type="arabicPeriod"/>
            </a:pPr>
            <a:r>
              <a:rPr lang="en-GB" sz="1800" dirty="0"/>
              <a:t>Where did the Prince stay his first couple of nights in the Western Isles?</a:t>
            </a:r>
          </a:p>
          <a:p>
            <a:pPr marL="342900" indent="-342900">
              <a:buFont typeface="+mj-lt"/>
              <a:buAutoNum type="arabicPeriod"/>
            </a:pPr>
            <a:endParaRPr lang="en-GB" sz="1800" dirty="0"/>
          </a:p>
          <a:p>
            <a:pPr marL="342900" indent="-342900">
              <a:buFont typeface="+mj-lt"/>
              <a:buAutoNum type="arabicPeriod"/>
            </a:pPr>
            <a:r>
              <a:rPr lang="en-GB" sz="1800" dirty="0"/>
              <a:t>What are the people of </a:t>
            </a:r>
            <a:r>
              <a:rPr lang="en-GB" sz="1800" dirty="0" err="1"/>
              <a:t>Scalpay</a:t>
            </a:r>
            <a:r>
              <a:rPr lang="en-GB" sz="1800" dirty="0"/>
              <a:t> still proud of today and how do they show this?</a:t>
            </a:r>
          </a:p>
          <a:p>
            <a:pPr marL="342900" indent="-342900">
              <a:buFont typeface="+mj-lt"/>
              <a:buAutoNum type="arabicPeriod"/>
            </a:pPr>
            <a:endParaRPr lang="en-GB" sz="1800" dirty="0"/>
          </a:p>
          <a:p>
            <a:pPr marL="342900" indent="-342900">
              <a:buFont typeface="+mj-lt"/>
              <a:buAutoNum type="arabicPeriod"/>
            </a:pPr>
            <a:r>
              <a:rPr lang="en-GB" sz="1800" dirty="0"/>
              <a:t>What shows that the Prince was able to relax a little when he was in South </a:t>
            </a:r>
            <a:r>
              <a:rPr lang="en-GB" sz="1800" dirty="0" err="1"/>
              <a:t>Uist</a:t>
            </a:r>
            <a:r>
              <a:rPr lang="en-GB" sz="1800" dirty="0"/>
              <a:t>?</a:t>
            </a:r>
          </a:p>
          <a:p>
            <a:endParaRPr lang="en-GB" sz="1600" dirty="0"/>
          </a:p>
        </p:txBody>
      </p:sp>
      <p:pic>
        <p:nvPicPr>
          <p:cNvPr id="6" name="Picture 5" descr="A cartoon of a person running on a hill&#10;&#10;">
            <a:extLst>
              <a:ext uri="{FF2B5EF4-FFF2-40B4-BE49-F238E27FC236}">
                <a16:creationId xmlns:a16="http://schemas.microsoft.com/office/drawing/2014/main" id="{9C9C17EC-E56D-CB20-0A13-18905E9779B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318559" y="585627"/>
            <a:ext cx="5291110" cy="5301465"/>
          </a:xfrm>
          <a:prstGeom prst="rect">
            <a:avLst/>
          </a:prstGeom>
        </p:spPr>
      </p:pic>
    </p:spTree>
    <p:extLst>
      <p:ext uri="{BB962C8B-B14F-4D97-AF65-F5344CB8AC3E}">
        <p14:creationId xmlns:p14="http://schemas.microsoft.com/office/powerpoint/2010/main" val="218932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Over the Sea to Skye</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602878" cy="3702050"/>
          </a:xfrm>
        </p:spPr>
        <p:txBody>
          <a:bodyPr>
            <a:noAutofit/>
          </a:bodyPr>
          <a:lstStyle/>
          <a:p>
            <a:r>
              <a:rPr lang="en-GB" sz="1600" dirty="0"/>
              <a:t>On the 28</a:t>
            </a:r>
            <a:r>
              <a:rPr lang="en-GB" sz="1600" baseline="30000" dirty="0"/>
              <a:t>th</a:t>
            </a:r>
            <a:r>
              <a:rPr lang="en-GB" sz="1600" dirty="0"/>
              <a:t> of June, the Prince dressed as the Irish servant of Flora Macdonald (</a:t>
            </a:r>
            <a:r>
              <a:rPr lang="en-GB" sz="1600" dirty="0" err="1"/>
              <a:t>Fionnghal</a:t>
            </a:r>
            <a:r>
              <a:rPr lang="en-GB" sz="1600" dirty="0"/>
              <a:t> </a:t>
            </a:r>
            <a:r>
              <a:rPr lang="en-GB" sz="1600" dirty="0" err="1"/>
              <a:t>NicDhòmhnaill</a:t>
            </a:r>
            <a:r>
              <a:rPr lang="en-GB" sz="1600" dirty="0"/>
              <a:t>) called ‘Betty Burke’ and set sail for Skye from </a:t>
            </a:r>
            <a:r>
              <a:rPr lang="en-GB" sz="1600" dirty="0" err="1"/>
              <a:t>Uist</a:t>
            </a:r>
            <a:r>
              <a:rPr lang="en-GB" sz="1600" dirty="0"/>
              <a:t>. Flora and the prince were accompanied by Neil </a:t>
            </a:r>
            <a:r>
              <a:rPr lang="en-GB" sz="1600" dirty="0" err="1"/>
              <a:t>MacEachain</a:t>
            </a:r>
            <a:r>
              <a:rPr lang="en-GB" sz="1600" dirty="0"/>
              <a:t> and four boatmen. </a:t>
            </a:r>
          </a:p>
          <a:p>
            <a:endParaRPr lang="en-GB" sz="1600" dirty="0"/>
          </a:p>
          <a:p>
            <a:r>
              <a:rPr lang="en-GB" sz="1600" dirty="0"/>
              <a:t>They tried to land in </a:t>
            </a:r>
            <a:r>
              <a:rPr lang="en-GB" sz="1600" dirty="0" err="1"/>
              <a:t>Waternish</a:t>
            </a:r>
            <a:r>
              <a:rPr lang="en-GB" sz="1600" dirty="0"/>
              <a:t>, but were fired upon by troops. They then went to Kilbride in </a:t>
            </a:r>
            <a:r>
              <a:rPr lang="en-GB" sz="1600" dirty="0" err="1"/>
              <a:t>Trotternish</a:t>
            </a:r>
            <a:r>
              <a:rPr lang="en-GB" sz="1600" dirty="0"/>
              <a:t> where the Prince was able to stay in </a:t>
            </a:r>
            <a:r>
              <a:rPr lang="en-GB" sz="1600" dirty="0" err="1"/>
              <a:t>Kingsburgh</a:t>
            </a:r>
            <a:r>
              <a:rPr lang="en-GB" sz="1600" dirty="0"/>
              <a:t> House.</a:t>
            </a:r>
          </a:p>
          <a:p>
            <a:endParaRPr lang="en-GB" sz="1600" dirty="0"/>
          </a:p>
          <a:p>
            <a:r>
              <a:rPr lang="en-GB" sz="1600" dirty="0"/>
              <a:t>A couple of days later, the Prince even spent a couple of hours in a pub in Portree. The Prince would leave from </a:t>
            </a:r>
            <a:r>
              <a:rPr lang="en-GB" sz="1600" dirty="0" err="1"/>
              <a:t>Elgol</a:t>
            </a:r>
            <a:r>
              <a:rPr lang="en-GB" sz="1600" dirty="0"/>
              <a:t> on the 4</a:t>
            </a:r>
            <a:r>
              <a:rPr lang="en-GB" sz="1600" baseline="30000" dirty="0"/>
              <a:t>th</a:t>
            </a:r>
            <a:r>
              <a:rPr lang="en-GB" sz="1600" dirty="0"/>
              <a:t> of July 1746 for the mainland. He supposedly left the recipe for an alcoholic drink called Drambuie with Clan MacKinnon which is still popular today.</a:t>
            </a:r>
          </a:p>
          <a:p>
            <a:endParaRPr lang="en-GB" sz="1600" dirty="0"/>
          </a:p>
          <a:p>
            <a:r>
              <a:rPr lang="en-GB" sz="1600" dirty="0"/>
              <a:t>The Prince would spend just over a week in Skye and </a:t>
            </a:r>
            <a:r>
              <a:rPr lang="en-GB" sz="1600" dirty="0" err="1"/>
              <a:t>Raasay</a:t>
            </a:r>
            <a:r>
              <a:rPr lang="en-GB" sz="1600" dirty="0"/>
              <a:t> but the “Misty Isle” has become linked with the image of the runaway Prince more than any other place.</a:t>
            </a:r>
          </a:p>
        </p:txBody>
      </p:sp>
      <p:pic>
        <p:nvPicPr>
          <p:cNvPr id="6" name="Picture 5" descr="A group of people in a boat&#10;&#10;">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57135" y="830263"/>
            <a:ext cx="5301465" cy="5301465"/>
          </a:xfrm>
          <a:prstGeom prst="rect">
            <a:avLst/>
          </a:prstGeom>
        </p:spPr>
      </p:pic>
    </p:spTree>
    <p:extLst>
      <p:ext uri="{BB962C8B-B14F-4D97-AF65-F5344CB8AC3E}">
        <p14:creationId xmlns:p14="http://schemas.microsoft.com/office/powerpoint/2010/main" val="124808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Over the Sea to Skye</a:t>
            </a:r>
            <a:br>
              <a:rPr lang="en-GB" dirty="0"/>
            </a:br>
            <a:r>
              <a:rPr lang="en-GB" dirty="0"/>
              <a:t>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66751" y="1682055"/>
            <a:ext cx="5602878" cy="3702050"/>
          </a:xfrm>
        </p:spPr>
        <p:txBody>
          <a:bodyPr>
            <a:noAutofit/>
          </a:bodyPr>
          <a:lstStyle/>
          <a:p>
            <a:r>
              <a:rPr lang="en-GB" sz="1600" dirty="0"/>
              <a:t>1. What name did the Prince travel under with Flora Macdonald?</a:t>
            </a:r>
          </a:p>
          <a:p>
            <a:endParaRPr lang="en-GB" sz="1600" dirty="0"/>
          </a:p>
          <a:p>
            <a:r>
              <a:rPr lang="en-GB" sz="1600" dirty="0"/>
              <a:t>2. Why could they not land where they wanted to in Skye?</a:t>
            </a:r>
          </a:p>
          <a:p>
            <a:endParaRPr lang="en-GB" sz="1600" dirty="0"/>
          </a:p>
          <a:p>
            <a:r>
              <a:rPr lang="en-GB" sz="1600" dirty="0"/>
              <a:t>3. What did the Prince supposedly give Clan MacKinnon as a gift?</a:t>
            </a:r>
          </a:p>
          <a:p>
            <a:endParaRPr lang="en-GB" sz="1600" dirty="0"/>
          </a:p>
          <a:p>
            <a:r>
              <a:rPr lang="en-GB" sz="1600" dirty="0"/>
              <a:t>4. What is said about the Prince’s connection with Skye and </a:t>
            </a:r>
            <a:r>
              <a:rPr lang="en-GB" sz="1600" dirty="0" err="1"/>
              <a:t>Raasay</a:t>
            </a:r>
            <a:r>
              <a:rPr lang="en-GB" sz="1600" dirty="0"/>
              <a:t>?</a:t>
            </a:r>
          </a:p>
          <a:p>
            <a:endParaRPr lang="en-GB" sz="1600" dirty="0"/>
          </a:p>
          <a:p>
            <a:r>
              <a:rPr lang="en-GB" sz="1600" dirty="0"/>
              <a:t>5. Find out about the history of the “Skye Boat Song” </a:t>
            </a:r>
          </a:p>
        </p:txBody>
      </p:sp>
      <p:pic>
        <p:nvPicPr>
          <p:cNvPr id="6" name="Picture 5" descr="A group of people in a boat">
            <a:extLst>
              <a:ext uri="{FF2B5EF4-FFF2-40B4-BE49-F238E27FC236}">
                <a16:creationId xmlns:a16="http://schemas.microsoft.com/office/drawing/2014/main" id="{9C9C17EC-E56D-CB20-0A13-18905E9779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313382" y="585627"/>
            <a:ext cx="5301465" cy="5301465"/>
          </a:xfrm>
          <a:prstGeom prst="rect">
            <a:avLst/>
          </a:prstGeom>
        </p:spPr>
      </p:pic>
    </p:spTree>
    <p:extLst>
      <p:ext uri="{BB962C8B-B14F-4D97-AF65-F5344CB8AC3E}">
        <p14:creationId xmlns:p14="http://schemas.microsoft.com/office/powerpoint/2010/main" val="1588587360"/>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4256BBF985DE4EAA2988CFFFE87F66" ma:contentTypeVersion="10" ma:contentTypeDescription="Create a new document." ma:contentTypeScope="" ma:versionID="22fa1fb99355682c7aed8b36b7c2296a">
  <xsd:schema xmlns:xsd="http://www.w3.org/2001/XMLSchema" xmlns:xs="http://www.w3.org/2001/XMLSchema" xmlns:p="http://schemas.microsoft.com/office/2006/metadata/properties" xmlns:ns2="19b8394a-7c20-44cf-83bf-362472d0fb04" targetNamespace="http://schemas.microsoft.com/office/2006/metadata/properties" ma:root="true" ma:fieldsID="628c26ce816b09b1b3cfcd71684cf3d1" ns2:_="">
    <xsd:import namespace="19b8394a-7c20-44cf-83bf-362472d0fb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394a-7c20-44cf-83bf-362472d0f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b8394a-7c20-44cf-83bf-362472d0fb04">
      <Terms xmlns="http://schemas.microsoft.com/office/infopath/2007/PartnerControls"/>
    </lcf76f155ced4ddcb4097134ff3c332f>
  </documentManagement>
</p:properties>
</file>

<file path=customXml/item4.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257ABA15-ADEE-425E-BA9D-30DA0E681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8394a-7c20-44cf-83bf-362472d0f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967039-C71A-4B84-9858-0728C216CC08}">
  <ds:schemaRef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19b8394a-7c20-44cf-83bf-362472d0fb04"/>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ES PP Template</Template>
  <TotalTime>8773</TotalTime>
  <Words>2778</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Bold</vt:lpstr>
      <vt:lpstr>Calibri</vt:lpstr>
      <vt:lpstr>Comic Sans MS</vt:lpstr>
      <vt:lpstr>Lucida Grande</vt:lpstr>
      <vt:lpstr>Wingdings</vt:lpstr>
      <vt:lpstr>Powerpoint_template</vt:lpstr>
      <vt:lpstr>Na Seumasaich – The Jacobites</vt:lpstr>
      <vt:lpstr>Na Seumasaich – Lesson 8</vt:lpstr>
      <vt:lpstr>Màiri and Calum</vt:lpstr>
      <vt:lpstr>Màiri and Calum 2</vt:lpstr>
      <vt:lpstr>Cuairt a’ Phrionnsa</vt:lpstr>
      <vt:lpstr>In the Hebrides</vt:lpstr>
      <vt:lpstr>In the Hebrides - Questions</vt:lpstr>
      <vt:lpstr>Over the Sea to Skye</vt:lpstr>
      <vt:lpstr>Over the Sea to Skye Questions</vt:lpstr>
      <vt:lpstr>Back on the Mainland and escape to France</vt:lpstr>
      <vt:lpstr>Back on the Mainland and escape to France Questions</vt:lpstr>
      <vt:lpstr>The Aftermath </vt:lpstr>
      <vt:lpstr>The Aftermath Questions </vt:lpstr>
      <vt:lpstr>"Mo rùn geal òg" (My fair young love)</vt:lpstr>
      <vt:lpstr>An aimsir – Tha i…</vt:lpstr>
      <vt:lpstr>An aimsir – Tha i… (support)</vt:lpstr>
      <vt:lpstr>An aimsir – Tha … ann</vt:lpstr>
      <vt:lpstr>An aimsir – Tha … ann (support)</vt:lpstr>
      <vt:lpstr>How to talk about the weather</vt:lpstr>
      <vt:lpstr>How to talk about the weather in the past</vt:lpstr>
      <vt:lpstr>Task one – Asking how the weather is today</vt:lpstr>
      <vt:lpstr>Task one extension – Asking how the weather was yesterday</vt:lpstr>
      <vt:lpstr>Task two – Reading – Aimsir a’ Phrionnsa</vt:lpstr>
      <vt:lpstr>Task three - Talk</vt:lpstr>
      <vt:lpstr>Task four - writing</vt:lpstr>
      <vt:lpstr>Task five - Factfile</vt:lpstr>
      <vt:lpstr>Task six - Reflection</vt:lpstr>
      <vt:lpstr>Màiri and Calum 3 – Mar sin leibh - Goodbye</vt:lpstr>
      <vt:lpstr>For Scotland's learners, with Scotland's educators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Na Seumasaich – The Jacobites - Lesson 8</dc:title>
  <dc:creator>Epsworth S (Susan)</dc:creator>
  <cp:lastModifiedBy>Jeremy Stevenson</cp:lastModifiedBy>
  <cp:revision>15</cp:revision>
  <cp:lastPrinted>2014-02-19T15:05:01Z</cp:lastPrinted>
  <dcterms:created xsi:type="dcterms:W3CDTF">2019-05-27T11:42:59Z</dcterms:created>
  <dcterms:modified xsi:type="dcterms:W3CDTF">2024-02-09T16:23:48Z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0x0101005E4256BBF985DE4EAA2988CFFFE87F66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