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 id="2147483648" r:id="rId6"/>
    <p:sldMasterId id="2147483660" r:id="rId7"/>
  </p:sldMasterIdLst>
  <p:notesMasterIdLst>
    <p:notesMasterId r:id="rId19"/>
  </p:notesMasterIdLst>
  <p:handoutMasterIdLst>
    <p:handoutMasterId r:id="rId20"/>
  </p:handoutMasterIdLst>
  <p:sldIdLst>
    <p:sldId id="2861" r:id="rId8"/>
    <p:sldId id="2835" r:id="rId9"/>
    <p:sldId id="2860" r:id="rId10"/>
    <p:sldId id="2760" r:id="rId11"/>
    <p:sldId id="2705" r:id="rId12"/>
    <p:sldId id="2758" r:id="rId13"/>
    <p:sldId id="2750" r:id="rId14"/>
    <p:sldId id="2757" r:id="rId15"/>
    <p:sldId id="379" r:id="rId16"/>
    <p:sldId id="2859" r:id="rId17"/>
    <p:sldId id="286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00ABB5"/>
    <a:srgbClr val="244740"/>
    <a:srgbClr val="E2E7E5"/>
    <a:srgbClr val="5860AB"/>
    <a:srgbClr val="407EB7"/>
    <a:srgbClr val="008080"/>
    <a:srgbClr val="43BEB9"/>
    <a:srgbClr val="45B664"/>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49892-E9EC-4EAA-2038-CFCE79B37620}" v="19" dt="2023-11-24T14:25:17.576"/>
    <p1510:client id="{30E00B63-50DF-6249-266B-27C81482A00C}" v="6" dt="2023-11-24T12:52:04.609"/>
    <p1510:client id="{3AB7A4F1-B5DE-4D54-8489-FA15BC6972AF}" v="22" dt="2023-08-07T13:36:59.293"/>
    <p1510:client id="{4B6BD3C5-9835-40C7-AE75-106563A733E7}" v="23" dt="2023-08-07T10:00:04.674"/>
    <p1510:client id="{51249043-57F1-4EAC-AF2B-E88BA89FF196}" v="6" dt="2023-07-31T08:41:56.057"/>
    <p1510:client id="{869CC503-A07E-5580-CCA4-090884D4B361}" v="52" dt="2023-11-23T19:02:01.318"/>
    <p1510:client id="{9B365243-CE5F-4F6C-B6FA-BADB73C764D2}" v="336" dt="2023-08-23T10:06:09.804"/>
    <p1510:client id="{A7CB0B39-7386-4136-8E22-F9FE61A45EA2}" v="2" dt="2023-10-26T11:21:52.163"/>
    <p1510:client id="{EB2EF6E6-2903-A89C-48F3-143CE836E0EE}" v="117" dt="2023-11-23T12:10:17.583"/>
    <p1510:client id="{FA88CDFF-59B8-4C17-88A3-CE4ADA733226}" v="1" dt="2023-11-08T10:55:46.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69" autoAdjust="0"/>
  </p:normalViewPr>
  <p:slideViewPr>
    <p:cSldViewPr snapToGrid="0">
      <p:cViewPr varScale="1">
        <p:scale>
          <a:sx n="81" d="100"/>
          <a:sy n="81" d="100"/>
        </p:scale>
        <p:origin x="171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ne Jolly" userId="S::esmjolly@glow.gov.uk::544541dc-90b0-4b4e-883f-e634d38c3b2a" providerId="AD" clId="Web-{9B365243-CE5F-4F6C-B6FA-BADB73C764D2}"/>
    <pc:docChg chg="addSld modSld sldOrd">
      <pc:chgData name="Maxine Jolly" userId="S::esmjolly@glow.gov.uk::544541dc-90b0-4b4e-883f-e634d38c3b2a" providerId="AD" clId="Web-{9B365243-CE5F-4F6C-B6FA-BADB73C764D2}" dt="2023-08-23T10:06:09.804" v="176" actId="20577"/>
      <pc:docMkLst>
        <pc:docMk/>
      </pc:docMkLst>
      <pc:sldChg chg="modSp">
        <pc:chgData name="Maxine Jolly" userId="S::esmjolly@glow.gov.uk::544541dc-90b0-4b4e-883f-e634d38c3b2a" providerId="AD" clId="Web-{9B365243-CE5F-4F6C-B6FA-BADB73C764D2}" dt="2023-08-23T09:56:33.017" v="153" actId="20577"/>
        <pc:sldMkLst>
          <pc:docMk/>
          <pc:sldMk cId="1717420105" sldId="264"/>
        </pc:sldMkLst>
        <pc:spChg chg="mod">
          <ac:chgData name="Maxine Jolly" userId="S::esmjolly@glow.gov.uk::544541dc-90b0-4b4e-883f-e634d38c3b2a" providerId="AD" clId="Web-{9B365243-CE5F-4F6C-B6FA-BADB73C764D2}" dt="2023-08-23T09:56:33.017" v="153" actId="20577"/>
          <ac:spMkLst>
            <pc:docMk/>
            <pc:sldMk cId="1717420105" sldId="264"/>
            <ac:spMk id="7" creationId="{00000000-0000-0000-0000-000000000000}"/>
          </ac:spMkLst>
        </pc:spChg>
        <pc:spChg chg="mod">
          <ac:chgData name="Maxine Jolly" userId="S::esmjolly@glow.gov.uk::544541dc-90b0-4b4e-883f-e634d38c3b2a" providerId="AD" clId="Web-{9B365243-CE5F-4F6C-B6FA-BADB73C764D2}" dt="2023-08-23T09:56:22.266" v="151" actId="20577"/>
          <ac:spMkLst>
            <pc:docMk/>
            <pc:sldMk cId="1717420105" sldId="264"/>
            <ac:spMk id="8" creationId="{00000000-0000-0000-0000-000000000000}"/>
          </ac:spMkLst>
        </pc:spChg>
      </pc:sldChg>
      <pc:sldChg chg="modSp ord">
        <pc:chgData name="Maxine Jolly" userId="S::esmjolly@glow.gov.uk::544541dc-90b0-4b4e-883f-e634d38c3b2a" providerId="AD" clId="Web-{9B365243-CE5F-4F6C-B6FA-BADB73C764D2}" dt="2023-08-23T09:57:10.831" v="154"/>
        <pc:sldMkLst>
          <pc:docMk/>
          <pc:sldMk cId="2944124281" sldId="2705"/>
        </pc:sldMkLst>
        <pc:spChg chg="mod">
          <ac:chgData name="Maxine Jolly" userId="S::esmjolly@glow.gov.uk::544541dc-90b0-4b4e-883f-e634d38c3b2a" providerId="AD" clId="Web-{9B365243-CE5F-4F6C-B6FA-BADB73C764D2}" dt="2023-08-23T09:54:52.310" v="113" actId="20577"/>
          <ac:spMkLst>
            <pc:docMk/>
            <pc:sldMk cId="2944124281" sldId="2705"/>
            <ac:spMk id="5" creationId="{00000000-0000-0000-0000-000000000000}"/>
          </ac:spMkLst>
        </pc:spChg>
      </pc:sldChg>
      <pc:sldChg chg="delSp modSp delAnim">
        <pc:chgData name="Maxine Jolly" userId="S::esmjolly@glow.gov.uk::544541dc-90b0-4b4e-883f-e634d38c3b2a" providerId="AD" clId="Web-{9B365243-CE5F-4F6C-B6FA-BADB73C764D2}" dt="2023-08-23T10:06:09.804" v="176" actId="20577"/>
        <pc:sldMkLst>
          <pc:docMk/>
          <pc:sldMk cId="934411666" sldId="2757"/>
        </pc:sldMkLst>
        <pc:spChg chg="mod">
          <ac:chgData name="Maxine Jolly" userId="S::esmjolly@glow.gov.uk::544541dc-90b0-4b4e-883f-e634d38c3b2a" providerId="AD" clId="Web-{9B365243-CE5F-4F6C-B6FA-BADB73C764D2}" dt="2023-08-23T10:06:09.804" v="176" actId="20577"/>
          <ac:spMkLst>
            <pc:docMk/>
            <pc:sldMk cId="934411666" sldId="2757"/>
            <ac:spMk id="5" creationId="{00000000-0000-0000-0000-000000000000}"/>
          </ac:spMkLst>
        </pc:spChg>
        <pc:picChg chg="del">
          <ac:chgData name="Maxine Jolly" userId="S::esmjolly@glow.gov.uk::544541dc-90b0-4b4e-883f-e634d38c3b2a" providerId="AD" clId="Web-{9B365243-CE5F-4F6C-B6FA-BADB73C764D2}" dt="2023-08-23T09:59:20.914" v="175"/>
          <ac:picMkLst>
            <pc:docMk/>
            <pc:sldMk cId="934411666" sldId="2757"/>
            <ac:picMk id="4" creationId="{CF17469C-5149-6593-5166-B87FEBE0D5D5}"/>
          </ac:picMkLst>
        </pc:picChg>
        <pc:picChg chg="del">
          <ac:chgData name="Maxine Jolly" userId="S::esmjolly@glow.gov.uk::544541dc-90b0-4b4e-883f-e634d38c3b2a" providerId="AD" clId="Web-{9B365243-CE5F-4F6C-B6FA-BADB73C764D2}" dt="2023-08-23T09:59:04.210" v="172"/>
          <ac:picMkLst>
            <pc:docMk/>
            <pc:sldMk cId="934411666" sldId="2757"/>
            <ac:picMk id="6" creationId="{6C0E515D-161D-10A1-C582-193CB3EC4D1E}"/>
          </ac:picMkLst>
        </pc:picChg>
      </pc:sldChg>
      <pc:sldChg chg="modSp add replId">
        <pc:chgData name="Maxine Jolly" userId="S::esmjolly@glow.gov.uk::544541dc-90b0-4b4e-883f-e634d38c3b2a" providerId="AD" clId="Web-{9B365243-CE5F-4F6C-B6FA-BADB73C764D2}" dt="2023-08-23T09:58:52.397" v="171" actId="1076"/>
        <pc:sldMkLst>
          <pc:docMk/>
          <pc:sldMk cId="2714271989" sldId="2758"/>
        </pc:sldMkLst>
        <pc:spChg chg="mod">
          <ac:chgData name="Maxine Jolly" userId="S::esmjolly@glow.gov.uk::544541dc-90b0-4b4e-883f-e634d38c3b2a" providerId="AD" clId="Web-{9B365243-CE5F-4F6C-B6FA-BADB73C764D2}" dt="2023-08-23T09:55:59.906" v="149" actId="14100"/>
          <ac:spMkLst>
            <pc:docMk/>
            <pc:sldMk cId="2714271989" sldId="2758"/>
            <ac:spMk id="3" creationId="{00000000-0000-0000-0000-000000000000}"/>
          </ac:spMkLst>
        </pc:spChg>
        <pc:spChg chg="mod">
          <ac:chgData name="Maxine Jolly" userId="S::esmjolly@glow.gov.uk::544541dc-90b0-4b4e-883f-e634d38c3b2a" providerId="AD" clId="Web-{9B365243-CE5F-4F6C-B6FA-BADB73C764D2}" dt="2023-08-23T09:58:33.834" v="168" actId="20577"/>
          <ac:spMkLst>
            <pc:docMk/>
            <pc:sldMk cId="2714271989" sldId="2758"/>
            <ac:spMk id="5" creationId="{00000000-0000-0000-0000-000000000000}"/>
          </ac:spMkLst>
        </pc:spChg>
        <pc:picChg chg="mod">
          <ac:chgData name="Maxine Jolly" userId="S::esmjolly@glow.gov.uk::544541dc-90b0-4b4e-883f-e634d38c3b2a" providerId="AD" clId="Web-{9B365243-CE5F-4F6C-B6FA-BADB73C764D2}" dt="2023-08-23T09:58:39.162" v="169" actId="1076"/>
          <ac:picMkLst>
            <pc:docMk/>
            <pc:sldMk cId="2714271989" sldId="2758"/>
            <ac:picMk id="4" creationId="{CF17469C-5149-6593-5166-B87FEBE0D5D5}"/>
          </ac:picMkLst>
        </pc:picChg>
        <pc:picChg chg="mod">
          <ac:chgData name="Maxine Jolly" userId="S::esmjolly@glow.gov.uk::544541dc-90b0-4b4e-883f-e634d38c3b2a" providerId="AD" clId="Web-{9B365243-CE5F-4F6C-B6FA-BADB73C764D2}" dt="2023-08-23T09:58:52.397" v="171" actId="1076"/>
          <ac:picMkLst>
            <pc:docMk/>
            <pc:sldMk cId="2714271989" sldId="2758"/>
            <ac:picMk id="6" creationId="{6C0E515D-161D-10A1-C582-193CB3EC4D1E}"/>
          </ac:picMkLst>
        </pc:picChg>
      </pc:sldChg>
    </pc:docChg>
  </pc:docChgLst>
  <pc:docChgLst>
    <pc:chgData name="Maxine Jolly" userId="S::esmjolly@glow.gov.uk::544541dc-90b0-4b4e-883f-e634d38c3b2a" providerId="AD" clId="Web-{A7CB0B39-7386-4136-8E22-F9FE61A45EA2}"/>
    <pc:docChg chg="modSld">
      <pc:chgData name="Maxine Jolly" userId="S::esmjolly@glow.gov.uk::544541dc-90b0-4b4e-883f-e634d38c3b2a" providerId="AD" clId="Web-{A7CB0B39-7386-4136-8E22-F9FE61A45EA2}" dt="2023-10-26T11:26:31.055" v="38"/>
      <pc:docMkLst>
        <pc:docMk/>
      </pc:docMkLst>
      <pc:sldChg chg="modSp modNotes">
        <pc:chgData name="Maxine Jolly" userId="S::esmjolly@glow.gov.uk::544541dc-90b0-4b4e-883f-e634d38c3b2a" providerId="AD" clId="Web-{A7CB0B39-7386-4136-8E22-F9FE61A45EA2}" dt="2023-10-26T11:23:51.311" v="4"/>
        <pc:sldMkLst>
          <pc:docMk/>
          <pc:sldMk cId="1717420105" sldId="264"/>
        </pc:sldMkLst>
        <pc:picChg chg="mod">
          <ac:chgData name="Maxine Jolly" userId="S::esmjolly@glow.gov.uk::544541dc-90b0-4b4e-883f-e634d38c3b2a" providerId="AD" clId="Web-{A7CB0B39-7386-4136-8E22-F9FE61A45EA2}" dt="2023-10-26T11:21:52.163" v="1" actId="1076"/>
          <ac:picMkLst>
            <pc:docMk/>
            <pc:sldMk cId="1717420105" sldId="264"/>
            <ac:picMk id="12" creationId="{00000000-0000-0000-0000-000000000000}"/>
          </ac:picMkLst>
        </pc:picChg>
      </pc:sldChg>
      <pc:sldChg chg="modNotes">
        <pc:chgData name="Maxine Jolly" userId="S::esmjolly@glow.gov.uk::544541dc-90b0-4b4e-883f-e634d38c3b2a" providerId="AD" clId="Web-{A7CB0B39-7386-4136-8E22-F9FE61A45EA2}" dt="2023-10-26T11:24:42.752" v="14"/>
        <pc:sldMkLst>
          <pc:docMk/>
          <pc:sldMk cId="1650509081" sldId="2753"/>
        </pc:sldMkLst>
      </pc:sldChg>
      <pc:sldChg chg="modNotes">
        <pc:chgData name="Maxine Jolly" userId="S::esmjolly@glow.gov.uk::544541dc-90b0-4b4e-883f-e634d38c3b2a" providerId="AD" clId="Web-{A7CB0B39-7386-4136-8E22-F9FE61A45EA2}" dt="2023-10-26T11:26:31.055" v="38"/>
        <pc:sldMkLst>
          <pc:docMk/>
          <pc:sldMk cId="832252744" sldId="2754"/>
        </pc:sldMkLst>
      </pc:sldChg>
      <pc:sldChg chg="modNotes">
        <pc:chgData name="Maxine Jolly" userId="S::esmjolly@glow.gov.uk::544541dc-90b0-4b4e-883f-e634d38c3b2a" providerId="AD" clId="Web-{A7CB0B39-7386-4136-8E22-F9FE61A45EA2}" dt="2023-10-26T11:26:03.538" v="31"/>
        <pc:sldMkLst>
          <pc:docMk/>
          <pc:sldMk cId="3715440158" sldId="2756"/>
        </pc:sldMkLst>
      </pc:sldChg>
    </pc:docChg>
  </pc:docChgLst>
  <pc:docChgLst>
    <pc:chgData name="Maxine Jolly" userId="S::esmjolly@glow.gov.uk::544541dc-90b0-4b4e-883f-e634d38c3b2a" providerId="AD" clId="Web-{3AB7A4F1-B5DE-4D54-8489-FA15BC6972AF}"/>
    <pc:docChg chg="modSld">
      <pc:chgData name="Maxine Jolly" userId="S::esmjolly@glow.gov.uk::544541dc-90b0-4b4e-883f-e634d38c3b2a" providerId="AD" clId="Web-{3AB7A4F1-B5DE-4D54-8489-FA15BC6972AF}" dt="2023-08-07T13:36:59.293" v="2" actId="20577"/>
      <pc:docMkLst>
        <pc:docMk/>
      </pc:docMkLst>
      <pc:sldChg chg="modSp">
        <pc:chgData name="Maxine Jolly" userId="S::esmjolly@glow.gov.uk::544541dc-90b0-4b4e-883f-e634d38c3b2a" providerId="AD" clId="Web-{3AB7A4F1-B5DE-4D54-8489-FA15BC6972AF}" dt="2023-08-07T13:36:59.293" v="2" actId="20577"/>
        <pc:sldMkLst>
          <pc:docMk/>
          <pc:sldMk cId="1717420105" sldId="264"/>
        </pc:sldMkLst>
        <pc:spChg chg="mod">
          <ac:chgData name="Maxine Jolly" userId="S::esmjolly@glow.gov.uk::544541dc-90b0-4b4e-883f-e634d38c3b2a" providerId="AD" clId="Web-{3AB7A4F1-B5DE-4D54-8489-FA15BC6972AF}" dt="2023-08-07T13:36:59.293" v="2" actId="20577"/>
          <ac:spMkLst>
            <pc:docMk/>
            <pc:sldMk cId="1717420105" sldId="264"/>
            <ac:spMk id="7" creationId="{00000000-0000-0000-0000-000000000000}"/>
          </ac:spMkLst>
        </pc:spChg>
      </pc:sldChg>
    </pc:docChg>
  </pc:docChgLst>
  <pc:docChgLst>
    <pc:chgData name="Maxine Jolly" userId="S::esmjolly@glow.gov.uk::544541dc-90b0-4b4e-883f-e634d38c3b2a" providerId="AD" clId="Web-{FA88CDFF-59B8-4C17-88A3-CE4ADA733226}"/>
    <pc:docChg chg="addSld addMainMaster modMainMaster">
      <pc:chgData name="Maxine Jolly" userId="S::esmjolly@glow.gov.uk::544541dc-90b0-4b4e-883f-e634d38c3b2a" providerId="AD" clId="Web-{FA88CDFF-59B8-4C17-88A3-CE4ADA733226}" dt="2023-11-08T10:55:46.817" v="0"/>
      <pc:docMkLst>
        <pc:docMk/>
      </pc:docMkLst>
      <pc:sldChg chg="add">
        <pc:chgData name="Maxine Jolly" userId="S::esmjolly@glow.gov.uk::544541dc-90b0-4b4e-883f-e634d38c3b2a" providerId="AD" clId="Web-{FA88CDFF-59B8-4C17-88A3-CE4ADA733226}" dt="2023-11-08T10:55:46.817" v="0"/>
        <pc:sldMkLst>
          <pc:docMk/>
          <pc:sldMk cId="1798671347" sldId="2759"/>
        </pc:sldMkLst>
      </pc:sldChg>
      <pc:sldMasterChg chg="modSldLayout">
        <pc:chgData name="Maxine Jolly" userId="S::esmjolly@glow.gov.uk::544541dc-90b0-4b4e-883f-e634d38c3b2a" providerId="AD" clId="Web-{FA88CDFF-59B8-4C17-88A3-CE4ADA733226}" dt="2023-11-08T10:55:46.817" v="0"/>
        <pc:sldMasterMkLst>
          <pc:docMk/>
          <pc:sldMasterMk cId="2471438008" sldId="2147483648"/>
        </pc:sldMasterMkLst>
        <pc:sldLayoutChg chg="replId">
          <pc:chgData name="Maxine Jolly" userId="S::esmjolly@glow.gov.uk::544541dc-90b0-4b4e-883f-e634d38c3b2a" providerId="AD" clId="Web-{FA88CDFF-59B8-4C17-88A3-CE4ADA733226}" dt="2023-11-08T10:55:46.817" v="0"/>
          <pc:sldLayoutMkLst>
            <pc:docMk/>
            <pc:sldMasterMk cId="2471438008" sldId="2147483648"/>
            <pc:sldLayoutMk cId="2748297090" sldId="2147483678"/>
          </pc:sldLayoutMkLst>
        </pc:sldLayoutChg>
        <pc:sldLayoutChg chg="replId">
          <pc:chgData name="Maxine Jolly" userId="S::esmjolly@glow.gov.uk::544541dc-90b0-4b4e-883f-e634d38c3b2a" providerId="AD" clId="Web-{FA88CDFF-59B8-4C17-88A3-CE4ADA733226}" dt="2023-11-08T10:55:46.817" v="0"/>
          <pc:sldLayoutMkLst>
            <pc:docMk/>
            <pc:sldMasterMk cId="2471438008" sldId="2147483648"/>
            <pc:sldLayoutMk cId="845315327" sldId="2147483679"/>
          </pc:sldLayoutMkLst>
        </pc:sldLayoutChg>
        <pc:sldLayoutChg chg="replId">
          <pc:chgData name="Maxine Jolly" userId="S::esmjolly@glow.gov.uk::544541dc-90b0-4b4e-883f-e634d38c3b2a" providerId="AD" clId="Web-{FA88CDFF-59B8-4C17-88A3-CE4ADA733226}" dt="2023-11-08T10:55:46.817" v="0"/>
          <pc:sldLayoutMkLst>
            <pc:docMk/>
            <pc:sldMasterMk cId="2471438008" sldId="2147483648"/>
            <pc:sldLayoutMk cId="3429294296" sldId="2147483680"/>
          </pc:sldLayoutMkLst>
        </pc:sldLayoutChg>
        <pc:sldLayoutChg chg="replId">
          <pc:chgData name="Maxine Jolly" userId="S::esmjolly@glow.gov.uk::544541dc-90b0-4b4e-883f-e634d38c3b2a" providerId="AD" clId="Web-{FA88CDFF-59B8-4C17-88A3-CE4ADA733226}" dt="2023-11-08T10:55:46.817" v="0"/>
          <pc:sldLayoutMkLst>
            <pc:docMk/>
            <pc:sldMasterMk cId="2471438008" sldId="2147483648"/>
            <pc:sldLayoutMk cId="369405304" sldId="2147483681"/>
          </pc:sldLayoutMkLst>
        </pc:sldLayoutChg>
        <pc:sldLayoutChg chg="replId">
          <pc:chgData name="Maxine Jolly" userId="S::esmjolly@glow.gov.uk::544541dc-90b0-4b4e-883f-e634d38c3b2a" providerId="AD" clId="Web-{FA88CDFF-59B8-4C17-88A3-CE4ADA733226}" dt="2023-11-08T10:55:46.817" v="0"/>
          <pc:sldLayoutMkLst>
            <pc:docMk/>
            <pc:sldMasterMk cId="2471438008" sldId="2147483648"/>
            <pc:sldLayoutMk cId="1521845482" sldId="2147483682"/>
          </pc:sldLayoutMkLst>
        </pc:sldLayoutChg>
        <pc:sldLayoutChg chg="replId">
          <pc:chgData name="Maxine Jolly" userId="S::esmjolly@glow.gov.uk::544541dc-90b0-4b4e-883f-e634d38c3b2a" providerId="AD" clId="Web-{FA88CDFF-59B8-4C17-88A3-CE4ADA733226}" dt="2023-11-08T10:55:46.817" v="0"/>
          <pc:sldLayoutMkLst>
            <pc:docMk/>
            <pc:sldMasterMk cId="2471438008" sldId="2147483648"/>
            <pc:sldLayoutMk cId="440033897" sldId="2147483683"/>
          </pc:sldLayoutMkLst>
        </pc:sldLayoutChg>
        <pc:sldLayoutChg chg="replId">
          <pc:chgData name="Maxine Jolly" userId="S::esmjolly@glow.gov.uk::544541dc-90b0-4b4e-883f-e634d38c3b2a" providerId="AD" clId="Web-{FA88CDFF-59B8-4C17-88A3-CE4ADA733226}" dt="2023-11-08T10:55:46.817" v="0"/>
          <pc:sldLayoutMkLst>
            <pc:docMk/>
            <pc:sldMasterMk cId="2471438008" sldId="2147483648"/>
            <pc:sldLayoutMk cId="933295399" sldId="2147483684"/>
          </pc:sldLayoutMkLst>
        </pc:sldLayoutChg>
      </pc:sldMasterChg>
      <pc:sldMasterChg chg="add addSldLayout">
        <pc:chgData name="Maxine Jolly" userId="S::esmjolly@glow.gov.uk::544541dc-90b0-4b4e-883f-e634d38c3b2a" providerId="AD" clId="Web-{FA88CDFF-59B8-4C17-88A3-CE4ADA733226}" dt="2023-11-08T10:55:46.817" v="0"/>
        <pc:sldMasterMkLst>
          <pc:docMk/>
          <pc:sldMasterMk cId="3727085803" sldId="2147483660"/>
        </pc:sldMasterMkLst>
        <pc:sldLayoutChg chg="add">
          <pc:chgData name="Maxine Jolly" userId="S::esmjolly@glow.gov.uk::544541dc-90b0-4b4e-883f-e634d38c3b2a" providerId="AD" clId="Web-{FA88CDFF-59B8-4C17-88A3-CE4ADA733226}" dt="2023-11-08T10:55:46.817" v="0"/>
          <pc:sldLayoutMkLst>
            <pc:docMk/>
            <pc:sldMasterMk cId="3727085803" sldId="2147483660"/>
            <pc:sldLayoutMk cId="3333474689" sldId="2147483661"/>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1030448512" sldId="2147483662"/>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3145731607" sldId="2147483663"/>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3628385352" sldId="2147483664"/>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3240344271" sldId="2147483665"/>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8062961" sldId="2147483666"/>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1591022944" sldId="2147483667"/>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1032206886" sldId="2147483668"/>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2493132204" sldId="2147483669"/>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3613432956" sldId="2147483670"/>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3580691811" sldId="2147483671"/>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2681522432" sldId="2147483672"/>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3959727313" sldId="2147483673"/>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1462069097" sldId="2147483674"/>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111861390" sldId="2147483675"/>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667082715" sldId="2147483676"/>
          </pc:sldLayoutMkLst>
        </pc:sldLayoutChg>
        <pc:sldLayoutChg chg="add">
          <pc:chgData name="Maxine Jolly" userId="S::esmjolly@glow.gov.uk::544541dc-90b0-4b4e-883f-e634d38c3b2a" providerId="AD" clId="Web-{FA88CDFF-59B8-4C17-88A3-CE4ADA733226}" dt="2023-11-08T10:55:46.817" v="0"/>
          <pc:sldLayoutMkLst>
            <pc:docMk/>
            <pc:sldMasterMk cId="3727085803" sldId="2147483660"/>
            <pc:sldLayoutMk cId="1284889649" sldId="2147483677"/>
          </pc:sldLayoutMkLst>
        </pc:sldLayoutChg>
      </pc:sldMasterChg>
      <pc:sldMasterChg chg="replId modSldLayout">
        <pc:chgData name="Maxine Jolly" userId="S::esmjolly@glow.gov.uk::544541dc-90b0-4b4e-883f-e634d38c3b2a" providerId="AD" clId="Web-{FA88CDFF-59B8-4C17-88A3-CE4ADA733226}" dt="2023-11-08T10:55:46.817" v="0"/>
        <pc:sldMasterMkLst>
          <pc:docMk/>
          <pc:sldMasterMk cId="514789653" sldId="2147483690"/>
        </pc:sldMasterMkLst>
        <pc:sldLayoutChg chg="replId">
          <pc:chgData name="Maxine Jolly" userId="S::esmjolly@glow.gov.uk::544541dc-90b0-4b4e-883f-e634d38c3b2a" providerId="AD" clId="Web-{FA88CDFF-59B8-4C17-88A3-CE4ADA733226}" dt="2023-11-08T10:55:46.817" v="0"/>
          <pc:sldLayoutMkLst>
            <pc:docMk/>
            <pc:sldMasterMk cId="514789653" sldId="2147483690"/>
            <pc:sldLayoutMk cId="3923925972" sldId="2147483685"/>
          </pc:sldLayoutMkLst>
        </pc:sldLayoutChg>
        <pc:sldLayoutChg chg="replId">
          <pc:chgData name="Maxine Jolly" userId="S::esmjolly@glow.gov.uk::544541dc-90b0-4b4e-883f-e634d38c3b2a" providerId="AD" clId="Web-{FA88CDFF-59B8-4C17-88A3-CE4ADA733226}" dt="2023-11-08T10:55:46.817" v="0"/>
          <pc:sldLayoutMkLst>
            <pc:docMk/>
            <pc:sldMasterMk cId="514789653" sldId="2147483690"/>
            <pc:sldLayoutMk cId="2668443570" sldId="2147483686"/>
          </pc:sldLayoutMkLst>
        </pc:sldLayoutChg>
        <pc:sldLayoutChg chg="replId">
          <pc:chgData name="Maxine Jolly" userId="S::esmjolly@glow.gov.uk::544541dc-90b0-4b4e-883f-e634d38c3b2a" providerId="AD" clId="Web-{FA88CDFF-59B8-4C17-88A3-CE4ADA733226}" dt="2023-11-08T10:55:46.817" v="0"/>
          <pc:sldLayoutMkLst>
            <pc:docMk/>
            <pc:sldMasterMk cId="514789653" sldId="2147483690"/>
            <pc:sldLayoutMk cId="4188069960" sldId="2147483687"/>
          </pc:sldLayoutMkLst>
        </pc:sldLayoutChg>
        <pc:sldLayoutChg chg="replId">
          <pc:chgData name="Maxine Jolly" userId="S::esmjolly@glow.gov.uk::544541dc-90b0-4b4e-883f-e634d38c3b2a" providerId="AD" clId="Web-{FA88CDFF-59B8-4C17-88A3-CE4ADA733226}" dt="2023-11-08T10:55:46.817" v="0"/>
          <pc:sldLayoutMkLst>
            <pc:docMk/>
            <pc:sldMasterMk cId="514789653" sldId="2147483690"/>
            <pc:sldLayoutMk cId="3853926949" sldId="2147483688"/>
          </pc:sldLayoutMkLst>
        </pc:sldLayoutChg>
        <pc:sldLayoutChg chg="replId">
          <pc:chgData name="Maxine Jolly" userId="S::esmjolly@glow.gov.uk::544541dc-90b0-4b4e-883f-e634d38c3b2a" providerId="AD" clId="Web-{FA88CDFF-59B8-4C17-88A3-CE4ADA733226}" dt="2023-11-08T10:55:46.817" v="0"/>
          <pc:sldLayoutMkLst>
            <pc:docMk/>
            <pc:sldMasterMk cId="514789653" sldId="2147483690"/>
            <pc:sldLayoutMk cId="1344635199" sldId="2147483689"/>
          </pc:sldLayoutMkLst>
        </pc:sldLayoutChg>
        <pc:sldLayoutChg chg="replId">
          <pc:chgData name="Maxine Jolly" userId="S::esmjolly@glow.gov.uk::544541dc-90b0-4b4e-883f-e634d38c3b2a" providerId="AD" clId="Web-{FA88CDFF-59B8-4C17-88A3-CE4ADA733226}" dt="2023-11-08T10:55:46.817" v="0"/>
          <pc:sldLayoutMkLst>
            <pc:docMk/>
            <pc:sldMasterMk cId="514789653" sldId="2147483690"/>
            <pc:sldLayoutMk cId="2994506827" sldId="2147483691"/>
          </pc:sldLayoutMkLst>
        </pc:sldLayoutChg>
        <pc:sldLayoutChg chg="replId">
          <pc:chgData name="Maxine Jolly" userId="S::esmjolly@glow.gov.uk::544541dc-90b0-4b4e-883f-e634d38c3b2a" providerId="AD" clId="Web-{FA88CDFF-59B8-4C17-88A3-CE4ADA733226}" dt="2023-11-08T10:55:46.817" v="0"/>
          <pc:sldLayoutMkLst>
            <pc:docMk/>
            <pc:sldMasterMk cId="514789653" sldId="2147483690"/>
            <pc:sldLayoutMk cId="1008376888" sldId="2147483692"/>
          </pc:sldLayoutMkLst>
        </pc:sldLayoutChg>
        <pc:sldLayoutChg chg="replId">
          <pc:chgData name="Maxine Jolly" userId="S::esmjolly@glow.gov.uk::544541dc-90b0-4b4e-883f-e634d38c3b2a" providerId="AD" clId="Web-{FA88CDFF-59B8-4C17-88A3-CE4ADA733226}" dt="2023-11-08T10:55:46.817" v="0"/>
          <pc:sldLayoutMkLst>
            <pc:docMk/>
            <pc:sldMasterMk cId="514789653" sldId="2147483690"/>
            <pc:sldLayoutMk cId="2329684544" sldId="2147483693"/>
          </pc:sldLayoutMkLst>
        </pc:sldLayoutChg>
        <pc:sldLayoutChg chg="replId">
          <pc:chgData name="Maxine Jolly" userId="S::esmjolly@glow.gov.uk::544541dc-90b0-4b4e-883f-e634d38c3b2a" providerId="AD" clId="Web-{FA88CDFF-59B8-4C17-88A3-CE4ADA733226}" dt="2023-11-08T10:55:46.817" v="0"/>
          <pc:sldLayoutMkLst>
            <pc:docMk/>
            <pc:sldMasterMk cId="514789653" sldId="2147483690"/>
            <pc:sldLayoutMk cId="3967654122" sldId="2147483694"/>
          </pc:sldLayoutMkLst>
        </pc:sldLayoutChg>
        <pc:sldLayoutChg chg="replId">
          <pc:chgData name="Maxine Jolly" userId="S::esmjolly@glow.gov.uk::544541dc-90b0-4b4e-883f-e634d38c3b2a" providerId="AD" clId="Web-{FA88CDFF-59B8-4C17-88A3-CE4ADA733226}" dt="2023-11-08T10:55:46.817" v="0"/>
          <pc:sldLayoutMkLst>
            <pc:docMk/>
            <pc:sldMasterMk cId="514789653" sldId="2147483690"/>
            <pc:sldLayoutMk cId="1455894651" sldId="2147483695"/>
          </pc:sldLayoutMkLst>
        </pc:sldLayoutChg>
      </pc:sldMasterChg>
    </pc:docChg>
  </pc:docChgLst>
  <pc:docChgLst>
    <pc:chgData name="Sam Nicholson" userId="S::essnicholson@glow.gov.uk::0a936673-8a1d-4f74-b7dd-93e2423be646" providerId="AD" clId="Web-{EB2EF6E6-2903-A89C-48F3-143CE836E0EE}"/>
    <pc:docChg chg="addSld delSld modSld sldOrd">
      <pc:chgData name="Sam Nicholson" userId="S::essnicholson@glow.gov.uk::0a936673-8a1d-4f74-b7dd-93e2423be646" providerId="AD" clId="Web-{EB2EF6E6-2903-A89C-48F3-143CE836E0EE}" dt="2023-11-23T12:10:17.583" v="134"/>
      <pc:docMkLst>
        <pc:docMk/>
      </pc:docMkLst>
      <pc:sldChg chg="del">
        <pc:chgData name="Sam Nicholson" userId="S::essnicholson@glow.gov.uk::0a936673-8a1d-4f74-b7dd-93e2423be646" providerId="AD" clId="Web-{EB2EF6E6-2903-A89C-48F3-143CE836E0EE}" dt="2023-11-23T12:00:53.400" v="9"/>
        <pc:sldMkLst>
          <pc:docMk/>
          <pc:sldMk cId="1717420105" sldId="264"/>
        </pc:sldMkLst>
      </pc:sldChg>
      <pc:sldChg chg="del">
        <pc:chgData name="Sam Nicholson" userId="S::essnicholson@glow.gov.uk::0a936673-8a1d-4f74-b7dd-93e2423be646" providerId="AD" clId="Web-{EB2EF6E6-2903-A89C-48F3-143CE836E0EE}" dt="2023-11-23T12:08:56.248" v="128"/>
        <pc:sldMkLst>
          <pc:docMk/>
          <pc:sldMk cId="1199071255" sldId="268"/>
        </pc:sldMkLst>
      </pc:sldChg>
      <pc:sldChg chg="modSp">
        <pc:chgData name="Sam Nicholson" userId="S::essnicholson@glow.gov.uk::0a936673-8a1d-4f74-b7dd-93e2423be646" providerId="AD" clId="Web-{EB2EF6E6-2903-A89C-48F3-143CE836E0EE}" dt="2023-11-23T12:10:17.583" v="134"/>
        <pc:sldMkLst>
          <pc:docMk/>
          <pc:sldMk cId="3536053809" sldId="379"/>
        </pc:sldMkLst>
        <pc:spChg chg="mod">
          <ac:chgData name="Sam Nicholson" userId="S::essnicholson@glow.gov.uk::0a936673-8a1d-4f74-b7dd-93e2423be646" providerId="AD" clId="Web-{EB2EF6E6-2903-A89C-48F3-143CE836E0EE}" dt="2023-11-23T12:10:17.583" v="134"/>
          <ac:spMkLst>
            <pc:docMk/>
            <pc:sldMk cId="3536053809" sldId="379"/>
            <ac:spMk id="68612" creationId="{00000000-0000-0000-0000-000000000000}"/>
          </ac:spMkLst>
        </pc:spChg>
        <pc:picChg chg="mod">
          <ac:chgData name="Sam Nicholson" userId="S::essnicholson@glow.gov.uk::0a936673-8a1d-4f74-b7dd-93e2423be646" providerId="AD" clId="Web-{EB2EF6E6-2903-A89C-48F3-143CE836E0EE}" dt="2023-11-23T12:07:34.821" v="123"/>
          <ac:picMkLst>
            <pc:docMk/>
            <pc:sldMk cId="3536053809" sldId="379"/>
            <ac:picMk id="3" creationId="{CEE256A8-AE22-4329-B67D-6B875915442C}"/>
          </ac:picMkLst>
        </pc:picChg>
      </pc:sldChg>
      <pc:sldChg chg="modSp">
        <pc:chgData name="Sam Nicholson" userId="S::essnicholson@glow.gov.uk::0a936673-8a1d-4f74-b7dd-93e2423be646" providerId="AD" clId="Web-{EB2EF6E6-2903-A89C-48F3-143CE836E0EE}" dt="2023-11-23T12:09:52.378" v="131"/>
        <pc:sldMkLst>
          <pc:docMk/>
          <pc:sldMk cId="2944124281" sldId="2705"/>
        </pc:sldMkLst>
        <pc:spChg chg="mod">
          <ac:chgData name="Sam Nicholson" userId="S::essnicholson@glow.gov.uk::0a936673-8a1d-4f74-b7dd-93e2423be646" providerId="AD" clId="Web-{EB2EF6E6-2903-A89C-48F3-143CE836E0EE}" dt="2023-11-23T12:09:52.378" v="131"/>
          <ac:spMkLst>
            <pc:docMk/>
            <pc:sldMk cId="2944124281" sldId="2705"/>
            <ac:spMk id="3" creationId="{00000000-0000-0000-0000-000000000000}"/>
          </ac:spMkLst>
        </pc:spChg>
        <pc:picChg chg="mod">
          <ac:chgData name="Sam Nicholson" userId="S::essnicholson@glow.gov.uk::0a936673-8a1d-4f74-b7dd-93e2423be646" providerId="AD" clId="Web-{EB2EF6E6-2903-A89C-48F3-143CE836E0EE}" dt="2023-11-23T12:03:45.647" v="81"/>
          <ac:picMkLst>
            <pc:docMk/>
            <pc:sldMk cId="2944124281" sldId="2705"/>
            <ac:picMk id="2" creationId="{00000000-0000-0000-0000-000000000000}"/>
          </ac:picMkLst>
        </pc:picChg>
      </pc:sldChg>
      <pc:sldChg chg="modSp ord">
        <pc:chgData name="Sam Nicholson" userId="S::essnicholson@glow.gov.uk::0a936673-8a1d-4f74-b7dd-93e2423be646" providerId="AD" clId="Web-{EB2EF6E6-2903-A89C-48F3-143CE836E0EE}" dt="2023-11-23T12:09:14.828" v="129"/>
        <pc:sldMkLst>
          <pc:docMk/>
          <pc:sldMk cId="501462812" sldId="2750"/>
        </pc:sldMkLst>
        <pc:spChg chg="mod">
          <ac:chgData name="Sam Nicholson" userId="S::essnicholson@glow.gov.uk::0a936673-8a1d-4f74-b7dd-93e2423be646" providerId="AD" clId="Web-{EB2EF6E6-2903-A89C-48F3-143CE836E0EE}" dt="2023-11-23T12:09:14.828" v="129"/>
          <ac:spMkLst>
            <pc:docMk/>
            <pc:sldMk cId="501462812" sldId="2750"/>
            <ac:spMk id="8" creationId="{00000000-0000-0000-0000-000000000000}"/>
          </ac:spMkLst>
        </pc:spChg>
        <pc:picChg chg="mod">
          <ac:chgData name="Sam Nicholson" userId="S::essnicholson@glow.gov.uk::0a936673-8a1d-4f74-b7dd-93e2423be646" providerId="AD" clId="Web-{EB2EF6E6-2903-A89C-48F3-143CE836E0EE}" dt="2023-11-23T12:05:04.622" v="101"/>
          <ac:picMkLst>
            <pc:docMk/>
            <pc:sldMk cId="501462812" sldId="2750"/>
            <ac:picMk id="2" creationId="{CF26D220-7433-FD32-AD23-8946C63FB504}"/>
          </ac:picMkLst>
        </pc:picChg>
      </pc:sldChg>
      <pc:sldChg chg="add del">
        <pc:chgData name="Sam Nicholson" userId="S::essnicholson@glow.gov.uk::0a936673-8a1d-4f74-b7dd-93e2423be646" providerId="AD" clId="Web-{EB2EF6E6-2903-A89C-48F3-143CE836E0EE}" dt="2023-11-23T12:02:07.140" v="52"/>
        <pc:sldMkLst>
          <pc:docMk/>
          <pc:sldMk cId="1650509081" sldId="2753"/>
        </pc:sldMkLst>
      </pc:sldChg>
      <pc:sldChg chg="del">
        <pc:chgData name="Sam Nicholson" userId="S::essnicholson@glow.gov.uk::0a936673-8a1d-4f74-b7dd-93e2423be646" providerId="AD" clId="Web-{EB2EF6E6-2903-A89C-48F3-143CE836E0EE}" dt="2023-11-23T12:02:41.690" v="78"/>
        <pc:sldMkLst>
          <pc:docMk/>
          <pc:sldMk cId="832252744" sldId="2754"/>
        </pc:sldMkLst>
      </pc:sldChg>
      <pc:sldChg chg="del">
        <pc:chgData name="Sam Nicholson" userId="S::essnicholson@glow.gov.uk::0a936673-8a1d-4f74-b7dd-93e2423be646" providerId="AD" clId="Web-{EB2EF6E6-2903-A89C-48F3-143CE836E0EE}" dt="2023-11-23T12:02:50.831" v="79"/>
        <pc:sldMkLst>
          <pc:docMk/>
          <pc:sldMk cId="3715440158" sldId="2756"/>
        </pc:sldMkLst>
      </pc:sldChg>
      <pc:sldChg chg="modSp">
        <pc:chgData name="Sam Nicholson" userId="S::essnicholson@glow.gov.uk::0a936673-8a1d-4f74-b7dd-93e2423be646" providerId="AD" clId="Web-{EB2EF6E6-2903-A89C-48F3-143CE836E0EE}" dt="2023-11-23T12:10:13.020" v="133"/>
        <pc:sldMkLst>
          <pc:docMk/>
          <pc:sldMk cId="934411666" sldId="2757"/>
        </pc:sldMkLst>
        <pc:spChg chg="mod">
          <ac:chgData name="Sam Nicholson" userId="S::essnicholson@glow.gov.uk::0a936673-8a1d-4f74-b7dd-93e2423be646" providerId="AD" clId="Web-{EB2EF6E6-2903-A89C-48F3-143CE836E0EE}" dt="2023-11-23T12:10:13.020" v="133"/>
          <ac:spMkLst>
            <pc:docMk/>
            <pc:sldMk cId="934411666" sldId="2757"/>
            <ac:spMk id="3" creationId="{00000000-0000-0000-0000-000000000000}"/>
          </ac:spMkLst>
        </pc:spChg>
      </pc:sldChg>
      <pc:sldChg chg="modSp">
        <pc:chgData name="Sam Nicholson" userId="S::essnicholson@glow.gov.uk::0a936673-8a1d-4f74-b7dd-93e2423be646" providerId="AD" clId="Web-{EB2EF6E6-2903-A89C-48F3-143CE836E0EE}" dt="2023-11-23T12:10:10.363" v="132"/>
        <pc:sldMkLst>
          <pc:docMk/>
          <pc:sldMk cId="2714271989" sldId="2758"/>
        </pc:sldMkLst>
        <pc:spChg chg="mod">
          <ac:chgData name="Sam Nicholson" userId="S::essnicholson@glow.gov.uk::0a936673-8a1d-4f74-b7dd-93e2423be646" providerId="AD" clId="Web-{EB2EF6E6-2903-A89C-48F3-143CE836E0EE}" dt="2023-11-23T12:10:10.363" v="132"/>
          <ac:spMkLst>
            <pc:docMk/>
            <pc:sldMk cId="2714271989" sldId="2758"/>
            <ac:spMk id="3" creationId="{00000000-0000-0000-0000-000000000000}"/>
          </ac:spMkLst>
        </pc:spChg>
        <pc:spChg chg="mod">
          <ac:chgData name="Sam Nicholson" userId="S::essnicholson@glow.gov.uk::0a936673-8a1d-4f74-b7dd-93e2423be646" providerId="AD" clId="Web-{EB2EF6E6-2903-A89C-48F3-143CE836E0EE}" dt="2023-11-23T12:05:49.125" v="103" actId="1076"/>
          <ac:spMkLst>
            <pc:docMk/>
            <pc:sldMk cId="2714271989" sldId="2758"/>
            <ac:spMk id="5" creationId="{00000000-0000-0000-0000-000000000000}"/>
          </ac:spMkLst>
        </pc:spChg>
        <pc:picChg chg="mod">
          <ac:chgData name="Sam Nicholson" userId="S::essnicholson@glow.gov.uk::0a936673-8a1d-4f74-b7dd-93e2423be646" providerId="AD" clId="Web-{EB2EF6E6-2903-A89C-48F3-143CE836E0EE}" dt="2023-11-23T12:07:17.819" v="122"/>
          <ac:picMkLst>
            <pc:docMk/>
            <pc:sldMk cId="2714271989" sldId="2758"/>
            <ac:picMk id="4" creationId="{CF17469C-5149-6593-5166-B87FEBE0D5D5}"/>
          </ac:picMkLst>
        </pc:picChg>
        <pc:picChg chg="mod">
          <ac:chgData name="Sam Nicholson" userId="S::essnicholson@glow.gov.uk::0a936673-8a1d-4f74-b7dd-93e2423be646" providerId="AD" clId="Web-{EB2EF6E6-2903-A89C-48F3-143CE836E0EE}" dt="2023-11-23T12:07:04.506" v="121"/>
          <ac:picMkLst>
            <pc:docMk/>
            <pc:sldMk cId="2714271989" sldId="2758"/>
            <ac:picMk id="6" creationId="{6C0E515D-161D-10A1-C582-193CB3EC4D1E}"/>
          </ac:picMkLst>
        </pc:picChg>
      </pc:sldChg>
      <pc:sldChg chg="modSp del">
        <pc:chgData name="Sam Nicholson" userId="S::essnicholson@glow.gov.uk::0a936673-8a1d-4f74-b7dd-93e2423be646" providerId="AD" clId="Web-{EB2EF6E6-2903-A89C-48F3-143CE836E0EE}" dt="2023-11-23T12:09:45.690" v="130"/>
        <pc:sldMkLst>
          <pc:docMk/>
          <pc:sldMk cId="1798671347" sldId="2759"/>
        </pc:sldMkLst>
        <pc:picChg chg="mod">
          <ac:chgData name="Sam Nicholson" userId="S::essnicholson@glow.gov.uk::0a936673-8a1d-4f74-b7dd-93e2423be646" providerId="AD" clId="Web-{EB2EF6E6-2903-A89C-48F3-143CE836E0EE}" dt="2023-11-23T12:08:08.136" v="125"/>
          <ac:picMkLst>
            <pc:docMk/>
            <pc:sldMk cId="1798671347" sldId="2759"/>
            <ac:picMk id="5" creationId="{BC7184C6-B54B-A525-1269-627480308240}"/>
          </ac:picMkLst>
        </pc:picChg>
        <pc:picChg chg="mod">
          <ac:chgData name="Sam Nicholson" userId="S::essnicholson@glow.gov.uk::0a936673-8a1d-4f74-b7dd-93e2423be646" providerId="AD" clId="Web-{EB2EF6E6-2903-A89C-48F3-143CE836E0EE}" dt="2023-11-23T12:07:50.728" v="124"/>
          <ac:picMkLst>
            <pc:docMk/>
            <pc:sldMk cId="1798671347" sldId="2759"/>
            <ac:picMk id="12" creationId="{0EA6FC52-B4E5-86A6-CB22-60CCD004DB9E}"/>
          </ac:picMkLst>
        </pc:picChg>
      </pc:sldChg>
      <pc:sldChg chg="add">
        <pc:chgData name="Sam Nicholson" userId="S::essnicholson@glow.gov.uk::0a936673-8a1d-4f74-b7dd-93e2423be646" providerId="AD" clId="Web-{EB2EF6E6-2903-A89C-48F3-143CE836E0EE}" dt="2023-11-23T11:55:02.046" v="0"/>
        <pc:sldMkLst>
          <pc:docMk/>
          <pc:sldMk cId="3272863882" sldId="2760"/>
        </pc:sldMkLst>
      </pc:sldChg>
      <pc:sldChg chg="modSp add ord modNotes">
        <pc:chgData name="Sam Nicholson" userId="S::essnicholson@glow.gov.uk::0a936673-8a1d-4f74-b7dd-93e2423be646" providerId="AD" clId="Web-{EB2EF6E6-2903-A89C-48F3-143CE836E0EE}" dt="2023-11-23T12:02:40.736" v="77"/>
        <pc:sldMkLst>
          <pc:docMk/>
          <pc:sldMk cId="600653936" sldId="2835"/>
        </pc:sldMkLst>
        <pc:spChg chg="mod">
          <ac:chgData name="Sam Nicholson" userId="S::essnicholson@glow.gov.uk::0a936673-8a1d-4f74-b7dd-93e2423be646" providerId="AD" clId="Web-{EB2EF6E6-2903-A89C-48F3-143CE836E0EE}" dt="2023-11-23T12:02:17.657" v="56" actId="14100"/>
          <ac:spMkLst>
            <pc:docMk/>
            <pc:sldMk cId="600653936" sldId="2835"/>
            <ac:spMk id="6" creationId="{DBA29CEC-7370-76C6-F7DE-FE599AA24CFA}"/>
          </ac:spMkLst>
        </pc:spChg>
      </pc:sldChg>
      <pc:sldChg chg="add">
        <pc:chgData name="Sam Nicholson" userId="S::essnicholson@glow.gov.uk::0a936673-8a1d-4f74-b7dd-93e2423be646" providerId="AD" clId="Web-{EB2EF6E6-2903-A89C-48F3-143CE836E0EE}" dt="2023-11-23T12:08:53.451" v="127"/>
        <pc:sldMkLst>
          <pc:docMk/>
          <pc:sldMk cId="1018236359" sldId="2859"/>
        </pc:sldMkLst>
      </pc:sldChg>
      <pc:sldChg chg="add ord">
        <pc:chgData name="Sam Nicholson" userId="S::essnicholson@glow.gov.uk::0a936673-8a1d-4f74-b7dd-93e2423be646" providerId="AD" clId="Web-{EB2EF6E6-2903-A89C-48F3-143CE836E0EE}" dt="2023-11-23T12:03:00.941" v="80"/>
        <pc:sldMkLst>
          <pc:docMk/>
          <pc:sldMk cId="3715440158" sldId="2860"/>
        </pc:sldMkLst>
      </pc:sldChg>
      <pc:sldChg chg="modSp add">
        <pc:chgData name="Sam Nicholson" userId="S::essnicholson@glow.gov.uk::0a936673-8a1d-4f74-b7dd-93e2423be646" providerId="AD" clId="Web-{EB2EF6E6-2903-A89C-48F3-143CE836E0EE}" dt="2023-11-23T12:00:51.385" v="8" actId="20577"/>
        <pc:sldMkLst>
          <pc:docMk/>
          <pc:sldMk cId="2767212295" sldId="2861"/>
        </pc:sldMkLst>
        <pc:spChg chg="mod">
          <ac:chgData name="Sam Nicholson" userId="S::essnicholson@glow.gov.uk::0a936673-8a1d-4f74-b7dd-93e2423be646" providerId="AD" clId="Web-{EB2EF6E6-2903-A89C-48F3-143CE836E0EE}" dt="2023-11-23T12:00:51.385" v="8" actId="20577"/>
          <ac:spMkLst>
            <pc:docMk/>
            <pc:sldMk cId="2767212295" sldId="2861"/>
            <ac:spMk id="7" creationId="{00000000-0000-0000-0000-000000000000}"/>
          </ac:spMkLst>
        </pc:spChg>
      </pc:sldChg>
      <pc:sldChg chg="add">
        <pc:chgData name="Sam Nicholson" userId="S::essnicholson@glow.gov.uk::0a936673-8a1d-4f74-b7dd-93e2423be646" providerId="AD" clId="Web-{EB2EF6E6-2903-A89C-48F3-143CE836E0EE}" dt="2023-11-23T12:08:53.373" v="126"/>
        <pc:sldMkLst>
          <pc:docMk/>
          <pc:sldMk cId="1488901758" sldId="2862"/>
        </pc:sldMkLst>
      </pc:sldChg>
    </pc:docChg>
  </pc:docChgLst>
  <pc:docChgLst>
    <pc:chgData clId="Web-{51249043-57F1-4EAC-AF2B-E88BA89FF196}"/>
    <pc:docChg chg="modSld">
      <pc:chgData name="" userId="" providerId="" clId="Web-{51249043-57F1-4EAC-AF2B-E88BA89FF196}" dt="2023-07-31T08:41:53.604" v="1" actId="20577"/>
      <pc:docMkLst>
        <pc:docMk/>
      </pc:docMkLst>
      <pc:sldChg chg="modSp">
        <pc:chgData name="" userId="" providerId="" clId="Web-{51249043-57F1-4EAC-AF2B-E88BA89FF196}" dt="2023-07-31T08:41:53.604" v="1" actId="20577"/>
        <pc:sldMkLst>
          <pc:docMk/>
          <pc:sldMk cId="1717420105" sldId="264"/>
        </pc:sldMkLst>
        <pc:spChg chg="mod">
          <ac:chgData name="" userId="" providerId="" clId="Web-{51249043-57F1-4EAC-AF2B-E88BA89FF196}" dt="2023-07-31T08:41:53.604" v="1" actId="20577"/>
          <ac:spMkLst>
            <pc:docMk/>
            <pc:sldMk cId="1717420105" sldId="264"/>
            <ac:spMk id="7" creationId="{00000000-0000-0000-0000-000000000000}"/>
          </ac:spMkLst>
        </pc:spChg>
      </pc:sldChg>
    </pc:docChg>
  </pc:docChgLst>
  <pc:docChgLst>
    <pc:chgData name="Maxine Jolly" userId="S::esmjolly@glow.gov.uk::544541dc-90b0-4b4e-883f-e634d38c3b2a" providerId="AD" clId="Web-{51249043-57F1-4EAC-AF2B-E88BA89FF196}"/>
    <pc:docChg chg="modSld">
      <pc:chgData name="Maxine Jolly" userId="S::esmjolly@glow.gov.uk::544541dc-90b0-4b4e-883f-e634d38c3b2a" providerId="AD" clId="Web-{51249043-57F1-4EAC-AF2B-E88BA89FF196}" dt="2023-07-31T08:41:56.057" v="0" actId="20577"/>
      <pc:docMkLst>
        <pc:docMk/>
      </pc:docMkLst>
      <pc:sldChg chg="modSp">
        <pc:chgData name="Maxine Jolly" userId="S::esmjolly@glow.gov.uk::544541dc-90b0-4b4e-883f-e634d38c3b2a" providerId="AD" clId="Web-{51249043-57F1-4EAC-AF2B-E88BA89FF196}" dt="2023-07-31T08:41:56.057" v="0" actId="20577"/>
        <pc:sldMkLst>
          <pc:docMk/>
          <pc:sldMk cId="1717420105" sldId="264"/>
        </pc:sldMkLst>
        <pc:spChg chg="mod">
          <ac:chgData name="Maxine Jolly" userId="S::esmjolly@glow.gov.uk::544541dc-90b0-4b4e-883f-e634d38c3b2a" providerId="AD" clId="Web-{51249043-57F1-4EAC-AF2B-E88BA89FF196}" dt="2023-07-31T08:41:56.057" v="0" actId="20577"/>
          <ac:spMkLst>
            <pc:docMk/>
            <pc:sldMk cId="1717420105" sldId="264"/>
            <ac:spMk id="7" creationId="{00000000-0000-0000-0000-000000000000}"/>
          </ac:spMkLst>
        </pc:spChg>
      </pc:sldChg>
    </pc:docChg>
  </pc:docChgLst>
  <pc:docChgLst>
    <pc:chgData name="Maxine Jolly" userId="S::esmjolly@glow.gov.uk::544541dc-90b0-4b4e-883f-e634d38c3b2a" providerId="AD" clId="Web-{4B6BD3C5-9835-40C7-AE75-106563A733E7}"/>
    <pc:docChg chg="modSld">
      <pc:chgData name="Maxine Jolly" userId="S::esmjolly@glow.gov.uk::544541dc-90b0-4b4e-883f-e634d38c3b2a" providerId="AD" clId="Web-{4B6BD3C5-9835-40C7-AE75-106563A733E7}" dt="2023-08-07T10:00:01.033" v="21" actId="20577"/>
      <pc:docMkLst>
        <pc:docMk/>
      </pc:docMkLst>
      <pc:sldChg chg="modSp modNotes">
        <pc:chgData name="Maxine Jolly" userId="S::esmjolly@glow.gov.uk::544541dc-90b0-4b4e-883f-e634d38c3b2a" providerId="AD" clId="Web-{4B6BD3C5-9835-40C7-AE75-106563A733E7}" dt="2023-08-07T10:00:01.033" v="21" actId="20577"/>
        <pc:sldMkLst>
          <pc:docMk/>
          <pc:sldMk cId="934411666" sldId="2757"/>
        </pc:sldMkLst>
        <pc:spChg chg="mod">
          <ac:chgData name="Maxine Jolly" userId="S::esmjolly@glow.gov.uk::544541dc-90b0-4b4e-883f-e634d38c3b2a" providerId="AD" clId="Web-{4B6BD3C5-9835-40C7-AE75-106563A733E7}" dt="2023-08-07T10:00:01.033" v="21" actId="20577"/>
          <ac:spMkLst>
            <pc:docMk/>
            <pc:sldMk cId="934411666" sldId="2757"/>
            <ac:spMk id="3" creationId="{00000000-0000-0000-0000-000000000000}"/>
          </ac:spMkLst>
        </pc:spChg>
      </pc:sldChg>
    </pc:docChg>
  </pc:docChgLst>
  <pc:docChgLst>
    <pc:chgData clId="Web-{9B365243-CE5F-4F6C-B6FA-BADB73C764D2}"/>
    <pc:docChg chg="modSld">
      <pc:chgData name="" userId="" providerId="" clId="Web-{9B365243-CE5F-4F6C-B6FA-BADB73C764D2}" dt="2023-08-23T09:47:15.480" v="20" actId="20577"/>
      <pc:docMkLst>
        <pc:docMk/>
      </pc:docMkLst>
      <pc:sldChg chg="modSp">
        <pc:chgData name="" userId="" providerId="" clId="Web-{9B365243-CE5F-4F6C-B6FA-BADB73C764D2}" dt="2023-08-23T09:47:15.480" v="20" actId="20577"/>
        <pc:sldMkLst>
          <pc:docMk/>
          <pc:sldMk cId="1717420105" sldId="264"/>
        </pc:sldMkLst>
        <pc:spChg chg="mod">
          <ac:chgData name="" userId="" providerId="" clId="Web-{9B365243-CE5F-4F6C-B6FA-BADB73C764D2}" dt="2023-08-23T09:47:15.480" v="20" actId="20577"/>
          <ac:spMkLst>
            <pc:docMk/>
            <pc:sldMk cId="1717420105" sldId="264"/>
            <ac:spMk id="7" creationId="{00000000-0000-0000-0000-000000000000}"/>
          </ac:spMkLst>
        </pc:spChg>
      </pc:sldChg>
    </pc:docChg>
  </pc:docChgLst>
  <pc:docChgLst>
    <pc:chgData clId="Web-{3AB7A4F1-B5DE-4D54-8489-FA15BC6972AF}"/>
    <pc:docChg chg="modSld">
      <pc:chgData name="" userId="" providerId="" clId="Web-{3AB7A4F1-B5DE-4D54-8489-FA15BC6972AF}" dt="2023-08-07T13:36:58.090" v="7" actId="20577"/>
      <pc:docMkLst>
        <pc:docMk/>
      </pc:docMkLst>
      <pc:sldChg chg="modSp">
        <pc:chgData name="" userId="" providerId="" clId="Web-{3AB7A4F1-B5DE-4D54-8489-FA15BC6972AF}" dt="2023-08-07T13:36:58.090" v="7" actId="20577"/>
        <pc:sldMkLst>
          <pc:docMk/>
          <pc:sldMk cId="1717420105" sldId="264"/>
        </pc:sldMkLst>
        <pc:spChg chg="mod">
          <ac:chgData name="" userId="" providerId="" clId="Web-{3AB7A4F1-B5DE-4D54-8489-FA15BC6972AF}" dt="2023-08-07T13:36:58.090" v="7" actId="20577"/>
          <ac:spMkLst>
            <pc:docMk/>
            <pc:sldMk cId="1717420105" sldId="264"/>
            <ac:spMk id="7" creationId="{00000000-0000-0000-0000-000000000000}"/>
          </ac:spMkLst>
        </pc:spChg>
      </pc:sldChg>
    </pc:docChg>
  </pc:docChgLst>
  <pc:docChgLst>
    <pc:chgData name="Fran Foreman" userId="S::esfforeman@glow.gov.uk::fe6e61ef-6616-4964-950d-294ca90507e4" providerId="AD" clId="Web-{869CC503-A07E-5580-CCA4-090884D4B361}"/>
    <pc:docChg chg="addSld delSld modSld">
      <pc:chgData name="Fran Foreman" userId="S::esfforeman@glow.gov.uk::fe6e61ef-6616-4964-950d-294ca90507e4" providerId="AD" clId="Web-{869CC503-A07E-5580-CCA4-090884D4B361}" dt="2023-11-23T19:02:39.898" v="50"/>
      <pc:docMkLst>
        <pc:docMk/>
      </pc:docMkLst>
      <pc:sldChg chg="addSp modSp modNotes">
        <pc:chgData name="Fran Foreman" userId="S::esfforeman@glow.gov.uk::fe6e61ef-6616-4964-950d-294ca90507e4" providerId="AD" clId="Web-{869CC503-A07E-5580-CCA4-090884D4B361}" dt="2023-11-23T19:01:59.365" v="47"/>
        <pc:sldMkLst>
          <pc:docMk/>
          <pc:sldMk cId="3536053809" sldId="379"/>
        </pc:sldMkLst>
        <pc:spChg chg="mod">
          <ac:chgData name="Fran Foreman" userId="S::esfforeman@glow.gov.uk::fe6e61ef-6616-4964-950d-294ca90507e4" providerId="AD" clId="Web-{869CC503-A07E-5580-CCA4-090884D4B361}" dt="2023-11-23T19:00:33.362" v="38" actId="20577"/>
          <ac:spMkLst>
            <pc:docMk/>
            <pc:sldMk cId="3536053809" sldId="379"/>
            <ac:spMk id="2" creationId="{20B3CDD1-A1DE-D766-9D97-76F31AC9D1D4}"/>
          </ac:spMkLst>
        </pc:spChg>
        <pc:picChg chg="add">
          <ac:chgData name="Fran Foreman" userId="S::esfforeman@glow.gov.uk::fe6e61ef-6616-4964-950d-294ca90507e4" providerId="AD" clId="Web-{869CC503-A07E-5580-CCA4-090884D4B361}" dt="2023-11-23T19:01:59.365" v="47"/>
          <ac:picMkLst>
            <pc:docMk/>
            <pc:sldMk cId="3536053809" sldId="379"/>
            <ac:picMk id="5" creationId="{382E165E-C034-E1A2-1530-43B5B3577740}"/>
          </ac:picMkLst>
        </pc:picChg>
      </pc:sldChg>
      <pc:sldChg chg="addSp delSp modSp modNotes">
        <pc:chgData name="Fran Foreman" userId="S::esfforeman@glow.gov.uk::fe6e61ef-6616-4964-950d-294ca90507e4" providerId="AD" clId="Web-{869CC503-A07E-5580-CCA4-090884D4B361}" dt="2023-11-23T19:02:39.898" v="50"/>
        <pc:sldMkLst>
          <pc:docMk/>
          <pc:sldMk cId="501462812" sldId="2750"/>
        </pc:sldMkLst>
        <pc:spChg chg="mod">
          <ac:chgData name="Fran Foreman" userId="S::esfforeman@glow.gov.uk::fe6e61ef-6616-4964-950d-294ca90507e4" providerId="AD" clId="Web-{869CC503-A07E-5580-CCA4-090884D4B361}" dt="2023-11-23T18:59:45.408" v="20" actId="14100"/>
          <ac:spMkLst>
            <pc:docMk/>
            <pc:sldMk cId="501462812" sldId="2750"/>
            <ac:spMk id="5" creationId="{CB3E8E79-F560-EFC9-4A79-161B25634712}"/>
          </ac:spMkLst>
        </pc:spChg>
        <pc:picChg chg="add mod">
          <ac:chgData name="Fran Foreman" userId="S::esfforeman@glow.gov.uk::fe6e61ef-6616-4964-950d-294ca90507e4" providerId="AD" clId="Web-{869CC503-A07E-5580-CCA4-090884D4B361}" dt="2023-11-23T18:59:22.188" v="15" actId="14100"/>
          <ac:picMkLst>
            <pc:docMk/>
            <pc:sldMk cId="501462812" sldId="2750"/>
            <ac:picMk id="3" creationId="{84758B72-74C1-368E-E2D2-D07D9AA82F20}"/>
          </ac:picMkLst>
        </pc:picChg>
        <pc:picChg chg="del">
          <ac:chgData name="Fran Foreman" userId="S::esfforeman@glow.gov.uk::fe6e61ef-6616-4964-950d-294ca90507e4" providerId="AD" clId="Web-{869CC503-A07E-5580-CCA4-090884D4B361}" dt="2023-11-23T18:58:52.406" v="9"/>
          <ac:picMkLst>
            <pc:docMk/>
            <pc:sldMk cId="501462812" sldId="2750"/>
            <ac:picMk id="6" creationId="{2CA4AFCC-7B6A-4E91-802F-81C2B87F9E35}"/>
          </ac:picMkLst>
        </pc:picChg>
      </pc:sldChg>
      <pc:sldChg chg="addSp modSp">
        <pc:chgData name="Fran Foreman" userId="S::esfforeman@glow.gov.uk::fe6e61ef-6616-4964-950d-294ca90507e4" providerId="AD" clId="Web-{869CC503-A07E-5580-CCA4-090884D4B361}" dt="2023-11-23T19:02:01.318" v="48"/>
        <pc:sldMkLst>
          <pc:docMk/>
          <pc:sldMk cId="934411666" sldId="2757"/>
        </pc:sldMkLst>
        <pc:spChg chg="mod">
          <ac:chgData name="Fran Foreman" userId="S::esfforeman@glow.gov.uk::fe6e61ef-6616-4964-950d-294ca90507e4" providerId="AD" clId="Web-{869CC503-A07E-5580-CCA4-090884D4B361}" dt="2023-11-23T19:00:09.221" v="31"/>
          <ac:spMkLst>
            <pc:docMk/>
            <pc:sldMk cId="934411666" sldId="2757"/>
            <ac:spMk id="3" creationId="{00000000-0000-0000-0000-000000000000}"/>
          </ac:spMkLst>
        </pc:spChg>
        <pc:spChg chg="mod">
          <ac:chgData name="Fran Foreman" userId="S::esfforeman@glow.gov.uk::fe6e61ef-6616-4964-950d-294ca90507e4" providerId="AD" clId="Web-{869CC503-A07E-5580-CCA4-090884D4B361}" dt="2023-11-23T19:00:02.830" v="27" actId="20577"/>
          <ac:spMkLst>
            <pc:docMk/>
            <pc:sldMk cId="934411666" sldId="2757"/>
            <ac:spMk id="5" creationId="{00000000-0000-0000-0000-000000000000}"/>
          </ac:spMkLst>
        </pc:spChg>
        <pc:picChg chg="add">
          <ac:chgData name="Fran Foreman" userId="S::esfforeman@glow.gov.uk::fe6e61ef-6616-4964-950d-294ca90507e4" providerId="AD" clId="Web-{869CC503-A07E-5580-CCA4-090884D4B361}" dt="2023-11-23T19:02:01.318" v="48"/>
          <ac:picMkLst>
            <pc:docMk/>
            <pc:sldMk cId="934411666" sldId="2757"/>
            <ac:picMk id="4" creationId="{237FD91A-5D66-6DAA-816F-36B28E9F1614}"/>
          </ac:picMkLst>
        </pc:picChg>
      </pc:sldChg>
      <pc:sldChg chg="modSp">
        <pc:chgData name="Fran Foreman" userId="S::esfforeman@glow.gov.uk::fe6e61ef-6616-4964-950d-294ca90507e4" providerId="AD" clId="Web-{869CC503-A07E-5580-CCA4-090884D4B361}" dt="2023-11-23T18:58:18.436" v="8" actId="1076"/>
        <pc:sldMkLst>
          <pc:docMk/>
          <pc:sldMk cId="2767212295" sldId="2861"/>
        </pc:sldMkLst>
        <pc:spChg chg="mod">
          <ac:chgData name="Fran Foreman" userId="S::esfforeman@glow.gov.uk::fe6e61ef-6616-4964-950d-294ca90507e4" providerId="AD" clId="Web-{869CC503-A07E-5580-CCA4-090884D4B361}" dt="2023-11-23T18:58:18.436" v="8" actId="1076"/>
          <ac:spMkLst>
            <pc:docMk/>
            <pc:sldMk cId="2767212295" sldId="2861"/>
            <ac:spMk id="7" creationId="{00000000-0000-0000-0000-000000000000}"/>
          </ac:spMkLst>
        </pc:spChg>
      </pc:sldChg>
      <pc:sldChg chg="add del modNotes">
        <pc:chgData name="Fran Foreman" userId="S::esfforeman@glow.gov.uk::fe6e61ef-6616-4964-950d-294ca90507e4" providerId="AD" clId="Web-{869CC503-A07E-5580-CCA4-090884D4B361}" dt="2023-11-23T19:01:54.631" v="46"/>
        <pc:sldMkLst>
          <pc:docMk/>
          <pc:sldMk cId="2498347953" sldId="2863"/>
        </pc:sldMkLst>
      </pc:sldChg>
    </pc:docChg>
  </pc:docChgLst>
  <pc:docChgLst>
    <pc:chgData name="Sam Nicholson" userId="S::essnicholson@glow.gov.uk::0a936673-8a1d-4f74-b7dd-93e2423be646" providerId="AD" clId="Web-{0DE49892-E9EC-4EAA-2038-CFCE79B37620}"/>
    <pc:docChg chg="modSld">
      <pc:chgData name="Sam Nicholson" userId="S::essnicholson@glow.gov.uk::0a936673-8a1d-4f74-b7dd-93e2423be646" providerId="AD" clId="Web-{0DE49892-E9EC-4EAA-2038-CFCE79B37620}" dt="2023-11-24T14:25:17.576" v="12" actId="1076"/>
      <pc:docMkLst>
        <pc:docMk/>
      </pc:docMkLst>
      <pc:sldChg chg="modSp">
        <pc:chgData name="Sam Nicholson" userId="S::essnicholson@glow.gov.uk::0a936673-8a1d-4f74-b7dd-93e2423be646" providerId="AD" clId="Web-{0DE49892-E9EC-4EAA-2038-CFCE79B37620}" dt="2023-11-24T14:25:17.576" v="12" actId="1076"/>
        <pc:sldMkLst>
          <pc:docMk/>
          <pc:sldMk cId="2767212295" sldId="2861"/>
        </pc:sldMkLst>
        <pc:spChg chg="mod">
          <ac:chgData name="Sam Nicholson" userId="S::essnicholson@glow.gov.uk::0a936673-8a1d-4f74-b7dd-93e2423be646" providerId="AD" clId="Web-{0DE49892-E9EC-4EAA-2038-CFCE79B37620}" dt="2023-11-24T14:25:17.576" v="12" actId="1076"/>
          <ac:spMkLst>
            <pc:docMk/>
            <pc:sldMk cId="2767212295" sldId="2861"/>
            <ac:spMk id="2" creationId="{B4FC2E3E-4883-3C97-169C-D1014A914F01}"/>
          </ac:spMkLst>
        </pc:spChg>
        <pc:spChg chg="mod">
          <ac:chgData name="Sam Nicholson" userId="S::essnicholson@glow.gov.uk::0a936673-8a1d-4f74-b7dd-93e2423be646" providerId="AD" clId="Web-{0DE49892-E9EC-4EAA-2038-CFCE79B37620}" dt="2023-11-24T14:25:14.122" v="11" actId="20577"/>
          <ac:spMkLst>
            <pc:docMk/>
            <pc:sldMk cId="2767212295" sldId="2861"/>
            <ac:spMk id="7" creationId="{00000000-0000-0000-0000-000000000000}"/>
          </ac:spMkLst>
        </pc:spChg>
      </pc:sldChg>
    </pc:docChg>
  </pc:docChgLst>
  <pc:docChgLst>
    <pc:chgData name="Sam Nicholson" userId="S::essnicholson@glow.gov.uk::0a936673-8a1d-4f74-b7dd-93e2423be646" providerId="AD" clId="Web-{30E00B63-50DF-6249-266B-27C81482A00C}"/>
    <pc:docChg chg="modSld">
      <pc:chgData name="Sam Nicholson" userId="S::essnicholson@glow.gov.uk::0a936673-8a1d-4f74-b7dd-93e2423be646" providerId="AD" clId="Web-{30E00B63-50DF-6249-266B-27C81482A00C}" dt="2023-11-24T12:52:04.609" v="3" actId="20577"/>
      <pc:docMkLst>
        <pc:docMk/>
      </pc:docMkLst>
      <pc:sldChg chg="modSp">
        <pc:chgData name="Sam Nicholson" userId="S::essnicholson@glow.gov.uk::0a936673-8a1d-4f74-b7dd-93e2423be646" providerId="AD" clId="Web-{30E00B63-50DF-6249-266B-27C81482A00C}" dt="2023-11-24T12:52:04.609" v="3" actId="20577"/>
        <pc:sldMkLst>
          <pc:docMk/>
          <pc:sldMk cId="2767212295" sldId="2861"/>
        </pc:sldMkLst>
        <pc:spChg chg="mod">
          <ac:chgData name="Sam Nicholson" userId="S::essnicholson@glow.gov.uk::0a936673-8a1d-4f74-b7dd-93e2423be646" providerId="AD" clId="Web-{30E00B63-50DF-6249-266B-27C81482A00C}" dt="2023-11-24T12:52:04.609" v="3" actId="20577"/>
          <ac:spMkLst>
            <pc:docMk/>
            <pc:sldMk cId="2767212295" sldId="2861"/>
            <ac:spMk id="7" creationId="{00000000-0000-0000-0000-000000000000}"/>
          </ac:spMkLst>
        </pc:spChg>
      </pc:sldChg>
    </pc:docChg>
  </pc:docChgLst>
  <pc:docChgLst>
    <pc:chgData clId="Web-{0DE49892-E9EC-4EAA-2038-CFCE79B37620}"/>
    <pc:docChg chg="modSld">
      <pc:chgData name="" userId="" providerId="" clId="Web-{0DE49892-E9EC-4EAA-2038-CFCE79B37620}" dt="2023-11-24T14:24:37.965" v="0"/>
      <pc:docMkLst>
        <pc:docMk/>
      </pc:docMkLst>
      <pc:sldChg chg="addSp">
        <pc:chgData name="" userId="" providerId="" clId="Web-{0DE49892-E9EC-4EAA-2038-CFCE79B37620}" dt="2023-11-24T14:24:37.965" v="0"/>
        <pc:sldMkLst>
          <pc:docMk/>
          <pc:sldMk cId="2767212295" sldId="2861"/>
        </pc:sldMkLst>
        <pc:spChg chg="add">
          <ac:chgData name="" userId="" providerId="" clId="Web-{0DE49892-E9EC-4EAA-2038-CFCE79B37620}" dt="2023-11-24T14:24:37.965" v="0"/>
          <ac:spMkLst>
            <pc:docMk/>
            <pc:sldMk cId="2767212295" sldId="2861"/>
            <ac:spMk id="2" creationId="{B4FC2E3E-4883-3C97-169C-D1014A914F0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24/11/2023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24/11/2023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Slides</a:t>
            </a:r>
          </a:p>
          <a:p>
            <a:endParaRPr lang="en-GB" b="1" dirty="0"/>
          </a:p>
          <a:p>
            <a:pPr marL="228600" algn="l" fontAlgn="base">
              <a:buFont typeface="Arial" panose="020B0604020202020204" pitchFamily="34" charset="0"/>
              <a:buChar char="•"/>
            </a:pPr>
            <a:r>
              <a:rPr lang="en-GB" sz="1800" b="0" i="0" dirty="0">
                <a:solidFill>
                  <a:srgbClr val="000000"/>
                </a:solidFill>
                <a:effectLst/>
                <a:latin typeface="inherit"/>
              </a:rPr>
              <a:t>Read title​</a:t>
            </a:r>
            <a:endParaRPr lang="en-GB" sz="1800" b="0" i="0" dirty="0">
              <a:solidFill>
                <a:srgbClr val="424242"/>
              </a:solidFill>
              <a:effectLst/>
              <a:latin typeface="Calibri" panose="020F0502020204030204" pitchFamily="34" charset="0"/>
            </a:endParaRPr>
          </a:p>
          <a:p>
            <a:pPr marL="228600" algn="l" fontAlgn="base">
              <a:buFont typeface="Arial" panose="020B0604020202020204" pitchFamily="34" charset="0"/>
              <a:buChar char="•"/>
            </a:pPr>
            <a:r>
              <a:rPr lang="en-GB" sz="1800" b="0" i="0" dirty="0">
                <a:solidFill>
                  <a:srgbClr val="000000"/>
                </a:solidFill>
                <a:effectLst/>
                <a:latin typeface="inherit"/>
              </a:rPr>
              <a:t>This professional learning is pitched at an informed level and suitable for anyone working with children and young people in an educational context.</a:t>
            </a:r>
            <a:endParaRPr lang="en-GB" sz="1800" b="0" i="0" dirty="0">
              <a:solidFill>
                <a:srgbClr val="424242"/>
              </a:solidFill>
              <a:effectLst/>
              <a:latin typeface="Calibri" panose="020F0502020204030204" pitchFamily="34" charset="0"/>
            </a:endParaRPr>
          </a:p>
          <a:p>
            <a:endParaRPr lang="en-GB" dirty="0"/>
          </a:p>
          <a:p>
            <a:endParaRPr lang="en-GB" dirty="0"/>
          </a:p>
          <a:p>
            <a:r>
              <a:rPr lang="en-GB" dirty="0"/>
              <a:t>How to use the slides:</a:t>
            </a:r>
            <a:endParaRPr lang="en-US" dirty="0"/>
          </a:p>
          <a:p>
            <a:pPr marL="285750" indent="-285750">
              <a:buFont typeface="Symbol,Sans-Serif"/>
              <a:buChar char="•"/>
            </a:pPr>
            <a:r>
              <a:rPr lang="en-GB" dirty="0"/>
              <a:t>To be used to facilitate professional learning in a group or whole-setting, or as a self-directed learning activity as an individual.</a:t>
            </a:r>
            <a:endParaRPr lang="en-US" dirty="0"/>
          </a:p>
          <a:p>
            <a:endParaRPr lang="en-GB" dirty="0">
              <a:ea typeface="Calibri"/>
              <a:cs typeface="Calibri"/>
            </a:endParaRPr>
          </a:p>
          <a:p>
            <a:r>
              <a:rPr lang="en-GB" b="1" dirty="0"/>
              <a:t>General Guidance</a:t>
            </a:r>
            <a:endParaRPr lang="en-US" dirty="0"/>
          </a:p>
          <a:p>
            <a:pPr marL="285750" indent="-285750">
              <a:buFont typeface="Symbol,Sans-Serif"/>
              <a:buChar char="•"/>
            </a:pPr>
            <a:r>
              <a:rPr lang="en-GB" dirty="0"/>
              <a:t>There is a requirement to cover all the slides.</a:t>
            </a:r>
            <a:endParaRPr lang="en-US" dirty="0"/>
          </a:p>
          <a:p>
            <a:pPr marL="285750" indent="-285750">
              <a:buFont typeface="Symbol,Sans-Serif"/>
              <a:buChar char="•"/>
            </a:pPr>
            <a:r>
              <a:rPr lang="en-GB" dirty="0"/>
              <a:t>Please do not change the provided slides.</a:t>
            </a:r>
            <a:endParaRPr lang="en-US" dirty="0"/>
          </a:p>
          <a:p>
            <a:pPr marL="285750" indent="-285750">
              <a:buFont typeface="Symbol,Sans-Serif"/>
              <a:buChar char="•"/>
            </a:pPr>
            <a:r>
              <a:rPr lang="en-GB" dirty="0"/>
              <a:t>Facilitators are welcome to add slides or activities relevant to your own setting, to support discussion and exploration of the topic. Facilitators will know their participants’ needs best.</a:t>
            </a:r>
            <a:endParaRPr lang="en-US" dirty="0"/>
          </a:p>
          <a:p>
            <a:pPr marL="285750" indent="-285750">
              <a:buFont typeface="Symbol,Sans-Serif"/>
              <a:buChar char="•"/>
            </a:pPr>
            <a:r>
              <a:rPr lang="en-GB" dirty="0"/>
              <a:t>Anyone who works in an educational setting can be a facilitator and use these slides. </a:t>
            </a:r>
            <a:endParaRPr lang="en-US" dirty="0"/>
          </a:p>
          <a:p>
            <a:pPr marL="285750" indent="-285750">
              <a:buFont typeface="Symbol,Sans-Serif"/>
              <a:buChar char="•"/>
            </a:pPr>
            <a:r>
              <a:rPr lang="en-GB" dirty="0"/>
              <a:t>It is important to establish a safe space which encourages respect and honesty to ensure that everyone is able to participate. </a:t>
            </a:r>
            <a:endParaRPr lang="en-US" dirty="0"/>
          </a:p>
          <a:p>
            <a:pPr marL="285750" indent="-285750">
              <a:buFont typeface="Symbol,Sans-Serif"/>
              <a:buChar char="•"/>
            </a:pPr>
            <a:endParaRPr lang="en-GB" dirty="0">
              <a:ea typeface="Calibri"/>
              <a:cs typeface="Calibri"/>
            </a:endParaRPr>
          </a:p>
          <a:p>
            <a:endParaRPr lang="en-US" dirty="0"/>
          </a:p>
          <a:p>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All of the professional learning in the Framework fits into one of these four themes. The four themes are interconnected and interdependent.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fontAlgn="base">
              <a:buFont typeface="Arial" panose="020B0604020202020204" pitchFamily="34" charset="0"/>
              <a:buChar char="•"/>
            </a:pPr>
            <a:r>
              <a:rPr lang="en-GB" sz="1800" b="0" i="0" u="none" strike="noStrike" dirty="0">
                <a:solidFill>
                  <a:srgbClr val="000000"/>
                </a:solidFill>
                <a:effectLst/>
                <a:latin typeface="Calibri"/>
                <a:cs typeface="Calibri"/>
              </a:rPr>
              <a:t>This activity forms part of the professional learning in the </a:t>
            </a:r>
            <a:r>
              <a:rPr lang="en-GB" sz="1800" dirty="0">
                <a:solidFill>
                  <a:srgbClr val="000000"/>
                </a:solidFill>
                <a:latin typeface="Calibri"/>
                <a:cs typeface="Calibri"/>
              </a:rPr>
              <a:t>Rights and Equalities</a:t>
            </a:r>
            <a:r>
              <a:rPr lang="en-GB" sz="1800" b="0" i="0" u="none" strike="noStrike" dirty="0">
                <a:solidFill>
                  <a:srgbClr val="000000"/>
                </a:solidFill>
                <a:effectLst/>
                <a:latin typeface="Calibri"/>
                <a:cs typeface="Calibri"/>
              </a:rPr>
              <a:t> theme.</a:t>
            </a:r>
            <a:endParaRPr lang="en-GB" sz="1800" b="0" i="0" dirty="0">
              <a:solidFill>
                <a:srgbClr val="444444"/>
              </a:solidFill>
              <a:effectLst/>
              <a:latin typeface="Arial"/>
              <a:cs typeface="Arial"/>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professional learning forms part of the national model for professional learning and is designed to help you gain more knowledge and have a deeper understanding of inclusion, wellbeing and equalities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Link activity to national model </a:t>
            </a:r>
          </a:p>
          <a:p>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6</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It is important to remember that all humans have rights – so looking at the other human rights treaties can be helpful. The last 2 links on this slide support that</a:t>
            </a:r>
          </a:p>
        </p:txBody>
      </p:sp>
    </p:spTree>
    <p:extLst>
      <p:ext uri="{BB962C8B-B14F-4D97-AF65-F5344CB8AC3E}">
        <p14:creationId xmlns:p14="http://schemas.microsoft.com/office/powerpoint/2010/main" val="328969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UNCRC has 54 articles in total:</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to 41 are substantive articles describing specific rights, the majority of which impact on services provided by Local Authorities.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- 42-54 talk about how the UN and National Governments work to ensure those rights.</a:t>
            </a:r>
            <a:endParaRPr lang="en-GB" sz="1200" b="1" kern="1200" dirty="0">
              <a:solidFill>
                <a:schemeClr val="tx1"/>
              </a:solidFill>
              <a:effectLst/>
              <a:latin typeface="+mn-lt"/>
              <a:ea typeface="+mn-ea"/>
              <a:cs typeface="+mn-cs"/>
            </a:endParaRPr>
          </a:p>
          <a:p>
            <a:endParaRPr lang="en-US" b="1" dirty="0"/>
          </a:p>
          <a:p>
            <a:r>
              <a:rPr lang="en-US" sz="1200" b="1" kern="1200" dirty="0">
                <a:solidFill>
                  <a:schemeClr val="tx1"/>
                </a:solidFill>
                <a:effectLst/>
                <a:latin typeface="+mn-lt"/>
                <a:ea typeface="+mn-ea"/>
                <a:cs typeface="+mn-cs"/>
              </a:rPr>
              <a:t>Key Points:</a:t>
            </a:r>
            <a:r>
              <a:rPr lang="en-US" b="1" dirty="0"/>
              <a:t> </a:t>
            </a:r>
            <a:endParaRPr lang="en-GB" sz="1200" b="1" kern="1200" dirty="0">
              <a:solidFill>
                <a:schemeClr val="tx1"/>
              </a:solidFill>
              <a:effectLst/>
              <a:latin typeface="+mn-lt"/>
              <a:cs typeface="Calibri"/>
            </a:endParaRPr>
          </a:p>
          <a:p>
            <a:r>
              <a:rPr lang="en-US" sz="1200" b="0" kern="1200" dirty="0">
                <a:solidFill>
                  <a:schemeClr val="tx1"/>
                </a:solidFill>
                <a:effectLst/>
                <a:latin typeface="+mn-lt"/>
                <a:ea typeface="+mn-ea"/>
                <a:cs typeface="+mn-cs"/>
              </a:rPr>
              <a:t>- The UNCRC is </a:t>
            </a:r>
            <a:r>
              <a:rPr lang="en-US" sz="1200" b="1" kern="1200" dirty="0">
                <a:solidFill>
                  <a:schemeClr val="tx1"/>
                </a:solidFill>
                <a:effectLst/>
                <a:latin typeface="+mn-lt"/>
                <a:ea typeface="+mn-ea"/>
                <a:cs typeface="+mn-cs"/>
              </a:rPr>
              <a:t>Universal</a:t>
            </a:r>
            <a:r>
              <a:rPr lang="en-US" sz="1200" b="0" kern="1200" dirty="0">
                <a:solidFill>
                  <a:schemeClr val="tx1"/>
                </a:solidFill>
                <a:effectLst/>
                <a:latin typeface="+mn-lt"/>
                <a:ea typeface="+mn-ea"/>
                <a:cs typeface="+mn-cs"/>
              </a:rPr>
              <a:t> and applies to ALL children, regardless of race, religion, abilities or family circumstances.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Rights are </a:t>
            </a:r>
            <a:r>
              <a:rPr lang="en-US" sz="1200" b="1" kern="1200" dirty="0">
                <a:solidFill>
                  <a:schemeClr val="tx1"/>
                </a:solidFill>
                <a:effectLst/>
                <a:latin typeface="+mn-lt"/>
                <a:ea typeface="+mn-ea"/>
                <a:cs typeface="+mn-cs"/>
              </a:rPr>
              <a:t>Unconditional</a:t>
            </a:r>
            <a:r>
              <a:rPr lang="en-US" sz="1200" b="0" kern="1200" dirty="0">
                <a:solidFill>
                  <a:schemeClr val="tx1"/>
                </a:solidFill>
                <a:effectLst/>
                <a:latin typeface="+mn-lt"/>
                <a:ea typeface="+mn-ea"/>
                <a:cs typeface="+mn-cs"/>
              </a:rPr>
              <a:t>: All children everywhere in the world are entitled to rights, they do not have to be earned</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and they are not dependant on responsibilities – children have them regardless.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Human rights are </a:t>
            </a:r>
            <a:r>
              <a:rPr lang="en-GB" sz="1200" b="1" kern="1200" dirty="0">
                <a:solidFill>
                  <a:schemeClr val="tx1"/>
                </a:solidFill>
                <a:effectLst/>
                <a:latin typeface="+mn-lt"/>
                <a:ea typeface="+mn-ea"/>
                <a:cs typeface="+mn-cs"/>
              </a:rPr>
              <a:t>Inalienable</a:t>
            </a:r>
            <a:r>
              <a:rPr lang="en-GB" sz="1200" b="0" kern="1200" dirty="0">
                <a:solidFill>
                  <a:schemeClr val="tx1"/>
                </a:solidFill>
                <a:effectLst/>
                <a:latin typeface="+mn-lt"/>
                <a:ea typeface="+mn-ea"/>
                <a:cs typeface="+mn-cs"/>
              </a:rPr>
              <a:t>: They cannot be given or taken away.</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They are </a:t>
            </a:r>
            <a:r>
              <a:rPr lang="en-GB" sz="1200" b="1" kern="1200" dirty="0">
                <a:solidFill>
                  <a:schemeClr val="tx1"/>
                </a:solidFill>
                <a:effectLst/>
                <a:latin typeface="+mn-lt"/>
                <a:ea typeface="+mn-ea"/>
                <a:cs typeface="+mn-cs"/>
              </a:rPr>
              <a:t>Inherent</a:t>
            </a:r>
            <a:r>
              <a:rPr lang="en-GB" sz="1200" b="0" kern="1200" dirty="0">
                <a:solidFill>
                  <a:schemeClr val="tx1"/>
                </a:solidFill>
                <a:effectLst/>
                <a:latin typeface="+mn-lt"/>
                <a:ea typeface="+mn-ea"/>
                <a:cs typeface="+mn-cs"/>
              </a:rPr>
              <a:t>: They are permanent and cannot be separated from the individual.</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Human rights are </a:t>
            </a:r>
            <a:r>
              <a:rPr lang="en-GB" sz="1200" b="1" kern="1200" dirty="0">
                <a:solidFill>
                  <a:schemeClr val="tx1"/>
                </a:solidFill>
                <a:effectLst/>
                <a:latin typeface="+mn-lt"/>
                <a:ea typeface="+mn-ea"/>
                <a:cs typeface="+mn-cs"/>
              </a:rPr>
              <a:t>Indivisible</a:t>
            </a:r>
            <a:r>
              <a:rPr lang="en-GB" sz="1200" b="0" kern="1200" dirty="0">
                <a:solidFill>
                  <a:schemeClr val="tx1"/>
                </a:solidFill>
                <a:effectLst/>
                <a:latin typeface="+mn-lt"/>
                <a:ea typeface="+mn-ea"/>
                <a:cs typeface="+mn-cs"/>
              </a:rPr>
              <a:t>: Rights are completely interdependent and depend on each other for their effectiveness. So for example children have the right to relax and play and they also have the right of free assembly. They need to exercise both these rights for either one to work properly.</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It’s important we know the 2 U’s and the 3 I’s so that we fully understand how essential getting this right in education is.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CF3875DD-ED94-9B45-9398-8346033825C7}" type="slidenum">
              <a:rPr lang="en-GB" smtClean="0"/>
              <a:pPr>
                <a:defRPr/>
              </a:pPr>
              <a:t>7</a:t>
            </a:fld>
            <a:endParaRPr lang="en-GB"/>
          </a:p>
        </p:txBody>
      </p:sp>
    </p:spTree>
    <p:extLst>
      <p:ext uri="{BB962C8B-B14F-4D97-AF65-F5344CB8AC3E}">
        <p14:creationId xmlns:p14="http://schemas.microsoft.com/office/powerpoint/2010/main" val="156367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8</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It is important to remember that all humans have rights – so looking at the other human rights treaties can be helpful. The last 2 links on this slide support that</a:t>
            </a:r>
          </a:p>
        </p:txBody>
      </p:sp>
    </p:spTree>
    <p:extLst>
      <p:ext uri="{BB962C8B-B14F-4D97-AF65-F5344CB8AC3E}">
        <p14:creationId xmlns:p14="http://schemas.microsoft.com/office/powerpoint/2010/main" val="91607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9</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Facilitation notes:</a:t>
            </a:r>
          </a:p>
          <a:p>
            <a:r>
              <a:rPr lang="en-US" altLang="en-US" dirty="0">
                <a:latin typeface="Arial"/>
                <a:ea typeface="ＭＳ Ｐゴシック"/>
                <a:cs typeface="Arial"/>
              </a:rPr>
              <a:t>You can do this in groups.</a:t>
            </a:r>
          </a:p>
          <a:p>
            <a:r>
              <a:rPr lang="en-US" altLang="en-US" dirty="0">
                <a:latin typeface="Arial"/>
                <a:ea typeface="ＭＳ Ｐゴシック"/>
                <a:cs typeface="Arial"/>
              </a:rPr>
              <a:t>Encourage educators to take this forward in an enquiry</a:t>
            </a:r>
            <a:endParaRPr lang="en-US" dirty="0"/>
          </a:p>
          <a:p>
            <a:r>
              <a:rPr lang="en-US" altLang="en-US" dirty="0">
                <a:latin typeface="Arial"/>
                <a:ea typeface="ＭＳ Ｐゴシック"/>
                <a:cs typeface="Arial"/>
              </a:rPr>
              <a:t>Consider impact of the actions / learning</a:t>
            </a:r>
            <a:endParaRPr lang="en-US" altLang="en-US" dirty="0">
              <a:latin typeface="Arial" charset="0"/>
              <a:ea typeface="ＭＳ Ｐゴシック" pitchFamily="34" charset="-128"/>
              <a:cs typeface="Arial"/>
            </a:endParaRPr>
          </a:p>
          <a:p>
            <a:endParaRPr lang="en-US" altLang="en-US">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6DE30225-8564-44BD-7303-368681272E49}"/>
              </a:ext>
            </a:extLst>
          </p:cNvPr>
          <p:cNvSpPr/>
          <p:nvPr userDrawn="1"/>
        </p:nvSpPr>
        <p:spPr>
          <a:xfrm>
            <a:off x="3958752" y="5645323"/>
            <a:ext cx="711640" cy="6792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0">
            <a:extLst>
              <a:ext uri="{FF2B5EF4-FFF2-40B4-BE49-F238E27FC236}">
                <a16:creationId xmlns:a16="http://schemas.microsoft.com/office/drawing/2014/main" id="{75C8F346-112F-D302-782D-9DE8A921A7F2}"/>
              </a:ext>
            </a:extLst>
          </p:cNvPr>
          <p:cNvSpPr/>
          <p:nvPr userDrawn="1"/>
        </p:nvSpPr>
        <p:spPr>
          <a:xfrm rot="5400000">
            <a:off x="2935577" y="5281041"/>
            <a:ext cx="938341" cy="895689"/>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A8594CDE-270D-6ACA-277E-AFDBD1DC1D14}"/>
              </a:ext>
            </a:extLst>
          </p:cNvPr>
          <p:cNvSpPr/>
          <p:nvPr userDrawn="1"/>
        </p:nvSpPr>
        <p:spPr>
          <a:xfrm>
            <a:off x="5631499" y="5190936"/>
            <a:ext cx="929002" cy="92900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367ED82C-1796-61CE-1E06-CF9236232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836718" y="1002121"/>
            <a:ext cx="5465009" cy="4870663"/>
          </a:xfrm>
          <a:prstGeom prst="rect">
            <a:avLst/>
          </a:prstGeom>
        </p:spPr>
      </p:pic>
      <p:sp>
        <p:nvSpPr>
          <p:cNvPr id="6" name="Rectangle 5">
            <a:extLst>
              <a:ext uri="{FF2B5EF4-FFF2-40B4-BE49-F238E27FC236}">
                <a16:creationId xmlns:a16="http://schemas.microsoft.com/office/drawing/2014/main" id="{B539B71F-62B8-CAAB-4204-3921DC8F9675}"/>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067376F9-7E69-91D7-816D-C2CF12C205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4264" y="209721"/>
            <a:ext cx="774625" cy="547402"/>
          </a:xfrm>
          <a:prstGeom prst="rect">
            <a:avLst/>
          </a:prstGeom>
        </p:spPr>
      </p:pic>
      <p:sp>
        <p:nvSpPr>
          <p:cNvPr id="3" name="Rectangle 2">
            <a:extLst>
              <a:ext uri="{FF2B5EF4-FFF2-40B4-BE49-F238E27FC236}">
                <a16:creationId xmlns:a16="http://schemas.microsoft.com/office/drawing/2014/main" id="{E6002415-94AA-FC66-16B9-9BC96AA5C9C7}"/>
              </a:ext>
            </a:extLst>
          </p:cNvPr>
          <p:cNvSpPr/>
          <p:nvPr userDrawn="1"/>
        </p:nvSpPr>
        <p:spPr>
          <a:xfrm>
            <a:off x="205059" y="6048380"/>
            <a:ext cx="8205015" cy="799472"/>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a:latin typeface="Arial" panose="020B0604020202020204" pitchFamily="34" charset="0"/>
                <a:cs typeface="Arial" panose="020B0604020202020204" pitchFamily="34" charset="0"/>
              </a:rPr>
              <a:t>Discussion guide for groups of </a:t>
            </a:r>
            <a:r>
              <a:rPr lang="en-US" sz="3200" b="1">
                <a:solidFill>
                  <a:srgbClr val="00C9C3"/>
                </a:solidFill>
                <a:latin typeface="Arial" panose="020B0604020202020204" pitchFamily="34" charset="0"/>
                <a:cs typeface="Arial" panose="020B0604020202020204" pitchFamily="34" charset="0"/>
              </a:rPr>
              <a:t>adults</a:t>
            </a:r>
            <a:r>
              <a:rPr lang="en-US" sz="3200" b="1">
                <a:solidFill>
                  <a:srgbClr val="00FFFF"/>
                </a:solidFill>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0341270E-980C-82FF-63D1-BCC0E892F5C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28836" y="209721"/>
            <a:ext cx="2628900" cy="482600"/>
          </a:xfrm>
          <a:prstGeom prst="rect">
            <a:avLst/>
          </a:prstGeom>
        </p:spPr>
      </p:pic>
      <p:sp>
        <p:nvSpPr>
          <p:cNvPr id="11" name="Rounded Rectangular Callout 1">
            <a:extLst>
              <a:ext uri="{FF2B5EF4-FFF2-40B4-BE49-F238E27FC236}">
                <a16:creationId xmlns:a16="http://schemas.microsoft.com/office/drawing/2014/main" id="{F7934BAC-1B8A-6182-8BA8-9525753A4BEA}"/>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
            <a:extLst>
              <a:ext uri="{FF2B5EF4-FFF2-40B4-BE49-F238E27FC236}">
                <a16:creationId xmlns:a16="http://schemas.microsoft.com/office/drawing/2014/main" id="{7E77F313-386D-071A-62D9-307F2C35660D}"/>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14" name="TextBox 13">
            <a:extLst>
              <a:ext uri="{FF2B5EF4-FFF2-40B4-BE49-F238E27FC236}">
                <a16:creationId xmlns:a16="http://schemas.microsoft.com/office/drawing/2014/main" id="{9E4DC39E-19EB-F05C-6FF3-EFF81F9A29ED}"/>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5B050"/>
                </a:solidFill>
                <a:latin typeface="Arial" panose="020B0604020202020204" pitchFamily="34" charset="0"/>
                <a:cs typeface="Arial" panose="020B0604020202020204" pitchFamily="34" charset="0"/>
              </a:rPr>
              <a:t> #</a:t>
            </a:r>
            <a:r>
              <a:rPr lang="en-US" sz="1500" b="1" err="1">
                <a:solidFill>
                  <a:srgbClr val="05B050"/>
                </a:solidFill>
                <a:latin typeface="Arial" panose="020B0604020202020204" pitchFamily="34" charset="0"/>
                <a:cs typeface="Arial" panose="020B0604020202020204" pitchFamily="34" charset="0"/>
              </a:rPr>
              <a:t>TalkScottishEducation</a:t>
            </a:r>
            <a:endParaRPr lang="en-US" sz="1500" b="1">
              <a:solidFill>
                <a:srgbClr val="05B050"/>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B5E0989C-9A75-94E5-5F79-87D8CBA91657}"/>
              </a:ext>
            </a:extLst>
          </p:cNvPr>
          <p:cNvSpPr/>
          <p:nvPr userDrawn="1"/>
        </p:nvSpPr>
        <p:spPr>
          <a:xfrm>
            <a:off x="56858" y="1031733"/>
            <a:ext cx="887506"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E7E9FF1-9C46-742D-AFDB-8819BE94EC97}"/>
              </a:ext>
            </a:extLst>
          </p:cNvPr>
          <p:cNvSpPr/>
          <p:nvPr userDrawn="1"/>
        </p:nvSpPr>
        <p:spPr>
          <a:xfrm>
            <a:off x="13773" y="4480919"/>
            <a:ext cx="887506"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0335944-D110-8995-6856-7679A0534EF4}"/>
              </a:ext>
            </a:extLst>
          </p:cNvPr>
          <p:cNvSpPr/>
          <p:nvPr userDrawn="1"/>
        </p:nvSpPr>
        <p:spPr>
          <a:xfrm>
            <a:off x="2025527" y="890634"/>
            <a:ext cx="887506" cy="56611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870CAC0-0884-663D-3391-FA400278CC5D}"/>
              </a:ext>
            </a:extLst>
          </p:cNvPr>
          <p:cNvSpPr/>
          <p:nvPr userDrawn="1"/>
        </p:nvSpPr>
        <p:spPr>
          <a:xfrm>
            <a:off x="1562332" y="4985278"/>
            <a:ext cx="887506"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1F5FF15-5FA8-83A5-0655-7DA405C1B82F}"/>
              </a:ext>
            </a:extLst>
          </p:cNvPr>
          <p:cNvSpPr/>
          <p:nvPr userDrawn="1"/>
        </p:nvSpPr>
        <p:spPr>
          <a:xfrm>
            <a:off x="1944178" y="4752220"/>
            <a:ext cx="711640" cy="6792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602128C-31D9-110E-5087-4E652A1E6134}"/>
              </a:ext>
            </a:extLst>
          </p:cNvPr>
          <p:cNvSpPr/>
          <p:nvPr userDrawn="1"/>
        </p:nvSpPr>
        <p:spPr>
          <a:xfrm>
            <a:off x="2604368" y="1018152"/>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B30D6B3-94A7-DCA3-1CCC-B6E4DA60CBDF}"/>
              </a:ext>
            </a:extLst>
          </p:cNvPr>
          <p:cNvSpPr/>
          <p:nvPr userDrawn="1"/>
        </p:nvSpPr>
        <p:spPr>
          <a:xfrm>
            <a:off x="348548" y="5076381"/>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0">
            <a:extLst>
              <a:ext uri="{FF2B5EF4-FFF2-40B4-BE49-F238E27FC236}">
                <a16:creationId xmlns:a16="http://schemas.microsoft.com/office/drawing/2014/main" id="{D1C72636-6D19-87B9-7563-9255E80269B9}"/>
              </a:ext>
            </a:extLst>
          </p:cNvPr>
          <p:cNvSpPr/>
          <p:nvPr userDrawn="1"/>
        </p:nvSpPr>
        <p:spPr>
          <a:xfrm rot="5400000">
            <a:off x="88727" y="3350156"/>
            <a:ext cx="818991" cy="766483"/>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0">
            <a:extLst>
              <a:ext uri="{FF2B5EF4-FFF2-40B4-BE49-F238E27FC236}">
                <a16:creationId xmlns:a16="http://schemas.microsoft.com/office/drawing/2014/main" id="{774E2F5E-7772-85AD-279A-55068DD3355E}"/>
              </a:ext>
            </a:extLst>
          </p:cNvPr>
          <p:cNvSpPr/>
          <p:nvPr userDrawn="1"/>
        </p:nvSpPr>
        <p:spPr>
          <a:xfrm rot="5400000">
            <a:off x="685553" y="906716"/>
            <a:ext cx="887506"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0">
            <a:extLst>
              <a:ext uri="{FF2B5EF4-FFF2-40B4-BE49-F238E27FC236}">
                <a16:creationId xmlns:a16="http://schemas.microsoft.com/office/drawing/2014/main" id="{A0662977-995E-CA16-14BC-B11AB4C1E78D}"/>
              </a:ext>
            </a:extLst>
          </p:cNvPr>
          <p:cNvSpPr/>
          <p:nvPr userDrawn="1"/>
        </p:nvSpPr>
        <p:spPr>
          <a:xfrm>
            <a:off x="534590" y="4085548"/>
            <a:ext cx="887506"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0">
            <a:extLst>
              <a:ext uri="{FF2B5EF4-FFF2-40B4-BE49-F238E27FC236}">
                <a16:creationId xmlns:a16="http://schemas.microsoft.com/office/drawing/2014/main" id="{800500B0-BFA6-54D3-8468-993C14263647}"/>
              </a:ext>
            </a:extLst>
          </p:cNvPr>
          <p:cNvSpPr/>
          <p:nvPr userDrawn="1"/>
        </p:nvSpPr>
        <p:spPr>
          <a:xfrm rot="16200000">
            <a:off x="209288" y="2016101"/>
            <a:ext cx="513934" cy="5268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A988A59-0148-9C63-4845-226F8BA18535}"/>
              </a:ext>
            </a:extLst>
          </p:cNvPr>
          <p:cNvSpPr/>
          <p:nvPr userDrawn="1"/>
        </p:nvSpPr>
        <p:spPr>
          <a:xfrm>
            <a:off x="324337" y="2213678"/>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72D1CB9-7BD7-236B-D800-5CFD5D9FFDC5}"/>
              </a:ext>
            </a:extLst>
          </p:cNvPr>
          <p:cNvSpPr/>
          <p:nvPr userDrawn="1"/>
        </p:nvSpPr>
        <p:spPr>
          <a:xfrm>
            <a:off x="6055493" y="2400633"/>
            <a:ext cx="417459" cy="417459"/>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E98F4C5-DC08-1A3D-9F51-D006C1AB9296}"/>
              </a:ext>
            </a:extLst>
          </p:cNvPr>
          <p:cNvSpPr/>
          <p:nvPr userDrawn="1"/>
        </p:nvSpPr>
        <p:spPr>
          <a:xfrm>
            <a:off x="5096944" y="899665"/>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03A9AFA-B432-51C8-397A-3105A294C0F3}"/>
              </a:ext>
            </a:extLst>
          </p:cNvPr>
          <p:cNvSpPr/>
          <p:nvPr userDrawn="1"/>
        </p:nvSpPr>
        <p:spPr>
          <a:xfrm>
            <a:off x="5460974" y="1200349"/>
            <a:ext cx="887506"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0">
            <a:extLst>
              <a:ext uri="{FF2B5EF4-FFF2-40B4-BE49-F238E27FC236}">
                <a16:creationId xmlns:a16="http://schemas.microsoft.com/office/drawing/2014/main" id="{7822C303-EAC4-3D9A-6639-B28845E300E8}"/>
              </a:ext>
            </a:extLst>
          </p:cNvPr>
          <p:cNvSpPr/>
          <p:nvPr userDrawn="1"/>
        </p:nvSpPr>
        <p:spPr>
          <a:xfrm rot="10800000">
            <a:off x="3854565" y="1123744"/>
            <a:ext cx="887506"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88F6754-2633-9C73-5A4B-6F121E210CD6}"/>
              </a:ext>
            </a:extLst>
          </p:cNvPr>
          <p:cNvSpPr/>
          <p:nvPr userDrawn="1"/>
        </p:nvSpPr>
        <p:spPr>
          <a:xfrm>
            <a:off x="3617176" y="895495"/>
            <a:ext cx="887505" cy="88750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382135F-4688-EEF7-A09D-D07C8BAC4B5D}"/>
              </a:ext>
            </a:extLst>
          </p:cNvPr>
          <p:cNvSpPr/>
          <p:nvPr userDrawn="1"/>
        </p:nvSpPr>
        <p:spPr>
          <a:xfrm>
            <a:off x="6128656" y="984542"/>
            <a:ext cx="535926" cy="535926"/>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C3BD3A2-CCE8-DEFF-C470-F2C933D3D553}"/>
              </a:ext>
            </a:extLst>
          </p:cNvPr>
          <p:cNvSpPr/>
          <p:nvPr userDrawn="1"/>
        </p:nvSpPr>
        <p:spPr>
          <a:xfrm>
            <a:off x="1422096" y="5452110"/>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A1890F1-741F-D3D6-C617-E0BA5787F542}"/>
              </a:ext>
            </a:extLst>
          </p:cNvPr>
          <p:cNvSpPr/>
          <p:nvPr userDrawn="1"/>
        </p:nvSpPr>
        <p:spPr>
          <a:xfrm>
            <a:off x="155039" y="4002823"/>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EA71F97-B205-F4D6-8D42-A4A0E7AB03CB}"/>
              </a:ext>
            </a:extLst>
          </p:cNvPr>
          <p:cNvSpPr/>
          <p:nvPr userDrawn="1"/>
        </p:nvSpPr>
        <p:spPr>
          <a:xfrm>
            <a:off x="1558223" y="1096003"/>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053C28-0658-ADF8-97B1-4A9164786CAC}"/>
              </a:ext>
            </a:extLst>
          </p:cNvPr>
          <p:cNvSpPr/>
          <p:nvPr userDrawn="1"/>
        </p:nvSpPr>
        <p:spPr>
          <a:xfrm>
            <a:off x="1444548" y="991657"/>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D8FCB14-5F0F-5976-A39D-44F6FE97984A}"/>
              </a:ext>
            </a:extLst>
          </p:cNvPr>
          <p:cNvSpPr/>
          <p:nvPr userDrawn="1"/>
        </p:nvSpPr>
        <p:spPr>
          <a:xfrm>
            <a:off x="5460331" y="2263321"/>
            <a:ext cx="1163483" cy="1163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E0D7BDB-030A-67EF-432A-0BF630ED08FE}"/>
              </a:ext>
            </a:extLst>
          </p:cNvPr>
          <p:cNvSpPr/>
          <p:nvPr userDrawn="1"/>
        </p:nvSpPr>
        <p:spPr>
          <a:xfrm>
            <a:off x="24602" y="2608425"/>
            <a:ext cx="542448" cy="51779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1C5BC1F-0A38-6D70-BC1E-27E2C2F53F40}"/>
              </a:ext>
            </a:extLst>
          </p:cNvPr>
          <p:cNvSpPr/>
          <p:nvPr userDrawn="1"/>
        </p:nvSpPr>
        <p:spPr>
          <a:xfrm>
            <a:off x="2923400" y="4550423"/>
            <a:ext cx="887506" cy="56611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7931F092-D558-043E-6C6C-2432998C9138}"/>
              </a:ext>
            </a:extLst>
          </p:cNvPr>
          <p:cNvSpPr/>
          <p:nvPr userDrawn="1"/>
        </p:nvSpPr>
        <p:spPr>
          <a:xfrm>
            <a:off x="3502241" y="4677941"/>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CB9DA05-424F-9F12-F830-00C7149DA461}"/>
              </a:ext>
            </a:extLst>
          </p:cNvPr>
          <p:cNvSpPr/>
          <p:nvPr userDrawn="1"/>
        </p:nvSpPr>
        <p:spPr>
          <a:xfrm>
            <a:off x="5880725" y="3624716"/>
            <a:ext cx="723796" cy="69089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0">
            <a:extLst>
              <a:ext uri="{FF2B5EF4-FFF2-40B4-BE49-F238E27FC236}">
                <a16:creationId xmlns:a16="http://schemas.microsoft.com/office/drawing/2014/main" id="{41E6B6F4-405F-DAC6-0554-E422CBA543D3}"/>
              </a:ext>
            </a:extLst>
          </p:cNvPr>
          <p:cNvSpPr/>
          <p:nvPr userDrawn="1"/>
        </p:nvSpPr>
        <p:spPr>
          <a:xfrm rot="10800000">
            <a:off x="4752438" y="4783533"/>
            <a:ext cx="887506"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5D7DD5B6-741A-EDB6-AEA1-0B54A6374F34}"/>
              </a:ext>
            </a:extLst>
          </p:cNvPr>
          <p:cNvSpPr/>
          <p:nvPr userDrawn="1"/>
        </p:nvSpPr>
        <p:spPr>
          <a:xfrm>
            <a:off x="4536921" y="5027843"/>
            <a:ext cx="518080" cy="51808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20">
            <a:extLst>
              <a:ext uri="{FF2B5EF4-FFF2-40B4-BE49-F238E27FC236}">
                <a16:creationId xmlns:a16="http://schemas.microsoft.com/office/drawing/2014/main" id="{3F99AF52-E81A-7580-3098-B1727B754905}"/>
              </a:ext>
            </a:extLst>
          </p:cNvPr>
          <p:cNvSpPr/>
          <p:nvPr userDrawn="1"/>
        </p:nvSpPr>
        <p:spPr>
          <a:xfrm rot="5400000">
            <a:off x="5863076" y="4024951"/>
            <a:ext cx="802982" cy="766483"/>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a:extLst>
              <a:ext uri="{FF2B5EF4-FFF2-40B4-BE49-F238E27FC236}">
                <a16:creationId xmlns:a16="http://schemas.microsoft.com/office/drawing/2014/main" id="{AA4CBF73-6C5B-524D-66A9-79F7BF758C04}"/>
              </a:ext>
            </a:extLst>
          </p:cNvPr>
          <p:cNvSpPr/>
          <p:nvPr userDrawn="1"/>
        </p:nvSpPr>
        <p:spPr>
          <a:xfrm>
            <a:off x="1161670" y="1571117"/>
            <a:ext cx="4970905" cy="3100421"/>
          </a:xfrm>
          <a:prstGeom prst="wedgeRoundRectCallout">
            <a:avLst>
              <a:gd name="adj1" fmla="val 36585"/>
              <a:gd name="adj2" fmla="val 66024"/>
              <a:gd name="adj3" fmla="val 16667"/>
            </a:avLst>
          </a:prstGeom>
          <a:solidFill>
            <a:srgbClr val="004AAD"/>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004AAD"/>
                </a:solidFill>
                <a:latin typeface="Comic Sans MS" panose="030F0902030302020204" pitchFamily="66" charset="0"/>
              </a:rPr>
              <a:t>National Discussion on Scottish Education</a:t>
            </a:r>
          </a:p>
        </p:txBody>
      </p:sp>
      <p:sp>
        <p:nvSpPr>
          <p:cNvPr id="8" name="Rounded Rectangular Callout 7">
            <a:extLst>
              <a:ext uri="{FF2B5EF4-FFF2-40B4-BE49-F238E27FC236}">
                <a16:creationId xmlns:a16="http://schemas.microsoft.com/office/drawing/2014/main" id="{0B3A0552-9344-54D3-2576-E1E5E8369B92}"/>
              </a:ext>
            </a:extLst>
          </p:cNvPr>
          <p:cNvSpPr/>
          <p:nvPr userDrawn="1"/>
        </p:nvSpPr>
        <p:spPr>
          <a:xfrm>
            <a:off x="899031" y="1281031"/>
            <a:ext cx="4970905" cy="3100421"/>
          </a:xfrm>
          <a:prstGeom prst="wedgeRoundRectCallout">
            <a:avLst>
              <a:gd name="adj1" fmla="val 36585"/>
              <a:gd name="adj2" fmla="val 6602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a:solidFill>
                  <a:srgbClr val="004AAD"/>
                </a:solidFill>
                <a:latin typeface="Arial" panose="020B0604020202020204" pitchFamily="34" charset="0"/>
                <a:cs typeface="Arial" panose="020B0604020202020204" pitchFamily="34" charset="0"/>
              </a:rPr>
              <a:t>Let’s Talk Scottish Education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a:solidFill>
                  <a:srgbClr val="05B050"/>
                </a:solidFill>
                <a:latin typeface="Arial" panose="020B0604020202020204" pitchFamily="34" charset="0"/>
                <a:cs typeface="Arial" panose="020B0604020202020204" pitchFamily="34" charset="0"/>
              </a:rPr>
              <a:t>Our National Discussion </a:t>
            </a:r>
            <a:endParaRPr lang="en-US" sz="3200" b="0">
              <a:solidFill>
                <a:srgbClr val="004AAD"/>
              </a:solidFill>
              <a:latin typeface="Arial" panose="020B0604020202020204" pitchFamily="34" charset="0"/>
              <a:cs typeface="Arial" panose="020B0604020202020204" pitchFamily="34" charset="0"/>
            </a:endParaRPr>
          </a:p>
        </p:txBody>
      </p:sp>
      <p:sp>
        <p:nvSpPr>
          <p:cNvPr id="99" name="Oval 98">
            <a:extLst>
              <a:ext uri="{FF2B5EF4-FFF2-40B4-BE49-F238E27FC236}">
                <a16:creationId xmlns:a16="http://schemas.microsoft.com/office/drawing/2014/main" id="{629D4D83-FECE-6FEE-D8D2-6DD514D90CAB}"/>
              </a:ext>
            </a:extLst>
          </p:cNvPr>
          <p:cNvSpPr/>
          <p:nvPr userDrawn="1"/>
        </p:nvSpPr>
        <p:spPr>
          <a:xfrm>
            <a:off x="6278079" y="4890311"/>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07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798801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8403C5-B6FB-2809-6F95-C4ADFDD55B79}"/>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a:extLst>
              <a:ext uri="{FF2B5EF4-FFF2-40B4-BE49-F238E27FC236}">
                <a16:creationId xmlns:a16="http://schemas.microsoft.com/office/drawing/2014/main" id="{DDF1B0BD-C470-C0F5-1480-8104F9BB3AD1}"/>
              </a:ext>
            </a:extLst>
          </p:cNvPr>
          <p:cNvSpPr/>
          <p:nvPr userDrawn="1"/>
        </p:nvSpPr>
        <p:spPr>
          <a:xfrm>
            <a:off x="658416" y="5515030"/>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1">
            <a:extLst>
              <a:ext uri="{FF2B5EF4-FFF2-40B4-BE49-F238E27FC236}">
                <a16:creationId xmlns:a16="http://schemas.microsoft.com/office/drawing/2014/main" id="{48A2BE7D-F9BF-25DA-6FE8-0E7A418882A1}"/>
              </a:ext>
            </a:extLst>
          </p:cNvPr>
          <p:cNvSpPr/>
          <p:nvPr userDrawn="1"/>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E151E6-F7CC-1345-858C-F5411522E5D0}"/>
              </a:ext>
            </a:extLst>
          </p:cNvPr>
          <p:cNvSpPr txBox="1"/>
          <p:nvPr userDrawn="1"/>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29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1E2BA-2119-ED70-DA45-06908C50EEF9}"/>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1">
            <a:extLst>
              <a:ext uri="{FF2B5EF4-FFF2-40B4-BE49-F238E27FC236}">
                <a16:creationId xmlns:a16="http://schemas.microsoft.com/office/drawing/2014/main" id="{CEAEB1AC-5393-578B-D60F-B485F0175884}"/>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1">
            <a:extLst>
              <a:ext uri="{FF2B5EF4-FFF2-40B4-BE49-F238E27FC236}">
                <a16:creationId xmlns:a16="http://schemas.microsoft.com/office/drawing/2014/main" id="{5060AC90-A2A6-1DC7-4436-EEDDA227DCF3}"/>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6" name="TextBox 5">
            <a:extLst>
              <a:ext uri="{FF2B5EF4-FFF2-40B4-BE49-F238E27FC236}">
                <a16:creationId xmlns:a16="http://schemas.microsoft.com/office/drawing/2014/main" id="{0E09623D-90DC-B32F-17E9-8A22CA612D94}"/>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21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9A76F4-BA77-3069-63A5-D331E7D0A65E}"/>
              </a:ext>
            </a:extLst>
          </p:cNvPr>
          <p:cNvSpPr>
            <a:spLocks noGrp="1"/>
          </p:cNvSpPr>
          <p:nvPr>
            <p:ph type="body" idx="1" hasCustomPrompt="1"/>
          </p:nvPr>
        </p:nvSpPr>
        <p:spPr>
          <a:xfrm>
            <a:off x="633286" y="745570"/>
            <a:ext cx="10742255" cy="569049"/>
          </a:xfrm>
        </p:spPr>
        <p:txBody>
          <a:bodyPr anchor="t">
            <a:normAutofit/>
          </a:bodyPr>
          <a:lstStyle>
            <a:lvl1pPr marL="0" indent="0">
              <a:buNone/>
              <a:defRPr sz="2800" b="1">
                <a:solidFill>
                  <a:srgbClr val="004AA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902B7C80-17D0-2F5B-5E7B-1A7522329B25}"/>
              </a:ext>
            </a:extLst>
          </p:cNvPr>
          <p:cNvSpPr>
            <a:spLocks noGrp="1"/>
          </p:cNvSpPr>
          <p:nvPr>
            <p:ph sz="half" idx="2"/>
          </p:nvPr>
        </p:nvSpPr>
        <p:spPr>
          <a:xfrm>
            <a:off x="633286" y="1314619"/>
            <a:ext cx="10742255" cy="39109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557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0AB613-8BB8-1759-8604-A9963AEAF0C0}"/>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
            <a:extLst>
              <a:ext uri="{FF2B5EF4-FFF2-40B4-BE49-F238E27FC236}">
                <a16:creationId xmlns:a16="http://schemas.microsoft.com/office/drawing/2014/main" id="{CAE6187F-E1DA-81AB-DC73-B536C47D4CE0}"/>
              </a:ext>
            </a:extLst>
          </p:cNvPr>
          <p:cNvSpPr/>
          <p:nvPr userDrawn="1"/>
        </p:nvSpPr>
        <p:spPr>
          <a:xfrm>
            <a:off x="658416" y="5515030"/>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
            <a:extLst>
              <a:ext uri="{FF2B5EF4-FFF2-40B4-BE49-F238E27FC236}">
                <a16:creationId xmlns:a16="http://schemas.microsoft.com/office/drawing/2014/main" id="{FA9C99C2-706E-EA0F-7FCE-4C529DA6979E}"/>
              </a:ext>
            </a:extLst>
          </p:cNvPr>
          <p:cNvSpPr/>
          <p:nvPr userDrawn="1"/>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0E1674-4CE6-DE7C-8256-609ECEF531BA}"/>
              </a:ext>
            </a:extLst>
          </p:cNvPr>
          <p:cNvSpPr txBox="1"/>
          <p:nvPr userDrawn="1"/>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F67E55-A3C9-62DE-E5FB-4EF3C615EFA8}"/>
              </a:ext>
            </a:extLst>
          </p:cNvPr>
          <p:cNvSpPr>
            <a:spLocks noGrp="1"/>
          </p:cNvSpPr>
          <p:nvPr>
            <p:ph type="body" idx="1" hasCustomPrompt="1"/>
          </p:nvPr>
        </p:nvSpPr>
        <p:spPr>
          <a:xfrm>
            <a:off x="621997" y="756859"/>
            <a:ext cx="10742255" cy="569049"/>
          </a:xfrm>
        </p:spPr>
        <p:txBody>
          <a:bodyPr anchor="t">
            <a:normAutofit/>
          </a:bodyPr>
          <a:lstStyle>
            <a:lvl1pPr marL="0" indent="0">
              <a:buNone/>
              <a:defRPr sz="2800" b="1">
                <a:solidFill>
                  <a:srgbClr val="004AA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677893B3-21E7-FA61-B214-5EE23997809B}"/>
              </a:ext>
            </a:extLst>
          </p:cNvPr>
          <p:cNvSpPr>
            <a:spLocks noGrp="1"/>
          </p:cNvSpPr>
          <p:nvPr>
            <p:ph sz="half" idx="2"/>
          </p:nvPr>
        </p:nvSpPr>
        <p:spPr>
          <a:xfrm>
            <a:off x="621997" y="1325908"/>
            <a:ext cx="10742255" cy="39109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929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A419FB-686E-2F10-E1E0-F2BC57A34643}"/>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
            <a:extLst>
              <a:ext uri="{FF2B5EF4-FFF2-40B4-BE49-F238E27FC236}">
                <a16:creationId xmlns:a16="http://schemas.microsoft.com/office/drawing/2014/main" id="{5A63D3C4-2484-8588-1BA8-85A51DF42797}"/>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
            <a:extLst>
              <a:ext uri="{FF2B5EF4-FFF2-40B4-BE49-F238E27FC236}">
                <a16:creationId xmlns:a16="http://schemas.microsoft.com/office/drawing/2014/main" id="{7EFBA9FB-047E-F907-B8A2-26C61C49F1F0}"/>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13" name="TextBox 12">
            <a:extLst>
              <a:ext uri="{FF2B5EF4-FFF2-40B4-BE49-F238E27FC236}">
                <a16:creationId xmlns:a16="http://schemas.microsoft.com/office/drawing/2014/main" id="{8DF17277-D57D-0361-A7A9-17E4CD2ABD5A}"/>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6FFF3F3B-A949-12BE-5DB9-80527211DB9F}"/>
              </a:ext>
            </a:extLst>
          </p:cNvPr>
          <p:cNvSpPr>
            <a:spLocks noGrp="1"/>
          </p:cNvSpPr>
          <p:nvPr>
            <p:ph type="body" idx="1" hasCustomPrompt="1"/>
          </p:nvPr>
        </p:nvSpPr>
        <p:spPr>
          <a:xfrm>
            <a:off x="633286" y="756859"/>
            <a:ext cx="10742255" cy="569049"/>
          </a:xfrm>
        </p:spPr>
        <p:txBody>
          <a:bodyPr anchor="t">
            <a:normAutofit/>
          </a:bodyPr>
          <a:lstStyle>
            <a:lvl1pPr marL="0" indent="0">
              <a:buNone/>
              <a:defRPr sz="2800" b="1">
                <a:solidFill>
                  <a:srgbClr val="004AA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3">
            <a:extLst>
              <a:ext uri="{FF2B5EF4-FFF2-40B4-BE49-F238E27FC236}">
                <a16:creationId xmlns:a16="http://schemas.microsoft.com/office/drawing/2014/main" id="{42945114-A7A8-AE05-49D3-417D12051471}"/>
              </a:ext>
            </a:extLst>
          </p:cNvPr>
          <p:cNvSpPr>
            <a:spLocks noGrp="1"/>
          </p:cNvSpPr>
          <p:nvPr>
            <p:ph sz="half" idx="2"/>
          </p:nvPr>
        </p:nvSpPr>
        <p:spPr>
          <a:xfrm>
            <a:off x="633286" y="1325908"/>
            <a:ext cx="10742255" cy="39109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531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932" y="762794"/>
            <a:ext cx="564835" cy="569049"/>
          </a:xfrm>
        </p:spPr>
        <p:txBody>
          <a:bodyPr anchor="t">
            <a:noAutofit/>
          </a:bodyPr>
          <a:lstStyle>
            <a:lvl1pPr>
              <a:defRPr sz="4000">
                <a:solidFill>
                  <a:srgbClr val="004AAD"/>
                </a:solidFill>
              </a:defRPr>
            </a:lvl1pPr>
          </a:lstStyle>
          <a:p>
            <a:r>
              <a:rPr lang="en-US"/>
              <a:t>1</a:t>
            </a:r>
            <a:endParaRPr lang="en-GB"/>
          </a:p>
        </p:txBody>
      </p:sp>
      <p:sp>
        <p:nvSpPr>
          <p:cNvPr id="9" name="Content Placeholder 1">
            <a:extLst>
              <a:ext uri="{FF2B5EF4-FFF2-40B4-BE49-F238E27FC236}">
                <a16:creationId xmlns:a16="http://schemas.microsoft.com/office/drawing/2014/main" id="{283DD984-97FC-0BC4-9F1E-9646F188CC02}"/>
              </a:ext>
            </a:extLst>
          </p:cNvPr>
          <p:cNvSpPr>
            <a:spLocks noGrp="1"/>
          </p:cNvSpPr>
          <p:nvPr>
            <p:ph idx="10" hasCustomPrompt="1"/>
          </p:nvPr>
        </p:nvSpPr>
        <p:spPr>
          <a:xfrm>
            <a:off x="1203766" y="738652"/>
            <a:ext cx="6912483" cy="1066999"/>
          </a:xfrm>
        </p:spPr>
        <p:txBody>
          <a:bodyPr>
            <a:normAutofit/>
          </a:bodyPr>
          <a:lstStyle/>
          <a:p>
            <a:pPr marL="0" indent="0">
              <a:buNone/>
            </a:pPr>
            <a:r>
              <a:rPr lang="en-US" sz="1800">
                <a:solidFill>
                  <a:srgbClr val="004AAD"/>
                </a:solidFill>
              </a:rPr>
              <a:t>Question to be added here</a:t>
            </a:r>
          </a:p>
        </p:txBody>
      </p:sp>
      <p:sp>
        <p:nvSpPr>
          <p:cNvPr id="3" name="Rectangle 2">
            <a:extLst>
              <a:ext uri="{FF2B5EF4-FFF2-40B4-BE49-F238E27FC236}">
                <a16:creationId xmlns:a16="http://schemas.microsoft.com/office/drawing/2014/main" id="{EE4A24C3-B820-00E1-8A35-FA4E6D1AC84A}"/>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1">
            <a:extLst>
              <a:ext uri="{FF2B5EF4-FFF2-40B4-BE49-F238E27FC236}">
                <a16:creationId xmlns:a16="http://schemas.microsoft.com/office/drawing/2014/main" id="{005FC39A-61C8-2B53-A6E6-66914DD77171}"/>
              </a:ext>
            </a:extLst>
          </p:cNvPr>
          <p:cNvSpPr/>
          <p:nvPr userDrawn="1"/>
        </p:nvSpPr>
        <p:spPr>
          <a:xfrm>
            <a:off x="658416" y="5515030"/>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1">
            <a:extLst>
              <a:ext uri="{FF2B5EF4-FFF2-40B4-BE49-F238E27FC236}">
                <a16:creationId xmlns:a16="http://schemas.microsoft.com/office/drawing/2014/main" id="{52B28A3D-60EC-ECA6-AE65-7B9D425EF46D}"/>
              </a:ext>
            </a:extLst>
          </p:cNvPr>
          <p:cNvSpPr/>
          <p:nvPr userDrawn="1"/>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E5928D-6637-8ACD-9CFF-A5173BD0E5D3}"/>
              </a:ext>
            </a:extLst>
          </p:cNvPr>
          <p:cNvSpPr txBox="1"/>
          <p:nvPr userDrawn="1"/>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13" name="Rounded Rectangular Callout 12">
            <a:extLst>
              <a:ext uri="{FF2B5EF4-FFF2-40B4-BE49-F238E27FC236}">
                <a16:creationId xmlns:a16="http://schemas.microsoft.com/office/drawing/2014/main" id="{4DE9F01D-118F-E1B0-18FF-81A075E50464}"/>
              </a:ext>
            </a:extLst>
          </p:cNvPr>
          <p:cNvSpPr/>
          <p:nvPr userDrawn="1"/>
        </p:nvSpPr>
        <p:spPr>
          <a:xfrm>
            <a:off x="8915401" y="811152"/>
            <a:ext cx="1507384" cy="1041381"/>
          </a:xfrm>
          <a:prstGeom prst="wedgeRoundRectCallout">
            <a:avLst>
              <a:gd name="adj1" fmla="val -30411"/>
              <a:gd name="adj2" fmla="val 75044"/>
              <a:gd name="adj3" fmla="val 16667"/>
            </a:avLst>
          </a:prstGeom>
          <a:no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a:extLst>
              <a:ext uri="{FF2B5EF4-FFF2-40B4-BE49-F238E27FC236}">
                <a16:creationId xmlns:a16="http://schemas.microsoft.com/office/drawing/2014/main" id="{38B4D0F8-9180-2EE2-4116-86411B22601E}"/>
              </a:ext>
            </a:extLst>
          </p:cNvPr>
          <p:cNvSpPr/>
          <p:nvPr userDrawn="1"/>
        </p:nvSpPr>
        <p:spPr>
          <a:xfrm flipH="1">
            <a:off x="9784537" y="1252460"/>
            <a:ext cx="1428894" cy="1041381"/>
          </a:xfrm>
          <a:prstGeom prst="wedgeRoundRectCallout">
            <a:avLst>
              <a:gd name="adj1" fmla="val -30411"/>
              <a:gd name="adj2" fmla="val 7504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88C23B2-8B5B-01C2-E9A1-89B49B5FAF0C}"/>
              </a:ext>
            </a:extLst>
          </p:cNvPr>
          <p:cNvCxnSpPr/>
          <p:nvPr userDrawn="1"/>
        </p:nvCxnSpPr>
        <p:spPr>
          <a:xfrm>
            <a:off x="10010274" y="1601919"/>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E61FC0-7518-7BF6-7482-A56E4DA6EFFE}"/>
              </a:ext>
            </a:extLst>
          </p:cNvPr>
          <p:cNvCxnSpPr/>
          <p:nvPr userDrawn="1"/>
        </p:nvCxnSpPr>
        <p:spPr>
          <a:xfrm>
            <a:off x="10010274" y="1805651"/>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F1E7BB-2460-16E3-1CDA-4D81D1335682}"/>
              </a:ext>
            </a:extLst>
          </p:cNvPr>
          <p:cNvCxnSpPr/>
          <p:nvPr userDrawn="1"/>
        </p:nvCxnSpPr>
        <p:spPr>
          <a:xfrm>
            <a:off x="10010274" y="1992427"/>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05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932" y="762794"/>
            <a:ext cx="564835" cy="569049"/>
          </a:xfrm>
        </p:spPr>
        <p:txBody>
          <a:bodyPr anchor="t">
            <a:noAutofit/>
          </a:bodyPr>
          <a:lstStyle>
            <a:lvl1pPr>
              <a:defRPr sz="4000">
                <a:solidFill>
                  <a:srgbClr val="004AAD"/>
                </a:solidFill>
              </a:defRPr>
            </a:lvl1pPr>
          </a:lstStyle>
          <a:p>
            <a:r>
              <a:rPr lang="en-US"/>
              <a:t>1</a:t>
            </a:r>
            <a:endParaRPr lang="en-GB"/>
          </a:p>
        </p:txBody>
      </p:sp>
      <p:sp>
        <p:nvSpPr>
          <p:cNvPr id="9" name="Content Placeholder 1">
            <a:extLst>
              <a:ext uri="{FF2B5EF4-FFF2-40B4-BE49-F238E27FC236}">
                <a16:creationId xmlns:a16="http://schemas.microsoft.com/office/drawing/2014/main" id="{283DD984-97FC-0BC4-9F1E-9646F188CC02}"/>
              </a:ext>
            </a:extLst>
          </p:cNvPr>
          <p:cNvSpPr>
            <a:spLocks noGrp="1"/>
          </p:cNvSpPr>
          <p:nvPr>
            <p:ph idx="10" hasCustomPrompt="1"/>
          </p:nvPr>
        </p:nvSpPr>
        <p:spPr>
          <a:xfrm>
            <a:off x="1203766" y="738652"/>
            <a:ext cx="6912483" cy="1066999"/>
          </a:xfrm>
        </p:spPr>
        <p:txBody>
          <a:bodyPr>
            <a:normAutofit/>
          </a:bodyPr>
          <a:lstStyle/>
          <a:p>
            <a:pPr marL="0" indent="0">
              <a:buNone/>
            </a:pPr>
            <a:r>
              <a:rPr lang="en-US" sz="1800">
                <a:solidFill>
                  <a:srgbClr val="004AAD"/>
                </a:solidFill>
              </a:rPr>
              <a:t>Question to be added here</a:t>
            </a:r>
          </a:p>
        </p:txBody>
      </p:sp>
      <p:sp>
        <p:nvSpPr>
          <p:cNvPr id="3" name="Rectangle 2">
            <a:extLst>
              <a:ext uri="{FF2B5EF4-FFF2-40B4-BE49-F238E27FC236}">
                <a16:creationId xmlns:a16="http://schemas.microsoft.com/office/drawing/2014/main" id="{EE4A24C3-B820-00E1-8A35-FA4E6D1AC84A}"/>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1">
            <a:extLst>
              <a:ext uri="{FF2B5EF4-FFF2-40B4-BE49-F238E27FC236}">
                <a16:creationId xmlns:a16="http://schemas.microsoft.com/office/drawing/2014/main" id="{5D95D3A7-4D59-4719-C55C-1C206420116B}"/>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1">
            <a:extLst>
              <a:ext uri="{FF2B5EF4-FFF2-40B4-BE49-F238E27FC236}">
                <a16:creationId xmlns:a16="http://schemas.microsoft.com/office/drawing/2014/main" id="{A3EFF965-252A-C3F5-AC90-C217E669580C}"/>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10" name="TextBox 9">
            <a:extLst>
              <a:ext uri="{FF2B5EF4-FFF2-40B4-BE49-F238E27FC236}">
                <a16:creationId xmlns:a16="http://schemas.microsoft.com/office/drawing/2014/main" id="{596889BA-28EF-CFB9-FF6A-AAFDD9570EA9}"/>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05CA2DD2-B825-7D89-88F3-6A3B4B3C26CA}"/>
              </a:ext>
            </a:extLst>
          </p:cNvPr>
          <p:cNvSpPr/>
          <p:nvPr userDrawn="1"/>
        </p:nvSpPr>
        <p:spPr>
          <a:xfrm>
            <a:off x="8915401" y="811152"/>
            <a:ext cx="1507384" cy="1041381"/>
          </a:xfrm>
          <a:prstGeom prst="wedgeRoundRectCallout">
            <a:avLst>
              <a:gd name="adj1" fmla="val -30411"/>
              <a:gd name="adj2" fmla="val 75044"/>
              <a:gd name="adj3" fmla="val 16667"/>
            </a:avLst>
          </a:prstGeom>
          <a:no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a:extLst>
              <a:ext uri="{FF2B5EF4-FFF2-40B4-BE49-F238E27FC236}">
                <a16:creationId xmlns:a16="http://schemas.microsoft.com/office/drawing/2014/main" id="{93F19DE3-07B0-5954-E392-564077A5AAC5}"/>
              </a:ext>
            </a:extLst>
          </p:cNvPr>
          <p:cNvSpPr/>
          <p:nvPr userDrawn="1"/>
        </p:nvSpPr>
        <p:spPr>
          <a:xfrm flipH="1">
            <a:off x="9784537" y="1252460"/>
            <a:ext cx="1428894" cy="1041381"/>
          </a:xfrm>
          <a:prstGeom prst="wedgeRoundRectCallout">
            <a:avLst>
              <a:gd name="adj1" fmla="val -30411"/>
              <a:gd name="adj2" fmla="val 7504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C549D75-B8EC-1AAE-41C2-650E495C89F1}"/>
              </a:ext>
            </a:extLst>
          </p:cNvPr>
          <p:cNvCxnSpPr/>
          <p:nvPr userDrawn="1"/>
        </p:nvCxnSpPr>
        <p:spPr>
          <a:xfrm>
            <a:off x="10010274" y="1601919"/>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B5F6F2-5761-227B-A107-84BEF8E20248}"/>
              </a:ext>
            </a:extLst>
          </p:cNvPr>
          <p:cNvCxnSpPr/>
          <p:nvPr userDrawn="1"/>
        </p:nvCxnSpPr>
        <p:spPr>
          <a:xfrm>
            <a:off x="10010274" y="1805651"/>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12B6BC-C833-9BBB-14EC-A72453C4D8DE}"/>
              </a:ext>
            </a:extLst>
          </p:cNvPr>
          <p:cNvCxnSpPr/>
          <p:nvPr userDrawn="1"/>
        </p:nvCxnSpPr>
        <p:spPr>
          <a:xfrm>
            <a:off x="10010274" y="1992427"/>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03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00837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758C97-FE04-0F40-2C30-422FBC675C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16249" y="451412"/>
            <a:ext cx="3692324" cy="3692324"/>
          </a:xfrm>
          <a:prstGeom prst="rect">
            <a:avLst/>
          </a:prstGeom>
        </p:spPr>
      </p:pic>
      <p:sp>
        <p:nvSpPr>
          <p:cNvPr id="8" name="Content Placeholder 2">
            <a:extLst>
              <a:ext uri="{FF2B5EF4-FFF2-40B4-BE49-F238E27FC236}">
                <a16:creationId xmlns:a16="http://schemas.microsoft.com/office/drawing/2014/main" id="{A5B13EA0-36BF-2440-A23B-EDA9690EAEEC}"/>
              </a:ext>
            </a:extLst>
          </p:cNvPr>
          <p:cNvSpPr>
            <a:spLocks noGrp="1"/>
          </p:cNvSpPr>
          <p:nvPr>
            <p:ph idx="11" hasCustomPrompt="1"/>
          </p:nvPr>
        </p:nvSpPr>
        <p:spPr>
          <a:xfrm>
            <a:off x="1203766" y="1331843"/>
            <a:ext cx="7153156" cy="269034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indent="0">
              <a:buNone/>
            </a:pPr>
            <a:r>
              <a:rPr lang="en-US" sz="2000">
                <a:solidFill>
                  <a:srgbClr val="004AAD"/>
                </a:solidFill>
              </a:rPr>
              <a:t>Question to be added here</a:t>
            </a:r>
          </a:p>
        </p:txBody>
      </p:sp>
      <p:sp>
        <p:nvSpPr>
          <p:cNvPr id="10" name="Title 1">
            <a:extLst>
              <a:ext uri="{FF2B5EF4-FFF2-40B4-BE49-F238E27FC236}">
                <a16:creationId xmlns:a16="http://schemas.microsoft.com/office/drawing/2014/main" id="{A423086F-9643-D0F4-8165-008DC0A24063}"/>
              </a:ext>
            </a:extLst>
          </p:cNvPr>
          <p:cNvSpPr>
            <a:spLocks noGrp="1"/>
          </p:cNvSpPr>
          <p:nvPr>
            <p:ph type="title" hasCustomPrompt="1"/>
          </p:nvPr>
        </p:nvSpPr>
        <p:spPr>
          <a:xfrm>
            <a:off x="638932" y="762794"/>
            <a:ext cx="7717990" cy="569049"/>
          </a:xfrm>
        </p:spPr>
        <p:txBody>
          <a:bodyPr anchor="t">
            <a:noAutofit/>
          </a:bodyPr>
          <a:lstStyle>
            <a:lvl1pPr>
              <a:defRPr sz="4000">
                <a:solidFill>
                  <a:srgbClr val="004AAD"/>
                </a:solidFill>
              </a:defRPr>
            </a:lvl1pPr>
          </a:lstStyle>
          <a:p>
            <a:r>
              <a:rPr lang="en-US"/>
              <a:t>Title</a:t>
            </a:r>
            <a:endParaRPr lang="en-GB"/>
          </a:p>
        </p:txBody>
      </p:sp>
      <p:sp>
        <p:nvSpPr>
          <p:cNvPr id="2" name="Rectangle 1">
            <a:extLst>
              <a:ext uri="{FF2B5EF4-FFF2-40B4-BE49-F238E27FC236}">
                <a16:creationId xmlns:a16="http://schemas.microsoft.com/office/drawing/2014/main" id="{02DC8EA0-CD37-20A5-0964-6C47FE159B10}"/>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1">
            <a:extLst>
              <a:ext uri="{FF2B5EF4-FFF2-40B4-BE49-F238E27FC236}">
                <a16:creationId xmlns:a16="http://schemas.microsoft.com/office/drawing/2014/main" id="{1EE80BB9-DC3E-8C91-C3F6-CC47B6698C7A}"/>
              </a:ext>
            </a:extLst>
          </p:cNvPr>
          <p:cNvSpPr/>
          <p:nvPr userDrawn="1"/>
        </p:nvSpPr>
        <p:spPr>
          <a:xfrm>
            <a:off x="658416" y="5515030"/>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1">
            <a:extLst>
              <a:ext uri="{FF2B5EF4-FFF2-40B4-BE49-F238E27FC236}">
                <a16:creationId xmlns:a16="http://schemas.microsoft.com/office/drawing/2014/main" id="{C712A02E-620E-D962-4F34-E7F27A01DC1C}"/>
              </a:ext>
            </a:extLst>
          </p:cNvPr>
          <p:cNvSpPr/>
          <p:nvPr userDrawn="1"/>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674251-5730-06D3-3E7B-FB0027BC4959}"/>
              </a:ext>
            </a:extLst>
          </p:cNvPr>
          <p:cNvSpPr txBox="1"/>
          <p:nvPr userDrawn="1"/>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C71D10-B783-1DFE-C70B-E4A9C3403913}"/>
              </a:ext>
            </a:extLst>
          </p:cNvPr>
          <p:cNvSpPr txBox="1"/>
          <p:nvPr userDrawn="1"/>
        </p:nvSpPr>
        <p:spPr>
          <a:xfrm>
            <a:off x="9121463" y="1066865"/>
            <a:ext cx="1034273"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learning</a:t>
            </a:r>
          </a:p>
        </p:txBody>
      </p:sp>
      <p:sp>
        <p:nvSpPr>
          <p:cNvPr id="12" name="TextBox 11">
            <a:extLst>
              <a:ext uri="{FF2B5EF4-FFF2-40B4-BE49-F238E27FC236}">
                <a16:creationId xmlns:a16="http://schemas.microsoft.com/office/drawing/2014/main" id="{D0EF3C4F-CA99-69AA-67E5-1A45AB5B96AC}"/>
              </a:ext>
            </a:extLst>
          </p:cNvPr>
          <p:cNvSpPr txBox="1"/>
          <p:nvPr userDrawn="1"/>
        </p:nvSpPr>
        <p:spPr>
          <a:xfrm>
            <a:off x="10518796" y="1343813"/>
            <a:ext cx="1034272"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equity</a:t>
            </a:r>
          </a:p>
        </p:txBody>
      </p:sp>
      <p:sp>
        <p:nvSpPr>
          <p:cNvPr id="13" name="TextBox 12">
            <a:extLst>
              <a:ext uri="{FF2B5EF4-FFF2-40B4-BE49-F238E27FC236}">
                <a16:creationId xmlns:a16="http://schemas.microsoft.com/office/drawing/2014/main" id="{C3744720-E9FB-E6AA-407E-A30A06E79867}"/>
              </a:ext>
            </a:extLst>
          </p:cNvPr>
          <p:cNvSpPr txBox="1"/>
          <p:nvPr userDrawn="1"/>
        </p:nvSpPr>
        <p:spPr>
          <a:xfrm>
            <a:off x="10336193" y="2985845"/>
            <a:ext cx="1097909"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wellbeing</a:t>
            </a:r>
          </a:p>
        </p:txBody>
      </p:sp>
      <p:sp>
        <p:nvSpPr>
          <p:cNvPr id="14" name="TextBox 13">
            <a:extLst>
              <a:ext uri="{FF2B5EF4-FFF2-40B4-BE49-F238E27FC236}">
                <a16:creationId xmlns:a16="http://schemas.microsoft.com/office/drawing/2014/main" id="{FEC2AF27-9AD8-1F2B-47D9-AA25131F3476}"/>
              </a:ext>
            </a:extLst>
          </p:cNvPr>
          <p:cNvSpPr txBox="1"/>
          <p:nvPr userDrawn="1"/>
        </p:nvSpPr>
        <p:spPr>
          <a:xfrm>
            <a:off x="8928926" y="3315979"/>
            <a:ext cx="998094"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rights</a:t>
            </a:r>
          </a:p>
        </p:txBody>
      </p:sp>
      <p:sp>
        <p:nvSpPr>
          <p:cNvPr id="15" name="TextBox 14">
            <a:extLst>
              <a:ext uri="{FF2B5EF4-FFF2-40B4-BE49-F238E27FC236}">
                <a16:creationId xmlns:a16="http://schemas.microsoft.com/office/drawing/2014/main" id="{B6E9B441-95B3-1348-C01A-53085A3D885E}"/>
              </a:ext>
            </a:extLst>
          </p:cNvPr>
          <p:cNvSpPr txBox="1"/>
          <p:nvPr userDrawn="1"/>
        </p:nvSpPr>
        <p:spPr>
          <a:xfrm>
            <a:off x="8186814" y="2082130"/>
            <a:ext cx="1034272"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world</a:t>
            </a:r>
          </a:p>
        </p:txBody>
      </p:sp>
      <p:sp>
        <p:nvSpPr>
          <p:cNvPr id="16" name="TextBox 15">
            <a:extLst>
              <a:ext uri="{FF2B5EF4-FFF2-40B4-BE49-F238E27FC236}">
                <a16:creationId xmlns:a16="http://schemas.microsoft.com/office/drawing/2014/main" id="{AB9659E8-A5FC-86E2-6A86-9C98E34135F5}"/>
              </a:ext>
            </a:extLst>
          </p:cNvPr>
          <p:cNvSpPr txBox="1"/>
          <p:nvPr userDrawn="1"/>
        </p:nvSpPr>
        <p:spPr>
          <a:xfrm>
            <a:off x="8660524" y="2193982"/>
            <a:ext cx="2532993" cy="430887"/>
          </a:xfrm>
          <a:prstGeom prst="rect">
            <a:avLst/>
          </a:prstGeom>
          <a:noFill/>
        </p:spPr>
        <p:txBody>
          <a:bodyPr wrap="square" rtlCol="0">
            <a:spAutoFit/>
          </a:bodyPr>
          <a:lstStyle/>
          <a:p>
            <a:pPr algn="ctr"/>
            <a:r>
              <a:rPr lang="en-US" sz="1100" b="1" i="0">
                <a:solidFill>
                  <a:srgbClr val="004AAD"/>
                </a:solidFill>
                <a:latin typeface="Gill Sans" panose="020B0502020104020203" pitchFamily="34" charset="-79"/>
                <a:cs typeface="Gill Sans" panose="020B0502020104020203" pitchFamily="34" charset="-79"/>
              </a:rPr>
              <a:t>Our future for </a:t>
            </a:r>
            <a:br>
              <a:rPr lang="en-US" sz="1100" b="1" i="0">
                <a:solidFill>
                  <a:srgbClr val="004AAD"/>
                </a:solidFill>
                <a:latin typeface="Gill Sans" panose="020B0502020104020203" pitchFamily="34" charset="-79"/>
                <a:cs typeface="Gill Sans" panose="020B0502020104020203" pitchFamily="34" charset="-79"/>
              </a:rPr>
            </a:br>
            <a:r>
              <a:rPr lang="en-US" sz="1100" b="1" i="0">
                <a:solidFill>
                  <a:srgbClr val="004AAD"/>
                </a:solidFill>
                <a:latin typeface="Gill Sans" panose="020B0502020104020203" pitchFamily="34" charset="-79"/>
                <a:cs typeface="Gill Sans" panose="020B0502020104020203" pitchFamily="34" charset="-79"/>
              </a:rPr>
              <a:t>Scottish education</a:t>
            </a:r>
          </a:p>
        </p:txBody>
      </p:sp>
    </p:spTree>
    <p:extLst>
      <p:ext uri="{BB962C8B-B14F-4D97-AF65-F5344CB8AC3E}">
        <p14:creationId xmlns:p14="http://schemas.microsoft.com/office/powerpoint/2010/main" val="152184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0824E2-AE15-C6F9-A68F-6AFA6D1C4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16249" y="451412"/>
            <a:ext cx="3692324" cy="3692324"/>
          </a:xfrm>
          <a:prstGeom prst="rect">
            <a:avLst/>
          </a:prstGeom>
        </p:spPr>
      </p:pic>
      <p:sp>
        <p:nvSpPr>
          <p:cNvPr id="16" name="TextBox 15">
            <a:extLst>
              <a:ext uri="{FF2B5EF4-FFF2-40B4-BE49-F238E27FC236}">
                <a16:creationId xmlns:a16="http://schemas.microsoft.com/office/drawing/2014/main" id="{21C80BA5-6515-C14B-DC44-B12C1652A334}"/>
              </a:ext>
            </a:extLst>
          </p:cNvPr>
          <p:cNvSpPr txBox="1"/>
          <p:nvPr userDrawn="1"/>
        </p:nvSpPr>
        <p:spPr>
          <a:xfrm>
            <a:off x="9121463" y="1066865"/>
            <a:ext cx="1034273"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learning</a:t>
            </a:r>
          </a:p>
        </p:txBody>
      </p:sp>
      <p:sp>
        <p:nvSpPr>
          <p:cNvPr id="17" name="TextBox 16">
            <a:extLst>
              <a:ext uri="{FF2B5EF4-FFF2-40B4-BE49-F238E27FC236}">
                <a16:creationId xmlns:a16="http://schemas.microsoft.com/office/drawing/2014/main" id="{E7226A2A-9AEB-7238-AD29-94F375F6CCAD}"/>
              </a:ext>
            </a:extLst>
          </p:cNvPr>
          <p:cNvSpPr txBox="1"/>
          <p:nvPr userDrawn="1"/>
        </p:nvSpPr>
        <p:spPr>
          <a:xfrm>
            <a:off x="10518796" y="1343813"/>
            <a:ext cx="1034272"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equity</a:t>
            </a:r>
          </a:p>
        </p:txBody>
      </p:sp>
      <p:sp>
        <p:nvSpPr>
          <p:cNvPr id="25" name="TextBox 24">
            <a:extLst>
              <a:ext uri="{FF2B5EF4-FFF2-40B4-BE49-F238E27FC236}">
                <a16:creationId xmlns:a16="http://schemas.microsoft.com/office/drawing/2014/main" id="{A69F73BF-AD5D-FCD0-E57F-D9FA34AFD324}"/>
              </a:ext>
            </a:extLst>
          </p:cNvPr>
          <p:cNvSpPr txBox="1"/>
          <p:nvPr userDrawn="1"/>
        </p:nvSpPr>
        <p:spPr>
          <a:xfrm>
            <a:off x="10336193" y="2985845"/>
            <a:ext cx="1097909"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wellbeing</a:t>
            </a:r>
          </a:p>
        </p:txBody>
      </p:sp>
      <p:sp>
        <p:nvSpPr>
          <p:cNvPr id="26" name="TextBox 25">
            <a:extLst>
              <a:ext uri="{FF2B5EF4-FFF2-40B4-BE49-F238E27FC236}">
                <a16:creationId xmlns:a16="http://schemas.microsoft.com/office/drawing/2014/main" id="{A53D25EC-5751-03CB-D00B-D3A10A6F7B3F}"/>
              </a:ext>
            </a:extLst>
          </p:cNvPr>
          <p:cNvSpPr txBox="1"/>
          <p:nvPr userDrawn="1"/>
        </p:nvSpPr>
        <p:spPr>
          <a:xfrm>
            <a:off x="8928926" y="3315979"/>
            <a:ext cx="998094"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rights</a:t>
            </a:r>
          </a:p>
        </p:txBody>
      </p:sp>
      <p:sp>
        <p:nvSpPr>
          <p:cNvPr id="27" name="TextBox 26">
            <a:extLst>
              <a:ext uri="{FF2B5EF4-FFF2-40B4-BE49-F238E27FC236}">
                <a16:creationId xmlns:a16="http://schemas.microsoft.com/office/drawing/2014/main" id="{BE2F1789-3A45-402D-1831-D0FC9BA5D0D2}"/>
              </a:ext>
            </a:extLst>
          </p:cNvPr>
          <p:cNvSpPr txBox="1"/>
          <p:nvPr userDrawn="1"/>
        </p:nvSpPr>
        <p:spPr>
          <a:xfrm>
            <a:off x="8186814" y="2082130"/>
            <a:ext cx="1034272" cy="430887"/>
          </a:xfrm>
          <a:prstGeom prst="rect">
            <a:avLst/>
          </a:prstGeom>
          <a:noFill/>
        </p:spPr>
        <p:txBody>
          <a:bodyPr wrap="square" rtlCol="0">
            <a:spAutoFit/>
          </a:bodyPr>
          <a:lstStyle/>
          <a:p>
            <a:pPr algn="ctr"/>
            <a:r>
              <a:rPr lang="en-US" sz="1100" b="1" i="0">
                <a:solidFill>
                  <a:schemeClr val="bg1"/>
                </a:solidFill>
                <a:latin typeface="Gill Sans" panose="020B0502020104020203" pitchFamily="34" charset="-79"/>
                <a:cs typeface="Gill Sans" panose="020B0502020104020203" pitchFamily="34" charset="-79"/>
              </a:rPr>
              <a:t>Our future world</a:t>
            </a:r>
          </a:p>
        </p:txBody>
      </p:sp>
      <p:sp>
        <p:nvSpPr>
          <p:cNvPr id="28" name="TextBox 27">
            <a:extLst>
              <a:ext uri="{FF2B5EF4-FFF2-40B4-BE49-F238E27FC236}">
                <a16:creationId xmlns:a16="http://schemas.microsoft.com/office/drawing/2014/main" id="{6FFB2F62-69E7-8E76-027C-5A24C93432AB}"/>
              </a:ext>
            </a:extLst>
          </p:cNvPr>
          <p:cNvSpPr txBox="1"/>
          <p:nvPr userDrawn="1"/>
        </p:nvSpPr>
        <p:spPr>
          <a:xfrm>
            <a:off x="8660524" y="2193982"/>
            <a:ext cx="2532993" cy="430887"/>
          </a:xfrm>
          <a:prstGeom prst="rect">
            <a:avLst/>
          </a:prstGeom>
          <a:noFill/>
        </p:spPr>
        <p:txBody>
          <a:bodyPr wrap="square" rtlCol="0">
            <a:spAutoFit/>
          </a:bodyPr>
          <a:lstStyle/>
          <a:p>
            <a:pPr algn="ctr"/>
            <a:r>
              <a:rPr lang="en-US" sz="1100" b="1" i="0">
                <a:solidFill>
                  <a:srgbClr val="004AAD"/>
                </a:solidFill>
                <a:latin typeface="Gill Sans" panose="020B0502020104020203" pitchFamily="34" charset="-79"/>
                <a:cs typeface="Gill Sans" panose="020B0502020104020203" pitchFamily="34" charset="-79"/>
              </a:rPr>
              <a:t>Our future for </a:t>
            </a:r>
            <a:br>
              <a:rPr lang="en-US" sz="1100" b="1" i="0">
                <a:solidFill>
                  <a:srgbClr val="004AAD"/>
                </a:solidFill>
                <a:latin typeface="Gill Sans" panose="020B0502020104020203" pitchFamily="34" charset="-79"/>
                <a:cs typeface="Gill Sans" panose="020B0502020104020203" pitchFamily="34" charset="-79"/>
              </a:rPr>
            </a:br>
            <a:r>
              <a:rPr lang="en-US" sz="1100" b="1" i="0">
                <a:solidFill>
                  <a:srgbClr val="004AAD"/>
                </a:solidFill>
                <a:latin typeface="Gill Sans" panose="020B0502020104020203" pitchFamily="34" charset="-79"/>
                <a:cs typeface="Gill Sans" panose="020B0502020104020203" pitchFamily="34" charset="-79"/>
              </a:rPr>
              <a:t>Scottish education</a:t>
            </a:r>
          </a:p>
        </p:txBody>
      </p:sp>
      <p:sp>
        <p:nvSpPr>
          <p:cNvPr id="8" name="Content Placeholder 2">
            <a:extLst>
              <a:ext uri="{FF2B5EF4-FFF2-40B4-BE49-F238E27FC236}">
                <a16:creationId xmlns:a16="http://schemas.microsoft.com/office/drawing/2014/main" id="{A5B13EA0-36BF-2440-A23B-EDA9690EAEEC}"/>
              </a:ext>
            </a:extLst>
          </p:cNvPr>
          <p:cNvSpPr>
            <a:spLocks noGrp="1"/>
          </p:cNvSpPr>
          <p:nvPr>
            <p:ph idx="11" hasCustomPrompt="1"/>
          </p:nvPr>
        </p:nvSpPr>
        <p:spPr>
          <a:xfrm>
            <a:off x="1203766" y="1331843"/>
            <a:ext cx="7153156" cy="269034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indent="0">
              <a:buNone/>
            </a:pPr>
            <a:r>
              <a:rPr lang="en-US" sz="2000">
                <a:solidFill>
                  <a:srgbClr val="004AAD"/>
                </a:solidFill>
              </a:rPr>
              <a:t>Question to be added here</a:t>
            </a:r>
          </a:p>
        </p:txBody>
      </p:sp>
      <p:sp>
        <p:nvSpPr>
          <p:cNvPr id="10" name="Title 1">
            <a:extLst>
              <a:ext uri="{FF2B5EF4-FFF2-40B4-BE49-F238E27FC236}">
                <a16:creationId xmlns:a16="http://schemas.microsoft.com/office/drawing/2014/main" id="{A423086F-9643-D0F4-8165-008DC0A24063}"/>
              </a:ext>
            </a:extLst>
          </p:cNvPr>
          <p:cNvSpPr>
            <a:spLocks noGrp="1"/>
          </p:cNvSpPr>
          <p:nvPr>
            <p:ph type="title" hasCustomPrompt="1"/>
          </p:nvPr>
        </p:nvSpPr>
        <p:spPr>
          <a:xfrm>
            <a:off x="638932" y="762794"/>
            <a:ext cx="7717990" cy="569049"/>
          </a:xfrm>
        </p:spPr>
        <p:txBody>
          <a:bodyPr anchor="t">
            <a:noAutofit/>
          </a:bodyPr>
          <a:lstStyle>
            <a:lvl1pPr>
              <a:defRPr sz="4000">
                <a:solidFill>
                  <a:srgbClr val="004AAD"/>
                </a:solidFill>
              </a:defRPr>
            </a:lvl1pPr>
          </a:lstStyle>
          <a:p>
            <a:r>
              <a:rPr lang="en-US"/>
              <a:t>Title</a:t>
            </a:r>
            <a:endParaRPr lang="en-GB"/>
          </a:p>
        </p:txBody>
      </p:sp>
      <p:sp>
        <p:nvSpPr>
          <p:cNvPr id="2" name="Rectangle 1">
            <a:extLst>
              <a:ext uri="{FF2B5EF4-FFF2-40B4-BE49-F238E27FC236}">
                <a16:creationId xmlns:a16="http://schemas.microsoft.com/office/drawing/2014/main" id="{02DC8EA0-CD37-20A5-0964-6C47FE159B10}"/>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1">
            <a:extLst>
              <a:ext uri="{FF2B5EF4-FFF2-40B4-BE49-F238E27FC236}">
                <a16:creationId xmlns:a16="http://schemas.microsoft.com/office/drawing/2014/main" id="{16D4A259-C54C-1B52-6C65-949691DD84EC}"/>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
            <a:extLst>
              <a:ext uri="{FF2B5EF4-FFF2-40B4-BE49-F238E27FC236}">
                <a16:creationId xmlns:a16="http://schemas.microsoft.com/office/drawing/2014/main" id="{83FB5B30-5D68-EDE6-C29F-E7416FFE6440}"/>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11" name="TextBox 10">
            <a:extLst>
              <a:ext uri="{FF2B5EF4-FFF2-40B4-BE49-F238E27FC236}">
                <a16:creationId xmlns:a16="http://schemas.microsoft.com/office/drawing/2014/main" id="{001ED0E8-E227-12E4-D8B2-AA6A1C748999}"/>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295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623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1332" y="1495242"/>
            <a:ext cx="5228470" cy="42379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24599" y="1495242"/>
            <a:ext cx="5228467" cy="42379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
            <a:extLst>
              <a:ext uri="{FF2B5EF4-FFF2-40B4-BE49-F238E27FC236}">
                <a16:creationId xmlns:a16="http://schemas.microsoft.com/office/drawing/2014/main" id="{4E797F31-35DC-B4C6-FEAF-D5959C252D5D}"/>
              </a:ext>
            </a:extLst>
          </p:cNvPr>
          <p:cNvSpPr>
            <a:spLocks noGrp="1"/>
          </p:cNvSpPr>
          <p:nvPr>
            <p:ph type="body" idx="10" hasCustomPrompt="1"/>
          </p:nvPr>
        </p:nvSpPr>
        <p:spPr>
          <a:xfrm>
            <a:off x="791332" y="926194"/>
            <a:ext cx="10742255" cy="569049"/>
          </a:xfrm>
        </p:spPr>
        <p:txBody>
          <a:bodyPr anchor="t">
            <a:normAutofit/>
          </a:bodyPr>
          <a:lstStyle>
            <a:lvl1pPr marL="0" indent="0">
              <a:buNone/>
              <a:defRPr sz="2800" b="1">
                <a:solidFill>
                  <a:srgbClr val="004AA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874534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413CFF6-A4C1-284C-C382-E739B8B4225E}"/>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333474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9B4C88-A93B-78B5-6396-E47C3418FF33}"/>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030448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A8D1A4-725D-1769-3377-8D0330EC43F3}"/>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145731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F311BC-D44C-C87F-9077-FAFA43951A0C}"/>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628385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00BF6C-FA0C-9CB4-FD9D-3FE93557FD50}"/>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240344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8010B6-B787-A0B4-3246-2C90A13B49BA}"/>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806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67654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37D8E8-0421-3557-DE9F-B03204ACFB36}"/>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591022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37E2106-7B9C-E845-5585-4354A41975F7}"/>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032206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B311B2C-63AC-5CDD-A12B-CA6C9F8605EB}"/>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2493132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CAB742-2BD6-D7FD-894A-3E16D8B93447}"/>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613432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46DF8C-7199-800A-AFC8-0C75C1B88359}"/>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580691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D4CF100-F80E-B092-29BF-C1F65ED4D0AC}"/>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2681522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933B99-E4BC-9C90-8BEB-09DA729273CF}"/>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959727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AD8713-4E8E-BF8E-5CB8-7D9BF7832125}"/>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462069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F5217FB-242A-E81B-0A52-435F8B1274D8}"/>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11861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A51CF6-F18C-1ECA-AA82-1374085177EF}"/>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66708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3296845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B04DF0-FFE6-3B31-5BDC-0F70371DE04C}"/>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28488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3" r:id="rId4"/>
    <p:sldLayoutId id="2147483695" r:id="rId5"/>
    <p:sldLayoutId id="2147483685" r:id="rId6"/>
    <p:sldLayoutId id="2147483686" r:id="rId7"/>
    <p:sldLayoutId id="2147483687" r:id="rId8"/>
    <p:sldLayoutId id="2147483688" r:id="rId9"/>
    <p:sldLayoutId id="2147483689"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47143800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78" r:id="rId3"/>
    <p:sldLayoutId id="2147483651" r:id="rId4"/>
    <p:sldLayoutId id="2147483653" r:id="rId5"/>
    <p:sldLayoutId id="2147483680" r:id="rId6"/>
    <p:sldLayoutId id="2147483679" r:id="rId7"/>
    <p:sldLayoutId id="2147483681" r:id="rId8"/>
    <p:sldLayoutId id="2147483683" r:id="rId9"/>
    <p:sldLayoutId id="2147483682" r:id="rId10"/>
    <p:sldLayoutId id="2147483684" r:id="rId11"/>
    <p:sldLayoutId id="2147483655" r:id="rId12"/>
    <p:sldLayoutId id="2147483652" r:id="rId13"/>
  </p:sldLayoutIdLst>
  <p:txStyles>
    <p:titleStyle>
      <a:lvl1pPr algn="l" defTabSz="914400" rtl="0" eaLnBrk="1" latinLnBrk="0" hangingPunct="1">
        <a:lnSpc>
          <a:spcPct val="90000"/>
        </a:lnSpc>
        <a:spcBef>
          <a:spcPct val="0"/>
        </a:spcBef>
        <a:buNone/>
        <a:defRPr sz="4000" b="1" kern="1200">
          <a:solidFill>
            <a:srgbClr val="004AA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93625B2-C99A-D3B5-CC82-69BDA26C7F80}"/>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727085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forms.office.com/e/b5PCpJJJ3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rofessionallearning.education.gov.scot/explore/the-national-model-of-professional-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1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s://www.childrensparliament.org.uk/dignity-in-school/" TargetMode="Externa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un.org/en/udhrbook/#4" TargetMode="External"/><Relationship Id="rId5" Type="http://schemas.openxmlformats.org/officeDocument/2006/relationships/hyperlink" Target="https://togetherscotland.org.uk/media/3229/mapping-tool.pdf" TargetMode="External"/><Relationship Id="rId4" Type="http://schemas.openxmlformats.org/officeDocument/2006/relationships/hyperlink" Target="https://www.thinglink.com/scene/15432821413437767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image forms part of the Education Scotland branding. It is 2 teal-coloured overlapping triangl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0" y="3807940"/>
            <a:ext cx="12209380" cy="3105484"/>
          </a:xfrm>
          <a:prstGeom prst="rect">
            <a:avLst/>
          </a:prstGeom>
        </p:spPr>
      </p:pic>
      <p:sp>
        <p:nvSpPr>
          <p:cNvPr id="7" name="Title 6"/>
          <p:cNvSpPr>
            <a:spLocks noGrp="1"/>
          </p:cNvSpPr>
          <p:nvPr>
            <p:ph type="title" idx="4294967295"/>
          </p:nvPr>
        </p:nvSpPr>
        <p:spPr>
          <a:xfrm>
            <a:off x="569082" y="2027366"/>
            <a:ext cx="10721645"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defRPr/>
            </a:pPr>
            <a:r>
              <a:rPr lang="en-GB" sz="2400" kern="1200" dirty="0">
                <a:latin typeface="Segoe UI"/>
                <a:ea typeface="+mn-ea"/>
                <a:cs typeface="Segoe UI"/>
              </a:rPr>
              <a:t>Inclusion, Wellbeing and Equalities Professional Learning Framework</a:t>
            </a:r>
            <a:br>
              <a:rPr lang="en-GB" sz="2400" kern="1200" dirty="0">
                <a:latin typeface="Segoe UI"/>
                <a:ea typeface="+mn-ea"/>
                <a:cs typeface="Segoe UI"/>
              </a:rPr>
            </a:br>
            <a:br>
              <a:rPr lang="en-GB" sz="2400" kern="1200" dirty="0">
                <a:latin typeface="Segoe UI"/>
                <a:ea typeface="+mn-ea"/>
                <a:cs typeface="Segoe UI"/>
              </a:rPr>
            </a:br>
            <a:r>
              <a:rPr lang="en-GB" sz="3600" kern="1200" dirty="0">
                <a:latin typeface="Segoe UI"/>
                <a:ea typeface="+mn-ea"/>
                <a:cs typeface="Segoe UI"/>
              </a:rPr>
              <a:t>The United Nations Convention on the Rights of the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99694"/>
                </a:solidFill>
                <a:effectLst/>
                <a:uLnTx/>
                <a:uFillTx/>
                <a:latin typeface="Segoe UI" panose="020B0502040204020203" pitchFamily="34" charset="0"/>
                <a:ea typeface="+mn-ea"/>
                <a:cs typeface="Segoe UI" panose="020B0502040204020203" pitchFamily="34" charset="0"/>
              </a:rPr>
              <a:t>Informed level </a:t>
            </a:r>
          </a:p>
        </p:txBody>
      </p:sp>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165" y="475679"/>
            <a:ext cx="1207497" cy="1013701"/>
          </a:xfrm>
          <a:prstGeom prst="rect">
            <a:avLst/>
          </a:prstGeom>
        </p:spPr>
      </p:pic>
      <p:pic>
        <p:nvPicPr>
          <p:cNvPr id="11" name="Picture 10" descr="This image represents Wellbeing and Care. Inside a centrally placed heart shape are 3 stylised icons representing gender neutral children and young people.  The supporting the heart are  3 stylised icons representing gender neutral children, young people and adult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033" y="487797"/>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1639" y="475679"/>
            <a:ext cx="1225863" cy="1025622"/>
          </a:xfrm>
          <a:prstGeom prst="rect">
            <a:avLst/>
          </a:prstGeom>
        </p:spPr>
      </p:pic>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42104F83-3D07-A90C-7CFC-891746049B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095" y="493086"/>
            <a:ext cx="1193878" cy="1000613"/>
          </a:xfrm>
          <a:prstGeom prst="rect">
            <a:avLst/>
          </a:prstGeom>
        </p:spPr>
      </p:pic>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4" name="Picture 13" descr="This is the Education Scotland, Inclusion, Wellbeing and Equalities logo. It is  blue green and yellow. ">
            <a:extLst>
              <a:ext uri="{FF2B5EF4-FFF2-40B4-BE49-F238E27FC236}">
                <a16:creationId xmlns:a16="http://schemas.microsoft.com/office/drawing/2014/main" id="{85014043-7488-2EAB-B3D1-267ED42E4B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1184" y="472440"/>
            <a:ext cx="2016064" cy="1014984"/>
          </a:xfrm>
          <a:prstGeom prst="rect">
            <a:avLst/>
          </a:prstGeom>
        </p:spPr>
      </p:pic>
      <p:pic>
        <p:nvPicPr>
          <p:cNvPr id="5" name="Picture 4" descr="This is the Education Scotland logo. It is blue green and yellow."/>
          <p:cNvPicPr>
            <a:picLocks noChangeAspect="1"/>
          </p:cNvPicPr>
          <p:nvPr/>
        </p:nvPicPr>
        <p:blipFill rotWithShape="1">
          <a:blip r:embed="rId9" cstate="print">
            <a:extLst>
              <a:ext uri="{28A0092B-C50C-407E-A947-70E740481C1C}">
                <a14:useLocalDpi xmlns:a14="http://schemas.microsoft.com/office/drawing/2010/main" val="0"/>
              </a:ext>
            </a:extLst>
          </a:blip>
          <a:srcRect l="10041" t="16807" r="10529" b="28484"/>
          <a:stretch/>
        </p:blipFill>
        <p:spPr>
          <a:xfrm>
            <a:off x="281699" y="475679"/>
            <a:ext cx="2307574" cy="971713"/>
          </a:xfrm>
          <a:prstGeom prst="rect">
            <a:avLst/>
          </a:prstGeom>
        </p:spPr>
      </p:pic>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algn="r" eaLnBrk="1" hangingPunct="1">
              <a:lnSpc>
                <a:spcPct val="100000"/>
              </a:lnSpc>
              <a:spcBef>
                <a:spcPts val="0"/>
              </a:spcBef>
              <a:spcAft>
                <a:spcPts val="0"/>
              </a:spcAft>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luchd-ionnsachaidh na h-Alba, le luchd-foghlaim Alba </a:t>
            </a:r>
          </a:p>
        </p:txBody>
      </p:sp>
      <p:sp>
        <p:nvSpPr>
          <p:cNvPr id="2" name="Rectangle 1">
            <a:extLst>
              <a:ext uri="{FF2B5EF4-FFF2-40B4-BE49-F238E27FC236}">
                <a16:creationId xmlns:a16="http://schemas.microsoft.com/office/drawing/2014/main" id="{B4FC2E3E-4883-3C97-169C-D1014A914F01}"/>
              </a:ext>
            </a:extLst>
          </p:cNvPr>
          <p:cNvSpPr/>
          <p:nvPr/>
        </p:nvSpPr>
        <p:spPr>
          <a:xfrm>
            <a:off x="537298" y="4696928"/>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solidFill>
                  <a:srgbClr val="B3D236"/>
                </a:solidFill>
              </a:rPr>
              <a:t>@ESInclusionTeam</a:t>
            </a:r>
            <a:endParaRPr lang="en-US" sz="2400">
              <a:solidFill>
                <a:srgbClr val="B3D236"/>
              </a:solidFill>
            </a:endParaRPr>
          </a:p>
        </p:txBody>
      </p:sp>
    </p:spTree>
    <p:extLst>
      <p:ext uri="{BB962C8B-B14F-4D97-AF65-F5344CB8AC3E}">
        <p14:creationId xmlns:p14="http://schemas.microsoft.com/office/powerpoint/2010/main" val="276721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pic>
        <p:nvPicPr>
          <p:cNvPr id="4" name="Picture 3" descr="A black sign with white text&#10;&#10;Description automatically generated">
            <a:extLst>
              <a:ext uri="{FF2B5EF4-FFF2-40B4-BE49-F238E27FC236}">
                <a16:creationId xmlns:a16="http://schemas.microsoft.com/office/drawing/2014/main" id="{7FB749AE-829F-F913-873C-6AEBCC455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2829" y="0"/>
            <a:ext cx="1321787" cy="677520"/>
          </a:xfrm>
          <a:prstGeom prst="rect">
            <a:avLst/>
          </a:prstGeom>
        </p:spPr>
      </p:pic>
      <p:sp>
        <p:nvSpPr>
          <p:cNvPr id="7" name="TextBox 6">
            <a:extLst>
              <a:ext uri="{FF2B5EF4-FFF2-40B4-BE49-F238E27FC236}">
                <a16:creationId xmlns:a16="http://schemas.microsoft.com/office/drawing/2014/main" id="{689B5DA9-7EB1-6512-7768-8CC6D2B5FF9E}"/>
              </a:ext>
            </a:extLst>
          </p:cNvPr>
          <p:cNvSpPr txBox="1"/>
          <p:nvPr/>
        </p:nvSpPr>
        <p:spPr>
          <a:xfrm>
            <a:off x="2097024" y="5567045"/>
            <a:ext cx="6242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LINK</a:t>
            </a:r>
            <a:r>
              <a:rPr kumimoji="0" lang="en-GB" sz="24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GB" sz="2400" b="0" i="0" u="sng" strike="noStrike" kern="1200" cap="none" spc="0" normalizeH="0" baseline="0" noProof="0" dirty="0">
                <a:ln>
                  <a:noFill/>
                </a:ln>
                <a:solidFill>
                  <a:srgbClr val="00C8A5"/>
                </a:solidFill>
                <a:effectLst/>
                <a:uLnTx/>
                <a:uFillTx/>
                <a:latin typeface="Segoe UI" panose="020B0502040204020203" pitchFamily="34" charset="0"/>
                <a:ea typeface="Calibri" panose="020F050202020403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12" name="Picture 11" descr="This is an image of a pencil and forms with the text Feedback Form at the bottom. ">
            <a:extLst>
              <a:ext uri="{FF2B5EF4-FFF2-40B4-BE49-F238E27FC236}">
                <a16:creationId xmlns:a16="http://schemas.microsoft.com/office/drawing/2014/main" id="{0EA6FC52-B4E5-86A6-CB22-60CCD004DB9E}"/>
              </a:ext>
            </a:extLst>
          </p:cNvPr>
          <p:cNvPicPr>
            <a:picLocks noChangeAspect="1"/>
          </p:cNvPicPr>
          <p:nvPr/>
        </p:nvPicPr>
        <p:blipFill rotWithShape="1">
          <a:blip r:embed="rId5"/>
          <a:srcRect l="13089" t="9679" r="13264" b="13586"/>
          <a:stretch/>
        </p:blipFill>
        <p:spPr>
          <a:xfrm>
            <a:off x="486956" y="1122116"/>
            <a:ext cx="1052755" cy="1182506"/>
          </a:xfrm>
          <a:prstGeom prst="rect">
            <a:avLst/>
          </a:prstGeom>
          <a:ln w="50800">
            <a:noFill/>
          </a:ln>
        </p:spPr>
      </p:pic>
      <p:pic>
        <p:nvPicPr>
          <p:cNvPr id="5" name="Picture 4" descr="This image is a QR code to access an evaluation form">
            <a:extLst>
              <a:ext uri="{FF2B5EF4-FFF2-40B4-BE49-F238E27FC236}">
                <a16:creationId xmlns:a16="http://schemas.microsoft.com/office/drawing/2014/main" id="{BC7184C6-B54B-A525-1269-627480308240}"/>
              </a:ext>
            </a:extLst>
          </p:cNvPr>
          <p:cNvPicPr>
            <a:picLocks noChangeAspect="1"/>
          </p:cNvPicPr>
          <p:nvPr/>
        </p:nvPicPr>
        <p:blipFill>
          <a:blip r:embed="rId6"/>
          <a:stretch>
            <a:fillRect/>
          </a:stretch>
        </p:blipFill>
        <p:spPr>
          <a:xfrm>
            <a:off x="8558693" y="1558835"/>
            <a:ext cx="3146351" cy="3167051"/>
          </a:xfrm>
          <a:prstGeom prst="rect">
            <a:avLst/>
          </a:prstGeom>
        </p:spPr>
      </p:pic>
      <p:sp>
        <p:nvSpPr>
          <p:cNvPr id="3" name="Title 2">
            <a:extLst>
              <a:ext uri="{FF2B5EF4-FFF2-40B4-BE49-F238E27FC236}">
                <a16:creationId xmlns:a16="http://schemas.microsoft.com/office/drawing/2014/main" id="{5F67C57E-D395-3B2B-7565-705BC2E28806}"/>
              </a:ext>
            </a:extLst>
          </p:cNvPr>
          <p:cNvSpPr>
            <a:spLocks noGrp="1"/>
          </p:cNvSpPr>
          <p:nvPr>
            <p:ph type="title"/>
          </p:nvPr>
        </p:nvSpPr>
        <p:spPr>
          <a:xfrm>
            <a:off x="641699" y="291644"/>
            <a:ext cx="10836972" cy="711200"/>
          </a:xfrm>
        </p:spPr>
        <p:txBody>
          <a:bodyPr/>
          <a:lstStyle/>
          <a:p>
            <a:r>
              <a:rPr lang="en-GB" dirty="0"/>
              <a:t>We value your feedback </a:t>
            </a:r>
          </a:p>
        </p:txBody>
      </p:sp>
    </p:spTree>
    <p:extLst>
      <p:ext uri="{BB962C8B-B14F-4D97-AF65-F5344CB8AC3E}">
        <p14:creationId xmlns:p14="http://schemas.microsoft.com/office/powerpoint/2010/main" val="101823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This is the Education Scotland logo. It is blue green and yellow."/>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This decorative image is part of the Education Scotland branding. It is 2 teal-coloured overlapping triangle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2" name="Title 1">
            <a:extLst>
              <a:ext uri="{FF2B5EF4-FFF2-40B4-BE49-F238E27FC236}">
                <a16:creationId xmlns:a16="http://schemas.microsoft.com/office/drawing/2014/main" id="{F85E4C37-5DB2-CDCE-E7F6-4240E149CE9D}"/>
              </a:ext>
            </a:extLst>
          </p:cNvPr>
          <p:cNvSpPr txBox="1">
            <a:spLocks noGrp="1"/>
          </p:cNvSpPr>
          <p:nvPr>
            <p:ph type="title" idx="4294967295"/>
          </p:nvPr>
        </p:nvSpPr>
        <p:spPr>
          <a:xfrm>
            <a:off x="6611048" y="5972962"/>
            <a:ext cx="55809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148890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184404" y="323290"/>
            <a:ext cx="3567685"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Interconnectivity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834" y="1138026"/>
            <a:ext cx="6760624" cy="4070428"/>
          </a:xfrm>
          <a:prstGeom prst="rect">
            <a:avLst/>
          </a:prstGeom>
        </p:spPr>
      </p:pic>
      <p:pic>
        <p:nvPicPr>
          <p:cNvPr id="10" name="Picture 9" descr="This image represents Inclusion. Inside a centrally placed heart shape are 3 stylised icons representing 3 gender neutral children and young people. One icon represents wheelchair users.  generated">
            <a:extLst>
              <a:ext uri="{FF2B5EF4-FFF2-40B4-BE49-F238E27FC236}">
                <a16:creationId xmlns:a16="http://schemas.microsoft.com/office/drawing/2014/main" id="{11BB54A0-A9F0-23EC-3B94-FB930D821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006" y="3646051"/>
            <a:ext cx="1349409" cy="1130966"/>
          </a:xfrm>
          <a:prstGeom prst="rect">
            <a:avLst/>
          </a:prstGeom>
          <a:ln>
            <a:noFill/>
          </a:ln>
          <a:effectLst>
            <a:outerShdw blurRad="292100" dist="139700" dir="2700000" algn="tl" rotWithShape="0">
              <a:srgbClr val="333333">
                <a:alpha val="65000"/>
              </a:srgbClr>
            </a:outerShdw>
          </a:effectLst>
        </p:spPr>
      </p:pic>
      <p:pic>
        <p:nvPicPr>
          <p:cNvPr id="2" name="Picture 1" descr="This image represents Rights and Equalities.  Inside a centrally placed heart shape are 3 stylised icon representing gender neutral children and young people. One icon represents wheelchair users. The heart is set within the United Nations Rights of the Child logo.">
            <a:extLst>
              <a:ext uri="{FF2B5EF4-FFF2-40B4-BE49-F238E27FC236}">
                <a16:creationId xmlns:a16="http://schemas.microsoft.com/office/drawing/2014/main" id="{0AF9A1DF-33B0-B81B-A6D7-0F456032E9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9762" y="1323747"/>
            <a:ext cx="1167384" cy="978408"/>
          </a:xfrm>
          <a:prstGeom prst="rect">
            <a:avLst/>
          </a:prstGeom>
          <a:ln>
            <a:noFill/>
          </a:ln>
          <a:effectLst>
            <a:outerShdw blurRad="292100" dist="139700" dir="2700000" algn="tl" rotWithShape="0">
              <a:srgbClr val="333333">
                <a:alpha val="65000"/>
              </a:srgbClr>
            </a:outerShdw>
          </a:effectLst>
        </p:spPr>
      </p:pic>
      <p:pic>
        <p:nvPicPr>
          <p:cNvPr id="12" name="Picture 11" descr="This image represents Relationships. A central heart is encircled within 4 stylised icons representing gender neutral children, young people and adults.  confidence">
            <a:extLst>
              <a:ext uri="{FF2B5EF4-FFF2-40B4-BE49-F238E27FC236}">
                <a16:creationId xmlns:a16="http://schemas.microsoft.com/office/drawing/2014/main" id="{A8261908-E3C9-E387-F520-9170EACFE4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711" y="1448360"/>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This image represents Wellbeing and Care. Inside a centrally placed heart shape are 3 stylised icons representing gender neutral children and young people. The supporting the heart are 3 stylised icons representing gender neutral children, young people and adults.">
            <a:extLst>
              <a:ext uri="{FF2B5EF4-FFF2-40B4-BE49-F238E27FC236}">
                <a16:creationId xmlns:a16="http://schemas.microsoft.com/office/drawing/2014/main" id="{EF86A003-7A79-0CBA-2D10-8E08922ED2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4713" y="3735889"/>
            <a:ext cx="1297566" cy="108412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DBA29CEC-7370-76C6-F7DE-FE599AA24CFA}"/>
              </a:ext>
            </a:extLst>
          </p:cNvPr>
          <p:cNvSpPr/>
          <p:nvPr/>
        </p:nvSpPr>
        <p:spPr>
          <a:xfrm>
            <a:off x="972128" y="839840"/>
            <a:ext cx="4073236"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his is the Education Scotland, Inclusion, Wellbeing and Equalities logo. It is  blue green and yellow. ">
            <a:extLst>
              <a:ext uri="{FF2B5EF4-FFF2-40B4-BE49-F238E27FC236}">
                <a16:creationId xmlns:a16="http://schemas.microsoft.com/office/drawing/2014/main" id="{EE0BEA88-FC79-3620-D4B6-2E34ECFEF1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1764" y="3622110"/>
            <a:ext cx="620038" cy="312157"/>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17FA3052-582A-B741-98ED-B53A355CB2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60065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55317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C4C4"/>
                </a:solidFill>
                <a:effectLst/>
                <a:uLnTx/>
                <a:uFillTx/>
                <a:latin typeface="Segoe UI"/>
                <a:ea typeface="+mn-ea"/>
                <a:cs typeface="Segoe UI"/>
              </a:rPr>
              <a:t>How to use this resource</a:t>
            </a:r>
            <a:endParaRPr kumimoji="0" lang="en-GB" sz="3600" b="1" i="0" u="none" strike="noStrike" kern="1200" cap="none" spc="0" normalizeH="0" baseline="0" noProof="0" dirty="0">
              <a:ln>
                <a:noFill/>
              </a:ln>
              <a:solidFill>
                <a:srgbClr val="00C4C4"/>
              </a:solidFill>
              <a:effectLst/>
              <a:uLnTx/>
              <a:uFillTx/>
              <a:ea typeface="+mn-ea"/>
            </a:endParaRPr>
          </a:p>
        </p:txBody>
      </p:sp>
      <p:sp>
        <p:nvSpPr>
          <p:cNvPr id="4" name="TextBox 1">
            <a:extLst>
              <a:ext uri="{FF2B5EF4-FFF2-40B4-BE49-F238E27FC236}">
                <a16:creationId xmlns:a16="http://schemas.microsoft.com/office/drawing/2014/main" id="{567FAD77-01BF-D5F8-A6C7-332DC9AF2BBB}"/>
              </a:ext>
            </a:extLst>
          </p:cNvPr>
          <p:cNvSpPr txBox="1"/>
          <p:nvPr/>
        </p:nvSpPr>
        <p:spPr>
          <a:xfrm>
            <a:off x="137297" y="1570495"/>
            <a:ext cx="11925189" cy="4300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342900">
              <a:lnSpc>
                <a:spcPct val="120000"/>
              </a:lnSpc>
              <a:buFont typeface="Arial"/>
              <a:buChar char="•"/>
            </a:pPr>
            <a:r>
              <a:rPr lang="en-GB" sz="2300" dirty="0">
                <a:solidFill>
                  <a:schemeClr val="tx1">
                    <a:lumMod val="85000"/>
                    <a:lumOff val="15000"/>
                  </a:schemeClr>
                </a:solidFill>
                <a:latin typeface="Segoe UI"/>
                <a:ea typeface="Calibri"/>
                <a:cs typeface="Calibri"/>
              </a:rPr>
              <a:t>These slides can be used to facilitate professional learning in a group or           </a:t>
            </a:r>
          </a:p>
          <a:p>
            <a:pPr marL="342900">
              <a:lnSpc>
                <a:spcPct val="120000"/>
              </a:lnSpc>
            </a:pPr>
            <a:r>
              <a:rPr lang="en-GB" sz="2300" dirty="0">
                <a:solidFill>
                  <a:schemeClr val="tx1">
                    <a:lumMod val="85000"/>
                    <a:lumOff val="15000"/>
                  </a:schemeClr>
                </a:solidFill>
                <a:latin typeface="Segoe UI"/>
                <a:ea typeface="Calibri"/>
                <a:cs typeface="Calibri"/>
              </a:rPr>
              <a:t>     whole-setting, or as a self-directed learning activity as an individual.</a:t>
            </a:r>
            <a:endParaRPr lang="en-GB" sz="2300" dirty="0">
              <a:solidFill>
                <a:schemeClr val="tx1">
                  <a:lumMod val="85000"/>
                  <a:lumOff val="15000"/>
                </a:schemeClr>
              </a:solidFill>
              <a:latin typeface="Segoe UI"/>
              <a:cs typeface="Arial"/>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Facilitation notes are included at the bottom of each slide.</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Please do not remove or change any of the slides included.</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Facilitators are welcome to add slides or activities relevant to your own setting, to support discussion and exploration of the topic. Facilitators will know their participants’ needs best.</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Anyone who works in an educational setting can be a facilitator and use these slides. </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For reflection or discussion activities, it is important to establish a safe space which encourages respect and honesty to ensure that everyone is able to participate. </a:t>
            </a:r>
            <a:endParaRPr lang="en-GB" sz="2300" dirty="0">
              <a:solidFill>
                <a:schemeClr val="tx1">
                  <a:lumMod val="85000"/>
                  <a:lumOff val="15000"/>
                </a:schemeClr>
              </a:solidFill>
              <a:latin typeface="Segoe UI"/>
              <a:ea typeface="Calibri"/>
              <a:cs typeface="Arial"/>
            </a:endParaRPr>
          </a:p>
        </p:txBody>
      </p:sp>
      <p:pic>
        <p:nvPicPr>
          <p:cNvPr id="2" name="Picture 1" descr="This is image is the National Model for Professional Learning lo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371544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822585"/>
          </a:xfrm>
          <a:prstGeom prst="rect">
            <a:avLst/>
          </a:prstGeom>
          <a:noFill/>
        </p:spPr>
        <p:txBody>
          <a:bodyPr wrap="square" lIns="91440" tIns="45720" rIns="91440" bIns="45720" rtlCol="0" anchor="t">
            <a:spAutoFit/>
          </a:bodyPr>
          <a:lstStyle/>
          <a:p>
            <a:pPr>
              <a:lnSpc>
                <a:spcPct val="130000"/>
              </a:lnSpc>
            </a:pPr>
            <a:r>
              <a:rPr lang="en-GB" sz="2400" dirty="0">
                <a:solidFill>
                  <a:schemeClr val="tx1">
                    <a:lumMod val="85000"/>
                    <a:lumOff val="15000"/>
                  </a:schemeClr>
                </a:solidFill>
                <a:latin typeface="Segoe UI"/>
                <a:cs typeface="Segoe UI"/>
              </a:rPr>
              <a:t>This professional learning resource will support you to deepen your knowledge and understanding.</a:t>
            </a:r>
            <a:endParaRPr lang="en-GB" sz="2400" b="1"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30000"/>
              </a:lnSpc>
            </a:pPr>
            <a:endParaRPr lang="en-GB" sz="2400" dirty="0">
              <a:solidFill>
                <a:schemeClr val="tx1">
                  <a:lumMod val="85000"/>
                  <a:lumOff val="15000"/>
                </a:schemeClr>
              </a:solidFill>
              <a:latin typeface="Segoe UI"/>
              <a:cs typeface="Segoe UI"/>
            </a:endParaRPr>
          </a:p>
          <a:p>
            <a:pPr>
              <a:lnSpc>
                <a:spcPct val="130000"/>
              </a:lnSpc>
            </a:pPr>
            <a:r>
              <a:rPr lang="en-GB" sz="2400" dirty="0">
                <a:solidFill>
                  <a:schemeClr val="tx1">
                    <a:lumMod val="85000"/>
                    <a:lumOff val="15000"/>
                  </a:schemeClr>
                </a:solidFill>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40" y="1000563"/>
            <a:ext cx="4673982" cy="4535885"/>
          </a:xfrm>
          <a:prstGeom prst="rect">
            <a:avLst/>
          </a:prstGeom>
        </p:spPr>
      </p:pic>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4"/>
              </a:rPr>
              <a:t>The National Model of Professional Learning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327286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3200" b="1">
                <a:solidFill>
                  <a:schemeClr val="bg1"/>
                </a:solidFill>
              </a:rPr>
              <a:t>Pause for Thought… </a:t>
            </a:r>
          </a:p>
        </p:txBody>
      </p:sp>
      <p:pic>
        <p:nvPicPr>
          <p:cNvPr id="2" name="Picture 1" descr="This is image is the National Model for Professional Learning lo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340381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rPr>
              <a:t>Welcome </a:t>
            </a:r>
          </a:p>
        </p:txBody>
      </p:sp>
      <p:sp>
        <p:nvSpPr>
          <p:cNvPr id="5" name="TextBox 4"/>
          <p:cNvSpPr txBox="1"/>
          <p:nvPr/>
        </p:nvSpPr>
        <p:spPr>
          <a:xfrm>
            <a:off x="406103" y="2718624"/>
            <a:ext cx="9495885" cy="3231654"/>
          </a:xfrm>
          <a:prstGeom prst="rect">
            <a:avLst/>
          </a:prstGeom>
          <a:noFill/>
        </p:spPr>
        <p:txBody>
          <a:bodyPr wrap="square" lIns="91440" tIns="45720" rIns="91440" bIns="45720" rtlCol="0" anchor="t">
            <a:spAutoFit/>
          </a:bodyPr>
          <a:lstStyle/>
          <a:p>
            <a:pPr>
              <a:lnSpc>
                <a:spcPct val="150000"/>
              </a:lnSpc>
            </a:pPr>
            <a:r>
              <a:rPr lang="en-GB" sz="2800" dirty="0">
                <a:solidFill>
                  <a:schemeClr val="tx1">
                    <a:lumMod val="65000"/>
                    <a:lumOff val="35000"/>
                  </a:schemeClr>
                </a:solidFill>
                <a:latin typeface="Segoe UI"/>
                <a:cs typeface="Segoe UI"/>
              </a:rPr>
              <a:t>This session provides an opportunity to :</a:t>
            </a:r>
          </a:p>
          <a:p>
            <a:pPr marL="457200" indent="-457200">
              <a:lnSpc>
                <a:spcPct val="150000"/>
              </a:lnSpc>
              <a:buFont typeface="Arial" panose="020B0604020202020204" pitchFamily="34" charset="0"/>
              <a:buChar char="•"/>
            </a:pPr>
            <a:r>
              <a:rPr lang="en-GB" sz="2800" dirty="0">
                <a:solidFill>
                  <a:schemeClr val="tx1">
                    <a:lumMod val="65000"/>
                    <a:lumOff val="35000"/>
                  </a:schemeClr>
                </a:solidFill>
                <a:latin typeface="Segoe UI"/>
                <a:cs typeface="Segoe UI"/>
              </a:rPr>
              <a:t>Find out about what the UNCRC is</a:t>
            </a:r>
          </a:p>
          <a:p>
            <a:pPr marL="457200" indent="-457200">
              <a:lnSpc>
                <a:spcPct val="150000"/>
              </a:lnSpc>
              <a:buFont typeface="Arial" panose="020B0604020202020204" pitchFamily="34" charset="0"/>
              <a:buChar char="•"/>
            </a:pPr>
            <a:r>
              <a:rPr lang="en-GB" sz="2800" dirty="0">
                <a:solidFill>
                  <a:schemeClr val="tx1">
                    <a:lumMod val="65000"/>
                    <a:lumOff val="35000"/>
                  </a:schemeClr>
                </a:solidFill>
                <a:latin typeface="Segoe UI"/>
                <a:cs typeface="Segoe UI"/>
              </a:rPr>
              <a:t>Look at some ideas to put this into practice</a:t>
            </a:r>
          </a:p>
          <a:p>
            <a:pPr>
              <a:lnSpc>
                <a:spcPct val="150000"/>
              </a:lnSpc>
            </a:pPr>
            <a:endParaRPr lang="en-GB" sz="2800" dirty="0">
              <a:solidFill>
                <a:schemeClr val="tx1">
                  <a:lumMod val="75000"/>
                  <a:lumOff val="25000"/>
                </a:schemeClr>
              </a:solidFill>
              <a:latin typeface="Segoe UI" panose="020B0502040204020203" pitchFamily="34" charset="0"/>
              <a:cs typeface="Segoe UI" panose="020B0502040204020203" pitchFamily="34" charset="0"/>
            </a:endParaRPr>
          </a:p>
          <a:p>
            <a:endParaRPr lang="en-GB" sz="3600" dirty="0">
              <a:solidFill>
                <a:srgbClr val="00C4C4"/>
              </a:solidFill>
            </a:endParaRPr>
          </a:p>
        </p:txBody>
      </p:sp>
    </p:spTree>
    <p:extLst>
      <p:ext uri="{BB962C8B-B14F-4D97-AF65-F5344CB8AC3E}">
        <p14:creationId xmlns:p14="http://schemas.microsoft.com/office/powerpoint/2010/main" val="29441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3200" b="1">
                <a:solidFill>
                  <a:schemeClr val="bg1"/>
                </a:solidFill>
              </a:rPr>
              <a:t>Pause for Thought… </a:t>
            </a:r>
          </a:p>
        </p:txBody>
      </p:sp>
      <p:sp>
        <p:nvSpPr>
          <p:cNvPr id="3" name="Title 2"/>
          <p:cNvSpPr txBox="1">
            <a:spLocks noGrp="1"/>
          </p:cNvSpPr>
          <p:nvPr>
            <p:ph type="title" idx="4294967295"/>
          </p:nvPr>
        </p:nvSpPr>
        <p:spPr>
          <a:xfrm>
            <a:off x="461056" y="355769"/>
            <a:ext cx="10452029" cy="9356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C4C4"/>
                </a:solidFill>
                <a:effectLst/>
                <a:uLnTx/>
                <a:uFillTx/>
                <a:latin typeface="Segoe UI"/>
                <a:ea typeface="+mn-ea"/>
                <a:cs typeface="Segoe UI"/>
              </a:rPr>
              <a:t>Listen to this podcast</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776049" y="2955580"/>
            <a:ext cx="10142674" cy="5816977"/>
          </a:xfrm>
          <a:prstGeom prst="rect">
            <a:avLst/>
          </a:prstGeom>
          <a:noFill/>
        </p:spPr>
        <p:txBody>
          <a:bodyPr wrap="square" lIns="91440" tIns="45720" rIns="91440" bIns="45720" rtlCol="0" anchor="t">
            <a:spAutoFit/>
          </a:bodyPr>
          <a:lstStyle/>
          <a:p>
            <a:pPr>
              <a:lnSpc>
                <a:spcPct val="150000"/>
              </a:lnSpc>
            </a:pPr>
            <a:r>
              <a:rPr lang="en-GB" sz="2800">
                <a:solidFill>
                  <a:schemeClr val="tx1">
                    <a:lumMod val="75000"/>
                    <a:lumOff val="25000"/>
                  </a:schemeClr>
                </a:solidFill>
                <a:latin typeface="Segoe UI"/>
                <a:cs typeface="Segoe UI"/>
              </a:rPr>
              <a:t>You can listen to a podcast here – it is in both English        and </a:t>
            </a:r>
            <a:r>
              <a:rPr lang="en-GB" sz="2800" dirty="0">
                <a:solidFill>
                  <a:schemeClr val="tx1">
                    <a:lumMod val="75000"/>
                    <a:lumOff val="25000"/>
                  </a:schemeClr>
                </a:solidFill>
                <a:latin typeface="Segoe UI"/>
                <a:cs typeface="Segoe UI"/>
              </a:rPr>
              <a:t>Gaelic </a:t>
            </a:r>
            <a:endParaRPr lang="en-GB" sz="280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150000"/>
              </a:lnSpc>
            </a:pPr>
            <a:endParaRPr lang="en-GB" sz="280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150000"/>
              </a:lnSpc>
            </a:pPr>
            <a:endParaRPr lang="en-GB" sz="2800" dirty="0">
              <a:solidFill>
                <a:srgbClr val="000000"/>
              </a:solidFill>
              <a:effectLst/>
              <a:latin typeface="Arial" panose="020B0604020202020204" pitchFamily="34" charset="0"/>
              <a:ea typeface="Times New Roman" panose="02020603050405020304" pitchFamily="18" charset="0"/>
              <a:cs typeface="Arial"/>
            </a:endParaRPr>
          </a:p>
          <a:p>
            <a:pPr>
              <a:lnSpc>
                <a:spcPct val="150000"/>
              </a:lnSpc>
            </a:pPr>
            <a:endParaRPr lang="en-GB" sz="280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150000"/>
              </a:lnSpc>
            </a:pPr>
            <a:endParaRPr lang="en-GB" sz="280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150000"/>
              </a:lnSpc>
            </a:pPr>
            <a:endParaRPr lang="en-GB" sz="280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150000"/>
              </a:lnSpc>
            </a:pPr>
            <a:endParaRPr lang="en-GB" sz="2800" dirty="0">
              <a:solidFill>
                <a:schemeClr val="tx1">
                  <a:lumMod val="75000"/>
                  <a:lumOff val="25000"/>
                </a:schemeClr>
              </a:solidFill>
              <a:latin typeface="Segoe UI" panose="020B0502040204020203" pitchFamily="34" charset="0"/>
              <a:cs typeface="Segoe UI" panose="020B0502040204020203" pitchFamily="34" charset="0"/>
            </a:endParaRPr>
          </a:p>
          <a:p>
            <a:endParaRPr lang="en-GB" sz="3600" dirty="0">
              <a:solidFill>
                <a:srgbClr val="00C4C4"/>
              </a:solidFill>
            </a:endParaRPr>
          </a:p>
        </p:txBody>
      </p:sp>
      <p:pic>
        <p:nvPicPr>
          <p:cNvPr id="4" name="Podcast for PL resource" descr="Symbol to indicate embedded audio file">
            <a:hlinkClick r:id="" action="ppaction://media"/>
            <a:extLst>
              <a:ext uri="{FF2B5EF4-FFF2-40B4-BE49-F238E27FC236}">
                <a16:creationId xmlns:a16="http://schemas.microsoft.com/office/drawing/2014/main" id="{CF17469C-5149-6593-5166-B87FEBE0D5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373194" y="3221260"/>
            <a:ext cx="406400" cy="406400"/>
          </a:xfrm>
          <a:prstGeom prst="rect">
            <a:avLst/>
          </a:prstGeom>
        </p:spPr>
      </p:pic>
      <p:pic>
        <p:nvPicPr>
          <p:cNvPr id="6" name="Gaelic recording - UNCRC introduction" descr="Symbol to indicate embedded audio file">
            <a:hlinkClick r:id="" action="ppaction://media"/>
            <a:extLst>
              <a:ext uri="{FF2B5EF4-FFF2-40B4-BE49-F238E27FC236}">
                <a16:creationId xmlns:a16="http://schemas.microsoft.com/office/drawing/2014/main" id="{6C0E515D-161D-10A1-C582-193CB3EC4D1E}"/>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132858" y="3815948"/>
            <a:ext cx="406400" cy="406400"/>
          </a:xfrm>
          <a:prstGeom prst="rect">
            <a:avLst/>
          </a:prstGeom>
        </p:spPr>
      </p:pic>
    </p:spTree>
    <p:extLst>
      <p:ext uri="{BB962C8B-B14F-4D97-AF65-F5344CB8AC3E}">
        <p14:creationId xmlns:p14="http://schemas.microsoft.com/office/powerpoint/2010/main" val="271427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83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531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Grp="1" noChangeArrowheads="1"/>
          </p:cNvSpPr>
          <p:nvPr>
            <p:ph type="title" idx="4294967295"/>
          </p:nvPr>
        </p:nvSpPr>
        <p:spPr bwMode="auto">
          <a:xfrm>
            <a:off x="511873" y="52174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What is the UNCRC?</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2" name="Picture 2" descr="This is an image showing the front page of the document entitled The United Nations Convention of the Child&#10;&#10;">
            <a:extLst>
              <a:ext uri="{FF2B5EF4-FFF2-40B4-BE49-F238E27FC236}">
                <a16:creationId xmlns:a16="http://schemas.microsoft.com/office/drawing/2014/main" id="{CF26D220-7433-FD32-AD23-8946C63FB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7" y="1133655"/>
            <a:ext cx="3568635" cy="45906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CB3E8E79-F560-EFC9-4A79-161B25634712}"/>
              </a:ext>
            </a:extLst>
          </p:cNvPr>
          <p:cNvSpPr txBox="1">
            <a:spLocks/>
          </p:cNvSpPr>
          <p:nvPr/>
        </p:nvSpPr>
        <p:spPr>
          <a:xfrm>
            <a:off x="4848070" y="1129764"/>
            <a:ext cx="6655429" cy="4238179"/>
          </a:xfrm>
          <a:prstGeom prst="rect">
            <a:avLst/>
          </a:prstGeom>
        </p:spPr>
        <p:txBody>
          <a:bodyPr lIns="91440" tIns="45720" rIns="91440" bIns="45720" anchor="t"/>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spcBef>
                <a:spcPts val="0"/>
              </a:spcBef>
            </a:pPr>
            <a:r>
              <a:rPr lang="en-GB" sz="2400" kern="0" dirty="0"/>
              <a:t>54 Articles:</a:t>
            </a:r>
            <a:endParaRPr lang="en-GB" sz="2400" kern="0">
              <a:cs typeface="Arial"/>
            </a:endParaRPr>
          </a:p>
          <a:p>
            <a:pPr>
              <a:spcBef>
                <a:spcPts val="0"/>
              </a:spcBef>
            </a:pPr>
            <a:r>
              <a:rPr lang="en-GB" sz="2400" b="1" kern="0" dirty="0"/>
              <a:t>Part 1 (1-42)</a:t>
            </a:r>
            <a:r>
              <a:rPr lang="en-GB" sz="2400" kern="0" dirty="0"/>
              <a:t>: Provisions</a:t>
            </a:r>
            <a:endParaRPr lang="en-GB" sz="2400" kern="0">
              <a:cs typeface="Arial"/>
            </a:endParaRPr>
          </a:p>
          <a:p>
            <a:pPr>
              <a:spcBef>
                <a:spcPts val="0"/>
              </a:spcBef>
            </a:pPr>
            <a:r>
              <a:rPr lang="en-GB" sz="2400" b="1" kern="0" dirty="0"/>
              <a:t>Part 2 (42-45):</a:t>
            </a:r>
            <a:r>
              <a:rPr lang="en-GB" sz="2400" kern="0" dirty="0"/>
              <a:t> Implementation and monitoring</a:t>
            </a:r>
            <a:endParaRPr lang="en-GB" sz="2400" kern="0">
              <a:cs typeface="Arial"/>
            </a:endParaRPr>
          </a:p>
          <a:p>
            <a:pPr>
              <a:spcBef>
                <a:spcPts val="0"/>
              </a:spcBef>
            </a:pPr>
            <a:r>
              <a:rPr lang="en-GB" sz="2400" b="1" kern="0" dirty="0"/>
              <a:t>Part 3 (46-54)</a:t>
            </a:r>
            <a:r>
              <a:rPr lang="en-GB" sz="2400" kern="0" dirty="0"/>
              <a:t>: Final clauses</a:t>
            </a:r>
            <a:endParaRPr lang="en-GB" sz="2400" kern="0" dirty="0">
              <a:cs typeface="Arial"/>
            </a:endParaRPr>
          </a:p>
          <a:p>
            <a:pPr>
              <a:spcBef>
                <a:spcPts val="0"/>
              </a:spcBef>
            </a:pPr>
            <a:endParaRPr lang="en-GB" kern="0" dirty="0"/>
          </a:p>
          <a:p>
            <a:pPr marL="457200" indent="-457200">
              <a:spcBef>
                <a:spcPts val="0"/>
              </a:spcBef>
              <a:buFont typeface="Wingdings" panose="05000000000000000000" pitchFamily="2" charset="2"/>
              <a:buChar char="Ø"/>
            </a:pPr>
            <a:r>
              <a:rPr lang="en-GB" sz="3000" kern="0" dirty="0">
                <a:solidFill>
                  <a:schemeClr val="accent3">
                    <a:lumMod val="75000"/>
                  </a:schemeClr>
                </a:solidFill>
              </a:rPr>
              <a:t>UNIVERSAL</a:t>
            </a:r>
          </a:p>
          <a:p>
            <a:pPr marL="457200" indent="-457200">
              <a:spcBef>
                <a:spcPts val="0"/>
              </a:spcBef>
              <a:buFont typeface="Wingdings" panose="05000000000000000000" pitchFamily="2" charset="2"/>
              <a:buChar char="Ø"/>
            </a:pPr>
            <a:r>
              <a:rPr lang="en-GB" sz="3000" kern="0" dirty="0">
                <a:solidFill>
                  <a:schemeClr val="accent3">
                    <a:lumMod val="75000"/>
                  </a:schemeClr>
                </a:solidFill>
              </a:rPr>
              <a:t>UNCONDITIONAL</a:t>
            </a:r>
          </a:p>
          <a:p>
            <a:pPr marL="457200" indent="-457200">
              <a:spcBef>
                <a:spcPts val="0"/>
              </a:spcBef>
              <a:buFont typeface="Wingdings" panose="05000000000000000000" pitchFamily="2" charset="2"/>
              <a:buChar char="Ø"/>
            </a:pPr>
            <a:r>
              <a:rPr lang="en-GB" sz="3000" kern="0" dirty="0">
                <a:solidFill>
                  <a:schemeClr val="accent3">
                    <a:lumMod val="75000"/>
                  </a:schemeClr>
                </a:solidFill>
              </a:rPr>
              <a:t>INALIENABLE</a:t>
            </a:r>
          </a:p>
          <a:p>
            <a:pPr marL="457200" indent="-457200">
              <a:spcBef>
                <a:spcPts val="0"/>
              </a:spcBef>
              <a:buFont typeface="Wingdings" panose="05000000000000000000" pitchFamily="2" charset="2"/>
              <a:buChar char="Ø"/>
            </a:pPr>
            <a:r>
              <a:rPr lang="en-GB" sz="3000" kern="0" dirty="0">
                <a:solidFill>
                  <a:schemeClr val="accent3">
                    <a:lumMod val="75000"/>
                  </a:schemeClr>
                </a:solidFill>
              </a:rPr>
              <a:t>INHERENT</a:t>
            </a:r>
          </a:p>
          <a:p>
            <a:pPr marL="457200" indent="-457200">
              <a:spcBef>
                <a:spcPts val="0"/>
              </a:spcBef>
              <a:buFont typeface="Wingdings" panose="05000000000000000000" pitchFamily="2" charset="2"/>
              <a:buChar char="Ø"/>
            </a:pPr>
            <a:r>
              <a:rPr lang="en-GB" sz="3000" kern="0" dirty="0">
                <a:solidFill>
                  <a:schemeClr val="accent3">
                    <a:lumMod val="75000"/>
                  </a:schemeClr>
                </a:solidFill>
              </a:rPr>
              <a:t>INDIVISIBLE</a:t>
            </a:r>
          </a:p>
        </p:txBody>
      </p:sp>
      <p:pic>
        <p:nvPicPr>
          <p:cNvPr id="3" name="Picture 2" descr="A close-up of a logo&#10;&#10;Description automatically generated">
            <a:extLst>
              <a:ext uri="{FF2B5EF4-FFF2-40B4-BE49-F238E27FC236}">
                <a16:creationId xmlns:a16="http://schemas.microsoft.com/office/drawing/2014/main" id="{84758B72-74C1-368E-E2D2-D07D9AA82F20}"/>
              </a:ext>
            </a:extLst>
          </p:cNvPr>
          <p:cNvPicPr>
            <a:picLocks noChangeAspect="1"/>
          </p:cNvPicPr>
          <p:nvPr/>
        </p:nvPicPr>
        <p:blipFill>
          <a:blip r:embed="rId4"/>
          <a:stretch>
            <a:fillRect/>
          </a:stretch>
        </p:blipFill>
        <p:spPr>
          <a:xfrm>
            <a:off x="10365346" y="4897"/>
            <a:ext cx="1828800" cy="923925"/>
          </a:xfrm>
          <a:prstGeom prst="rect">
            <a:avLst/>
          </a:prstGeom>
        </p:spPr>
      </p:pic>
    </p:spTree>
    <p:extLst>
      <p:ext uri="{BB962C8B-B14F-4D97-AF65-F5344CB8AC3E}">
        <p14:creationId xmlns:p14="http://schemas.microsoft.com/office/powerpoint/2010/main" val="5014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5">
                                            <p:txEl>
                                              <p:pRg st="1" end="1"/>
                                            </p:txEl>
                                          </p:spTgt>
                                        </p:tgtEl>
                                      </p:cBhvr>
                                    </p:animEffect>
                                  </p:childTnLst>
                                </p:cTn>
                              </p:par>
                            </p:childTnLst>
                          </p:cTn>
                        </p:par>
                        <p:par>
                          <p:cTn id="15" fill="hold">
                            <p:stCondLst>
                              <p:cond delay="500"/>
                            </p:stCondLst>
                            <p:childTnLst>
                              <p:par>
                                <p:cTn id="16" presetID="12" presetClass="entr" presetSubtype="1"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5">
                                            <p:txEl>
                                              <p:pRg st="2" end="2"/>
                                            </p:txEl>
                                          </p:spTgt>
                                        </p:tgtEl>
                                      </p:cBhvr>
                                    </p:animEffect>
                                  </p:childTnLst>
                                </p:cTn>
                              </p:par>
                            </p:childTnLst>
                          </p:cTn>
                        </p:par>
                        <p:par>
                          <p:cTn id="20" fill="hold">
                            <p:stCondLst>
                              <p:cond delay="1000"/>
                            </p:stCondLst>
                            <p:childTnLst>
                              <p:par>
                                <p:cTn id="21" presetID="1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down)">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down)">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down)">
                                      <p:cBhvr>
                                        <p:cTn id="48" dur="500"/>
                                        <p:tgtEl>
                                          <p:spTgt spid="5">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 calcmode="lin" valueType="num">
                                      <p:cBhvr additive="base">
                                        <p:cTn id="53"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down)">
                                      <p:cBhvr>
                                        <p:cTn id="5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3200" b="1">
                <a:solidFill>
                  <a:schemeClr val="bg1"/>
                </a:solidFill>
              </a:rPr>
              <a:t>Pause for Thought… </a:t>
            </a:r>
          </a:p>
        </p:txBody>
      </p:sp>
      <p:sp>
        <p:nvSpPr>
          <p:cNvPr id="3" name="Title 2"/>
          <p:cNvSpPr txBox="1">
            <a:spLocks noGrp="1"/>
          </p:cNvSpPr>
          <p:nvPr>
            <p:ph type="title" idx="4294967295"/>
          </p:nvPr>
        </p:nvSpPr>
        <p:spPr>
          <a:xfrm>
            <a:off x="461056" y="355769"/>
            <a:ext cx="8649291"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C4C4"/>
                </a:solidFill>
                <a:effectLst/>
                <a:uLnTx/>
                <a:uFillTx/>
                <a:latin typeface="Segoe UI"/>
                <a:ea typeface="+mn-ea"/>
                <a:cs typeface="Segoe UI"/>
              </a:rPr>
              <a:t>Resources and information to help </a:t>
            </a:r>
          </a:p>
        </p:txBody>
      </p:sp>
      <p:sp>
        <p:nvSpPr>
          <p:cNvPr id="5" name="TextBox 4"/>
          <p:cNvSpPr txBox="1"/>
          <p:nvPr/>
        </p:nvSpPr>
        <p:spPr>
          <a:xfrm>
            <a:off x="774708" y="996950"/>
            <a:ext cx="10142674" cy="4955203"/>
          </a:xfrm>
          <a:prstGeom prst="rect">
            <a:avLst/>
          </a:prstGeom>
          <a:noFill/>
        </p:spPr>
        <p:txBody>
          <a:bodyPr wrap="square" lIns="91440" tIns="45720" rIns="91440" bIns="45720" rtlCol="0" anchor="t">
            <a:spAutoFit/>
          </a:bodyPr>
          <a:lstStyle/>
          <a:p>
            <a:pPr>
              <a:lnSpc>
                <a:spcPct val="150000"/>
              </a:lnSpc>
            </a:pPr>
            <a:endParaRPr lang="en-GB" sz="280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150000"/>
              </a:lnSpc>
            </a:pPr>
            <a:r>
              <a:rPr lang="en-GB" sz="2800" dirty="0">
                <a:solidFill>
                  <a:schemeClr val="tx1">
                    <a:lumMod val="75000"/>
                    <a:lumOff val="25000"/>
                  </a:schemeClr>
                </a:solidFill>
                <a:latin typeface="Segoe UI" panose="020B0502040204020203" pitchFamily="34" charset="0"/>
                <a:cs typeface="Segoe UI" panose="020B0502040204020203" pitchFamily="34" charset="0"/>
              </a:rPr>
              <a:t>Here are some resources that might be of interest</a:t>
            </a:r>
          </a:p>
          <a:p>
            <a:pPr>
              <a:lnSpc>
                <a:spcPct val="150000"/>
              </a:lnSpc>
            </a:pPr>
            <a:r>
              <a:rPr lang="en-GB" sz="2800" dirty="0">
                <a:hlinkClick r:id="rId3"/>
              </a:rPr>
              <a:t>Dignity in School - Children's Parliament </a:t>
            </a:r>
            <a:endParaRPr lang="en-GB" sz="2800" dirty="0"/>
          </a:p>
          <a:p>
            <a:pPr>
              <a:lnSpc>
                <a:spcPct val="150000"/>
              </a:lnSpc>
            </a:pPr>
            <a:r>
              <a:rPr lang="en-GB" sz="2800" dirty="0">
                <a:ea typeface="+mn-lt"/>
                <a:cs typeface="+mn-lt"/>
                <a:hlinkClick r:id="rId4"/>
              </a:rPr>
              <a:t>UNCRC self-eval toolkit (thinglink.com)</a:t>
            </a:r>
            <a:endParaRPr lang="en-GB"/>
          </a:p>
          <a:p>
            <a:pPr>
              <a:lnSpc>
                <a:spcPct val="150000"/>
              </a:lnSpc>
            </a:pPr>
            <a:r>
              <a:rPr lang="en-GB" sz="2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Together Mapping (togetherscotland.org.uk)</a:t>
            </a:r>
            <a:endParaRPr lang="en-GB" sz="2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https://www.un.org/en/udhrbook/#4</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3600" dirty="0">
              <a:solidFill>
                <a:srgbClr val="00C4C4"/>
              </a:solidFill>
              <a:latin typeface="Arial"/>
              <a:cs typeface="Arial"/>
            </a:endParaRPr>
          </a:p>
        </p:txBody>
      </p:sp>
      <p:pic>
        <p:nvPicPr>
          <p:cNvPr id="4" name="Picture 3" descr="A black sign with white text&#10;&#10;Description automatically generated">
            <a:extLst>
              <a:ext uri="{FF2B5EF4-FFF2-40B4-BE49-F238E27FC236}">
                <a16:creationId xmlns:a16="http://schemas.microsoft.com/office/drawing/2014/main" id="{237FD91A-5D66-6DAA-816F-36B28E9F16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2829" y="0"/>
            <a:ext cx="1321787" cy="677520"/>
          </a:xfrm>
          <a:prstGeom prst="rect">
            <a:avLst/>
          </a:prstGeom>
        </p:spPr>
      </p:pic>
    </p:spTree>
    <p:extLst>
      <p:ext uri="{BB962C8B-B14F-4D97-AF65-F5344CB8AC3E}">
        <p14:creationId xmlns:p14="http://schemas.microsoft.com/office/powerpoint/2010/main" val="93441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CEE256A8-AE22-4329-B67D-6B87591544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2188723" y="1457925"/>
            <a:ext cx="9515517" cy="34029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en-GB" sz="2400" b="1" dirty="0">
                <a:latin typeface="Segoe UI"/>
                <a:cs typeface="Arial"/>
              </a:rPr>
              <a:t>From what you have learned so far, think about:</a:t>
            </a:r>
            <a:endParaRPr lang="en-US"/>
          </a:p>
          <a:p>
            <a:pPr marL="342900">
              <a:lnSpc>
                <a:spcPct val="130000"/>
              </a:lnSpc>
              <a:buFont typeface="Wingdings"/>
              <a:buChar char="§"/>
            </a:pPr>
            <a:r>
              <a:rPr lang="en-GB" sz="2400" dirty="0">
                <a:latin typeface="Segoe UI"/>
                <a:cs typeface="Arial"/>
              </a:rPr>
              <a:t>How has this made you feel?</a:t>
            </a:r>
          </a:p>
          <a:p>
            <a:pPr marL="342900">
              <a:lnSpc>
                <a:spcPct val="130000"/>
              </a:lnSpc>
              <a:buFont typeface="Wingdings"/>
              <a:buChar char="§"/>
            </a:pPr>
            <a:r>
              <a:rPr lang="en-GB" sz="2400" dirty="0">
                <a:latin typeface="Segoe UI"/>
                <a:cs typeface="Arial"/>
              </a:rPr>
              <a:t>What has this made you think about?</a:t>
            </a:r>
          </a:p>
          <a:p>
            <a:pPr marL="342900">
              <a:lnSpc>
                <a:spcPct val="130000"/>
              </a:lnSpc>
              <a:buFont typeface="Wingdings"/>
              <a:buChar char="§"/>
            </a:pPr>
            <a:r>
              <a:rPr lang="en-GB" sz="2400" dirty="0">
                <a:latin typeface="Segoe UI"/>
                <a:cs typeface="Arial"/>
              </a:rPr>
              <a:t>What one action would you like to take forward?</a:t>
            </a:r>
          </a:p>
          <a:p>
            <a:pPr marL="342900">
              <a:lnSpc>
                <a:spcPct val="130000"/>
              </a:lnSpc>
              <a:buFont typeface="Wingdings"/>
              <a:buChar char="§"/>
            </a:pPr>
            <a:r>
              <a:rPr lang="en-GB" sz="2400" dirty="0">
                <a:latin typeface="Segoe UI"/>
                <a:cs typeface="Arial"/>
              </a:rPr>
              <a:t>How can you link what you plan to do with others in your setting?</a:t>
            </a:r>
          </a:p>
          <a:p>
            <a:pPr marL="342900">
              <a:lnSpc>
                <a:spcPct val="130000"/>
              </a:lnSpc>
              <a:buFont typeface="Wingdings"/>
              <a:buChar char="§"/>
            </a:pPr>
            <a:r>
              <a:rPr lang="en-GB" sz="2400" dirty="0">
                <a:latin typeface="Segoe UI"/>
                <a:cs typeface="Arial"/>
              </a:rPr>
              <a:t>How you will know that this learning has made a difference?</a:t>
            </a:r>
          </a:p>
        </p:txBody>
      </p:sp>
      <p:pic>
        <p:nvPicPr>
          <p:cNvPr id="5" name="Picture 4" descr="A black sign with white text&#10;&#10;Description automatically generated">
            <a:extLst>
              <a:ext uri="{FF2B5EF4-FFF2-40B4-BE49-F238E27FC236}">
                <a16:creationId xmlns:a16="http://schemas.microsoft.com/office/drawing/2014/main" id="{382E165E-C034-E1A2-1530-43B5B3577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829" y="0"/>
            <a:ext cx="1321787" cy="677520"/>
          </a:xfrm>
          <a:prstGeom prst="rect">
            <a:avLst/>
          </a:prstGeom>
        </p:spPr>
      </p:pic>
    </p:spTree>
    <p:extLst>
      <p:ext uri="{BB962C8B-B14F-4D97-AF65-F5344CB8AC3E}">
        <p14:creationId xmlns:p14="http://schemas.microsoft.com/office/powerpoint/2010/main" val="3536053809"/>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 PP Template [Read-Only]" id="{E55B8936-238F-4F77-8005-0E2AAAB176B4}" vid="{4D095C7D-278B-4A8B-99B7-885BFCD3B26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SharedWithUsers xmlns="07478566-c77e-4a5d-9cf3-8b922a5f4212">
      <UserInfo>
        <DisplayName>Fran Foreman</DisplayName>
        <AccountId>28</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6" ma:contentTypeDescription="Create a new document." ma:contentTypeScope="" ma:versionID="ae985a474ed3b4de5b0a751b2e7f27c2">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85b99e936812d3722e761a48bd7b51bc"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D7967039-C71A-4B84-9858-0728C216CC08}">
  <ds:schemaRefs>
    <ds:schemaRef ds:uri="07478566-c77e-4a5d-9cf3-8b922a5f4212"/>
    <ds:schemaRef ds:uri="a051077f-6078-4466-a38f-b6d930d916b1"/>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A987821A-8088-444B-9BDA-A8B55F90A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PP Template</Template>
  <TotalTime>17</TotalTime>
  <Words>968</Words>
  <Application>Microsoft Office PowerPoint</Application>
  <PresentationFormat>Widescreen</PresentationFormat>
  <Paragraphs>113</Paragraphs>
  <Slides>11</Slides>
  <Notes>11</Notes>
  <HiddenSlides>0</HiddenSlides>
  <MMClips>2</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Powerpoint_template</vt:lpstr>
      <vt:lpstr>Office Theme</vt:lpstr>
      <vt:lpstr>Powerpoint_template</vt:lpstr>
      <vt:lpstr>Inclusion, Wellbeing and Equalities Professional Learning Framework  The United Nations Convention on the Rights of the Child Informed level </vt:lpstr>
      <vt:lpstr>Interconnectivity </vt:lpstr>
      <vt:lpstr>How to use this resource</vt:lpstr>
      <vt:lpstr>National Model for Professional Learning</vt:lpstr>
      <vt:lpstr>Welcome </vt:lpstr>
      <vt:lpstr>Listen to this podcast</vt:lpstr>
      <vt:lpstr>What is the UNCRC?</vt:lpstr>
      <vt:lpstr>Resources and information to help </vt:lpstr>
      <vt:lpstr>Reflection</vt:lpstr>
      <vt:lpstr>We value your feedback </vt:lpstr>
      <vt:lpstr>For Scotland's learners, with Scotland's educators Do luchd-ionnsachaidh na h-Alba, le luchd-foghlaim Alba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Gore H (Hazel)</dc:creator>
  <cp:lastModifiedBy>Maxine Jolly</cp:lastModifiedBy>
  <cp:revision>179</cp:revision>
  <cp:lastPrinted>2014-02-19T15:05:01Z</cp:lastPrinted>
  <dcterms:created xsi:type="dcterms:W3CDTF">2019-01-11T13:27:44Z</dcterms:created>
  <dcterms:modified xsi:type="dcterms:W3CDTF">2023-11-24T14:25:21Z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MediaServiceImageTags">
    <vt:lpwstr/>
  </property>
</Properties>
</file>