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9" r:id="rId13"/>
    <p:sldId id="268" r:id="rId14"/>
    <p:sldId id="273" r:id="rId15"/>
    <p:sldId id="270" r:id="rId16"/>
  </p:sldIdLst>
  <p:sldSz cx="10287000" cy="6640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30"/>
    <p:restoredTop sz="96327"/>
  </p:normalViewPr>
  <p:slideViewPr>
    <p:cSldViewPr snapToGrid="0">
      <p:cViewPr varScale="1">
        <p:scale>
          <a:sx n="89" d="100"/>
          <a:sy n="89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Stevenson" userId="b951fcdf-47d4-42da-bf6c-f08c041864bc" providerId="ADAL" clId="{69CFA1F9-FB91-4D23-82DA-57C5A46BC600}"/>
    <pc:docChg chg="custSel modSld">
      <pc:chgData name="Jeremy Stevenson" userId="b951fcdf-47d4-42da-bf6c-f08c041864bc" providerId="ADAL" clId="{69CFA1F9-FB91-4D23-82DA-57C5A46BC600}" dt="2023-02-22T09:14:40.714" v="49"/>
      <pc:docMkLst>
        <pc:docMk/>
      </pc:docMkLst>
      <pc:sldChg chg="addSp delSp modSp mod">
        <pc:chgData name="Jeremy Stevenson" userId="b951fcdf-47d4-42da-bf6c-f08c041864bc" providerId="ADAL" clId="{69CFA1F9-FB91-4D23-82DA-57C5A46BC600}" dt="2023-02-22T09:14:12.418" v="48" actId="13244"/>
        <pc:sldMkLst>
          <pc:docMk/>
          <pc:sldMk cId="2466197487" sldId="257"/>
        </pc:sldMkLst>
        <pc:spChg chg="del">
          <ac:chgData name="Jeremy Stevenson" userId="b951fcdf-47d4-42da-bf6c-f08c041864bc" providerId="ADAL" clId="{69CFA1F9-FB91-4D23-82DA-57C5A46BC600}" dt="2023-02-22T09:10:18.172" v="2" actId="478"/>
          <ac:spMkLst>
            <pc:docMk/>
            <pc:sldMk cId="2466197487" sldId="257"/>
            <ac:spMk id="4" creationId="{9AAA03CB-CB47-83FA-6D38-34E348F6EA03}"/>
          </ac:spMkLst>
        </pc:spChg>
        <pc:spChg chg="mod ord">
          <ac:chgData name="Jeremy Stevenson" userId="b951fcdf-47d4-42da-bf6c-f08c041864bc" providerId="ADAL" clId="{69CFA1F9-FB91-4D23-82DA-57C5A46BC600}" dt="2023-02-22T09:14:12.418" v="48" actId="13244"/>
          <ac:spMkLst>
            <pc:docMk/>
            <pc:sldMk cId="2466197487" sldId="257"/>
            <ac:spMk id="5" creationId="{2ACD359D-3A07-3821-AEFD-AE37BE0540AE}"/>
          </ac:spMkLst>
        </pc:spChg>
        <pc:spChg chg="add mod">
          <ac:chgData name="Jeremy Stevenson" userId="b951fcdf-47d4-42da-bf6c-f08c041864bc" providerId="ADAL" clId="{69CFA1F9-FB91-4D23-82DA-57C5A46BC600}" dt="2023-02-22T09:12:52.583" v="7"/>
          <ac:spMkLst>
            <pc:docMk/>
            <pc:sldMk cId="2466197487" sldId="257"/>
            <ac:spMk id="6" creationId="{0B6EA735-9F36-38DE-48DD-95E665C26E0C}"/>
          </ac:spMkLst>
        </pc:spChg>
        <pc:picChg chg="add mod">
          <ac:chgData name="Jeremy Stevenson" userId="b951fcdf-47d4-42da-bf6c-f08c041864bc" providerId="ADAL" clId="{69CFA1F9-FB91-4D23-82DA-57C5A46BC600}" dt="2023-02-22T09:12:52.583" v="7"/>
          <ac:picMkLst>
            <pc:docMk/>
            <pc:sldMk cId="2466197487" sldId="257"/>
            <ac:picMk id="2" creationId="{57657F56-A7FB-99A2-6B7D-226E38F7AE03}"/>
          </ac:picMkLst>
        </pc:picChg>
        <pc:picChg chg="del">
          <ac:chgData name="Jeremy Stevenson" userId="b951fcdf-47d4-42da-bf6c-f08c041864bc" providerId="ADAL" clId="{69CFA1F9-FB91-4D23-82DA-57C5A46BC600}" dt="2023-02-22T09:10:12.323" v="0" actId="478"/>
          <ac:picMkLst>
            <pc:docMk/>
            <pc:sldMk cId="2466197487" sldId="257"/>
            <ac:picMk id="3" creationId="{10487D72-A2A7-1A1A-7844-D80CAAEED2F0}"/>
          </ac:picMkLst>
        </pc:picChg>
        <pc:picChg chg="del">
          <ac:chgData name="Jeremy Stevenson" userId="b951fcdf-47d4-42da-bf6c-f08c041864bc" providerId="ADAL" clId="{69CFA1F9-FB91-4D23-82DA-57C5A46BC600}" dt="2023-02-22T09:10:15.242" v="1" actId="478"/>
          <ac:picMkLst>
            <pc:docMk/>
            <pc:sldMk cId="2466197487" sldId="257"/>
            <ac:picMk id="7" creationId="{B8459813-CEAA-83C5-F13B-2528C7ABD09B}"/>
          </ac:picMkLst>
        </pc:picChg>
        <pc:picChg chg="add mod">
          <ac:chgData name="Jeremy Stevenson" userId="b951fcdf-47d4-42da-bf6c-f08c041864bc" providerId="ADAL" clId="{69CFA1F9-FB91-4D23-82DA-57C5A46BC600}" dt="2023-02-22T09:12:52.583" v="7"/>
          <ac:picMkLst>
            <pc:docMk/>
            <pc:sldMk cId="2466197487" sldId="257"/>
            <ac:picMk id="8" creationId="{3656E093-526D-1E3A-FDFE-D20F307DCD23}"/>
          </ac:picMkLst>
        </pc:picChg>
      </pc:sldChg>
      <pc:sldChg chg="addSp delSp modSp mod">
        <pc:chgData name="Jeremy Stevenson" userId="b951fcdf-47d4-42da-bf6c-f08c041864bc" providerId="ADAL" clId="{69CFA1F9-FB91-4D23-82DA-57C5A46BC600}" dt="2023-02-22T09:14:40.714" v="49"/>
        <pc:sldMkLst>
          <pc:docMk/>
          <pc:sldMk cId="517518313" sldId="273"/>
        </pc:sldMkLst>
        <pc:spChg chg="del mod">
          <ac:chgData name="Jeremy Stevenson" userId="b951fcdf-47d4-42da-bf6c-f08c041864bc" providerId="ADAL" clId="{69CFA1F9-FB91-4D23-82DA-57C5A46BC600}" dt="2023-02-22T09:10:28.811" v="6" actId="478"/>
          <ac:spMkLst>
            <pc:docMk/>
            <pc:sldMk cId="517518313" sldId="273"/>
            <ac:spMk id="2" creationId="{0E0AA176-CFAE-2A29-D1EC-FB7C81CBEFDA}"/>
          </ac:spMkLst>
        </pc:spChg>
        <pc:spChg chg="add mod">
          <ac:chgData name="Jeremy Stevenson" userId="b951fcdf-47d4-42da-bf6c-f08c041864bc" providerId="ADAL" clId="{69CFA1F9-FB91-4D23-82DA-57C5A46BC600}" dt="2023-02-22T09:14:40.714" v="49"/>
          <ac:spMkLst>
            <pc:docMk/>
            <pc:sldMk cId="517518313" sldId="273"/>
            <ac:spMk id="6" creationId="{F2FA4A6E-B641-7BE4-BAE8-F563427A6CC4}"/>
          </ac:spMkLst>
        </pc:spChg>
        <pc:spChg chg="add mod">
          <ac:chgData name="Jeremy Stevenson" userId="b951fcdf-47d4-42da-bf6c-f08c041864bc" providerId="ADAL" clId="{69CFA1F9-FB91-4D23-82DA-57C5A46BC600}" dt="2023-02-22T09:14:40.714" v="49"/>
          <ac:spMkLst>
            <pc:docMk/>
            <pc:sldMk cId="517518313" sldId="273"/>
            <ac:spMk id="8" creationId="{5FDDF7E3-0F79-660F-9F9A-4A6EA819BD0A}"/>
          </ac:spMkLst>
        </pc:spChg>
        <pc:picChg chg="del">
          <ac:chgData name="Jeremy Stevenson" userId="b951fcdf-47d4-42da-bf6c-f08c041864bc" providerId="ADAL" clId="{69CFA1F9-FB91-4D23-82DA-57C5A46BC600}" dt="2023-02-22T09:10:25.611" v="4" actId="478"/>
          <ac:picMkLst>
            <pc:docMk/>
            <pc:sldMk cId="517518313" sldId="273"/>
            <ac:picMk id="3" creationId="{F9A519C6-0C9F-7C2E-D581-F4AE7AC92F42}"/>
          </ac:picMkLst>
        </pc:picChg>
        <pc:picChg chg="add mod">
          <ac:chgData name="Jeremy Stevenson" userId="b951fcdf-47d4-42da-bf6c-f08c041864bc" providerId="ADAL" clId="{69CFA1F9-FB91-4D23-82DA-57C5A46BC600}" dt="2023-02-22T09:14:40.714" v="49"/>
          <ac:picMkLst>
            <pc:docMk/>
            <pc:sldMk cId="517518313" sldId="273"/>
            <ac:picMk id="4" creationId="{B13CB3DD-A6D4-BA2E-91E6-936F223BE66C}"/>
          </ac:picMkLst>
        </pc:picChg>
        <pc:picChg chg="del">
          <ac:chgData name="Jeremy Stevenson" userId="b951fcdf-47d4-42da-bf6c-f08c041864bc" providerId="ADAL" clId="{69CFA1F9-FB91-4D23-82DA-57C5A46BC600}" dt="2023-02-22T09:10:22.803" v="3" actId="478"/>
          <ac:picMkLst>
            <pc:docMk/>
            <pc:sldMk cId="517518313" sldId="273"/>
            <ac:picMk id="7" creationId="{7D59EBA8-16CD-33DE-ACFF-76617356D4DA}"/>
          </ac:picMkLst>
        </pc:picChg>
        <pc:picChg chg="add mod">
          <ac:chgData name="Jeremy Stevenson" userId="b951fcdf-47d4-42da-bf6c-f08c041864bc" providerId="ADAL" clId="{69CFA1F9-FB91-4D23-82DA-57C5A46BC600}" dt="2023-02-22T09:14:40.714" v="49"/>
          <ac:picMkLst>
            <pc:docMk/>
            <pc:sldMk cId="517518313" sldId="273"/>
            <ac:picMk id="9" creationId="{8F01D5CF-FDAE-EF61-68BF-DFDABB10CF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086770"/>
            <a:ext cx="8743950" cy="2311882"/>
          </a:xfrm>
        </p:spPr>
        <p:txBody>
          <a:bodyPr anchor="b"/>
          <a:lstStyle>
            <a:lvl1pPr algn="ctr">
              <a:defRPr sz="58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487807"/>
            <a:ext cx="7715250" cy="1603253"/>
          </a:xfrm>
        </p:spPr>
        <p:txBody>
          <a:bodyPr/>
          <a:lstStyle>
            <a:lvl1pPr marL="0" indent="0" algn="ctr">
              <a:buNone/>
              <a:defRPr sz="2324"/>
            </a:lvl1pPr>
            <a:lvl2pPr marL="442707" indent="0" algn="ctr">
              <a:buNone/>
              <a:defRPr sz="1937"/>
            </a:lvl2pPr>
            <a:lvl3pPr marL="885414" indent="0" algn="ctr">
              <a:buNone/>
              <a:defRPr sz="1743"/>
            </a:lvl3pPr>
            <a:lvl4pPr marL="1328120" indent="0" algn="ctr">
              <a:buNone/>
              <a:defRPr sz="1549"/>
            </a:lvl4pPr>
            <a:lvl5pPr marL="1770827" indent="0" algn="ctr">
              <a:buNone/>
              <a:defRPr sz="1549"/>
            </a:lvl5pPr>
            <a:lvl6pPr marL="2213534" indent="0" algn="ctr">
              <a:buNone/>
              <a:defRPr sz="1549"/>
            </a:lvl6pPr>
            <a:lvl7pPr marL="2656241" indent="0" algn="ctr">
              <a:buNone/>
              <a:defRPr sz="1549"/>
            </a:lvl7pPr>
            <a:lvl8pPr marL="3098947" indent="0" algn="ctr">
              <a:buNone/>
              <a:defRPr sz="1549"/>
            </a:lvl8pPr>
            <a:lvl9pPr marL="3541654" indent="0" algn="ctr">
              <a:buNone/>
              <a:defRPr sz="154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53546"/>
            <a:ext cx="2218134" cy="562752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53546"/>
            <a:ext cx="6525816" cy="562752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655519"/>
            <a:ext cx="8872538" cy="2762268"/>
          </a:xfrm>
        </p:spPr>
        <p:txBody>
          <a:bodyPr anchor="b"/>
          <a:lstStyle>
            <a:lvl1pPr>
              <a:defRPr sz="58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443919"/>
            <a:ext cx="8872538" cy="1452612"/>
          </a:xfrm>
        </p:spPr>
        <p:txBody>
          <a:bodyPr/>
          <a:lstStyle>
            <a:lvl1pPr marL="0" indent="0">
              <a:buNone/>
              <a:defRPr sz="2324">
                <a:solidFill>
                  <a:schemeClr val="tx1"/>
                </a:solidFill>
              </a:defRPr>
            </a:lvl1pPr>
            <a:lvl2pPr marL="442707" indent="0">
              <a:buNone/>
              <a:defRPr sz="1937">
                <a:solidFill>
                  <a:schemeClr val="tx1">
                    <a:tint val="75000"/>
                  </a:schemeClr>
                </a:solidFill>
              </a:defRPr>
            </a:lvl2pPr>
            <a:lvl3pPr marL="885414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3pPr>
            <a:lvl4pPr marL="1328120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4pPr>
            <a:lvl5pPr marL="1770827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5pPr>
            <a:lvl6pPr marL="2213534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6pPr>
            <a:lvl7pPr marL="2656241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7pPr>
            <a:lvl8pPr marL="3098947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8pPr>
            <a:lvl9pPr marL="3541654" indent="0"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767729"/>
            <a:ext cx="4371975" cy="4213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767729"/>
            <a:ext cx="4371975" cy="42133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0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53547"/>
            <a:ext cx="8872538" cy="12835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27849"/>
            <a:ext cx="4351883" cy="79778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42707" indent="0">
              <a:buNone/>
              <a:defRPr sz="1937" b="1"/>
            </a:lvl2pPr>
            <a:lvl3pPr marL="885414" indent="0">
              <a:buNone/>
              <a:defRPr sz="1743" b="1"/>
            </a:lvl3pPr>
            <a:lvl4pPr marL="1328120" indent="0">
              <a:buNone/>
              <a:defRPr sz="1549" b="1"/>
            </a:lvl4pPr>
            <a:lvl5pPr marL="1770827" indent="0">
              <a:buNone/>
              <a:defRPr sz="1549" b="1"/>
            </a:lvl5pPr>
            <a:lvl6pPr marL="2213534" indent="0">
              <a:buNone/>
              <a:defRPr sz="1549" b="1"/>
            </a:lvl6pPr>
            <a:lvl7pPr marL="2656241" indent="0">
              <a:buNone/>
              <a:defRPr sz="1549" b="1"/>
            </a:lvl7pPr>
            <a:lvl8pPr marL="3098947" indent="0">
              <a:buNone/>
              <a:defRPr sz="1549" b="1"/>
            </a:lvl8pPr>
            <a:lvl9pPr marL="3541654" indent="0">
              <a:buNone/>
              <a:defRPr sz="154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425632"/>
            <a:ext cx="4351883" cy="3567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27849"/>
            <a:ext cx="4373315" cy="797783"/>
          </a:xfrm>
        </p:spPr>
        <p:txBody>
          <a:bodyPr anchor="b"/>
          <a:lstStyle>
            <a:lvl1pPr marL="0" indent="0">
              <a:buNone/>
              <a:defRPr sz="2324" b="1"/>
            </a:lvl1pPr>
            <a:lvl2pPr marL="442707" indent="0">
              <a:buNone/>
              <a:defRPr sz="1937" b="1"/>
            </a:lvl2pPr>
            <a:lvl3pPr marL="885414" indent="0">
              <a:buNone/>
              <a:defRPr sz="1743" b="1"/>
            </a:lvl3pPr>
            <a:lvl4pPr marL="1328120" indent="0">
              <a:buNone/>
              <a:defRPr sz="1549" b="1"/>
            </a:lvl4pPr>
            <a:lvl5pPr marL="1770827" indent="0">
              <a:buNone/>
              <a:defRPr sz="1549" b="1"/>
            </a:lvl5pPr>
            <a:lvl6pPr marL="2213534" indent="0">
              <a:buNone/>
              <a:defRPr sz="1549" b="1"/>
            </a:lvl6pPr>
            <a:lvl7pPr marL="2656241" indent="0">
              <a:buNone/>
              <a:defRPr sz="1549" b="1"/>
            </a:lvl7pPr>
            <a:lvl8pPr marL="3098947" indent="0">
              <a:buNone/>
              <a:defRPr sz="1549" b="1"/>
            </a:lvl8pPr>
            <a:lvl9pPr marL="3541654" indent="0">
              <a:buNone/>
              <a:defRPr sz="154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425632"/>
            <a:ext cx="4373315" cy="3567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42701"/>
            <a:ext cx="3317825" cy="1549453"/>
          </a:xfrm>
        </p:spPr>
        <p:txBody>
          <a:bodyPr anchor="b"/>
          <a:lstStyle>
            <a:lvl1pPr>
              <a:defRPr sz="30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56112"/>
            <a:ext cx="5207794" cy="4719068"/>
          </a:xfrm>
        </p:spPr>
        <p:txBody>
          <a:bodyPr/>
          <a:lstStyle>
            <a:lvl1pPr>
              <a:defRPr sz="3099"/>
            </a:lvl1pPr>
            <a:lvl2pPr>
              <a:defRPr sz="2711"/>
            </a:lvl2pPr>
            <a:lvl3pPr>
              <a:defRPr sz="2324"/>
            </a:lvl3pPr>
            <a:lvl4pPr>
              <a:defRPr sz="1937"/>
            </a:lvl4pPr>
            <a:lvl5pPr>
              <a:defRPr sz="1937"/>
            </a:lvl5pPr>
            <a:lvl6pPr>
              <a:defRPr sz="1937"/>
            </a:lvl6pPr>
            <a:lvl7pPr>
              <a:defRPr sz="1937"/>
            </a:lvl7pPr>
            <a:lvl8pPr>
              <a:defRPr sz="1937"/>
            </a:lvl8pPr>
            <a:lvl9pPr>
              <a:defRPr sz="193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1992154"/>
            <a:ext cx="3317825" cy="3690712"/>
          </a:xfrm>
        </p:spPr>
        <p:txBody>
          <a:bodyPr/>
          <a:lstStyle>
            <a:lvl1pPr marL="0" indent="0">
              <a:buNone/>
              <a:defRPr sz="1549"/>
            </a:lvl1pPr>
            <a:lvl2pPr marL="442707" indent="0">
              <a:buNone/>
              <a:defRPr sz="1356"/>
            </a:lvl2pPr>
            <a:lvl3pPr marL="885414" indent="0">
              <a:buNone/>
              <a:defRPr sz="1162"/>
            </a:lvl3pPr>
            <a:lvl4pPr marL="1328120" indent="0">
              <a:buNone/>
              <a:defRPr sz="968"/>
            </a:lvl4pPr>
            <a:lvl5pPr marL="1770827" indent="0">
              <a:buNone/>
              <a:defRPr sz="968"/>
            </a:lvl5pPr>
            <a:lvl6pPr marL="2213534" indent="0">
              <a:buNone/>
              <a:defRPr sz="968"/>
            </a:lvl6pPr>
            <a:lvl7pPr marL="2656241" indent="0">
              <a:buNone/>
              <a:defRPr sz="968"/>
            </a:lvl7pPr>
            <a:lvl8pPr marL="3098947" indent="0">
              <a:buNone/>
              <a:defRPr sz="968"/>
            </a:lvl8pPr>
            <a:lvl9pPr marL="3541654" indent="0">
              <a:buNone/>
              <a:defRPr sz="96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42701"/>
            <a:ext cx="3317825" cy="1549453"/>
          </a:xfrm>
        </p:spPr>
        <p:txBody>
          <a:bodyPr anchor="b"/>
          <a:lstStyle>
            <a:lvl1pPr>
              <a:defRPr sz="30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56112"/>
            <a:ext cx="5207794" cy="4719068"/>
          </a:xfrm>
        </p:spPr>
        <p:txBody>
          <a:bodyPr anchor="t"/>
          <a:lstStyle>
            <a:lvl1pPr marL="0" indent="0">
              <a:buNone/>
              <a:defRPr sz="3099"/>
            </a:lvl1pPr>
            <a:lvl2pPr marL="442707" indent="0">
              <a:buNone/>
              <a:defRPr sz="2711"/>
            </a:lvl2pPr>
            <a:lvl3pPr marL="885414" indent="0">
              <a:buNone/>
              <a:defRPr sz="2324"/>
            </a:lvl3pPr>
            <a:lvl4pPr marL="1328120" indent="0">
              <a:buNone/>
              <a:defRPr sz="1937"/>
            </a:lvl4pPr>
            <a:lvl5pPr marL="1770827" indent="0">
              <a:buNone/>
              <a:defRPr sz="1937"/>
            </a:lvl5pPr>
            <a:lvl6pPr marL="2213534" indent="0">
              <a:buNone/>
              <a:defRPr sz="1937"/>
            </a:lvl6pPr>
            <a:lvl7pPr marL="2656241" indent="0">
              <a:buNone/>
              <a:defRPr sz="1937"/>
            </a:lvl7pPr>
            <a:lvl8pPr marL="3098947" indent="0">
              <a:buNone/>
              <a:defRPr sz="1937"/>
            </a:lvl8pPr>
            <a:lvl9pPr marL="3541654" indent="0">
              <a:buNone/>
              <a:defRPr sz="193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1992154"/>
            <a:ext cx="3317825" cy="3690712"/>
          </a:xfrm>
        </p:spPr>
        <p:txBody>
          <a:bodyPr/>
          <a:lstStyle>
            <a:lvl1pPr marL="0" indent="0">
              <a:buNone/>
              <a:defRPr sz="1549"/>
            </a:lvl1pPr>
            <a:lvl2pPr marL="442707" indent="0">
              <a:buNone/>
              <a:defRPr sz="1356"/>
            </a:lvl2pPr>
            <a:lvl3pPr marL="885414" indent="0">
              <a:buNone/>
              <a:defRPr sz="1162"/>
            </a:lvl3pPr>
            <a:lvl4pPr marL="1328120" indent="0">
              <a:buNone/>
              <a:defRPr sz="968"/>
            </a:lvl4pPr>
            <a:lvl5pPr marL="1770827" indent="0">
              <a:buNone/>
              <a:defRPr sz="968"/>
            </a:lvl5pPr>
            <a:lvl6pPr marL="2213534" indent="0">
              <a:buNone/>
              <a:defRPr sz="968"/>
            </a:lvl6pPr>
            <a:lvl7pPr marL="2656241" indent="0">
              <a:buNone/>
              <a:defRPr sz="968"/>
            </a:lvl7pPr>
            <a:lvl8pPr marL="3098947" indent="0">
              <a:buNone/>
              <a:defRPr sz="968"/>
            </a:lvl8pPr>
            <a:lvl9pPr marL="3541654" indent="0">
              <a:buNone/>
              <a:defRPr sz="96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53547"/>
            <a:ext cx="8872538" cy="1283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767729"/>
            <a:ext cx="8872538" cy="421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154773"/>
            <a:ext cx="2314575" cy="35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83B3-9656-BF4B-B926-7E43EF6AE0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154773"/>
            <a:ext cx="3471863" cy="35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154773"/>
            <a:ext cx="2314575" cy="35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02D9-EE08-E544-9584-70FA7EB5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885414" rtl="0" eaLnBrk="1" latinLnBrk="0" hangingPunct="1">
        <a:lnSpc>
          <a:spcPct val="90000"/>
        </a:lnSpc>
        <a:spcBef>
          <a:spcPct val="0"/>
        </a:spcBef>
        <a:buNone/>
        <a:defRPr sz="42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353" indent="-221353" algn="l" defTabSz="885414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11" kern="1200">
          <a:solidFill>
            <a:schemeClr val="tx1"/>
          </a:solidFill>
          <a:latin typeface="+mn-lt"/>
          <a:ea typeface="+mn-ea"/>
          <a:cs typeface="+mn-cs"/>
        </a:defRPr>
      </a:lvl1pPr>
      <a:lvl2pPr marL="664060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24" kern="1200">
          <a:solidFill>
            <a:schemeClr val="tx1"/>
          </a:solidFill>
          <a:latin typeface="+mn-lt"/>
          <a:ea typeface="+mn-ea"/>
          <a:cs typeface="+mn-cs"/>
        </a:defRPr>
      </a:lvl2pPr>
      <a:lvl3pPr marL="1106767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3pPr>
      <a:lvl4pPr marL="1549474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992180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434887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877594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320301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763007" indent="-221353" algn="l" defTabSz="885414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42707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85414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28120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70827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213534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56241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98947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41654" algn="l" defTabSz="885414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Mt8yTRusYms&amp;si=EnSIkaIECMiOmar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0ugw8Ocv2q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8282C-378E-2E92-C17C-209C2DEE96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" y="1895"/>
            <a:ext cx="10271375" cy="66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6266A-2906-BACE-1734-0C5F77DFD8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" y="7259"/>
            <a:ext cx="10270405" cy="66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E5809-81CA-3B5B-C42E-20AE1697D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" y="7259"/>
            <a:ext cx="10270405" cy="66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E5809-81CA-3B5B-C42E-20AE1697D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" y="5363"/>
            <a:ext cx="10276270" cy="66398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D3FAAC-FBF8-0762-99EA-112125FF763B}"/>
              </a:ext>
            </a:extLst>
          </p:cNvPr>
          <p:cNvSpPr/>
          <p:nvPr/>
        </p:nvSpPr>
        <p:spPr>
          <a:xfrm>
            <a:off x="242987" y="1700912"/>
            <a:ext cx="4623156" cy="151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12E88-17ED-A6EC-AEA8-67FDF20ED516}"/>
              </a:ext>
            </a:extLst>
          </p:cNvPr>
          <p:cNvSpPr/>
          <p:nvPr/>
        </p:nvSpPr>
        <p:spPr>
          <a:xfrm>
            <a:off x="1611390" y="3232295"/>
            <a:ext cx="3305908" cy="25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C1A23-09EF-451C-9685-3AD1A62A77C1}"/>
              </a:ext>
            </a:extLst>
          </p:cNvPr>
          <p:cNvSpPr/>
          <p:nvPr/>
        </p:nvSpPr>
        <p:spPr>
          <a:xfrm>
            <a:off x="1611390" y="3635142"/>
            <a:ext cx="3305908" cy="52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D9674-DF4D-41CB-6C34-00560F81FE34}"/>
              </a:ext>
            </a:extLst>
          </p:cNvPr>
          <p:cNvSpPr/>
          <p:nvPr/>
        </p:nvSpPr>
        <p:spPr>
          <a:xfrm>
            <a:off x="1611390" y="4373772"/>
            <a:ext cx="3305908" cy="3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CE602-A9AC-177F-EB99-3FB703A1CC8E}"/>
              </a:ext>
            </a:extLst>
          </p:cNvPr>
          <p:cNvSpPr/>
          <p:nvPr/>
        </p:nvSpPr>
        <p:spPr>
          <a:xfrm>
            <a:off x="1611390" y="4827774"/>
            <a:ext cx="3305908" cy="57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743FD0-8098-3E65-D70F-EF442E378CFF}"/>
              </a:ext>
            </a:extLst>
          </p:cNvPr>
          <p:cNvSpPr/>
          <p:nvPr/>
        </p:nvSpPr>
        <p:spPr>
          <a:xfrm>
            <a:off x="1611390" y="5448034"/>
            <a:ext cx="3305908" cy="46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604317-8AB6-ED45-90B4-F0CE9ED0BC09}"/>
              </a:ext>
            </a:extLst>
          </p:cNvPr>
          <p:cNvSpPr/>
          <p:nvPr/>
        </p:nvSpPr>
        <p:spPr>
          <a:xfrm>
            <a:off x="5006820" y="2097364"/>
            <a:ext cx="4201125" cy="111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23530-F231-0824-BD25-A986C76AADEA}"/>
              </a:ext>
            </a:extLst>
          </p:cNvPr>
          <p:cNvSpPr/>
          <p:nvPr/>
        </p:nvSpPr>
        <p:spPr>
          <a:xfrm>
            <a:off x="6036319" y="3139653"/>
            <a:ext cx="3305908" cy="46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6BC76-5AE1-9119-BD28-E0025D138D96}"/>
              </a:ext>
            </a:extLst>
          </p:cNvPr>
          <p:cNvSpPr/>
          <p:nvPr/>
        </p:nvSpPr>
        <p:spPr>
          <a:xfrm>
            <a:off x="6036319" y="3600050"/>
            <a:ext cx="3305908" cy="65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9E5809-81CA-3B5B-C42E-20AE1697D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0286999" cy="665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3878C6-4319-B67A-D196-90C3829F34FD}"/>
              </a:ext>
            </a:extLst>
          </p:cNvPr>
          <p:cNvSpPr/>
          <p:nvPr/>
        </p:nvSpPr>
        <p:spPr>
          <a:xfrm>
            <a:off x="553453" y="2189747"/>
            <a:ext cx="3505200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A17A2-C08E-2006-2D0A-2799AB38A9A4}"/>
              </a:ext>
            </a:extLst>
          </p:cNvPr>
          <p:cNvSpPr/>
          <p:nvPr/>
        </p:nvSpPr>
        <p:spPr>
          <a:xfrm>
            <a:off x="553453" y="2598820"/>
            <a:ext cx="3505200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E103E-BA3B-D3CE-8204-FD7986CAA8E4}"/>
              </a:ext>
            </a:extLst>
          </p:cNvPr>
          <p:cNvSpPr/>
          <p:nvPr/>
        </p:nvSpPr>
        <p:spPr>
          <a:xfrm>
            <a:off x="553452" y="3112168"/>
            <a:ext cx="4590047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F0323-D4D3-08F5-696C-C624330F9071}"/>
              </a:ext>
            </a:extLst>
          </p:cNvPr>
          <p:cNvSpPr/>
          <p:nvPr/>
        </p:nvSpPr>
        <p:spPr>
          <a:xfrm>
            <a:off x="553452" y="3505199"/>
            <a:ext cx="4590047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D99F1-A1FB-5E69-CEE9-DD239616D8FE}"/>
              </a:ext>
            </a:extLst>
          </p:cNvPr>
          <p:cNvSpPr/>
          <p:nvPr/>
        </p:nvSpPr>
        <p:spPr>
          <a:xfrm>
            <a:off x="553452" y="3914273"/>
            <a:ext cx="6312569" cy="657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BC26D-A358-D143-E001-8DF4985A6277}"/>
              </a:ext>
            </a:extLst>
          </p:cNvPr>
          <p:cNvSpPr/>
          <p:nvPr/>
        </p:nvSpPr>
        <p:spPr>
          <a:xfrm>
            <a:off x="553452" y="4700336"/>
            <a:ext cx="6400801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38763-115D-E8F7-F200-6DADBEE87AE0}"/>
              </a:ext>
            </a:extLst>
          </p:cNvPr>
          <p:cNvSpPr/>
          <p:nvPr/>
        </p:nvSpPr>
        <p:spPr>
          <a:xfrm>
            <a:off x="553452" y="5229725"/>
            <a:ext cx="6400801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4021C4-FB6D-A6F3-D5F6-B304EF38FC8C}"/>
              </a:ext>
            </a:extLst>
          </p:cNvPr>
          <p:cNvSpPr/>
          <p:nvPr/>
        </p:nvSpPr>
        <p:spPr>
          <a:xfrm>
            <a:off x="553452" y="5614735"/>
            <a:ext cx="6400801" cy="385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9BFBC5-1D44-0237-0566-D2199E587DB7}"/>
              </a:ext>
            </a:extLst>
          </p:cNvPr>
          <p:cNvSpPr/>
          <p:nvPr/>
        </p:nvSpPr>
        <p:spPr>
          <a:xfrm>
            <a:off x="1957892" y="6010270"/>
            <a:ext cx="6601323" cy="2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CB3DD-A6D4-BA2E-91E6-936F223B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95" y="311"/>
            <a:ext cx="10270891" cy="6640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FA4A6E-B641-7BE4-BAE8-F563427A6CC4}"/>
              </a:ext>
            </a:extLst>
          </p:cNvPr>
          <p:cNvSpPr/>
          <p:nvPr/>
        </p:nvSpPr>
        <p:spPr>
          <a:xfrm>
            <a:off x="1957892" y="6010270"/>
            <a:ext cx="6601323" cy="250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DF7E3-0F79-660F-9F9A-4A6EA819BD0A}"/>
              </a:ext>
            </a:extLst>
          </p:cNvPr>
          <p:cNvSpPr txBox="1"/>
          <p:nvPr/>
        </p:nvSpPr>
        <p:spPr>
          <a:xfrm>
            <a:off x="2927424" y="5825604"/>
            <a:ext cx="443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https://youtube.com/watch?v=Mt8yTRusYms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1D5CF-FDAE-EF61-68BF-DFDABB10C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057017"/>
            <a:ext cx="87249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27F76-C477-2915-840E-D0D5A50DF83F}"/>
              </a:ext>
            </a:extLst>
          </p:cNvPr>
          <p:cNvSpPr/>
          <p:nvPr/>
        </p:nvSpPr>
        <p:spPr>
          <a:xfrm>
            <a:off x="0" y="0"/>
            <a:ext cx="10287000" cy="6640513"/>
          </a:xfrm>
          <a:prstGeom prst="rect">
            <a:avLst/>
          </a:prstGeom>
          <a:solidFill>
            <a:srgbClr val="00234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8C6627-1536-1C29-238D-39EF6DFB9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0" t="34917" r="9035" b="32232"/>
          <a:stretch/>
        </p:blipFill>
        <p:spPr>
          <a:xfrm>
            <a:off x="7125789" y="5238205"/>
            <a:ext cx="2839002" cy="11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770746-F2C0-6E4F-38E5-83BB5C1C31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96"/>
            <a:ext cx="10271372" cy="66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6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57F56-A7FB-99A2-6B7D-226E38F7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554" y="10701"/>
            <a:ext cx="10238266" cy="66191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D359D-3A07-3821-AEFD-AE37BE0540AE}"/>
              </a:ext>
            </a:extLst>
          </p:cNvPr>
          <p:cNvSpPr/>
          <p:nvPr/>
        </p:nvSpPr>
        <p:spPr>
          <a:xfrm>
            <a:off x="4893157" y="5796012"/>
            <a:ext cx="2796989" cy="193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A735-9F36-38DE-48DD-95E665C26E0C}"/>
              </a:ext>
            </a:extLst>
          </p:cNvPr>
          <p:cNvSpPr txBox="1"/>
          <p:nvPr/>
        </p:nvSpPr>
        <p:spPr>
          <a:xfrm>
            <a:off x="4513471" y="5738021"/>
            <a:ext cx="355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https://youtube.com/watch?v=0ugw8Ocv2qA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56E093-526D-1E3A-FDFE-D20F307D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355" y="2798569"/>
            <a:ext cx="5956597" cy="2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9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EBBB6F-3252-88E6-5F6F-FFD61F2DF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94"/>
            <a:ext cx="10271376" cy="66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AE0F-F9C3-B5DE-CE2E-5941BBD34D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" y="8825"/>
            <a:ext cx="10276272" cy="66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9C1477-0F73-E037-481D-1EEEB304D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51" y="2047795"/>
            <a:ext cx="2254328" cy="3297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E5BD6-12D2-CBBB-70F3-BD9FDFD7D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51" y="2047795"/>
            <a:ext cx="2254328" cy="3297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DD4A51-085B-5D92-D3A1-84931D3E0C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930" y="2047795"/>
            <a:ext cx="2254327" cy="3297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44BD5-0760-DCEE-D92C-584D3E3A43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375" y="2047795"/>
            <a:ext cx="2254327" cy="3297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18A773-E6B2-31D8-3B85-72954B3329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621" y="2047795"/>
            <a:ext cx="2254327" cy="3297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DF690-40D2-A8DC-9C0D-6A79ACF86E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499" y="2047795"/>
            <a:ext cx="2254327" cy="3297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A4436D-6E63-0135-619F-C06615C914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574"/>
          <a:stretch/>
        </p:blipFill>
        <p:spPr>
          <a:xfrm>
            <a:off x="0" y="1"/>
            <a:ext cx="10286999" cy="1621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E66095-AEDA-2D40-5610-76EE836DB58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88" b="-152"/>
          <a:stretch/>
        </p:blipFill>
        <p:spPr>
          <a:xfrm>
            <a:off x="0" y="6301047"/>
            <a:ext cx="10286999" cy="34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B455E-D8BE-D72C-ADB5-07EA28D9FB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498" y="2047795"/>
            <a:ext cx="2254327" cy="3297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FEEA3-CBBE-C939-E1B4-AA334AB25E8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620" y="2047796"/>
            <a:ext cx="2254327" cy="32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921AAE-9944-9AC5-EABF-8BB1637273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" y="7259"/>
            <a:ext cx="10270405" cy="6636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56ECE-7960-5B47-95C7-A8D3ECCBB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91" b="38890"/>
          <a:stretch/>
        </p:blipFill>
        <p:spPr>
          <a:xfrm>
            <a:off x="1547224" y="3399656"/>
            <a:ext cx="678029" cy="659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C088B-0A46-4A3B-9204-F9F3CCBB4C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91" b="38890"/>
          <a:stretch/>
        </p:blipFill>
        <p:spPr>
          <a:xfrm>
            <a:off x="4213691" y="3399656"/>
            <a:ext cx="678029" cy="659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CDB99-628E-F47A-A130-AD7A88B9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91" b="38890"/>
          <a:stretch/>
        </p:blipFill>
        <p:spPr>
          <a:xfrm>
            <a:off x="6956891" y="3399656"/>
            <a:ext cx="678029" cy="659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F7859-586B-E9CD-6B66-D943B25E3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91" b="38890"/>
          <a:stretch/>
        </p:blipFill>
        <p:spPr>
          <a:xfrm>
            <a:off x="9288389" y="3399656"/>
            <a:ext cx="678029" cy="6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5D3F2-A6CF-EFFD-E453-5D3779CFA0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" y="1895"/>
            <a:ext cx="10271374" cy="66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072BE-50BA-AB4B-80B1-D1A7E9C614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" y="7259"/>
            <a:ext cx="10270405" cy="66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7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847</TotalTime>
  <Words>22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Kendall</dc:creator>
  <cp:lastModifiedBy>Jeremy Stevenson</cp:lastModifiedBy>
  <cp:revision>18</cp:revision>
  <dcterms:created xsi:type="dcterms:W3CDTF">2023-01-24T10:20:34Z</dcterms:created>
  <dcterms:modified xsi:type="dcterms:W3CDTF">2023-02-22T09:14:50Z</dcterms:modified>
  <cp:contentStatus/>
</cp:coreProperties>
</file>