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91" r:id="rId5"/>
    <p:sldId id="272" r:id="rId6"/>
    <p:sldId id="273" r:id="rId7"/>
    <p:sldId id="274" r:id="rId8"/>
    <p:sldId id="275" r:id="rId9"/>
    <p:sldId id="276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6745-ABA5-164B-AEE2-312794573D3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E9EC-874C-6C4D-81A0-CA1848E1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2672-F528-5D45-A450-C8EF438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Layers: College Regions, DYW Groups and Creative Learning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5DD17-011E-6443-A8DF-CAF07C3B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-1"/>
            <a:ext cx="6774408" cy="648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FE04C-FA34-D646-97D0-D76FEA203161}"/>
              </a:ext>
            </a:extLst>
          </p:cNvPr>
          <p:cNvSpPr txBox="1"/>
          <p:nvPr/>
        </p:nvSpPr>
        <p:spPr>
          <a:xfrm>
            <a:off x="5045370" y="977475"/>
            <a:ext cx="391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Forth Valley and West Lothian</a:t>
            </a:r>
          </a:p>
          <a:p>
            <a:pPr algn="ctr"/>
            <a:r>
              <a:rPr lang="en-US" sz="2400" dirty="0"/>
              <a:t>Collaborative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55C7E5-62FD-634C-921A-73EE64E2D504}"/>
              </a:ext>
            </a:extLst>
          </p:cNvPr>
          <p:cNvSpPr/>
          <p:nvPr/>
        </p:nvSpPr>
        <p:spPr>
          <a:xfrm>
            <a:off x="3046290" y="3820384"/>
            <a:ext cx="2381478" cy="42290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Forth Valley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38B805-CEFF-4B4E-9B1D-AD93F41A40C4}"/>
              </a:ext>
            </a:extLst>
          </p:cNvPr>
          <p:cNvSpPr/>
          <p:nvPr/>
        </p:nvSpPr>
        <p:spPr>
          <a:xfrm>
            <a:off x="4499382" y="5988647"/>
            <a:ext cx="2381478" cy="42290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Lothian CLN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B5833F-7595-C342-B587-6B5D615C4A08}"/>
              </a:ext>
            </a:extLst>
          </p:cNvPr>
          <p:cNvCxnSpPr>
            <a:cxnSpLocks/>
          </p:cNvCxnSpPr>
          <p:nvPr/>
        </p:nvCxnSpPr>
        <p:spPr>
          <a:xfrm flipH="1">
            <a:off x="4592548" y="4654193"/>
            <a:ext cx="1160981" cy="904126"/>
          </a:xfrm>
          <a:prstGeom prst="line">
            <a:avLst/>
          </a:prstGeom>
          <a:ln w="635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659CD0-C638-6043-B5D9-2FC8FA162A18}"/>
              </a:ext>
            </a:extLst>
          </p:cNvPr>
          <p:cNvCxnSpPr>
            <a:cxnSpLocks/>
          </p:cNvCxnSpPr>
          <p:nvPr/>
        </p:nvCxnSpPr>
        <p:spPr>
          <a:xfrm flipH="1">
            <a:off x="5753529" y="4582274"/>
            <a:ext cx="688368" cy="71919"/>
          </a:xfrm>
          <a:prstGeom prst="line">
            <a:avLst/>
          </a:prstGeom>
          <a:ln w="635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F35A8D-1E41-234D-B9E9-3F52DC77CB64}"/>
              </a:ext>
            </a:extLst>
          </p:cNvPr>
          <p:cNvSpPr/>
          <p:nvPr/>
        </p:nvSpPr>
        <p:spPr>
          <a:xfrm>
            <a:off x="2274478" y="4416926"/>
            <a:ext cx="2381478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Forth Valley DYW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671AA7-B5B6-4040-B8ED-53A79439D9C0}"/>
              </a:ext>
            </a:extLst>
          </p:cNvPr>
          <p:cNvCxnSpPr>
            <a:cxnSpLocks/>
          </p:cNvCxnSpPr>
          <p:nvPr/>
        </p:nvCxnSpPr>
        <p:spPr>
          <a:xfrm flipH="1">
            <a:off x="4592548" y="4654193"/>
            <a:ext cx="1160981" cy="904126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6A0D1-D41E-354C-9674-7B304EF6FA0F}"/>
              </a:ext>
            </a:extLst>
          </p:cNvPr>
          <p:cNvCxnSpPr>
            <a:cxnSpLocks/>
          </p:cNvCxnSpPr>
          <p:nvPr/>
        </p:nvCxnSpPr>
        <p:spPr>
          <a:xfrm flipH="1">
            <a:off x="5753529" y="4582274"/>
            <a:ext cx="688368" cy="7191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7F78181-849C-5C41-B1F6-3AFD9E0958FB}"/>
              </a:ext>
            </a:extLst>
          </p:cNvPr>
          <p:cNvSpPr/>
          <p:nvPr/>
        </p:nvSpPr>
        <p:spPr>
          <a:xfrm>
            <a:off x="6078741" y="5490868"/>
            <a:ext cx="2381478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Lothian DYW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6A04D2-AD57-7944-AF57-41E268267012}"/>
              </a:ext>
            </a:extLst>
          </p:cNvPr>
          <p:cNvCxnSpPr>
            <a:cxnSpLocks/>
          </p:cNvCxnSpPr>
          <p:nvPr/>
        </p:nvCxnSpPr>
        <p:spPr>
          <a:xfrm flipH="1">
            <a:off x="3737610" y="4011930"/>
            <a:ext cx="1588770" cy="46863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A8DF31-1C60-9441-BBF5-BA66FE64DEE5}"/>
              </a:ext>
            </a:extLst>
          </p:cNvPr>
          <p:cNvSpPr/>
          <p:nvPr/>
        </p:nvSpPr>
        <p:spPr>
          <a:xfrm>
            <a:off x="3013961" y="2820303"/>
            <a:ext cx="238147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Forth Valley College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7CD79B-A39D-8648-884A-5BE1100E5014}"/>
              </a:ext>
            </a:extLst>
          </p:cNvPr>
          <p:cNvSpPr/>
          <p:nvPr/>
        </p:nvSpPr>
        <p:spPr>
          <a:xfrm>
            <a:off x="5427768" y="4400732"/>
            <a:ext cx="2377161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Lothian College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C5BA9-16CE-F14E-8F4F-8B60B918C0D8}"/>
              </a:ext>
            </a:extLst>
          </p:cNvPr>
          <p:cNvGrpSpPr/>
          <p:nvPr/>
        </p:nvGrpSpPr>
        <p:grpSpPr>
          <a:xfrm>
            <a:off x="420681" y="5008672"/>
            <a:ext cx="1524963" cy="1416189"/>
            <a:chOff x="420681" y="5008672"/>
            <a:chExt cx="1524963" cy="141618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0F703E3-3907-C145-90AC-20532018FA39}"/>
                </a:ext>
              </a:extLst>
            </p:cNvPr>
            <p:cNvSpPr/>
            <p:nvPr/>
          </p:nvSpPr>
          <p:spPr>
            <a:xfrm>
              <a:off x="420681" y="5008672"/>
              <a:ext cx="1524962" cy="4955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Creative Learning Networks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890D0D1-82B0-6449-A998-34FE8DDF9C6B}"/>
                </a:ext>
              </a:extLst>
            </p:cNvPr>
            <p:cNvSpPr/>
            <p:nvPr/>
          </p:nvSpPr>
          <p:spPr>
            <a:xfrm>
              <a:off x="420681" y="5567138"/>
              <a:ext cx="1524962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College Regions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BC98E59-A833-324B-99D9-4D58F920371E}"/>
                </a:ext>
              </a:extLst>
            </p:cNvPr>
            <p:cNvSpPr/>
            <p:nvPr/>
          </p:nvSpPr>
          <p:spPr>
            <a:xfrm>
              <a:off x="420682" y="6086646"/>
              <a:ext cx="1524962" cy="33821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DYW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3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0252" y="1691401"/>
            <a:ext cx="23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Northern Alliance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17857"/>
            <a:ext cx="5743254" cy="65760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AE05FA-2D3C-584B-B7EA-22952EA45FD6}"/>
              </a:ext>
            </a:extLst>
          </p:cNvPr>
          <p:cNvSpPr/>
          <p:nvPr/>
        </p:nvSpPr>
        <p:spPr>
          <a:xfrm>
            <a:off x="5565639" y="3922179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Aberdeen City CLN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D51BD57-72BF-0848-BAEC-8BBB55C273D6}"/>
              </a:ext>
            </a:extLst>
          </p:cNvPr>
          <p:cNvSpPr/>
          <p:nvPr/>
        </p:nvSpPr>
        <p:spPr>
          <a:xfrm>
            <a:off x="2592471" y="3371931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Highland CLN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6869D7-FCC0-9045-8BCC-8B0472A5D404}"/>
              </a:ext>
            </a:extLst>
          </p:cNvPr>
          <p:cNvSpPr/>
          <p:nvPr/>
        </p:nvSpPr>
        <p:spPr>
          <a:xfrm>
            <a:off x="3884989" y="3105062"/>
            <a:ext cx="1029336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Moray CLN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6FE24F-BBC3-A348-8E07-A73FDDCE3ED3}"/>
              </a:ext>
            </a:extLst>
          </p:cNvPr>
          <p:cNvSpPr/>
          <p:nvPr/>
        </p:nvSpPr>
        <p:spPr>
          <a:xfrm>
            <a:off x="4383535" y="4153008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Aberdeenshire</a:t>
            </a:r>
            <a:r>
              <a:rPr lang="en-US" sz="1200" dirty="0"/>
              <a:t> CLN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993645-4D89-EB49-B238-863DBFB46365}"/>
              </a:ext>
            </a:extLst>
          </p:cNvPr>
          <p:cNvSpPr/>
          <p:nvPr/>
        </p:nvSpPr>
        <p:spPr>
          <a:xfrm>
            <a:off x="548705" y="2263357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Eilean</a:t>
            </a:r>
            <a:r>
              <a:rPr lang="en-US" sz="1200" dirty="0"/>
              <a:t> </a:t>
            </a:r>
            <a:r>
              <a:rPr lang="en-US" sz="1200" dirty="0" err="1"/>
              <a:t>Siar</a:t>
            </a:r>
            <a:r>
              <a:rPr lang="en-US" sz="1200" dirty="0"/>
              <a:t> CLN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198CB4B-59BF-824B-9371-693BDCF33A05}"/>
              </a:ext>
            </a:extLst>
          </p:cNvPr>
          <p:cNvSpPr/>
          <p:nvPr/>
        </p:nvSpPr>
        <p:spPr>
          <a:xfrm>
            <a:off x="3697485" y="772808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Orkney CLN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B1AB6B-2308-DE4E-811E-39750AA4FE82}"/>
              </a:ext>
            </a:extLst>
          </p:cNvPr>
          <p:cNvSpPr/>
          <p:nvPr/>
        </p:nvSpPr>
        <p:spPr>
          <a:xfrm>
            <a:off x="2063523" y="2553201"/>
            <a:ext cx="1677627" cy="6169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Inverness &amp; Central Highland DYW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26CE312-E933-1741-9608-0FF9F184D1EB}"/>
              </a:ext>
            </a:extLst>
          </p:cNvPr>
          <p:cNvSpPr/>
          <p:nvPr/>
        </p:nvSpPr>
        <p:spPr>
          <a:xfrm>
            <a:off x="4046008" y="2705339"/>
            <a:ext cx="972451" cy="28690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Moray DYW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9676C51-B1F2-4E46-A060-4D67ADE0B665}"/>
              </a:ext>
            </a:extLst>
          </p:cNvPr>
          <p:cNvSpPr/>
          <p:nvPr/>
        </p:nvSpPr>
        <p:spPr>
          <a:xfrm>
            <a:off x="4984471" y="3415155"/>
            <a:ext cx="2125245" cy="5712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North East DYW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Aberdeenshire</a:t>
            </a:r>
            <a:r>
              <a:rPr lang="en-US" sz="1200" dirty="0"/>
              <a:t> and City)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9F123B4-4B4D-5C42-A12B-A50B3904E9AC}"/>
              </a:ext>
            </a:extLst>
          </p:cNvPr>
          <p:cNvSpPr/>
          <p:nvPr/>
        </p:nvSpPr>
        <p:spPr>
          <a:xfrm>
            <a:off x="1739861" y="5060214"/>
            <a:ext cx="1705219" cy="3690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Argyll &amp; </a:t>
            </a:r>
            <a:r>
              <a:rPr lang="en-US" sz="1400" dirty="0" err="1"/>
              <a:t>Bute</a:t>
            </a:r>
            <a:r>
              <a:rPr lang="en-US" sz="1400" dirty="0"/>
              <a:t> DYW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4954528-54C2-6547-9C85-ABF6C2D70B66}"/>
              </a:ext>
            </a:extLst>
          </p:cNvPr>
          <p:cNvSpPr/>
          <p:nvPr/>
        </p:nvSpPr>
        <p:spPr>
          <a:xfrm>
            <a:off x="3741150" y="434334"/>
            <a:ext cx="1344557" cy="34900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Orkney DYW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EE124B-89B8-E74B-B7DD-51FD1CBCE8FA}"/>
              </a:ext>
            </a:extLst>
          </p:cNvPr>
          <p:cNvSpPr/>
          <p:nvPr/>
        </p:nvSpPr>
        <p:spPr>
          <a:xfrm>
            <a:off x="5976475" y="834846"/>
            <a:ext cx="1397285" cy="2758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Shetland DYW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F180D63-1EC3-BF4E-8CA4-CCEC56CE5DF4}"/>
              </a:ext>
            </a:extLst>
          </p:cNvPr>
          <p:cNvSpPr/>
          <p:nvPr/>
        </p:nvSpPr>
        <p:spPr>
          <a:xfrm>
            <a:off x="548705" y="1828683"/>
            <a:ext cx="1584481" cy="34518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Eilean</a:t>
            </a:r>
            <a:r>
              <a:rPr lang="en-US" sz="1400" dirty="0"/>
              <a:t> </a:t>
            </a:r>
            <a:r>
              <a:rPr lang="en-US" sz="1400" dirty="0" err="1"/>
              <a:t>Siar</a:t>
            </a:r>
            <a:r>
              <a:rPr lang="en-US" sz="1400" dirty="0"/>
              <a:t> DYW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BE38076-265A-F04F-A449-CFBF62B9152D}"/>
              </a:ext>
            </a:extLst>
          </p:cNvPr>
          <p:cNvSpPr/>
          <p:nvPr/>
        </p:nvSpPr>
        <p:spPr>
          <a:xfrm>
            <a:off x="1991535" y="3994098"/>
            <a:ext cx="1308126" cy="47925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West Highland DYW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044219-82B4-5A4E-926F-4F75625B12AF}"/>
              </a:ext>
            </a:extLst>
          </p:cNvPr>
          <p:cNvCxnSpPr>
            <a:cxnSpLocks/>
          </p:cNvCxnSpPr>
          <p:nvPr/>
        </p:nvCxnSpPr>
        <p:spPr>
          <a:xfrm flipH="1" flipV="1">
            <a:off x="1520576" y="3259115"/>
            <a:ext cx="2578813" cy="727258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95B41C-C9CA-F24A-8251-236EC939292B}"/>
              </a:ext>
            </a:extLst>
          </p:cNvPr>
          <p:cNvSpPr/>
          <p:nvPr/>
        </p:nvSpPr>
        <p:spPr>
          <a:xfrm>
            <a:off x="5652742" y="2992246"/>
            <a:ext cx="291394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East Scotland College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72FFBB8-2F5E-844C-BEA1-3FFE4A3505BB}"/>
              </a:ext>
            </a:extLst>
          </p:cNvPr>
          <p:cNvSpPr/>
          <p:nvPr/>
        </p:nvSpPr>
        <p:spPr>
          <a:xfrm>
            <a:off x="2314541" y="1828683"/>
            <a:ext cx="238816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and Islands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B13F7B-9AD7-CF4C-A012-D1E5AFC240F2}"/>
              </a:ext>
            </a:extLst>
          </p:cNvPr>
          <p:cNvCxnSpPr>
            <a:cxnSpLocks/>
          </p:cNvCxnSpPr>
          <p:nvPr/>
        </p:nvCxnSpPr>
        <p:spPr>
          <a:xfrm flipH="1">
            <a:off x="4080510" y="2917225"/>
            <a:ext cx="1075122" cy="1243295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F6E784-D3EB-A14A-BA8C-234B373C8AC6}"/>
              </a:ext>
            </a:extLst>
          </p:cNvPr>
          <p:cNvGrpSpPr/>
          <p:nvPr/>
        </p:nvGrpSpPr>
        <p:grpSpPr>
          <a:xfrm>
            <a:off x="7109716" y="4870784"/>
            <a:ext cx="1524963" cy="1416189"/>
            <a:chOff x="420681" y="5008672"/>
            <a:chExt cx="1524963" cy="1416189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92EA7D-2C0C-6641-9937-C3CEF6D8DD6D}"/>
                </a:ext>
              </a:extLst>
            </p:cNvPr>
            <p:cNvSpPr/>
            <p:nvPr/>
          </p:nvSpPr>
          <p:spPr>
            <a:xfrm>
              <a:off x="420681" y="5008672"/>
              <a:ext cx="1524962" cy="4955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Creative Learning Networks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3F79567-EBA4-9B40-80DD-FDFB5C0E1B68}"/>
                </a:ext>
              </a:extLst>
            </p:cNvPr>
            <p:cNvSpPr/>
            <p:nvPr/>
          </p:nvSpPr>
          <p:spPr>
            <a:xfrm>
              <a:off x="420681" y="5567138"/>
              <a:ext cx="1524962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College Regions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33D2677-5237-BD4D-8560-70BE36383712}"/>
                </a:ext>
              </a:extLst>
            </p:cNvPr>
            <p:cNvSpPr/>
            <p:nvPr/>
          </p:nvSpPr>
          <p:spPr>
            <a:xfrm>
              <a:off x="420682" y="6086646"/>
              <a:ext cx="1524962" cy="33821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DYW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74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0"/>
            <a:ext cx="5500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0D166-27A7-6041-8B54-18FD859FDEB5}"/>
              </a:ext>
            </a:extLst>
          </p:cNvPr>
          <p:cNvSpPr txBox="1"/>
          <p:nvPr/>
        </p:nvSpPr>
        <p:spPr>
          <a:xfrm>
            <a:off x="5530374" y="472827"/>
            <a:ext cx="361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South East Improvement Collaborative 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9715A2-9D1B-4E4C-A038-60B434796665}"/>
              </a:ext>
            </a:extLst>
          </p:cNvPr>
          <p:cNvSpPr/>
          <p:nvPr/>
        </p:nvSpPr>
        <p:spPr>
          <a:xfrm>
            <a:off x="2184008" y="2381233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Edinburgh, East and Mid Lothian CLN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FC34A63-73FB-7842-B9D0-8FC23B3194D2}"/>
              </a:ext>
            </a:extLst>
          </p:cNvPr>
          <p:cNvSpPr/>
          <p:nvPr/>
        </p:nvSpPr>
        <p:spPr>
          <a:xfrm>
            <a:off x="2946489" y="4331608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Scottish Borders CLN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F7C66C3-EBF9-2E4F-8D6D-BC8CE38E1141}"/>
              </a:ext>
            </a:extLst>
          </p:cNvPr>
          <p:cNvSpPr/>
          <p:nvPr/>
        </p:nvSpPr>
        <p:spPr>
          <a:xfrm>
            <a:off x="2920932" y="4867167"/>
            <a:ext cx="1613112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Borders DYW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4FB56B-D976-6141-94DB-4D5A50D0BB0D}"/>
              </a:ext>
            </a:extLst>
          </p:cNvPr>
          <p:cNvSpPr/>
          <p:nvPr/>
        </p:nvSpPr>
        <p:spPr>
          <a:xfrm>
            <a:off x="2139635" y="2932963"/>
            <a:ext cx="1569335" cy="5522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Edinburgh and Lothians DYW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771D1E6-6392-1E41-8F7B-87FEF7789583}"/>
              </a:ext>
            </a:extLst>
          </p:cNvPr>
          <p:cNvSpPr/>
          <p:nvPr/>
        </p:nvSpPr>
        <p:spPr>
          <a:xfrm>
            <a:off x="1631629" y="1267951"/>
            <a:ext cx="1395780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Fife DYW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8CA7A-DEB1-694F-986C-F0B737B43DC4}"/>
              </a:ext>
            </a:extLst>
          </p:cNvPr>
          <p:cNvCxnSpPr>
            <a:cxnSpLocks/>
          </p:cNvCxnSpPr>
          <p:nvPr/>
        </p:nvCxnSpPr>
        <p:spPr>
          <a:xfrm flipH="1">
            <a:off x="2674620" y="2628900"/>
            <a:ext cx="2148840" cy="122301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B3DA54-CDE1-7A4B-AFFF-CE15AF397B02}"/>
              </a:ext>
            </a:extLst>
          </p:cNvPr>
          <p:cNvCxnSpPr>
            <a:cxnSpLocks/>
          </p:cNvCxnSpPr>
          <p:nvPr/>
        </p:nvCxnSpPr>
        <p:spPr>
          <a:xfrm>
            <a:off x="1840230" y="3240405"/>
            <a:ext cx="834390" cy="611505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8F30FE-548B-E54F-86DE-900FCABBA283}"/>
              </a:ext>
            </a:extLst>
          </p:cNvPr>
          <p:cNvCxnSpPr>
            <a:cxnSpLocks/>
          </p:cNvCxnSpPr>
          <p:nvPr/>
        </p:nvCxnSpPr>
        <p:spPr>
          <a:xfrm flipH="1">
            <a:off x="1393235" y="1668780"/>
            <a:ext cx="2824435" cy="86335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C5F8A0-7A94-AD4F-8011-A5DB2EB348F1}"/>
              </a:ext>
            </a:extLst>
          </p:cNvPr>
          <p:cNvSpPr/>
          <p:nvPr/>
        </p:nvSpPr>
        <p:spPr>
          <a:xfrm>
            <a:off x="2517484" y="5330101"/>
            <a:ext cx="238816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Borders College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269F475-7925-284A-A6AC-4F24BE472CF9}"/>
              </a:ext>
            </a:extLst>
          </p:cNvPr>
          <p:cNvSpPr/>
          <p:nvPr/>
        </p:nvSpPr>
        <p:spPr>
          <a:xfrm>
            <a:off x="3604959" y="1892614"/>
            <a:ext cx="2648123" cy="66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Edinburgh and Lothians</a:t>
            </a:r>
          </a:p>
          <a:p>
            <a:pPr algn="ctr"/>
            <a:r>
              <a:rPr lang="en-US" dirty="0"/>
              <a:t>(Edinburgh College)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BD36DA2-269E-864C-BA98-4D7FC539A7F7}"/>
              </a:ext>
            </a:extLst>
          </p:cNvPr>
          <p:cNvSpPr/>
          <p:nvPr/>
        </p:nvSpPr>
        <p:spPr>
          <a:xfrm>
            <a:off x="3023586" y="454448"/>
            <a:ext cx="238816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Fife College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5EF9C0-44CE-D94B-A2A2-08BA4A20E031}"/>
              </a:ext>
            </a:extLst>
          </p:cNvPr>
          <p:cNvGrpSpPr/>
          <p:nvPr/>
        </p:nvGrpSpPr>
        <p:grpSpPr>
          <a:xfrm>
            <a:off x="6998948" y="4983090"/>
            <a:ext cx="1524963" cy="1416189"/>
            <a:chOff x="420681" y="5008672"/>
            <a:chExt cx="1524963" cy="141618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C64FDBE-2396-9140-A3DE-2F97889112C5}"/>
                </a:ext>
              </a:extLst>
            </p:cNvPr>
            <p:cNvSpPr/>
            <p:nvPr/>
          </p:nvSpPr>
          <p:spPr>
            <a:xfrm>
              <a:off x="420681" y="5008672"/>
              <a:ext cx="1524962" cy="4955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Creative Learning Networks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1AF7D1E-F71C-E04D-BDA8-F71770381E0D}"/>
                </a:ext>
              </a:extLst>
            </p:cNvPr>
            <p:cNvSpPr/>
            <p:nvPr/>
          </p:nvSpPr>
          <p:spPr>
            <a:xfrm>
              <a:off x="420681" y="5567138"/>
              <a:ext cx="1524962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College Regions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DB622BB-0725-8847-B552-564802C67B92}"/>
                </a:ext>
              </a:extLst>
            </p:cNvPr>
            <p:cNvSpPr/>
            <p:nvPr/>
          </p:nvSpPr>
          <p:spPr>
            <a:xfrm>
              <a:off x="420682" y="6086646"/>
              <a:ext cx="1524962" cy="33821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DYW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61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112" y="1331805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West Collaborative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2145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DB3807-72D7-834F-8ECF-2C4B8AF79802}"/>
              </a:ext>
            </a:extLst>
          </p:cNvPr>
          <p:cNvSpPr/>
          <p:nvPr/>
        </p:nvSpPr>
        <p:spPr>
          <a:xfrm>
            <a:off x="3647183" y="4424075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Dumfries &amp; Galloway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620F75-60C8-C448-B0F6-F420ACBDC75B}"/>
              </a:ext>
            </a:extLst>
          </p:cNvPr>
          <p:cNvSpPr/>
          <p:nvPr/>
        </p:nvSpPr>
        <p:spPr>
          <a:xfrm>
            <a:off x="1703643" y="828641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North Ayrshire CLN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B36F75-931A-BB4A-8C30-229FA6382E6A}"/>
              </a:ext>
            </a:extLst>
          </p:cNvPr>
          <p:cNvSpPr/>
          <p:nvPr/>
        </p:nvSpPr>
        <p:spPr>
          <a:xfrm>
            <a:off x="4409664" y="1822159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East Ayrshire CLN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6EDA99-D141-B84C-8142-A80A5BD83226}"/>
              </a:ext>
            </a:extLst>
          </p:cNvPr>
          <p:cNvSpPr/>
          <p:nvPr/>
        </p:nvSpPr>
        <p:spPr>
          <a:xfrm>
            <a:off x="1003299" y="3181233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South Ayrshire CLN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99C52F2-EC03-E442-9199-D38AB867DAC0}"/>
              </a:ext>
            </a:extLst>
          </p:cNvPr>
          <p:cNvSpPr/>
          <p:nvPr/>
        </p:nvSpPr>
        <p:spPr>
          <a:xfrm>
            <a:off x="2109344" y="1877433"/>
            <a:ext cx="1829948" cy="5008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Ayrshire DYW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1C5FEC-33FB-FF4E-8FC6-88DC5A805458}"/>
              </a:ext>
            </a:extLst>
          </p:cNvPr>
          <p:cNvSpPr/>
          <p:nvPr/>
        </p:nvSpPr>
        <p:spPr>
          <a:xfrm>
            <a:off x="5519757" y="4406313"/>
            <a:ext cx="2096549" cy="716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Dumfries and Galloway DYW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3F41F-4BBA-8E45-A361-8CDE993264BE}"/>
              </a:ext>
            </a:extLst>
          </p:cNvPr>
          <p:cNvCxnSpPr/>
          <p:nvPr/>
        </p:nvCxnSpPr>
        <p:spPr>
          <a:xfrm>
            <a:off x="1695236" y="606175"/>
            <a:ext cx="544530" cy="206510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9FC8E9-6F24-1C42-BAFE-1BC7F5B71026}"/>
              </a:ext>
            </a:extLst>
          </p:cNvPr>
          <p:cNvCxnSpPr>
            <a:cxnSpLocks/>
          </p:cNvCxnSpPr>
          <p:nvPr/>
        </p:nvCxnSpPr>
        <p:spPr>
          <a:xfrm flipV="1">
            <a:off x="2932328" y="742080"/>
            <a:ext cx="638826" cy="131532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2A779A-EB1A-9142-8721-32F12DCAEB03}"/>
              </a:ext>
            </a:extLst>
          </p:cNvPr>
          <p:cNvCxnSpPr>
            <a:cxnSpLocks/>
          </p:cNvCxnSpPr>
          <p:nvPr/>
        </p:nvCxnSpPr>
        <p:spPr>
          <a:xfrm flipV="1">
            <a:off x="1805940" y="3943350"/>
            <a:ext cx="1954530" cy="731521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FC7980-8E59-1E45-B1B1-1E85BC4263FE}"/>
              </a:ext>
            </a:extLst>
          </p:cNvPr>
          <p:cNvCxnSpPr>
            <a:cxnSpLocks/>
          </p:cNvCxnSpPr>
          <p:nvPr/>
        </p:nvCxnSpPr>
        <p:spPr>
          <a:xfrm flipH="1">
            <a:off x="3760470" y="2491740"/>
            <a:ext cx="1231416" cy="145161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1DCA04-27DD-F94D-B90D-E0AD1C9C722B}"/>
              </a:ext>
            </a:extLst>
          </p:cNvPr>
          <p:cNvSpPr/>
          <p:nvPr/>
        </p:nvSpPr>
        <p:spPr>
          <a:xfrm>
            <a:off x="4922112" y="3181233"/>
            <a:ext cx="3291840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Dumfries and Galloway College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D43188B-2563-7448-9401-EF1A2E9B8123}"/>
              </a:ext>
            </a:extLst>
          </p:cNvPr>
          <p:cNvSpPr/>
          <p:nvPr/>
        </p:nvSpPr>
        <p:spPr>
          <a:xfrm>
            <a:off x="2592561" y="2699242"/>
            <a:ext cx="1758816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Ayrshire College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B42DBA-3C8F-B74F-A861-30B930BBB0A6}"/>
              </a:ext>
            </a:extLst>
          </p:cNvPr>
          <p:cNvSpPr/>
          <p:nvPr/>
        </p:nvSpPr>
        <p:spPr>
          <a:xfrm>
            <a:off x="1829341" y="362384"/>
            <a:ext cx="1513412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College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8B131D-401F-6B4D-9162-DF0942BF2197}"/>
              </a:ext>
            </a:extLst>
          </p:cNvPr>
          <p:cNvSpPr/>
          <p:nvPr/>
        </p:nvSpPr>
        <p:spPr>
          <a:xfrm>
            <a:off x="117896" y="726815"/>
            <a:ext cx="1483044" cy="6268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and Islands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A4DEF2-F31F-1B45-B997-295CE8C6E0F1}"/>
              </a:ext>
            </a:extLst>
          </p:cNvPr>
          <p:cNvGrpSpPr/>
          <p:nvPr/>
        </p:nvGrpSpPr>
        <p:grpSpPr>
          <a:xfrm>
            <a:off x="420681" y="5008672"/>
            <a:ext cx="1524963" cy="1416189"/>
            <a:chOff x="420681" y="5008672"/>
            <a:chExt cx="1524963" cy="141618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ABD03B-8D6A-5949-ABD0-97C4DFF36AB9}"/>
                </a:ext>
              </a:extLst>
            </p:cNvPr>
            <p:cNvSpPr/>
            <p:nvPr/>
          </p:nvSpPr>
          <p:spPr>
            <a:xfrm>
              <a:off x="420681" y="5008672"/>
              <a:ext cx="1524962" cy="4955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Creative Learning Networks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7E11875-BA77-6C46-A31D-114915AD5C5E}"/>
                </a:ext>
              </a:extLst>
            </p:cNvPr>
            <p:cNvSpPr/>
            <p:nvPr/>
          </p:nvSpPr>
          <p:spPr>
            <a:xfrm>
              <a:off x="420681" y="5567138"/>
              <a:ext cx="1524962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College Regions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A558A6F-4BDE-324A-AC51-C7CB4B4010BB}"/>
                </a:ext>
              </a:extLst>
            </p:cNvPr>
            <p:cNvSpPr/>
            <p:nvPr/>
          </p:nvSpPr>
          <p:spPr>
            <a:xfrm>
              <a:off x="420682" y="6086646"/>
              <a:ext cx="1524962" cy="33821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DYW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9C838-39D2-964C-B7FD-F8607F3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9133"/>
            <a:ext cx="7822738" cy="559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070" y="566008"/>
            <a:ext cx="334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Tayside</a:t>
            </a:r>
            <a:r>
              <a:rPr lang="en-US" sz="2400" dirty="0"/>
              <a:t> Collaborative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926399-AFEE-7A4B-92DD-134705B95504}"/>
              </a:ext>
            </a:extLst>
          </p:cNvPr>
          <p:cNvSpPr/>
          <p:nvPr/>
        </p:nvSpPr>
        <p:spPr>
          <a:xfrm>
            <a:off x="6043316" y="2192870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Angus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C69075-323A-F04E-A049-43A7E2610C42}"/>
              </a:ext>
            </a:extLst>
          </p:cNvPr>
          <p:cNvSpPr/>
          <p:nvPr/>
        </p:nvSpPr>
        <p:spPr>
          <a:xfrm>
            <a:off x="3000453" y="2900074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Perth &amp; Kinross CLN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1561AA-6D2B-ED47-9465-B1D9C3C84C22}"/>
              </a:ext>
            </a:extLst>
          </p:cNvPr>
          <p:cNvSpPr/>
          <p:nvPr/>
        </p:nvSpPr>
        <p:spPr>
          <a:xfrm>
            <a:off x="6184421" y="3208083"/>
            <a:ext cx="1778050" cy="6344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Dundee and Angus DYW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7CA873-3570-9443-96D0-DE552BA825A1}"/>
              </a:ext>
            </a:extLst>
          </p:cNvPr>
          <p:cNvSpPr/>
          <p:nvPr/>
        </p:nvSpPr>
        <p:spPr>
          <a:xfrm>
            <a:off x="2873909" y="2111240"/>
            <a:ext cx="1778050" cy="7063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Perth &amp; Kinross DYW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17BA2-F7BF-254C-9517-3B5D1379340A}"/>
              </a:ext>
            </a:extLst>
          </p:cNvPr>
          <p:cNvCxnSpPr>
            <a:cxnSpLocks/>
          </p:cNvCxnSpPr>
          <p:nvPr/>
        </p:nvCxnSpPr>
        <p:spPr>
          <a:xfrm>
            <a:off x="5132070" y="1965960"/>
            <a:ext cx="628650" cy="299466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9619238-B264-BE4E-88CE-E1FBA6168A60}"/>
              </a:ext>
            </a:extLst>
          </p:cNvPr>
          <p:cNvSpPr/>
          <p:nvPr/>
        </p:nvSpPr>
        <p:spPr>
          <a:xfrm>
            <a:off x="2521816" y="4533433"/>
            <a:ext cx="2924579" cy="6268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and Islands</a:t>
            </a:r>
          </a:p>
          <a:p>
            <a:pPr algn="ctr"/>
            <a:r>
              <a:rPr lang="en-US" dirty="0"/>
              <a:t>(Perth College)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1C85E3-957F-9148-987D-007466D2F540}"/>
              </a:ext>
            </a:extLst>
          </p:cNvPr>
          <p:cNvSpPr/>
          <p:nvPr/>
        </p:nvSpPr>
        <p:spPr>
          <a:xfrm>
            <a:off x="6282401" y="4752614"/>
            <a:ext cx="2777490" cy="6066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Tayside</a:t>
            </a:r>
            <a:endParaRPr lang="en-US" dirty="0"/>
          </a:p>
          <a:p>
            <a:pPr algn="ctr"/>
            <a:r>
              <a:rPr lang="en-US" dirty="0"/>
              <a:t>(Dundee &amp; Angus College)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97B2E4-3483-3949-8373-D494A512B6FC}"/>
              </a:ext>
            </a:extLst>
          </p:cNvPr>
          <p:cNvGrpSpPr/>
          <p:nvPr/>
        </p:nvGrpSpPr>
        <p:grpSpPr>
          <a:xfrm>
            <a:off x="420681" y="5008672"/>
            <a:ext cx="1524963" cy="1416189"/>
            <a:chOff x="420681" y="5008672"/>
            <a:chExt cx="1524963" cy="141618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F3634A7-5417-714D-8A0A-2731B0A1CC17}"/>
                </a:ext>
              </a:extLst>
            </p:cNvPr>
            <p:cNvSpPr/>
            <p:nvPr/>
          </p:nvSpPr>
          <p:spPr>
            <a:xfrm>
              <a:off x="420681" y="5008672"/>
              <a:ext cx="1524962" cy="4955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Creative Learning Networks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4C05CDF-4732-804E-8853-593A7AB13A9F}"/>
                </a:ext>
              </a:extLst>
            </p:cNvPr>
            <p:cNvSpPr/>
            <p:nvPr/>
          </p:nvSpPr>
          <p:spPr>
            <a:xfrm>
              <a:off x="420681" y="5567138"/>
              <a:ext cx="1524962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College Regions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041AB04-8712-3140-B99B-5133BEC3B572}"/>
                </a:ext>
              </a:extLst>
            </p:cNvPr>
            <p:cNvSpPr/>
            <p:nvPr/>
          </p:nvSpPr>
          <p:spPr>
            <a:xfrm>
              <a:off x="420682" y="6086646"/>
              <a:ext cx="1524962" cy="33821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DYW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5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FA706-DC63-1448-904C-95369711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34949"/>
            <a:ext cx="7232650" cy="6820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8910" y="817468"/>
            <a:ext cx="286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West Partnership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4E0587-7DBC-384D-BA73-021C793D06CD}"/>
              </a:ext>
            </a:extLst>
          </p:cNvPr>
          <p:cNvSpPr/>
          <p:nvPr/>
        </p:nvSpPr>
        <p:spPr>
          <a:xfrm>
            <a:off x="1030882" y="442154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West Dunbartonshire CLN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AC68E9-4C9E-614F-B40D-4752C83F852C}"/>
              </a:ext>
            </a:extLst>
          </p:cNvPr>
          <p:cNvSpPr/>
          <p:nvPr/>
        </p:nvSpPr>
        <p:spPr>
          <a:xfrm>
            <a:off x="5096380" y="4102150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South </a:t>
            </a:r>
            <a:r>
              <a:rPr lang="en-US" sz="1200" dirty="0" err="1"/>
              <a:t>Lanarkshire</a:t>
            </a:r>
            <a:r>
              <a:rPr lang="en-US" sz="1200" dirty="0"/>
              <a:t> CLN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21D54F-AF72-9245-9D79-CECBDC506B80}"/>
              </a:ext>
            </a:extLst>
          </p:cNvPr>
          <p:cNvSpPr/>
          <p:nvPr/>
        </p:nvSpPr>
        <p:spPr>
          <a:xfrm>
            <a:off x="793780" y="1794498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Renfrewshire CLN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CFA024-7C8B-EC4F-90FE-67335D2DA609}"/>
              </a:ext>
            </a:extLst>
          </p:cNvPr>
          <p:cNvSpPr/>
          <p:nvPr/>
        </p:nvSpPr>
        <p:spPr>
          <a:xfrm>
            <a:off x="145928" y="1164213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Inverclyde</a:t>
            </a:r>
            <a:r>
              <a:rPr lang="en-US" sz="1200" dirty="0"/>
              <a:t> CLN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120681-4D50-5C4F-B02E-01A5DB7FA6E4}"/>
              </a:ext>
            </a:extLst>
          </p:cNvPr>
          <p:cNvSpPr/>
          <p:nvPr/>
        </p:nvSpPr>
        <p:spPr>
          <a:xfrm>
            <a:off x="2925978" y="533727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East Dunbartonshire CLN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368ED9-7402-4E42-AE79-ED281D4D8FA8}"/>
              </a:ext>
            </a:extLst>
          </p:cNvPr>
          <p:cNvGrpSpPr/>
          <p:nvPr/>
        </p:nvGrpSpPr>
        <p:grpSpPr>
          <a:xfrm>
            <a:off x="122270" y="1040130"/>
            <a:ext cx="8018388" cy="3302651"/>
            <a:chOff x="122270" y="1040130"/>
            <a:chExt cx="8018388" cy="330265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821A4E5-FAD6-FE4C-AD20-C84BF586F585}"/>
                </a:ext>
              </a:extLst>
            </p:cNvPr>
            <p:cNvSpPr/>
            <p:nvPr/>
          </p:nvSpPr>
          <p:spPr>
            <a:xfrm>
              <a:off x="2887577" y="1550591"/>
              <a:ext cx="1135784" cy="6268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Glasgow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12C86BB-2841-4549-9977-0E262B9F9FD8}"/>
                </a:ext>
              </a:extLst>
            </p:cNvPr>
            <p:cNvSpPr/>
            <p:nvPr/>
          </p:nvSpPr>
          <p:spPr>
            <a:xfrm>
              <a:off x="122270" y="3892734"/>
              <a:ext cx="2381654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West College Scotland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AAB8914-74C9-364C-B836-7EDF5986AD00}"/>
                </a:ext>
              </a:extLst>
            </p:cNvPr>
            <p:cNvSpPr/>
            <p:nvPr/>
          </p:nvSpPr>
          <p:spPr>
            <a:xfrm>
              <a:off x="5216079" y="2853700"/>
              <a:ext cx="2924579" cy="6268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Lanarkshire</a:t>
              </a:r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F275C3-5D52-2F4F-A1E1-C3DE313CF098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2642004" y="1040130"/>
              <a:ext cx="170473" cy="522355"/>
            </a:xfrm>
            <a:prstGeom prst="line">
              <a:avLst/>
            </a:prstGeom>
            <a:ln w="635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0E6439-AA3B-BC4E-8B24-5031E6BDF2D8}"/>
                </a:ext>
              </a:extLst>
            </p:cNvPr>
            <p:cNvSpPr/>
            <p:nvPr/>
          </p:nvSpPr>
          <p:spPr>
            <a:xfrm>
              <a:off x="2555844" y="1309926"/>
              <a:ext cx="1752399" cy="1724583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1F0038-FD2B-E941-A87F-BE04221A7338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3413560" y="3034509"/>
              <a:ext cx="18484" cy="931701"/>
            </a:xfrm>
            <a:prstGeom prst="line">
              <a:avLst/>
            </a:prstGeom>
            <a:ln w="635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B3F294-2F81-1F43-9A32-B44997669AAA}"/>
              </a:ext>
            </a:extLst>
          </p:cNvPr>
          <p:cNvSpPr/>
          <p:nvPr/>
        </p:nvSpPr>
        <p:spPr>
          <a:xfrm>
            <a:off x="5445913" y="2034375"/>
            <a:ext cx="2528065" cy="8296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Lanarkshire</a:t>
            </a:r>
            <a:r>
              <a:rPr lang="en-US" dirty="0"/>
              <a:t> DYW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8A3A2A0-7EFF-6A4A-A36D-C61846DBC749}"/>
              </a:ext>
            </a:extLst>
          </p:cNvPr>
          <p:cNvSpPr/>
          <p:nvPr/>
        </p:nvSpPr>
        <p:spPr>
          <a:xfrm>
            <a:off x="2691587" y="2052853"/>
            <a:ext cx="1557491" cy="33821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Glasgow DYW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C0AF7EE-DEFE-E64B-B648-BBD75F5D3164}"/>
              </a:ext>
            </a:extLst>
          </p:cNvPr>
          <p:cNvSpPr/>
          <p:nvPr/>
        </p:nvSpPr>
        <p:spPr>
          <a:xfrm>
            <a:off x="123046" y="3034509"/>
            <a:ext cx="1570727" cy="9114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Region DYW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31DBE9-3955-B447-802E-98B0B081AC37}"/>
              </a:ext>
            </a:extLst>
          </p:cNvPr>
          <p:cNvGrpSpPr/>
          <p:nvPr/>
        </p:nvGrpSpPr>
        <p:grpSpPr>
          <a:xfrm>
            <a:off x="420681" y="5008672"/>
            <a:ext cx="1524963" cy="1416189"/>
            <a:chOff x="420681" y="5008672"/>
            <a:chExt cx="1524963" cy="141618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55CA1E2-4027-1641-8413-6D07ED0423C1}"/>
                </a:ext>
              </a:extLst>
            </p:cNvPr>
            <p:cNvSpPr/>
            <p:nvPr/>
          </p:nvSpPr>
          <p:spPr>
            <a:xfrm>
              <a:off x="420681" y="5008672"/>
              <a:ext cx="1524962" cy="4955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Creative Learning Networks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D084437-9478-0848-B712-C94B7B65704A}"/>
                </a:ext>
              </a:extLst>
            </p:cNvPr>
            <p:cNvSpPr/>
            <p:nvPr/>
          </p:nvSpPr>
          <p:spPr>
            <a:xfrm>
              <a:off x="420681" y="5567138"/>
              <a:ext cx="1524962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College Regions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D91F90F-17A8-B943-960C-739E0B98C6C2}"/>
                </a:ext>
              </a:extLst>
            </p:cNvPr>
            <p:cNvSpPr/>
            <p:nvPr/>
          </p:nvSpPr>
          <p:spPr>
            <a:xfrm>
              <a:off x="420682" y="6086646"/>
              <a:ext cx="1524962" cy="33821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DYW Groups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651DF50-E3E2-1D44-A7F9-B4C636A33A05}"/>
              </a:ext>
            </a:extLst>
          </p:cNvPr>
          <p:cNvSpPr/>
          <p:nvPr/>
        </p:nvSpPr>
        <p:spPr>
          <a:xfrm>
            <a:off x="2625932" y="2382095"/>
            <a:ext cx="1729898" cy="3568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Glasgow CLN</a:t>
            </a:r>
          </a:p>
        </p:txBody>
      </p:sp>
    </p:spTree>
    <p:extLst>
      <p:ext uri="{BB962C8B-B14F-4D97-AF65-F5344CB8AC3E}">
        <p14:creationId xmlns:p14="http://schemas.microsoft.com/office/powerpoint/2010/main" val="296485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9B3DA4-82D5-44EA-B724-2D6718215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5B1C6-92D9-4A4C-A1DA-B5C1EE4AE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4abb2-0bc9-42e8-aab0-5e5156035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0E68B-09B1-4FE2-9402-AF64E206DE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b74abb2-0bc9-42e8-aab0-5e515603512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12650</TotalTime>
  <Words>262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All Layers: College Regions, DYW Groups and Creative Learning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RICs ​- All layers</dc:title>
  <dc:creator>Stephen Bullock</dc:creator>
  <cp:lastModifiedBy>Stevenson J (Jeremy)</cp:lastModifiedBy>
  <cp:revision>43</cp:revision>
  <dcterms:created xsi:type="dcterms:W3CDTF">2018-01-17T00:28:49Z</dcterms:created>
  <dcterms:modified xsi:type="dcterms:W3CDTF">2021-08-24T13:19:05Z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