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64" r:id="rId5"/>
    <p:sldId id="2758" r:id="rId6"/>
    <p:sldId id="2755" r:id="rId7"/>
    <p:sldId id="2705" r:id="rId8"/>
    <p:sldId id="744" r:id="rId9"/>
    <p:sldId id="759" r:id="rId10"/>
    <p:sldId id="785" r:id="rId11"/>
    <p:sldId id="2759" r:id="rId12"/>
    <p:sldId id="779" r:id="rId13"/>
    <p:sldId id="778" r:id="rId14"/>
    <p:sldId id="786" r:id="rId15"/>
    <p:sldId id="2760" r:id="rId16"/>
    <p:sldId id="822" r:id="rId17"/>
    <p:sldId id="823" r:id="rId18"/>
    <p:sldId id="2764" r:id="rId19"/>
    <p:sldId id="826" r:id="rId20"/>
    <p:sldId id="747" r:id="rId21"/>
    <p:sldId id="825" r:id="rId22"/>
    <p:sldId id="787" r:id="rId23"/>
    <p:sldId id="2761" r:id="rId24"/>
    <p:sldId id="2765" r:id="rId25"/>
    <p:sldId id="767" r:id="rId26"/>
    <p:sldId id="768" r:id="rId27"/>
    <p:sldId id="769" r:id="rId28"/>
    <p:sldId id="781" r:id="rId29"/>
    <p:sldId id="2766" r:id="rId30"/>
    <p:sldId id="821" r:id="rId31"/>
    <p:sldId id="782" r:id="rId32"/>
    <p:sldId id="820" r:id="rId33"/>
    <p:sldId id="2757" r:id="rId34"/>
    <p:sldId id="2763" r:id="rId35"/>
    <p:sldId id="276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9694"/>
    <a:srgbClr val="33CCCC"/>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688D7F-C6DF-4D40-8A87-18E572C5DBF5}" v="2" dt="2023-12-05T15:36:28.0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683" autoAdjust="0"/>
    <p:restoredTop sz="91093" autoAdjust="0"/>
  </p:normalViewPr>
  <p:slideViewPr>
    <p:cSldViewPr snapToGrid="0">
      <p:cViewPr varScale="1">
        <p:scale>
          <a:sx n="76" d="100"/>
          <a:sy n="76" d="100"/>
        </p:scale>
        <p:origin x="132"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Nicholson" userId="S::essnicholson@glow.gov.uk::0a936673-8a1d-4f74-b7dd-93e2423be646" providerId="AD" clId="Web-{0E8D2228-CFD8-0EB7-4BEA-9E8EFCFAD748}"/>
    <pc:docChg chg="addSld delSld modSld">
      <pc:chgData name="Sam Nicholson" userId="S::essnicholson@glow.gov.uk::0a936673-8a1d-4f74-b7dd-93e2423be646" providerId="AD" clId="Web-{0E8D2228-CFD8-0EB7-4BEA-9E8EFCFAD748}" dt="2023-11-23T13:37:36.695" v="199"/>
      <pc:docMkLst>
        <pc:docMk/>
      </pc:docMkLst>
      <pc:sldChg chg="addSp delSp modSp">
        <pc:chgData name="Sam Nicholson" userId="S::essnicholson@glow.gov.uk::0a936673-8a1d-4f74-b7dd-93e2423be646" providerId="AD" clId="Web-{0E8D2228-CFD8-0EB7-4BEA-9E8EFCFAD748}" dt="2023-11-23T13:11:07.150" v="79"/>
        <pc:sldMkLst>
          <pc:docMk/>
          <pc:sldMk cId="1717420105" sldId="264"/>
        </pc:sldMkLst>
        <pc:spChg chg="del">
          <ac:chgData name="Sam Nicholson" userId="S::essnicholson@glow.gov.uk::0a936673-8a1d-4f74-b7dd-93e2423be646" providerId="AD" clId="Web-{0E8D2228-CFD8-0EB7-4BEA-9E8EFCFAD748}" dt="2023-11-23T13:04:42.808" v="16"/>
          <ac:spMkLst>
            <pc:docMk/>
            <pc:sldMk cId="1717420105" sldId="264"/>
            <ac:spMk id="3" creationId="{2D3802A0-84D6-F65D-A6B0-CE2B0721AB63}"/>
          </ac:spMkLst>
        </pc:spChg>
        <pc:spChg chg="mod">
          <ac:chgData name="Sam Nicholson" userId="S::essnicholson@glow.gov.uk::0a936673-8a1d-4f74-b7dd-93e2423be646" providerId="AD" clId="Web-{0E8D2228-CFD8-0EB7-4BEA-9E8EFCFAD748}" dt="2023-11-23T13:08:02.050" v="57"/>
          <ac:spMkLst>
            <pc:docMk/>
            <pc:sldMk cId="1717420105" sldId="264"/>
            <ac:spMk id="7" creationId="{00000000-0000-0000-0000-000000000000}"/>
          </ac:spMkLst>
        </pc:spChg>
        <pc:spChg chg="add">
          <ac:chgData name="Sam Nicholson" userId="S::essnicholson@glow.gov.uk::0a936673-8a1d-4f74-b7dd-93e2423be646" providerId="AD" clId="Web-{0E8D2228-CFD8-0EB7-4BEA-9E8EFCFAD748}" dt="2023-11-23T13:04:46.605" v="22"/>
          <ac:spMkLst>
            <pc:docMk/>
            <pc:sldMk cId="1717420105" sldId="264"/>
            <ac:spMk id="23" creationId="{6DC713CC-E262-DECF-ADD7-BD2C64764BF9}"/>
          </ac:spMkLst>
        </pc:spChg>
        <pc:picChg chg="del">
          <ac:chgData name="Sam Nicholson" userId="S::essnicholson@glow.gov.uk::0a936673-8a1d-4f74-b7dd-93e2423be646" providerId="AD" clId="Web-{0E8D2228-CFD8-0EB7-4BEA-9E8EFCFAD748}" dt="2023-11-23T13:04:42.074" v="15"/>
          <ac:picMkLst>
            <pc:docMk/>
            <pc:sldMk cId="1717420105" sldId="264"/>
            <ac:picMk id="2" creationId="{00000000-0000-0000-0000-000000000000}"/>
          </ac:picMkLst>
        </pc:picChg>
        <pc:picChg chg="del">
          <ac:chgData name="Sam Nicholson" userId="S::essnicholson@glow.gov.uk::0a936673-8a1d-4f74-b7dd-93e2423be646" providerId="AD" clId="Web-{0E8D2228-CFD8-0EB7-4BEA-9E8EFCFAD748}" dt="2023-11-23T13:04:40.026" v="11"/>
          <ac:picMkLst>
            <pc:docMk/>
            <pc:sldMk cId="1717420105" sldId="264"/>
            <ac:picMk id="4" creationId="{00000000-0000-0000-0000-000000000000}"/>
          </ac:picMkLst>
        </pc:picChg>
        <pc:picChg chg="del">
          <ac:chgData name="Sam Nicholson" userId="S::essnicholson@glow.gov.uk::0a936673-8a1d-4f74-b7dd-93e2423be646" providerId="AD" clId="Web-{0E8D2228-CFD8-0EB7-4BEA-9E8EFCFAD748}" dt="2023-11-23T13:04:43.620" v="17"/>
          <ac:picMkLst>
            <pc:docMk/>
            <pc:sldMk cId="1717420105" sldId="264"/>
            <ac:picMk id="5" creationId="{00000000-0000-0000-0000-000000000000}"/>
          </ac:picMkLst>
        </pc:picChg>
        <pc:picChg chg="del">
          <ac:chgData name="Sam Nicholson" userId="S::essnicholson@glow.gov.uk::0a936673-8a1d-4f74-b7dd-93e2423be646" providerId="AD" clId="Web-{0E8D2228-CFD8-0EB7-4BEA-9E8EFCFAD748}" dt="2023-11-23T13:04:39.386" v="10"/>
          <ac:picMkLst>
            <pc:docMk/>
            <pc:sldMk cId="1717420105" sldId="264"/>
            <ac:picMk id="10" creationId="{9BA73947-ABDA-F7FE-8ADF-853B1A61052D}"/>
          </ac:picMkLst>
        </pc:picChg>
        <pc:picChg chg="del">
          <ac:chgData name="Sam Nicholson" userId="S::essnicholson@glow.gov.uk::0a936673-8a1d-4f74-b7dd-93e2423be646" providerId="AD" clId="Web-{0E8D2228-CFD8-0EB7-4BEA-9E8EFCFAD748}" dt="2023-11-23T13:04:40.511" v="12"/>
          <ac:picMkLst>
            <pc:docMk/>
            <pc:sldMk cId="1717420105" sldId="264"/>
            <ac:picMk id="11" creationId="{00000000-0000-0000-0000-000000000000}"/>
          </ac:picMkLst>
        </pc:picChg>
        <pc:picChg chg="del mod">
          <ac:chgData name="Sam Nicholson" userId="S::essnicholson@glow.gov.uk::0a936673-8a1d-4f74-b7dd-93e2423be646" providerId="AD" clId="Web-{0E8D2228-CFD8-0EB7-4BEA-9E8EFCFAD748}" dt="2023-11-23T13:04:41.136" v="14"/>
          <ac:picMkLst>
            <pc:docMk/>
            <pc:sldMk cId="1717420105" sldId="264"/>
            <ac:picMk id="13" creationId="{00000000-0000-0000-0000-000000000000}"/>
          </ac:picMkLst>
        </pc:picChg>
        <pc:picChg chg="add">
          <ac:chgData name="Sam Nicholson" userId="S::essnicholson@glow.gov.uk::0a936673-8a1d-4f74-b7dd-93e2423be646" providerId="AD" clId="Web-{0E8D2228-CFD8-0EB7-4BEA-9E8EFCFAD748}" dt="2023-11-23T13:04:46.573" v="18"/>
          <ac:picMkLst>
            <pc:docMk/>
            <pc:sldMk cId="1717420105" sldId="264"/>
            <ac:picMk id="14" creationId="{7B7567FE-C17F-568D-736F-5B6252038A74}"/>
          </ac:picMkLst>
        </pc:picChg>
        <pc:picChg chg="add">
          <ac:chgData name="Sam Nicholson" userId="S::essnicholson@glow.gov.uk::0a936673-8a1d-4f74-b7dd-93e2423be646" providerId="AD" clId="Web-{0E8D2228-CFD8-0EB7-4BEA-9E8EFCFAD748}" dt="2023-11-23T13:04:46.573" v="19"/>
          <ac:picMkLst>
            <pc:docMk/>
            <pc:sldMk cId="1717420105" sldId="264"/>
            <ac:picMk id="16" creationId="{D4D3987D-B65F-2447-1197-A76202880809}"/>
          </ac:picMkLst>
        </pc:picChg>
        <pc:picChg chg="add">
          <ac:chgData name="Sam Nicholson" userId="S::essnicholson@glow.gov.uk::0a936673-8a1d-4f74-b7dd-93e2423be646" providerId="AD" clId="Web-{0E8D2228-CFD8-0EB7-4BEA-9E8EFCFAD748}" dt="2023-11-23T13:04:46.589" v="20"/>
          <ac:picMkLst>
            <pc:docMk/>
            <pc:sldMk cId="1717420105" sldId="264"/>
            <ac:picMk id="18" creationId="{ACD1DE54-22ED-D11B-6544-7018231821F0}"/>
          </ac:picMkLst>
        </pc:picChg>
        <pc:picChg chg="mod">
          <ac:chgData name="Sam Nicholson" userId="S::essnicholson@glow.gov.uk::0a936673-8a1d-4f74-b7dd-93e2423be646" providerId="AD" clId="Web-{0E8D2228-CFD8-0EB7-4BEA-9E8EFCFAD748}" dt="2023-11-23T13:11:07.150" v="79"/>
          <ac:picMkLst>
            <pc:docMk/>
            <pc:sldMk cId="1717420105" sldId="264"/>
            <ac:picMk id="20" creationId="{E81CB253-51C2-926E-9E6C-3A269CAE3D23}"/>
          </ac:picMkLst>
        </pc:picChg>
        <pc:picChg chg="add">
          <ac:chgData name="Sam Nicholson" userId="S::essnicholson@glow.gov.uk::0a936673-8a1d-4f74-b7dd-93e2423be646" providerId="AD" clId="Web-{0E8D2228-CFD8-0EB7-4BEA-9E8EFCFAD748}" dt="2023-11-23T13:04:46.605" v="21"/>
          <ac:picMkLst>
            <pc:docMk/>
            <pc:sldMk cId="1717420105" sldId="264"/>
            <ac:picMk id="21" creationId="{26CC2BB3-5A8E-EC53-C1E5-4A1CFADE37BB}"/>
          </ac:picMkLst>
        </pc:picChg>
        <pc:picChg chg="add">
          <ac:chgData name="Sam Nicholson" userId="S::essnicholson@glow.gov.uk::0a936673-8a1d-4f74-b7dd-93e2423be646" providerId="AD" clId="Web-{0E8D2228-CFD8-0EB7-4BEA-9E8EFCFAD748}" dt="2023-11-23T13:04:46.620" v="23"/>
          <ac:picMkLst>
            <pc:docMk/>
            <pc:sldMk cId="1717420105" sldId="264"/>
            <ac:picMk id="25" creationId="{C60DAA53-A406-5C88-482C-881FF35D325B}"/>
          </ac:picMkLst>
        </pc:picChg>
        <pc:picChg chg="add">
          <ac:chgData name="Sam Nicholson" userId="S::essnicholson@glow.gov.uk::0a936673-8a1d-4f74-b7dd-93e2423be646" providerId="AD" clId="Web-{0E8D2228-CFD8-0EB7-4BEA-9E8EFCFAD748}" dt="2023-11-23T13:04:46.636" v="24"/>
          <ac:picMkLst>
            <pc:docMk/>
            <pc:sldMk cId="1717420105" sldId="264"/>
            <ac:picMk id="27" creationId="{34583A8B-6145-C050-1D3D-ECE358D96CB5}"/>
          </ac:picMkLst>
        </pc:picChg>
      </pc:sldChg>
      <pc:sldChg chg="addSp delSp modSp">
        <pc:chgData name="Sam Nicholson" userId="S::essnicholson@glow.gov.uk::0a936673-8a1d-4f74-b7dd-93e2423be646" providerId="AD" clId="Web-{0E8D2228-CFD8-0EB7-4BEA-9E8EFCFAD748}" dt="2023-11-23T13:11:28.635" v="84"/>
        <pc:sldMkLst>
          <pc:docMk/>
          <pc:sldMk cId="3243940368" sldId="744"/>
        </pc:sldMkLst>
        <pc:spChg chg="add del mod">
          <ac:chgData name="Sam Nicholson" userId="S::essnicholson@glow.gov.uk::0a936673-8a1d-4f74-b7dd-93e2423be646" providerId="AD" clId="Web-{0E8D2228-CFD8-0EB7-4BEA-9E8EFCFAD748}" dt="2023-11-23T13:08:39.160" v="62"/>
          <ac:spMkLst>
            <pc:docMk/>
            <pc:sldMk cId="3243940368" sldId="744"/>
            <ac:spMk id="2" creationId="{4B14E2F4-F117-D5F1-9D5E-9192D6B1B17C}"/>
          </ac:spMkLst>
        </pc:spChg>
        <pc:picChg chg="mod">
          <ac:chgData name="Sam Nicholson" userId="S::essnicholson@glow.gov.uk::0a936673-8a1d-4f74-b7dd-93e2423be646" providerId="AD" clId="Web-{0E8D2228-CFD8-0EB7-4BEA-9E8EFCFAD748}" dt="2023-11-23T13:11:28.635" v="84"/>
          <ac:picMkLst>
            <pc:docMk/>
            <pc:sldMk cId="3243940368" sldId="744"/>
            <ac:picMk id="5" creationId="{CB1838F9-C62E-3E22-D2F1-1D88791DE56B}"/>
          </ac:picMkLst>
        </pc:picChg>
      </pc:sldChg>
      <pc:sldChg chg="modSp">
        <pc:chgData name="Sam Nicholson" userId="S::essnicholson@glow.gov.uk::0a936673-8a1d-4f74-b7dd-93e2423be646" providerId="AD" clId="Web-{0E8D2228-CFD8-0EB7-4BEA-9E8EFCFAD748}" dt="2023-11-23T13:12:30.325" v="100"/>
        <pc:sldMkLst>
          <pc:docMk/>
          <pc:sldMk cId="3933870078" sldId="747"/>
        </pc:sldMkLst>
        <pc:spChg chg="mod">
          <ac:chgData name="Sam Nicholson" userId="S::essnicholson@glow.gov.uk::0a936673-8a1d-4f74-b7dd-93e2423be646" providerId="AD" clId="Web-{0E8D2228-CFD8-0EB7-4BEA-9E8EFCFAD748}" dt="2023-11-23T13:09:41.241" v="69" actId="20577"/>
          <ac:spMkLst>
            <pc:docMk/>
            <pc:sldMk cId="3933870078" sldId="747"/>
            <ac:spMk id="2" creationId="{CEF34DAD-E65F-6DE0-AC7D-451F985C3437}"/>
          </ac:spMkLst>
        </pc:spChg>
        <pc:picChg chg="mod">
          <ac:chgData name="Sam Nicholson" userId="S::essnicholson@glow.gov.uk::0a936673-8a1d-4f74-b7dd-93e2423be646" providerId="AD" clId="Web-{0E8D2228-CFD8-0EB7-4BEA-9E8EFCFAD748}" dt="2023-11-23T13:12:30.325" v="100"/>
          <ac:picMkLst>
            <pc:docMk/>
            <pc:sldMk cId="3933870078" sldId="747"/>
            <ac:picMk id="8" creationId="{F9DC1E4A-3A6B-04EB-4AF3-80D2BA272600}"/>
          </ac:picMkLst>
        </pc:picChg>
        <pc:picChg chg="mod">
          <ac:chgData name="Sam Nicholson" userId="S::essnicholson@glow.gov.uk::0a936673-8a1d-4f74-b7dd-93e2423be646" providerId="AD" clId="Web-{0E8D2228-CFD8-0EB7-4BEA-9E8EFCFAD748}" dt="2023-11-23T13:09:47.538" v="70" actId="1076"/>
          <ac:picMkLst>
            <pc:docMk/>
            <pc:sldMk cId="3933870078" sldId="747"/>
            <ac:picMk id="1026" creationId="{94D8D272-8B2A-CAB7-7359-7AD3539D0E72}"/>
          </ac:picMkLst>
        </pc:picChg>
      </pc:sldChg>
      <pc:sldChg chg="delSp modSp">
        <pc:chgData name="Sam Nicholson" userId="S::essnicholson@glow.gov.uk::0a936673-8a1d-4f74-b7dd-93e2423be646" providerId="AD" clId="Web-{0E8D2228-CFD8-0EB7-4BEA-9E8EFCFAD748}" dt="2023-11-23T13:11:31.183" v="85"/>
        <pc:sldMkLst>
          <pc:docMk/>
          <pc:sldMk cId="3639200661" sldId="759"/>
        </pc:sldMkLst>
        <pc:spChg chg="del">
          <ac:chgData name="Sam Nicholson" userId="S::essnicholson@glow.gov.uk::0a936673-8a1d-4f74-b7dd-93e2423be646" providerId="AD" clId="Web-{0E8D2228-CFD8-0EB7-4BEA-9E8EFCFAD748}" dt="2023-11-23T13:10:18.352" v="72"/>
          <ac:spMkLst>
            <pc:docMk/>
            <pc:sldMk cId="3639200661" sldId="759"/>
            <ac:spMk id="5" creationId="{00000000-0000-0000-0000-000000000000}"/>
          </ac:spMkLst>
        </pc:spChg>
        <pc:spChg chg="mod">
          <ac:chgData name="Sam Nicholson" userId="S::essnicholson@glow.gov.uk::0a936673-8a1d-4f74-b7dd-93e2423be646" providerId="AD" clId="Web-{0E8D2228-CFD8-0EB7-4BEA-9E8EFCFAD748}" dt="2023-11-23T13:08:47.911" v="63"/>
          <ac:spMkLst>
            <pc:docMk/>
            <pc:sldMk cId="3639200661" sldId="759"/>
            <ac:spMk id="8" creationId="{DB80D84E-ED62-4D6C-9C88-A4C855F76702}"/>
          </ac:spMkLst>
        </pc:spChg>
        <pc:spChg chg="del">
          <ac:chgData name="Sam Nicholson" userId="S::essnicholson@glow.gov.uk::0a936673-8a1d-4f74-b7dd-93e2423be646" providerId="AD" clId="Web-{0E8D2228-CFD8-0EB7-4BEA-9E8EFCFAD748}" dt="2023-11-23T13:10:31.649" v="73"/>
          <ac:spMkLst>
            <pc:docMk/>
            <pc:sldMk cId="3639200661" sldId="759"/>
            <ac:spMk id="9" creationId="{919A2361-7CD4-43EB-9A58-FC553FFAD465}"/>
          </ac:spMkLst>
        </pc:spChg>
        <pc:picChg chg="mod">
          <ac:chgData name="Sam Nicholson" userId="S::essnicholson@glow.gov.uk::0a936673-8a1d-4f74-b7dd-93e2423be646" providerId="AD" clId="Web-{0E8D2228-CFD8-0EB7-4BEA-9E8EFCFAD748}" dt="2023-11-23T13:11:31.183" v="85"/>
          <ac:picMkLst>
            <pc:docMk/>
            <pc:sldMk cId="3639200661" sldId="759"/>
            <ac:picMk id="4" creationId="{38CBEB42-D078-EA68-527B-673A9C731F2B}"/>
          </ac:picMkLst>
        </pc:picChg>
      </pc:sldChg>
      <pc:sldChg chg="modSp">
        <pc:chgData name="Sam Nicholson" userId="S::essnicholson@glow.gov.uk::0a936673-8a1d-4f74-b7dd-93e2423be646" providerId="AD" clId="Web-{0E8D2228-CFD8-0EB7-4BEA-9E8EFCFAD748}" dt="2023-11-23T13:19:50.936" v="182"/>
        <pc:sldMkLst>
          <pc:docMk/>
          <pc:sldMk cId="2905863656" sldId="762"/>
        </pc:sldMkLst>
        <pc:picChg chg="mod">
          <ac:chgData name="Sam Nicholson" userId="S::essnicholson@glow.gov.uk::0a936673-8a1d-4f74-b7dd-93e2423be646" providerId="AD" clId="Web-{0E8D2228-CFD8-0EB7-4BEA-9E8EFCFAD748}" dt="2023-11-23T13:19:50.936" v="182"/>
          <ac:picMkLst>
            <pc:docMk/>
            <pc:sldMk cId="2905863656" sldId="762"/>
            <ac:picMk id="4" creationId="{B4FA56BE-7E5B-CEE1-F854-61574A46B68D}"/>
          </ac:picMkLst>
        </pc:picChg>
      </pc:sldChg>
      <pc:sldChg chg="modSp">
        <pc:chgData name="Sam Nicholson" userId="S::essnicholson@glow.gov.uk::0a936673-8a1d-4f74-b7dd-93e2423be646" providerId="AD" clId="Web-{0E8D2228-CFD8-0EB7-4BEA-9E8EFCFAD748}" dt="2023-11-23T13:19:54.811" v="183"/>
        <pc:sldMkLst>
          <pc:docMk/>
          <pc:sldMk cId="1516462733" sldId="767"/>
        </pc:sldMkLst>
        <pc:picChg chg="mod">
          <ac:chgData name="Sam Nicholson" userId="S::essnicholson@glow.gov.uk::0a936673-8a1d-4f74-b7dd-93e2423be646" providerId="AD" clId="Web-{0E8D2228-CFD8-0EB7-4BEA-9E8EFCFAD748}" dt="2023-11-23T13:19:54.811" v="183"/>
          <ac:picMkLst>
            <pc:docMk/>
            <pc:sldMk cId="1516462733" sldId="767"/>
            <ac:picMk id="5" creationId="{86C0F8F2-C905-5B9B-171B-885CFA375676}"/>
          </ac:picMkLst>
        </pc:picChg>
      </pc:sldChg>
      <pc:sldChg chg="modSp">
        <pc:chgData name="Sam Nicholson" userId="S::essnicholson@glow.gov.uk::0a936673-8a1d-4f74-b7dd-93e2423be646" providerId="AD" clId="Web-{0E8D2228-CFD8-0EB7-4BEA-9E8EFCFAD748}" dt="2023-11-23T13:19:58.905" v="184"/>
        <pc:sldMkLst>
          <pc:docMk/>
          <pc:sldMk cId="978966565" sldId="768"/>
        </pc:sldMkLst>
        <pc:picChg chg="mod">
          <ac:chgData name="Sam Nicholson" userId="S::essnicholson@glow.gov.uk::0a936673-8a1d-4f74-b7dd-93e2423be646" providerId="AD" clId="Web-{0E8D2228-CFD8-0EB7-4BEA-9E8EFCFAD748}" dt="2023-11-23T13:19:58.905" v="184"/>
          <ac:picMkLst>
            <pc:docMk/>
            <pc:sldMk cId="978966565" sldId="768"/>
            <ac:picMk id="4" creationId="{34510D81-DF14-A99E-E51C-F08F61CEE2AE}"/>
          </ac:picMkLst>
        </pc:picChg>
      </pc:sldChg>
      <pc:sldChg chg="modSp">
        <pc:chgData name="Sam Nicholson" userId="S::essnicholson@glow.gov.uk::0a936673-8a1d-4f74-b7dd-93e2423be646" providerId="AD" clId="Web-{0E8D2228-CFD8-0EB7-4BEA-9E8EFCFAD748}" dt="2023-11-23T13:20:03.077" v="185"/>
        <pc:sldMkLst>
          <pc:docMk/>
          <pc:sldMk cId="4215393603" sldId="769"/>
        </pc:sldMkLst>
        <pc:picChg chg="mod">
          <ac:chgData name="Sam Nicholson" userId="S::essnicholson@glow.gov.uk::0a936673-8a1d-4f74-b7dd-93e2423be646" providerId="AD" clId="Web-{0E8D2228-CFD8-0EB7-4BEA-9E8EFCFAD748}" dt="2023-11-23T13:20:03.077" v="185"/>
          <ac:picMkLst>
            <pc:docMk/>
            <pc:sldMk cId="4215393603" sldId="769"/>
            <ac:picMk id="4" creationId="{A47DA546-52CC-354F-6CAE-ED8B7E4A365F}"/>
          </ac:picMkLst>
        </pc:picChg>
      </pc:sldChg>
      <pc:sldChg chg="modSp">
        <pc:chgData name="Sam Nicholson" userId="S::essnicholson@glow.gov.uk::0a936673-8a1d-4f74-b7dd-93e2423be646" providerId="AD" clId="Web-{0E8D2228-CFD8-0EB7-4BEA-9E8EFCFAD748}" dt="2023-11-23T13:20:47.875" v="196"/>
        <pc:sldMkLst>
          <pc:docMk/>
          <pc:sldMk cId="3005418367" sldId="772"/>
        </pc:sldMkLst>
        <pc:picChg chg="mod">
          <ac:chgData name="Sam Nicholson" userId="S::essnicholson@glow.gov.uk::0a936673-8a1d-4f74-b7dd-93e2423be646" providerId="AD" clId="Web-{0E8D2228-CFD8-0EB7-4BEA-9E8EFCFAD748}" dt="2023-11-23T13:20:47.875" v="196"/>
          <ac:picMkLst>
            <pc:docMk/>
            <pc:sldMk cId="3005418367" sldId="772"/>
            <ac:picMk id="3" creationId="{BC4196EF-4319-1678-3A4A-30F8FFCF3EA0}"/>
          </ac:picMkLst>
        </pc:picChg>
        <pc:picChg chg="mod">
          <ac:chgData name="Sam Nicholson" userId="S::essnicholson@glow.gov.uk::0a936673-8a1d-4f74-b7dd-93e2423be646" providerId="AD" clId="Web-{0E8D2228-CFD8-0EB7-4BEA-9E8EFCFAD748}" dt="2023-11-23T13:20:09.530" v="188"/>
          <ac:picMkLst>
            <pc:docMk/>
            <pc:sldMk cId="3005418367" sldId="772"/>
            <ac:picMk id="5" creationId="{470ACDC3-DF5F-5A90-2344-6AB6562E4FFC}"/>
          </ac:picMkLst>
        </pc:picChg>
      </pc:sldChg>
      <pc:sldChg chg="del">
        <pc:chgData name="Sam Nicholson" userId="S::essnicholson@glow.gov.uk::0a936673-8a1d-4f74-b7dd-93e2423be646" providerId="AD" clId="Web-{0E8D2228-CFD8-0EB7-4BEA-9E8EFCFAD748}" dt="2023-11-23T13:06:39.234" v="48"/>
        <pc:sldMkLst>
          <pc:docMk/>
          <pc:sldMk cId="2137900493" sldId="777"/>
        </pc:sldMkLst>
      </pc:sldChg>
      <pc:sldChg chg="modSp">
        <pc:chgData name="Sam Nicholson" userId="S::essnicholson@glow.gov.uk::0a936673-8a1d-4f74-b7dd-93e2423be646" providerId="AD" clId="Web-{0E8D2228-CFD8-0EB7-4BEA-9E8EFCFAD748}" dt="2023-11-23T13:12:02.652" v="93"/>
        <pc:sldMkLst>
          <pc:docMk/>
          <pc:sldMk cId="2386204316" sldId="778"/>
        </pc:sldMkLst>
        <pc:picChg chg="mod">
          <ac:chgData name="Sam Nicholson" userId="S::essnicholson@glow.gov.uk::0a936673-8a1d-4f74-b7dd-93e2423be646" providerId="AD" clId="Web-{0E8D2228-CFD8-0EB7-4BEA-9E8EFCFAD748}" dt="2023-11-23T13:12:02.652" v="93"/>
          <ac:picMkLst>
            <pc:docMk/>
            <pc:sldMk cId="2386204316" sldId="778"/>
            <ac:picMk id="7" creationId="{D4D53617-DCDC-8006-E633-82F813BC40F8}"/>
          </ac:picMkLst>
        </pc:picChg>
      </pc:sldChg>
      <pc:sldChg chg="delSp modSp">
        <pc:chgData name="Sam Nicholson" userId="S::essnicholson@glow.gov.uk::0a936673-8a1d-4f74-b7dd-93e2423be646" providerId="AD" clId="Web-{0E8D2228-CFD8-0EB7-4BEA-9E8EFCFAD748}" dt="2023-11-23T13:16:57.195" v="149"/>
        <pc:sldMkLst>
          <pc:docMk/>
          <pc:sldMk cId="649617629" sldId="779"/>
        </pc:sldMkLst>
        <pc:spChg chg="del">
          <ac:chgData name="Sam Nicholson" userId="S::essnicholson@glow.gov.uk::0a936673-8a1d-4f74-b7dd-93e2423be646" providerId="AD" clId="Web-{0E8D2228-CFD8-0EB7-4BEA-9E8EFCFAD748}" dt="2023-11-23T13:13:01.123" v="102"/>
          <ac:spMkLst>
            <pc:docMk/>
            <pc:sldMk cId="649617629" sldId="779"/>
            <ac:spMk id="3" creationId="{F0B89611-2825-92A7-4797-FAD0F682E238}"/>
          </ac:spMkLst>
        </pc:spChg>
        <pc:spChg chg="del">
          <ac:chgData name="Sam Nicholson" userId="S::essnicholson@glow.gov.uk::0a936673-8a1d-4f74-b7dd-93e2423be646" providerId="AD" clId="Web-{0E8D2228-CFD8-0EB7-4BEA-9E8EFCFAD748}" dt="2023-11-23T13:16:57.195" v="149"/>
          <ac:spMkLst>
            <pc:docMk/>
            <pc:sldMk cId="649617629" sldId="779"/>
            <ac:spMk id="6" creationId="{51C7EDE1-162F-2EC3-D71A-283BCEF0EBFB}"/>
          </ac:spMkLst>
        </pc:spChg>
        <pc:picChg chg="mod">
          <ac:chgData name="Sam Nicholson" userId="S::essnicholson@glow.gov.uk::0a936673-8a1d-4f74-b7dd-93e2423be646" providerId="AD" clId="Web-{0E8D2228-CFD8-0EB7-4BEA-9E8EFCFAD748}" dt="2023-11-23T13:11:55.058" v="92"/>
          <ac:picMkLst>
            <pc:docMk/>
            <pc:sldMk cId="649617629" sldId="779"/>
            <ac:picMk id="5" creationId="{B93A45ED-929D-A113-F77B-04BDADC9A186}"/>
          </ac:picMkLst>
        </pc:picChg>
        <pc:picChg chg="mod">
          <ac:chgData name="Sam Nicholson" userId="S::essnicholson@glow.gov.uk::0a936673-8a1d-4f74-b7dd-93e2423be646" providerId="AD" clId="Web-{0E8D2228-CFD8-0EB7-4BEA-9E8EFCFAD748}" dt="2023-11-23T13:15:01.315" v="130"/>
          <ac:picMkLst>
            <pc:docMk/>
            <pc:sldMk cId="649617629" sldId="779"/>
            <ac:picMk id="7" creationId="{ED96BB24-117A-8EDD-94D6-C74E58073DC8}"/>
          </ac:picMkLst>
        </pc:picChg>
        <pc:picChg chg="mod">
          <ac:chgData name="Sam Nicholson" userId="S::essnicholson@glow.gov.uk::0a936673-8a1d-4f74-b7dd-93e2423be646" providerId="AD" clId="Web-{0E8D2228-CFD8-0EB7-4BEA-9E8EFCFAD748}" dt="2023-11-23T13:13:30.546" v="109"/>
          <ac:picMkLst>
            <pc:docMk/>
            <pc:sldMk cId="649617629" sldId="779"/>
            <ac:picMk id="1026" creationId="{BDE29470-580C-CEE1-03CA-8E7CE740E90D}"/>
          </ac:picMkLst>
        </pc:picChg>
      </pc:sldChg>
      <pc:sldChg chg="modSp">
        <pc:chgData name="Sam Nicholson" userId="S::essnicholson@glow.gov.uk::0a936673-8a1d-4f74-b7dd-93e2423be646" providerId="AD" clId="Web-{0E8D2228-CFD8-0EB7-4BEA-9E8EFCFAD748}" dt="2023-11-23T13:20:05.155" v="187"/>
        <pc:sldMkLst>
          <pc:docMk/>
          <pc:sldMk cId="870564935" sldId="781"/>
        </pc:sldMkLst>
        <pc:picChg chg="mod">
          <ac:chgData name="Sam Nicholson" userId="S::essnicholson@glow.gov.uk::0a936673-8a1d-4f74-b7dd-93e2423be646" providerId="AD" clId="Web-{0E8D2228-CFD8-0EB7-4BEA-9E8EFCFAD748}" dt="2023-11-23T13:20:05.155" v="187"/>
          <ac:picMkLst>
            <pc:docMk/>
            <pc:sldMk cId="870564935" sldId="781"/>
            <ac:picMk id="4" creationId="{9DFCCBDB-4798-8276-565F-4CE3E75B38EA}"/>
          </ac:picMkLst>
        </pc:picChg>
      </pc:sldChg>
      <pc:sldChg chg="modSp">
        <pc:chgData name="Sam Nicholson" userId="S::essnicholson@glow.gov.uk::0a936673-8a1d-4f74-b7dd-93e2423be646" providerId="AD" clId="Web-{0E8D2228-CFD8-0EB7-4BEA-9E8EFCFAD748}" dt="2023-11-23T13:20:16.390" v="190"/>
        <pc:sldMkLst>
          <pc:docMk/>
          <pc:sldMk cId="2165798862" sldId="782"/>
        </pc:sldMkLst>
        <pc:picChg chg="mod">
          <ac:chgData name="Sam Nicholson" userId="S::essnicholson@glow.gov.uk::0a936673-8a1d-4f74-b7dd-93e2423be646" providerId="AD" clId="Web-{0E8D2228-CFD8-0EB7-4BEA-9E8EFCFAD748}" dt="2023-11-23T13:20:16.390" v="190"/>
          <ac:picMkLst>
            <pc:docMk/>
            <pc:sldMk cId="2165798862" sldId="782"/>
            <ac:picMk id="6" creationId="{EE02C1AD-127A-5171-8520-707D6D3CCD89}"/>
          </ac:picMkLst>
        </pc:picChg>
      </pc:sldChg>
      <pc:sldChg chg="modSp">
        <pc:chgData name="Sam Nicholson" userId="S::essnicholson@glow.gov.uk::0a936673-8a1d-4f74-b7dd-93e2423be646" providerId="AD" clId="Web-{0E8D2228-CFD8-0EB7-4BEA-9E8EFCFAD748}" dt="2023-11-23T13:11:34.651" v="86"/>
        <pc:sldMkLst>
          <pc:docMk/>
          <pc:sldMk cId="1568259512" sldId="785"/>
        </pc:sldMkLst>
        <pc:picChg chg="mod">
          <ac:chgData name="Sam Nicholson" userId="S::essnicholson@glow.gov.uk::0a936673-8a1d-4f74-b7dd-93e2423be646" providerId="AD" clId="Web-{0E8D2228-CFD8-0EB7-4BEA-9E8EFCFAD748}" dt="2023-11-23T13:11:34.651" v="86"/>
          <ac:picMkLst>
            <pc:docMk/>
            <pc:sldMk cId="1568259512" sldId="785"/>
            <ac:picMk id="6" creationId="{5EF11C98-D194-2BCD-B504-4ACC64E30242}"/>
          </ac:picMkLst>
        </pc:picChg>
      </pc:sldChg>
      <pc:sldChg chg="modSp">
        <pc:chgData name="Sam Nicholson" userId="S::essnicholson@glow.gov.uk::0a936673-8a1d-4f74-b7dd-93e2423be646" providerId="AD" clId="Web-{0E8D2228-CFD8-0EB7-4BEA-9E8EFCFAD748}" dt="2023-11-23T13:12:06.949" v="94"/>
        <pc:sldMkLst>
          <pc:docMk/>
          <pc:sldMk cId="1226321817" sldId="786"/>
        </pc:sldMkLst>
        <pc:picChg chg="mod">
          <ac:chgData name="Sam Nicholson" userId="S::essnicholson@glow.gov.uk::0a936673-8a1d-4f74-b7dd-93e2423be646" providerId="AD" clId="Web-{0E8D2228-CFD8-0EB7-4BEA-9E8EFCFAD748}" dt="2023-11-23T13:12:06.949" v="94"/>
          <ac:picMkLst>
            <pc:docMk/>
            <pc:sldMk cId="1226321817" sldId="786"/>
            <ac:picMk id="6" creationId="{7AC10CC0-CDE6-50B1-68AF-C32DC5A4405A}"/>
          </ac:picMkLst>
        </pc:picChg>
      </pc:sldChg>
      <pc:sldChg chg="modSp">
        <pc:chgData name="Sam Nicholson" userId="S::essnicholson@glow.gov.uk::0a936673-8a1d-4f74-b7dd-93e2423be646" providerId="AD" clId="Web-{0E8D2228-CFD8-0EB7-4BEA-9E8EFCFAD748}" dt="2023-11-23T13:19:39.045" v="179"/>
        <pc:sldMkLst>
          <pc:docMk/>
          <pc:sldMk cId="2605527856" sldId="787"/>
        </pc:sldMkLst>
        <pc:picChg chg="mod">
          <ac:chgData name="Sam Nicholson" userId="S::essnicholson@glow.gov.uk::0a936673-8a1d-4f74-b7dd-93e2423be646" providerId="AD" clId="Web-{0E8D2228-CFD8-0EB7-4BEA-9E8EFCFAD748}" dt="2023-11-23T13:19:39.045" v="179"/>
          <ac:picMkLst>
            <pc:docMk/>
            <pc:sldMk cId="2605527856" sldId="787"/>
            <ac:picMk id="8" creationId="{00EB116F-1EF2-D11C-9DC5-39FB0F46A054}"/>
          </ac:picMkLst>
        </pc:picChg>
      </pc:sldChg>
      <pc:sldChg chg="modSp">
        <pc:chgData name="Sam Nicholson" userId="S::essnicholson@glow.gov.uk::0a936673-8a1d-4f74-b7dd-93e2423be646" providerId="AD" clId="Web-{0E8D2228-CFD8-0EB7-4BEA-9E8EFCFAD748}" dt="2023-11-23T13:20:20.734" v="191"/>
        <pc:sldMkLst>
          <pc:docMk/>
          <pc:sldMk cId="296296904" sldId="820"/>
        </pc:sldMkLst>
        <pc:picChg chg="mod">
          <ac:chgData name="Sam Nicholson" userId="S::essnicholson@glow.gov.uk::0a936673-8a1d-4f74-b7dd-93e2423be646" providerId="AD" clId="Web-{0E8D2228-CFD8-0EB7-4BEA-9E8EFCFAD748}" dt="2023-11-23T13:07:37.205" v="56"/>
          <ac:picMkLst>
            <pc:docMk/>
            <pc:sldMk cId="296296904" sldId="820"/>
            <ac:picMk id="5" creationId="{2BFF08D5-BE3D-CB02-610E-790703379B9F}"/>
          </ac:picMkLst>
        </pc:picChg>
        <pc:picChg chg="mod">
          <ac:chgData name="Sam Nicholson" userId="S::essnicholson@glow.gov.uk::0a936673-8a1d-4f74-b7dd-93e2423be646" providerId="AD" clId="Web-{0E8D2228-CFD8-0EB7-4BEA-9E8EFCFAD748}" dt="2023-11-23T13:20:20.734" v="191"/>
          <ac:picMkLst>
            <pc:docMk/>
            <pc:sldMk cId="296296904" sldId="820"/>
            <ac:picMk id="6" creationId="{CE7259F8-1F12-3158-153E-C6FF50DBE9C7}"/>
          </ac:picMkLst>
        </pc:picChg>
      </pc:sldChg>
      <pc:sldChg chg="delSp modSp">
        <pc:chgData name="Sam Nicholson" userId="S::essnicholson@glow.gov.uk::0a936673-8a1d-4f74-b7dd-93e2423be646" providerId="AD" clId="Web-{0E8D2228-CFD8-0EB7-4BEA-9E8EFCFAD748}" dt="2023-11-23T13:21:00.751" v="198"/>
        <pc:sldMkLst>
          <pc:docMk/>
          <pc:sldMk cId="3288854230" sldId="821"/>
        </pc:sldMkLst>
        <pc:spChg chg="del">
          <ac:chgData name="Sam Nicholson" userId="S::essnicholson@glow.gov.uk::0a936673-8a1d-4f74-b7dd-93e2423be646" providerId="AD" clId="Web-{0E8D2228-CFD8-0EB7-4BEA-9E8EFCFAD748}" dt="2023-11-23T13:20:56.207" v="197"/>
          <ac:spMkLst>
            <pc:docMk/>
            <pc:sldMk cId="3288854230" sldId="821"/>
            <ac:spMk id="3" creationId="{0F4EB317-AE31-DAF2-7AA3-CA813BCF4F9A}"/>
          </ac:spMkLst>
        </pc:spChg>
        <pc:spChg chg="del">
          <ac:chgData name="Sam Nicholson" userId="S::essnicholson@glow.gov.uk::0a936673-8a1d-4f74-b7dd-93e2423be646" providerId="AD" clId="Web-{0E8D2228-CFD8-0EB7-4BEA-9E8EFCFAD748}" dt="2023-11-23T13:21:00.751" v="198"/>
          <ac:spMkLst>
            <pc:docMk/>
            <pc:sldMk cId="3288854230" sldId="821"/>
            <ac:spMk id="26" creationId="{AF2F604E-43BE-4DC3-B983-E071523364F8}"/>
          </ac:spMkLst>
        </pc:spChg>
        <pc:picChg chg="mod">
          <ac:chgData name="Sam Nicholson" userId="S::essnicholson@glow.gov.uk::0a936673-8a1d-4f74-b7dd-93e2423be646" providerId="AD" clId="Web-{0E8D2228-CFD8-0EB7-4BEA-9E8EFCFAD748}" dt="2023-11-23T13:20:12.999" v="189"/>
          <ac:picMkLst>
            <pc:docMk/>
            <pc:sldMk cId="3288854230" sldId="821"/>
            <ac:picMk id="7" creationId="{541CF07E-C1A5-B021-3A52-985522F1CE41}"/>
          </ac:picMkLst>
        </pc:picChg>
      </pc:sldChg>
      <pc:sldChg chg="modSp">
        <pc:chgData name="Sam Nicholson" userId="S::essnicholson@glow.gov.uk::0a936673-8a1d-4f74-b7dd-93e2423be646" providerId="AD" clId="Web-{0E8D2228-CFD8-0EB7-4BEA-9E8EFCFAD748}" dt="2023-11-23T13:12:15.216" v="96"/>
        <pc:sldMkLst>
          <pc:docMk/>
          <pc:sldMk cId="2986858210" sldId="822"/>
        </pc:sldMkLst>
        <pc:picChg chg="mod">
          <ac:chgData name="Sam Nicholson" userId="S::essnicholson@glow.gov.uk::0a936673-8a1d-4f74-b7dd-93e2423be646" providerId="AD" clId="Web-{0E8D2228-CFD8-0EB7-4BEA-9E8EFCFAD748}" dt="2023-11-23T13:12:15.216" v="96"/>
          <ac:picMkLst>
            <pc:docMk/>
            <pc:sldMk cId="2986858210" sldId="822"/>
            <ac:picMk id="4" creationId="{CC0A6D0F-1CF0-E840-03F7-FE87E45DF0EE}"/>
          </ac:picMkLst>
        </pc:picChg>
      </pc:sldChg>
      <pc:sldChg chg="modSp">
        <pc:chgData name="Sam Nicholson" userId="S::essnicholson@glow.gov.uk::0a936673-8a1d-4f74-b7dd-93e2423be646" providerId="AD" clId="Web-{0E8D2228-CFD8-0EB7-4BEA-9E8EFCFAD748}" dt="2023-11-23T13:18:00.275" v="170"/>
        <pc:sldMkLst>
          <pc:docMk/>
          <pc:sldMk cId="17885279" sldId="823"/>
        </pc:sldMkLst>
        <pc:spChg chg="mod">
          <ac:chgData name="Sam Nicholson" userId="S::essnicholson@glow.gov.uk::0a936673-8a1d-4f74-b7dd-93e2423be646" providerId="AD" clId="Web-{0E8D2228-CFD8-0EB7-4BEA-9E8EFCFAD748}" dt="2023-11-23T13:09:28.412" v="64"/>
          <ac:spMkLst>
            <pc:docMk/>
            <pc:sldMk cId="17885279" sldId="823"/>
            <ac:spMk id="10" creationId="{D9F46AA5-0BE0-08F8-BFD6-10420191477D}"/>
          </ac:spMkLst>
        </pc:spChg>
        <pc:graphicFrameChg chg="mod">
          <ac:chgData name="Sam Nicholson" userId="S::essnicholson@glow.gov.uk::0a936673-8a1d-4f74-b7dd-93e2423be646" providerId="AD" clId="Web-{0E8D2228-CFD8-0EB7-4BEA-9E8EFCFAD748}" dt="2023-11-23T13:18:00.275" v="170"/>
          <ac:graphicFrameMkLst>
            <pc:docMk/>
            <pc:sldMk cId="17885279" sldId="823"/>
            <ac:graphicFrameMk id="7" creationId="{129CB620-8320-9746-C33A-ADC19A74796F}"/>
          </ac:graphicFrameMkLst>
        </pc:graphicFrameChg>
        <pc:picChg chg="mod">
          <ac:chgData name="Sam Nicholson" userId="S::essnicholson@glow.gov.uk::0a936673-8a1d-4f74-b7dd-93e2423be646" providerId="AD" clId="Web-{0E8D2228-CFD8-0EB7-4BEA-9E8EFCFAD748}" dt="2023-11-23T13:12:18.872" v="97"/>
          <ac:picMkLst>
            <pc:docMk/>
            <pc:sldMk cId="17885279" sldId="823"/>
            <ac:picMk id="4" creationId="{3CC1F8C7-5C46-C42B-6A24-D9E726FEFE74}"/>
          </ac:picMkLst>
        </pc:picChg>
      </pc:sldChg>
      <pc:sldChg chg="addSp delSp modSp">
        <pc:chgData name="Sam Nicholson" userId="S::essnicholson@glow.gov.uk::0a936673-8a1d-4f74-b7dd-93e2423be646" providerId="AD" clId="Web-{0E8D2228-CFD8-0EB7-4BEA-9E8EFCFAD748}" dt="2023-11-23T13:19:17.966" v="178"/>
        <pc:sldMkLst>
          <pc:docMk/>
          <pc:sldMk cId="667620000" sldId="824"/>
        </pc:sldMkLst>
        <pc:spChg chg="add del mod">
          <ac:chgData name="Sam Nicholson" userId="S::essnicholson@glow.gov.uk::0a936673-8a1d-4f74-b7dd-93e2423be646" providerId="AD" clId="Web-{0E8D2228-CFD8-0EB7-4BEA-9E8EFCFAD748}" dt="2023-11-23T13:18:21.557" v="172"/>
          <ac:spMkLst>
            <pc:docMk/>
            <pc:sldMk cId="667620000" sldId="824"/>
            <ac:spMk id="27" creationId="{0A65AE94-8802-3C9B-F1AE-7A08C400C9D7}"/>
          </ac:spMkLst>
        </pc:spChg>
        <pc:graphicFrameChg chg="add del mod">
          <ac:chgData name="Sam Nicholson" userId="S::essnicholson@glow.gov.uk::0a936673-8a1d-4f74-b7dd-93e2423be646" providerId="AD" clId="Web-{0E8D2228-CFD8-0EB7-4BEA-9E8EFCFAD748}" dt="2023-11-23T13:19:17.966" v="178"/>
          <ac:graphicFrameMkLst>
            <pc:docMk/>
            <pc:sldMk cId="667620000" sldId="824"/>
            <ac:graphicFrameMk id="6" creationId="{7B2D1B66-5BFF-E1B4-DE13-CF1DA3842300}"/>
          </ac:graphicFrameMkLst>
        </pc:graphicFrameChg>
        <pc:picChg chg="mod">
          <ac:chgData name="Sam Nicholson" userId="S::essnicholson@glow.gov.uk::0a936673-8a1d-4f74-b7dd-93e2423be646" providerId="AD" clId="Web-{0E8D2228-CFD8-0EB7-4BEA-9E8EFCFAD748}" dt="2023-11-23T13:12:23.263" v="98"/>
          <ac:picMkLst>
            <pc:docMk/>
            <pc:sldMk cId="667620000" sldId="824"/>
            <ac:picMk id="5" creationId="{2C3FF473-71B4-689A-D3B4-4C6050E0007B}"/>
          </ac:picMkLst>
        </pc:picChg>
      </pc:sldChg>
      <pc:sldChg chg="modSp">
        <pc:chgData name="Sam Nicholson" userId="S::essnicholson@glow.gov.uk::0a936673-8a1d-4f74-b7dd-93e2423be646" providerId="AD" clId="Web-{0E8D2228-CFD8-0EB7-4BEA-9E8EFCFAD748}" dt="2023-11-23T13:12:33.591" v="101"/>
        <pc:sldMkLst>
          <pc:docMk/>
          <pc:sldMk cId="1024482545" sldId="825"/>
        </pc:sldMkLst>
        <pc:picChg chg="mod">
          <ac:chgData name="Sam Nicholson" userId="S::essnicholson@glow.gov.uk::0a936673-8a1d-4f74-b7dd-93e2423be646" providerId="AD" clId="Web-{0E8D2228-CFD8-0EB7-4BEA-9E8EFCFAD748}" dt="2023-11-23T13:12:33.591" v="101"/>
          <ac:picMkLst>
            <pc:docMk/>
            <pc:sldMk cId="1024482545" sldId="825"/>
            <ac:picMk id="11" creationId="{F0E9DAA1-EC53-3F4B-4A24-A78B17F1B02D}"/>
          </ac:picMkLst>
        </pc:picChg>
      </pc:sldChg>
      <pc:sldChg chg="modSp">
        <pc:chgData name="Sam Nicholson" userId="S::essnicholson@glow.gov.uk::0a936673-8a1d-4f74-b7dd-93e2423be646" providerId="AD" clId="Web-{0E8D2228-CFD8-0EB7-4BEA-9E8EFCFAD748}" dt="2023-11-23T13:12:27.060" v="99"/>
        <pc:sldMkLst>
          <pc:docMk/>
          <pc:sldMk cId="974039263" sldId="826"/>
        </pc:sldMkLst>
        <pc:picChg chg="mod">
          <ac:chgData name="Sam Nicholson" userId="S::essnicholson@glow.gov.uk::0a936673-8a1d-4f74-b7dd-93e2423be646" providerId="AD" clId="Web-{0E8D2228-CFD8-0EB7-4BEA-9E8EFCFAD748}" dt="2023-11-23T13:12:27.060" v="99"/>
          <ac:picMkLst>
            <pc:docMk/>
            <pc:sldMk cId="974039263" sldId="826"/>
            <ac:picMk id="9" creationId="{E93A4CC5-D94B-AE2F-0704-FAEAE6B812C6}"/>
          </ac:picMkLst>
        </pc:picChg>
      </pc:sldChg>
      <pc:sldChg chg="modSp">
        <pc:chgData name="Sam Nicholson" userId="S::essnicholson@glow.gov.uk::0a936673-8a1d-4f74-b7dd-93e2423be646" providerId="AD" clId="Web-{0E8D2228-CFD8-0EB7-4BEA-9E8EFCFAD748}" dt="2023-11-23T13:11:25.463" v="83"/>
        <pc:sldMkLst>
          <pc:docMk/>
          <pc:sldMk cId="2944124281" sldId="2705"/>
        </pc:sldMkLst>
        <pc:spChg chg="mod">
          <ac:chgData name="Sam Nicholson" userId="S::essnicholson@glow.gov.uk::0a936673-8a1d-4f74-b7dd-93e2423be646" providerId="AD" clId="Web-{0E8D2228-CFD8-0EB7-4BEA-9E8EFCFAD748}" dt="2023-11-23T13:08:14.144" v="60"/>
          <ac:spMkLst>
            <pc:docMk/>
            <pc:sldMk cId="2944124281" sldId="2705"/>
            <ac:spMk id="3" creationId="{00000000-0000-0000-0000-000000000000}"/>
          </ac:spMkLst>
        </pc:spChg>
        <pc:picChg chg="mod">
          <ac:chgData name="Sam Nicholson" userId="S::essnicholson@glow.gov.uk::0a936673-8a1d-4f74-b7dd-93e2423be646" providerId="AD" clId="Web-{0E8D2228-CFD8-0EB7-4BEA-9E8EFCFAD748}" dt="2023-11-23T13:11:25.463" v="83"/>
          <ac:picMkLst>
            <pc:docMk/>
            <pc:sldMk cId="2944124281" sldId="2705"/>
            <ac:picMk id="11" creationId="{630AD2B4-DF9A-62D4-E092-FCBF81B8CC5C}"/>
          </ac:picMkLst>
        </pc:picChg>
      </pc:sldChg>
      <pc:sldChg chg="del">
        <pc:chgData name="Sam Nicholson" userId="S::essnicholson@glow.gov.uk::0a936673-8a1d-4f74-b7dd-93e2423be646" providerId="AD" clId="Web-{0E8D2228-CFD8-0EB7-4BEA-9E8EFCFAD748}" dt="2023-11-23T13:05:21.809" v="28"/>
        <pc:sldMkLst>
          <pc:docMk/>
          <pc:sldMk cId="832252744" sldId="2754"/>
        </pc:sldMkLst>
      </pc:sldChg>
      <pc:sldChg chg="modSp">
        <pc:chgData name="Sam Nicholson" userId="S::essnicholson@glow.gov.uk::0a936673-8a1d-4f74-b7dd-93e2423be646" providerId="AD" clId="Web-{0E8D2228-CFD8-0EB7-4BEA-9E8EFCFAD748}" dt="2023-11-23T13:11:21.588" v="81"/>
        <pc:sldMkLst>
          <pc:docMk/>
          <pc:sldMk cId="3131038661" sldId="2755"/>
        </pc:sldMkLst>
        <pc:spChg chg="mod">
          <ac:chgData name="Sam Nicholson" userId="S::essnicholson@glow.gov.uk::0a936673-8a1d-4f74-b7dd-93e2423be646" providerId="AD" clId="Web-{0E8D2228-CFD8-0EB7-4BEA-9E8EFCFAD748}" dt="2023-11-23T13:08:10.378" v="59"/>
          <ac:spMkLst>
            <pc:docMk/>
            <pc:sldMk cId="3131038661" sldId="2755"/>
            <ac:spMk id="4" creationId="{B6649C85-462B-E421-5148-BB33EAE301F0}"/>
          </ac:spMkLst>
        </pc:spChg>
        <pc:picChg chg="mod">
          <ac:chgData name="Sam Nicholson" userId="S::essnicholson@glow.gov.uk::0a936673-8a1d-4f74-b7dd-93e2423be646" providerId="AD" clId="Web-{0E8D2228-CFD8-0EB7-4BEA-9E8EFCFAD748}" dt="2023-11-23T13:11:21.588" v="81"/>
          <ac:picMkLst>
            <pc:docMk/>
            <pc:sldMk cId="3131038661" sldId="2755"/>
            <ac:picMk id="10" creationId="{AC16708D-5A30-E8FD-3922-E81D5AC43BC4}"/>
          </ac:picMkLst>
        </pc:picChg>
      </pc:sldChg>
      <pc:sldChg chg="add del">
        <pc:chgData name="Sam Nicholson" userId="S::essnicholson@glow.gov.uk::0a936673-8a1d-4f74-b7dd-93e2423be646" providerId="AD" clId="Web-{0E8D2228-CFD8-0EB7-4BEA-9E8EFCFAD748}" dt="2023-11-23T13:05:11.137" v="26"/>
        <pc:sldMkLst>
          <pc:docMk/>
          <pc:sldMk cId="3191348224" sldId="2756"/>
        </pc:sldMkLst>
      </pc:sldChg>
      <pc:sldChg chg="modSp">
        <pc:chgData name="Sam Nicholson" userId="S::essnicholson@glow.gov.uk::0a936673-8a1d-4f74-b7dd-93e2423be646" providerId="AD" clId="Web-{0E8D2228-CFD8-0EB7-4BEA-9E8EFCFAD748}" dt="2023-11-23T13:20:23.187" v="192"/>
        <pc:sldMkLst>
          <pc:docMk/>
          <pc:sldMk cId="4161061140" sldId="2757"/>
        </pc:sldMkLst>
        <pc:spChg chg="mod">
          <ac:chgData name="Sam Nicholson" userId="S::essnicholson@glow.gov.uk::0a936673-8a1d-4f74-b7dd-93e2423be646" providerId="AD" clId="Web-{0E8D2228-CFD8-0EB7-4BEA-9E8EFCFAD748}" dt="2023-11-23T13:10:04.429" v="71"/>
          <ac:spMkLst>
            <pc:docMk/>
            <pc:sldMk cId="4161061140" sldId="2757"/>
            <ac:spMk id="68612" creationId="{00000000-0000-0000-0000-000000000000}"/>
          </ac:spMkLst>
        </pc:spChg>
        <pc:picChg chg="mod">
          <ac:chgData name="Sam Nicholson" userId="S::essnicholson@glow.gov.uk::0a936673-8a1d-4f74-b7dd-93e2423be646" providerId="AD" clId="Web-{0E8D2228-CFD8-0EB7-4BEA-9E8EFCFAD748}" dt="2023-11-23T13:20:23.187" v="192"/>
          <ac:picMkLst>
            <pc:docMk/>
            <pc:sldMk cId="4161061140" sldId="2757"/>
            <ac:picMk id="6" creationId="{AD625B88-542A-E576-E74F-4AD8FFE79688}"/>
          </ac:picMkLst>
        </pc:picChg>
      </pc:sldChg>
      <pc:sldChg chg="addSp delSp modSp add del addAnim">
        <pc:chgData name="Sam Nicholson" userId="S::essnicholson@glow.gov.uk::0a936673-8a1d-4f74-b7dd-93e2423be646" providerId="AD" clId="Web-{0E8D2228-CFD8-0EB7-4BEA-9E8EFCFAD748}" dt="2023-11-23T13:11:18.260" v="80"/>
        <pc:sldMkLst>
          <pc:docMk/>
          <pc:sldMk cId="1354742355" sldId="2758"/>
        </pc:sldMkLst>
        <pc:spChg chg="del mod">
          <ac:chgData name="Sam Nicholson" userId="S::essnicholson@glow.gov.uk::0a936673-8a1d-4f74-b7dd-93e2423be646" providerId="AD" clId="Web-{0E8D2228-CFD8-0EB7-4BEA-9E8EFCFAD748}" dt="2023-11-23T13:05:59.404" v="38"/>
          <ac:spMkLst>
            <pc:docMk/>
            <pc:sldMk cId="1354742355" sldId="2758"/>
            <ac:spMk id="4" creationId="{28BD4CCD-D582-C51E-EF49-E8AC8D3E4209}"/>
          </ac:spMkLst>
        </pc:spChg>
        <pc:spChg chg="del">
          <ac:chgData name="Sam Nicholson" userId="S::essnicholson@glow.gov.uk::0a936673-8a1d-4f74-b7dd-93e2423be646" providerId="AD" clId="Web-{0E8D2228-CFD8-0EB7-4BEA-9E8EFCFAD748}" dt="2023-11-23T13:05:48.670" v="29"/>
          <ac:spMkLst>
            <pc:docMk/>
            <pc:sldMk cId="1354742355" sldId="2758"/>
            <ac:spMk id="6" creationId="{484CDCE6-BBFF-5798-FA3D-058BDD6284F5}"/>
          </ac:spMkLst>
        </pc:spChg>
        <pc:spChg chg="add mod">
          <ac:chgData name="Sam Nicholson" userId="S::essnicholson@glow.gov.uk::0a936673-8a1d-4f74-b7dd-93e2423be646" providerId="AD" clId="Web-{0E8D2228-CFD8-0EB7-4BEA-9E8EFCFAD748}" dt="2023-11-23T13:08:06.597" v="58"/>
          <ac:spMkLst>
            <pc:docMk/>
            <pc:sldMk cId="1354742355" sldId="2758"/>
            <ac:spMk id="8" creationId="{C5CE9F60-14F0-F1D4-B50A-9D3359A47477}"/>
          </ac:spMkLst>
        </pc:spChg>
        <pc:spChg chg="add">
          <ac:chgData name="Sam Nicholson" userId="S::essnicholson@glow.gov.uk::0a936673-8a1d-4f74-b7dd-93e2423be646" providerId="AD" clId="Web-{0E8D2228-CFD8-0EB7-4BEA-9E8EFCFAD748}" dt="2023-11-23T13:06:23.921" v="45"/>
          <ac:spMkLst>
            <pc:docMk/>
            <pc:sldMk cId="1354742355" sldId="2758"/>
            <ac:spMk id="25" creationId="{2F3E086D-FA60-42C3-5CB7-AD9C2911B537}"/>
          </ac:spMkLst>
        </pc:spChg>
        <pc:picChg chg="del">
          <ac:chgData name="Sam Nicholson" userId="S::essnicholson@glow.gov.uk::0a936673-8a1d-4f74-b7dd-93e2423be646" providerId="AD" clId="Web-{0E8D2228-CFD8-0EB7-4BEA-9E8EFCFAD748}" dt="2023-11-23T13:05:54.873" v="35"/>
          <ac:picMkLst>
            <pc:docMk/>
            <pc:sldMk cId="1354742355" sldId="2758"/>
            <ac:picMk id="2" creationId="{0AF9A1DF-33B0-B81B-A6D7-0F456032E93C}"/>
          </ac:picMkLst>
        </pc:picChg>
        <pc:picChg chg="del">
          <ac:chgData name="Sam Nicholson" userId="S::essnicholson@glow.gov.uk::0a936673-8a1d-4f74-b7dd-93e2423be646" providerId="AD" clId="Web-{0E8D2228-CFD8-0EB7-4BEA-9E8EFCFAD748}" dt="2023-11-23T13:05:49.154" v="30"/>
          <ac:picMkLst>
            <pc:docMk/>
            <pc:sldMk cId="1354742355" sldId="2758"/>
            <ac:picMk id="3" creationId="{FC139E9D-A0EB-175F-86DD-496B90926E25}"/>
          </ac:picMkLst>
        </pc:picChg>
        <pc:picChg chg="del">
          <ac:chgData name="Sam Nicholson" userId="S::essnicholson@glow.gov.uk::0a936673-8a1d-4f74-b7dd-93e2423be646" providerId="AD" clId="Web-{0E8D2228-CFD8-0EB7-4BEA-9E8EFCFAD748}" dt="2023-11-23T13:05:53.092" v="33"/>
          <ac:picMkLst>
            <pc:docMk/>
            <pc:sldMk cId="1354742355" sldId="2758"/>
            <ac:picMk id="5" creationId="{2CA4AFCC-7B6A-4E91-802F-81C2B87F9E35}"/>
          </ac:picMkLst>
        </pc:picChg>
        <pc:picChg chg="del">
          <ac:chgData name="Sam Nicholson" userId="S::essnicholson@glow.gov.uk::0a936673-8a1d-4f74-b7dd-93e2423be646" providerId="AD" clId="Web-{0E8D2228-CFD8-0EB7-4BEA-9E8EFCFAD748}" dt="2023-11-23T13:05:54.170" v="34"/>
          <ac:picMkLst>
            <pc:docMk/>
            <pc:sldMk cId="1354742355" sldId="2758"/>
            <ac:picMk id="10" creationId="{11BB54A0-A9F0-23EC-3B94-FB930D821EAD}"/>
          </ac:picMkLst>
        </pc:picChg>
        <pc:picChg chg="add">
          <ac:chgData name="Sam Nicholson" userId="S::essnicholson@glow.gov.uk::0a936673-8a1d-4f74-b7dd-93e2423be646" providerId="AD" clId="Web-{0E8D2228-CFD8-0EB7-4BEA-9E8EFCFAD748}" dt="2023-11-23T13:06:23.858" v="40"/>
          <ac:picMkLst>
            <pc:docMk/>
            <pc:sldMk cId="1354742355" sldId="2758"/>
            <ac:picMk id="11" creationId="{110AE067-A0FE-B5E7-F89F-0099AB27A3B6}"/>
          </ac:picMkLst>
        </pc:picChg>
        <pc:picChg chg="del">
          <ac:chgData name="Sam Nicholson" userId="S::essnicholson@glow.gov.uk::0a936673-8a1d-4f74-b7dd-93e2423be646" providerId="AD" clId="Web-{0E8D2228-CFD8-0EB7-4BEA-9E8EFCFAD748}" dt="2023-11-23T13:05:52.388" v="32"/>
          <ac:picMkLst>
            <pc:docMk/>
            <pc:sldMk cId="1354742355" sldId="2758"/>
            <ac:picMk id="12" creationId="{A8261908-E3C9-E387-F520-9170EACFE400}"/>
          </ac:picMkLst>
        </pc:picChg>
        <pc:picChg chg="mod">
          <ac:chgData name="Sam Nicholson" userId="S::essnicholson@glow.gov.uk::0a936673-8a1d-4f74-b7dd-93e2423be646" providerId="AD" clId="Web-{0E8D2228-CFD8-0EB7-4BEA-9E8EFCFAD748}" dt="2023-11-23T13:11:18.260" v="80"/>
          <ac:picMkLst>
            <pc:docMk/>
            <pc:sldMk cId="1354742355" sldId="2758"/>
            <ac:picMk id="13" creationId="{5BB888DE-4A9B-BE8A-FE8A-35F619F5F2BB}"/>
          </ac:picMkLst>
        </pc:picChg>
        <pc:picChg chg="del">
          <ac:chgData name="Sam Nicholson" userId="S::essnicholson@glow.gov.uk::0a936673-8a1d-4f74-b7dd-93e2423be646" providerId="AD" clId="Web-{0E8D2228-CFD8-0EB7-4BEA-9E8EFCFAD748}" dt="2023-11-23T13:05:51.654" v="31"/>
          <ac:picMkLst>
            <pc:docMk/>
            <pc:sldMk cId="1354742355" sldId="2758"/>
            <ac:picMk id="14" creationId="{EF86A003-7A79-0CBA-2D10-8E08922ED221}"/>
          </ac:picMkLst>
        </pc:picChg>
        <pc:picChg chg="add">
          <ac:chgData name="Sam Nicholson" userId="S::essnicholson@glow.gov.uk::0a936673-8a1d-4f74-b7dd-93e2423be646" providerId="AD" clId="Web-{0E8D2228-CFD8-0EB7-4BEA-9E8EFCFAD748}" dt="2023-11-23T13:06:23.874" v="41"/>
          <ac:picMkLst>
            <pc:docMk/>
            <pc:sldMk cId="1354742355" sldId="2758"/>
            <ac:picMk id="17" creationId="{98B881DD-5B02-99A6-70C2-25811B572544}"/>
          </ac:picMkLst>
        </pc:picChg>
        <pc:picChg chg="add">
          <ac:chgData name="Sam Nicholson" userId="S::essnicholson@glow.gov.uk::0a936673-8a1d-4f74-b7dd-93e2423be646" providerId="AD" clId="Web-{0E8D2228-CFD8-0EB7-4BEA-9E8EFCFAD748}" dt="2023-11-23T13:06:23.890" v="42"/>
          <ac:picMkLst>
            <pc:docMk/>
            <pc:sldMk cId="1354742355" sldId="2758"/>
            <ac:picMk id="19" creationId="{E67E1730-36E7-1986-707F-F9DF1B5688A8}"/>
          </ac:picMkLst>
        </pc:picChg>
        <pc:picChg chg="add">
          <ac:chgData name="Sam Nicholson" userId="S::essnicholson@glow.gov.uk::0a936673-8a1d-4f74-b7dd-93e2423be646" providerId="AD" clId="Web-{0E8D2228-CFD8-0EB7-4BEA-9E8EFCFAD748}" dt="2023-11-23T13:06:23.905" v="43"/>
          <ac:picMkLst>
            <pc:docMk/>
            <pc:sldMk cId="1354742355" sldId="2758"/>
            <ac:picMk id="21" creationId="{D0A1CF02-3E69-50AF-477B-3C9BB2736558}"/>
          </ac:picMkLst>
        </pc:picChg>
        <pc:picChg chg="add">
          <ac:chgData name="Sam Nicholson" userId="S::essnicholson@glow.gov.uk::0a936673-8a1d-4f74-b7dd-93e2423be646" providerId="AD" clId="Web-{0E8D2228-CFD8-0EB7-4BEA-9E8EFCFAD748}" dt="2023-11-23T13:06:23.905" v="44"/>
          <ac:picMkLst>
            <pc:docMk/>
            <pc:sldMk cId="1354742355" sldId="2758"/>
            <ac:picMk id="23" creationId="{D189416C-3CD3-89C3-C2C1-557DAE10E40A}"/>
          </ac:picMkLst>
        </pc:picChg>
        <pc:picChg chg="add">
          <ac:chgData name="Sam Nicholson" userId="S::essnicholson@glow.gov.uk::0a936673-8a1d-4f74-b7dd-93e2423be646" providerId="AD" clId="Web-{0E8D2228-CFD8-0EB7-4BEA-9E8EFCFAD748}" dt="2023-11-23T13:06:23.937" v="46"/>
          <ac:picMkLst>
            <pc:docMk/>
            <pc:sldMk cId="1354742355" sldId="2758"/>
            <ac:picMk id="27" creationId="{55C68593-8403-7FF1-D09D-589D80E16492}"/>
          </ac:picMkLst>
        </pc:picChg>
      </pc:sldChg>
      <pc:sldChg chg="addSp delSp modSp">
        <pc:chgData name="Sam Nicholson" userId="S::essnicholson@glow.gov.uk::0a936673-8a1d-4f74-b7dd-93e2423be646" providerId="AD" clId="Web-{0E8D2228-CFD8-0EB7-4BEA-9E8EFCFAD748}" dt="2023-11-23T13:11:46.464" v="91"/>
        <pc:sldMkLst>
          <pc:docMk/>
          <pc:sldMk cId="1179158503" sldId="2759"/>
        </pc:sldMkLst>
        <pc:spChg chg="add del mod">
          <ac:chgData name="Sam Nicholson" userId="S::essnicholson@glow.gov.uk::0a936673-8a1d-4f74-b7dd-93e2423be646" providerId="AD" clId="Web-{0E8D2228-CFD8-0EB7-4BEA-9E8EFCFAD748}" dt="2023-11-23T13:11:42.980" v="90"/>
          <ac:spMkLst>
            <pc:docMk/>
            <pc:sldMk cId="1179158503" sldId="2759"/>
            <ac:spMk id="2" creationId="{1E691B07-4E2A-A11A-DECF-5E044D0D6FD8}"/>
          </ac:spMkLst>
        </pc:spChg>
        <pc:picChg chg="mod">
          <ac:chgData name="Sam Nicholson" userId="S::essnicholson@glow.gov.uk::0a936673-8a1d-4f74-b7dd-93e2423be646" providerId="AD" clId="Web-{0E8D2228-CFD8-0EB7-4BEA-9E8EFCFAD748}" dt="2023-11-23T13:11:46.464" v="91"/>
          <ac:picMkLst>
            <pc:docMk/>
            <pc:sldMk cId="1179158503" sldId="2759"/>
            <ac:picMk id="5" creationId="{4880FE74-F524-C349-E3F9-FD39679E42C0}"/>
          </ac:picMkLst>
        </pc:picChg>
      </pc:sldChg>
      <pc:sldChg chg="modSp">
        <pc:chgData name="Sam Nicholson" userId="S::essnicholson@glow.gov.uk::0a936673-8a1d-4f74-b7dd-93e2423be646" providerId="AD" clId="Web-{0E8D2228-CFD8-0EB7-4BEA-9E8EFCFAD748}" dt="2023-11-23T13:16:05.896" v="144"/>
        <pc:sldMkLst>
          <pc:docMk/>
          <pc:sldMk cId="2836011375" sldId="2760"/>
        </pc:sldMkLst>
        <pc:spChg chg="mod">
          <ac:chgData name="Sam Nicholson" userId="S::essnicholson@glow.gov.uk::0a936673-8a1d-4f74-b7dd-93e2423be646" providerId="AD" clId="Web-{0E8D2228-CFD8-0EB7-4BEA-9E8EFCFAD748}" dt="2023-11-23T13:16:05.896" v="144"/>
          <ac:spMkLst>
            <pc:docMk/>
            <pc:sldMk cId="2836011375" sldId="2760"/>
            <ac:spMk id="2" creationId="{FD9FE968-C06C-A400-CE69-9C146775E7AA}"/>
          </ac:spMkLst>
        </pc:spChg>
        <pc:picChg chg="mod">
          <ac:chgData name="Sam Nicholson" userId="S::essnicholson@glow.gov.uk::0a936673-8a1d-4f74-b7dd-93e2423be646" providerId="AD" clId="Web-{0E8D2228-CFD8-0EB7-4BEA-9E8EFCFAD748}" dt="2023-11-23T13:12:11.215" v="95"/>
          <ac:picMkLst>
            <pc:docMk/>
            <pc:sldMk cId="2836011375" sldId="2760"/>
            <ac:picMk id="6" creationId="{4A4ACA6E-3B8C-D8EB-91B0-AD272F6F6D22}"/>
          </ac:picMkLst>
        </pc:picChg>
      </pc:sldChg>
      <pc:sldChg chg="modSp">
        <pc:chgData name="Sam Nicholson" userId="S::essnicholson@glow.gov.uk::0a936673-8a1d-4f74-b7dd-93e2423be646" providerId="AD" clId="Web-{0E8D2228-CFD8-0EB7-4BEA-9E8EFCFAD748}" dt="2023-11-23T13:19:46.670" v="181" actId="1076"/>
        <pc:sldMkLst>
          <pc:docMk/>
          <pc:sldMk cId="1858660052" sldId="2761"/>
        </pc:sldMkLst>
        <pc:spChg chg="mod">
          <ac:chgData name="Sam Nicholson" userId="S::essnicholson@glow.gov.uk::0a936673-8a1d-4f74-b7dd-93e2423be646" providerId="AD" clId="Web-{0E8D2228-CFD8-0EB7-4BEA-9E8EFCFAD748}" dt="2023-11-23T13:16:34.459" v="148"/>
          <ac:spMkLst>
            <pc:docMk/>
            <pc:sldMk cId="1858660052" sldId="2761"/>
            <ac:spMk id="2" creationId="{8621AF3F-ECA9-9FC4-F6BC-3220C6C216E8}"/>
          </ac:spMkLst>
        </pc:spChg>
        <pc:picChg chg="mod">
          <ac:chgData name="Sam Nicholson" userId="S::essnicholson@glow.gov.uk::0a936673-8a1d-4f74-b7dd-93e2423be646" providerId="AD" clId="Web-{0E8D2228-CFD8-0EB7-4BEA-9E8EFCFAD748}" dt="2023-11-23T13:19:46.670" v="181" actId="1076"/>
          <ac:picMkLst>
            <pc:docMk/>
            <pc:sldMk cId="1858660052" sldId="2761"/>
            <ac:picMk id="10" creationId="{75A5E5EA-D621-0F2E-EDE7-CDB04A7F1A88}"/>
          </ac:picMkLst>
        </pc:picChg>
      </pc:sldChg>
      <pc:sldChg chg="add">
        <pc:chgData name="Sam Nicholson" userId="S::essnicholson@glow.gov.uk::0a936673-8a1d-4f74-b7dd-93e2423be646" providerId="AD" clId="Web-{0E8D2228-CFD8-0EB7-4BEA-9E8EFCFAD748}" dt="2023-11-23T13:07:09.110" v="50"/>
        <pc:sldMkLst>
          <pc:docMk/>
          <pc:sldMk cId="733528999" sldId="2762"/>
        </pc:sldMkLst>
      </pc:sldChg>
      <pc:sldChg chg="modSp add">
        <pc:chgData name="Sam Nicholson" userId="S::essnicholson@glow.gov.uk::0a936673-8a1d-4f74-b7dd-93e2423be646" providerId="AD" clId="Web-{0E8D2228-CFD8-0EB7-4BEA-9E8EFCFAD748}" dt="2023-11-23T13:37:36.695" v="199"/>
        <pc:sldMkLst>
          <pc:docMk/>
          <pc:sldMk cId="986382050" sldId="2763"/>
        </pc:sldMkLst>
        <pc:picChg chg="mod">
          <ac:chgData name="Sam Nicholson" userId="S::essnicholson@glow.gov.uk::0a936673-8a1d-4f74-b7dd-93e2423be646" providerId="AD" clId="Web-{0E8D2228-CFD8-0EB7-4BEA-9E8EFCFAD748}" dt="2023-11-23T13:37:36.695" v="199"/>
          <ac:picMkLst>
            <pc:docMk/>
            <pc:sldMk cId="986382050" sldId="2763"/>
            <ac:picMk id="4" creationId="{7FB749AE-829F-F913-873C-6AEBCC4555E3}"/>
          </ac:picMkLst>
        </pc:picChg>
      </pc:sldChg>
      <pc:sldChg chg="del">
        <pc:chgData name="Sam Nicholson" userId="S::essnicholson@glow.gov.uk::0a936673-8a1d-4f74-b7dd-93e2423be646" providerId="AD" clId="Web-{0E8D2228-CFD8-0EB7-4BEA-9E8EFCFAD748}" dt="2023-11-23T13:06:31.718" v="47"/>
        <pc:sldMkLst>
          <pc:docMk/>
          <pc:sldMk cId="600653936" sldId="2835"/>
        </pc:sldMkLst>
      </pc:sldChg>
      <pc:sldChg chg="del">
        <pc:chgData name="Sam Nicholson" userId="S::essnicholson@glow.gov.uk::0a936673-8a1d-4f74-b7dd-93e2423be646" providerId="AD" clId="Web-{0E8D2228-CFD8-0EB7-4BEA-9E8EFCFAD748}" dt="2023-11-23T13:06:42.031" v="49"/>
        <pc:sldMkLst>
          <pc:docMk/>
          <pc:sldMk cId="1018236359" sldId="2859"/>
        </pc:sldMkLst>
      </pc:sldChg>
      <pc:sldChg chg="del mod modShow">
        <pc:chgData name="Sam Nicholson" userId="S::essnicholson@glow.gov.uk::0a936673-8a1d-4f74-b7dd-93e2423be646" providerId="AD" clId="Web-{0E8D2228-CFD8-0EB7-4BEA-9E8EFCFAD748}" dt="2023-11-23T13:05:14.293" v="27"/>
        <pc:sldMkLst>
          <pc:docMk/>
          <pc:sldMk cId="3715440158" sldId="2860"/>
        </pc:sldMkLst>
      </pc:sldChg>
      <pc:sldChg chg="addSp delSp del addAnim delAnim">
        <pc:chgData name="Sam Nicholson" userId="S::essnicholson@glow.gov.uk::0a936673-8a1d-4f74-b7dd-93e2423be646" providerId="AD" clId="Web-{0E8D2228-CFD8-0EB7-4BEA-9E8EFCFAD748}" dt="2023-11-23T13:04:56.214" v="25"/>
        <pc:sldMkLst>
          <pc:docMk/>
          <pc:sldMk cId="1520757586" sldId="2861"/>
        </pc:sldMkLst>
        <pc:picChg chg="add del">
          <ac:chgData name="Sam Nicholson" userId="S::essnicholson@glow.gov.uk::0a936673-8a1d-4f74-b7dd-93e2423be646" providerId="AD" clId="Web-{0E8D2228-CFD8-0EB7-4BEA-9E8EFCFAD748}" dt="2023-11-23T13:03:51.931" v="9"/>
          <ac:picMkLst>
            <pc:docMk/>
            <pc:sldMk cId="1520757586" sldId="2861"/>
            <ac:picMk id="3" creationId="{899094B3-22D9-78FC-0009-4B8CC5C534E7}"/>
          </ac:picMkLst>
        </pc:picChg>
      </pc:sldChg>
    </pc:docChg>
  </pc:docChgLst>
  <pc:docChgLst>
    <pc:chgData name="Hayley" userId="286d062e-db70-4f09-aa88-794e93db079b" providerId="ADAL" clId="{ED677E5F-B900-42B8-9851-94E67F4D7DA2}"/>
    <pc:docChg chg="addSld modSld">
      <pc:chgData name="Hayley" userId="286d062e-db70-4f09-aa88-794e93db079b" providerId="ADAL" clId="{ED677E5F-B900-42B8-9851-94E67F4D7DA2}" dt="2023-11-21T17:28:31.163" v="3196" actId="962"/>
      <pc:docMkLst>
        <pc:docMk/>
      </pc:docMkLst>
      <pc:sldChg chg="modSp mod">
        <pc:chgData name="Hayley" userId="286d062e-db70-4f09-aa88-794e93db079b" providerId="ADAL" clId="{ED677E5F-B900-42B8-9851-94E67F4D7DA2}" dt="2023-11-21T15:12:57.392" v="8" actId="962"/>
        <pc:sldMkLst>
          <pc:docMk/>
          <pc:sldMk cId="1717420105" sldId="264"/>
        </pc:sldMkLst>
        <pc:picChg chg="mod">
          <ac:chgData name="Hayley" userId="286d062e-db70-4f09-aa88-794e93db079b" providerId="ADAL" clId="{ED677E5F-B900-42B8-9851-94E67F4D7DA2}" dt="2023-11-21T15:12:57.392" v="8" actId="962"/>
          <ac:picMkLst>
            <pc:docMk/>
            <pc:sldMk cId="1717420105" sldId="264"/>
            <ac:picMk id="2" creationId="{00000000-0000-0000-0000-000000000000}"/>
          </ac:picMkLst>
        </pc:picChg>
        <pc:picChg chg="mod">
          <ac:chgData name="Hayley" userId="286d062e-db70-4f09-aa88-794e93db079b" providerId="ADAL" clId="{ED677E5F-B900-42B8-9851-94E67F4D7DA2}" dt="2023-11-21T15:12:37.590" v="5" actId="962"/>
          <ac:picMkLst>
            <pc:docMk/>
            <pc:sldMk cId="1717420105" sldId="264"/>
            <ac:picMk id="5" creationId="{00000000-0000-0000-0000-000000000000}"/>
          </ac:picMkLst>
        </pc:picChg>
        <pc:picChg chg="mod">
          <ac:chgData name="Hayley" userId="286d062e-db70-4f09-aa88-794e93db079b" providerId="ADAL" clId="{ED677E5F-B900-42B8-9851-94E67F4D7DA2}" dt="2023-11-21T15:12:17.255" v="2" actId="962"/>
          <ac:picMkLst>
            <pc:docMk/>
            <pc:sldMk cId="1717420105" sldId="264"/>
            <ac:picMk id="12" creationId="{00000000-0000-0000-0000-000000000000}"/>
          </ac:picMkLst>
        </pc:picChg>
      </pc:sldChg>
      <pc:sldChg chg="modSp mod">
        <pc:chgData name="Hayley" userId="286d062e-db70-4f09-aa88-794e93db079b" providerId="ADAL" clId="{ED677E5F-B900-42B8-9851-94E67F4D7DA2}" dt="2023-11-21T15:17:47.505" v="683" actId="962"/>
        <pc:sldMkLst>
          <pc:docMk/>
          <pc:sldMk cId="3243940368" sldId="744"/>
        </pc:sldMkLst>
        <pc:picChg chg="mod">
          <ac:chgData name="Hayley" userId="286d062e-db70-4f09-aa88-794e93db079b" providerId="ADAL" clId="{ED677E5F-B900-42B8-9851-94E67F4D7DA2}" dt="2023-11-21T15:17:47.505" v="683" actId="962"/>
          <ac:picMkLst>
            <pc:docMk/>
            <pc:sldMk cId="3243940368" sldId="744"/>
            <ac:picMk id="4" creationId="{CB21715E-496D-8D22-ABA0-A344708FA986}"/>
          </ac:picMkLst>
        </pc:picChg>
      </pc:sldChg>
      <pc:sldChg chg="modSp mod">
        <pc:chgData name="Hayley" userId="286d062e-db70-4f09-aa88-794e93db079b" providerId="ADAL" clId="{ED677E5F-B900-42B8-9851-94E67F4D7DA2}" dt="2023-11-21T17:21:14.634" v="2126" actId="962"/>
        <pc:sldMkLst>
          <pc:docMk/>
          <pc:sldMk cId="3933870078" sldId="747"/>
        </pc:sldMkLst>
        <pc:picChg chg="mod">
          <ac:chgData name="Hayley" userId="286d062e-db70-4f09-aa88-794e93db079b" providerId="ADAL" clId="{ED677E5F-B900-42B8-9851-94E67F4D7DA2}" dt="2023-11-21T17:21:14.634" v="2126" actId="962"/>
          <ac:picMkLst>
            <pc:docMk/>
            <pc:sldMk cId="3933870078" sldId="747"/>
            <ac:picMk id="7" creationId="{536370DB-81B8-4DD2-F6A9-B840E4D0A3AB}"/>
          </ac:picMkLst>
        </pc:picChg>
      </pc:sldChg>
      <pc:sldChg chg="modSp mod">
        <pc:chgData name="Hayley" userId="286d062e-db70-4f09-aa88-794e93db079b" providerId="ADAL" clId="{ED677E5F-B900-42B8-9851-94E67F4D7DA2}" dt="2023-11-21T17:18:18.660" v="1937" actId="962"/>
        <pc:sldMkLst>
          <pc:docMk/>
          <pc:sldMk cId="3639200661" sldId="759"/>
        </pc:sldMkLst>
        <pc:picChg chg="mod">
          <ac:chgData name="Hayley" userId="286d062e-db70-4f09-aa88-794e93db079b" providerId="ADAL" clId="{ED677E5F-B900-42B8-9851-94E67F4D7DA2}" dt="2023-11-21T17:18:18.660" v="1937" actId="962"/>
          <ac:picMkLst>
            <pc:docMk/>
            <pc:sldMk cId="3639200661" sldId="759"/>
            <ac:picMk id="11" creationId="{577BAB60-1DED-3C76-D616-EEA72BF4748A}"/>
          </ac:picMkLst>
        </pc:picChg>
        <pc:picChg chg="mod">
          <ac:chgData name="Hayley" userId="286d062e-db70-4f09-aa88-794e93db079b" providerId="ADAL" clId="{ED677E5F-B900-42B8-9851-94E67F4D7DA2}" dt="2023-11-21T17:15:12.661" v="1133" actId="962"/>
          <ac:picMkLst>
            <pc:docMk/>
            <pc:sldMk cId="3639200661" sldId="759"/>
            <ac:picMk id="13" creationId="{ADBF0079-87D4-9F3E-6203-8D79DD1607CC}"/>
          </ac:picMkLst>
        </pc:picChg>
      </pc:sldChg>
      <pc:sldChg chg="modSp mod">
        <pc:chgData name="Hayley" userId="286d062e-db70-4f09-aa88-794e93db079b" providerId="ADAL" clId="{ED677E5F-B900-42B8-9851-94E67F4D7DA2}" dt="2023-11-21T17:23:41.107" v="2520" actId="962"/>
        <pc:sldMkLst>
          <pc:docMk/>
          <pc:sldMk cId="2905863656" sldId="762"/>
        </pc:sldMkLst>
        <pc:picChg chg="mod">
          <ac:chgData name="Hayley" userId="286d062e-db70-4f09-aa88-794e93db079b" providerId="ADAL" clId="{ED677E5F-B900-42B8-9851-94E67F4D7DA2}" dt="2023-11-21T17:23:41.107" v="2520" actId="962"/>
          <ac:picMkLst>
            <pc:docMk/>
            <pc:sldMk cId="2905863656" sldId="762"/>
            <ac:picMk id="3" creationId="{BA3C7D4E-481E-7629-AE48-665F9A528D7A}"/>
          </ac:picMkLst>
        </pc:picChg>
        <pc:picChg chg="mod">
          <ac:chgData name="Hayley" userId="286d062e-db70-4f09-aa88-794e93db079b" providerId="ADAL" clId="{ED677E5F-B900-42B8-9851-94E67F4D7DA2}" dt="2023-11-21T17:22:41.551" v="2352" actId="962"/>
          <ac:picMkLst>
            <pc:docMk/>
            <pc:sldMk cId="2905863656" sldId="762"/>
            <ac:picMk id="5" creationId="{A79B4DC3-5860-7A31-9FC9-F096B76852EE}"/>
          </ac:picMkLst>
        </pc:picChg>
      </pc:sldChg>
      <pc:sldChg chg="modSp mod">
        <pc:chgData name="Hayley" userId="286d062e-db70-4f09-aa88-794e93db079b" providerId="ADAL" clId="{ED677E5F-B900-42B8-9851-94E67F4D7DA2}" dt="2023-11-21T17:23:52.196" v="2522" actId="962"/>
        <pc:sldMkLst>
          <pc:docMk/>
          <pc:sldMk cId="1516462733" sldId="767"/>
        </pc:sldMkLst>
        <pc:picChg chg="mod">
          <ac:chgData name="Hayley" userId="286d062e-db70-4f09-aa88-794e93db079b" providerId="ADAL" clId="{ED677E5F-B900-42B8-9851-94E67F4D7DA2}" dt="2023-11-21T17:23:52.196" v="2522" actId="962"/>
          <ac:picMkLst>
            <pc:docMk/>
            <pc:sldMk cId="1516462733" sldId="767"/>
            <ac:picMk id="7" creationId="{81EC01E6-5DB5-A081-9336-490EE435DB0A}"/>
          </ac:picMkLst>
        </pc:picChg>
      </pc:sldChg>
      <pc:sldChg chg="modSp mod">
        <pc:chgData name="Hayley" userId="286d062e-db70-4f09-aa88-794e93db079b" providerId="ADAL" clId="{ED677E5F-B900-42B8-9851-94E67F4D7DA2}" dt="2023-11-21T17:24:29.471" v="2696" actId="962"/>
        <pc:sldMkLst>
          <pc:docMk/>
          <pc:sldMk cId="978966565" sldId="768"/>
        </pc:sldMkLst>
        <pc:picChg chg="mod">
          <ac:chgData name="Hayley" userId="286d062e-db70-4f09-aa88-794e93db079b" providerId="ADAL" clId="{ED677E5F-B900-42B8-9851-94E67F4D7DA2}" dt="2023-11-21T17:24:29.471" v="2696" actId="962"/>
          <ac:picMkLst>
            <pc:docMk/>
            <pc:sldMk cId="978966565" sldId="768"/>
            <ac:picMk id="6" creationId="{855F5963-03A1-94B7-F563-4097D3C5767C}"/>
          </ac:picMkLst>
        </pc:picChg>
      </pc:sldChg>
      <pc:sldChg chg="modSp mod">
        <pc:chgData name="Hayley" userId="286d062e-db70-4f09-aa88-794e93db079b" providerId="ADAL" clId="{ED677E5F-B900-42B8-9851-94E67F4D7DA2}" dt="2023-11-21T17:25:55.527" v="3090" actId="962"/>
        <pc:sldMkLst>
          <pc:docMk/>
          <pc:sldMk cId="4215393603" sldId="769"/>
        </pc:sldMkLst>
        <pc:picChg chg="mod">
          <ac:chgData name="Hayley" userId="286d062e-db70-4f09-aa88-794e93db079b" providerId="ADAL" clId="{ED677E5F-B900-42B8-9851-94E67F4D7DA2}" dt="2023-11-21T17:25:55.527" v="3090" actId="962"/>
          <ac:picMkLst>
            <pc:docMk/>
            <pc:sldMk cId="4215393603" sldId="769"/>
            <ac:picMk id="7" creationId="{F406F8CB-022D-4586-E7D5-8EEF1769837E}"/>
          </ac:picMkLst>
        </pc:picChg>
      </pc:sldChg>
      <pc:sldChg chg="modSp mod">
        <pc:chgData name="Hayley" userId="286d062e-db70-4f09-aa88-794e93db079b" providerId="ADAL" clId="{ED677E5F-B900-42B8-9851-94E67F4D7DA2}" dt="2023-11-21T17:26:32.081" v="3188" actId="962"/>
        <pc:sldMkLst>
          <pc:docMk/>
          <pc:sldMk cId="3005418367" sldId="772"/>
        </pc:sldMkLst>
        <pc:picChg chg="mod">
          <ac:chgData name="Hayley" userId="286d062e-db70-4f09-aa88-794e93db079b" providerId="ADAL" clId="{ED677E5F-B900-42B8-9851-94E67F4D7DA2}" dt="2023-11-21T17:26:32.081" v="3188" actId="962"/>
          <ac:picMkLst>
            <pc:docMk/>
            <pc:sldMk cId="3005418367" sldId="772"/>
            <ac:picMk id="6" creationId="{39612E34-AA79-43DA-5881-3AEAD14C4F1C}"/>
          </ac:picMkLst>
        </pc:picChg>
      </pc:sldChg>
      <pc:sldChg chg="modSp mod">
        <pc:chgData name="Hayley" userId="286d062e-db70-4f09-aa88-794e93db079b" providerId="ADAL" clId="{ED677E5F-B900-42B8-9851-94E67F4D7DA2}" dt="2023-11-21T17:21:45.782" v="2130" actId="962"/>
        <pc:sldMkLst>
          <pc:docMk/>
          <pc:sldMk cId="2386204316" sldId="778"/>
        </pc:sldMkLst>
        <pc:picChg chg="mod">
          <ac:chgData name="Hayley" userId="286d062e-db70-4f09-aa88-794e93db079b" providerId="ADAL" clId="{ED677E5F-B900-42B8-9851-94E67F4D7DA2}" dt="2023-11-21T17:21:45.782" v="2130" actId="962"/>
          <ac:picMkLst>
            <pc:docMk/>
            <pc:sldMk cId="2386204316" sldId="778"/>
            <ac:picMk id="5" creationId="{2BFF08D5-BE3D-CB02-610E-790703379B9F}"/>
          </ac:picMkLst>
        </pc:picChg>
      </pc:sldChg>
      <pc:sldChg chg="modSp mod">
        <pc:chgData name="Hayley" userId="286d062e-db70-4f09-aa88-794e93db079b" providerId="ADAL" clId="{ED677E5F-B900-42B8-9851-94E67F4D7DA2}" dt="2023-11-21T17:26:16.011" v="3136" actId="962"/>
        <pc:sldMkLst>
          <pc:docMk/>
          <pc:sldMk cId="870564935" sldId="781"/>
        </pc:sldMkLst>
        <pc:picChg chg="mod">
          <ac:chgData name="Hayley" userId="286d062e-db70-4f09-aa88-794e93db079b" providerId="ADAL" clId="{ED677E5F-B900-42B8-9851-94E67F4D7DA2}" dt="2023-11-21T17:26:16.011" v="3136" actId="962"/>
          <ac:picMkLst>
            <pc:docMk/>
            <pc:sldMk cId="870564935" sldId="781"/>
            <ac:picMk id="7" creationId="{96C7F595-6BF3-530C-24C9-64E160F05212}"/>
          </ac:picMkLst>
        </pc:picChg>
      </pc:sldChg>
      <pc:sldChg chg="modSp mod">
        <pc:chgData name="Hayley" userId="286d062e-db70-4f09-aa88-794e93db079b" providerId="ADAL" clId="{ED677E5F-B900-42B8-9851-94E67F4D7DA2}" dt="2023-11-21T17:26:37.704" v="3189" actId="962"/>
        <pc:sldMkLst>
          <pc:docMk/>
          <pc:sldMk cId="3288854230" sldId="821"/>
        </pc:sldMkLst>
        <pc:picChg chg="mod">
          <ac:chgData name="Hayley" userId="286d062e-db70-4f09-aa88-794e93db079b" providerId="ADAL" clId="{ED677E5F-B900-42B8-9851-94E67F4D7DA2}" dt="2023-11-21T17:26:37.704" v="3189" actId="962"/>
          <ac:picMkLst>
            <pc:docMk/>
            <pc:sldMk cId="3288854230" sldId="821"/>
            <ac:picMk id="5" creationId="{79F853CC-7D05-377E-605D-A3AFF2E128C6}"/>
          </ac:picMkLst>
        </pc:picChg>
      </pc:sldChg>
      <pc:sldChg chg="modSp mod">
        <pc:chgData name="Hayley" userId="286d062e-db70-4f09-aa88-794e93db079b" providerId="ADAL" clId="{ED677E5F-B900-42B8-9851-94E67F4D7DA2}" dt="2023-11-21T17:20:40.495" v="2096" actId="962"/>
        <pc:sldMkLst>
          <pc:docMk/>
          <pc:sldMk cId="2986858210" sldId="822"/>
        </pc:sldMkLst>
        <pc:picChg chg="mod">
          <ac:chgData name="Hayley" userId="286d062e-db70-4f09-aa88-794e93db079b" providerId="ADAL" clId="{ED677E5F-B900-42B8-9851-94E67F4D7DA2}" dt="2023-11-21T17:20:40.495" v="2096" actId="962"/>
          <ac:picMkLst>
            <pc:docMk/>
            <pc:sldMk cId="2986858210" sldId="822"/>
            <ac:picMk id="12" creationId="{B930E25C-77BE-DD06-4201-CF5D646A27C6}"/>
          </ac:picMkLst>
        </pc:picChg>
      </pc:sldChg>
      <pc:sldChg chg="modSp">
        <pc:chgData name="Hayley" userId="286d062e-db70-4f09-aa88-794e93db079b" providerId="ADAL" clId="{ED677E5F-B900-42B8-9851-94E67F4D7DA2}" dt="2023-11-21T17:20:53.526" v="2100" actId="962"/>
        <pc:sldMkLst>
          <pc:docMk/>
          <pc:sldMk cId="17885279" sldId="823"/>
        </pc:sldMkLst>
        <pc:graphicFrameChg chg="mod">
          <ac:chgData name="Hayley" userId="286d062e-db70-4f09-aa88-794e93db079b" providerId="ADAL" clId="{ED677E5F-B900-42B8-9851-94E67F4D7DA2}" dt="2023-11-21T17:20:53.526" v="2100" actId="962"/>
          <ac:graphicFrameMkLst>
            <pc:docMk/>
            <pc:sldMk cId="17885279" sldId="823"/>
            <ac:graphicFrameMk id="7" creationId="{129CB620-8320-9746-C33A-ADC19A74796F}"/>
          </ac:graphicFrameMkLst>
        </pc:graphicFrameChg>
      </pc:sldChg>
      <pc:sldChg chg="modSp mod">
        <pc:chgData name="Hayley" userId="286d062e-db70-4f09-aa88-794e93db079b" providerId="ADAL" clId="{ED677E5F-B900-42B8-9851-94E67F4D7DA2}" dt="2023-11-21T17:21:24.480" v="2128" actId="962"/>
        <pc:sldMkLst>
          <pc:docMk/>
          <pc:sldMk cId="1024482545" sldId="825"/>
        </pc:sldMkLst>
        <pc:picChg chg="mod">
          <ac:chgData name="Hayley" userId="286d062e-db70-4f09-aa88-794e93db079b" providerId="ADAL" clId="{ED677E5F-B900-42B8-9851-94E67F4D7DA2}" dt="2023-11-21T17:21:24.480" v="2128" actId="962"/>
          <ac:picMkLst>
            <pc:docMk/>
            <pc:sldMk cId="1024482545" sldId="825"/>
            <ac:picMk id="5" creationId="{6516D661-21CF-1063-BE34-FE97E0B6CA8E}"/>
          </ac:picMkLst>
        </pc:picChg>
      </pc:sldChg>
      <pc:sldChg chg="modSp mod">
        <pc:chgData name="Hayley" userId="286d062e-db70-4f09-aa88-794e93db079b" providerId="ADAL" clId="{ED677E5F-B900-42B8-9851-94E67F4D7DA2}" dt="2023-11-21T17:21:00.719" v="2102" actId="962"/>
        <pc:sldMkLst>
          <pc:docMk/>
          <pc:sldMk cId="974039263" sldId="826"/>
        </pc:sldMkLst>
        <pc:picChg chg="mod">
          <ac:chgData name="Hayley" userId="286d062e-db70-4f09-aa88-794e93db079b" providerId="ADAL" clId="{ED677E5F-B900-42B8-9851-94E67F4D7DA2}" dt="2023-11-21T17:21:00.719" v="2102" actId="962"/>
          <ac:picMkLst>
            <pc:docMk/>
            <pc:sldMk cId="974039263" sldId="826"/>
            <ac:picMk id="4" creationId="{4C348479-0DC5-8B11-34F4-137F67BAAFEE}"/>
          </ac:picMkLst>
        </pc:picChg>
      </pc:sldChg>
      <pc:sldChg chg="modSp mod">
        <pc:chgData name="Hayley" userId="286d062e-db70-4f09-aa88-794e93db079b" providerId="ADAL" clId="{ED677E5F-B900-42B8-9851-94E67F4D7DA2}" dt="2023-11-21T15:13:56.079" v="18" actId="962"/>
        <pc:sldMkLst>
          <pc:docMk/>
          <pc:sldMk cId="2944124281" sldId="2705"/>
        </pc:sldMkLst>
        <pc:picChg chg="mod">
          <ac:chgData name="Hayley" userId="286d062e-db70-4f09-aa88-794e93db079b" providerId="ADAL" clId="{ED677E5F-B900-42B8-9851-94E67F4D7DA2}" dt="2023-11-21T15:13:56.079" v="18" actId="962"/>
          <ac:picMkLst>
            <pc:docMk/>
            <pc:sldMk cId="2944124281" sldId="2705"/>
            <ac:picMk id="2" creationId="{00000000-0000-0000-0000-000000000000}"/>
          </ac:picMkLst>
        </pc:picChg>
      </pc:sldChg>
      <pc:sldChg chg="modSp mod">
        <pc:chgData name="Hayley" userId="286d062e-db70-4f09-aa88-794e93db079b" providerId="ADAL" clId="{ED677E5F-B900-42B8-9851-94E67F4D7DA2}" dt="2023-11-21T15:13:51.804" v="16" actId="962"/>
        <pc:sldMkLst>
          <pc:docMk/>
          <pc:sldMk cId="3131038661" sldId="2755"/>
        </pc:sldMkLst>
        <pc:picChg chg="mod">
          <ac:chgData name="Hayley" userId="286d062e-db70-4f09-aa88-794e93db079b" providerId="ADAL" clId="{ED677E5F-B900-42B8-9851-94E67F4D7DA2}" dt="2023-11-21T15:13:51.804" v="16" actId="962"/>
          <ac:picMkLst>
            <pc:docMk/>
            <pc:sldMk cId="3131038661" sldId="2755"/>
            <ac:picMk id="5" creationId="{4484EC2C-4745-4FCF-8D1D-E9CB34F3164C}"/>
          </ac:picMkLst>
        </pc:picChg>
      </pc:sldChg>
      <pc:sldChg chg="modSp mod">
        <pc:chgData name="Hayley" userId="286d062e-db70-4f09-aa88-794e93db079b" providerId="ADAL" clId="{ED677E5F-B900-42B8-9851-94E67F4D7DA2}" dt="2023-11-21T15:13:47.602" v="14" actId="962"/>
        <pc:sldMkLst>
          <pc:docMk/>
          <pc:sldMk cId="3191348224" sldId="2756"/>
        </pc:sldMkLst>
        <pc:picChg chg="mod">
          <ac:chgData name="Hayley" userId="286d062e-db70-4f09-aa88-794e93db079b" providerId="ADAL" clId="{ED677E5F-B900-42B8-9851-94E67F4D7DA2}" dt="2023-11-21T15:13:47.602" v="14" actId="962"/>
          <ac:picMkLst>
            <pc:docMk/>
            <pc:sldMk cId="3191348224" sldId="2756"/>
            <ac:picMk id="2" creationId="{00000000-0000-0000-0000-000000000000}"/>
          </ac:picMkLst>
        </pc:picChg>
      </pc:sldChg>
      <pc:sldChg chg="modSp mod">
        <pc:chgData name="Hayley" userId="286d062e-db70-4f09-aa88-794e93db079b" providerId="ADAL" clId="{ED677E5F-B900-42B8-9851-94E67F4D7DA2}" dt="2023-11-21T17:27:05.647" v="3191" actId="962"/>
        <pc:sldMkLst>
          <pc:docMk/>
          <pc:sldMk cId="4161061140" sldId="2757"/>
        </pc:sldMkLst>
        <pc:picChg chg="mod">
          <ac:chgData name="Hayley" userId="286d062e-db70-4f09-aa88-794e93db079b" providerId="ADAL" clId="{ED677E5F-B900-42B8-9851-94E67F4D7DA2}" dt="2023-11-21T17:27:05.647" v="3191" actId="962"/>
          <ac:picMkLst>
            <pc:docMk/>
            <pc:sldMk cId="4161061140" sldId="2757"/>
            <ac:picMk id="3" creationId="{CEE256A8-AE22-4329-B67D-6B875915442C}"/>
          </ac:picMkLst>
        </pc:picChg>
      </pc:sldChg>
      <pc:sldChg chg="modSp mod">
        <pc:chgData name="Hayley" userId="286d062e-db70-4f09-aa88-794e93db079b" providerId="ADAL" clId="{ED677E5F-B900-42B8-9851-94E67F4D7DA2}" dt="2023-11-21T15:14:36.278" v="22" actId="962"/>
        <pc:sldMkLst>
          <pc:docMk/>
          <pc:sldMk cId="1354742355" sldId="2758"/>
        </pc:sldMkLst>
        <pc:spChg chg="mod">
          <ac:chgData name="Hayley" userId="286d062e-db70-4f09-aa88-794e93db079b" providerId="ADAL" clId="{ED677E5F-B900-42B8-9851-94E67F4D7DA2}" dt="2023-11-21T15:13:31.267" v="12" actId="962"/>
          <ac:spMkLst>
            <pc:docMk/>
            <pc:sldMk cId="1354742355" sldId="2758"/>
            <ac:spMk id="6" creationId="{484CDCE6-BBFF-5798-FA3D-058BDD6284F5}"/>
          </ac:spMkLst>
        </pc:spChg>
        <pc:picChg chg="mod">
          <ac:chgData name="Hayley" userId="286d062e-db70-4f09-aa88-794e93db079b" providerId="ADAL" clId="{ED677E5F-B900-42B8-9851-94E67F4D7DA2}" dt="2023-11-21T15:14:36.278" v="22" actId="962"/>
          <ac:picMkLst>
            <pc:docMk/>
            <pc:sldMk cId="1354742355" sldId="2758"/>
            <ac:picMk id="3" creationId="{FC139E9D-A0EB-175F-86DD-496B90926E25}"/>
          </ac:picMkLst>
        </pc:picChg>
        <pc:picChg chg="mod">
          <ac:chgData name="Hayley" userId="286d062e-db70-4f09-aa88-794e93db079b" providerId="ADAL" clId="{ED677E5F-B900-42B8-9851-94E67F4D7DA2}" dt="2023-11-21T15:13:07.543" v="10" actId="962"/>
          <ac:picMkLst>
            <pc:docMk/>
            <pc:sldMk cId="1354742355" sldId="2758"/>
            <ac:picMk id="15" creationId="{47BD87C8-FBEF-5817-0136-95D3C3D6AA52}"/>
          </ac:picMkLst>
        </pc:picChg>
      </pc:sldChg>
      <pc:sldChg chg="modSp mod">
        <pc:chgData name="Hayley" userId="286d062e-db70-4f09-aa88-794e93db079b" providerId="ADAL" clId="{ED677E5F-B900-42B8-9851-94E67F4D7DA2}" dt="2023-11-21T17:19:04.244" v="1939" actId="962"/>
        <pc:sldMkLst>
          <pc:docMk/>
          <pc:sldMk cId="1179158503" sldId="2759"/>
        </pc:sldMkLst>
        <pc:picChg chg="mod">
          <ac:chgData name="Hayley" userId="286d062e-db70-4f09-aa88-794e93db079b" providerId="ADAL" clId="{ED677E5F-B900-42B8-9851-94E67F4D7DA2}" dt="2023-11-21T17:19:04.244" v="1939" actId="962"/>
          <ac:picMkLst>
            <pc:docMk/>
            <pc:sldMk cId="1179158503" sldId="2759"/>
            <ac:picMk id="4" creationId="{CB21715E-496D-8D22-ABA0-A344708FA986}"/>
          </ac:picMkLst>
        </pc:picChg>
      </pc:sldChg>
      <pc:sldChg chg="modSp mod">
        <pc:chgData name="Hayley" userId="286d062e-db70-4f09-aa88-794e93db079b" providerId="ADAL" clId="{ED677E5F-B900-42B8-9851-94E67F4D7DA2}" dt="2023-11-21T17:20:08.574" v="2066" actId="962"/>
        <pc:sldMkLst>
          <pc:docMk/>
          <pc:sldMk cId="2836011375" sldId="2760"/>
        </pc:sldMkLst>
        <pc:picChg chg="mod">
          <ac:chgData name="Hayley" userId="286d062e-db70-4f09-aa88-794e93db079b" providerId="ADAL" clId="{ED677E5F-B900-42B8-9851-94E67F4D7DA2}" dt="2023-11-21T17:20:08.574" v="2066" actId="962"/>
          <ac:picMkLst>
            <pc:docMk/>
            <pc:sldMk cId="2836011375" sldId="2760"/>
            <ac:picMk id="4" creationId="{CB21715E-496D-8D22-ABA0-A344708FA986}"/>
          </ac:picMkLst>
        </pc:picChg>
      </pc:sldChg>
      <pc:sldChg chg="modSp mod">
        <pc:chgData name="Hayley" userId="286d062e-db70-4f09-aa88-794e93db079b" providerId="ADAL" clId="{ED677E5F-B900-42B8-9851-94E67F4D7DA2}" dt="2023-11-21T17:20:27.106" v="2094" actId="962"/>
        <pc:sldMkLst>
          <pc:docMk/>
          <pc:sldMk cId="1858660052" sldId="2761"/>
        </pc:sldMkLst>
        <pc:picChg chg="mod">
          <ac:chgData name="Hayley" userId="286d062e-db70-4f09-aa88-794e93db079b" providerId="ADAL" clId="{ED677E5F-B900-42B8-9851-94E67F4D7DA2}" dt="2023-11-21T17:20:27.106" v="2094" actId="962"/>
          <ac:picMkLst>
            <pc:docMk/>
            <pc:sldMk cId="1858660052" sldId="2761"/>
            <ac:picMk id="4" creationId="{CB21715E-496D-8D22-ABA0-A344708FA986}"/>
          </ac:picMkLst>
        </pc:picChg>
      </pc:sldChg>
      <pc:sldChg chg="modSp add mod">
        <pc:chgData name="Hayley" userId="286d062e-db70-4f09-aa88-794e93db079b" providerId="ADAL" clId="{ED677E5F-B900-42B8-9851-94E67F4D7DA2}" dt="2023-11-21T17:28:31.163" v="3196" actId="962"/>
        <pc:sldMkLst>
          <pc:docMk/>
          <pc:sldMk cId="1018236359" sldId="2859"/>
        </pc:sldMkLst>
        <pc:picChg chg="mod">
          <ac:chgData name="Hayley" userId="286d062e-db70-4f09-aa88-794e93db079b" providerId="ADAL" clId="{ED677E5F-B900-42B8-9851-94E67F4D7DA2}" dt="2023-11-21T17:28:31.163" v="3196" actId="962"/>
          <ac:picMkLst>
            <pc:docMk/>
            <pc:sldMk cId="1018236359" sldId="2859"/>
            <ac:picMk id="5" creationId="{BC7184C6-B54B-A525-1269-627480308240}"/>
          </ac:picMkLst>
        </pc:picChg>
        <pc:picChg chg="mod">
          <ac:chgData name="Hayley" userId="286d062e-db70-4f09-aa88-794e93db079b" providerId="ADAL" clId="{ED677E5F-B900-42B8-9851-94E67F4D7DA2}" dt="2023-11-21T17:28:19.058" v="3194" actId="962"/>
          <ac:picMkLst>
            <pc:docMk/>
            <pc:sldMk cId="1018236359" sldId="2859"/>
            <ac:picMk id="12" creationId="{0EA6FC52-B4E5-86A6-CB22-60CCD004DB9E}"/>
          </ac:picMkLst>
        </pc:picChg>
      </pc:sldChg>
    </pc:docChg>
  </pc:docChgLst>
  <pc:docChgLst>
    <pc:chgData name="Fran Foreman" userId="S::esfforeman@glow.gov.uk::fe6e61ef-6616-4964-950d-294ca90507e4" providerId="AD" clId="Web-{20B8AC95-0F52-92DF-9A04-297C3891F2BF}"/>
    <pc:docChg chg="modSld">
      <pc:chgData name="Fran Foreman" userId="S::esfforeman@glow.gov.uk::fe6e61ef-6616-4964-950d-294ca90507e4" providerId="AD" clId="Web-{20B8AC95-0F52-92DF-9A04-297C3891F2BF}" dt="2023-11-24T11:55:11.987" v="1"/>
      <pc:docMkLst>
        <pc:docMk/>
      </pc:docMkLst>
      <pc:sldChg chg="modSp">
        <pc:chgData name="Fran Foreman" userId="S::esfforeman@glow.gov.uk::fe6e61ef-6616-4964-950d-294ca90507e4" providerId="AD" clId="Web-{20B8AC95-0F52-92DF-9A04-297C3891F2BF}" dt="2023-11-24T11:55:11.987" v="1"/>
        <pc:sldMkLst>
          <pc:docMk/>
          <pc:sldMk cId="1717420105" sldId="264"/>
        </pc:sldMkLst>
        <pc:spChg chg="mod">
          <ac:chgData name="Fran Foreman" userId="S::esfforeman@glow.gov.uk::fe6e61ef-6616-4964-950d-294ca90507e4" providerId="AD" clId="Web-{20B8AC95-0F52-92DF-9A04-297C3891F2BF}" dt="2023-11-24T11:55:11.987" v="1"/>
          <ac:spMkLst>
            <pc:docMk/>
            <pc:sldMk cId="1717420105" sldId="264"/>
            <ac:spMk id="23" creationId="{6DC713CC-E262-DECF-ADD7-BD2C64764BF9}"/>
          </ac:spMkLst>
        </pc:spChg>
      </pc:sldChg>
    </pc:docChg>
  </pc:docChgLst>
  <pc:docChgLst>
    <pc:chgData name="Sam Nicholson" userId="S::essnicholson@glow.gov.uk::0a936673-8a1d-4f74-b7dd-93e2423be646" providerId="AD" clId="Web-{2C036C2A-43A8-9F9E-8A6C-EF0F65D6E593}"/>
    <pc:docChg chg="addSld">
      <pc:chgData name="Sam Nicholson" userId="S::essnicholson@glow.gov.uk::0a936673-8a1d-4f74-b7dd-93e2423be646" providerId="AD" clId="Web-{2C036C2A-43A8-9F9E-8A6C-EF0F65D6E593}" dt="2023-11-23T11:54:45.851" v="3"/>
      <pc:docMkLst>
        <pc:docMk/>
      </pc:docMkLst>
      <pc:sldChg chg="add">
        <pc:chgData name="Sam Nicholson" userId="S::essnicholson@glow.gov.uk::0a936673-8a1d-4f74-b7dd-93e2423be646" providerId="AD" clId="Web-{2C036C2A-43A8-9F9E-8A6C-EF0F65D6E593}" dt="2023-11-23T11:54:45.601" v="0"/>
        <pc:sldMkLst>
          <pc:docMk/>
          <pc:sldMk cId="832252744" sldId="2754"/>
        </pc:sldMkLst>
      </pc:sldChg>
      <pc:sldChg chg="add">
        <pc:chgData name="Sam Nicholson" userId="S::essnicholson@glow.gov.uk::0a936673-8a1d-4f74-b7dd-93e2423be646" providerId="AD" clId="Web-{2C036C2A-43A8-9F9E-8A6C-EF0F65D6E593}" dt="2023-11-23T11:54:45.758" v="2"/>
        <pc:sldMkLst>
          <pc:docMk/>
          <pc:sldMk cId="600653936" sldId="2835"/>
        </pc:sldMkLst>
      </pc:sldChg>
      <pc:sldChg chg="add">
        <pc:chgData name="Sam Nicholson" userId="S::essnicholson@glow.gov.uk::0a936673-8a1d-4f74-b7dd-93e2423be646" providerId="AD" clId="Web-{2C036C2A-43A8-9F9E-8A6C-EF0F65D6E593}" dt="2023-11-23T11:54:45.664" v="1"/>
        <pc:sldMkLst>
          <pc:docMk/>
          <pc:sldMk cId="3715440158" sldId="2860"/>
        </pc:sldMkLst>
      </pc:sldChg>
      <pc:sldChg chg="add">
        <pc:chgData name="Sam Nicholson" userId="S::essnicholson@glow.gov.uk::0a936673-8a1d-4f74-b7dd-93e2423be646" providerId="AD" clId="Web-{2C036C2A-43A8-9F9E-8A6C-EF0F65D6E593}" dt="2023-11-23T11:54:45.851" v="3"/>
        <pc:sldMkLst>
          <pc:docMk/>
          <pc:sldMk cId="1520757586" sldId="2861"/>
        </pc:sldMkLst>
      </pc:sldChg>
    </pc:docChg>
  </pc:docChgLst>
  <pc:docChgLst>
    <pc:chgData name="Hayley Mcmurray" userId="a3273a8f-d4d6-4046-9ffe-a02dd60ebdc0" providerId="ADAL" clId="{C44A2BE0-159C-414D-B309-C6A2CD07AE91}"/>
    <pc:docChg chg="undo custSel addSld delSld modSld sldOrd">
      <pc:chgData name="Hayley Mcmurray" userId="a3273a8f-d4d6-4046-9ffe-a02dd60ebdc0" providerId="ADAL" clId="{C44A2BE0-159C-414D-B309-C6A2CD07AE91}" dt="2023-07-17T14:39:56.310" v="11743"/>
      <pc:docMkLst>
        <pc:docMk/>
      </pc:docMkLst>
      <pc:sldChg chg="addSp delSp modSp modTransition modAnim modNotesTx">
        <pc:chgData name="Hayley Mcmurray" userId="a3273a8f-d4d6-4046-9ffe-a02dd60ebdc0" providerId="ADAL" clId="{C44A2BE0-159C-414D-B309-C6A2CD07AE91}" dt="2023-07-17T14:27:49.864" v="11722"/>
        <pc:sldMkLst>
          <pc:docMk/>
          <pc:sldMk cId="177899609" sldId="258"/>
        </pc:sldMkLst>
        <pc:picChg chg="add del mod">
          <ac:chgData name="Hayley Mcmurray" userId="a3273a8f-d4d6-4046-9ffe-a02dd60ebdc0" providerId="ADAL" clId="{C44A2BE0-159C-414D-B309-C6A2CD07AE91}" dt="2023-07-17T13:56:32.183" v="11693"/>
          <ac:picMkLst>
            <pc:docMk/>
            <pc:sldMk cId="177899609" sldId="258"/>
            <ac:picMk id="14" creationId="{71C31CBC-F687-6EFB-9D5C-E9EAB6015029}"/>
          </ac:picMkLst>
        </pc:picChg>
        <pc:picChg chg="add del mod">
          <ac:chgData name="Hayley Mcmurray" userId="a3273a8f-d4d6-4046-9ffe-a02dd60ebdc0" providerId="ADAL" clId="{C44A2BE0-159C-414D-B309-C6A2CD07AE91}" dt="2023-07-17T13:56:54.402" v="11695"/>
          <ac:picMkLst>
            <pc:docMk/>
            <pc:sldMk cId="177899609" sldId="258"/>
            <ac:picMk id="18" creationId="{FB860B53-2852-840D-20CF-E971770D1E9D}"/>
          </ac:picMkLst>
        </pc:picChg>
        <pc:picChg chg="add del mod">
          <ac:chgData name="Hayley Mcmurray" userId="a3273a8f-d4d6-4046-9ffe-a02dd60ebdc0" providerId="ADAL" clId="{C44A2BE0-159C-414D-B309-C6A2CD07AE91}" dt="2023-07-17T13:57:48.020" v="11697"/>
          <ac:picMkLst>
            <pc:docMk/>
            <pc:sldMk cId="177899609" sldId="258"/>
            <ac:picMk id="24" creationId="{3B5D0927-843E-69C3-3588-63AB06ABF377}"/>
          </ac:picMkLst>
        </pc:picChg>
        <pc:picChg chg="add del mod">
          <ac:chgData name="Hayley Mcmurray" userId="a3273a8f-d4d6-4046-9ffe-a02dd60ebdc0" providerId="ADAL" clId="{C44A2BE0-159C-414D-B309-C6A2CD07AE91}" dt="2023-07-17T13:58:27.376" v="11699"/>
          <ac:picMkLst>
            <pc:docMk/>
            <pc:sldMk cId="177899609" sldId="258"/>
            <ac:picMk id="30" creationId="{5B630969-E6B7-E312-3355-7548343544B4}"/>
          </ac:picMkLst>
        </pc:picChg>
        <pc:picChg chg="add del mod">
          <ac:chgData name="Hayley Mcmurray" userId="a3273a8f-d4d6-4046-9ffe-a02dd60ebdc0" providerId="ADAL" clId="{C44A2BE0-159C-414D-B309-C6A2CD07AE91}" dt="2023-07-17T14:01:55.751" v="11701"/>
          <ac:picMkLst>
            <pc:docMk/>
            <pc:sldMk cId="177899609" sldId="258"/>
            <ac:picMk id="34" creationId="{4B5E3B88-167C-A135-2EA5-4AA97421C2F4}"/>
          </ac:picMkLst>
        </pc:picChg>
        <pc:picChg chg="add del mod">
          <ac:chgData name="Hayley Mcmurray" userId="a3273a8f-d4d6-4046-9ffe-a02dd60ebdc0" providerId="ADAL" clId="{C44A2BE0-159C-414D-B309-C6A2CD07AE91}" dt="2023-07-17T14:03:08.395" v="11703"/>
          <ac:picMkLst>
            <pc:docMk/>
            <pc:sldMk cId="177899609" sldId="258"/>
            <ac:picMk id="38" creationId="{779C4930-B1A8-619D-D18E-7C35C6DA12F6}"/>
          </ac:picMkLst>
        </pc:picChg>
        <pc:picChg chg="add del mod">
          <ac:chgData name="Hayley Mcmurray" userId="a3273a8f-d4d6-4046-9ffe-a02dd60ebdc0" providerId="ADAL" clId="{C44A2BE0-159C-414D-B309-C6A2CD07AE91}" dt="2023-07-17T14:03:46.619" v="11705"/>
          <ac:picMkLst>
            <pc:docMk/>
            <pc:sldMk cId="177899609" sldId="258"/>
            <ac:picMk id="42" creationId="{612998DA-05B5-2332-88F4-5E17DFFAE7DD}"/>
          </ac:picMkLst>
        </pc:picChg>
        <pc:picChg chg="add del mod">
          <ac:chgData name="Hayley Mcmurray" userId="a3273a8f-d4d6-4046-9ffe-a02dd60ebdc0" providerId="ADAL" clId="{C44A2BE0-159C-414D-B309-C6A2CD07AE91}" dt="2023-07-17T14:04:11.725" v="11707"/>
          <ac:picMkLst>
            <pc:docMk/>
            <pc:sldMk cId="177899609" sldId="258"/>
            <ac:picMk id="46" creationId="{800F9403-3045-AF07-6974-811EB801CC4F}"/>
          </ac:picMkLst>
        </pc:picChg>
        <pc:picChg chg="add del mod">
          <ac:chgData name="Hayley Mcmurray" userId="a3273a8f-d4d6-4046-9ffe-a02dd60ebdc0" providerId="ADAL" clId="{C44A2BE0-159C-414D-B309-C6A2CD07AE91}" dt="2023-07-17T14:09:08.247" v="11710"/>
          <ac:picMkLst>
            <pc:docMk/>
            <pc:sldMk cId="177899609" sldId="258"/>
            <ac:picMk id="50" creationId="{5DC14FC2-76C4-4963-F5ED-539BD43EEF87}"/>
          </ac:picMkLst>
        </pc:picChg>
        <pc:picChg chg="add del mod">
          <ac:chgData name="Hayley Mcmurray" userId="a3273a8f-d4d6-4046-9ffe-a02dd60ebdc0" providerId="ADAL" clId="{C44A2BE0-159C-414D-B309-C6A2CD07AE91}" dt="2023-07-17T14:09:49.006" v="11712"/>
          <ac:picMkLst>
            <pc:docMk/>
            <pc:sldMk cId="177899609" sldId="258"/>
            <ac:picMk id="54" creationId="{4AFB2691-E546-1B2F-BDDC-3DAAAE62F0DC}"/>
          </ac:picMkLst>
        </pc:picChg>
        <pc:picChg chg="add del mod">
          <ac:chgData name="Hayley Mcmurray" userId="a3273a8f-d4d6-4046-9ffe-a02dd60ebdc0" providerId="ADAL" clId="{C44A2BE0-159C-414D-B309-C6A2CD07AE91}" dt="2023-07-17T14:10:14.383" v="11714"/>
          <ac:picMkLst>
            <pc:docMk/>
            <pc:sldMk cId="177899609" sldId="258"/>
            <ac:picMk id="58" creationId="{C771FC6A-6848-88BB-D58D-58D017601828}"/>
          </ac:picMkLst>
        </pc:picChg>
        <pc:picChg chg="add del mod">
          <ac:chgData name="Hayley Mcmurray" userId="a3273a8f-d4d6-4046-9ffe-a02dd60ebdc0" providerId="ADAL" clId="{C44A2BE0-159C-414D-B309-C6A2CD07AE91}" dt="2023-07-17T14:18:13.379" v="11717"/>
          <ac:picMkLst>
            <pc:docMk/>
            <pc:sldMk cId="177899609" sldId="258"/>
            <ac:picMk id="62" creationId="{A095A8BE-CBC1-8032-8C8B-A0021F8338DE}"/>
          </ac:picMkLst>
        </pc:picChg>
        <pc:picChg chg="add del mod">
          <ac:chgData name="Hayley Mcmurray" userId="a3273a8f-d4d6-4046-9ffe-a02dd60ebdc0" providerId="ADAL" clId="{C44A2BE0-159C-414D-B309-C6A2CD07AE91}" dt="2023-07-17T14:19:46.290" v="11719"/>
          <ac:picMkLst>
            <pc:docMk/>
            <pc:sldMk cId="177899609" sldId="258"/>
            <ac:picMk id="66" creationId="{97E3047F-D82F-762F-CC41-EC7B85BE8EEF}"/>
          </ac:picMkLst>
        </pc:picChg>
        <pc:picChg chg="add del mod">
          <ac:chgData name="Hayley Mcmurray" userId="a3273a8f-d4d6-4046-9ffe-a02dd60ebdc0" providerId="ADAL" clId="{C44A2BE0-159C-414D-B309-C6A2CD07AE91}" dt="2023-07-17T14:21:18.927" v="11721"/>
          <ac:picMkLst>
            <pc:docMk/>
            <pc:sldMk cId="177899609" sldId="258"/>
            <ac:picMk id="70" creationId="{848D51AD-CF40-08E6-9171-26D7B850D575}"/>
          </ac:picMkLst>
        </pc:picChg>
        <pc:picChg chg="add mod">
          <ac:chgData name="Hayley Mcmurray" userId="a3273a8f-d4d6-4046-9ffe-a02dd60ebdc0" providerId="ADAL" clId="{C44A2BE0-159C-414D-B309-C6A2CD07AE91}" dt="2023-07-17T14:27:49.864" v="11722"/>
          <ac:picMkLst>
            <pc:docMk/>
            <pc:sldMk cId="177899609" sldId="258"/>
            <ac:picMk id="74" creationId="{9788CBA8-51F6-7C78-AA2D-050B3F130CF1}"/>
          </ac:picMkLst>
        </pc:picChg>
      </pc:sldChg>
      <pc:sldChg chg="addSp delSp modSp modTransition modAnim modNotesTx">
        <pc:chgData name="Hayley Mcmurray" userId="a3273a8f-d4d6-4046-9ffe-a02dd60ebdc0" providerId="ADAL" clId="{C44A2BE0-159C-414D-B309-C6A2CD07AE91}" dt="2023-07-17T14:27:49.864" v="11722"/>
        <pc:sldMkLst>
          <pc:docMk/>
          <pc:sldMk cId="3243940368" sldId="744"/>
        </pc:sldMkLst>
        <pc:picChg chg="add del mod">
          <ac:chgData name="Hayley Mcmurray" userId="a3273a8f-d4d6-4046-9ffe-a02dd60ebdc0" providerId="ADAL" clId="{C44A2BE0-159C-414D-B309-C6A2CD07AE91}" dt="2023-07-17T13:56:32.183" v="11693"/>
          <ac:picMkLst>
            <pc:docMk/>
            <pc:sldMk cId="3243940368" sldId="744"/>
            <ac:picMk id="3" creationId="{C9B9046D-E674-8236-D72E-2EC368EAB5AA}"/>
          </ac:picMkLst>
        </pc:picChg>
        <pc:picChg chg="add del mod">
          <ac:chgData name="Hayley Mcmurray" userId="a3273a8f-d4d6-4046-9ffe-a02dd60ebdc0" providerId="ADAL" clId="{C44A2BE0-159C-414D-B309-C6A2CD07AE91}" dt="2023-07-17T13:57:48.020" v="11697"/>
          <ac:picMkLst>
            <pc:docMk/>
            <pc:sldMk cId="3243940368" sldId="744"/>
            <ac:picMk id="8" creationId="{0DCBECE2-EEBA-D320-E188-AA5B6F40B851}"/>
          </ac:picMkLst>
        </pc:picChg>
        <pc:picChg chg="add del mod">
          <ac:chgData name="Hayley Mcmurray" userId="a3273a8f-d4d6-4046-9ffe-a02dd60ebdc0" providerId="ADAL" clId="{C44A2BE0-159C-414D-B309-C6A2CD07AE91}" dt="2023-07-17T13:58:27.376" v="11699"/>
          <ac:picMkLst>
            <pc:docMk/>
            <pc:sldMk cId="3243940368" sldId="744"/>
            <ac:picMk id="12" creationId="{76C9AAD6-EEF8-3975-BE41-302875969031}"/>
          </ac:picMkLst>
        </pc:picChg>
        <pc:picChg chg="add del mod">
          <ac:chgData name="Hayley Mcmurray" userId="a3273a8f-d4d6-4046-9ffe-a02dd60ebdc0" providerId="ADAL" clId="{C44A2BE0-159C-414D-B309-C6A2CD07AE91}" dt="2023-07-17T14:01:55.751" v="11701"/>
          <ac:picMkLst>
            <pc:docMk/>
            <pc:sldMk cId="3243940368" sldId="744"/>
            <ac:picMk id="16" creationId="{900DB8F8-08DE-553A-66D2-CCA2D8611259}"/>
          </ac:picMkLst>
        </pc:picChg>
        <pc:picChg chg="add del mod">
          <ac:chgData name="Hayley Mcmurray" userId="a3273a8f-d4d6-4046-9ffe-a02dd60ebdc0" providerId="ADAL" clId="{C44A2BE0-159C-414D-B309-C6A2CD07AE91}" dt="2023-07-17T14:03:08.395" v="11703"/>
          <ac:picMkLst>
            <pc:docMk/>
            <pc:sldMk cId="3243940368" sldId="744"/>
            <ac:picMk id="18" creationId="{BA135010-359C-45E5-3C95-F2FB758C8D2C}"/>
          </ac:picMkLst>
        </pc:picChg>
        <pc:picChg chg="add del mod">
          <ac:chgData name="Hayley Mcmurray" userId="a3273a8f-d4d6-4046-9ffe-a02dd60ebdc0" providerId="ADAL" clId="{C44A2BE0-159C-414D-B309-C6A2CD07AE91}" dt="2023-07-17T14:03:46.619" v="11705"/>
          <ac:picMkLst>
            <pc:docMk/>
            <pc:sldMk cId="3243940368" sldId="744"/>
            <ac:picMk id="20" creationId="{C0918F5A-2196-8226-E0D7-85FBDEC49E3A}"/>
          </ac:picMkLst>
        </pc:picChg>
        <pc:picChg chg="add del mod">
          <ac:chgData name="Hayley Mcmurray" userId="a3273a8f-d4d6-4046-9ffe-a02dd60ebdc0" providerId="ADAL" clId="{C44A2BE0-159C-414D-B309-C6A2CD07AE91}" dt="2023-07-17T14:04:11.725" v="11707"/>
          <ac:picMkLst>
            <pc:docMk/>
            <pc:sldMk cId="3243940368" sldId="744"/>
            <ac:picMk id="24" creationId="{5148E430-9D2E-8896-29CD-76085EB5EE3C}"/>
          </ac:picMkLst>
        </pc:picChg>
        <pc:picChg chg="add del mod">
          <ac:chgData name="Hayley Mcmurray" userId="a3273a8f-d4d6-4046-9ffe-a02dd60ebdc0" providerId="ADAL" clId="{C44A2BE0-159C-414D-B309-C6A2CD07AE91}" dt="2023-07-17T14:09:08.247" v="11710"/>
          <ac:picMkLst>
            <pc:docMk/>
            <pc:sldMk cId="3243940368" sldId="744"/>
            <ac:picMk id="28" creationId="{1F4DE6AA-2A3D-7258-9014-81C7FBD262DC}"/>
          </ac:picMkLst>
        </pc:picChg>
        <pc:picChg chg="add del mod">
          <ac:chgData name="Hayley Mcmurray" userId="a3273a8f-d4d6-4046-9ffe-a02dd60ebdc0" providerId="ADAL" clId="{C44A2BE0-159C-414D-B309-C6A2CD07AE91}" dt="2023-07-17T14:09:49.006" v="11712"/>
          <ac:picMkLst>
            <pc:docMk/>
            <pc:sldMk cId="3243940368" sldId="744"/>
            <ac:picMk id="30" creationId="{C593A7D5-B8F7-6AF7-7E78-E3F51CA195C9}"/>
          </ac:picMkLst>
        </pc:picChg>
        <pc:picChg chg="add del mod">
          <ac:chgData name="Hayley Mcmurray" userId="a3273a8f-d4d6-4046-9ffe-a02dd60ebdc0" providerId="ADAL" clId="{C44A2BE0-159C-414D-B309-C6A2CD07AE91}" dt="2023-07-17T14:10:14.383" v="11714"/>
          <ac:picMkLst>
            <pc:docMk/>
            <pc:sldMk cId="3243940368" sldId="744"/>
            <ac:picMk id="34" creationId="{E3ECB3EF-05F1-01CD-885B-7A6B42AFF8CB}"/>
          </ac:picMkLst>
        </pc:picChg>
        <pc:picChg chg="add del mod">
          <ac:chgData name="Hayley Mcmurray" userId="a3273a8f-d4d6-4046-9ffe-a02dd60ebdc0" providerId="ADAL" clId="{C44A2BE0-159C-414D-B309-C6A2CD07AE91}" dt="2023-07-17T14:18:13.379" v="11717"/>
          <ac:picMkLst>
            <pc:docMk/>
            <pc:sldMk cId="3243940368" sldId="744"/>
            <ac:picMk id="38" creationId="{3B3CA3D5-89EA-6446-CD98-CEF9722C6B74}"/>
          </ac:picMkLst>
        </pc:picChg>
        <pc:picChg chg="add del mod">
          <ac:chgData name="Hayley Mcmurray" userId="a3273a8f-d4d6-4046-9ffe-a02dd60ebdc0" providerId="ADAL" clId="{C44A2BE0-159C-414D-B309-C6A2CD07AE91}" dt="2023-07-17T14:19:46.290" v="11719"/>
          <ac:picMkLst>
            <pc:docMk/>
            <pc:sldMk cId="3243940368" sldId="744"/>
            <ac:picMk id="40" creationId="{E3988F33-B583-8F66-38C9-C3A247F568DF}"/>
          </ac:picMkLst>
        </pc:picChg>
        <pc:picChg chg="add del mod">
          <ac:chgData name="Hayley Mcmurray" userId="a3273a8f-d4d6-4046-9ffe-a02dd60ebdc0" providerId="ADAL" clId="{C44A2BE0-159C-414D-B309-C6A2CD07AE91}" dt="2023-07-17T14:21:18.927" v="11721"/>
          <ac:picMkLst>
            <pc:docMk/>
            <pc:sldMk cId="3243940368" sldId="744"/>
            <ac:picMk id="43" creationId="{74FB9E76-F23D-49A4-30DB-0AECB405F5CE}"/>
          </ac:picMkLst>
        </pc:picChg>
        <pc:picChg chg="add mod">
          <ac:chgData name="Hayley Mcmurray" userId="a3273a8f-d4d6-4046-9ffe-a02dd60ebdc0" providerId="ADAL" clId="{C44A2BE0-159C-414D-B309-C6A2CD07AE91}" dt="2023-07-17T14:27:49.864" v="11722"/>
          <ac:picMkLst>
            <pc:docMk/>
            <pc:sldMk cId="3243940368" sldId="744"/>
            <ac:picMk id="45" creationId="{69236617-2FF1-9289-2C2D-678E77DB374C}"/>
          </ac:picMkLst>
        </pc:picChg>
      </pc:sldChg>
      <pc:sldChg chg="addSp delSp modSp mod modTransition modAnim modNotesTx">
        <pc:chgData name="Hayley Mcmurray" userId="a3273a8f-d4d6-4046-9ffe-a02dd60ebdc0" providerId="ADAL" clId="{C44A2BE0-159C-414D-B309-C6A2CD07AE91}" dt="2023-07-17T14:34:16.937" v="11731"/>
        <pc:sldMkLst>
          <pc:docMk/>
          <pc:sldMk cId="3933870078" sldId="747"/>
        </pc:sldMkLst>
        <pc:spChg chg="mod">
          <ac:chgData name="Hayley Mcmurray" userId="a3273a8f-d4d6-4046-9ffe-a02dd60ebdc0" providerId="ADAL" clId="{C44A2BE0-159C-414D-B309-C6A2CD07AE91}" dt="2023-07-17T10:36:04.402" v="8618" actId="20577"/>
          <ac:spMkLst>
            <pc:docMk/>
            <pc:sldMk cId="3933870078" sldId="747"/>
            <ac:spMk id="2" creationId="{CEF34DAD-E65F-6DE0-AC7D-451F985C3437}"/>
          </ac:spMkLst>
        </pc:spChg>
        <pc:spChg chg="del mod">
          <ac:chgData name="Hayley Mcmurray" userId="a3273a8f-d4d6-4046-9ffe-a02dd60ebdc0" providerId="ADAL" clId="{C44A2BE0-159C-414D-B309-C6A2CD07AE91}" dt="2023-07-17T10:36:01.994" v="8617" actId="478"/>
          <ac:spMkLst>
            <pc:docMk/>
            <pc:sldMk cId="3933870078" sldId="747"/>
            <ac:spMk id="3" creationId="{DE224CE0-1010-CBAE-8899-B9F38D4DFF76}"/>
          </ac:spMkLst>
        </pc:spChg>
        <pc:spChg chg="add del mod">
          <ac:chgData name="Hayley Mcmurray" userId="a3273a8f-d4d6-4046-9ffe-a02dd60ebdc0" providerId="ADAL" clId="{C44A2BE0-159C-414D-B309-C6A2CD07AE91}" dt="2023-07-17T10:36:40.848" v="8620" actId="22"/>
          <ac:spMkLst>
            <pc:docMk/>
            <pc:sldMk cId="3933870078" sldId="747"/>
            <ac:spMk id="5" creationId="{87D88A01-4EBD-125F-85FD-51B537913DE0}"/>
          </ac:spMkLst>
        </pc:spChg>
        <pc:picChg chg="add mod ord">
          <ac:chgData name="Hayley Mcmurray" userId="a3273a8f-d4d6-4046-9ffe-a02dd60ebdc0" providerId="ADAL" clId="{C44A2BE0-159C-414D-B309-C6A2CD07AE91}" dt="2023-07-17T10:36:40.848" v="8620" actId="22"/>
          <ac:picMkLst>
            <pc:docMk/>
            <pc:sldMk cId="3933870078" sldId="747"/>
            <ac:picMk id="7" creationId="{536370DB-81B8-4DD2-F6A9-B840E4D0A3AB}"/>
          </ac:picMkLst>
        </pc:picChg>
        <pc:picChg chg="add del mod">
          <ac:chgData name="Hayley Mcmurray" userId="a3273a8f-d4d6-4046-9ffe-a02dd60ebdc0" providerId="ADAL" clId="{C44A2BE0-159C-414D-B309-C6A2CD07AE91}" dt="2023-07-17T14:18:13.379" v="11717"/>
          <ac:picMkLst>
            <pc:docMk/>
            <pc:sldMk cId="3933870078" sldId="747"/>
            <ac:picMk id="9" creationId="{27A6E234-779C-871B-A6A9-15E236F01B34}"/>
          </ac:picMkLst>
        </pc:picChg>
        <pc:picChg chg="add del mod">
          <ac:chgData name="Hayley Mcmurray" userId="a3273a8f-d4d6-4046-9ffe-a02dd60ebdc0" providerId="ADAL" clId="{C44A2BE0-159C-414D-B309-C6A2CD07AE91}" dt="2023-07-17T14:31:46.609" v="11730"/>
          <ac:picMkLst>
            <pc:docMk/>
            <pc:sldMk cId="3933870078" sldId="747"/>
            <ac:picMk id="11" creationId="{EF569F19-E475-E75D-3735-FF34F5A96667}"/>
          </ac:picMkLst>
        </pc:picChg>
        <pc:picChg chg="add mod">
          <ac:chgData name="Hayley Mcmurray" userId="a3273a8f-d4d6-4046-9ffe-a02dd60ebdc0" providerId="ADAL" clId="{C44A2BE0-159C-414D-B309-C6A2CD07AE91}" dt="2023-07-17T14:34:16.937" v="11731"/>
          <ac:picMkLst>
            <pc:docMk/>
            <pc:sldMk cId="3933870078" sldId="747"/>
            <ac:picMk id="16" creationId="{09B98E2A-F09D-9EC8-1ADC-D5E45DB78780}"/>
          </ac:picMkLst>
        </pc:picChg>
        <pc:picChg chg="mod">
          <ac:chgData name="Hayley Mcmurray" userId="a3273a8f-d4d6-4046-9ffe-a02dd60ebdc0" providerId="ADAL" clId="{C44A2BE0-159C-414D-B309-C6A2CD07AE91}" dt="2023-07-17T10:36:08.912" v="8619" actId="1076"/>
          <ac:picMkLst>
            <pc:docMk/>
            <pc:sldMk cId="3933870078" sldId="747"/>
            <ac:picMk id="1026" creationId="{94D8D272-8B2A-CAB7-7359-7AD3539D0E72}"/>
          </ac:picMkLst>
        </pc:picChg>
      </pc:sldChg>
      <pc:sldChg chg="addSp delSp modSp mod modTransition modAnim modNotesTx">
        <pc:chgData name="Hayley Mcmurray" userId="a3273a8f-d4d6-4046-9ffe-a02dd60ebdc0" providerId="ADAL" clId="{C44A2BE0-159C-414D-B309-C6A2CD07AE91}" dt="2023-07-17T14:27:49.864" v="11722"/>
        <pc:sldMkLst>
          <pc:docMk/>
          <pc:sldMk cId="3639200661" sldId="759"/>
        </pc:sldMkLst>
        <pc:spChg chg="del mod">
          <ac:chgData name="Hayley Mcmurray" userId="a3273a8f-d4d6-4046-9ffe-a02dd60ebdc0" providerId="ADAL" clId="{C44A2BE0-159C-414D-B309-C6A2CD07AE91}" dt="2023-07-17T09:07:31.002" v="1261"/>
          <ac:spMkLst>
            <pc:docMk/>
            <pc:sldMk cId="3639200661" sldId="759"/>
            <ac:spMk id="3" creationId="{19E43AC1-2CE6-C041-0DC6-9E31238A3A94}"/>
          </ac:spMkLst>
        </pc:spChg>
        <pc:picChg chg="add del mod">
          <ac:chgData name="Hayley Mcmurray" userId="a3273a8f-d4d6-4046-9ffe-a02dd60ebdc0" providerId="ADAL" clId="{C44A2BE0-159C-414D-B309-C6A2CD07AE91}" dt="2023-07-17T14:01:55.751" v="11701"/>
          <ac:picMkLst>
            <pc:docMk/>
            <pc:sldMk cId="3639200661" sldId="759"/>
            <ac:picMk id="4" creationId="{5123D2CC-1A07-3C79-1AE8-B4823EED724D}"/>
          </ac:picMkLst>
        </pc:picChg>
        <pc:picChg chg="add del mod">
          <ac:chgData name="Hayley Mcmurray" userId="a3273a8f-d4d6-4046-9ffe-a02dd60ebdc0" providerId="ADAL" clId="{C44A2BE0-159C-414D-B309-C6A2CD07AE91}" dt="2023-07-17T14:03:08.395" v="11703"/>
          <ac:picMkLst>
            <pc:docMk/>
            <pc:sldMk cId="3639200661" sldId="759"/>
            <ac:picMk id="7" creationId="{FB428120-D24D-BCB0-CC76-E4B30BD41CD3}"/>
          </ac:picMkLst>
        </pc:picChg>
        <pc:picChg chg="add del mod">
          <ac:chgData name="Hayley Mcmurray" userId="a3273a8f-d4d6-4046-9ffe-a02dd60ebdc0" providerId="ADAL" clId="{C44A2BE0-159C-414D-B309-C6A2CD07AE91}" dt="2023-07-17T14:09:08.247" v="11710"/>
          <ac:picMkLst>
            <pc:docMk/>
            <pc:sldMk cId="3639200661" sldId="759"/>
            <ac:picMk id="15" creationId="{21B3118F-4582-99EE-3AB4-09B7CC7ED3A3}"/>
          </ac:picMkLst>
        </pc:picChg>
        <pc:picChg chg="add del mod">
          <ac:chgData name="Hayley Mcmurray" userId="a3273a8f-d4d6-4046-9ffe-a02dd60ebdc0" providerId="ADAL" clId="{C44A2BE0-159C-414D-B309-C6A2CD07AE91}" dt="2023-07-17T14:18:13.379" v="11717"/>
          <ac:picMkLst>
            <pc:docMk/>
            <pc:sldMk cId="3639200661" sldId="759"/>
            <ac:picMk id="17" creationId="{026C67BA-6EA6-8CC5-F6D4-D3EBE3C9899E}"/>
          </ac:picMkLst>
        </pc:picChg>
        <pc:picChg chg="add del mod">
          <ac:chgData name="Hayley Mcmurray" userId="a3273a8f-d4d6-4046-9ffe-a02dd60ebdc0" providerId="ADAL" clId="{C44A2BE0-159C-414D-B309-C6A2CD07AE91}" dt="2023-07-17T14:19:46.290" v="11719"/>
          <ac:picMkLst>
            <pc:docMk/>
            <pc:sldMk cId="3639200661" sldId="759"/>
            <ac:picMk id="19" creationId="{39825A38-9FC0-473E-B1F3-F3C4EFD1F101}"/>
          </ac:picMkLst>
        </pc:picChg>
        <pc:picChg chg="add del mod">
          <ac:chgData name="Hayley Mcmurray" userId="a3273a8f-d4d6-4046-9ffe-a02dd60ebdc0" providerId="ADAL" clId="{C44A2BE0-159C-414D-B309-C6A2CD07AE91}" dt="2023-07-17T14:21:18.927" v="11721"/>
          <ac:picMkLst>
            <pc:docMk/>
            <pc:sldMk cId="3639200661" sldId="759"/>
            <ac:picMk id="24" creationId="{4E0592C7-84DD-DBFC-D682-F89325D51E73}"/>
          </ac:picMkLst>
        </pc:picChg>
        <pc:picChg chg="add mod">
          <ac:chgData name="Hayley Mcmurray" userId="a3273a8f-d4d6-4046-9ffe-a02dd60ebdc0" providerId="ADAL" clId="{C44A2BE0-159C-414D-B309-C6A2CD07AE91}" dt="2023-07-17T14:27:49.864" v="11722"/>
          <ac:picMkLst>
            <pc:docMk/>
            <pc:sldMk cId="3639200661" sldId="759"/>
            <ac:picMk id="28" creationId="{61240254-52B3-40E1-1ADF-F7AACFFEAE5D}"/>
          </ac:picMkLst>
        </pc:picChg>
      </pc:sldChg>
      <pc:sldChg chg="addSp delSp modSp mod ord modTransition modAnim modNotesTx">
        <pc:chgData name="Hayley Mcmurray" userId="a3273a8f-d4d6-4046-9ffe-a02dd60ebdc0" providerId="ADAL" clId="{C44A2BE0-159C-414D-B309-C6A2CD07AE91}" dt="2023-07-17T14:37:15.748" v="11733"/>
        <pc:sldMkLst>
          <pc:docMk/>
          <pc:sldMk cId="2905863656" sldId="762"/>
        </pc:sldMkLst>
        <pc:spChg chg="add mod">
          <ac:chgData name="Hayley Mcmurray" userId="a3273a8f-d4d6-4046-9ffe-a02dd60ebdc0" providerId="ADAL" clId="{C44A2BE0-159C-414D-B309-C6A2CD07AE91}" dt="2023-07-17T10:55:15.258" v="10007" actId="1076"/>
          <ac:spMkLst>
            <pc:docMk/>
            <pc:sldMk cId="2905863656" sldId="762"/>
            <ac:spMk id="6" creationId="{12C5FF6A-FF67-B77C-950B-8A01E73F8983}"/>
          </ac:spMkLst>
        </pc:spChg>
        <pc:spChg chg="add mod">
          <ac:chgData name="Hayley Mcmurray" userId="a3273a8f-d4d6-4046-9ffe-a02dd60ebdc0" providerId="ADAL" clId="{C44A2BE0-159C-414D-B309-C6A2CD07AE91}" dt="2023-07-17T10:55:12.741" v="10006" actId="27636"/>
          <ac:spMkLst>
            <pc:docMk/>
            <pc:sldMk cId="2905863656" sldId="762"/>
            <ac:spMk id="7" creationId="{2F0FB42E-3C92-9CD8-9117-AD5B46D5F8CB}"/>
          </ac:spMkLst>
        </pc:spChg>
        <pc:picChg chg="add del mod">
          <ac:chgData name="Hayley Mcmurray" userId="a3273a8f-d4d6-4046-9ffe-a02dd60ebdc0" providerId="ADAL" clId="{C44A2BE0-159C-414D-B309-C6A2CD07AE91}" dt="2023-07-17T10:53:27.738" v="9978" actId="478"/>
          <ac:picMkLst>
            <pc:docMk/>
            <pc:sldMk cId="2905863656" sldId="762"/>
            <ac:picMk id="2" creationId="{DF0A4487-A25C-771F-CD26-1960B47A4CD5}"/>
          </ac:picMkLst>
        </pc:picChg>
        <pc:picChg chg="mod">
          <ac:chgData name="Hayley Mcmurray" userId="a3273a8f-d4d6-4046-9ffe-a02dd60ebdc0" providerId="ADAL" clId="{C44A2BE0-159C-414D-B309-C6A2CD07AE91}" dt="2023-07-17T10:55:24.954" v="10011" actId="1076"/>
          <ac:picMkLst>
            <pc:docMk/>
            <pc:sldMk cId="2905863656" sldId="762"/>
            <ac:picMk id="3" creationId="{BA3C7D4E-481E-7629-AE48-665F9A528D7A}"/>
          </ac:picMkLst>
        </pc:picChg>
        <pc:picChg chg="add del mod">
          <ac:chgData name="Hayley Mcmurray" userId="a3273a8f-d4d6-4046-9ffe-a02dd60ebdc0" providerId="ADAL" clId="{C44A2BE0-159C-414D-B309-C6A2CD07AE91}" dt="2023-07-17T10:51:31.765" v="9623" actId="478"/>
          <ac:picMkLst>
            <pc:docMk/>
            <pc:sldMk cId="2905863656" sldId="762"/>
            <ac:picMk id="4" creationId="{7F1B4BED-C674-013A-AE81-FA85A8AD5F8B}"/>
          </ac:picMkLst>
        </pc:picChg>
        <pc:picChg chg="mod">
          <ac:chgData name="Hayley Mcmurray" userId="a3273a8f-d4d6-4046-9ffe-a02dd60ebdc0" providerId="ADAL" clId="{C44A2BE0-159C-414D-B309-C6A2CD07AE91}" dt="2023-07-17T10:55:21.187" v="10009" actId="1076"/>
          <ac:picMkLst>
            <pc:docMk/>
            <pc:sldMk cId="2905863656" sldId="762"/>
            <ac:picMk id="5" creationId="{A79B4DC3-5860-7A31-9FC9-F096B76852EE}"/>
          </ac:picMkLst>
        </pc:picChg>
        <pc:picChg chg="add del mod">
          <ac:chgData name="Hayley Mcmurray" userId="a3273a8f-d4d6-4046-9ffe-a02dd60ebdc0" providerId="ADAL" clId="{C44A2BE0-159C-414D-B309-C6A2CD07AE91}" dt="2023-07-17T14:18:13.379" v="11717"/>
          <ac:picMkLst>
            <pc:docMk/>
            <pc:sldMk cId="2905863656" sldId="762"/>
            <ac:picMk id="9" creationId="{EF70A9F7-4AFE-F2CF-012D-00D9645B78F0}"/>
          </ac:picMkLst>
        </pc:picChg>
        <pc:picChg chg="add del mod">
          <ac:chgData name="Hayley Mcmurray" userId="a3273a8f-d4d6-4046-9ffe-a02dd60ebdc0" providerId="ADAL" clId="{C44A2BE0-159C-414D-B309-C6A2CD07AE91}" dt="2023-07-17T14:34:23.179" v="11732"/>
          <ac:picMkLst>
            <pc:docMk/>
            <pc:sldMk cId="2905863656" sldId="762"/>
            <ac:picMk id="13" creationId="{EEA171D1-94C3-5FB5-E0AC-B8FFD31F3F60}"/>
          </ac:picMkLst>
        </pc:picChg>
        <pc:picChg chg="add mod">
          <ac:chgData name="Hayley Mcmurray" userId="a3273a8f-d4d6-4046-9ffe-a02dd60ebdc0" providerId="ADAL" clId="{C44A2BE0-159C-414D-B309-C6A2CD07AE91}" dt="2023-07-17T14:37:15.748" v="11733"/>
          <ac:picMkLst>
            <pc:docMk/>
            <pc:sldMk cId="2905863656" sldId="762"/>
            <ac:picMk id="19" creationId="{ADD20B3D-6CD1-BD0B-943A-BEF4C65A5964}"/>
          </ac:picMkLst>
        </pc:picChg>
      </pc:sldChg>
      <pc:sldChg chg="delSp modSp del mod">
        <pc:chgData name="Hayley Mcmurray" userId="a3273a8f-d4d6-4046-9ffe-a02dd60ebdc0" providerId="ADAL" clId="{C44A2BE0-159C-414D-B309-C6A2CD07AE91}" dt="2023-07-17T10:48:06.912" v="9189" actId="47"/>
        <pc:sldMkLst>
          <pc:docMk/>
          <pc:sldMk cId="3993093131" sldId="764"/>
        </pc:sldMkLst>
        <pc:picChg chg="del mod">
          <ac:chgData name="Hayley Mcmurray" userId="a3273a8f-d4d6-4046-9ffe-a02dd60ebdc0" providerId="ADAL" clId="{C44A2BE0-159C-414D-B309-C6A2CD07AE91}" dt="2023-07-17T10:47:53.869" v="9183" actId="21"/>
          <ac:picMkLst>
            <pc:docMk/>
            <pc:sldMk cId="3993093131" sldId="764"/>
            <ac:picMk id="5" creationId="{8CC21E15-65A8-4726-360F-3FF56ACE4003}"/>
          </ac:picMkLst>
        </pc:picChg>
      </pc:sldChg>
      <pc:sldChg chg="delSp modSp del mod">
        <pc:chgData name="Hayley Mcmurray" userId="a3273a8f-d4d6-4046-9ffe-a02dd60ebdc0" providerId="ADAL" clId="{C44A2BE0-159C-414D-B309-C6A2CD07AE91}" dt="2023-07-17T10:48:05.819" v="9188" actId="47"/>
        <pc:sldMkLst>
          <pc:docMk/>
          <pc:sldMk cId="969614257" sldId="766"/>
        </pc:sldMkLst>
        <pc:picChg chg="del mod">
          <ac:chgData name="Hayley Mcmurray" userId="a3273a8f-d4d6-4046-9ffe-a02dd60ebdc0" providerId="ADAL" clId="{C44A2BE0-159C-414D-B309-C6A2CD07AE91}" dt="2023-07-17T10:48:03.932" v="9187" actId="21"/>
          <ac:picMkLst>
            <pc:docMk/>
            <pc:sldMk cId="969614257" sldId="766"/>
            <ac:picMk id="7" creationId="{290E70FA-902E-08AC-9142-F255648FEDB3}"/>
          </ac:picMkLst>
        </pc:picChg>
      </pc:sldChg>
      <pc:sldChg chg="addSp modSp mod ord modTransition modNotesTx">
        <pc:chgData name="Hayley Mcmurray" userId="a3273a8f-d4d6-4046-9ffe-a02dd60ebdc0" providerId="ADAL" clId="{C44A2BE0-159C-414D-B309-C6A2CD07AE91}" dt="2023-07-17T14:37:15.748" v="11733"/>
        <pc:sldMkLst>
          <pc:docMk/>
          <pc:sldMk cId="1516462733" sldId="767"/>
        </pc:sldMkLst>
        <pc:spChg chg="mod">
          <ac:chgData name="Hayley Mcmurray" userId="a3273a8f-d4d6-4046-9ffe-a02dd60ebdc0" providerId="ADAL" clId="{C44A2BE0-159C-414D-B309-C6A2CD07AE91}" dt="2023-07-17T11:08:48.975" v="10306" actId="207"/>
          <ac:spMkLst>
            <pc:docMk/>
            <pc:sldMk cId="1516462733" sldId="767"/>
            <ac:spMk id="2" creationId="{B78DC9B1-05E4-46F2-85BF-E60F13911B18}"/>
          </ac:spMkLst>
        </pc:spChg>
        <pc:spChg chg="mod">
          <ac:chgData name="Hayley Mcmurray" userId="a3273a8f-d4d6-4046-9ffe-a02dd60ebdc0" providerId="ADAL" clId="{C44A2BE0-159C-414D-B309-C6A2CD07AE91}" dt="2023-07-17T11:08:46.537" v="10305" actId="207"/>
          <ac:spMkLst>
            <pc:docMk/>
            <pc:sldMk cId="1516462733" sldId="767"/>
            <ac:spMk id="3" creationId="{F10DB90C-F7E5-0E82-3B00-8FD0A12B392F}"/>
          </ac:spMkLst>
        </pc:spChg>
        <pc:picChg chg="add mod">
          <ac:chgData name="Hayley Mcmurray" userId="a3273a8f-d4d6-4046-9ffe-a02dd60ebdc0" providerId="ADAL" clId="{C44A2BE0-159C-414D-B309-C6A2CD07AE91}" dt="2023-07-17T14:37:15.748" v="11733"/>
          <ac:picMkLst>
            <pc:docMk/>
            <pc:sldMk cId="1516462733" sldId="767"/>
            <ac:picMk id="5" creationId="{EADA814E-5DA0-22B8-DEFC-528369E13388}"/>
          </ac:picMkLst>
        </pc:picChg>
      </pc:sldChg>
      <pc:sldChg chg="addSp modSp mod ord modTransition modNotesTx">
        <pc:chgData name="Hayley Mcmurray" userId="a3273a8f-d4d6-4046-9ffe-a02dd60ebdc0" providerId="ADAL" clId="{C44A2BE0-159C-414D-B309-C6A2CD07AE91}" dt="2023-07-17T14:37:15.748" v="11733"/>
        <pc:sldMkLst>
          <pc:docMk/>
          <pc:sldMk cId="978966565" sldId="768"/>
        </pc:sldMkLst>
        <pc:spChg chg="mod">
          <ac:chgData name="Hayley Mcmurray" userId="a3273a8f-d4d6-4046-9ffe-a02dd60ebdc0" providerId="ADAL" clId="{C44A2BE0-159C-414D-B309-C6A2CD07AE91}" dt="2023-07-17T11:02:40.060" v="10127" actId="207"/>
          <ac:spMkLst>
            <pc:docMk/>
            <pc:sldMk cId="978966565" sldId="768"/>
            <ac:spMk id="2" creationId="{312D5431-E1BC-D795-141B-46FE8CFC04EC}"/>
          </ac:spMkLst>
        </pc:spChg>
        <pc:picChg chg="add mod">
          <ac:chgData name="Hayley Mcmurray" userId="a3273a8f-d4d6-4046-9ffe-a02dd60ebdc0" providerId="ADAL" clId="{C44A2BE0-159C-414D-B309-C6A2CD07AE91}" dt="2023-07-17T14:37:15.748" v="11733"/>
          <ac:picMkLst>
            <pc:docMk/>
            <pc:sldMk cId="978966565" sldId="768"/>
            <ac:picMk id="4" creationId="{59A53718-3737-836F-FF7B-C4934720CA42}"/>
          </ac:picMkLst>
        </pc:picChg>
      </pc:sldChg>
      <pc:sldChg chg="addSp modSp mod modTransition modNotesTx">
        <pc:chgData name="Hayley Mcmurray" userId="a3273a8f-d4d6-4046-9ffe-a02dd60ebdc0" providerId="ADAL" clId="{C44A2BE0-159C-414D-B309-C6A2CD07AE91}" dt="2023-07-17T14:37:15.748" v="11733"/>
        <pc:sldMkLst>
          <pc:docMk/>
          <pc:sldMk cId="4215393603" sldId="769"/>
        </pc:sldMkLst>
        <pc:spChg chg="mod">
          <ac:chgData name="Hayley Mcmurray" userId="a3273a8f-d4d6-4046-9ffe-a02dd60ebdc0" providerId="ADAL" clId="{C44A2BE0-159C-414D-B309-C6A2CD07AE91}" dt="2023-07-17T11:02:27.811" v="10125" actId="1076"/>
          <ac:spMkLst>
            <pc:docMk/>
            <pc:sldMk cId="4215393603" sldId="769"/>
            <ac:spMk id="2" creationId="{44B8C518-3DFE-76C9-7F23-CB2693182489}"/>
          </ac:spMkLst>
        </pc:spChg>
        <pc:picChg chg="add mod">
          <ac:chgData name="Hayley Mcmurray" userId="a3273a8f-d4d6-4046-9ffe-a02dd60ebdc0" providerId="ADAL" clId="{C44A2BE0-159C-414D-B309-C6A2CD07AE91}" dt="2023-07-17T14:37:15.748" v="11733"/>
          <ac:picMkLst>
            <pc:docMk/>
            <pc:sldMk cId="4215393603" sldId="769"/>
            <ac:picMk id="4" creationId="{15BAC9E7-FBD4-612A-0C7F-BADE074E01C2}"/>
          </ac:picMkLst>
        </pc:picChg>
      </pc:sldChg>
      <pc:sldChg chg="del">
        <pc:chgData name="Hayley Mcmurray" userId="a3273a8f-d4d6-4046-9ffe-a02dd60ebdc0" providerId="ADAL" clId="{C44A2BE0-159C-414D-B309-C6A2CD07AE91}" dt="2023-07-17T10:40:09.247" v="8628" actId="47"/>
        <pc:sldMkLst>
          <pc:docMk/>
          <pc:sldMk cId="3991909678" sldId="770"/>
        </pc:sldMkLst>
      </pc:sldChg>
      <pc:sldChg chg="addSp modSp mod modTransition modNotesTx">
        <pc:chgData name="Hayley Mcmurray" userId="a3273a8f-d4d6-4046-9ffe-a02dd60ebdc0" providerId="ADAL" clId="{C44A2BE0-159C-414D-B309-C6A2CD07AE91}" dt="2023-07-17T14:39:56.310" v="11743"/>
        <pc:sldMkLst>
          <pc:docMk/>
          <pc:sldMk cId="3005418367" sldId="772"/>
        </pc:sldMkLst>
        <pc:picChg chg="add mod">
          <ac:chgData name="Hayley Mcmurray" userId="a3273a8f-d4d6-4046-9ffe-a02dd60ebdc0" providerId="ADAL" clId="{C44A2BE0-159C-414D-B309-C6A2CD07AE91}" dt="2023-07-17T11:05:01.330" v="10149" actId="1076"/>
          <ac:picMkLst>
            <pc:docMk/>
            <pc:sldMk cId="3005418367" sldId="772"/>
            <ac:picMk id="3" creationId="{BC4196EF-4319-1678-3A4A-30F8FFCF3EA0}"/>
          </ac:picMkLst>
        </pc:picChg>
        <pc:picChg chg="add mod">
          <ac:chgData name="Hayley Mcmurray" userId="a3273a8f-d4d6-4046-9ffe-a02dd60ebdc0" providerId="ADAL" clId="{C44A2BE0-159C-414D-B309-C6A2CD07AE91}" dt="2023-07-17T14:39:56.310" v="11743"/>
          <ac:picMkLst>
            <pc:docMk/>
            <pc:sldMk cId="3005418367" sldId="772"/>
            <ac:picMk id="5" creationId="{384D2830-25CD-A79F-A59F-5ECB14EC0E8F}"/>
          </ac:picMkLst>
        </pc:picChg>
        <pc:picChg chg="mod">
          <ac:chgData name="Hayley Mcmurray" userId="a3273a8f-d4d6-4046-9ffe-a02dd60ebdc0" providerId="ADAL" clId="{C44A2BE0-159C-414D-B309-C6A2CD07AE91}" dt="2023-07-17T11:05:05.273" v="10151" actId="14100"/>
          <ac:picMkLst>
            <pc:docMk/>
            <pc:sldMk cId="3005418367" sldId="772"/>
            <ac:picMk id="6" creationId="{39612E34-AA79-43DA-5881-3AEAD14C4F1C}"/>
          </ac:picMkLst>
        </pc:picChg>
      </pc:sldChg>
      <pc:sldChg chg="addSp modSp modTransition">
        <pc:chgData name="Hayley Mcmurray" userId="a3273a8f-d4d6-4046-9ffe-a02dd60ebdc0" providerId="ADAL" clId="{C44A2BE0-159C-414D-B309-C6A2CD07AE91}" dt="2023-07-17T14:39:56.310" v="11743"/>
        <pc:sldMkLst>
          <pc:docMk/>
          <pc:sldMk cId="2137900493" sldId="777"/>
        </pc:sldMkLst>
        <pc:picChg chg="add mod">
          <ac:chgData name="Hayley Mcmurray" userId="a3273a8f-d4d6-4046-9ffe-a02dd60ebdc0" providerId="ADAL" clId="{C44A2BE0-159C-414D-B309-C6A2CD07AE91}" dt="2023-07-17T14:39:56.310" v="11743"/>
          <ac:picMkLst>
            <pc:docMk/>
            <pc:sldMk cId="2137900493" sldId="777"/>
            <ac:picMk id="6" creationId="{ED2D9A96-6BD2-0EBC-8DBB-E29C219576C7}"/>
          </ac:picMkLst>
        </pc:picChg>
      </pc:sldChg>
      <pc:sldChg chg="addSp delSp modSp mod modTransition modAnim modNotesTx">
        <pc:chgData name="Hayley Mcmurray" userId="a3273a8f-d4d6-4046-9ffe-a02dd60ebdc0" providerId="ADAL" clId="{C44A2BE0-159C-414D-B309-C6A2CD07AE91}" dt="2023-07-17T14:27:49.864" v="11722"/>
        <pc:sldMkLst>
          <pc:docMk/>
          <pc:sldMk cId="2386204316" sldId="778"/>
        </pc:sldMkLst>
        <pc:spChg chg="mod">
          <ac:chgData name="Hayley Mcmurray" userId="a3273a8f-d4d6-4046-9ffe-a02dd60ebdc0" providerId="ADAL" clId="{C44A2BE0-159C-414D-B309-C6A2CD07AE91}" dt="2023-07-17T09:16:29.554" v="2123" actId="207"/>
          <ac:spMkLst>
            <pc:docMk/>
            <pc:sldMk cId="2386204316" sldId="778"/>
            <ac:spMk id="2" creationId="{46EBA9F0-3A42-75B4-917F-D137C453C906}"/>
          </ac:spMkLst>
        </pc:spChg>
        <pc:spChg chg="mod">
          <ac:chgData name="Hayley Mcmurray" userId="a3273a8f-d4d6-4046-9ffe-a02dd60ebdc0" providerId="ADAL" clId="{C44A2BE0-159C-414D-B309-C6A2CD07AE91}" dt="2023-07-17T09:20:02.001" v="2485" actId="27636"/>
          <ac:spMkLst>
            <pc:docMk/>
            <pc:sldMk cId="2386204316" sldId="778"/>
            <ac:spMk id="3" creationId="{81F36A0A-FCB4-5483-8CC7-6EF6127C7DD6}"/>
          </ac:spMkLst>
        </pc:spChg>
        <pc:picChg chg="add del mod">
          <ac:chgData name="Hayley Mcmurray" userId="a3273a8f-d4d6-4046-9ffe-a02dd60ebdc0" providerId="ADAL" clId="{C44A2BE0-159C-414D-B309-C6A2CD07AE91}" dt="2023-07-17T09:19:26.369" v="2469" actId="478"/>
          <ac:picMkLst>
            <pc:docMk/>
            <pc:sldMk cId="2386204316" sldId="778"/>
            <ac:picMk id="4" creationId="{8A4A0DE4-C4AF-9235-8D32-2435A025C16E}"/>
          </ac:picMkLst>
        </pc:picChg>
        <pc:picChg chg="add del mod">
          <ac:chgData name="Hayley Mcmurray" userId="a3273a8f-d4d6-4046-9ffe-a02dd60ebdc0" providerId="ADAL" clId="{C44A2BE0-159C-414D-B309-C6A2CD07AE91}" dt="2023-07-17T14:01:55.751" v="11701"/>
          <ac:picMkLst>
            <pc:docMk/>
            <pc:sldMk cId="2386204316" sldId="778"/>
            <ac:picMk id="7" creationId="{43CFC51E-DA01-3872-D94E-FB321B5BE2FA}"/>
          </ac:picMkLst>
        </pc:picChg>
        <pc:picChg chg="add del mod">
          <ac:chgData name="Hayley Mcmurray" userId="a3273a8f-d4d6-4046-9ffe-a02dd60ebdc0" providerId="ADAL" clId="{C44A2BE0-159C-414D-B309-C6A2CD07AE91}" dt="2023-07-17T14:09:08.247" v="11710"/>
          <ac:picMkLst>
            <pc:docMk/>
            <pc:sldMk cId="2386204316" sldId="778"/>
            <ac:picMk id="12" creationId="{A27278B6-9AA8-59D9-5E50-FB90DCCFAE4E}"/>
          </ac:picMkLst>
        </pc:picChg>
        <pc:picChg chg="add del mod">
          <ac:chgData name="Hayley Mcmurray" userId="a3273a8f-d4d6-4046-9ffe-a02dd60ebdc0" providerId="ADAL" clId="{C44A2BE0-159C-414D-B309-C6A2CD07AE91}" dt="2023-07-17T14:18:13.379" v="11717"/>
          <ac:picMkLst>
            <pc:docMk/>
            <pc:sldMk cId="2386204316" sldId="778"/>
            <ac:picMk id="14" creationId="{123EDD18-E1E3-52A3-D726-511A484F2267}"/>
          </ac:picMkLst>
        </pc:picChg>
        <pc:picChg chg="add mod">
          <ac:chgData name="Hayley Mcmurray" userId="a3273a8f-d4d6-4046-9ffe-a02dd60ebdc0" providerId="ADAL" clId="{C44A2BE0-159C-414D-B309-C6A2CD07AE91}" dt="2023-07-17T14:27:49.864" v="11722"/>
          <ac:picMkLst>
            <pc:docMk/>
            <pc:sldMk cId="2386204316" sldId="778"/>
            <ac:picMk id="16" creationId="{976D0839-5E04-216B-C836-25F7E891F99B}"/>
          </ac:picMkLst>
        </pc:picChg>
      </pc:sldChg>
      <pc:sldChg chg="addSp delSp modSp modTransition modAnim modNotesTx">
        <pc:chgData name="Hayley Mcmurray" userId="a3273a8f-d4d6-4046-9ffe-a02dd60ebdc0" providerId="ADAL" clId="{C44A2BE0-159C-414D-B309-C6A2CD07AE91}" dt="2023-07-17T14:27:49.864" v="11722"/>
        <pc:sldMkLst>
          <pc:docMk/>
          <pc:sldMk cId="649617629" sldId="779"/>
        </pc:sldMkLst>
        <pc:picChg chg="add del mod">
          <ac:chgData name="Hayley Mcmurray" userId="a3273a8f-d4d6-4046-9ffe-a02dd60ebdc0" providerId="ADAL" clId="{C44A2BE0-159C-414D-B309-C6A2CD07AE91}" dt="2023-07-17T14:01:55.751" v="11701"/>
          <ac:picMkLst>
            <pc:docMk/>
            <pc:sldMk cId="649617629" sldId="779"/>
            <ac:picMk id="4" creationId="{1CFEB910-A017-8F66-99D6-FBBD784C177D}"/>
          </ac:picMkLst>
        </pc:picChg>
        <pc:picChg chg="add del mod">
          <ac:chgData name="Hayley Mcmurray" userId="a3273a8f-d4d6-4046-9ffe-a02dd60ebdc0" providerId="ADAL" clId="{C44A2BE0-159C-414D-B309-C6A2CD07AE91}" dt="2023-07-17T14:09:08.247" v="11710"/>
          <ac:picMkLst>
            <pc:docMk/>
            <pc:sldMk cId="649617629" sldId="779"/>
            <ac:picMk id="9" creationId="{91E0DF73-308F-BEB8-35DD-2D61519964AF}"/>
          </ac:picMkLst>
        </pc:picChg>
        <pc:picChg chg="add del mod">
          <ac:chgData name="Hayley Mcmurray" userId="a3273a8f-d4d6-4046-9ffe-a02dd60ebdc0" providerId="ADAL" clId="{C44A2BE0-159C-414D-B309-C6A2CD07AE91}" dt="2023-07-17T14:18:13.379" v="11717"/>
          <ac:picMkLst>
            <pc:docMk/>
            <pc:sldMk cId="649617629" sldId="779"/>
            <ac:picMk id="11" creationId="{D09B5307-4B32-291B-A1C6-78D3B018CF0D}"/>
          </ac:picMkLst>
        </pc:picChg>
        <pc:picChg chg="add mod">
          <ac:chgData name="Hayley Mcmurray" userId="a3273a8f-d4d6-4046-9ffe-a02dd60ebdc0" providerId="ADAL" clId="{C44A2BE0-159C-414D-B309-C6A2CD07AE91}" dt="2023-07-17T14:27:49.864" v="11722"/>
          <ac:picMkLst>
            <pc:docMk/>
            <pc:sldMk cId="649617629" sldId="779"/>
            <ac:picMk id="13" creationId="{A6F53DF2-E03B-4407-3044-C5D4B31F6F0D}"/>
          </ac:picMkLst>
        </pc:picChg>
      </pc:sldChg>
      <pc:sldChg chg="addSp delSp modSp modTransition modAnim modNotesTx">
        <pc:chgData name="Hayley Mcmurray" userId="a3273a8f-d4d6-4046-9ffe-a02dd60ebdc0" providerId="ADAL" clId="{C44A2BE0-159C-414D-B309-C6A2CD07AE91}" dt="2023-07-17T14:39:56.310" v="11743"/>
        <pc:sldMkLst>
          <pc:docMk/>
          <pc:sldMk cId="870564935" sldId="781"/>
        </pc:sldMkLst>
        <pc:picChg chg="add del mod">
          <ac:chgData name="Hayley Mcmurray" userId="a3273a8f-d4d6-4046-9ffe-a02dd60ebdc0" providerId="ADAL" clId="{C44A2BE0-159C-414D-B309-C6A2CD07AE91}" dt="2023-07-17T14:37:30.436" v="11742"/>
          <ac:picMkLst>
            <pc:docMk/>
            <pc:sldMk cId="870564935" sldId="781"/>
            <ac:picMk id="3" creationId="{B33F2A36-9EB0-F77E-4305-2B5BA2F7BD29}"/>
          </ac:picMkLst>
        </pc:picChg>
        <pc:picChg chg="add mod">
          <ac:chgData name="Hayley Mcmurray" userId="a3273a8f-d4d6-4046-9ffe-a02dd60ebdc0" providerId="ADAL" clId="{C44A2BE0-159C-414D-B309-C6A2CD07AE91}" dt="2023-07-17T14:39:56.310" v="11743"/>
          <ac:picMkLst>
            <pc:docMk/>
            <pc:sldMk cId="870564935" sldId="781"/>
            <ac:picMk id="10" creationId="{925F1BB5-E63C-61B1-10AC-9FCCA98DBCF5}"/>
          </ac:picMkLst>
        </pc:picChg>
      </pc:sldChg>
      <pc:sldChg chg="addSp delSp modSp mod modTransition modNotesTx">
        <pc:chgData name="Hayley Mcmurray" userId="a3273a8f-d4d6-4046-9ffe-a02dd60ebdc0" providerId="ADAL" clId="{C44A2BE0-159C-414D-B309-C6A2CD07AE91}" dt="2023-07-17T14:39:56.310" v="11743"/>
        <pc:sldMkLst>
          <pc:docMk/>
          <pc:sldMk cId="2165798862" sldId="782"/>
        </pc:sldMkLst>
        <pc:spChg chg="mod">
          <ac:chgData name="Hayley Mcmurray" userId="a3273a8f-d4d6-4046-9ffe-a02dd60ebdc0" providerId="ADAL" clId="{C44A2BE0-159C-414D-B309-C6A2CD07AE91}" dt="2023-07-17T12:42:11.138" v="11690" actId="20577"/>
          <ac:spMkLst>
            <pc:docMk/>
            <pc:sldMk cId="2165798862" sldId="782"/>
            <ac:spMk id="2" creationId="{C86EDA56-76A2-F769-71B8-8C6B55E41FFB}"/>
          </ac:spMkLst>
        </pc:spChg>
        <pc:spChg chg="del mod">
          <ac:chgData name="Hayley Mcmurray" userId="a3273a8f-d4d6-4046-9ffe-a02dd60ebdc0" providerId="ADAL" clId="{C44A2BE0-159C-414D-B309-C6A2CD07AE91}" dt="2023-07-17T10:57:56.501" v="10016" actId="931"/>
          <ac:spMkLst>
            <pc:docMk/>
            <pc:sldMk cId="2165798862" sldId="782"/>
            <ac:spMk id="3" creationId="{57CE0FAC-7C58-B4D8-9BAA-4795F020924A}"/>
          </ac:spMkLst>
        </pc:spChg>
        <pc:picChg chg="add mod">
          <ac:chgData name="Hayley Mcmurray" userId="a3273a8f-d4d6-4046-9ffe-a02dd60ebdc0" providerId="ADAL" clId="{C44A2BE0-159C-414D-B309-C6A2CD07AE91}" dt="2023-07-17T10:58:25.459" v="10021" actId="1076"/>
          <ac:picMkLst>
            <pc:docMk/>
            <pc:sldMk cId="2165798862" sldId="782"/>
            <ac:picMk id="5" creationId="{FD23E7DD-B5C6-B4E9-889C-DE1B9A20DA7E}"/>
          </ac:picMkLst>
        </pc:picChg>
        <pc:picChg chg="add mod">
          <ac:chgData name="Hayley Mcmurray" userId="a3273a8f-d4d6-4046-9ffe-a02dd60ebdc0" providerId="ADAL" clId="{C44A2BE0-159C-414D-B309-C6A2CD07AE91}" dt="2023-07-17T14:39:56.310" v="11743"/>
          <ac:picMkLst>
            <pc:docMk/>
            <pc:sldMk cId="2165798862" sldId="782"/>
            <ac:picMk id="7" creationId="{E4EE20B4-B376-77B3-4B11-E1771CF78C18}"/>
          </ac:picMkLst>
        </pc:picChg>
      </pc:sldChg>
      <pc:sldChg chg="addSp delSp modSp del mod">
        <pc:chgData name="Hayley Mcmurray" userId="a3273a8f-d4d6-4046-9ffe-a02dd60ebdc0" providerId="ADAL" clId="{C44A2BE0-159C-414D-B309-C6A2CD07AE91}" dt="2023-07-17T09:18:11.572" v="2278" actId="47"/>
        <pc:sldMkLst>
          <pc:docMk/>
          <pc:sldMk cId="3271328625" sldId="784"/>
        </pc:sldMkLst>
        <pc:spChg chg="add mod">
          <ac:chgData name="Hayley Mcmurray" userId="a3273a8f-d4d6-4046-9ffe-a02dd60ebdc0" providerId="ADAL" clId="{C44A2BE0-159C-414D-B309-C6A2CD07AE91}" dt="2023-07-17T09:18:10.335" v="2277" actId="21"/>
          <ac:spMkLst>
            <pc:docMk/>
            <pc:sldMk cId="3271328625" sldId="784"/>
            <ac:spMk id="4" creationId="{B370A618-ED96-5B09-D74D-C18845930AE3}"/>
          </ac:spMkLst>
        </pc:spChg>
        <pc:picChg chg="del mod">
          <ac:chgData name="Hayley Mcmurray" userId="a3273a8f-d4d6-4046-9ffe-a02dd60ebdc0" providerId="ADAL" clId="{C44A2BE0-159C-414D-B309-C6A2CD07AE91}" dt="2023-07-17T09:18:10.335" v="2277" actId="21"/>
          <ac:picMkLst>
            <pc:docMk/>
            <pc:sldMk cId="3271328625" sldId="784"/>
            <ac:picMk id="5" creationId="{51F02FF5-A322-F8DA-6603-28346FDDF9C3}"/>
          </ac:picMkLst>
        </pc:picChg>
      </pc:sldChg>
      <pc:sldChg chg="addSp delSp modSp mod modTransition modAnim modNotesTx">
        <pc:chgData name="Hayley Mcmurray" userId="a3273a8f-d4d6-4046-9ffe-a02dd60ebdc0" providerId="ADAL" clId="{C44A2BE0-159C-414D-B309-C6A2CD07AE91}" dt="2023-07-17T14:27:49.864" v="11722"/>
        <pc:sldMkLst>
          <pc:docMk/>
          <pc:sldMk cId="1568259512" sldId="785"/>
        </pc:sldMkLst>
        <pc:spChg chg="mod">
          <ac:chgData name="Hayley Mcmurray" userId="a3273a8f-d4d6-4046-9ffe-a02dd60ebdc0" providerId="ADAL" clId="{C44A2BE0-159C-414D-B309-C6A2CD07AE91}" dt="2023-07-17T10:36:59.327" v="8621" actId="113"/>
          <ac:spMkLst>
            <pc:docMk/>
            <pc:sldMk cId="1568259512" sldId="785"/>
            <ac:spMk id="2" creationId="{DE1E90D4-D730-83A6-87BC-6B8490105E5A}"/>
          </ac:spMkLst>
        </pc:spChg>
        <pc:picChg chg="add del mod">
          <ac:chgData name="Hayley Mcmurray" userId="a3273a8f-d4d6-4046-9ffe-a02dd60ebdc0" providerId="ADAL" clId="{C44A2BE0-159C-414D-B309-C6A2CD07AE91}" dt="2023-07-17T14:01:55.751" v="11701"/>
          <ac:picMkLst>
            <pc:docMk/>
            <pc:sldMk cId="1568259512" sldId="785"/>
            <ac:picMk id="4" creationId="{636A960D-5DCD-69E3-7BA1-22EA431450AE}"/>
          </ac:picMkLst>
        </pc:picChg>
        <pc:picChg chg="add del mod">
          <ac:chgData name="Hayley Mcmurray" userId="a3273a8f-d4d6-4046-9ffe-a02dd60ebdc0" providerId="ADAL" clId="{C44A2BE0-159C-414D-B309-C6A2CD07AE91}" dt="2023-07-17T14:09:08.247" v="11710"/>
          <ac:picMkLst>
            <pc:docMk/>
            <pc:sldMk cId="1568259512" sldId="785"/>
            <ac:picMk id="7" creationId="{28810FF2-8C09-D3A4-A267-0665DB529E32}"/>
          </ac:picMkLst>
        </pc:picChg>
        <pc:picChg chg="add del mod">
          <ac:chgData name="Hayley Mcmurray" userId="a3273a8f-d4d6-4046-9ffe-a02dd60ebdc0" providerId="ADAL" clId="{C44A2BE0-159C-414D-B309-C6A2CD07AE91}" dt="2023-07-17T14:18:13.379" v="11717"/>
          <ac:picMkLst>
            <pc:docMk/>
            <pc:sldMk cId="1568259512" sldId="785"/>
            <ac:picMk id="9" creationId="{B49BE87D-D6ED-064E-4AB1-1CA782BA39B9}"/>
          </ac:picMkLst>
        </pc:picChg>
        <pc:picChg chg="add mod">
          <ac:chgData name="Hayley Mcmurray" userId="a3273a8f-d4d6-4046-9ffe-a02dd60ebdc0" providerId="ADAL" clId="{C44A2BE0-159C-414D-B309-C6A2CD07AE91}" dt="2023-07-17T14:27:49.864" v="11722"/>
          <ac:picMkLst>
            <pc:docMk/>
            <pc:sldMk cId="1568259512" sldId="785"/>
            <ac:picMk id="11" creationId="{EC9962DA-6B0C-82A0-543E-579F49A5CBBB}"/>
          </ac:picMkLst>
        </pc:picChg>
      </pc:sldChg>
      <pc:sldChg chg="addSp delSp modSp mod modTransition modAnim modNotesTx">
        <pc:chgData name="Hayley Mcmurray" userId="a3273a8f-d4d6-4046-9ffe-a02dd60ebdc0" providerId="ADAL" clId="{C44A2BE0-159C-414D-B309-C6A2CD07AE91}" dt="2023-07-17T14:27:49.864" v="11722"/>
        <pc:sldMkLst>
          <pc:docMk/>
          <pc:sldMk cId="1226321817" sldId="786"/>
        </pc:sldMkLst>
        <pc:spChg chg="mod">
          <ac:chgData name="Hayley Mcmurray" userId="a3273a8f-d4d6-4046-9ffe-a02dd60ebdc0" providerId="ADAL" clId="{C44A2BE0-159C-414D-B309-C6A2CD07AE91}" dt="2023-07-17T10:37:04.318" v="8622" actId="113"/>
          <ac:spMkLst>
            <pc:docMk/>
            <pc:sldMk cId="1226321817" sldId="786"/>
            <ac:spMk id="2" creationId="{51789832-59A0-70C3-623C-C1B16BBEDE71}"/>
          </ac:spMkLst>
        </pc:spChg>
        <pc:picChg chg="add del mod">
          <ac:chgData name="Hayley Mcmurray" userId="a3273a8f-d4d6-4046-9ffe-a02dd60ebdc0" providerId="ADAL" clId="{C44A2BE0-159C-414D-B309-C6A2CD07AE91}" dt="2023-07-17T14:09:08.247" v="11710"/>
          <ac:picMkLst>
            <pc:docMk/>
            <pc:sldMk cId="1226321817" sldId="786"/>
            <ac:picMk id="6" creationId="{A9C7D275-A583-AC27-A8DF-3F6D75B98BA4}"/>
          </ac:picMkLst>
        </pc:picChg>
        <pc:picChg chg="add del mod">
          <ac:chgData name="Hayley Mcmurray" userId="a3273a8f-d4d6-4046-9ffe-a02dd60ebdc0" providerId="ADAL" clId="{C44A2BE0-159C-414D-B309-C6A2CD07AE91}" dt="2023-07-17T14:18:13.379" v="11717"/>
          <ac:picMkLst>
            <pc:docMk/>
            <pc:sldMk cId="1226321817" sldId="786"/>
            <ac:picMk id="8" creationId="{E8CF2506-1FDD-B918-E0A2-C558713A45A8}"/>
          </ac:picMkLst>
        </pc:picChg>
        <pc:picChg chg="add mod">
          <ac:chgData name="Hayley Mcmurray" userId="a3273a8f-d4d6-4046-9ffe-a02dd60ebdc0" providerId="ADAL" clId="{C44A2BE0-159C-414D-B309-C6A2CD07AE91}" dt="2023-07-17T14:27:49.864" v="11722"/>
          <ac:picMkLst>
            <pc:docMk/>
            <pc:sldMk cId="1226321817" sldId="786"/>
            <ac:picMk id="11" creationId="{36F59E25-B4B5-B844-BEB4-BEAB4ED01439}"/>
          </ac:picMkLst>
        </pc:picChg>
      </pc:sldChg>
      <pc:sldChg chg="addSp delSp modSp mod modTransition modAnim modNotesTx">
        <pc:chgData name="Hayley Mcmurray" userId="a3273a8f-d4d6-4046-9ffe-a02dd60ebdc0" providerId="ADAL" clId="{C44A2BE0-159C-414D-B309-C6A2CD07AE91}" dt="2023-07-17T14:34:16.937" v="11731"/>
        <pc:sldMkLst>
          <pc:docMk/>
          <pc:sldMk cId="2605527856" sldId="787"/>
        </pc:sldMkLst>
        <pc:spChg chg="mod">
          <ac:chgData name="Hayley Mcmurray" userId="a3273a8f-d4d6-4046-9ffe-a02dd60ebdc0" providerId="ADAL" clId="{C44A2BE0-159C-414D-B309-C6A2CD07AE91}" dt="2023-07-17T10:37:15.579" v="8623" actId="113"/>
          <ac:spMkLst>
            <pc:docMk/>
            <pc:sldMk cId="2605527856" sldId="787"/>
            <ac:spMk id="2" creationId="{963F9EF6-14F6-2D7C-6674-A3E27DFB4E92}"/>
          </ac:spMkLst>
        </pc:spChg>
        <pc:picChg chg="add del mod">
          <ac:chgData name="Hayley Mcmurray" userId="a3273a8f-d4d6-4046-9ffe-a02dd60ebdc0" providerId="ADAL" clId="{C44A2BE0-159C-414D-B309-C6A2CD07AE91}" dt="2023-07-17T14:18:13.379" v="11717"/>
          <ac:picMkLst>
            <pc:docMk/>
            <pc:sldMk cId="2605527856" sldId="787"/>
            <ac:picMk id="4" creationId="{12022C98-F2CB-327C-47C3-383D9F82AA36}"/>
          </ac:picMkLst>
        </pc:picChg>
        <pc:picChg chg="add mod">
          <ac:chgData name="Hayley Mcmurray" userId="a3273a8f-d4d6-4046-9ffe-a02dd60ebdc0" providerId="ADAL" clId="{C44A2BE0-159C-414D-B309-C6A2CD07AE91}" dt="2023-07-17T14:34:16.937" v="11731"/>
          <ac:picMkLst>
            <pc:docMk/>
            <pc:sldMk cId="2605527856" sldId="787"/>
            <ac:picMk id="7" creationId="{F3FFCB14-2618-E4D3-7631-DA06B16CCA81}"/>
          </ac:picMkLst>
        </pc:picChg>
      </pc:sldChg>
      <pc:sldChg chg="del modNotesTx">
        <pc:chgData name="Hayley Mcmurray" userId="a3273a8f-d4d6-4046-9ffe-a02dd60ebdc0" providerId="ADAL" clId="{C44A2BE0-159C-414D-B309-C6A2CD07AE91}" dt="2023-07-17T10:32:51.362" v="8614" actId="47"/>
        <pc:sldMkLst>
          <pc:docMk/>
          <pc:sldMk cId="2397871567" sldId="818"/>
        </pc:sldMkLst>
      </pc:sldChg>
      <pc:sldChg chg="delSp modSp del mod ord">
        <pc:chgData name="Hayley Mcmurray" userId="a3273a8f-d4d6-4046-9ffe-a02dd60ebdc0" providerId="ADAL" clId="{C44A2BE0-159C-414D-B309-C6A2CD07AE91}" dt="2023-07-17T09:17:01.799" v="2126" actId="47"/>
        <pc:sldMkLst>
          <pc:docMk/>
          <pc:sldMk cId="3618429168" sldId="819"/>
        </pc:sldMkLst>
        <pc:picChg chg="del mod">
          <ac:chgData name="Hayley Mcmurray" userId="a3273a8f-d4d6-4046-9ffe-a02dd60ebdc0" providerId="ADAL" clId="{C44A2BE0-159C-414D-B309-C6A2CD07AE91}" dt="2023-07-17T08:04:29.823" v="1" actId="21"/>
          <ac:picMkLst>
            <pc:docMk/>
            <pc:sldMk cId="3618429168" sldId="819"/>
            <ac:picMk id="4" creationId="{A7D9D649-39D4-26E1-96AB-34F8B96A0AFA}"/>
          </ac:picMkLst>
        </pc:picChg>
      </pc:sldChg>
      <pc:sldChg chg="addSp modSp mod modTransition modNotesTx">
        <pc:chgData name="Hayley Mcmurray" userId="a3273a8f-d4d6-4046-9ffe-a02dd60ebdc0" providerId="ADAL" clId="{C44A2BE0-159C-414D-B309-C6A2CD07AE91}" dt="2023-07-17T14:39:56.310" v="11743"/>
        <pc:sldMkLst>
          <pc:docMk/>
          <pc:sldMk cId="296296904" sldId="820"/>
        </pc:sldMkLst>
        <pc:spChg chg="mod">
          <ac:chgData name="Hayley Mcmurray" userId="a3273a8f-d4d6-4046-9ffe-a02dd60ebdc0" providerId="ADAL" clId="{C44A2BE0-159C-414D-B309-C6A2CD07AE91}" dt="2023-07-17T11:04:13.884" v="10142" actId="207"/>
          <ac:spMkLst>
            <pc:docMk/>
            <pc:sldMk cId="296296904" sldId="820"/>
            <ac:spMk id="2" creationId="{46EBA9F0-3A42-75B4-917F-D137C453C906}"/>
          </ac:spMkLst>
        </pc:spChg>
        <pc:spChg chg="mod">
          <ac:chgData name="Hayley Mcmurray" userId="a3273a8f-d4d6-4046-9ffe-a02dd60ebdc0" providerId="ADAL" clId="{C44A2BE0-159C-414D-B309-C6A2CD07AE91}" dt="2023-07-17T11:02:14.923" v="10122" actId="207"/>
          <ac:spMkLst>
            <pc:docMk/>
            <pc:sldMk cId="296296904" sldId="820"/>
            <ac:spMk id="3" creationId="{81F36A0A-FCB4-5483-8CC7-6EF6127C7DD6}"/>
          </ac:spMkLst>
        </pc:spChg>
        <pc:picChg chg="add mod">
          <ac:chgData name="Hayley Mcmurray" userId="a3273a8f-d4d6-4046-9ffe-a02dd60ebdc0" providerId="ADAL" clId="{C44A2BE0-159C-414D-B309-C6A2CD07AE91}" dt="2023-07-17T14:39:56.310" v="11743"/>
          <ac:picMkLst>
            <pc:docMk/>
            <pc:sldMk cId="296296904" sldId="820"/>
            <ac:picMk id="6" creationId="{48C6B53B-D6F3-B627-E1BF-3789EA1C4C28}"/>
          </ac:picMkLst>
        </pc:picChg>
      </pc:sldChg>
      <pc:sldChg chg="addSp delSp modSp add del mod ord modTransition modAnim modNotesTx">
        <pc:chgData name="Hayley Mcmurray" userId="a3273a8f-d4d6-4046-9ffe-a02dd60ebdc0" providerId="ADAL" clId="{C44A2BE0-159C-414D-B309-C6A2CD07AE91}" dt="2023-07-17T14:27:49.864" v="11722"/>
        <pc:sldMkLst>
          <pc:docMk/>
          <pc:sldMk cId="3288854230" sldId="821"/>
        </pc:sldMkLst>
        <pc:spChg chg="mod">
          <ac:chgData name="Hayley Mcmurray" userId="a3273a8f-d4d6-4046-9ffe-a02dd60ebdc0" providerId="ADAL" clId="{C44A2BE0-159C-414D-B309-C6A2CD07AE91}" dt="2023-07-17T10:37:35.237" v="8625" actId="207"/>
          <ac:spMkLst>
            <pc:docMk/>
            <pc:sldMk cId="3288854230" sldId="821"/>
            <ac:spMk id="2" creationId="{41D87707-175B-0B6A-34DA-121DA3759699}"/>
          </ac:spMkLst>
        </pc:spChg>
        <pc:spChg chg="add mod">
          <ac:chgData name="Hayley Mcmurray" userId="a3273a8f-d4d6-4046-9ffe-a02dd60ebdc0" providerId="ADAL" clId="{C44A2BE0-159C-414D-B309-C6A2CD07AE91}" dt="2023-07-17T10:56:55.010" v="10015" actId="207"/>
          <ac:spMkLst>
            <pc:docMk/>
            <pc:sldMk cId="3288854230" sldId="821"/>
            <ac:spMk id="3" creationId="{0F4EB317-AE31-DAF2-7AA3-CA813BCF4F9A}"/>
          </ac:spMkLst>
        </pc:spChg>
        <pc:picChg chg="add del mod">
          <ac:chgData name="Hayley Mcmurray" userId="a3273a8f-d4d6-4046-9ffe-a02dd60ebdc0" providerId="ADAL" clId="{C44A2BE0-159C-414D-B309-C6A2CD07AE91}" dt="2023-07-17T14:01:55.751" v="11701"/>
          <ac:picMkLst>
            <pc:docMk/>
            <pc:sldMk cId="3288854230" sldId="821"/>
            <ac:picMk id="6" creationId="{26F6E11E-2F39-89A0-4571-FD3C21371AC3}"/>
          </ac:picMkLst>
        </pc:picChg>
        <pc:picChg chg="add del mod">
          <ac:chgData name="Hayley Mcmurray" userId="a3273a8f-d4d6-4046-9ffe-a02dd60ebdc0" providerId="ADAL" clId="{C44A2BE0-159C-414D-B309-C6A2CD07AE91}" dt="2023-07-17T14:09:08.247" v="11710"/>
          <ac:picMkLst>
            <pc:docMk/>
            <pc:sldMk cId="3288854230" sldId="821"/>
            <ac:picMk id="8" creationId="{603CBEF5-9CA9-E054-5AC7-B52DC10EA617}"/>
          </ac:picMkLst>
        </pc:picChg>
        <pc:picChg chg="add del mod">
          <ac:chgData name="Hayley Mcmurray" userId="a3273a8f-d4d6-4046-9ffe-a02dd60ebdc0" providerId="ADAL" clId="{C44A2BE0-159C-414D-B309-C6A2CD07AE91}" dt="2023-07-17T14:18:13.379" v="11717"/>
          <ac:picMkLst>
            <pc:docMk/>
            <pc:sldMk cId="3288854230" sldId="821"/>
            <ac:picMk id="10" creationId="{A3B2D358-B5E3-05D1-8CC2-CA73447B37E8}"/>
          </ac:picMkLst>
        </pc:picChg>
        <pc:picChg chg="add mod">
          <ac:chgData name="Hayley Mcmurray" userId="a3273a8f-d4d6-4046-9ffe-a02dd60ebdc0" providerId="ADAL" clId="{C44A2BE0-159C-414D-B309-C6A2CD07AE91}" dt="2023-07-17T14:27:49.864" v="11722"/>
          <ac:picMkLst>
            <pc:docMk/>
            <pc:sldMk cId="3288854230" sldId="821"/>
            <ac:picMk id="13" creationId="{9651B449-958C-1654-C8F7-23F667EF851B}"/>
          </ac:picMkLst>
        </pc:picChg>
      </pc:sldChg>
      <pc:sldChg chg="addSp delSp modSp mod modTransition setBg modAnim modNotesTx">
        <pc:chgData name="Hayley Mcmurray" userId="a3273a8f-d4d6-4046-9ffe-a02dd60ebdc0" providerId="ADAL" clId="{C44A2BE0-159C-414D-B309-C6A2CD07AE91}" dt="2023-07-17T14:27:49.864" v="11722"/>
        <pc:sldMkLst>
          <pc:docMk/>
          <pc:sldMk cId="2986858210" sldId="822"/>
        </pc:sldMkLst>
        <pc:spChg chg="del mod">
          <ac:chgData name="Hayley Mcmurray" userId="a3273a8f-d4d6-4046-9ffe-a02dd60ebdc0" providerId="ADAL" clId="{C44A2BE0-159C-414D-B309-C6A2CD07AE91}" dt="2023-07-17T09:28:14.372" v="3135" actId="478"/>
          <ac:spMkLst>
            <pc:docMk/>
            <pc:sldMk cId="2986858210" sldId="822"/>
            <ac:spMk id="2" creationId="{380DC10B-4A34-3A52-04D4-CB22A67AB67F}"/>
          </ac:spMkLst>
        </pc:spChg>
        <pc:spChg chg="add del mod">
          <ac:chgData name="Hayley Mcmurray" userId="a3273a8f-d4d6-4046-9ffe-a02dd60ebdc0" providerId="ADAL" clId="{C44A2BE0-159C-414D-B309-C6A2CD07AE91}" dt="2023-07-17T09:25:25.938" v="3075"/>
          <ac:spMkLst>
            <pc:docMk/>
            <pc:sldMk cId="2986858210" sldId="822"/>
            <ac:spMk id="4" creationId="{2A760759-C61B-6663-2792-1ABBE4F10285}"/>
          </ac:spMkLst>
        </pc:spChg>
        <pc:spChg chg="add del mod">
          <ac:chgData name="Hayley Mcmurray" userId="a3273a8f-d4d6-4046-9ffe-a02dd60ebdc0" providerId="ADAL" clId="{C44A2BE0-159C-414D-B309-C6A2CD07AE91}" dt="2023-07-17T09:28:16.162" v="3136" actId="478"/>
          <ac:spMkLst>
            <pc:docMk/>
            <pc:sldMk cId="2986858210" sldId="822"/>
            <ac:spMk id="9" creationId="{B450209E-A3E9-F222-2993-9FC90E4E7A72}"/>
          </ac:spMkLst>
        </pc:spChg>
        <pc:spChg chg="add mod ord">
          <ac:chgData name="Hayley Mcmurray" userId="a3273a8f-d4d6-4046-9ffe-a02dd60ebdc0" providerId="ADAL" clId="{C44A2BE0-159C-414D-B309-C6A2CD07AE91}" dt="2023-07-17T10:30:05.286" v="8485" actId="207"/>
          <ac:spMkLst>
            <pc:docMk/>
            <pc:sldMk cId="2986858210" sldId="822"/>
            <ac:spMk id="10" creationId="{EAD335FC-A77B-6E86-E959-C6A71CC189F8}"/>
          </ac:spMkLst>
        </pc:spChg>
        <pc:spChg chg="add del mod">
          <ac:chgData name="Hayley Mcmurray" userId="a3273a8f-d4d6-4046-9ffe-a02dd60ebdc0" providerId="ADAL" clId="{C44A2BE0-159C-414D-B309-C6A2CD07AE91}" dt="2023-07-17T10:30:08.269" v="8488" actId="478"/>
          <ac:spMkLst>
            <pc:docMk/>
            <pc:sldMk cId="2986858210" sldId="822"/>
            <ac:spMk id="14" creationId="{DB116FFC-1EF5-59C0-3A99-D059459768AB}"/>
          </ac:spMkLst>
        </pc:spChg>
        <pc:spChg chg="add del">
          <ac:chgData name="Hayley Mcmurray" userId="a3273a8f-d4d6-4046-9ffe-a02dd60ebdc0" providerId="ADAL" clId="{C44A2BE0-159C-414D-B309-C6A2CD07AE91}" dt="2023-07-17T10:29:56.766" v="8479" actId="26606"/>
          <ac:spMkLst>
            <pc:docMk/>
            <pc:sldMk cId="2986858210" sldId="822"/>
            <ac:spMk id="19" creationId="{D009D6D5-DAC2-4A8B-A17A-E206B9012D09}"/>
          </ac:spMkLst>
        </pc:spChg>
        <pc:spChg chg="add del">
          <ac:chgData name="Hayley Mcmurray" userId="a3273a8f-d4d6-4046-9ffe-a02dd60ebdc0" providerId="ADAL" clId="{C44A2BE0-159C-414D-B309-C6A2CD07AE91}" dt="2023-07-17T10:29:59.077" v="8481" actId="26606"/>
          <ac:spMkLst>
            <pc:docMk/>
            <pc:sldMk cId="2986858210" sldId="822"/>
            <ac:spMk id="21" creationId="{B2DD41CD-8F47-4F56-AD12-4E2FF7696987}"/>
          </ac:spMkLst>
        </pc:spChg>
        <pc:spChg chg="add del">
          <ac:chgData name="Hayley Mcmurray" userId="a3273a8f-d4d6-4046-9ffe-a02dd60ebdc0" providerId="ADAL" clId="{C44A2BE0-159C-414D-B309-C6A2CD07AE91}" dt="2023-07-17T10:29:59.077" v="8481" actId="26606"/>
          <ac:spMkLst>
            <pc:docMk/>
            <pc:sldMk cId="2986858210" sldId="822"/>
            <ac:spMk id="22" creationId="{45D37F4E-DDB4-456B-97E0-9937730A039F}"/>
          </ac:spMkLst>
        </pc:spChg>
        <pc:spChg chg="add del">
          <ac:chgData name="Hayley Mcmurray" userId="a3273a8f-d4d6-4046-9ffe-a02dd60ebdc0" providerId="ADAL" clId="{C44A2BE0-159C-414D-B309-C6A2CD07AE91}" dt="2023-07-17T10:30:02.640" v="8483" actId="26606"/>
          <ac:spMkLst>
            <pc:docMk/>
            <pc:sldMk cId="2986858210" sldId="822"/>
            <ac:spMk id="24" creationId="{04812C46-200A-4DEB-A05E-3ED6C68C2387}"/>
          </ac:spMkLst>
        </pc:spChg>
        <pc:spChg chg="add del">
          <ac:chgData name="Hayley Mcmurray" userId="a3273a8f-d4d6-4046-9ffe-a02dd60ebdc0" providerId="ADAL" clId="{C44A2BE0-159C-414D-B309-C6A2CD07AE91}" dt="2023-07-17T10:30:02.640" v="8483" actId="26606"/>
          <ac:spMkLst>
            <pc:docMk/>
            <pc:sldMk cId="2986858210" sldId="822"/>
            <ac:spMk id="25" creationId="{D1EA859B-E555-4109-94F3-6700E046E008}"/>
          </ac:spMkLst>
        </pc:spChg>
        <pc:spChg chg="add">
          <ac:chgData name="Hayley Mcmurray" userId="a3273a8f-d4d6-4046-9ffe-a02dd60ebdc0" providerId="ADAL" clId="{C44A2BE0-159C-414D-B309-C6A2CD07AE91}" dt="2023-07-17T10:30:02.642" v="8484" actId="26606"/>
          <ac:spMkLst>
            <pc:docMk/>
            <pc:sldMk cId="2986858210" sldId="822"/>
            <ac:spMk id="27" creationId="{D1D34770-47A8-402C-AF23-2B653F2D88C1}"/>
          </ac:spMkLst>
        </pc:spChg>
        <pc:graphicFrameChg chg="add del mod modGraphic">
          <ac:chgData name="Hayley Mcmurray" userId="a3273a8f-d4d6-4046-9ffe-a02dd60ebdc0" providerId="ADAL" clId="{C44A2BE0-159C-414D-B309-C6A2CD07AE91}" dt="2023-07-17T09:48:47.442" v="6714" actId="478"/>
          <ac:graphicFrameMkLst>
            <pc:docMk/>
            <pc:sldMk cId="2986858210" sldId="822"/>
            <ac:graphicFrameMk id="7" creationId="{BD79A2B0-BDB7-BEE3-77D0-BEA413E30EA3}"/>
          </ac:graphicFrameMkLst>
        </pc:graphicFrameChg>
        <pc:picChg chg="del">
          <ac:chgData name="Hayley Mcmurray" userId="a3273a8f-d4d6-4046-9ffe-a02dd60ebdc0" providerId="ADAL" clId="{C44A2BE0-159C-414D-B309-C6A2CD07AE91}" dt="2023-07-17T09:24:47.355" v="3025" actId="478"/>
          <ac:picMkLst>
            <pc:docMk/>
            <pc:sldMk cId="2986858210" sldId="822"/>
            <ac:picMk id="5" creationId="{C3028C5F-971F-F133-5CC9-4BEDACD4A922}"/>
          </ac:picMkLst>
        </pc:picChg>
        <pc:picChg chg="add del mod">
          <ac:chgData name="Hayley Mcmurray" userId="a3273a8f-d4d6-4046-9ffe-a02dd60ebdc0" providerId="ADAL" clId="{C44A2BE0-159C-414D-B309-C6A2CD07AE91}" dt="2023-07-17T10:29:41.042" v="8477" actId="21"/>
          <ac:picMkLst>
            <pc:docMk/>
            <pc:sldMk cId="2986858210" sldId="822"/>
            <ac:picMk id="6" creationId="{B5B26493-2726-9FD2-C2E5-C6BF4A8B1B6C}"/>
          </ac:picMkLst>
        </pc:picChg>
        <pc:picChg chg="add del">
          <ac:chgData name="Hayley Mcmurray" userId="a3273a8f-d4d6-4046-9ffe-a02dd60ebdc0" providerId="ADAL" clId="{C44A2BE0-159C-414D-B309-C6A2CD07AE91}" dt="2023-07-17T10:12:02.994" v="7528" actId="478"/>
          <ac:picMkLst>
            <pc:docMk/>
            <pc:sldMk cId="2986858210" sldId="822"/>
            <ac:picMk id="11" creationId="{98A86F09-01C5-E632-D2E9-4629994C9255}"/>
          </ac:picMkLst>
        </pc:picChg>
        <pc:picChg chg="add mod ord">
          <ac:chgData name="Hayley Mcmurray" userId="a3273a8f-d4d6-4046-9ffe-a02dd60ebdc0" providerId="ADAL" clId="{C44A2BE0-159C-414D-B309-C6A2CD07AE91}" dt="2023-07-17T10:30:05.948" v="8486" actId="27614"/>
          <ac:picMkLst>
            <pc:docMk/>
            <pc:sldMk cId="2986858210" sldId="822"/>
            <ac:picMk id="12" creationId="{B930E25C-77BE-DD06-4201-CF5D646A27C6}"/>
          </ac:picMkLst>
        </pc:picChg>
        <pc:picChg chg="add del mod">
          <ac:chgData name="Hayley Mcmurray" userId="a3273a8f-d4d6-4046-9ffe-a02dd60ebdc0" providerId="ADAL" clId="{C44A2BE0-159C-414D-B309-C6A2CD07AE91}" dt="2023-07-17T14:09:08.247" v="11710"/>
          <ac:picMkLst>
            <pc:docMk/>
            <pc:sldMk cId="2986858210" sldId="822"/>
            <ac:picMk id="16" creationId="{072F6495-45F5-FBD5-A845-DB90FD5EDC42}"/>
          </ac:picMkLst>
        </pc:picChg>
        <pc:picChg chg="add del mod">
          <ac:chgData name="Hayley Mcmurray" userId="a3273a8f-d4d6-4046-9ffe-a02dd60ebdc0" providerId="ADAL" clId="{C44A2BE0-159C-414D-B309-C6A2CD07AE91}" dt="2023-07-17T14:18:13.379" v="11717"/>
          <ac:picMkLst>
            <pc:docMk/>
            <pc:sldMk cId="2986858210" sldId="822"/>
            <ac:picMk id="18" creationId="{77101D32-E279-4C25-D5D3-1A910D8A67C9}"/>
          </ac:picMkLst>
        </pc:picChg>
        <pc:picChg chg="add mod">
          <ac:chgData name="Hayley Mcmurray" userId="a3273a8f-d4d6-4046-9ffe-a02dd60ebdc0" providerId="ADAL" clId="{C44A2BE0-159C-414D-B309-C6A2CD07AE91}" dt="2023-07-17T14:27:49.864" v="11722"/>
          <ac:picMkLst>
            <pc:docMk/>
            <pc:sldMk cId="2986858210" sldId="822"/>
            <ac:picMk id="23" creationId="{B9D535DA-CAD3-9E18-36BE-67C9F6618150}"/>
          </ac:picMkLst>
        </pc:picChg>
      </pc:sldChg>
      <pc:sldChg chg="addSp delSp modSp mod modTransition modAnim modNotesTx">
        <pc:chgData name="Hayley Mcmurray" userId="a3273a8f-d4d6-4046-9ffe-a02dd60ebdc0" providerId="ADAL" clId="{C44A2BE0-159C-414D-B309-C6A2CD07AE91}" dt="2023-07-17T14:27:49.864" v="11722"/>
        <pc:sldMkLst>
          <pc:docMk/>
          <pc:sldMk cId="17885279" sldId="823"/>
        </pc:sldMkLst>
        <pc:spChg chg="del">
          <ac:chgData name="Hayley Mcmurray" userId="a3273a8f-d4d6-4046-9ffe-a02dd60ebdc0" providerId="ADAL" clId="{C44A2BE0-159C-414D-B309-C6A2CD07AE91}" dt="2023-07-17T09:28:36.363" v="3139" actId="478"/>
          <ac:spMkLst>
            <pc:docMk/>
            <pc:sldMk cId="17885279" sldId="823"/>
            <ac:spMk id="2" creationId="{9CDDC717-26D9-8307-E748-BBDC4C8C57E2}"/>
          </ac:spMkLst>
        </pc:spChg>
        <pc:spChg chg="add mod">
          <ac:chgData name="Hayley Mcmurray" userId="a3273a8f-d4d6-4046-9ffe-a02dd60ebdc0" providerId="ADAL" clId="{C44A2BE0-159C-414D-B309-C6A2CD07AE91}" dt="2023-07-17T09:28:26.740" v="3138"/>
          <ac:spMkLst>
            <pc:docMk/>
            <pc:sldMk cId="17885279" sldId="823"/>
            <ac:spMk id="4" creationId="{2511020E-A643-D31D-CF25-D9B0BAD9A87C}"/>
          </ac:spMkLst>
        </pc:spChg>
        <pc:spChg chg="add mod">
          <ac:chgData name="Hayley Mcmurray" userId="a3273a8f-d4d6-4046-9ffe-a02dd60ebdc0" providerId="ADAL" clId="{C44A2BE0-159C-414D-B309-C6A2CD07AE91}" dt="2023-07-17T09:28:26.740" v="3138"/>
          <ac:spMkLst>
            <pc:docMk/>
            <pc:sldMk cId="17885279" sldId="823"/>
            <ac:spMk id="6" creationId="{B8A0AB93-FC3D-1EE9-62DC-CA2A216C6B28}"/>
          </ac:spMkLst>
        </pc:spChg>
        <pc:spChg chg="add del mod">
          <ac:chgData name="Hayley Mcmurray" userId="a3273a8f-d4d6-4046-9ffe-a02dd60ebdc0" providerId="ADAL" clId="{C44A2BE0-159C-414D-B309-C6A2CD07AE91}" dt="2023-07-17T10:03:38.876" v="7223" actId="478"/>
          <ac:spMkLst>
            <pc:docMk/>
            <pc:sldMk cId="17885279" sldId="823"/>
            <ac:spMk id="9" creationId="{624DCEA1-EF4F-BB03-4655-A6A1B962A219}"/>
          </ac:spMkLst>
        </pc:spChg>
        <pc:spChg chg="add mod">
          <ac:chgData name="Hayley Mcmurray" userId="a3273a8f-d4d6-4046-9ffe-a02dd60ebdc0" providerId="ADAL" clId="{C44A2BE0-159C-414D-B309-C6A2CD07AE91}" dt="2023-07-17T10:00:02.156" v="7175" actId="20577"/>
          <ac:spMkLst>
            <pc:docMk/>
            <pc:sldMk cId="17885279" sldId="823"/>
            <ac:spMk id="10" creationId="{D9F46AA5-0BE0-08F8-BFD6-10420191477D}"/>
          </ac:spMkLst>
        </pc:spChg>
        <pc:grpChg chg="add mod">
          <ac:chgData name="Hayley Mcmurray" userId="a3273a8f-d4d6-4046-9ffe-a02dd60ebdc0" providerId="ADAL" clId="{C44A2BE0-159C-414D-B309-C6A2CD07AE91}" dt="2023-07-17T09:28:26.740" v="3138"/>
          <ac:grpSpMkLst>
            <pc:docMk/>
            <pc:sldMk cId="17885279" sldId="823"/>
            <ac:grpSpMk id="3" creationId="{AFB39320-1EA8-3DF6-825D-AF711C099AC7}"/>
          </ac:grpSpMkLst>
        </pc:grpChg>
        <pc:graphicFrameChg chg="add mod">
          <ac:chgData name="Hayley Mcmurray" userId="a3273a8f-d4d6-4046-9ffe-a02dd60ebdc0" providerId="ADAL" clId="{C44A2BE0-159C-414D-B309-C6A2CD07AE91}" dt="2023-07-17T10:16:11.286" v="7663" actId="207"/>
          <ac:graphicFrameMkLst>
            <pc:docMk/>
            <pc:sldMk cId="17885279" sldId="823"/>
            <ac:graphicFrameMk id="7" creationId="{129CB620-8320-9746-C33A-ADC19A74796F}"/>
          </ac:graphicFrameMkLst>
        </pc:graphicFrameChg>
        <pc:picChg chg="del mod">
          <ac:chgData name="Hayley Mcmurray" userId="a3273a8f-d4d6-4046-9ffe-a02dd60ebdc0" providerId="ADAL" clId="{C44A2BE0-159C-414D-B309-C6A2CD07AE91}" dt="2023-07-17T09:36:51.439" v="5223" actId="478"/>
          <ac:picMkLst>
            <pc:docMk/>
            <pc:sldMk cId="17885279" sldId="823"/>
            <ac:picMk id="5" creationId="{A7848CAF-4C60-305E-4E79-0151507C0C48}"/>
          </ac:picMkLst>
        </pc:picChg>
        <pc:picChg chg="add del mod">
          <ac:chgData name="Hayley Mcmurray" userId="a3273a8f-d4d6-4046-9ffe-a02dd60ebdc0" providerId="ADAL" clId="{C44A2BE0-159C-414D-B309-C6A2CD07AE91}" dt="2023-07-17T14:09:08.247" v="11710"/>
          <ac:picMkLst>
            <pc:docMk/>
            <pc:sldMk cId="17885279" sldId="823"/>
            <ac:picMk id="12" creationId="{FB049169-0A9A-86DA-9862-BF9FFB4439EA}"/>
          </ac:picMkLst>
        </pc:picChg>
        <pc:picChg chg="add del mod">
          <ac:chgData name="Hayley Mcmurray" userId="a3273a8f-d4d6-4046-9ffe-a02dd60ebdc0" providerId="ADAL" clId="{C44A2BE0-159C-414D-B309-C6A2CD07AE91}" dt="2023-07-17T14:18:13.379" v="11717"/>
          <ac:picMkLst>
            <pc:docMk/>
            <pc:sldMk cId="17885279" sldId="823"/>
            <ac:picMk id="14" creationId="{AA67BD07-2E9B-0C9C-73A4-049C6E57C778}"/>
          </ac:picMkLst>
        </pc:picChg>
        <pc:picChg chg="add mod">
          <ac:chgData name="Hayley Mcmurray" userId="a3273a8f-d4d6-4046-9ffe-a02dd60ebdc0" providerId="ADAL" clId="{C44A2BE0-159C-414D-B309-C6A2CD07AE91}" dt="2023-07-17T14:27:49.864" v="11722"/>
          <ac:picMkLst>
            <pc:docMk/>
            <pc:sldMk cId="17885279" sldId="823"/>
            <ac:picMk id="16" creationId="{98DD6174-1D36-FB4A-6B79-3B8FC432CBE6}"/>
          </ac:picMkLst>
        </pc:picChg>
      </pc:sldChg>
      <pc:sldChg chg="addSp delSp modSp mod modTransition modAnim modNotesTx">
        <pc:chgData name="Hayley Mcmurray" userId="a3273a8f-d4d6-4046-9ffe-a02dd60ebdc0" providerId="ADAL" clId="{C44A2BE0-159C-414D-B309-C6A2CD07AE91}" dt="2023-07-17T14:29:49.296" v="11724"/>
        <pc:sldMkLst>
          <pc:docMk/>
          <pc:sldMk cId="667620000" sldId="824"/>
        </pc:sldMkLst>
        <pc:spChg chg="mod">
          <ac:chgData name="Hayley Mcmurray" userId="a3273a8f-d4d6-4046-9ffe-a02dd60ebdc0" providerId="ADAL" clId="{C44A2BE0-159C-414D-B309-C6A2CD07AE91}" dt="2023-07-17T09:38:49.834" v="5269" actId="113"/>
          <ac:spMkLst>
            <pc:docMk/>
            <pc:sldMk cId="667620000" sldId="824"/>
            <ac:spMk id="2" creationId="{4775AFF5-D5BF-EE8C-6E2F-E848A9DA31EC}"/>
          </ac:spMkLst>
        </pc:spChg>
        <pc:spChg chg="add del mod">
          <ac:chgData name="Hayley Mcmurray" userId="a3273a8f-d4d6-4046-9ffe-a02dd60ebdc0" providerId="ADAL" clId="{C44A2BE0-159C-414D-B309-C6A2CD07AE91}" dt="2023-07-17T09:51:10.788" v="6751" actId="1032"/>
          <ac:spMkLst>
            <pc:docMk/>
            <pc:sldMk cId="667620000" sldId="824"/>
            <ac:spMk id="4" creationId="{DFEEA4FF-2F66-691A-9051-48C2C60AD35C}"/>
          </ac:spMkLst>
        </pc:spChg>
        <pc:graphicFrameChg chg="add mod modGraphic">
          <ac:chgData name="Hayley Mcmurray" userId="a3273a8f-d4d6-4046-9ffe-a02dd60ebdc0" providerId="ADAL" clId="{C44A2BE0-159C-414D-B309-C6A2CD07AE91}" dt="2023-07-17T10:29:25.097" v="8476" actId="20577"/>
          <ac:graphicFrameMkLst>
            <pc:docMk/>
            <pc:sldMk cId="667620000" sldId="824"/>
            <ac:graphicFrameMk id="6" creationId="{7B2D1B66-5BFF-E1B4-DE13-CF1DA3842300}"/>
          </ac:graphicFrameMkLst>
        </pc:graphicFrameChg>
        <pc:picChg chg="del mod">
          <ac:chgData name="Hayley Mcmurray" userId="a3273a8f-d4d6-4046-9ffe-a02dd60ebdc0" providerId="ADAL" clId="{C44A2BE0-159C-414D-B309-C6A2CD07AE91}" dt="2023-07-17T09:48:03.300" v="6701" actId="478"/>
          <ac:picMkLst>
            <pc:docMk/>
            <pc:sldMk cId="667620000" sldId="824"/>
            <ac:picMk id="5" creationId="{35F70DDE-D68E-0946-7BE4-8EB0DF0EC531}"/>
          </ac:picMkLst>
        </pc:picChg>
        <pc:picChg chg="add del mod">
          <ac:chgData name="Hayley Mcmurray" userId="a3273a8f-d4d6-4046-9ffe-a02dd60ebdc0" providerId="ADAL" clId="{C44A2BE0-159C-414D-B309-C6A2CD07AE91}" dt="2023-07-17T14:09:08.247" v="11710"/>
          <ac:picMkLst>
            <pc:docMk/>
            <pc:sldMk cId="667620000" sldId="824"/>
            <ac:picMk id="8" creationId="{7F209E84-EAC2-37B5-F47B-93C471D72E1C}"/>
          </ac:picMkLst>
        </pc:picChg>
        <pc:picChg chg="add del mod">
          <ac:chgData name="Hayley Mcmurray" userId="a3273a8f-d4d6-4046-9ffe-a02dd60ebdc0" providerId="ADAL" clId="{C44A2BE0-159C-414D-B309-C6A2CD07AE91}" dt="2023-07-17T14:18:13.379" v="11717"/>
          <ac:picMkLst>
            <pc:docMk/>
            <pc:sldMk cId="667620000" sldId="824"/>
            <ac:picMk id="10" creationId="{67B0893D-97A8-E760-6743-BBBB3FE167EA}"/>
          </ac:picMkLst>
        </pc:picChg>
        <pc:picChg chg="add del mod">
          <ac:chgData name="Hayley Mcmurray" userId="a3273a8f-d4d6-4046-9ffe-a02dd60ebdc0" providerId="ADAL" clId="{C44A2BE0-159C-414D-B309-C6A2CD07AE91}" dt="2023-07-17T14:27:56.926" v="11723"/>
          <ac:picMkLst>
            <pc:docMk/>
            <pc:sldMk cId="667620000" sldId="824"/>
            <ac:picMk id="12" creationId="{B8B63651-2A93-D1A1-1B21-654B59D72ABE}"/>
          </ac:picMkLst>
        </pc:picChg>
        <pc:picChg chg="add mod">
          <ac:chgData name="Hayley Mcmurray" userId="a3273a8f-d4d6-4046-9ffe-a02dd60ebdc0" providerId="ADAL" clId="{C44A2BE0-159C-414D-B309-C6A2CD07AE91}" dt="2023-07-17T14:29:49.296" v="11724"/>
          <ac:picMkLst>
            <pc:docMk/>
            <pc:sldMk cId="667620000" sldId="824"/>
            <ac:picMk id="18" creationId="{294A40B4-A2C6-3CE6-B95C-6BFA0A2694B7}"/>
          </ac:picMkLst>
        </pc:picChg>
      </pc:sldChg>
      <pc:sldChg chg="addSp delSp modSp new mod modTransition modAnim modNotesTx">
        <pc:chgData name="Hayley Mcmurray" userId="a3273a8f-d4d6-4046-9ffe-a02dd60ebdc0" providerId="ADAL" clId="{C44A2BE0-159C-414D-B309-C6A2CD07AE91}" dt="2023-07-17T14:34:16.937" v="11731"/>
        <pc:sldMkLst>
          <pc:docMk/>
          <pc:sldMk cId="1024482545" sldId="825"/>
        </pc:sldMkLst>
        <pc:spChg chg="mod">
          <ac:chgData name="Hayley Mcmurray" userId="a3273a8f-d4d6-4046-9ffe-a02dd60ebdc0" providerId="ADAL" clId="{C44A2BE0-159C-414D-B309-C6A2CD07AE91}" dt="2023-07-17T11:07:16.901" v="10152" actId="207"/>
          <ac:spMkLst>
            <pc:docMk/>
            <pc:sldMk cId="1024482545" sldId="825"/>
            <ac:spMk id="2" creationId="{1F57E1DD-9D78-5C5D-3B9A-97DC16E25F4C}"/>
          </ac:spMkLst>
        </pc:spChg>
        <pc:spChg chg="del">
          <ac:chgData name="Hayley Mcmurray" userId="a3273a8f-d4d6-4046-9ffe-a02dd60ebdc0" providerId="ADAL" clId="{C44A2BE0-159C-414D-B309-C6A2CD07AE91}" dt="2023-07-17T08:04:33.750" v="3"/>
          <ac:spMkLst>
            <pc:docMk/>
            <pc:sldMk cId="1024482545" sldId="825"/>
            <ac:spMk id="3" creationId="{E0AAEB64-9692-3AD9-7253-29BEBD829F77}"/>
          </ac:spMkLst>
        </pc:spChg>
        <pc:spChg chg="add mod">
          <ac:chgData name="Hayley Mcmurray" userId="a3273a8f-d4d6-4046-9ffe-a02dd60ebdc0" providerId="ADAL" clId="{C44A2BE0-159C-414D-B309-C6A2CD07AE91}" dt="2023-07-17T14:17:52.003" v="11716" actId="20577"/>
          <ac:spMkLst>
            <pc:docMk/>
            <pc:sldMk cId="1024482545" sldId="825"/>
            <ac:spMk id="6" creationId="{02D2841A-F9D4-F1AD-F941-67FE90509147}"/>
          </ac:spMkLst>
        </pc:spChg>
        <pc:spChg chg="add del mod">
          <ac:chgData name="Hayley Mcmurray" userId="a3273a8f-d4d6-4046-9ffe-a02dd60ebdc0" providerId="ADAL" clId="{C44A2BE0-159C-414D-B309-C6A2CD07AE91}" dt="2023-07-17T08:08:18.581" v="280" actId="478"/>
          <ac:spMkLst>
            <pc:docMk/>
            <pc:sldMk cId="1024482545" sldId="825"/>
            <ac:spMk id="8" creationId="{990924FF-F1E5-BC99-8C7A-1BA554E79BD8}"/>
          </ac:spMkLst>
        </pc:spChg>
        <pc:picChg chg="add del mod">
          <ac:chgData name="Hayley Mcmurray" userId="a3273a8f-d4d6-4046-9ffe-a02dd60ebdc0" providerId="ADAL" clId="{C44A2BE0-159C-414D-B309-C6A2CD07AE91}" dt="2023-07-17T08:08:11.689" v="279" actId="478"/>
          <ac:picMkLst>
            <pc:docMk/>
            <pc:sldMk cId="1024482545" sldId="825"/>
            <ac:picMk id="4" creationId="{4F4FEC99-30E5-DAB9-ECD7-C1AB2C82B99F}"/>
          </ac:picMkLst>
        </pc:picChg>
        <pc:picChg chg="add mod">
          <ac:chgData name="Hayley Mcmurray" userId="a3273a8f-d4d6-4046-9ffe-a02dd60ebdc0" providerId="ADAL" clId="{C44A2BE0-159C-414D-B309-C6A2CD07AE91}" dt="2023-07-17T08:05:16.604" v="9" actId="1076"/>
          <ac:picMkLst>
            <pc:docMk/>
            <pc:sldMk cId="1024482545" sldId="825"/>
            <ac:picMk id="5" creationId="{6516D661-21CF-1063-BE34-FE97E0B6CA8E}"/>
          </ac:picMkLst>
        </pc:picChg>
        <pc:picChg chg="add del mod">
          <ac:chgData name="Hayley Mcmurray" userId="a3273a8f-d4d6-4046-9ffe-a02dd60ebdc0" providerId="ADAL" clId="{C44A2BE0-159C-414D-B309-C6A2CD07AE91}" dt="2023-07-17T14:18:13.379" v="11717"/>
          <ac:picMkLst>
            <pc:docMk/>
            <pc:sldMk cId="1024482545" sldId="825"/>
            <ac:picMk id="10" creationId="{2D4125C5-8F1E-327F-29BC-6AD4E68BA7BA}"/>
          </ac:picMkLst>
        </pc:picChg>
        <pc:picChg chg="add mod">
          <ac:chgData name="Hayley Mcmurray" userId="a3273a8f-d4d6-4046-9ffe-a02dd60ebdc0" providerId="ADAL" clId="{C44A2BE0-159C-414D-B309-C6A2CD07AE91}" dt="2023-07-17T14:34:16.937" v="11731"/>
          <ac:picMkLst>
            <pc:docMk/>
            <pc:sldMk cId="1024482545" sldId="825"/>
            <ac:picMk id="12" creationId="{0E4B983D-A21B-F408-DD35-ADC016E4DD20}"/>
          </ac:picMkLst>
        </pc:picChg>
      </pc:sldChg>
      <pc:sldChg chg="new del">
        <pc:chgData name="Hayley Mcmurray" userId="a3273a8f-d4d6-4046-9ffe-a02dd60ebdc0" providerId="ADAL" clId="{C44A2BE0-159C-414D-B309-C6A2CD07AE91}" dt="2023-07-17T09:25:31.523" v="3076" actId="47"/>
        <pc:sldMkLst>
          <pc:docMk/>
          <pc:sldMk cId="959000141" sldId="826"/>
        </pc:sldMkLst>
      </pc:sldChg>
      <pc:sldChg chg="addSp delSp modSp new mod modTransition modAnim modNotesTx">
        <pc:chgData name="Hayley Mcmurray" userId="a3273a8f-d4d6-4046-9ffe-a02dd60ebdc0" providerId="ADAL" clId="{C44A2BE0-159C-414D-B309-C6A2CD07AE91}" dt="2023-07-17T14:34:16.937" v="11731"/>
        <pc:sldMkLst>
          <pc:docMk/>
          <pc:sldMk cId="974039263" sldId="826"/>
        </pc:sldMkLst>
        <pc:spChg chg="mod">
          <ac:chgData name="Hayley Mcmurray" userId="a3273a8f-d4d6-4046-9ffe-a02dd60ebdc0" providerId="ADAL" clId="{C44A2BE0-159C-414D-B309-C6A2CD07AE91}" dt="2023-07-17T09:48:28.127" v="6713" actId="113"/>
          <ac:spMkLst>
            <pc:docMk/>
            <pc:sldMk cId="974039263" sldId="826"/>
            <ac:spMk id="2" creationId="{A4A615D2-E4A1-3518-7CF9-D0339F39FB32}"/>
          </ac:spMkLst>
        </pc:spChg>
        <pc:spChg chg="del">
          <ac:chgData name="Hayley Mcmurray" userId="a3273a8f-d4d6-4046-9ffe-a02dd60ebdc0" providerId="ADAL" clId="{C44A2BE0-159C-414D-B309-C6A2CD07AE91}" dt="2023-07-17T10:30:17.199" v="8489"/>
          <ac:spMkLst>
            <pc:docMk/>
            <pc:sldMk cId="974039263" sldId="826"/>
            <ac:spMk id="3" creationId="{36FF9F90-C470-5E0A-9A4B-D9B4A321D844}"/>
          </ac:spMkLst>
        </pc:spChg>
        <pc:picChg chg="add mod">
          <ac:chgData name="Hayley Mcmurray" userId="a3273a8f-d4d6-4046-9ffe-a02dd60ebdc0" providerId="ADAL" clId="{C44A2BE0-159C-414D-B309-C6A2CD07AE91}" dt="2023-07-17T10:30:17.199" v="8489"/>
          <ac:picMkLst>
            <pc:docMk/>
            <pc:sldMk cId="974039263" sldId="826"/>
            <ac:picMk id="4" creationId="{4C348479-0DC5-8B11-34F4-137F67BAAFEE}"/>
          </ac:picMkLst>
        </pc:picChg>
        <pc:picChg chg="add del mod">
          <ac:chgData name="Hayley Mcmurray" userId="a3273a8f-d4d6-4046-9ffe-a02dd60ebdc0" providerId="ADAL" clId="{C44A2BE0-159C-414D-B309-C6A2CD07AE91}" dt="2023-07-17T14:09:06.797" v="11709"/>
          <ac:picMkLst>
            <pc:docMk/>
            <pc:sldMk cId="974039263" sldId="826"/>
            <ac:picMk id="6" creationId="{7075A639-0E52-DBE1-C211-E9649E80B961}"/>
          </ac:picMkLst>
        </pc:picChg>
        <pc:picChg chg="add del mod">
          <ac:chgData name="Hayley Mcmurray" userId="a3273a8f-d4d6-4046-9ffe-a02dd60ebdc0" providerId="ADAL" clId="{C44A2BE0-159C-414D-B309-C6A2CD07AE91}" dt="2023-07-17T14:18:13.379" v="11717"/>
          <ac:picMkLst>
            <pc:docMk/>
            <pc:sldMk cId="974039263" sldId="826"/>
            <ac:picMk id="10" creationId="{11B13DF2-A83C-BB6F-F834-FBE2B060D10B}"/>
          </ac:picMkLst>
        </pc:picChg>
        <pc:picChg chg="add del mod">
          <ac:chgData name="Hayley Mcmurray" userId="a3273a8f-d4d6-4046-9ffe-a02dd60ebdc0" providerId="ADAL" clId="{C44A2BE0-159C-414D-B309-C6A2CD07AE91}" dt="2023-07-17T14:29:57.305" v="11725"/>
          <ac:picMkLst>
            <pc:docMk/>
            <pc:sldMk cId="974039263" sldId="826"/>
            <ac:picMk id="12" creationId="{59A078CB-BB69-4DCB-8363-E1B9C96846D1}"/>
          </ac:picMkLst>
        </pc:picChg>
        <pc:picChg chg="add del mod">
          <ac:chgData name="Hayley Mcmurray" userId="a3273a8f-d4d6-4046-9ffe-a02dd60ebdc0" providerId="ADAL" clId="{C44A2BE0-159C-414D-B309-C6A2CD07AE91}" dt="2023-07-17T14:30:36.072" v="11727"/>
          <ac:picMkLst>
            <pc:docMk/>
            <pc:sldMk cId="974039263" sldId="826"/>
            <ac:picMk id="16" creationId="{3D9431DB-1192-0F48-4D91-A30836B7C047}"/>
          </ac:picMkLst>
        </pc:picChg>
        <pc:picChg chg="add del mod">
          <ac:chgData name="Hayley Mcmurray" userId="a3273a8f-d4d6-4046-9ffe-a02dd60ebdc0" providerId="ADAL" clId="{C44A2BE0-159C-414D-B309-C6A2CD07AE91}" dt="2023-07-17T14:31:43.942" v="11729"/>
          <ac:picMkLst>
            <pc:docMk/>
            <pc:sldMk cId="974039263" sldId="826"/>
            <ac:picMk id="22" creationId="{E99B7BB4-F48A-54D2-04FD-8DEB3CEC5DB3}"/>
          </ac:picMkLst>
        </pc:picChg>
        <pc:picChg chg="add mod">
          <ac:chgData name="Hayley Mcmurray" userId="a3273a8f-d4d6-4046-9ffe-a02dd60ebdc0" providerId="ADAL" clId="{C44A2BE0-159C-414D-B309-C6A2CD07AE91}" dt="2023-07-17T14:34:16.937" v="11731"/>
          <ac:picMkLst>
            <pc:docMk/>
            <pc:sldMk cId="974039263" sldId="826"/>
            <ac:picMk id="27" creationId="{190E9E4C-758D-161E-4799-65884D81FF11}"/>
          </ac:picMkLst>
        </pc:picChg>
      </pc:sldChg>
      <pc:sldChg chg="new del">
        <pc:chgData name="Hayley Mcmurray" userId="a3273a8f-d4d6-4046-9ffe-a02dd60ebdc0" providerId="ADAL" clId="{C44A2BE0-159C-414D-B309-C6A2CD07AE91}" dt="2023-07-17T10:25:35.803" v="8093" actId="47"/>
        <pc:sldMkLst>
          <pc:docMk/>
          <pc:sldMk cId="740463007" sldId="827"/>
        </pc:sldMkLst>
      </pc:sldChg>
    </pc:docChg>
  </pc:docChgLst>
  <pc:docChgLst>
    <pc:chgData name="Hayley" userId="286d062e-db70-4f09-aa88-794e93db079b" providerId="ADAL" clId="{0375B0BB-13DF-4CFB-A143-E14567D4C0AE}"/>
    <pc:docChg chg="custSel addSld delSld modSld sldOrd">
      <pc:chgData name="Hayley" userId="286d062e-db70-4f09-aa88-794e93db079b" providerId="ADAL" clId="{0375B0BB-13DF-4CFB-A143-E14567D4C0AE}" dt="2023-11-01T09:59:51.086" v="1491"/>
      <pc:docMkLst>
        <pc:docMk/>
      </pc:docMkLst>
      <pc:sldChg chg="del">
        <pc:chgData name="Hayley" userId="286d062e-db70-4f09-aa88-794e93db079b" providerId="ADAL" clId="{0375B0BB-13DF-4CFB-A143-E14567D4C0AE}" dt="2023-10-16T10:13:41.670" v="57" actId="47"/>
        <pc:sldMkLst>
          <pc:docMk/>
          <pc:sldMk cId="177899609" sldId="258"/>
        </pc:sldMkLst>
      </pc:sldChg>
      <pc:sldChg chg="addSp delSp modSp add mod modTransition modAnim modNotesTx">
        <pc:chgData name="Hayley" userId="286d062e-db70-4f09-aa88-794e93db079b" providerId="ADAL" clId="{0375B0BB-13DF-4CFB-A143-E14567D4C0AE}" dt="2023-11-01T09:51:57.182" v="1477"/>
        <pc:sldMkLst>
          <pc:docMk/>
          <pc:sldMk cId="1717420105" sldId="264"/>
        </pc:sldMkLst>
        <pc:spChg chg="mod">
          <ac:chgData name="Hayley" userId="286d062e-db70-4f09-aa88-794e93db079b" providerId="ADAL" clId="{0375B0BB-13DF-4CFB-A143-E14567D4C0AE}" dt="2023-10-16T10:13:37.150" v="56" actId="20577"/>
          <ac:spMkLst>
            <pc:docMk/>
            <pc:sldMk cId="1717420105" sldId="264"/>
            <ac:spMk id="7" creationId="{00000000-0000-0000-0000-000000000000}"/>
          </ac:spMkLst>
        </pc:spChg>
        <pc:picChg chg="add del mod">
          <ac:chgData name="Hayley" userId="286d062e-db70-4f09-aa88-794e93db079b" providerId="ADAL" clId="{0375B0BB-13DF-4CFB-A143-E14567D4C0AE}" dt="2023-10-26T15:41:19.660" v="1109"/>
          <ac:picMkLst>
            <pc:docMk/>
            <pc:sldMk cId="1717420105" sldId="264"/>
            <ac:picMk id="15" creationId="{56E6178C-E9F3-83B1-772B-EC741F801FB2}"/>
          </ac:picMkLst>
        </pc:picChg>
        <pc:picChg chg="add del mod">
          <ac:chgData name="Hayley" userId="286d062e-db70-4f09-aa88-794e93db079b" providerId="ADAL" clId="{0375B0BB-13DF-4CFB-A143-E14567D4C0AE}" dt="2023-11-01T09:43:09.958" v="1476"/>
          <ac:picMkLst>
            <pc:docMk/>
            <pc:sldMk cId="1717420105" sldId="264"/>
            <ac:picMk id="16" creationId="{7590B1B6-027E-626F-F360-945A6ADA8559}"/>
          </ac:picMkLst>
        </pc:picChg>
        <pc:picChg chg="add del mod">
          <ac:chgData name="Hayley" userId="286d062e-db70-4f09-aa88-794e93db079b" providerId="ADAL" clId="{0375B0BB-13DF-4CFB-A143-E14567D4C0AE}" dt="2023-11-01T09:41:51.067" v="1474"/>
          <ac:picMkLst>
            <pc:docMk/>
            <pc:sldMk cId="1717420105" sldId="264"/>
            <ac:picMk id="18" creationId="{37F17C4D-9BDB-F718-5C88-54FC551704CD}"/>
          </ac:picMkLst>
        </pc:picChg>
        <pc:picChg chg="add mod">
          <ac:chgData name="Hayley" userId="286d062e-db70-4f09-aa88-794e93db079b" providerId="ADAL" clId="{0375B0BB-13DF-4CFB-A143-E14567D4C0AE}" dt="2023-11-01T09:51:57.182" v="1477"/>
          <ac:picMkLst>
            <pc:docMk/>
            <pc:sldMk cId="1717420105" sldId="264"/>
            <ac:picMk id="20" creationId="{E81CB253-51C2-926E-9E6C-3A269CAE3D23}"/>
          </ac:picMkLst>
        </pc:picChg>
      </pc:sldChg>
      <pc:sldChg chg="addSp delSp modSp modTransition modAnim modNotesTx">
        <pc:chgData name="Hayley" userId="286d062e-db70-4f09-aa88-794e93db079b" providerId="ADAL" clId="{0375B0BB-13DF-4CFB-A143-E14567D4C0AE}" dt="2023-11-01T09:51:57.182" v="1477"/>
        <pc:sldMkLst>
          <pc:docMk/>
          <pc:sldMk cId="3243940368" sldId="744"/>
        </pc:sldMkLst>
        <pc:picChg chg="add del mod">
          <ac:chgData name="Hayley" userId="286d062e-db70-4f09-aa88-794e93db079b" providerId="ADAL" clId="{0375B0BB-13DF-4CFB-A143-E14567D4C0AE}" dt="2023-11-01T09:41:51.067" v="1474"/>
          <ac:picMkLst>
            <pc:docMk/>
            <pc:sldMk cId="3243940368" sldId="744"/>
            <ac:picMk id="3" creationId="{5774C6D6-349C-0E96-B583-1DD90B700D3E}"/>
          </ac:picMkLst>
        </pc:picChg>
        <pc:picChg chg="add mod">
          <ac:chgData name="Hayley" userId="286d062e-db70-4f09-aa88-794e93db079b" providerId="ADAL" clId="{0375B0BB-13DF-4CFB-A143-E14567D4C0AE}" dt="2023-11-01T09:51:57.182" v="1477"/>
          <ac:picMkLst>
            <pc:docMk/>
            <pc:sldMk cId="3243940368" sldId="744"/>
            <ac:picMk id="5" creationId="{CB1838F9-C62E-3E22-D2F1-1D88791DE56B}"/>
          </ac:picMkLst>
        </pc:picChg>
        <pc:picChg chg="del">
          <ac:chgData name="Hayley" userId="286d062e-db70-4f09-aa88-794e93db079b" providerId="ADAL" clId="{0375B0BB-13DF-4CFB-A143-E14567D4C0AE}" dt="2023-10-26T15:41:19.660" v="1109"/>
          <ac:picMkLst>
            <pc:docMk/>
            <pc:sldMk cId="3243940368" sldId="744"/>
            <ac:picMk id="45" creationId="{69236617-2FF1-9289-2C2D-678E77DB374C}"/>
          </ac:picMkLst>
        </pc:picChg>
      </pc:sldChg>
      <pc:sldChg chg="addSp delSp modSp modTransition modAnim modNotesTx">
        <pc:chgData name="Hayley" userId="286d062e-db70-4f09-aa88-794e93db079b" providerId="ADAL" clId="{0375B0BB-13DF-4CFB-A143-E14567D4C0AE}" dt="2023-11-01T09:53:48.358" v="1489"/>
        <pc:sldMkLst>
          <pc:docMk/>
          <pc:sldMk cId="3933870078" sldId="747"/>
        </pc:sldMkLst>
        <pc:picChg chg="add del mod">
          <ac:chgData name="Hayley" userId="286d062e-db70-4f09-aa88-794e93db079b" providerId="ADAL" clId="{0375B0BB-13DF-4CFB-A143-E14567D4C0AE}" dt="2023-11-01T09:41:51.067" v="1474"/>
          <ac:picMkLst>
            <pc:docMk/>
            <pc:sldMk cId="3933870078" sldId="747"/>
            <ac:picMk id="4" creationId="{43DFFAF1-B664-18D9-79C4-4614B49DAB92}"/>
          </ac:picMkLst>
        </pc:picChg>
        <pc:picChg chg="add del mod">
          <ac:chgData name="Hayley" userId="286d062e-db70-4f09-aa88-794e93db079b" providerId="ADAL" clId="{0375B0BB-13DF-4CFB-A143-E14567D4C0AE}" dt="2023-11-01T09:52:31.257" v="1488"/>
          <ac:picMkLst>
            <pc:docMk/>
            <pc:sldMk cId="3933870078" sldId="747"/>
            <ac:picMk id="5" creationId="{028DB0F7-15C6-2277-380C-E10BE8BB8ABD}"/>
          </ac:picMkLst>
        </pc:picChg>
        <pc:picChg chg="add mod">
          <ac:chgData name="Hayley" userId="286d062e-db70-4f09-aa88-794e93db079b" providerId="ADAL" clId="{0375B0BB-13DF-4CFB-A143-E14567D4C0AE}" dt="2023-11-01T09:53:48.358" v="1489"/>
          <ac:picMkLst>
            <pc:docMk/>
            <pc:sldMk cId="3933870078" sldId="747"/>
            <ac:picMk id="8" creationId="{F9DC1E4A-3A6B-04EB-4AF3-80D2BA272600}"/>
          </ac:picMkLst>
        </pc:picChg>
        <pc:picChg chg="del">
          <ac:chgData name="Hayley" userId="286d062e-db70-4f09-aa88-794e93db079b" providerId="ADAL" clId="{0375B0BB-13DF-4CFB-A143-E14567D4C0AE}" dt="2023-10-26T15:41:19.660" v="1109"/>
          <ac:picMkLst>
            <pc:docMk/>
            <pc:sldMk cId="3933870078" sldId="747"/>
            <ac:picMk id="16" creationId="{09B98E2A-F09D-9EC8-1ADC-D5E45DB78780}"/>
          </ac:picMkLst>
        </pc:picChg>
      </pc:sldChg>
      <pc:sldChg chg="addSp delSp modSp mod modTransition modAnim modNotesTx">
        <pc:chgData name="Hayley" userId="286d062e-db70-4f09-aa88-794e93db079b" providerId="ADAL" clId="{0375B0BB-13DF-4CFB-A143-E14567D4C0AE}" dt="2023-11-01T09:51:57.182" v="1477"/>
        <pc:sldMkLst>
          <pc:docMk/>
          <pc:sldMk cId="3639200661" sldId="759"/>
        </pc:sldMkLst>
        <pc:spChg chg="mod">
          <ac:chgData name="Hayley" userId="286d062e-db70-4f09-aa88-794e93db079b" providerId="ADAL" clId="{0375B0BB-13DF-4CFB-A143-E14567D4C0AE}" dt="2023-10-26T15:05:03.974" v="538" actId="207"/>
          <ac:spMkLst>
            <pc:docMk/>
            <pc:sldMk cId="3639200661" sldId="759"/>
            <ac:spMk id="8" creationId="{DB80D84E-ED62-4D6C-9C88-A4C855F76702}"/>
          </ac:spMkLst>
        </pc:spChg>
        <pc:picChg chg="add del mod">
          <ac:chgData name="Hayley" userId="286d062e-db70-4f09-aa88-794e93db079b" providerId="ADAL" clId="{0375B0BB-13DF-4CFB-A143-E14567D4C0AE}" dt="2023-11-01T09:41:51.067" v="1474"/>
          <ac:picMkLst>
            <pc:docMk/>
            <pc:sldMk cId="3639200661" sldId="759"/>
            <ac:picMk id="3" creationId="{93AB8C16-8C64-799B-00B8-C810A159B250}"/>
          </ac:picMkLst>
        </pc:picChg>
        <pc:picChg chg="add mod">
          <ac:chgData name="Hayley" userId="286d062e-db70-4f09-aa88-794e93db079b" providerId="ADAL" clId="{0375B0BB-13DF-4CFB-A143-E14567D4C0AE}" dt="2023-11-01T09:51:57.182" v="1477"/>
          <ac:picMkLst>
            <pc:docMk/>
            <pc:sldMk cId="3639200661" sldId="759"/>
            <ac:picMk id="4" creationId="{38CBEB42-D078-EA68-527B-673A9C731F2B}"/>
          </ac:picMkLst>
        </pc:picChg>
        <pc:picChg chg="mod">
          <ac:chgData name="Hayley" userId="286d062e-db70-4f09-aa88-794e93db079b" providerId="ADAL" clId="{0375B0BB-13DF-4CFB-A143-E14567D4C0AE}" dt="2023-10-26T15:04:47.127" v="534" actId="1076"/>
          <ac:picMkLst>
            <pc:docMk/>
            <pc:sldMk cId="3639200661" sldId="759"/>
            <ac:picMk id="13" creationId="{ADBF0079-87D4-9F3E-6203-8D79DD1607CC}"/>
          </ac:picMkLst>
        </pc:picChg>
        <pc:picChg chg="del">
          <ac:chgData name="Hayley" userId="286d062e-db70-4f09-aa88-794e93db079b" providerId="ADAL" clId="{0375B0BB-13DF-4CFB-A143-E14567D4C0AE}" dt="2023-10-26T15:41:19.660" v="1109"/>
          <ac:picMkLst>
            <pc:docMk/>
            <pc:sldMk cId="3639200661" sldId="759"/>
            <ac:picMk id="28" creationId="{61240254-52B3-40E1-1ADF-F7AACFFEAE5D}"/>
          </ac:picMkLst>
        </pc:picChg>
      </pc:sldChg>
      <pc:sldChg chg="addSp delSp modSp mod modTransition modAnim">
        <pc:chgData name="Hayley" userId="286d062e-db70-4f09-aa88-794e93db079b" providerId="ADAL" clId="{0375B0BB-13DF-4CFB-A143-E14567D4C0AE}" dt="2023-11-01T09:59:51.086" v="1491"/>
        <pc:sldMkLst>
          <pc:docMk/>
          <pc:sldMk cId="2905863656" sldId="762"/>
        </pc:sldMkLst>
        <pc:spChg chg="mod">
          <ac:chgData name="Hayley" userId="286d062e-db70-4f09-aa88-794e93db079b" providerId="ADAL" clId="{0375B0BB-13DF-4CFB-A143-E14567D4C0AE}" dt="2023-10-26T15:13:16.288" v="627" actId="27636"/>
          <ac:spMkLst>
            <pc:docMk/>
            <pc:sldMk cId="2905863656" sldId="762"/>
            <ac:spMk id="6" creationId="{12C5FF6A-FF67-B77C-950B-8A01E73F8983}"/>
          </ac:spMkLst>
        </pc:spChg>
        <pc:spChg chg="mod">
          <ac:chgData name="Hayley" userId="286d062e-db70-4f09-aa88-794e93db079b" providerId="ADAL" clId="{0375B0BB-13DF-4CFB-A143-E14567D4C0AE}" dt="2023-10-26T15:13:07.937" v="625" actId="27636"/>
          <ac:spMkLst>
            <pc:docMk/>
            <pc:sldMk cId="2905863656" sldId="762"/>
            <ac:spMk id="7" creationId="{2F0FB42E-3C92-9CD8-9117-AD5B46D5F8CB}"/>
          </ac:spMkLst>
        </pc:spChg>
        <pc:picChg chg="add del mod">
          <ac:chgData name="Hayley" userId="286d062e-db70-4f09-aa88-794e93db079b" providerId="ADAL" clId="{0375B0BB-13DF-4CFB-A143-E14567D4C0AE}" dt="2023-10-26T15:51:00.836" v="1111"/>
          <ac:picMkLst>
            <pc:docMk/>
            <pc:sldMk cId="2905863656" sldId="762"/>
            <ac:picMk id="4" creationId="{5AE8DC70-0F2A-7637-B33D-DD339DDD5D97}"/>
          </ac:picMkLst>
        </pc:picChg>
        <pc:picChg chg="add mod">
          <ac:chgData name="Hayley" userId="286d062e-db70-4f09-aa88-794e93db079b" providerId="ADAL" clId="{0375B0BB-13DF-4CFB-A143-E14567D4C0AE}" dt="2023-11-01T09:59:51.086" v="1491"/>
          <ac:picMkLst>
            <pc:docMk/>
            <pc:sldMk cId="2905863656" sldId="762"/>
            <ac:picMk id="4" creationId="{B4FA56BE-7E5B-CEE1-F854-61574A46B68D}"/>
          </ac:picMkLst>
        </pc:picChg>
        <pc:picChg chg="add del mod">
          <ac:chgData name="Hayley" userId="286d062e-db70-4f09-aa88-794e93db079b" providerId="ADAL" clId="{0375B0BB-13DF-4CFB-A143-E14567D4C0AE}" dt="2023-11-01T09:41:51.067" v="1474"/>
          <ac:picMkLst>
            <pc:docMk/>
            <pc:sldMk cId="2905863656" sldId="762"/>
            <ac:picMk id="12" creationId="{7FFE2FFA-DC0F-D167-4CF6-442755ABC725}"/>
          </ac:picMkLst>
        </pc:picChg>
        <pc:picChg chg="del">
          <ac:chgData name="Hayley" userId="286d062e-db70-4f09-aa88-794e93db079b" providerId="ADAL" clId="{0375B0BB-13DF-4CFB-A143-E14567D4C0AE}" dt="2023-10-26T15:41:19.660" v="1109"/>
          <ac:picMkLst>
            <pc:docMk/>
            <pc:sldMk cId="2905863656" sldId="762"/>
            <ac:picMk id="19" creationId="{ADD20B3D-6CD1-BD0B-943A-BEF4C65A5964}"/>
          </ac:picMkLst>
        </pc:picChg>
      </pc:sldChg>
      <pc:sldChg chg="addSp delSp modSp mod modTransition modAnim modNotesTx">
        <pc:chgData name="Hayley" userId="286d062e-db70-4f09-aa88-794e93db079b" providerId="ADAL" clId="{0375B0BB-13DF-4CFB-A143-E14567D4C0AE}" dt="2023-11-01T09:59:51.086" v="1491"/>
        <pc:sldMkLst>
          <pc:docMk/>
          <pc:sldMk cId="1516462733" sldId="767"/>
        </pc:sldMkLst>
        <pc:spChg chg="mod">
          <ac:chgData name="Hayley" userId="286d062e-db70-4f09-aa88-794e93db079b" providerId="ADAL" clId="{0375B0BB-13DF-4CFB-A143-E14567D4C0AE}" dt="2023-10-26T15:07:10.718" v="563" actId="207"/>
          <ac:spMkLst>
            <pc:docMk/>
            <pc:sldMk cId="1516462733" sldId="767"/>
            <ac:spMk id="2" creationId="{B78DC9B1-05E4-46F2-85BF-E60F13911B18}"/>
          </ac:spMkLst>
        </pc:spChg>
        <pc:spChg chg="mod">
          <ac:chgData name="Hayley" userId="286d062e-db70-4f09-aa88-794e93db079b" providerId="ADAL" clId="{0375B0BB-13DF-4CFB-A143-E14567D4C0AE}" dt="2023-10-26T15:12:57.126" v="622" actId="207"/>
          <ac:spMkLst>
            <pc:docMk/>
            <pc:sldMk cId="1516462733" sldId="767"/>
            <ac:spMk id="3" creationId="{F10DB90C-F7E5-0E82-3B00-8FD0A12B392F}"/>
          </ac:spMkLst>
        </pc:spChg>
        <pc:picChg chg="add mod">
          <ac:chgData name="Hayley" userId="286d062e-db70-4f09-aa88-794e93db079b" providerId="ADAL" clId="{0375B0BB-13DF-4CFB-A143-E14567D4C0AE}" dt="2023-11-01T09:59:51.086" v="1491"/>
          <ac:picMkLst>
            <pc:docMk/>
            <pc:sldMk cId="1516462733" sldId="767"/>
            <ac:picMk id="5" creationId="{86C0F8F2-C905-5B9B-171B-885CFA375676}"/>
          </ac:picMkLst>
        </pc:picChg>
        <pc:picChg chg="del">
          <ac:chgData name="Hayley" userId="286d062e-db70-4f09-aa88-794e93db079b" providerId="ADAL" clId="{0375B0BB-13DF-4CFB-A143-E14567D4C0AE}" dt="2023-10-26T15:41:19.660" v="1109"/>
          <ac:picMkLst>
            <pc:docMk/>
            <pc:sldMk cId="1516462733" sldId="767"/>
            <ac:picMk id="5" creationId="{EADA814E-5DA0-22B8-DEFC-528369E13388}"/>
          </ac:picMkLst>
        </pc:picChg>
        <pc:picChg chg="add del mod">
          <ac:chgData name="Hayley" userId="286d062e-db70-4f09-aa88-794e93db079b" providerId="ADAL" clId="{0375B0BB-13DF-4CFB-A143-E14567D4C0AE}" dt="2023-11-01T09:41:51.067" v="1474"/>
          <ac:picMkLst>
            <pc:docMk/>
            <pc:sldMk cId="1516462733" sldId="767"/>
            <ac:picMk id="6" creationId="{FFCBF7AC-215B-4C00-8926-7032B55AB497}"/>
          </ac:picMkLst>
        </pc:picChg>
      </pc:sldChg>
      <pc:sldChg chg="addSp delSp modSp mod modTransition modAnim">
        <pc:chgData name="Hayley" userId="286d062e-db70-4f09-aa88-794e93db079b" providerId="ADAL" clId="{0375B0BB-13DF-4CFB-A143-E14567D4C0AE}" dt="2023-11-01T09:59:51.086" v="1491"/>
        <pc:sldMkLst>
          <pc:docMk/>
          <pc:sldMk cId="978966565" sldId="768"/>
        </pc:sldMkLst>
        <pc:spChg chg="mod">
          <ac:chgData name="Hayley" userId="286d062e-db70-4f09-aa88-794e93db079b" providerId="ADAL" clId="{0375B0BB-13DF-4CFB-A143-E14567D4C0AE}" dt="2023-10-26T15:07:22.181" v="566" actId="207"/>
          <ac:spMkLst>
            <pc:docMk/>
            <pc:sldMk cId="978966565" sldId="768"/>
            <ac:spMk id="2" creationId="{312D5431-E1BC-D795-141B-46FE8CFC04EC}"/>
          </ac:spMkLst>
        </pc:spChg>
        <pc:picChg chg="add mod">
          <ac:chgData name="Hayley" userId="286d062e-db70-4f09-aa88-794e93db079b" providerId="ADAL" clId="{0375B0BB-13DF-4CFB-A143-E14567D4C0AE}" dt="2023-11-01T09:59:51.086" v="1491"/>
          <ac:picMkLst>
            <pc:docMk/>
            <pc:sldMk cId="978966565" sldId="768"/>
            <ac:picMk id="4" creationId="{34510D81-DF14-A99E-E51C-F08F61CEE2AE}"/>
          </ac:picMkLst>
        </pc:picChg>
        <pc:picChg chg="del">
          <ac:chgData name="Hayley" userId="286d062e-db70-4f09-aa88-794e93db079b" providerId="ADAL" clId="{0375B0BB-13DF-4CFB-A143-E14567D4C0AE}" dt="2023-10-26T15:41:19.660" v="1109"/>
          <ac:picMkLst>
            <pc:docMk/>
            <pc:sldMk cId="978966565" sldId="768"/>
            <ac:picMk id="4" creationId="{59A53718-3737-836F-FF7B-C4934720CA42}"/>
          </ac:picMkLst>
        </pc:picChg>
        <pc:picChg chg="add del mod">
          <ac:chgData name="Hayley" userId="286d062e-db70-4f09-aa88-794e93db079b" providerId="ADAL" clId="{0375B0BB-13DF-4CFB-A143-E14567D4C0AE}" dt="2023-11-01T09:41:51.067" v="1474"/>
          <ac:picMkLst>
            <pc:docMk/>
            <pc:sldMk cId="978966565" sldId="768"/>
            <ac:picMk id="5" creationId="{9A96995E-EE98-3469-8FA2-CE5D5A8E938E}"/>
          </ac:picMkLst>
        </pc:picChg>
      </pc:sldChg>
      <pc:sldChg chg="addSp delSp modSp mod modTransition modAnim">
        <pc:chgData name="Hayley" userId="286d062e-db70-4f09-aa88-794e93db079b" providerId="ADAL" clId="{0375B0BB-13DF-4CFB-A143-E14567D4C0AE}" dt="2023-11-01T09:59:51.086" v="1491"/>
        <pc:sldMkLst>
          <pc:docMk/>
          <pc:sldMk cId="4215393603" sldId="769"/>
        </pc:sldMkLst>
        <pc:spChg chg="mod">
          <ac:chgData name="Hayley" userId="286d062e-db70-4f09-aa88-794e93db079b" providerId="ADAL" clId="{0375B0BB-13DF-4CFB-A143-E14567D4C0AE}" dt="2023-10-26T15:07:36.651" v="570" actId="1076"/>
          <ac:spMkLst>
            <pc:docMk/>
            <pc:sldMk cId="4215393603" sldId="769"/>
            <ac:spMk id="2" creationId="{44B8C518-3DFE-76C9-7F23-CB2693182489}"/>
          </ac:spMkLst>
        </pc:spChg>
        <pc:picChg chg="del">
          <ac:chgData name="Hayley" userId="286d062e-db70-4f09-aa88-794e93db079b" providerId="ADAL" clId="{0375B0BB-13DF-4CFB-A143-E14567D4C0AE}" dt="2023-10-26T15:41:19.660" v="1109"/>
          <ac:picMkLst>
            <pc:docMk/>
            <pc:sldMk cId="4215393603" sldId="769"/>
            <ac:picMk id="4" creationId="{15BAC9E7-FBD4-612A-0C7F-BADE074E01C2}"/>
          </ac:picMkLst>
        </pc:picChg>
        <pc:picChg chg="add mod">
          <ac:chgData name="Hayley" userId="286d062e-db70-4f09-aa88-794e93db079b" providerId="ADAL" clId="{0375B0BB-13DF-4CFB-A143-E14567D4C0AE}" dt="2023-11-01T09:59:51.086" v="1491"/>
          <ac:picMkLst>
            <pc:docMk/>
            <pc:sldMk cId="4215393603" sldId="769"/>
            <ac:picMk id="4" creationId="{A47DA546-52CC-354F-6CAE-ED8B7E4A365F}"/>
          </ac:picMkLst>
        </pc:picChg>
        <pc:picChg chg="add del mod">
          <ac:chgData name="Hayley" userId="286d062e-db70-4f09-aa88-794e93db079b" providerId="ADAL" clId="{0375B0BB-13DF-4CFB-A143-E14567D4C0AE}" dt="2023-11-01T09:41:51.067" v="1474"/>
          <ac:picMkLst>
            <pc:docMk/>
            <pc:sldMk cId="4215393603" sldId="769"/>
            <ac:picMk id="5" creationId="{CACAD68B-F822-3EF8-9DC2-CD4FD26453A2}"/>
          </ac:picMkLst>
        </pc:picChg>
      </pc:sldChg>
      <pc:sldChg chg="addSp delSp modSp modTransition modAnim">
        <pc:chgData name="Hayley" userId="286d062e-db70-4f09-aa88-794e93db079b" providerId="ADAL" clId="{0375B0BB-13DF-4CFB-A143-E14567D4C0AE}" dt="2023-11-01T09:59:51.086" v="1491"/>
        <pc:sldMkLst>
          <pc:docMk/>
          <pc:sldMk cId="3005418367" sldId="772"/>
        </pc:sldMkLst>
        <pc:picChg chg="add del mod">
          <ac:chgData name="Hayley" userId="286d062e-db70-4f09-aa88-794e93db079b" providerId="ADAL" clId="{0375B0BB-13DF-4CFB-A143-E14567D4C0AE}" dt="2023-11-01T09:41:51.067" v="1474"/>
          <ac:picMkLst>
            <pc:docMk/>
            <pc:sldMk cId="3005418367" sldId="772"/>
            <ac:picMk id="4" creationId="{F47EDAE6-FFF2-5D5E-C5A6-19CB4AD78986}"/>
          </ac:picMkLst>
        </pc:picChg>
        <pc:picChg chg="del">
          <ac:chgData name="Hayley" userId="286d062e-db70-4f09-aa88-794e93db079b" providerId="ADAL" clId="{0375B0BB-13DF-4CFB-A143-E14567D4C0AE}" dt="2023-10-26T15:41:19.660" v="1109"/>
          <ac:picMkLst>
            <pc:docMk/>
            <pc:sldMk cId="3005418367" sldId="772"/>
            <ac:picMk id="5" creationId="{384D2830-25CD-A79F-A59F-5ECB14EC0E8F}"/>
          </ac:picMkLst>
        </pc:picChg>
        <pc:picChg chg="add mod">
          <ac:chgData name="Hayley" userId="286d062e-db70-4f09-aa88-794e93db079b" providerId="ADAL" clId="{0375B0BB-13DF-4CFB-A143-E14567D4C0AE}" dt="2023-11-01T09:59:51.086" v="1491"/>
          <ac:picMkLst>
            <pc:docMk/>
            <pc:sldMk cId="3005418367" sldId="772"/>
            <ac:picMk id="5" creationId="{470ACDC3-DF5F-5A90-2344-6AB6562E4FFC}"/>
          </ac:picMkLst>
        </pc:picChg>
      </pc:sldChg>
      <pc:sldChg chg="addSp delSp modSp modTransition modAnim">
        <pc:chgData name="Hayley" userId="286d062e-db70-4f09-aa88-794e93db079b" providerId="ADAL" clId="{0375B0BB-13DF-4CFB-A143-E14567D4C0AE}" dt="2023-11-01T09:59:51.086" v="1491"/>
        <pc:sldMkLst>
          <pc:docMk/>
          <pc:sldMk cId="2137900493" sldId="777"/>
        </pc:sldMkLst>
        <pc:picChg chg="add mod">
          <ac:chgData name="Hayley" userId="286d062e-db70-4f09-aa88-794e93db079b" providerId="ADAL" clId="{0375B0BB-13DF-4CFB-A143-E14567D4C0AE}" dt="2023-11-01T09:59:51.086" v="1491"/>
          <ac:picMkLst>
            <pc:docMk/>
            <pc:sldMk cId="2137900493" sldId="777"/>
            <ac:picMk id="6" creationId="{8ADA6395-A144-8C5C-BC5F-CF13952BCFA9}"/>
          </ac:picMkLst>
        </pc:picChg>
        <pc:picChg chg="del">
          <ac:chgData name="Hayley" userId="286d062e-db70-4f09-aa88-794e93db079b" providerId="ADAL" clId="{0375B0BB-13DF-4CFB-A143-E14567D4C0AE}" dt="2023-10-26T15:41:19.660" v="1109"/>
          <ac:picMkLst>
            <pc:docMk/>
            <pc:sldMk cId="2137900493" sldId="777"/>
            <ac:picMk id="6" creationId="{ED2D9A96-6BD2-0EBC-8DBB-E29C219576C7}"/>
          </ac:picMkLst>
        </pc:picChg>
        <pc:picChg chg="add del mod">
          <ac:chgData name="Hayley" userId="286d062e-db70-4f09-aa88-794e93db079b" providerId="ADAL" clId="{0375B0BB-13DF-4CFB-A143-E14567D4C0AE}" dt="2023-11-01T09:41:51.067" v="1474"/>
          <ac:picMkLst>
            <pc:docMk/>
            <pc:sldMk cId="2137900493" sldId="777"/>
            <ac:picMk id="8" creationId="{3E66926B-1612-7C09-5247-B8E66BA0D21D}"/>
          </ac:picMkLst>
        </pc:picChg>
      </pc:sldChg>
      <pc:sldChg chg="addSp delSp modSp mod modTransition modAnim modNotesTx">
        <pc:chgData name="Hayley" userId="286d062e-db70-4f09-aa88-794e93db079b" providerId="ADAL" clId="{0375B0BB-13DF-4CFB-A143-E14567D4C0AE}" dt="2023-11-01T09:51:57.182" v="1477"/>
        <pc:sldMkLst>
          <pc:docMk/>
          <pc:sldMk cId="2386204316" sldId="778"/>
        </pc:sldMkLst>
        <pc:spChg chg="mod">
          <ac:chgData name="Hayley" userId="286d062e-db70-4f09-aa88-794e93db079b" providerId="ADAL" clId="{0375B0BB-13DF-4CFB-A143-E14567D4C0AE}" dt="2023-10-26T15:09:07.461" v="585" actId="207"/>
          <ac:spMkLst>
            <pc:docMk/>
            <pc:sldMk cId="2386204316" sldId="778"/>
            <ac:spMk id="2" creationId="{46EBA9F0-3A42-75B4-917F-D137C453C906}"/>
          </ac:spMkLst>
        </pc:spChg>
        <pc:spChg chg="mod">
          <ac:chgData name="Hayley" userId="286d062e-db70-4f09-aa88-794e93db079b" providerId="ADAL" clId="{0375B0BB-13DF-4CFB-A143-E14567D4C0AE}" dt="2023-10-26T15:10:18.021" v="592" actId="207"/>
          <ac:spMkLst>
            <pc:docMk/>
            <pc:sldMk cId="2386204316" sldId="778"/>
            <ac:spMk id="3" creationId="{81F36A0A-FCB4-5483-8CC7-6EF6127C7DD6}"/>
          </ac:spMkLst>
        </pc:spChg>
        <pc:picChg chg="add del mod">
          <ac:chgData name="Hayley" userId="286d062e-db70-4f09-aa88-794e93db079b" providerId="ADAL" clId="{0375B0BB-13DF-4CFB-A143-E14567D4C0AE}" dt="2023-11-01T09:41:51.067" v="1474"/>
          <ac:picMkLst>
            <pc:docMk/>
            <pc:sldMk cId="2386204316" sldId="778"/>
            <ac:picMk id="6" creationId="{3BC50DE7-D6A8-A7B1-39F1-161A5F1A9E06}"/>
          </ac:picMkLst>
        </pc:picChg>
        <pc:picChg chg="add mod">
          <ac:chgData name="Hayley" userId="286d062e-db70-4f09-aa88-794e93db079b" providerId="ADAL" clId="{0375B0BB-13DF-4CFB-A143-E14567D4C0AE}" dt="2023-11-01T09:51:57.182" v="1477"/>
          <ac:picMkLst>
            <pc:docMk/>
            <pc:sldMk cId="2386204316" sldId="778"/>
            <ac:picMk id="7" creationId="{D4D53617-DCDC-8006-E633-82F813BC40F8}"/>
          </ac:picMkLst>
        </pc:picChg>
        <pc:picChg chg="del">
          <ac:chgData name="Hayley" userId="286d062e-db70-4f09-aa88-794e93db079b" providerId="ADAL" clId="{0375B0BB-13DF-4CFB-A143-E14567D4C0AE}" dt="2023-10-26T15:41:19.660" v="1109"/>
          <ac:picMkLst>
            <pc:docMk/>
            <pc:sldMk cId="2386204316" sldId="778"/>
            <ac:picMk id="16" creationId="{976D0839-5E04-216B-C836-25F7E891F99B}"/>
          </ac:picMkLst>
        </pc:picChg>
      </pc:sldChg>
      <pc:sldChg chg="addSp delSp modSp ord modTransition modAnim modNotesTx">
        <pc:chgData name="Hayley" userId="286d062e-db70-4f09-aa88-794e93db079b" providerId="ADAL" clId="{0375B0BB-13DF-4CFB-A143-E14567D4C0AE}" dt="2023-11-01T09:51:57.182" v="1477"/>
        <pc:sldMkLst>
          <pc:docMk/>
          <pc:sldMk cId="649617629" sldId="779"/>
        </pc:sldMkLst>
        <pc:picChg chg="add del mod">
          <ac:chgData name="Hayley" userId="286d062e-db70-4f09-aa88-794e93db079b" providerId="ADAL" clId="{0375B0BB-13DF-4CFB-A143-E14567D4C0AE}" dt="2023-11-01T09:41:51.067" v="1474"/>
          <ac:picMkLst>
            <pc:docMk/>
            <pc:sldMk cId="649617629" sldId="779"/>
            <ac:picMk id="4" creationId="{6B1A8491-3BD0-CB8A-C9AA-D2532F17F88A}"/>
          </ac:picMkLst>
        </pc:picChg>
        <pc:picChg chg="add mod">
          <ac:chgData name="Hayley" userId="286d062e-db70-4f09-aa88-794e93db079b" providerId="ADAL" clId="{0375B0BB-13DF-4CFB-A143-E14567D4C0AE}" dt="2023-11-01T09:51:57.182" v="1477"/>
          <ac:picMkLst>
            <pc:docMk/>
            <pc:sldMk cId="649617629" sldId="779"/>
            <ac:picMk id="5" creationId="{B93A45ED-929D-A113-F77B-04BDADC9A186}"/>
          </ac:picMkLst>
        </pc:picChg>
        <pc:picChg chg="del">
          <ac:chgData name="Hayley" userId="286d062e-db70-4f09-aa88-794e93db079b" providerId="ADAL" clId="{0375B0BB-13DF-4CFB-A143-E14567D4C0AE}" dt="2023-10-26T15:41:19.660" v="1109"/>
          <ac:picMkLst>
            <pc:docMk/>
            <pc:sldMk cId="649617629" sldId="779"/>
            <ac:picMk id="13" creationId="{A6F53DF2-E03B-4407-3044-C5D4B31F6F0D}"/>
          </ac:picMkLst>
        </pc:picChg>
      </pc:sldChg>
      <pc:sldChg chg="addSp delSp modSp modTransition modAnim modNotesTx">
        <pc:chgData name="Hayley" userId="286d062e-db70-4f09-aa88-794e93db079b" providerId="ADAL" clId="{0375B0BB-13DF-4CFB-A143-E14567D4C0AE}" dt="2023-11-01T09:59:51.086" v="1491"/>
        <pc:sldMkLst>
          <pc:docMk/>
          <pc:sldMk cId="870564935" sldId="781"/>
        </pc:sldMkLst>
        <pc:picChg chg="add del mod">
          <ac:chgData name="Hayley" userId="286d062e-db70-4f09-aa88-794e93db079b" providerId="ADAL" clId="{0375B0BB-13DF-4CFB-A143-E14567D4C0AE}" dt="2023-11-01T09:41:51.067" v="1474"/>
          <ac:picMkLst>
            <pc:docMk/>
            <pc:sldMk cId="870564935" sldId="781"/>
            <ac:picMk id="3" creationId="{C92C7742-D0F8-BFD9-4CE9-A2C954669992}"/>
          </ac:picMkLst>
        </pc:picChg>
        <pc:picChg chg="add mod">
          <ac:chgData name="Hayley" userId="286d062e-db70-4f09-aa88-794e93db079b" providerId="ADAL" clId="{0375B0BB-13DF-4CFB-A143-E14567D4C0AE}" dt="2023-11-01T09:59:51.086" v="1491"/>
          <ac:picMkLst>
            <pc:docMk/>
            <pc:sldMk cId="870564935" sldId="781"/>
            <ac:picMk id="4" creationId="{9DFCCBDB-4798-8276-565F-4CE3E75B38EA}"/>
          </ac:picMkLst>
        </pc:picChg>
        <pc:picChg chg="del">
          <ac:chgData name="Hayley" userId="286d062e-db70-4f09-aa88-794e93db079b" providerId="ADAL" clId="{0375B0BB-13DF-4CFB-A143-E14567D4C0AE}" dt="2023-10-26T15:41:19.660" v="1109"/>
          <ac:picMkLst>
            <pc:docMk/>
            <pc:sldMk cId="870564935" sldId="781"/>
            <ac:picMk id="10" creationId="{925F1BB5-E63C-61B1-10AC-9FCCA98DBCF5}"/>
          </ac:picMkLst>
        </pc:picChg>
      </pc:sldChg>
      <pc:sldChg chg="addSp delSp modSp mod modTransition modAnim">
        <pc:chgData name="Hayley" userId="286d062e-db70-4f09-aa88-794e93db079b" providerId="ADAL" clId="{0375B0BB-13DF-4CFB-A143-E14567D4C0AE}" dt="2023-11-01T09:59:51.086" v="1491"/>
        <pc:sldMkLst>
          <pc:docMk/>
          <pc:sldMk cId="2165798862" sldId="782"/>
        </pc:sldMkLst>
        <pc:spChg chg="mod">
          <ac:chgData name="Hayley" userId="286d062e-db70-4f09-aa88-794e93db079b" providerId="ADAL" clId="{0375B0BB-13DF-4CFB-A143-E14567D4C0AE}" dt="2023-10-26T15:07:59.707" v="576" actId="207"/>
          <ac:spMkLst>
            <pc:docMk/>
            <pc:sldMk cId="2165798862" sldId="782"/>
            <ac:spMk id="2" creationId="{C86EDA56-76A2-F769-71B8-8C6B55E41FFB}"/>
          </ac:spMkLst>
        </pc:spChg>
        <pc:picChg chg="add del mod">
          <ac:chgData name="Hayley" userId="286d062e-db70-4f09-aa88-794e93db079b" providerId="ADAL" clId="{0375B0BB-13DF-4CFB-A143-E14567D4C0AE}" dt="2023-11-01T09:41:51.067" v="1474"/>
          <ac:picMkLst>
            <pc:docMk/>
            <pc:sldMk cId="2165798862" sldId="782"/>
            <ac:picMk id="4" creationId="{F4387902-37E6-D201-9FC4-D368ABB4719F}"/>
          </ac:picMkLst>
        </pc:picChg>
        <pc:picChg chg="mod">
          <ac:chgData name="Hayley" userId="286d062e-db70-4f09-aa88-794e93db079b" providerId="ADAL" clId="{0375B0BB-13DF-4CFB-A143-E14567D4C0AE}" dt="2023-10-26T15:13:29.444" v="628" actId="207"/>
          <ac:picMkLst>
            <pc:docMk/>
            <pc:sldMk cId="2165798862" sldId="782"/>
            <ac:picMk id="5" creationId="{FD23E7DD-B5C6-B4E9-889C-DE1B9A20DA7E}"/>
          </ac:picMkLst>
        </pc:picChg>
        <pc:picChg chg="add mod">
          <ac:chgData name="Hayley" userId="286d062e-db70-4f09-aa88-794e93db079b" providerId="ADAL" clId="{0375B0BB-13DF-4CFB-A143-E14567D4C0AE}" dt="2023-11-01T09:59:51.086" v="1491"/>
          <ac:picMkLst>
            <pc:docMk/>
            <pc:sldMk cId="2165798862" sldId="782"/>
            <ac:picMk id="6" creationId="{EE02C1AD-127A-5171-8520-707D6D3CCD89}"/>
          </ac:picMkLst>
        </pc:picChg>
        <pc:picChg chg="del">
          <ac:chgData name="Hayley" userId="286d062e-db70-4f09-aa88-794e93db079b" providerId="ADAL" clId="{0375B0BB-13DF-4CFB-A143-E14567D4C0AE}" dt="2023-10-26T15:41:19.660" v="1109"/>
          <ac:picMkLst>
            <pc:docMk/>
            <pc:sldMk cId="2165798862" sldId="782"/>
            <ac:picMk id="7" creationId="{E4EE20B4-B376-77B3-4B11-E1771CF78C18}"/>
          </ac:picMkLst>
        </pc:picChg>
      </pc:sldChg>
      <pc:sldChg chg="addSp delSp modSp mod modTransition modAnim">
        <pc:chgData name="Hayley" userId="286d062e-db70-4f09-aa88-794e93db079b" providerId="ADAL" clId="{0375B0BB-13DF-4CFB-A143-E14567D4C0AE}" dt="2023-11-01T09:51:57.182" v="1477"/>
        <pc:sldMkLst>
          <pc:docMk/>
          <pc:sldMk cId="1568259512" sldId="785"/>
        </pc:sldMkLst>
        <pc:spChg chg="mod">
          <ac:chgData name="Hayley" userId="286d062e-db70-4f09-aa88-794e93db079b" providerId="ADAL" clId="{0375B0BB-13DF-4CFB-A143-E14567D4C0AE}" dt="2023-10-26T15:38:07.498" v="1105" actId="207"/>
          <ac:spMkLst>
            <pc:docMk/>
            <pc:sldMk cId="1568259512" sldId="785"/>
            <ac:spMk id="2" creationId="{DE1E90D4-D730-83A6-87BC-6B8490105E5A}"/>
          </ac:spMkLst>
        </pc:spChg>
        <pc:picChg chg="add del mod">
          <ac:chgData name="Hayley" userId="286d062e-db70-4f09-aa88-794e93db079b" providerId="ADAL" clId="{0375B0BB-13DF-4CFB-A143-E14567D4C0AE}" dt="2023-11-01T09:41:51.067" v="1474"/>
          <ac:picMkLst>
            <pc:docMk/>
            <pc:sldMk cId="1568259512" sldId="785"/>
            <ac:picMk id="4" creationId="{97D97BD9-23FC-D294-49B0-38525887B6A0}"/>
          </ac:picMkLst>
        </pc:picChg>
        <pc:picChg chg="add mod">
          <ac:chgData name="Hayley" userId="286d062e-db70-4f09-aa88-794e93db079b" providerId="ADAL" clId="{0375B0BB-13DF-4CFB-A143-E14567D4C0AE}" dt="2023-11-01T09:51:57.182" v="1477"/>
          <ac:picMkLst>
            <pc:docMk/>
            <pc:sldMk cId="1568259512" sldId="785"/>
            <ac:picMk id="6" creationId="{5EF11C98-D194-2BCD-B504-4ACC64E30242}"/>
          </ac:picMkLst>
        </pc:picChg>
        <pc:picChg chg="del">
          <ac:chgData name="Hayley" userId="286d062e-db70-4f09-aa88-794e93db079b" providerId="ADAL" clId="{0375B0BB-13DF-4CFB-A143-E14567D4C0AE}" dt="2023-10-26T15:41:19.660" v="1109"/>
          <ac:picMkLst>
            <pc:docMk/>
            <pc:sldMk cId="1568259512" sldId="785"/>
            <ac:picMk id="11" creationId="{EC9962DA-6B0C-82A0-543E-579F49A5CBBB}"/>
          </ac:picMkLst>
        </pc:picChg>
      </pc:sldChg>
      <pc:sldChg chg="addSp delSp modSp mod modTransition modAnim modNotesTx">
        <pc:chgData name="Hayley" userId="286d062e-db70-4f09-aa88-794e93db079b" providerId="ADAL" clId="{0375B0BB-13DF-4CFB-A143-E14567D4C0AE}" dt="2023-11-01T09:51:57.182" v="1477"/>
        <pc:sldMkLst>
          <pc:docMk/>
          <pc:sldMk cId="1226321817" sldId="786"/>
        </pc:sldMkLst>
        <pc:spChg chg="mod">
          <ac:chgData name="Hayley" userId="286d062e-db70-4f09-aa88-794e93db079b" providerId="ADAL" clId="{0375B0BB-13DF-4CFB-A143-E14567D4C0AE}" dt="2023-10-26T15:05:48.773" v="543" actId="207"/>
          <ac:spMkLst>
            <pc:docMk/>
            <pc:sldMk cId="1226321817" sldId="786"/>
            <ac:spMk id="2" creationId="{51789832-59A0-70C3-623C-C1B16BBEDE71}"/>
          </ac:spMkLst>
        </pc:spChg>
        <pc:picChg chg="add del mod">
          <ac:chgData name="Hayley" userId="286d062e-db70-4f09-aa88-794e93db079b" providerId="ADAL" clId="{0375B0BB-13DF-4CFB-A143-E14567D4C0AE}" dt="2023-11-01T09:41:51.067" v="1474"/>
          <ac:picMkLst>
            <pc:docMk/>
            <pc:sldMk cId="1226321817" sldId="786"/>
            <ac:picMk id="4" creationId="{F5C51351-D1BA-886E-ECFB-A38E072331B0}"/>
          </ac:picMkLst>
        </pc:picChg>
        <pc:picChg chg="add mod">
          <ac:chgData name="Hayley" userId="286d062e-db70-4f09-aa88-794e93db079b" providerId="ADAL" clId="{0375B0BB-13DF-4CFB-A143-E14567D4C0AE}" dt="2023-11-01T09:51:57.182" v="1477"/>
          <ac:picMkLst>
            <pc:docMk/>
            <pc:sldMk cId="1226321817" sldId="786"/>
            <ac:picMk id="6" creationId="{7AC10CC0-CDE6-50B1-68AF-C32DC5A4405A}"/>
          </ac:picMkLst>
        </pc:picChg>
        <pc:picChg chg="del">
          <ac:chgData name="Hayley" userId="286d062e-db70-4f09-aa88-794e93db079b" providerId="ADAL" clId="{0375B0BB-13DF-4CFB-A143-E14567D4C0AE}" dt="2023-10-26T15:41:19.660" v="1109"/>
          <ac:picMkLst>
            <pc:docMk/>
            <pc:sldMk cId="1226321817" sldId="786"/>
            <ac:picMk id="11" creationId="{36F59E25-B4B5-B844-BEB4-BEAB4ED01439}"/>
          </ac:picMkLst>
        </pc:picChg>
      </pc:sldChg>
      <pc:sldChg chg="addSp delSp modSp mod modTransition modAnim">
        <pc:chgData name="Hayley" userId="286d062e-db70-4f09-aa88-794e93db079b" providerId="ADAL" clId="{0375B0BB-13DF-4CFB-A143-E14567D4C0AE}" dt="2023-11-01T09:59:51.086" v="1491"/>
        <pc:sldMkLst>
          <pc:docMk/>
          <pc:sldMk cId="2605527856" sldId="787"/>
        </pc:sldMkLst>
        <pc:spChg chg="mod">
          <ac:chgData name="Hayley" userId="286d062e-db70-4f09-aa88-794e93db079b" providerId="ADAL" clId="{0375B0BB-13DF-4CFB-A143-E14567D4C0AE}" dt="2023-10-26T15:36:35.828" v="1100" actId="207"/>
          <ac:spMkLst>
            <pc:docMk/>
            <pc:sldMk cId="2605527856" sldId="787"/>
            <ac:spMk id="2" creationId="{963F9EF6-14F6-2D7C-6674-A3E27DFB4E92}"/>
          </ac:spMkLst>
        </pc:spChg>
        <pc:picChg chg="add del mod">
          <ac:chgData name="Hayley" userId="286d062e-db70-4f09-aa88-794e93db079b" providerId="ADAL" clId="{0375B0BB-13DF-4CFB-A143-E14567D4C0AE}" dt="2023-11-01T09:41:51.067" v="1474"/>
          <ac:picMkLst>
            <pc:docMk/>
            <pc:sldMk cId="2605527856" sldId="787"/>
            <ac:picMk id="4" creationId="{EB1E49B5-1B48-40CD-26FF-F9CDC0A20025}"/>
          </ac:picMkLst>
        </pc:picChg>
        <pc:picChg chg="add del mod">
          <ac:chgData name="Hayley" userId="286d062e-db70-4f09-aa88-794e93db079b" providerId="ADAL" clId="{0375B0BB-13DF-4CFB-A143-E14567D4C0AE}" dt="2023-11-01T09:52:07.248" v="1479"/>
          <ac:picMkLst>
            <pc:docMk/>
            <pc:sldMk cId="2605527856" sldId="787"/>
            <ac:picMk id="6" creationId="{DA035221-8EC7-3F6D-DBB8-EF5FF9A4C510}"/>
          </ac:picMkLst>
        </pc:picChg>
        <pc:picChg chg="del">
          <ac:chgData name="Hayley" userId="286d062e-db70-4f09-aa88-794e93db079b" providerId="ADAL" clId="{0375B0BB-13DF-4CFB-A143-E14567D4C0AE}" dt="2023-10-26T15:41:19.660" v="1109"/>
          <ac:picMkLst>
            <pc:docMk/>
            <pc:sldMk cId="2605527856" sldId="787"/>
            <ac:picMk id="7" creationId="{F3FFCB14-2618-E4D3-7631-DA06B16CCA81}"/>
          </ac:picMkLst>
        </pc:picChg>
        <pc:picChg chg="add mod">
          <ac:chgData name="Hayley" userId="286d062e-db70-4f09-aa88-794e93db079b" providerId="ADAL" clId="{0375B0BB-13DF-4CFB-A143-E14567D4C0AE}" dt="2023-11-01T09:59:51.086" v="1491"/>
          <ac:picMkLst>
            <pc:docMk/>
            <pc:sldMk cId="2605527856" sldId="787"/>
            <ac:picMk id="8" creationId="{00EB116F-1EF2-D11C-9DC5-39FB0F46A054}"/>
          </ac:picMkLst>
        </pc:picChg>
      </pc:sldChg>
      <pc:sldChg chg="addSp delSp modSp mod modTransition modAnim">
        <pc:chgData name="Hayley" userId="286d062e-db70-4f09-aa88-794e93db079b" providerId="ADAL" clId="{0375B0BB-13DF-4CFB-A143-E14567D4C0AE}" dt="2023-11-01T09:59:51.086" v="1491"/>
        <pc:sldMkLst>
          <pc:docMk/>
          <pc:sldMk cId="296296904" sldId="820"/>
        </pc:sldMkLst>
        <pc:spChg chg="mod">
          <ac:chgData name="Hayley" userId="286d062e-db70-4f09-aa88-794e93db079b" providerId="ADAL" clId="{0375B0BB-13DF-4CFB-A143-E14567D4C0AE}" dt="2023-10-26T15:08:09.983" v="579" actId="255"/>
          <ac:spMkLst>
            <pc:docMk/>
            <pc:sldMk cId="296296904" sldId="820"/>
            <ac:spMk id="2" creationId="{46EBA9F0-3A42-75B4-917F-D137C453C906}"/>
          </ac:spMkLst>
        </pc:spChg>
        <pc:spChg chg="mod">
          <ac:chgData name="Hayley" userId="286d062e-db70-4f09-aa88-794e93db079b" providerId="ADAL" clId="{0375B0BB-13DF-4CFB-A143-E14567D4C0AE}" dt="2023-10-26T15:13:39.791" v="631" actId="207"/>
          <ac:spMkLst>
            <pc:docMk/>
            <pc:sldMk cId="296296904" sldId="820"/>
            <ac:spMk id="3" creationId="{81F36A0A-FCB4-5483-8CC7-6EF6127C7DD6}"/>
          </ac:spMkLst>
        </pc:spChg>
        <pc:picChg chg="del">
          <ac:chgData name="Hayley" userId="286d062e-db70-4f09-aa88-794e93db079b" providerId="ADAL" clId="{0375B0BB-13DF-4CFB-A143-E14567D4C0AE}" dt="2023-10-26T15:41:19.660" v="1109"/>
          <ac:picMkLst>
            <pc:docMk/>
            <pc:sldMk cId="296296904" sldId="820"/>
            <ac:picMk id="6" creationId="{48C6B53B-D6F3-B627-E1BF-3789EA1C4C28}"/>
          </ac:picMkLst>
        </pc:picChg>
        <pc:picChg chg="add mod">
          <ac:chgData name="Hayley" userId="286d062e-db70-4f09-aa88-794e93db079b" providerId="ADAL" clId="{0375B0BB-13DF-4CFB-A143-E14567D4C0AE}" dt="2023-11-01T09:59:51.086" v="1491"/>
          <ac:picMkLst>
            <pc:docMk/>
            <pc:sldMk cId="296296904" sldId="820"/>
            <ac:picMk id="6" creationId="{CE7259F8-1F12-3158-153E-C6FF50DBE9C7}"/>
          </ac:picMkLst>
        </pc:picChg>
        <pc:picChg chg="add del mod">
          <ac:chgData name="Hayley" userId="286d062e-db70-4f09-aa88-794e93db079b" providerId="ADAL" clId="{0375B0BB-13DF-4CFB-A143-E14567D4C0AE}" dt="2023-11-01T09:41:51.067" v="1474"/>
          <ac:picMkLst>
            <pc:docMk/>
            <pc:sldMk cId="296296904" sldId="820"/>
            <ac:picMk id="7" creationId="{850209DF-9EF7-1041-FFA0-72397D8F37A7}"/>
          </ac:picMkLst>
        </pc:picChg>
      </pc:sldChg>
      <pc:sldChg chg="addSp delSp modSp mod ord modTransition modAnim modNotesTx">
        <pc:chgData name="Hayley" userId="286d062e-db70-4f09-aa88-794e93db079b" providerId="ADAL" clId="{0375B0BB-13DF-4CFB-A143-E14567D4C0AE}" dt="2023-11-01T09:59:51.086" v="1491"/>
        <pc:sldMkLst>
          <pc:docMk/>
          <pc:sldMk cId="3288854230" sldId="821"/>
        </pc:sldMkLst>
        <pc:spChg chg="mod">
          <ac:chgData name="Hayley" userId="286d062e-db70-4f09-aa88-794e93db079b" providerId="ADAL" clId="{0375B0BB-13DF-4CFB-A143-E14567D4C0AE}" dt="2023-10-26T15:07:47.899" v="573" actId="14100"/>
          <ac:spMkLst>
            <pc:docMk/>
            <pc:sldMk cId="3288854230" sldId="821"/>
            <ac:spMk id="2" creationId="{41D87707-175B-0B6A-34DA-121DA3759699}"/>
          </ac:spMkLst>
        </pc:spChg>
        <pc:picChg chg="add del mod">
          <ac:chgData name="Hayley" userId="286d062e-db70-4f09-aa88-794e93db079b" providerId="ADAL" clId="{0375B0BB-13DF-4CFB-A143-E14567D4C0AE}" dt="2023-11-01T09:41:51.067" v="1474"/>
          <ac:picMkLst>
            <pc:docMk/>
            <pc:sldMk cId="3288854230" sldId="821"/>
            <ac:picMk id="6" creationId="{D1483D3F-934B-296B-02B2-8250040F4116}"/>
          </ac:picMkLst>
        </pc:picChg>
        <pc:picChg chg="add mod">
          <ac:chgData name="Hayley" userId="286d062e-db70-4f09-aa88-794e93db079b" providerId="ADAL" clId="{0375B0BB-13DF-4CFB-A143-E14567D4C0AE}" dt="2023-11-01T09:59:51.086" v="1491"/>
          <ac:picMkLst>
            <pc:docMk/>
            <pc:sldMk cId="3288854230" sldId="821"/>
            <ac:picMk id="7" creationId="{541CF07E-C1A5-B021-3A52-985522F1CE41}"/>
          </ac:picMkLst>
        </pc:picChg>
        <pc:picChg chg="del">
          <ac:chgData name="Hayley" userId="286d062e-db70-4f09-aa88-794e93db079b" providerId="ADAL" clId="{0375B0BB-13DF-4CFB-A143-E14567D4C0AE}" dt="2023-10-26T15:41:19.660" v="1109"/>
          <ac:picMkLst>
            <pc:docMk/>
            <pc:sldMk cId="3288854230" sldId="821"/>
            <ac:picMk id="13" creationId="{9651B449-958C-1654-C8F7-23F667EF851B}"/>
          </ac:picMkLst>
        </pc:picChg>
      </pc:sldChg>
      <pc:sldChg chg="addSp delSp modSp mod modTransition modAnim modNotesTx">
        <pc:chgData name="Hayley" userId="286d062e-db70-4f09-aa88-794e93db079b" providerId="ADAL" clId="{0375B0BB-13DF-4CFB-A143-E14567D4C0AE}" dt="2023-11-01T09:51:57.182" v="1477"/>
        <pc:sldMkLst>
          <pc:docMk/>
          <pc:sldMk cId="2986858210" sldId="822"/>
        </pc:sldMkLst>
        <pc:spChg chg="mod">
          <ac:chgData name="Hayley" userId="286d062e-db70-4f09-aa88-794e93db079b" providerId="ADAL" clId="{0375B0BB-13DF-4CFB-A143-E14567D4C0AE}" dt="2023-10-26T15:06:06.843" v="547" actId="1076"/>
          <ac:spMkLst>
            <pc:docMk/>
            <pc:sldMk cId="2986858210" sldId="822"/>
            <ac:spMk id="10" creationId="{EAD335FC-A77B-6E86-E959-C6A71CC189F8}"/>
          </ac:spMkLst>
        </pc:spChg>
        <pc:picChg chg="add del mod">
          <ac:chgData name="Hayley" userId="286d062e-db70-4f09-aa88-794e93db079b" providerId="ADAL" clId="{0375B0BB-13DF-4CFB-A143-E14567D4C0AE}" dt="2023-11-01T09:41:51.067" v="1474"/>
          <ac:picMkLst>
            <pc:docMk/>
            <pc:sldMk cId="2986858210" sldId="822"/>
            <ac:picMk id="3" creationId="{C7E806B7-CD35-3D3B-32E9-AC5B327C6218}"/>
          </ac:picMkLst>
        </pc:picChg>
        <pc:picChg chg="add mod">
          <ac:chgData name="Hayley" userId="286d062e-db70-4f09-aa88-794e93db079b" providerId="ADAL" clId="{0375B0BB-13DF-4CFB-A143-E14567D4C0AE}" dt="2023-11-01T09:51:57.182" v="1477"/>
          <ac:picMkLst>
            <pc:docMk/>
            <pc:sldMk cId="2986858210" sldId="822"/>
            <ac:picMk id="4" creationId="{CC0A6D0F-1CF0-E840-03F7-FE87E45DF0EE}"/>
          </ac:picMkLst>
        </pc:picChg>
        <pc:picChg chg="del">
          <ac:chgData name="Hayley" userId="286d062e-db70-4f09-aa88-794e93db079b" providerId="ADAL" clId="{0375B0BB-13DF-4CFB-A143-E14567D4C0AE}" dt="2023-10-26T15:41:19.660" v="1109"/>
          <ac:picMkLst>
            <pc:docMk/>
            <pc:sldMk cId="2986858210" sldId="822"/>
            <ac:picMk id="23" creationId="{B9D535DA-CAD3-9E18-36BE-67C9F6618150}"/>
          </ac:picMkLst>
        </pc:picChg>
      </pc:sldChg>
      <pc:sldChg chg="addSp delSp modSp mod modTransition modAnim modNotesTx">
        <pc:chgData name="Hayley" userId="286d062e-db70-4f09-aa88-794e93db079b" providerId="ADAL" clId="{0375B0BB-13DF-4CFB-A143-E14567D4C0AE}" dt="2023-11-01T09:51:57.182" v="1477"/>
        <pc:sldMkLst>
          <pc:docMk/>
          <pc:sldMk cId="17885279" sldId="823"/>
        </pc:sldMkLst>
        <pc:spChg chg="mod">
          <ac:chgData name="Hayley" userId="286d062e-db70-4f09-aa88-794e93db079b" providerId="ADAL" clId="{0375B0BB-13DF-4CFB-A143-E14567D4C0AE}" dt="2023-10-26T15:06:22.787" v="551" actId="255"/>
          <ac:spMkLst>
            <pc:docMk/>
            <pc:sldMk cId="17885279" sldId="823"/>
            <ac:spMk id="10" creationId="{D9F46AA5-0BE0-08F8-BFD6-10420191477D}"/>
          </ac:spMkLst>
        </pc:spChg>
        <pc:graphicFrameChg chg="modGraphic">
          <ac:chgData name="Hayley" userId="286d062e-db70-4f09-aa88-794e93db079b" providerId="ADAL" clId="{0375B0BB-13DF-4CFB-A143-E14567D4C0AE}" dt="2023-10-26T15:10:33.947" v="595" actId="207"/>
          <ac:graphicFrameMkLst>
            <pc:docMk/>
            <pc:sldMk cId="17885279" sldId="823"/>
            <ac:graphicFrameMk id="7" creationId="{129CB620-8320-9746-C33A-ADC19A74796F}"/>
          </ac:graphicFrameMkLst>
        </pc:graphicFrameChg>
        <pc:picChg chg="add del mod">
          <ac:chgData name="Hayley" userId="286d062e-db70-4f09-aa88-794e93db079b" providerId="ADAL" clId="{0375B0BB-13DF-4CFB-A143-E14567D4C0AE}" dt="2023-11-01T09:41:51.067" v="1474"/>
          <ac:picMkLst>
            <pc:docMk/>
            <pc:sldMk cId="17885279" sldId="823"/>
            <ac:picMk id="3" creationId="{507C1B03-04E6-6BB9-817A-7788A2B2342F}"/>
          </ac:picMkLst>
        </pc:picChg>
        <pc:picChg chg="add mod">
          <ac:chgData name="Hayley" userId="286d062e-db70-4f09-aa88-794e93db079b" providerId="ADAL" clId="{0375B0BB-13DF-4CFB-A143-E14567D4C0AE}" dt="2023-11-01T09:51:57.182" v="1477"/>
          <ac:picMkLst>
            <pc:docMk/>
            <pc:sldMk cId="17885279" sldId="823"/>
            <ac:picMk id="4" creationId="{3CC1F8C7-5C46-C42B-6A24-D9E726FEFE74}"/>
          </ac:picMkLst>
        </pc:picChg>
        <pc:picChg chg="del">
          <ac:chgData name="Hayley" userId="286d062e-db70-4f09-aa88-794e93db079b" providerId="ADAL" clId="{0375B0BB-13DF-4CFB-A143-E14567D4C0AE}" dt="2023-10-26T15:41:19.660" v="1109"/>
          <ac:picMkLst>
            <pc:docMk/>
            <pc:sldMk cId="17885279" sldId="823"/>
            <ac:picMk id="16" creationId="{98DD6174-1D36-FB4A-6B79-3B8FC432CBE6}"/>
          </ac:picMkLst>
        </pc:picChg>
      </pc:sldChg>
      <pc:sldChg chg="addSp delSp modSp mod modTransition modAnim">
        <pc:chgData name="Hayley" userId="286d062e-db70-4f09-aa88-794e93db079b" providerId="ADAL" clId="{0375B0BB-13DF-4CFB-A143-E14567D4C0AE}" dt="2023-11-01T09:51:57.182" v="1477"/>
        <pc:sldMkLst>
          <pc:docMk/>
          <pc:sldMk cId="667620000" sldId="824"/>
        </pc:sldMkLst>
        <pc:spChg chg="mod">
          <ac:chgData name="Hayley" userId="286d062e-db70-4f09-aa88-794e93db079b" providerId="ADAL" clId="{0375B0BB-13DF-4CFB-A143-E14567D4C0AE}" dt="2023-10-26T15:06:32.726" v="554" actId="207"/>
          <ac:spMkLst>
            <pc:docMk/>
            <pc:sldMk cId="667620000" sldId="824"/>
            <ac:spMk id="2" creationId="{4775AFF5-D5BF-EE8C-6E2F-E848A9DA31EC}"/>
          </ac:spMkLst>
        </pc:spChg>
        <pc:graphicFrameChg chg="mod modGraphic">
          <ac:chgData name="Hayley" userId="286d062e-db70-4f09-aa88-794e93db079b" providerId="ADAL" clId="{0375B0BB-13DF-4CFB-A143-E14567D4C0AE}" dt="2023-10-26T15:12:10.366" v="614" actId="14861"/>
          <ac:graphicFrameMkLst>
            <pc:docMk/>
            <pc:sldMk cId="667620000" sldId="824"/>
            <ac:graphicFrameMk id="6" creationId="{7B2D1B66-5BFF-E1B4-DE13-CF1DA3842300}"/>
          </ac:graphicFrameMkLst>
        </pc:graphicFrameChg>
        <pc:picChg chg="add del mod">
          <ac:chgData name="Hayley" userId="286d062e-db70-4f09-aa88-794e93db079b" providerId="ADAL" clId="{0375B0BB-13DF-4CFB-A143-E14567D4C0AE}" dt="2023-11-01T09:41:51.067" v="1474"/>
          <ac:picMkLst>
            <pc:docMk/>
            <pc:sldMk cId="667620000" sldId="824"/>
            <ac:picMk id="4" creationId="{6D66894B-2786-65A6-47D8-57452FB0FFB1}"/>
          </ac:picMkLst>
        </pc:picChg>
        <pc:picChg chg="add mod">
          <ac:chgData name="Hayley" userId="286d062e-db70-4f09-aa88-794e93db079b" providerId="ADAL" clId="{0375B0BB-13DF-4CFB-A143-E14567D4C0AE}" dt="2023-11-01T09:51:57.182" v="1477"/>
          <ac:picMkLst>
            <pc:docMk/>
            <pc:sldMk cId="667620000" sldId="824"/>
            <ac:picMk id="5" creationId="{2C3FF473-71B4-689A-D3B4-4C6050E0007B}"/>
          </ac:picMkLst>
        </pc:picChg>
        <pc:picChg chg="del">
          <ac:chgData name="Hayley" userId="286d062e-db70-4f09-aa88-794e93db079b" providerId="ADAL" clId="{0375B0BB-13DF-4CFB-A143-E14567D4C0AE}" dt="2023-10-26T15:41:19.660" v="1109"/>
          <ac:picMkLst>
            <pc:docMk/>
            <pc:sldMk cId="667620000" sldId="824"/>
            <ac:picMk id="18" creationId="{294A40B4-A2C6-3CE6-B95C-6BFA0A2694B7}"/>
          </ac:picMkLst>
        </pc:picChg>
      </pc:sldChg>
      <pc:sldChg chg="addSp delSp modSp mod modTransition modAnim modNotesTx">
        <pc:chgData name="Hayley" userId="286d062e-db70-4f09-aa88-794e93db079b" providerId="ADAL" clId="{0375B0BB-13DF-4CFB-A143-E14567D4C0AE}" dt="2023-11-01T09:59:51.086" v="1491"/>
        <pc:sldMkLst>
          <pc:docMk/>
          <pc:sldMk cId="1024482545" sldId="825"/>
        </pc:sldMkLst>
        <pc:spChg chg="mod">
          <ac:chgData name="Hayley" userId="286d062e-db70-4f09-aa88-794e93db079b" providerId="ADAL" clId="{0375B0BB-13DF-4CFB-A143-E14567D4C0AE}" dt="2023-10-26T15:06:55.071" v="560" actId="207"/>
          <ac:spMkLst>
            <pc:docMk/>
            <pc:sldMk cId="1024482545" sldId="825"/>
            <ac:spMk id="2" creationId="{1F57E1DD-9D78-5C5D-3B9A-97DC16E25F4C}"/>
          </ac:spMkLst>
        </pc:spChg>
        <pc:spChg chg="mod">
          <ac:chgData name="Hayley" userId="286d062e-db70-4f09-aa88-794e93db079b" providerId="ADAL" clId="{0375B0BB-13DF-4CFB-A143-E14567D4C0AE}" dt="2023-11-01T09:52:16.234" v="1486" actId="20577"/>
          <ac:spMkLst>
            <pc:docMk/>
            <pc:sldMk cId="1024482545" sldId="825"/>
            <ac:spMk id="6" creationId="{02D2841A-F9D4-F1AD-F941-67FE90509147}"/>
          </ac:spMkLst>
        </pc:spChg>
        <pc:picChg chg="add del mod">
          <ac:chgData name="Hayley" userId="286d062e-db70-4f09-aa88-794e93db079b" providerId="ADAL" clId="{0375B0BB-13DF-4CFB-A143-E14567D4C0AE}" dt="2023-11-01T09:41:51.067" v="1474"/>
          <ac:picMkLst>
            <pc:docMk/>
            <pc:sldMk cId="1024482545" sldId="825"/>
            <ac:picMk id="4" creationId="{3933338A-9E68-A4E0-EA93-5BE6DFA5FD2F}"/>
          </ac:picMkLst>
        </pc:picChg>
        <pc:picChg chg="add del mod">
          <ac:chgData name="Hayley" userId="286d062e-db70-4f09-aa88-794e93db079b" providerId="ADAL" clId="{0375B0BB-13DF-4CFB-A143-E14567D4C0AE}" dt="2023-11-01T09:54:02.928" v="1490"/>
          <ac:picMkLst>
            <pc:docMk/>
            <pc:sldMk cId="1024482545" sldId="825"/>
            <ac:picMk id="7" creationId="{1FD4CC55-9F6B-EE38-D73B-29B0A60F8066}"/>
          </ac:picMkLst>
        </pc:picChg>
        <pc:picChg chg="add mod">
          <ac:chgData name="Hayley" userId="286d062e-db70-4f09-aa88-794e93db079b" providerId="ADAL" clId="{0375B0BB-13DF-4CFB-A143-E14567D4C0AE}" dt="2023-11-01T09:59:51.086" v="1491"/>
          <ac:picMkLst>
            <pc:docMk/>
            <pc:sldMk cId="1024482545" sldId="825"/>
            <ac:picMk id="11" creationId="{F0E9DAA1-EC53-3F4B-4A24-A78B17F1B02D}"/>
          </ac:picMkLst>
        </pc:picChg>
        <pc:picChg chg="del">
          <ac:chgData name="Hayley" userId="286d062e-db70-4f09-aa88-794e93db079b" providerId="ADAL" clId="{0375B0BB-13DF-4CFB-A143-E14567D4C0AE}" dt="2023-10-26T15:41:19.660" v="1109"/>
          <ac:picMkLst>
            <pc:docMk/>
            <pc:sldMk cId="1024482545" sldId="825"/>
            <ac:picMk id="12" creationId="{0E4B983D-A21B-F408-DD35-ADC016E4DD20}"/>
          </ac:picMkLst>
        </pc:picChg>
      </pc:sldChg>
      <pc:sldChg chg="addSp delSp modSp mod modTransition modAnim modNotesTx">
        <pc:chgData name="Hayley" userId="286d062e-db70-4f09-aa88-794e93db079b" providerId="ADAL" clId="{0375B0BB-13DF-4CFB-A143-E14567D4C0AE}" dt="2023-11-01T09:53:48.358" v="1489"/>
        <pc:sldMkLst>
          <pc:docMk/>
          <pc:sldMk cId="974039263" sldId="826"/>
        </pc:sldMkLst>
        <pc:spChg chg="mod">
          <ac:chgData name="Hayley" userId="286d062e-db70-4f09-aa88-794e93db079b" providerId="ADAL" clId="{0375B0BB-13DF-4CFB-A143-E14567D4C0AE}" dt="2023-10-26T15:06:43.455" v="557" actId="207"/>
          <ac:spMkLst>
            <pc:docMk/>
            <pc:sldMk cId="974039263" sldId="826"/>
            <ac:spMk id="2" creationId="{A4A615D2-E4A1-3518-7CF9-D0339F39FB32}"/>
          </ac:spMkLst>
        </pc:spChg>
        <pc:picChg chg="add del mod">
          <ac:chgData name="Hayley" userId="286d062e-db70-4f09-aa88-794e93db079b" providerId="ADAL" clId="{0375B0BB-13DF-4CFB-A143-E14567D4C0AE}" dt="2023-11-01T09:41:51.067" v="1474"/>
          <ac:picMkLst>
            <pc:docMk/>
            <pc:sldMk cId="974039263" sldId="826"/>
            <ac:picMk id="5" creationId="{763BB6FA-74DE-3F6E-67DF-8F3344B7BAE0}"/>
          </ac:picMkLst>
        </pc:picChg>
        <pc:picChg chg="add del mod">
          <ac:chgData name="Hayley" userId="286d062e-db70-4f09-aa88-794e93db079b" providerId="ADAL" clId="{0375B0BB-13DF-4CFB-A143-E14567D4C0AE}" dt="2023-11-01T09:52:27.127" v="1487"/>
          <ac:picMkLst>
            <pc:docMk/>
            <pc:sldMk cId="974039263" sldId="826"/>
            <ac:picMk id="6" creationId="{C76A6DD3-7558-2DC0-10E0-478596CD322F}"/>
          </ac:picMkLst>
        </pc:picChg>
        <pc:picChg chg="add mod">
          <ac:chgData name="Hayley" userId="286d062e-db70-4f09-aa88-794e93db079b" providerId="ADAL" clId="{0375B0BB-13DF-4CFB-A143-E14567D4C0AE}" dt="2023-11-01T09:53:48.358" v="1489"/>
          <ac:picMkLst>
            <pc:docMk/>
            <pc:sldMk cId="974039263" sldId="826"/>
            <ac:picMk id="9" creationId="{E93A4CC5-D94B-AE2F-0704-FAEAE6B812C6}"/>
          </ac:picMkLst>
        </pc:picChg>
        <pc:picChg chg="del">
          <ac:chgData name="Hayley" userId="286d062e-db70-4f09-aa88-794e93db079b" providerId="ADAL" clId="{0375B0BB-13DF-4CFB-A143-E14567D4C0AE}" dt="2023-10-26T15:41:19.660" v="1109"/>
          <ac:picMkLst>
            <pc:docMk/>
            <pc:sldMk cId="974039263" sldId="826"/>
            <ac:picMk id="27" creationId="{190E9E4C-758D-161E-4799-65884D81FF11}"/>
          </ac:picMkLst>
        </pc:picChg>
      </pc:sldChg>
      <pc:sldChg chg="addSp delSp modSp add mod modTransition modAnim modNotesTx">
        <pc:chgData name="Hayley" userId="286d062e-db70-4f09-aa88-794e93db079b" providerId="ADAL" clId="{0375B0BB-13DF-4CFB-A143-E14567D4C0AE}" dt="2023-11-01T09:51:57.182" v="1477"/>
        <pc:sldMkLst>
          <pc:docMk/>
          <pc:sldMk cId="2944124281" sldId="2705"/>
        </pc:sldMkLst>
        <pc:spChg chg="mod">
          <ac:chgData name="Hayley" userId="286d062e-db70-4f09-aa88-794e93db079b" providerId="ADAL" clId="{0375B0BB-13DF-4CFB-A143-E14567D4C0AE}" dt="2023-10-26T15:14:04.107" v="632" actId="207"/>
          <ac:spMkLst>
            <pc:docMk/>
            <pc:sldMk cId="2944124281" sldId="2705"/>
            <ac:spMk id="5" creationId="{00000000-0000-0000-0000-000000000000}"/>
          </ac:spMkLst>
        </pc:spChg>
        <pc:picChg chg="add del mod">
          <ac:chgData name="Hayley" userId="286d062e-db70-4f09-aa88-794e93db079b" providerId="ADAL" clId="{0375B0BB-13DF-4CFB-A143-E14567D4C0AE}" dt="2023-11-01T09:43:09.958" v="1476"/>
          <ac:picMkLst>
            <pc:docMk/>
            <pc:sldMk cId="2944124281" sldId="2705"/>
            <ac:picMk id="6" creationId="{44E720CF-3161-D35E-E5D0-B845A7766991}"/>
          </ac:picMkLst>
        </pc:picChg>
        <pc:picChg chg="add del mod">
          <ac:chgData name="Hayley" userId="286d062e-db70-4f09-aa88-794e93db079b" providerId="ADAL" clId="{0375B0BB-13DF-4CFB-A143-E14567D4C0AE}" dt="2023-10-26T15:41:19.660" v="1109"/>
          <ac:picMkLst>
            <pc:docMk/>
            <pc:sldMk cId="2944124281" sldId="2705"/>
            <ac:picMk id="6" creationId="{6154D5B5-BA49-0837-00F4-F0C764806EFA}"/>
          </ac:picMkLst>
        </pc:picChg>
        <pc:picChg chg="add del mod">
          <ac:chgData name="Hayley" userId="286d062e-db70-4f09-aa88-794e93db079b" providerId="ADAL" clId="{0375B0BB-13DF-4CFB-A143-E14567D4C0AE}" dt="2023-11-01T09:41:51.067" v="1474"/>
          <ac:picMkLst>
            <pc:docMk/>
            <pc:sldMk cId="2944124281" sldId="2705"/>
            <ac:picMk id="10" creationId="{8B289B83-FC2E-9D21-FC07-7ADE4F88FC4D}"/>
          </ac:picMkLst>
        </pc:picChg>
        <pc:picChg chg="add mod">
          <ac:chgData name="Hayley" userId="286d062e-db70-4f09-aa88-794e93db079b" providerId="ADAL" clId="{0375B0BB-13DF-4CFB-A143-E14567D4C0AE}" dt="2023-11-01T09:51:57.182" v="1477"/>
          <ac:picMkLst>
            <pc:docMk/>
            <pc:sldMk cId="2944124281" sldId="2705"/>
            <ac:picMk id="11" creationId="{630AD2B4-DF9A-62D4-E092-FCBF81B8CC5C}"/>
          </ac:picMkLst>
        </pc:picChg>
      </pc:sldChg>
      <pc:sldChg chg="addSp delSp modSp add modTransition modAnim modNotesTx">
        <pc:chgData name="Hayley" userId="286d062e-db70-4f09-aa88-794e93db079b" providerId="ADAL" clId="{0375B0BB-13DF-4CFB-A143-E14567D4C0AE}" dt="2023-11-01T09:51:57.182" v="1477"/>
        <pc:sldMkLst>
          <pc:docMk/>
          <pc:sldMk cId="3131038661" sldId="2755"/>
        </pc:sldMkLst>
        <pc:picChg chg="add del mod">
          <ac:chgData name="Hayley" userId="286d062e-db70-4f09-aa88-794e93db079b" providerId="ADAL" clId="{0375B0BB-13DF-4CFB-A143-E14567D4C0AE}" dt="2023-10-26T15:41:19.660" v="1109"/>
          <ac:picMkLst>
            <pc:docMk/>
            <pc:sldMk cId="3131038661" sldId="2755"/>
            <ac:picMk id="7" creationId="{0FD1ED7A-28C2-6A4D-AD99-307F1D8E6600}"/>
          </ac:picMkLst>
        </pc:picChg>
        <pc:picChg chg="add del mod">
          <ac:chgData name="Hayley" userId="286d062e-db70-4f09-aa88-794e93db079b" providerId="ADAL" clId="{0375B0BB-13DF-4CFB-A143-E14567D4C0AE}" dt="2023-11-01T09:43:09.958" v="1476"/>
          <ac:picMkLst>
            <pc:docMk/>
            <pc:sldMk cId="3131038661" sldId="2755"/>
            <ac:picMk id="7" creationId="{7F7D6C48-C4FC-4C11-3194-42E5E895D4D5}"/>
          </ac:picMkLst>
        </pc:picChg>
        <pc:picChg chg="add del mod">
          <ac:chgData name="Hayley" userId="286d062e-db70-4f09-aa88-794e93db079b" providerId="ADAL" clId="{0375B0BB-13DF-4CFB-A143-E14567D4C0AE}" dt="2023-11-01T09:41:51.067" v="1474"/>
          <ac:picMkLst>
            <pc:docMk/>
            <pc:sldMk cId="3131038661" sldId="2755"/>
            <ac:picMk id="9" creationId="{B3979CEF-89D8-6FA3-36F4-04D16E3850FC}"/>
          </ac:picMkLst>
        </pc:picChg>
        <pc:picChg chg="add mod">
          <ac:chgData name="Hayley" userId="286d062e-db70-4f09-aa88-794e93db079b" providerId="ADAL" clId="{0375B0BB-13DF-4CFB-A143-E14567D4C0AE}" dt="2023-11-01T09:51:57.182" v="1477"/>
          <ac:picMkLst>
            <pc:docMk/>
            <pc:sldMk cId="3131038661" sldId="2755"/>
            <ac:picMk id="10" creationId="{AC16708D-5A30-E8FD-3922-E81D5AC43BC4}"/>
          </ac:picMkLst>
        </pc:picChg>
      </pc:sldChg>
      <pc:sldChg chg="modSp add mod modTransition modShow modNotesTx">
        <pc:chgData name="Hayley" userId="286d062e-db70-4f09-aa88-794e93db079b" providerId="ADAL" clId="{0375B0BB-13DF-4CFB-A143-E14567D4C0AE}" dt="2023-11-01T09:43:09.958" v="1476"/>
        <pc:sldMkLst>
          <pc:docMk/>
          <pc:sldMk cId="3191348224" sldId="2756"/>
        </pc:sldMkLst>
        <pc:spChg chg="mod">
          <ac:chgData name="Hayley" userId="286d062e-db70-4f09-aa88-794e93db079b" providerId="ADAL" clId="{0375B0BB-13DF-4CFB-A143-E14567D4C0AE}" dt="2023-10-26T15:08:53.567" v="583" actId="207"/>
          <ac:spMkLst>
            <pc:docMk/>
            <pc:sldMk cId="3191348224" sldId="2756"/>
            <ac:spMk id="3" creationId="{00000000-0000-0000-0000-000000000000}"/>
          </ac:spMkLst>
        </pc:spChg>
      </pc:sldChg>
      <pc:sldChg chg="addSp delSp modSp add mod modTransition modAnim">
        <pc:chgData name="Hayley" userId="286d062e-db70-4f09-aa88-794e93db079b" providerId="ADAL" clId="{0375B0BB-13DF-4CFB-A143-E14567D4C0AE}" dt="2023-11-01T09:59:51.086" v="1491"/>
        <pc:sldMkLst>
          <pc:docMk/>
          <pc:sldMk cId="4161061140" sldId="2757"/>
        </pc:sldMkLst>
        <pc:spChg chg="mod">
          <ac:chgData name="Hayley" userId="286d062e-db70-4f09-aa88-794e93db079b" providerId="ADAL" clId="{0375B0BB-13DF-4CFB-A143-E14567D4C0AE}" dt="2023-10-26T15:08:37.997" v="581" actId="207"/>
          <ac:spMkLst>
            <pc:docMk/>
            <pc:sldMk cId="4161061140" sldId="2757"/>
            <ac:spMk id="68612" creationId="{00000000-0000-0000-0000-000000000000}"/>
          </ac:spMkLst>
        </pc:spChg>
        <pc:picChg chg="add del mod">
          <ac:chgData name="Hayley" userId="286d062e-db70-4f09-aa88-794e93db079b" providerId="ADAL" clId="{0375B0BB-13DF-4CFB-A143-E14567D4C0AE}" dt="2023-11-01T09:41:51.067" v="1474"/>
          <ac:picMkLst>
            <pc:docMk/>
            <pc:sldMk cId="4161061140" sldId="2757"/>
            <ac:picMk id="5" creationId="{5EE4F6A1-B47E-9496-95AA-EFB1ED12C3CB}"/>
          </ac:picMkLst>
        </pc:picChg>
        <pc:picChg chg="add mod">
          <ac:chgData name="Hayley" userId="286d062e-db70-4f09-aa88-794e93db079b" providerId="ADAL" clId="{0375B0BB-13DF-4CFB-A143-E14567D4C0AE}" dt="2023-11-01T09:59:51.086" v="1491"/>
          <ac:picMkLst>
            <pc:docMk/>
            <pc:sldMk cId="4161061140" sldId="2757"/>
            <ac:picMk id="6" creationId="{AD625B88-542A-E576-E74F-4AD8FFE79688}"/>
          </ac:picMkLst>
        </pc:picChg>
      </pc:sldChg>
      <pc:sldChg chg="addSp delSp modSp add mod modTransition modAnim modNotesTx">
        <pc:chgData name="Hayley" userId="286d062e-db70-4f09-aa88-794e93db079b" providerId="ADAL" clId="{0375B0BB-13DF-4CFB-A143-E14567D4C0AE}" dt="2023-11-01T09:51:57.182" v="1477"/>
        <pc:sldMkLst>
          <pc:docMk/>
          <pc:sldMk cId="1354742355" sldId="2758"/>
        </pc:sldMkLst>
        <pc:spChg chg="mod">
          <ac:chgData name="Hayley" userId="286d062e-db70-4f09-aa88-794e93db079b" providerId="ADAL" clId="{0375B0BB-13DF-4CFB-A143-E14567D4C0AE}" dt="2023-10-26T15:08:47.878" v="582" actId="207"/>
          <ac:spMkLst>
            <pc:docMk/>
            <pc:sldMk cId="1354742355" sldId="2758"/>
            <ac:spMk id="4" creationId="{28BD4CCD-D582-C51E-EF49-E8AC8D3E4209}"/>
          </ac:spMkLst>
        </pc:spChg>
        <pc:spChg chg="add mod">
          <ac:chgData name="Hayley" userId="286d062e-db70-4f09-aa88-794e93db079b" providerId="ADAL" clId="{0375B0BB-13DF-4CFB-A143-E14567D4C0AE}" dt="2023-10-26T15:19:04.915" v="729" actId="1076"/>
          <ac:spMkLst>
            <pc:docMk/>
            <pc:sldMk cId="1354742355" sldId="2758"/>
            <ac:spMk id="6" creationId="{484CDCE6-BBFF-5798-FA3D-058BDD6284F5}"/>
          </ac:spMkLst>
        </pc:spChg>
        <pc:picChg chg="add del mod">
          <ac:chgData name="Hayley" userId="286d062e-db70-4f09-aa88-794e93db079b" providerId="ADAL" clId="{0375B0BB-13DF-4CFB-A143-E14567D4C0AE}" dt="2023-10-26T15:41:19.660" v="1109"/>
          <ac:picMkLst>
            <pc:docMk/>
            <pc:sldMk cId="1354742355" sldId="2758"/>
            <ac:picMk id="8" creationId="{2DC65FE8-304F-67F5-B8B7-27CCDD62B3D2}"/>
          </ac:picMkLst>
        </pc:picChg>
        <pc:picChg chg="add del mod">
          <ac:chgData name="Hayley" userId="286d062e-db70-4f09-aa88-794e93db079b" providerId="ADAL" clId="{0375B0BB-13DF-4CFB-A143-E14567D4C0AE}" dt="2023-11-01T09:43:09.958" v="1476"/>
          <ac:picMkLst>
            <pc:docMk/>
            <pc:sldMk cId="1354742355" sldId="2758"/>
            <ac:picMk id="8" creationId="{F8E36835-1320-EC94-CD8F-AD3BC1B95059}"/>
          </ac:picMkLst>
        </pc:picChg>
        <pc:picChg chg="add del mod">
          <ac:chgData name="Hayley" userId="286d062e-db70-4f09-aa88-794e93db079b" providerId="ADAL" clId="{0375B0BB-13DF-4CFB-A143-E14567D4C0AE}" dt="2023-11-01T09:41:51.067" v="1474"/>
          <ac:picMkLst>
            <pc:docMk/>
            <pc:sldMk cId="1354742355" sldId="2758"/>
            <ac:picMk id="11" creationId="{FB71356E-745A-62F5-8224-96C87D8A9429}"/>
          </ac:picMkLst>
        </pc:picChg>
        <pc:picChg chg="add mod">
          <ac:chgData name="Hayley" userId="286d062e-db70-4f09-aa88-794e93db079b" providerId="ADAL" clId="{0375B0BB-13DF-4CFB-A143-E14567D4C0AE}" dt="2023-11-01T09:51:57.182" v="1477"/>
          <ac:picMkLst>
            <pc:docMk/>
            <pc:sldMk cId="1354742355" sldId="2758"/>
            <ac:picMk id="13" creationId="{5BB888DE-4A9B-BE8A-FE8A-35F619F5F2BB}"/>
          </ac:picMkLst>
        </pc:picChg>
      </pc:sldChg>
      <pc:sldChg chg="addSp delSp modSp add ord modTransition modAnim modNotesTx">
        <pc:chgData name="Hayley" userId="286d062e-db70-4f09-aa88-794e93db079b" providerId="ADAL" clId="{0375B0BB-13DF-4CFB-A143-E14567D4C0AE}" dt="2023-11-01T09:51:57.182" v="1477"/>
        <pc:sldMkLst>
          <pc:docMk/>
          <pc:sldMk cId="1179158503" sldId="2759"/>
        </pc:sldMkLst>
        <pc:picChg chg="add del mod">
          <ac:chgData name="Hayley" userId="286d062e-db70-4f09-aa88-794e93db079b" providerId="ADAL" clId="{0375B0BB-13DF-4CFB-A143-E14567D4C0AE}" dt="2023-11-01T09:41:51.067" v="1474"/>
          <ac:picMkLst>
            <pc:docMk/>
            <pc:sldMk cId="1179158503" sldId="2759"/>
            <ac:picMk id="3" creationId="{66224AD2-39AF-157B-6C06-0273E7C30D80}"/>
          </ac:picMkLst>
        </pc:picChg>
        <pc:picChg chg="add mod">
          <ac:chgData name="Hayley" userId="286d062e-db70-4f09-aa88-794e93db079b" providerId="ADAL" clId="{0375B0BB-13DF-4CFB-A143-E14567D4C0AE}" dt="2023-11-01T09:51:57.182" v="1477"/>
          <ac:picMkLst>
            <pc:docMk/>
            <pc:sldMk cId="1179158503" sldId="2759"/>
            <ac:picMk id="5" creationId="{4880FE74-F524-C349-E3F9-FD39679E42C0}"/>
          </ac:picMkLst>
        </pc:picChg>
        <pc:picChg chg="del">
          <ac:chgData name="Hayley" userId="286d062e-db70-4f09-aa88-794e93db079b" providerId="ADAL" clId="{0375B0BB-13DF-4CFB-A143-E14567D4C0AE}" dt="2023-10-26T15:41:19.660" v="1109"/>
          <ac:picMkLst>
            <pc:docMk/>
            <pc:sldMk cId="1179158503" sldId="2759"/>
            <ac:picMk id="45" creationId="{69236617-2FF1-9289-2C2D-678E77DB374C}"/>
          </ac:picMkLst>
        </pc:picChg>
      </pc:sldChg>
      <pc:sldChg chg="addSp delSp modSp add mod ord modTransition modAnim modNotesTx">
        <pc:chgData name="Hayley" userId="286d062e-db70-4f09-aa88-794e93db079b" providerId="ADAL" clId="{0375B0BB-13DF-4CFB-A143-E14567D4C0AE}" dt="2023-11-01T09:51:57.182" v="1477"/>
        <pc:sldMkLst>
          <pc:docMk/>
          <pc:sldMk cId="2836011375" sldId="2760"/>
        </pc:sldMkLst>
        <pc:spChg chg="add mod ord">
          <ac:chgData name="Hayley" userId="286d062e-db70-4f09-aa88-794e93db079b" providerId="ADAL" clId="{0375B0BB-13DF-4CFB-A143-E14567D4C0AE}" dt="2023-10-26T15:15:12.979" v="639" actId="14100"/>
          <ac:spMkLst>
            <pc:docMk/>
            <pc:sldMk cId="2836011375" sldId="2760"/>
            <ac:spMk id="2" creationId="{FD9FE968-C06C-A400-CE69-9C146775E7AA}"/>
          </ac:spMkLst>
        </pc:spChg>
        <pc:picChg chg="mod ord">
          <ac:chgData name="Hayley" userId="286d062e-db70-4f09-aa88-794e93db079b" providerId="ADAL" clId="{0375B0BB-13DF-4CFB-A143-E14567D4C0AE}" dt="2023-10-26T15:16:22.710" v="686" actId="166"/>
          <ac:picMkLst>
            <pc:docMk/>
            <pc:sldMk cId="2836011375" sldId="2760"/>
            <ac:picMk id="4" creationId="{CB21715E-496D-8D22-ABA0-A344708FA986}"/>
          </ac:picMkLst>
        </pc:picChg>
        <pc:picChg chg="add del mod">
          <ac:chgData name="Hayley" userId="286d062e-db70-4f09-aa88-794e93db079b" providerId="ADAL" clId="{0375B0BB-13DF-4CFB-A143-E14567D4C0AE}" dt="2023-11-01T09:41:51.067" v="1474"/>
          <ac:picMkLst>
            <pc:docMk/>
            <pc:sldMk cId="2836011375" sldId="2760"/>
            <ac:picMk id="5" creationId="{6E3B2F97-69CE-4AE5-984F-D90677C931B0}"/>
          </ac:picMkLst>
        </pc:picChg>
        <pc:picChg chg="add mod">
          <ac:chgData name="Hayley" userId="286d062e-db70-4f09-aa88-794e93db079b" providerId="ADAL" clId="{0375B0BB-13DF-4CFB-A143-E14567D4C0AE}" dt="2023-11-01T09:51:57.182" v="1477"/>
          <ac:picMkLst>
            <pc:docMk/>
            <pc:sldMk cId="2836011375" sldId="2760"/>
            <ac:picMk id="6" creationId="{4A4ACA6E-3B8C-D8EB-91B0-AD272F6F6D22}"/>
          </ac:picMkLst>
        </pc:picChg>
        <pc:picChg chg="del">
          <ac:chgData name="Hayley" userId="286d062e-db70-4f09-aa88-794e93db079b" providerId="ADAL" clId="{0375B0BB-13DF-4CFB-A143-E14567D4C0AE}" dt="2023-10-26T15:41:19.660" v="1109"/>
          <ac:picMkLst>
            <pc:docMk/>
            <pc:sldMk cId="2836011375" sldId="2760"/>
            <ac:picMk id="45" creationId="{69236617-2FF1-9289-2C2D-678E77DB374C}"/>
          </ac:picMkLst>
        </pc:picChg>
      </pc:sldChg>
      <pc:sldChg chg="addSp delSp modSp add mod ord modTransition modAnim modNotesTx">
        <pc:chgData name="Hayley" userId="286d062e-db70-4f09-aa88-794e93db079b" providerId="ADAL" clId="{0375B0BB-13DF-4CFB-A143-E14567D4C0AE}" dt="2023-11-01T09:59:51.086" v="1491"/>
        <pc:sldMkLst>
          <pc:docMk/>
          <pc:sldMk cId="1858660052" sldId="2761"/>
        </pc:sldMkLst>
        <pc:spChg chg="add mod">
          <ac:chgData name="Hayley" userId="286d062e-db70-4f09-aa88-794e93db079b" providerId="ADAL" clId="{0375B0BB-13DF-4CFB-A143-E14567D4C0AE}" dt="2023-10-26T15:36:12.449" v="1097" actId="1076"/>
          <ac:spMkLst>
            <pc:docMk/>
            <pc:sldMk cId="1858660052" sldId="2761"/>
            <ac:spMk id="2" creationId="{8621AF3F-ECA9-9FC4-F6BC-3220C6C216E8}"/>
          </ac:spMkLst>
        </pc:spChg>
        <pc:picChg chg="mod ord">
          <ac:chgData name="Hayley" userId="286d062e-db70-4f09-aa88-794e93db079b" providerId="ADAL" clId="{0375B0BB-13DF-4CFB-A143-E14567D4C0AE}" dt="2023-10-26T15:36:15.412" v="1098" actId="166"/>
          <ac:picMkLst>
            <pc:docMk/>
            <pc:sldMk cId="1858660052" sldId="2761"/>
            <ac:picMk id="4" creationId="{CB21715E-496D-8D22-ABA0-A344708FA986}"/>
          </ac:picMkLst>
        </pc:picChg>
        <pc:picChg chg="add del mod">
          <ac:chgData name="Hayley" userId="286d062e-db70-4f09-aa88-794e93db079b" providerId="ADAL" clId="{0375B0BB-13DF-4CFB-A143-E14567D4C0AE}" dt="2023-11-01T09:41:51.067" v="1474"/>
          <ac:picMkLst>
            <pc:docMk/>
            <pc:sldMk cId="1858660052" sldId="2761"/>
            <ac:picMk id="5" creationId="{9EF2BD07-A883-A7D4-F80C-9DD45E71FEAF}"/>
          </ac:picMkLst>
        </pc:picChg>
        <pc:picChg chg="add del mod">
          <ac:chgData name="Hayley" userId="286d062e-db70-4f09-aa88-794e93db079b" providerId="ADAL" clId="{0375B0BB-13DF-4CFB-A143-E14567D4C0AE}" dt="2023-11-01T09:52:04.883" v="1478"/>
          <ac:picMkLst>
            <pc:docMk/>
            <pc:sldMk cId="1858660052" sldId="2761"/>
            <ac:picMk id="6" creationId="{FCD6E9DC-3684-F47E-2E52-98D05FD821DA}"/>
          </ac:picMkLst>
        </pc:picChg>
        <pc:picChg chg="add mod">
          <ac:chgData name="Hayley" userId="286d062e-db70-4f09-aa88-794e93db079b" providerId="ADAL" clId="{0375B0BB-13DF-4CFB-A143-E14567D4C0AE}" dt="2023-11-01T09:59:51.086" v="1491"/>
          <ac:picMkLst>
            <pc:docMk/>
            <pc:sldMk cId="1858660052" sldId="2761"/>
            <ac:picMk id="10" creationId="{75A5E5EA-D621-0F2E-EDE7-CDB04A7F1A88}"/>
          </ac:picMkLst>
        </pc:picChg>
        <pc:picChg chg="del">
          <ac:chgData name="Hayley" userId="286d062e-db70-4f09-aa88-794e93db079b" providerId="ADAL" clId="{0375B0BB-13DF-4CFB-A143-E14567D4C0AE}" dt="2023-10-26T15:41:19.660" v="1109"/>
          <ac:picMkLst>
            <pc:docMk/>
            <pc:sldMk cId="1858660052" sldId="2761"/>
            <ac:picMk id="45" creationId="{69236617-2FF1-9289-2C2D-678E77DB374C}"/>
          </ac:picMkLst>
        </pc:picChg>
      </pc:sldChg>
    </pc:docChg>
  </pc:docChgLst>
  <pc:docChgLst>
    <pc:chgData name="Sam Nicholson" userId="S::essnicholson@glow.gov.uk::0a936673-8a1d-4f74-b7dd-93e2423be646" providerId="AD" clId="Web-{F77BEF31-06EA-3DB9-39CE-6C2EAAB97FE6}"/>
    <pc:docChg chg="modSld">
      <pc:chgData name="Sam Nicholson" userId="S::essnicholson@glow.gov.uk::0a936673-8a1d-4f74-b7dd-93e2423be646" providerId="AD" clId="Web-{F77BEF31-06EA-3DB9-39CE-6C2EAAB97FE6}" dt="2023-11-24T14:20:01.451" v="3" actId="1076"/>
      <pc:docMkLst>
        <pc:docMk/>
      </pc:docMkLst>
      <pc:sldChg chg="modSp">
        <pc:chgData name="Sam Nicholson" userId="S::essnicholson@glow.gov.uk::0a936673-8a1d-4f74-b7dd-93e2423be646" providerId="AD" clId="Web-{F77BEF31-06EA-3DB9-39CE-6C2EAAB97FE6}" dt="2023-11-24T14:20:01.451" v="3" actId="1076"/>
        <pc:sldMkLst>
          <pc:docMk/>
          <pc:sldMk cId="1717420105" sldId="264"/>
        </pc:sldMkLst>
        <pc:spChg chg="mod">
          <ac:chgData name="Sam Nicholson" userId="S::essnicholson@glow.gov.uk::0a936673-8a1d-4f74-b7dd-93e2423be646" providerId="AD" clId="Web-{F77BEF31-06EA-3DB9-39CE-6C2EAAB97FE6}" dt="2023-11-24T14:19:58.919" v="2" actId="1076"/>
          <ac:spMkLst>
            <pc:docMk/>
            <pc:sldMk cId="1717420105" sldId="264"/>
            <ac:spMk id="7" creationId="{00000000-0000-0000-0000-000000000000}"/>
          </ac:spMkLst>
        </pc:spChg>
        <pc:spChg chg="mod">
          <ac:chgData name="Sam Nicholson" userId="S::essnicholson@glow.gov.uk::0a936673-8a1d-4f74-b7dd-93e2423be646" providerId="AD" clId="Web-{F77BEF31-06EA-3DB9-39CE-6C2EAAB97FE6}" dt="2023-11-24T14:20:01.451" v="3" actId="1076"/>
          <ac:spMkLst>
            <pc:docMk/>
            <pc:sldMk cId="1717420105" sldId="264"/>
            <ac:spMk id="8" creationId="{00000000-0000-0000-0000-000000000000}"/>
          </ac:spMkLst>
        </pc:spChg>
      </pc:sldChg>
    </pc:docChg>
  </pc:docChgLst>
  <pc:docChgLst>
    <pc:chgData name="Fran Foreman" userId="S::esfforeman@glow.gov.uk::fe6e61ef-6616-4964-950d-294ca90507e4" providerId="AD" clId="Web-{092CE5A7-659A-C2C9-E227-6D7ED927620B}"/>
    <pc:docChg chg="addSld delSld modSld">
      <pc:chgData name="Fran Foreman" userId="S::esfforeman@glow.gov.uk::fe6e61ef-6616-4964-950d-294ca90507e4" providerId="AD" clId="Web-{092CE5A7-659A-C2C9-E227-6D7ED927620B}" dt="2023-11-29T08:32:26.352" v="12"/>
      <pc:docMkLst>
        <pc:docMk/>
      </pc:docMkLst>
      <pc:sldChg chg="modSp">
        <pc:chgData name="Fran Foreman" userId="S::esfforeman@glow.gov.uk::fe6e61ef-6616-4964-950d-294ca90507e4" providerId="AD" clId="Web-{092CE5A7-659A-C2C9-E227-6D7ED927620B}" dt="2023-11-29T08:27:27.952" v="1" actId="20577"/>
        <pc:sldMkLst>
          <pc:docMk/>
          <pc:sldMk cId="1717420105" sldId="264"/>
        </pc:sldMkLst>
        <pc:spChg chg="mod">
          <ac:chgData name="Fran Foreman" userId="S::esfforeman@glow.gov.uk::fe6e61ef-6616-4964-950d-294ca90507e4" providerId="AD" clId="Web-{092CE5A7-659A-C2C9-E227-6D7ED927620B}" dt="2023-11-29T08:27:27.952" v="1" actId="20577"/>
          <ac:spMkLst>
            <pc:docMk/>
            <pc:sldMk cId="1717420105" sldId="264"/>
            <ac:spMk id="7" creationId="{00000000-0000-0000-0000-000000000000}"/>
          </ac:spMkLst>
        </pc:spChg>
      </pc:sldChg>
      <pc:sldChg chg="del">
        <pc:chgData name="Fran Foreman" userId="S::esfforeman@glow.gov.uk::fe6e61ef-6616-4964-950d-294ca90507e4" providerId="AD" clId="Web-{092CE5A7-659A-C2C9-E227-6D7ED927620B}" dt="2023-11-29T08:31:45.288" v="9"/>
        <pc:sldMkLst>
          <pc:docMk/>
          <pc:sldMk cId="2905863656" sldId="762"/>
        </pc:sldMkLst>
      </pc:sldChg>
      <pc:sldChg chg="modSp">
        <pc:chgData name="Fran Foreman" userId="S::esfforeman@glow.gov.uk::fe6e61ef-6616-4964-950d-294ca90507e4" providerId="AD" clId="Web-{092CE5A7-659A-C2C9-E227-6D7ED927620B}" dt="2023-11-29T08:32:00.726" v="10" actId="20577"/>
        <pc:sldMkLst>
          <pc:docMk/>
          <pc:sldMk cId="1516462733" sldId="767"/>
        </pc:sldMkLst>
        <pc:spChg chg="mod">
          <ac:chgData name="Fran Foreman" userId="S::esfforeman@glow.gov.uk::fe6e61ef-6616-4964-950d-294ca90507e4" providerId="AD" clId="Web-{092CE5A7-659A-C2C9-E227-6D7ED927620B}" dt="2023-11-29T08:32:00.726" v="10" actId="20577"/>
          <ac:spMkLst>
            <pc:docMk/>
            <pc:sldMk cId="1516462733" sldId="767"/>
            <ac:spMk id="3" creationId="{F10DB90C-F7E5-0E82-3B00-8FD0A12B392F}"/>
          </ac:spMkLst>
        </pc:spChg>
      </pc:sldChg>
      <pc:sldChg chg="del">
        <pc:chgData name="Fran Foreman" userId="S::esfforeman@glow.gov.uk::fe6e61ef-6616-4964-950d-294ca90507e4" providerId="AD" clId="Web-{092CE5A7-659A-C2C9-E227-6D7ED927620B}" dt="2023-11-29T08:32:26.352" v="12"/>
        <pc:sldMkLst>
          <pc:docMk/>
          <pc:sldMk cId="3005418367" sldId="772"/>
        </pc:sldMkLst>
      </pc:sldChg>
      <pc:sldChg chg="modSp">
        <pc:chgData name="Fran Foreman" userId="S::esfforeman@glow.gov.uk::fe6e61ef-6616-4964-950d-294ca90507e4" providerId="AD" clId="Web-{092CE5A7-659A-C2C9-E227-6D7ED927620B}" dt="2023-11-29T08:30:48.052" v="4"/>
        <pc:sldMkLst>
          <pc:docMk/>
          <pc:sldMk cId="1568259512" sldId="785"/>
        </pc:sldMkLst>
        <pc:spChg chg="mod">
          <ac:chgData name="Fran Foreman" userId="S::esfforeman@glow.gov.uk::fe6e61ef-6616-4964-950d-294ca90507e4" providerId="AD" clId="Web-{092CE5A7-659A-C2C9-E227-6D7ED927620B}" dt="2023-11-29T08:30:48.052" v="4"/>
          <ac:spMkLst>
            <pc:docMk/>
            <pc:sldMk cId="1568259512" sldId="785"/>
            <ac:spMk id="2" creationId="{DE1E90D4-D730-83A6-87BC-6B8490105E5A}"/>
          </ac:spMkLst>
        </pc:spChg>
      </pc:sldChg>
      <pc:sldChg chg="modSp">
        <pc:chgData name="Fran Foreman" userId="S::esfforeman@glow.gov.uk::fe6e61ef-6616-4964-950d-294ca90507e4" providerId="AD" clId="Web-{092CE5A7-659A-C2C9-E227-6D7ED927620B}" dt="2023-11-29T08:30:55.396" v="5"/>
        <pc:sldMkLst>
          <pc:docMk/>
          <pc:sldMk cId="1226321817" sldId="786"/>
        </pc:sldMkLst>
        <pc:spChg chg="mod">
          <ac:chgData name="Fran Foreman" userId="S::esfforeman@glow.gov.uk::fe6e61ef-6616-4964-950d-294ca90507e4" providerId="AD" clId="Web-{092CE5A7-659A-C2C9-E227-6D7ED927620B}" dt="2023-11-29T08:30:55.396" v="5"/>
          <ac:spMkLst>
            <pc:docMk/>
            <pc:sldMk cId="1226321817" sldId="786"/>
            <ac:spMk id="2" creationId="{51789832-59A0-70C3-623C-C1B16BBEDE71}"/>
          </ac:spMkLst>
        </pc:spChg>
      </pc:sldChg>
      <pc:sldChg chg="del">
        <pc:chgData name="Fran Foreman" userId="S::esfforeman@glow.gov.uk::fe6e61ef-6616-4964-950d-294ca90507e4" providerId="AD" clId="Web-{092CE5A7-659A-C2C9-E227-6D7ED927620B}" dt="2023-11-29T08:30:26.535" v="3"/>
        <pc:sldMkLst>
          <pc:docMk/>
          <pc:sldMk cId="667620000" sldId="824"/>
        </pc:sldMkLst>
      </pc:sldChg>
      <pc:sldChg chg="modSp">
        <pc:chgData name="Fran Foreman" userId="S::esfforeman@glow.gov.uk::fe6e61ef-6616-4964-950d-294ca90507e4" providerId="AD" clId="Web-{092CE5A7-659A-C2C9-E227-6D7ED927620B}" dt="2023-11-29T08:31:20.225" v="7" actId="20577"/>
        <pc:sldMkLst>
          <pc:docMk/>
          <pc:sldMk cId="1024482545" sldId="825"/>
        </pc:sldMkLst>
        <pc:spChg chg="mod">
          <ac:chgData name="Fran Foreman" userId="S::esfforeman@glow.gov.uk::fe6e61ef-6616-4964-950d-294ca90507e4" providerId="AD" clId="Web-{092CE5A7-659A-C2C9-E227-6D7ED927620B}" dt="2023-11-29T08:31:20.225" v="7" actId="20577"/>
          <ac:spMkLst>
            <pc:docMk/>
            <pc:sldMk cId="1024482545" sldId="825"/>
            <ac:spMk id="6" creationId="{02D2841A-F9D4-F1AD-F941-67FE90509147}"/>
          </ac:spMkLst>
        </pc:spChg>
      </pc:sldChg>
      <pc:sldChg chg="add">
        <pc:chgData name="Fran Foreman" userId="S::esfforeman@glow.gov.uk::fe6e61ef-6616-4964-950d-294ca90507e4" providerId="AD" clId="Web-{092CE5A7-659A-C2C9-E227-6D7ED927620B}" dt="2023-11-29T08:30:23.317" v="2"/>
        <pc:sldMkLst>
          <pc:docMk/>
          <pc:sldMk cId="3603735783" sldId="2764"/>
        </pc:sldMkLst>
      </pc:sldChg>
      <pc:sldChg chg="add">
        <pc:chgData name="Fran Foreman" userId="S::esfforeman@glow.gov.uk::fe6e61ef-6616-4964-950d-294ca90507e4" providerId="AD" clId="Web-{092CE5A7-659A-C2C9-E227-6D7ED927620B}" dt="2023-11-29T08:31:41.335" v="8"/>
        <pc:sldMkLst>
          <pc:docMk/>
          <pc:sldMk cId="129114395" sldId="2765"/>
        </pc:sldMkLst>
      </pc:sldChg>
      <pc:sldChg chg="add">
        <pc:chgData name="Fran Foreman" userId="S::esfforeman@glow.gov.uk::fe6e61ef-6616-4964-950d-294ca90507e4" providerId="AD" clId="Web-{092CE5A7-659A-C2C9-E227-6D7ED927620B}" dt="2023-11-29T08:32:23.680" v="11"/>
        <pc:sldMkLst>
          <pc:docMk/>
          <pc:sldMk cId="3441692308" sldId="276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9F7A67-EA94-4E81-9432-E8D29118055B}"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0DBA06B8-FE6D-441B-A546-AA00225856AC}">
      <dgm:prSet phldrT="[Text]"/>
      <dgm:spPr>
        <a:solidFill>
          <a:srgbClr val="33CCCC"/>
        </a:solidFill>
      </dgm:spPr>
      <dgm:t>
        <a:bodyPr/>
        <a:lstStyle/>
        <a:p>
          <a:r>
            <a:rPr lang="en-GB" dirty="0">
              <a:solidFill>
                <a:schemeClr val="tx1">
                  <a:lumMod val="65000"/>
                  <a:lumOff val="35000"/>
                </a:schemeClr>
              </a:solidFill>
            </a:rPr>
            <a:t>Welcoming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BDE486C6-4DCB-423C-AD23-CFFD90D033E6}" type="parTrans" cxnId="{F28327B1-4DA1-46E8-BC34-735F6AB4F142}">
      <dgm:prSet/>
      <dgm:spPr/>
      <dgm:t>
        <a:bodyPr/>
        <a:lstStyle/>
        <a:p>
          <a:endParaRPr lang="en-GB"/>
        </a:p>
      </dgm:t>
    </dgm:pt>
    <dgm:pt modelId="{684B0006-40EC-4D99-B0BC-C0420BF755D2}" type="sibTrans" cxnId="{F28327B1-4DA1-46E8-BC34-735F6AB4F142}">
      <dgm:prSet/>
      <dgm:spPr/>
      <dgm:t>
        <a:bodyPr/>
        <a:lstStyle/>
        <a:p>
          <a:endParaRPr lang="en-GB"/>
        </a:p>
      </dgm:t>
    </dgm:pt>
    <dgm:pt modelId="{F75A4181-2193-42EF-A9FD-31A5EA6CB3CA}">
      <dgm:prSet phldrT="[Text]"/>
      <dgm:spPr>
        <a:solidFill>
          <a:srgbClr val="33CCCC"/>
        </a:solidFill>
      </dgm:spPr>
      <dgm:t>
        <a:bodyPr/>
        <a:lstStyle/>
        <a:p>
          <a:r>
            <a:rPr lang="en-GB" dirty="0">
              <a:solidFill>
                <a:schemeClr val="tx1">
                  <a:lumMod val="65000"/>
                  <a:lumOff val="35000"/>
                </a:schemeClr>
              </a:solidFill>
            </a:rPr>
            <a:t>Affirming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A4F3646C-4D12-4B8E-B655-CF76FD1046E0}" type="parTrans" cxnId="{AED5D4E7-F62E-49C2-AF0C-AA3F2368DBC4}">
      <dgm:prSet/>
      <dgm:spPr/>
      <dgm:t>
        <a:bodyPr/>
        <a:lstStyle/>
        <a:p>
          <a:endParaRPr lang="en-GB"/>
        </a:p>
      </dgm:t>
    </dgm:pt>
    <dgm:pt modelId="{81D94909-73B3-4AFA-9C61-92030C73F4D1}" type="sibTrans" cxnId="{AED5D4E7-F62E-49C2-AF0C-AA3F2368DBC4}">
      <dgm:prSet/>
      <dgm:spPr/>
      <dgm:t>
        <a:bodyPr/>
        <a:lstStyle/>
        <a:p>
          <a:endParaRPr lang="en-GB"/>
        </a:p>
      </dgm:t>
    </dgm:pt>
    <dgm:pt modelId="{34214F7F-824B-4C8C-9710-CDE954C0744A}">
      <dgm:prSet/>
      <dgm:spPr>
        <a:solidFill>
          <a:srgbClr val="33CCCC"/>
        </a:solidFill>
      </dgm:spPr>
      <dgm:t>
        <a:bodyPr/>
        <a:lstStyle/>
        <a:p>
          <a:r>
            <a:rPr lang="en-GB" dirty="0">
              <a:solidFill>
                <a:schemeClr val="tx1">
                  <a:lumMod val="65000"/>
                  <a:lumOff val="35000"/>
                </a:schemeClr>
              </a:solidFill>
            </a:rPr>
            <a:t>Respecting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271C4A28-1519-42CE-B3DF-8D02C3C8E6A4}" type="parTrans" cxnId="{01CCE60E-CD21-40D6-95E8-0B739A295D9F}">
      <dgm:prSet/>
      <dgm:spPr/>
      <dgm:t>
        <a:bodyPr/>
        <a:lstStyle/>
        <a:p>
          <a:endParaRPr lang="en-GB"/>
        </a:p>
      </dgm:t>
    </dgm:pt>
    <dgm:pt modelId="{E556BFFD-EB01-4470-A621-D33BC5B70E93}" type="sibTrans" cxnId="{01CCE60E-CD21-40D6-95E8-0B739A295D9F}">
      <dgm:prSet/>
      <dgm:spPr/>
      <dgm:t>
        <a:bodyPr/>
        <a:lstStyle/>
        <a:p>
          <a:endParaRPr lang="en-GB"/>
        </a:p>
      </dgm:t>
    </dgm:pt>
    <dgm:pt modelId="{3876A574-C6E8-47D1-B1FE-15E3FBD92248}" type="pres">
      <dgm:prSet presAssocID="{5A9F7A67-EA94-4E81-9432-E8D29118055B}" presName="diagram" presStyleCnt="0">
        <dgm:presLayoutVars>
          <dgm:dir/>
          <dgm:resizeHandles val="exact"/>
        </dgm:presLayoutVars>
      </dgm:prSet>
      <dgm:spPr/>
    </dgm:pt>
    <dgm:pt modelId="{53A37B63-2A5B-494B-B70A-9D63C3427DBB}" type="pres">
      <dgm:prSet presAssocID="{0DBA06B8-FE6D-441B-A546-AA00225856AC}" presName="node" presStyleLbl="node1" presStyleIdx="0" presStyleCnt="3" custLinFactNeighborX="1916" custLinFactNeighborY="-532">
        <dgm:presLayoutVars>
          <dgm:bulletEnabled val="1"/>
        </dgm:presLayoutVars>
      </dgm:prSet>
      <dgm:spPr>
        <a:prstGeom prst="cloud">
          <a:avLst/>
        </a:prstGeom>
      </dgm:spPr>
    </dgm:pt>
    <dgm:pt modelId="{240509CF-CF5E-4F03-A59F-F4FD6F251462}" type="pres">
      <dgm:prSet presAssocID="{684B0006-40EC-4D99-B0BC-C0420BF755D2}" presName="sibTrans" presStyleCnt="0"/>
      <dgm:spPr/>
    </dgm:pt>
    <dgm:pt modelId="{02C08A65-BE7E-4D80-B386-5AE9856885AC}" type="pres">
      <dgm:prSet presAssocID="{F75A4181-2193-42EF-A9FD-31A5EA6CB3CA}" presName="node" presStyleLbl="node1" presStyleIdx="1" presStyleCnt="3" custLinFactNeighborY="-3882">
        <dgm:presLayoutVars>
          <dgm:bulletEnabled val="1"/>
        </dgm:presLayoutVars>
      </dgm:prSet>
      <dgm:spPr>
        <a:prstGeom prst="cloud">
          <a:avLst/>
        </a:prstGeom>
      </dgm:spPr>
    </dgm:pt>
    <dgm:pt modelId="{E80F8BC3-FC26-4B0D-8530-D0FFA4564265}" type="pres">
      <dgm:prSet presAssocID="{81D94909-73B3-4AFA-9C61-92030C73F4D1}" presName="sibTrans" presStyleCnt="0"/>
      <dgm:spPr/>
    </dgm:pt>
    <dgm:pt modelId="{19FA2B4D-C004-4BC5-8ADC-7EC3441A0209}" type="pres">
      <dgm:prSet presAssocID="{34214F7F-824B-4C8C-9710-CDE954C0744A}" presName="node" presStyleLbl="node1" presStyleIdx="2" presStyleCnt="3" custLinFactNeighborY="-3243">
        <dgm:presLayoutVars>
          <dgm:bulletEnabled val="1"/>
        </dgm:presLayoutVars>
      </dgm:prSet>
      <dgm:spPr>
        <a:prstGeom prst="cloud">
          <a:avLst/>
        </a:prstGeom>
      </dgm:spPr>
    </dgm:pt>
  </dgm:ptLst>
  <dgm:cxnLst>
    <dgm:cxn modelId="{01CCE60E-CD21-40D6-95E8-0B739A295D9F}" srcId="{5A9F7A67-EA94-4E81-9432-E8D29118055B}" destId="{34214F7F-824B-4C8C-9710-CDE954C0744A}" srcOrd="2" destOrd="0" parTransId="{271C4A28-1519-42CE-B3DF-8D02C3C8E6A4}" sibTransId="{E556BFFD-EB01-4470-A621-D33BC5B70E93}"/>
    <dgm:cxn modelId="{613CDB1A-D0CF-4B6B-9A1B-AA250D47FA6C}" type="presOf" srcId="{5A9F7A67-EA94-4E81-9432-E8D29118055B}" destId="{3876A574-C6E8-47D1-B1FE-15E3FBD92248}" srcOrd="0" destOrd="0" presId="urn:microsoft.com/office/officeart/2005/8/layout/default"/>
    <dgm:cxn modelId="{F28327B1-4DA1-46E8-BC34-735F6AB4F142}" srcId="{5A9F7A67-EA94-4E81-9432-E8D29118055B}" destId="{0DBA06B8-FE6D-441B-A546-AA00225856AC}" srcOrd="0" destOrd="0" parTransId="{BDE486C6-4DCB-423C-AD23-CFFD90D033E6}" sibTransId="{684B0006-40EC-4D99-B0BC-C0420BF755D2}"/>
    <dgm:cxn modelId="{09AA42C6-BA8D-44CB-8B26-24F38892B6DF}" type="presOf" srcId="{F75A4181-2193-42EF-A9FD-31A5EA6CB3CA}" destId="{02C08A65-BE7E-4D80-B386-5AE9856885AC}" srcOrd="0" destOrd="0" presId="urn:microsoft.com/office/officeart/2005/8/layout/default"/>
    <dgm:cxn modelId="{90F16FCD-5EE2-4311-A0B8-45CBD8F7927F}" type="presOf" srcId="{0DBA06B8-FE6D-441B-A546-AA00225856AC}" destId="{53A37B63-2A5B-494B-B70A-9D63C3427DBB}" srcOrd="0" destOrd="0" presId="urn:microsoft.com/office/officeart/2005/8/layout/default"/>
    <dgm:cxn modelId="{AED5D4E7-F62E-49C2-AF0C-AA3F2368DBC4}" srcId="{5A9F7A67-EA94-4E81-9432-E8D29118055B}" destId="{F75A4181-2193-42EF-A9FD-31A5EA6CB3CA}" srcOrd="1" destOrd="0" parTransId="{A4F3646C-4D12-4B8E-B655-CF76FD1046E0}" sibTransId="{81D94909-73B3-4AFA-9C61-92030C73F4D1}"/>
    <dgm:cxn modelId="{D37698E8-A64B-43BD-B203-F9FF2EA459C0}" type="presOf" srcId="{34214F7F-824B-4C8C-9710-CDE954C0744A}" destId="{19FA2B4D-C004-4BC5-8ADC-7EC3441A0209}" srcOrd="0" destOrd="0" presId="urn:microsoft.com/office/officeart/2005/8/layout/default"/>
    <dgm:cxn modelId="{94B5C15C-9119-45B2-9371-12171E46A067}" type="presParOf" srcId="{3876A574-C6E8-47D1-B1FE-15E3FBD92248}" destId="{53A37B63-2A5B-494B-B70A-9D63C3427DBB}" srcOrd="0" destOrd="0" presId="urn:microsoft.com/office/officeart/2005/8/layout/default"/>
    <dgm:cxn modelId="{A64E56E0-831D-44EA-8FC8-0508A637DAC5}" type="presParOf" srcId="{3876A574-C6E8-47D1-B1FE-15E3FBD92248}" destId="{240509CF-CF5E-4F03-A59F-F4FD6F251462}" srcOrd="1" destOrd="0" presId="urn:microsoft.com/office/officeart/2005/8/layout/default"/>
    <dgm:cxn modelId="{A20BAFBC-CE9E-4EEB-961D-D91D0E323194}" type="presParOf" srcId="{3876A574-C6E8-47D1-B1FE-15E3FBD92248}" destId="{02C08A65-BE7E-4D80-B386-5AE9856885AC}" srcOrd="2" destOrd="0" presId="urn:microsoft.com/office/officeart/2005/8/layout/default"/>
    <dgm:cxn modelId="{C0BB0757-004F-4C4F-9DF3-A4C94D02F226}" type="presParOf" srcId="{3876A574-C6E8-47D1-B1FE-15E3FBD92248}" destId="{E80F8BC3-FC26-4B0D-8530-D0FFA4564265}" srcOrd="3" destOrd="0" presId="urn:microsoft.com/office/officeart/2005/8/layout/default"/>
    <dgm:cxn modelId="{C29C5583-AEB4-494C-B4FA-2891CF63419C}" type="presParOf" srcId="{3876A574-C6E8-47D1-B1FE-15E3FBD92248}" destId="{19FA2B4D-C004-4BC5-8ADC-7EC3441A0209}"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7B40327-95C8-48E0-A510-721CCC9BCEB0}" type="doc">
      <dgm:prSet loTypeId="urn:microsoft.com/office/officeart/2005/8/layout/default" loCatId="list" qsTypeId="urn:microsoft.com/office/officeart/2005/8/quickstyle/simple5" qsCatId="simple" csTypeId="urn:microsoft.com/office/officeart/2005/8/colors/colorful4" csCatId="colorful" phldr="1"/>
      <dgm:spPr/>
      <dgm:t>
        <a:bodyPr/>
        <a:lstStyle/>
        <a:p>
          <a:endParaRPr lang="en-GB"/>
        </a:p>
      </dgm:t>
    </dgm:pt>
    <dgm:pt modelId="{40C84D92-ACA1-4775-AAE3-F90044A96374}">
      <dgm:prSet phldrT="[Text]"/>
      <dgm:spPr>
        <a:effectLst>
          <a:outerShdw blurRad="50800" dist="38100" dir="2700000" algn="tl" rotWithShape="0">
            <a:prstClr val="black">
              <a:alpha val="40000"/>
            </a:prstClr>
          </a:outerShdw>
        </a:effectLst>
      </dgm:spPr>
      <dgm:t>
        <a:bodyPr/>
        <a:lstStyle/>
        <a:p>
          <a:r>
            <a:rPr lang="en-GB" dirty="0">
              <a:solidFill>
                <a:schemeClr val="tx1">
                  <a:lumMod val="65000"/>
                  <a:lumOff val="35000"/>
                </a:schemeClr>
              </a:solidFill>
              <a:latin typeface="Segoe UI" panose="020B0502040204020203" pitchFamily="34" charset="0"/>
              <a:cs typeface="Segoe UI" panose="020B0502040204020203" pitchFamily="34" charset="0"/>
            </a:rPr>
            <a:t>Two-way communication system</a:t>
          </a:r>
        </a:p>
      </dgm:t>
    </dgm:pt>
    <dgm:pt modelId="{6E4EF377-7300-4A15-8996-B297138D9C9E}" type="parTrans" cxnId="{D149090C-E593-464E-8E21-8B3464FF8559}">
      <dgm:prSet/>
      <dgm:spPr/>
      <dgm:t>
        <a:bodyPr/>
        <a:lstStyle/>
        <a:p>
          <a:endParaRPr lang="en-GB"/>
        </a:p>
      </dgm:t>
    </dgm:pt>
    <dgm:pt modelId="{7B846CB9-A16F-4FD2-A7CD-03805E20D553}" type="sibTrans" cxnId="{D149090C-E593-464E-8E21-8B3464FF8559}">
      <dgm:prSet/>
      <dgm:spPr/>
      <dgm:t>
        <a:bodyPr/>
        <a:lstStyle/>
        <a:p>
          <a:endParaRPr lang="en-GB"/>
        </a:p>
      </dgm:t>
    </dgm:pt>
    <dgm:pt modelId="{F88553FE-6518-48AD-B61D-E4C29E2F2B54}">
      <dgm:prSet phldrT="[Text]"/>
      <dgm:spPr>
        <a:solidFill>
          <a:schemeClr val="accent6">
            <a:lumMod val="60000"/>
            <a:lumOff val="40000"/>
          </a:schemeClr>
        </a:solidFill>
        <a:effectLst>
          <a:outerShdw blurRad="50800" dist="38100" dir="2700000" algn="tl" rotWithShape="0">
            <a:prstClr val="black">
              <a:alpha val="40000"/>
            </a:prstClr>
          </a:outerShdw>
        </a:effectLst>
      </dgm:spPr>
      <dgm:t>
        <a:bodyPr/>
        <a:lstStyle/>
        <a:p>
          <a:r>
            <a:rPr lang="en-GB" dirty="0">
              <a:solidFill>
                <a:schemeClr val="tx1">
                  <a:lumMod val="65000"/>
                  <a:lumOff val="35000"/>
                </a:schemeClr>
              </a:solidFill>
              <a:latin typeface="Segoe UI" panose="020B0502040204020203" pitchFamily="34" charset="0"/>
              <a:cs typeface="Segoe UI" panose="020B0502040204020203" pitchFamily="34" charset="0"/>
            </a:rPr>
            <a:t>Point of contact </a:t>
          </a:r>
        </a:p>
      </dgm:t>
    </dgm:pt>
    <dgm:pt modelId="{81BB2790-E80F-4C8A-9FB8-672FDCB6161B}" type="parTrans" cxnId="{BA2869E9-4E19-4F40-A4FA-2083F008C58A}">
      <dgm:prSet/>
      <dgm:spPr/>
      <dgm:t>
        <a:bodyPr/>
        <a:lstStyle/>
        <a:p>
          <a:endParaRPr lang="en-GB"/>
        </a:p>
      </dgm:t>
    </dgm:pt>
    <dgm:pt modelId="{89714482-F9CE-4920-AFA7-ED46D1598784}" type="sibTrans" cxnId="{BA2869E9-4E19-4F40-A4FA-2083F008C58A}">
      <dgm:prSet/>
      <dgm:spPr/>
      <dgm:t>
        <a:bodyPr/>
        <a:lstStyle/>
        <a:p>
          <a:endParaRPr lang="en-GB"/>
        </a:p>
      </dgm:t>
    </dgm:pt>
    <dgm:pt modelId="{17C367C1-01A3-4B9E-A470-DEC53AD4B04D}">
      <dgm:prSet phldrT="[Text]"/>
      <dgm:spPr>
        <a:solidFill>
          <a:srgbClr val="81D196"/>
        </a:solidFill>
        <a:effectLst>
          <a:outerShdw blurRad="50800" dist="38100" dir="2700000" algn="tl" rotWithShape="0">
            <a:prstClr val="black">
              <a:alpha val="40000"/>
            </a:prstClr>
          </a:outerShdw>
        </a:effectLst>
      </dgm:spPr>
      <dgm:t>
        <a:bodyPr/>
        <a:lstStyle/>
        <a:p>
          <a:r>
            <a:rPr lang="en-GB" dirty="0">
              <a:solidFill>
                <a:schemeClr val="tx1">
                  <a:lumMod val="65000"/>
                  <a:lumOff val="35000"/>
                </a:schemeClr>
              </a:solidFill>
              <a:latin typeface="Segoe UI" panose="020B0502040204020203" pitchFamily="34" charset="0"/>
              <a:cs typeface="Segoe UI" panose="020B0502040204020203" pitchFamily="34" charset="0"/>
            </a:rPr>
            <a:t>Understand barriers</a:t>
          </a:r>
        </a:p>
      </dgm:t>
    </dgm:pt>
    <dgm:pt modelId="{150A8FD2-F788-405B-935D-92A1B1E22B4B}" type="parTrans" cxnId="{C89FC7F3-37E6-4C40-8DD6-554288A502BE}">
      <dgm:prSet/>
      <dgm:spPr/>
      <dgm:t>
        <a:bodyPr/>
        <a:lstStyle/>
        <a:p>
          <a:endParaRPr lang="en-GB"/>
        </a:p>
      </dgm:t>
    </dgm:pt>
    <dgm:pt modelId="{5EBBCA42-29A5-4DE2-8E2D-C002E142D3F4}" type="sibTrans" cxnId="{C89FC7F3-37E6-4C40-8DD6-554288A502BE}">
      <dgm:prSet/>
      <dgm:spPr/>
      <dgm:t>
        <a:bodyPr/>
        <a:lstStyle/>
        <a:p>
          <a:endParaRPr lang="en-GB"/>
        </a:p>
      </dgm:t>
    </dgm:pt>
    <dgm:pt modelId="{77F626DF-EEFD-4A08-B657-8412FAE436EA}">
      <dgm:prSet phldrT="[Text]"/>
      <dgm:spPr>
        <a:solidFill>
          <a:srgbClr val="33CCCC"/>
        </a:solidFill>
        <a:effectLst>
          <a:outerShdw blurRad="50800" dist="38100" dir="2700000" algn="tl" rotWithShape="0">
            <a:prstClr val="black">
              <a:alpha val="40000"/>
            </a:prstClr>
          </a:outerShdw>
        </a:effectLst>
      </dgm:spPr>
      <dgm:t>
        <a:bodyPr/>
        <a:lstStyle/>
        <a:p>
          <a:r>
            <a:rPr lang="en-GB" dirty="0">
              <a:solidFill>
                <a:schemeClr val="tx1">
                  <a:lumMod val="65000"/>
                  <a:lumOff val="35000"/>
                </a:schemeClr>
              </a:solidFill>
              <a:latin typeface="Segoe UI" panose="020B0502040204020203" pitchFamily="34" charset="0"/>
              <a:cs typeface="Segoe UI" panose="020B0502040204020203" pitchFamily="34" charset="0"/>
            </a:rPr>
            <a:t>Jargon</a:t>
          </a:r>
          <a:r>
            <a:rPr lang="en-GB" dirty="0"/>
            <a:t> </a:t>
          </a:r>
        </a:p>
      </dgm:t>
    </dgm:pt>
    <dgm:pt modelId="{2AD49136-D8BB-46D3-BCC9-22075E9F961C}" type="parTrans" cxnId="{E92F3691-731B-4EDE-8C9F-B16557DEADFF}">
      <dgm:prSet/>
      <dgm:spPr/>
      <dgm:t>
        <a:bodyPr/>
        <a:lstStyle/>
        <a:p>
          <a:endParaRPr lang="en-GB"/>
        </a:p>
      </dgm:t>
    </dgm:pt>
    <dgm:pt modelId="{923DE174-43AF-4EFB-9889-8908D3506A29}" type="sibTrans" cxnId="{E92F3691-731B-4EDE-8C9F-B16557DEADFF}">
      <dgm:prSet/>
      <dgm:spPr/>
      <dgm:t>
        <a:bodyPr/>
        <a:lstStyle/>
        <a:p>
          <a:endParaRPr lang="en-GB"/>
        </a:p>
      </dgm:t>
    </dgm:pt>
    <dgm:pt modelId="{D1E17E1D-EF46-4ED2-9896-D8F4F495BF30}">
      <dgm:prSet phldrT="[Text]"/>
      <dgm:spPr>
        <a:effectLst>
          <a:outerShdw blurRad="50800" dist="38100" dir="2700000" algn="tl" rotWithShape="0">
            <a:prstClr val="black">
              <a:alpha val="40000"/>
            </a:prstClr>
          </a:outerShdw>
        </a:effectLst>
      </dgm:spPr>
      <dgm:t>
        <a:bodyPr/>
        <a:lstStyle/>
        <a:p>
          <a:r>
            <a:rPr lang="en-GB" dirty="0">
              <a:solidFill>
                <a:schemeClr val="tx1">
                  <a:lumMod val="65000"/>
                  <a:lumOff val="35000"/>
                </a:schemeClr>
              </a:solidFill>
              <a:latin typeface="Segoe UI" panose="020B0502040204020203" pitchFamily="34" charset="0"/>
              <a:cs typeface="Segoe UI" panose="020B0502040204020203" pitchFamily="34" charset="0"/>
            </a:rPr>
            <a:t>Differences in perspective </a:t>
          </a:r>
        </a:p>
      </dgm:t>
    </dgm:pt>
    <dgm:pt modelId="{D66EE47B-6CB7-4DDA-8D5A-3F6746270A47}" type="parTrans" cxnId="{71A016AD-1BBC-4F55-B3CD-BAB8D84A48E8}">
      <dgm:prSet/>
      <dgm:spPr/>
      <dgm:t>
        <a:bodyPr/>
        <a:lstStyle/>
        <a:p>
          <a:endParaRPr lang="en-GB"/>
        </a:p>
      </dgm:t>
    </dgm:pt>
    <dgm:pt modelId="{376BAA8B-1740-4EF4-BB79-ED8AC1E9F8AF}" type="sibTrans" cxnId="{71A016AD-1BBC-4F55-B3CD-BAB8D84A48E8}">
      <dgm:prSet/>
      <dgm:spPr/>
      <dgm:t>
        <a:bodyPr/>
        <a:lstStyle/>
        <a:p>
          <a:endParaRPr lang="en-GB"/>
        </a:p>
      </dgm:t>
    </dgm:pt>
    <dgm:pt modelId="{55AD9E77-45FC-4CDC-B6A4-AC1256139B4A}">
      <dgm:prSet/>
      <dgm:spPr>
        <a:solidFill>
          <a:schemeClr val="accent5">
            <a:lumMod val="40000"/>
            <a:lumOff val="60000"/>
          </a:schemeClr>
        </a:solidFill>
        <a:effectLst>
          <a:outerShdw blurRad="50800" dist="38100" dir="2700000" algn="tl" rotWithShape="0">
            <a:prstClr val="black">
              <a:alpha val="40000"/>
            </a:prstClr>
          </a:outerShdw>
        </a:effectLst>
      </dgm:spPr>
      <dgm:t>
        <a:bodyPr/>
        <a:lstStyle/>
        <a:p>
          <a:r>
            <a:rPr lang="en-GB" dirty="0">
              <a:solidFill>
                <a:schemeClr val="tx1">
                  <a:lumMod val="65000"/>
                  <a:lumOff val="35000"/>
                </a:schemeClr>
              </a:solidFill>
              <a:latin typeface="Segoe UI" panose="020B0502040204020203" pitchFamily="34" charset="0"/>
              <a:cs typeface="Segoe UI" panose="020B0502040204020203" pitchFamily="34" charset="0"/>
            </a:rPr>
            <a:t>Permission</a:t>
          </a:r>
        </a:p>
      </dgm:t>
    </dgm:pt>
    <dgm:pt modelId="{FBD00AEB-F7F2-4B35-85D1-20295D39E712}" type="parTrans" cxnId="{94C7D5C7-C2A6-4B0F-AE21-0CA74883C82B}">
      <dgm:prSet/>
      <dgm:spPr/>
      <dgm:t>
        <a:bodyPr/>
        <a:lstStyle/>
        <a:p>
          <a:endParaRPr lang="en-GB"/>
        </a:p>
      </dgm:t>
    </dgm:pt>
    <dgm:pt modelId="{B589C1AE-AB22-4452-986E-19D302C90134}" type="sibTrans" cxnId="{94C7D5C7-C2A6-4B0F-AE21-0CA74883C82B}">
      <dgm:prSet/>
      <dgm:spPr/>
      <dgm:t>
        <a:bodyPr/>
        <a:lstStyle/>
        <a:p>
          <a:endParaRPr lang="en-GB"/>
        </a:p>
      </dgm:t>
    </dgm:pt>
    <dgm:pt modelId="{3AA0F22C-C38C-4C54-8965-4D685632B018}" type="pres">
      <dgm:prSet presAssocID="{77B40327-95C8-48E0-A510-721CCC9BCEB0}" presName="diagram" presStyleCnt="0">
        <dgm:presLayoutVars>
          <dgm:dir/>
          <dgm:resizeHandles val="exact"/>
        </dgm:presLayoutVars>
      </dgm:prSet>
      <dgm:spPr/>
    </dgm:pt>
    <dgm:pt modelId="{FEA6748D-4582-42E6-A721-489F5BFCBE1D}" type="pres">
      <dgm:prSet presAssocID="{40C84D92-ACA1-4775-AAE3-F90044A96374}" presName="node" presStyleLbl="node1" presStyleIdx="0" presStyleCnt="6">
        <dgm:presLayoutVars>
          <dgm:bulletEnabled val="1"/>
        </dgm:presLayoutVars>
      </dgm:prSet>
      <dgm:spPr/>
    </dgm:pt>
    <dgm:pt modelId="{EC41B681-5DA0-4B41-9E99-F36F484812AE}" type="pres">
      <dgm:prSet presAssocID="{7B846CB9-A16F-4FD2-A7CD-03805E20D553}" presName="sibTrans" presStyleCnt="0"/>
      <dgm:spPr/>
    </dgm:pt>
    <dgm:pt modelId="{3F651180-0ED6-4B62-8B8C-2BEC98B1A4DE}" type="pres">
      <dgm:prSet presAssocID="{F88553FE-6518-48AD-B61D-E4C29E2F2B54}" presName="node" presStyleLbl="node1" presStyleIdx="1" presStyleCnt="6">
        <dgm:presLayoutVars>
          <dgm:bulletEnabled val="1"/>
        </dgm:presLayoutVars>
      </dgm:prSet>
      <dgm:spPr/>
    </dgm:pt>
    <dgm:pt modelId="{5403FCB7-447F-47A6-B266-E3946ACDE975}" type="pres">
      <dgm:prSet presAssocID="{89714482-F9CE-4920-AFA7-ED46D1598784}" presName="sibTrans" presStyleCnt="0"/>
      <dgm:spPr/>
    </dgm:pt>
    <dgm:pt modelId="{2A7E41D1-894B-4A6D-BA05-DE9B60E8567B}" type="pres">
      <dgm:prSet presAssocID="{17C367C1-01A3-4B9E-A470-DEC53AD4B04D}" presName="node" presStyleLbl="node1" presStyleIdx="2" presStyleCnt="6">
        <dgm:presLayoutVars>
          <dgm:bulletEnabled val="1"/>
        </dgm:presLayoutVars>
      </dgm:prSet>
      <dgm:spPr/>
    </dgm:pt>
    <dgm:pt modelId="{6BDC46C3-6F16-4011-B8CA-EF06134110BC}" type="pres">
      <dgm:prSet presAssocID="{5EBBCA42-29A5-4DE2-8E2D-C002E142D3F4}" presName="sibTrans" presStyleCnt="0"/>
      <dgm:spPr/>
    </dgm:pt>
    <dgm:pt modelId="{F36D74FB-7864-4DE5-B13A-AE30612DE42B}" type="pres">
      <dgm:prSet presAssocID="{77F626DF-EEFD-4A08-B657-8412FAE436EA}" presName="node" presStyleLbl="node1" presStyleIdx="3" presStyleCnt="6" custLinFactNeighborX="-9401" custLinFactNeighborY="-1253">
        <dgm:presLayoutVars>
          <dgm:bulletEnabled val="1"/>
        </dgm:presLayoutVars>
      </dgm:prSet>
      <dgm:spPr/>
    </dgm:pt>
    <dgm:pt modelId="{C009FF92-6DFA-4F63-808B-4E61C1A5ADC7}" type="pres">
      <dgm:prSet presAssocID="{923DE174-43AF-4EFB-9889-8908D3506A29}" presName="sibTrans" presStyleCnt="0"/>
      <dgm:spPr/>
    </dgm:pt>
    <dgm:pt modelId="{AAFDDA6F-B51B-49C6-A007-F2C7D96704C3}" type="pres">
      <dgm:prSet presAssocID="{D1E17E1D-EF46-4ED2-9896-D8F4F495BF30}" presName="node" presStyleLbl="node1" presStyleIdx="4" presStyleCnt="6">
        <dgm:presLayoutVars>
          <dgm:bulletEnabled val="1"/>
        </dgm:presLayoutVars>
      </dgm:prSet>
      <dgm:spPr/>
    </dgm:pt>
    <dgm:pt modelId="{2A77A513-B5B8-48D1-864E-5D92564DE8D8}" type="pres">
      <dgm:prSet presAssocID="{376BAA8B-1740-4EF4-BB79-ED8AC1E9F8AF}" presName="sibTrans" presStyleCnt="0"/>
      <dgm:spPr/>
    </dgm:pt>
    <dgm:pt modelId="{2424F1EE-827E-4BA2-A7EA-978D8FEF7703}" type="pres">
      <dgm:prSet presAssocID="{55AD9E77-45FC-4CDC-B6A4-AC1256139B4A}" presName="node" presStyleLbl="node1" presStyleIdx="5" presStyleCnt="6">
        <dgm:presLayoutVars>
          <dgm:bulletEnabled val="1"/>
        </dgm:presLayoutVars>
      </dgm:prSet>
      <dgm:spPr/>
    </dgm:pt>
  </dgm:ptLst>
  <dgm:cxnLst>
    <dgm:cxn modelId="{D149090C-E593-464E-8E21-8B3464FF8559}" srcId="{77B40327-95C8-48E0-A510-721CCC9BCEB0}" destId="{40C84D92-ACA1-4775-AAE3-F90044A96374}" srcOrd="0" destOrd="0" parTransId="{6E4EF377-7300-4A15-8996-B297138D9C9E}" sibTransId="{7B846CB9-A16F-4FD2-A7CD-03805E20D553}"/>
    <dgm:cxn modelId="{CE009C41-091C-4A20-9D4B-D9BE968D6229}" type="presOf" srcId="{55AD9E77-45FC-4CDC-B6A4-AC1256139B4A}" destId="{2424F1EE-827E-4BA2-A7EA-978D8FEF7703}" srcOrd="0" destOrd="0" presId="urn:microsoft.com/office/officeart/2005/8/layout/default"/>
    <dgm:cxn modelId="{8595E948-6C55-4816-A3BB-6E48AEF7E4D1}" type="presOf" srcId="{D1E17E1D-EF46-4ED2-9896-D8F4F495BF30}" destId="{AAFDDA6F-B51B-49C6-A007-F2C7D96704C3}" srcOrd="0" destOrd="0" presId="urn:microsoft.com/office/officeart/2005/8/layout/default"/>
    <dgm:cxn modelId="{28417A51-3204-4D86-92A4-4867144E8F6D}" type="presOf" srcId="{F88553FE-6518-48AD-B61D-E4C29E2F2B54}" destId="{3F651180-0ED6-4B62-8B8C-2BEC98B1A4DE}" srcOrd="0" destOrd="0" presId="urn:microsoft.com/office/officeart/2005/8/layout/default"/>
    <dgm:cxn modelId="{DA848451-404B-4B18-AD7B-995D7FB32C81}" type="presOf" srcId="{40C84D92-ACA1-4775-AAE3-F90044A96374}" destId="{FEA6748D-4582-42E6-A721-489F5BFCBE1D}" srcOrd="0" destOrd="0" presId="urn:microsoft.com/office/officeart/2005/8/layout/default"/>
    <dgm:cxn modelId="{171BF77B-82E8-4EE7-86CB-4B430EDC5CC9}" type="presOf" srcId="{77B40327-95C8-48E0-A510-721CCC9BCEB0}" destId="{3AA0F22C-C38C-4C54-8965-4D685632B018}" srcOrd="0" destOrd="0" presId="urn:microsoft.com/office/officeart/2005/8/layout/default"/>
    <dgm:cxn modelId="{E92F3691-731B-4EDE-8C9F-B16557DEADFF}" srcId="{77B40327-95C8-48E0-A510-721CCC9BCEB0}" destId="{77F626DF-EEFD-4A08-B657-8412FAE436EA}" srcOrd="3" destOrd="0" parTransId="{2AD49136-D8BB-46D3-BCC9-22075E9F961C}" sibTransId="{923DE174-43AF-4EFB-9889-8908D3506A29}"/>
    <dgm:cxn modelId="{51F3FDA3-4980-4AFF-9CAA-EDF51F6132CA}" type="presOf" srcId="{17C367C1-01A3-4B9E-A470-DEC53AD4B04D}" destId="{2A7E41D1-894B-4A6D-BA05-DE9B60E8567B}" srcOrd="0" destOrd="0" presId="urn:microsoft.com/office/officeart/2005/8/layout/default"/>
    <dgm:cxn modelId="{71A016AD-1BBC-4F55-B3CD-BAB8D84A48E8}" srcId="{77B40327-95C8-48E0-A510-721CCC9BCEB0}" destId="{D1E17E1D-EF46-4ED2-9896-D8F4F495BF30}" srcOrd="4" destOrd="0" parTransId="{D66EE47B-6CB7-4DDA-8D5A-3F6746270A47}" sibTransId="{376BAA8B-1740-4EF4-BB79-ED8AC1E9F8AF}"/>
    <dgm:cxn modelId="{94C7D5C7-C2A6-4B0F-AE21-0CA74883C82B}" srcId="{77B40327-95C8-48E0-A510-721CCC9BCEB0}" destId="{55AD9E77-45FC-4CDC-B6A4-AC1256139B4A}" srcOrd="5" destOrd="0" parTransId="{FBD00AEB-F7F2-4B35-85D1-20295D39E712}" sibTransId="{B589C1AE-AB22-4452-986E-19D302C90134}"/>
    <dgm:cxn modelId="{7DD3C4DF-611A-46E7-A91F-045EBE3DDB66}" type="presOf" srcId="{77F626DF-EEFD-4A08-B657-8412FAE436EA}" destId="{F36D74FB-7864-4DE5-B13A-AE30612DE42B}" srcOrd="0" destOrd="0" presId="urn:microsoft.com/office/officeart/2005/8/layout/default"/>
    <dgm:cxn modelId="{BA2869E9-4E19-4F40-A4FA-2083F008C58A}" srcId="{77B40327-95C8-48E0-A510-721CCC9BCEB0}" destId="{F88553FE-6518-48AD-B61D-E4C29E2F2B54}" srcOrd="1" destOrd="0" parTransId="{81BB2790-E80F-4C8A-9FB8-672FDCB6161B}" sibTransId="{89714482-F9CE-4920-AFA7-ED46D1598784}"/>
    <dgm:cxn modelId="{C89FC7F3-37E6-4C40-8DD6-554288A502BE}" srcId="{77B40327-95C8-48E0-A510-721CCC9BCEB0}" destId="{17C367C1-01A3-4B9E-A470-DEC53AD4B04D}" srcOrd="2" destOrd="0" parTransId="{150A8FD2-F788-405B-935D-92A1B1E22B4B}" sibTransId="{5EBBCA42-29A5-4DE2-8E2D-C002E142D3F4}"/>
    <dgm:cxn modelId="{06DCC7E9-DBF8-453E-9674-C0385852F417}" type="presParOf" srcId="{3AA0F22C-C38C-4C54-8965-4D685632B018}" destId="{FEA6748D-4582-42E6-A721-489F5BFCBE1D}" srcOrd="0" destOrd="0" presId="urn:microsoft.com/office/officeart/2005/8/layout/default"/>
    <dgm:cxn modelId="{4650BEA9-DD56-4368-9604-6AF455939A42}" type="presParOf" srcId="{3AA0F22C-C38C-4C54-8965-4D685632B018}" destId="{EC41B681-5DA0-4B41-9E99-F36F484812AE}" srcOrd="1" destOrd="0" presId="urn:microsoft.com/office/officeart/2005/8/layout/default"/>
    <dgm:cxn modelId="{0CDA5972-2E97-44E7-A2A7-5E4BE5A71AAB}" type="presParOf" srcId="{3AA0F22C-C38C-4C54-8965-4D685632B018}" destId="{3F651180-0ED6-4B62-8B8C-2BEC98B1A4DE}" srcOrd="2" destOrd="0" presId="urn:microsoft.com/office/officeart/2005/8/layout/default"/>
    <dgm:cxn modelId="{3D980C37-D066-4144-8897-878767281526}" type="presParOf" srcId="{3AA0F22C-C38C-4C54-8965-4D685632B018}" destId="{5403FCB7-447F-47A6-B266-E3946ACDE975}" srcOrd="3" destOrd="0" presId="urn:microsoft.com/office/officeart/2005/8/layout/default"/>
    <dgm:cxn modelId="{BFCBD5C7-F5DB-4F90-BDDF-427A9A80C1B3}" type="presParOf" srcId="{3AA0F22C-C38C-4C54-8965-4D685632B018}" destId="{2A7E41D1-894B-4A6D-BA05-DE9B60E8567B}" srcOrd="4" destOrd="0" presId="urn:microsoft.com/office/officeart/2005/8/layout/default"/>
    <dgm:cxn modelId="{111F5DCF-0AA9-4CAE-89DB-1BCE4886DFFB}" type="presParOf" srcId="{3AA0F22C-C38C-4C54-8965-4D685632B018}" destId="{6BDC46C3-6F16-4011-B8CA-EF06134110BC}" srcOrd="5" destOrd="0" presId="urn:microsoft.com/office/officeart/2005/8/layout/default"/>
    <dgm:cxn modelId="{41880DB0-1C90-4770-B6AC-A122A8C143E8}" type="presParOf" srcId="{3AA0F22C-C38C-4C54-8965-4D685632B018}" destId="{F36D74FB-7864-4DE5-B13A-AE30612DE42B}" srcOrd="6" destOrd="0" presId="urn:microsoft.com/office/officeart/2005/8/layout/default"/>
    <dgm:cxn modelId="{C22ADD81-B8A4-498A-B20E-E5EC1434E582}" type="presParOf" srcId="{3AA0F22C-C38C-4C54-8965-4D685632B018}" destId="{C009FF92-6DFA-4F63-808B-4E61C1A5ADC7}" srcOrd="7" destOrd="0" presId="urn:microsoft.com/office/officeart/2005/8/layout/default"/>
    <dgm:cxn modelId="{E8B7A045-1C13-4803-82A5-6F12E3CD1956}" type="presParOf" srcId="{3AA0F22C-C38C-4C54-8965-4D685632B018}" destId="{AAFDDA6F-B51B-49C6-A007-F2C7D96704C3}" srcOrd="8" destOrd="0" presId="urn:microsoft.com/office/officeart/2005/8/layout/default"/>
    <dgm:cxn modelId="{DCB1AD2F-B917-4CBE-B750-32B1D7BA397A}" type="presParOf" srcId="{3AA0F22C-C38C-4C54-8965-4D685632B018}" destId="{2A77A513-B5B8-48D1-864E-5D92564DE8D8}" srcOrd="9" destOrd="0" presId="urn:microsoft.com/office/officeart/2005/8/layout/default"/>
    <dgm:cxn modelId="{DB11DCE9-07F3-4EC0-A72B-BB26A62D86CC}" type="presParOf" srcId="{3AA0F22C-C38C-4C54-8965-4D685632B018}" destId="{2424F1EE-827E-4BA2-A7EA-978D8FEF7703}"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37B63-2A5B-494B-B70A-9D63C3427DBB}">
      <dsp:nvSpPr>
        <dsp:cNvPr id="0" name=""/>
        <dsp:cNvSpPr/>
      </dsp:nvSpPr>
      <dsp:spPr>
        <a:xfrm>
          <a:off x="75132" y="181786"/>
          <a:ext cx="3869531" cy="2321718"/>
        </a:xfrm>
        <a:prstGeom prst="cloud">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solidFill>
                <a:schemeClr val="tx1">
                  <a:lumMod val="65000"/>
                  <a:lumOff val="35000"/>
                </a:schemeClr>
              </a:solidFill>
            </a:rPr>
            <a:t>Welcoming</a:t>
          </a:r>
        </a:p>
      </dsp:txBody>
      <dsp:txXfrm>
        <a:off x="608447" y="532408"/>
        <a:ext cx="2527735" cy="1512879"/>
      </dsp:txXfrm>
    </dsp:sp>
    <dsp:sp modelId="{02C08A65-BE7E-4D80-B386-5AE9856885AC}">
      <dsp:nvSpPr>
        <dsp:cNvPr id="0" name=""/>
        <dsp:cNvSpPr/>
      </dsp:nvSpPr>
      <dsp:spPr>
        <a:xfrm>
          <a:off x="4257476" y="104009"/>
          <a:ext cx="3869531" cy="2321718"/>
        </a:xfrm>
        <a:prstGeom prst="cloud">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solidFill>
                <a:schemeClr val="tx1">
                  <a:lumMod val="65000"/>
                  <a:lumOff val="35000"/>
                </a:schemeClr>
              </a:solidFill>
            </a:rPr>
            <a:t>Affirming</a:t>
          </a:r>
        </a:p>
      </dsp:txBody>
      <dsp:txXfrm>
        <a:off x="4790791" y="454631"/>
        <a:ext cx="2527735" cy="1512879"/>
      </dsp:txXfrm>
    </dsp:sp>
    <dsp:sp modelId="{19FA2B4D-C004-4BC5-8ADC-7EC3441A0209}">
      <dsp:nvSpPr>
        <dsp:cNvPr id="0" name=""/>
        <dsp:cNvSpPr/>
      </dsp:nvSpPr>
      <dsp:spPr>
        <a:xfrm>
          <a:off x="2129234" y="2827516"/>
          <a:ext cx="3869531" cy="2321718"/>
        </a:xfrm>
        <a:prstGeom prst="cloud">
          <a:avLst/>
        </a:prstGeom>
        <a:solidFill>
          <a:srgbClr val="33CC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GB" sz="3800" kern="1200" dirty="0">
              <a:solidFill>
                <a:schemeClr val="tx1">
                  <a:lumMod val="65000"/>
                  <a:lumOff val="35000"/>
                </a:schemeClr>
              </a:solidFill>
            </a:rPr>
            <a:t>Respecting</a:t>
          </a:r>
        </a:p>
      </dsp:txBody>
      <dsp:txXfrm>
        <a:off x="2662549" y="3178138"/>
        <a:ext cx="2527735" cy="1512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6748D-4582-42E6-A721-489F5BFCBE1D}">
      <dsp:nvSpPr>
        <dsp:cNvPr id="0" name=""/>
        <dsp:cNvSpPr/>
      </dsp:nvSpPr>
      <dsp:spPr>
        <a:xfrm>
          <a:off x="0" y="39687"/>
          <a:ext cx="3286125" cy="19716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solidFill>
                <a:schemeClr val="tx1">
                  <a:lumMod val="65000"/>
                  <a:lumOff val="35000"/>
                </a:schemeClr>
              </a:solidFill>
              <a:latin typeface="Segoe UI" panose="020B0502040204020203" pitchFamily="34" charset="0"/>
              <a:cs typeface="Segoe UI" panose="020B0502040204020203" pitchFamily="34" charset="0"/>
            </a:rPr>
            <a:t>Two-way communication system</a:t>
          </a:r>
        </a:p>
      </dsp:txBody>
      <dsp:txXfrm>
        <a:off x="0" y="39687"/>
        <a:ext cx="3286125" cy="1971675"/>
      </dsp:txXfrm>
    </dsp:sp>
    <dsp:sp modelId="{3F651180-0ED6-4B62-8B8C-2BEC98B1A4DE}">
      <dsp:nvSpPr>
        <dsp:cNvPr id="0" name=""/>
        <dsp:cNvSpPr/>
      </dsp:nvSpPr>
      <dsp:spPr>
        <a:xfrm>
          <a:off x="3614737" y="39687"/>
          <a:ext cx="3286125" cy="1971675"/>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solidFill>
                <a:schemeClr val="tx1">
                  <a:lumMod val="65000"/>
                  <a:lumOff val="35000"/>
                </a:schemeClr>
              </a:solidFill>
              <a:latin typeface="Segoe UI" panose="020B0502040204020203" pitchFamily="34" charset="0"/>
              <a:cs typeface="Segoe UI" panose="020B0502040204020203" pitchFamily="34" charset="0"/>
            </a:rPr>
            <a:t>Point of contact </a:t>
          </a:r>
        </a:p>
      </dsp:txBody>
      <dsp:txXfrm>
        <a:off x="3614737" y="39687"/>
        <a:ext cx="3286125" cy="1971675"/>
      </dsp:txXfrm>
    </dsp:sp>
    <dsp:sp modelId="{2A7E41D1-894B-4A6D-BA05-DE9B60E8567B}">
      <dsp:nvSpPr>
        <dsp:cNvPr id="0" name=""/>
        <dsp:cNvSpPr/>
      </dsp:nvSpPr>
      <dsp:spPr>
        <a:xfrm>
          <a:off x="7229475" y="39687"/>
          <a:ext cx="3286125" cy="1971675"/>
        </a:xfrm>
        <a:prstGeom prst="rect">
          <a:avLst/>
        </a:prstGeom>
        <a:solidFill>
          <a:srgbClr val="81D196"/>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solidFill>
                <a:schemeClr val="tx1">
                  <a:lumMod val="65000"/>
                  <a:lumOff val="35000"/>
                </a:schemeClr>
              </a:solidFill>
              <a:latin typeface="Segoe UI" panose="020B0502040204020203" pitchFamily="34" charset="0"/>
              <a:cs typeface="Segoe UI" panose="020B0502040204020203" pitchFamily="34" charset="0"/>
            </a:rPr>
            <a:t>Understand barriers</a:t>
          </a:r>
        </a:p>
      </dsp:txBody>
      <dsp:txXfrm>
        <a:off x="7229475" y="39687"/>
        <a:ext cx="3286125" cy="1971675"/>
      </dsp:txXfrm>
    </dsp:sp>
    <dsp:sp modelId="{F36D74FB-7864-4DE5-B13A-AE30612DE42B}">
      <dsp:nvSpPr>
        <dsp:cNvPr id="0" name=""/>
        <dsp:cNvSpPr/>
      </dsp:nvSpPr>
      <dsp:spPr>
        <a:xfrm>
          <a:off x="0" y="2315270"/>
          <a:ext cx="3286125" cy="1971675"/>
        </a:xfrm>
        <a:prstGeom prst="rect">
          <a:avLst/>
        </a:prstGeom>
        <a:solidFill>
          <a:srgbClr val="33CCCC"/>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solidFill>
                <a:schemeClr val="tx1">
                  <a:lumMod val="65000"/>
                  <a:lumOff val="35000"/>
                </a:schemeClr>
              </a:solidFill>
              <a:latin typeface="Segoe UI" panose="020B0502040204020203" pitchFamily="34" charset="0"/>
              <a:cs typeface="Segoe UI" panose="020B0502040204020203" pitchFamily="34" charset="0"/>
            </a:rPr>
            <a:t>Jargon</a:t>
          </a:r>
          <a:r>
            <a:rPr lang="en-GB" sz="3400" kern="1200" dirty="0"/>
            <a:t> </a:t>
          </a:r>
        </a:p>
      </dsp:txBody>
      <dsp:txXfrm>
        <a:off x="0" y="2315270"/>
        <a:ext cx="3286125" cy="1971675"/>
      </dsp:txXfrm>
    </dsp:sp>
    <dsp:sp modelId="{AAFDDA6F-B51B-49C6-A007-F2C7D96704C3}">
      <dsp:nvSpPr>
        <dsp:cNvPr id="0" name=""/>
        <dsp:cNvSpPr/>
      </dsp:nvSpPr>
      <dsp:spPr>
        <a:xfrm>
          <a:off x="3614737" y="2339975"/>
          <a:ext cx="3286125" cy="1971675"/>
        </a:xfrm>
        <a:prstGeom prst="rect">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solidFill>
                <a:schemeClr val="tx1">
                  <a:lumMod val="65000"/>
                  <a:lumOff val="35000"/>
                </a:schemeClr>
              </a:solidFill>
              <a:latin typeface="Segoe UI" panose="020B0502040204020203" pitchFamily="34" charset="0"/>
              <a:cs typeface="Segoe UI" panose="020B0502040204020203" pitchFamily="34" charset="0"/>
            </a:rPr>
            <a:t>Differences in perspective </a:t>
          </a:r>
        </a:p>
      </dsp:txBody>
      <dsp:txXfrm>
        <a:off x="3614737" y="2339975"/>
        <a:ext cx="3286125" cy="1971675"/>
      </dsp:txXfrm>
    </dsp:sp>
    <dsp:sp modelId="{2424F1EE-827E-4BA2-A7EA-978D8FEF7703}">
      <dsp:nvSpPr>
        <dsp:cNvPr id="0" name=""/>
        <dsp:cNvSpPr/>
      </dsp:nvSpPr>
      <dsp:spPr>
        <a:xfrm>
          <a:off x="7229475" y="2339975"/>
          <a:ext cx="3286125" cy="1971675"/>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kern="1200" dirty="0">
              <a:solidFill>
                <a:schemeClr val="tx1">
                  <a:lumMod val="65000"/>
                  <a:lumOff val="35000"/>
                </a:schemeClr>
              </a:solidFill>
              <a:latin typeface="Segoe UI" panose="020B0502040204020203" pitchFamily="34" charset="0"/>
              <a:cs typeface="Segoe UI" panose="020B0502040204020203" pitchFamily="34" charset="0"/>
            </a:rPr>
            <a:t>Permission</a:t>
          </a: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88B23-400C-4B92-ACEB-1D595E8CD0E0}" type="datetimeFigureOut">
              <a:rPr lang="en-GB" smtClean="0"/>
              <a:t>05/12/2023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6E0DF-8288-48E4-8BCC-7E9350776AA8}" type="slidenum">
              <a:rPr lang="en-GB" smtClean="0"/>
              <a:t>‹#›</a:t>
            </a:fld>
            <a:endParaRPr lang="en-GB"/>
          </a:p>
        </p:txBody>
      </p:sp>
    </p:spTree>
    <p:extLst>
      <p:ext uri="{BB962C8B-B14F-4D97-AF65-F5344CB8AC3E}">
        <p14:creationId xmlns:p14="http://schemas.microsoft.com/office/powerpoint/2010/main" val="925168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base">
              <a:buSzPts val="1000"/>
              <a:buFont typeface="Symbol" panose="05050102010706020507" pitchFamily="18" charset="2"/>
              <a:buChar char=""/>
              <a:tabLst>
                <a:tab pos="685800" algn="l"/>
              </a:tabLst>
            </a:pPr>
            <a:r>
              <a:rPr lang="en-GB" sz="1800" dirty="0">
                <a:solidFill>
                  <a:srgbClr val="000000"/>
                </a:solidFill>
                <a:effectLst/>
                <a:latin typeface="Calibri" panose="020F0502020204030204" pitchFamily="34" charset="0"/>
                <a:ea typeface="Times New Roman" panose="02020603050405020304" pitchFamily="18" charset="0"/>
              </a:rPr>
              <a:t>Collaborative Working to Support Inclusive Practice</a:t>
            </a:r>
            <a:endParaRPr lang="en-GB" sz="1800" dirty="0">
              <a:effectLst/>
              <a:latin typeface="Calibri" panose="020F050202020403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685800" algn="l"/>
              </a:tabLst>
            </a:pPr>
            <a:r>
              <a:rPr lang="en-US" sz="1800" dirty="0">
                <a:solidFill>
                  <a:srgbClr val="000000"/>
                </a:solidFill>
                <a:effectLst/>
                <a:latin typeface="Calibri" panose="020F0502020204030204" pitchFamily="34" charset="0"/>
                <a:ea typeface="Times New Roman" panose="02020603050405020304" pitchFamily="18" charset="0"/>
              </a:rPr>
              <a:t>This professional learning is pitched at an informed level and suitable for anyone working with children and young people in an educational context.</a:t>
            </a:r>
            <a:endParaRPr lang="en-GB"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1238C683-9137-4122-84BD-5AA5692D6AF0}" type="slidenum">
              <a:rPr lang="en-GB" smtClean="0"/>
              <a:t>1</a:t>
            </a:fld>
            <a:endParaRPr lang="en-GB"/>
          </a:p>
        </p:txBody>
      </p:sp>
    </p:spTree>
    <p:extLst>
      <p:ext uri="{BB962C8B-B14F-4D97-AF65-F5344CB8AC3E}">
        <p14:creationId xmlns:p14="http://schemas.microsoft.com/office/powerpoint/2010/main" val="4144225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wish to press pause on this film to consider the following questions, or to discuss with your colleagues if you are watching with a group. </a:t>
            </a:r>
          </a:p>
        </p:txBody>
      </p:sp>
      <p:sp>
        <p:nvSpPr>
          <p:cNvPr id="4" name="Slide Number Placeholder 3"/>
          <p:cNvSpPr>
            <a:spLocks noGrp="1"/>
          </p:cNvSpPr>
          <p:nvPr>
            <p:ph type="sldNum" sz="quarter" idx="5"/>
          </p:nvPr>
        </p:nvSpPr>
        <p:spPr/>
        <p:txBody>
          <a:bodyPr/>
          <a:lstStyle/>
          <a:p>
            <a:fld id="{DFC6E0DF-8288-48E4-8BCC-7E9350776AA8}" type="slidenum">
              <a:rPr lang="en-GB" smtClean="0"/>
              <a:t>10</a:t>
            </a:fld>
            <a:endParaRPr lang="en-GB"/>
          </a:p>
        </p:txBody>
      </p:sp>
    </p:spTree>
    <p:extLst>
      <p:ext uri="{BB962C8B-B14F-4D97-AF65-F5344CB8AC3E}">
        <p14:creationId xmlns:p14="http://schemas.microsoft.com/office/powerpoint/2010/main" val="125888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now spend some time thinking about partnership with parents and carers</a:t>
            </a:r>
          </a:p>
        </p:txBody>
      </p:sp>
      <p:sp>
        <p:nvSpPr>
          <p:cNvPr id="4" name="Slide Number Placeholder 3"/>
          <p:cNvSpPr>
            <a:spLocks noGrp="1"/>
          </p:cNvSpPr>
          <p:nvPr>
            <p:ph type="sldNum" sz="quarter" idx="5"/>
          </p:nvPr>
        </p:nvSpPr>
        <p:spPr/>
        <p:txBody>
          <a:bodyPr/>
          <a:lstStyle/>
          <a:p>
            <a:fld id="{DFC6E0DF-8288-48E4-8BCC-7E9350776AA8}" type="slidenum">
              <a:rPr lang="en-GB" smtClean="0"/>
              <a:t>11</a:t>
            </a:fld>
            <a:endParaRPr lang="en-GB"/>
          </a:p>
        </p:txBody>
      </p:sp>
    </p:spTree>
    <p:extLst>
      <p:ext uri="{BB962C8B-B14F-4D97-AF65-F5344CB8AC3E}">
        <p14:creationId xmlns:p14="http://schemas.microsoft.com/office/powerpoint/2010/main" val="526096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800" dirty="0"/>
              <a:t>Effective engagement with parents/carers can lead to improved outcomes for </a:t>
            </a:r>
            <a:r>
              <a:rPr lang="en-GB" sz="1800" dirty="0" err="1"/>
              <a:t>childrena</a:t>
            </a:r>
            <a:r>
              <a:rPr lang="en-GB" sz="1800" dirty="0"/>
              <a:t> </a:t>
            </a:r>
            <a:r>
              <a:rPr lang="en-GB" sz="1800" dirty="0" err="1"/>
              <a:t>nd</a:t>
            </a:r>
            <a:r>
              <a:rPr lang="en-GB" sz="1800" dirty="0"/>
              <a:t> young people both in the education setting and at home. They can provide insight into their child’s feelings about their education experience and their abilities, the things they like and dislike, their interests and hobbies, language and culture, all of which are invaluable when trying to tap into their motivation. </a:t>
            </a:r>
            <a:endParaRPr lang="en-GB"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8B479B-71C4-485D-8632-114EA185127B}" type="slidenum">
              <a:rPr lang="en-GB" smtClean="0"/>
              <a:t>12</a:t>
            </a:fld>
            <a:endParaRPr lang="en-GB"/>
          </a:p>
        </p:txBody>
      </p:sp>
    </p:spTree>
    <p:extLst>
      <p:ext uri="{BB962C8B-B14F-4D97-AF65-F5344CB8AC3E}">
        <p14:creationId xmlns:p14="http://schemas.microsoft.com/office/powerpoint/2010/main" val="436734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Regular sharing of information can help support early identification of concerns and early intervention. Working in partnership is especially important when an individual has additional support needs, as parents and carers help practitioners understand how these additional needs might impact on their child in the education setting and at home and the wider implications for the family. Partnership involves listening to, acknowledging and valuing the contributions that parents/carers can make.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DFC6E0DF-8288-48E4-8BCC-7E9350776AA8}" type="slidenum">
              <a:rPr lang="en-GB" smtClean="0"/>
              <a:t>13</a:t>
            </a:fld>
            <a:endParaRPr lang="en-GB"/>
          </a:p>
        </p:txBody>
      </p:sp>
    </p:spTree>
    <p:extLst>
      <p:ext uri="{BB962C8B-B14F-4D97-AF65-F5344CB8AC3E}">
        <p14:creationId xmlns:p14="http://schemas.microsoft.com/office/powerpoint/2010/main" val="59524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all parents/carers feel comfortable in this partnership role for a variety of reasons.  For example: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may have difficulties literacy; They may have English as an additional language or come from a country that has different educational systems and expectations</a:t>
            </a:r>
          </a:p>
          <a:p>
            <a:r>
              <a:rPr lang="en-GB" dirty="0"/>
              <a:t>They may have had previous negative experiences of engaging with school; </a:t>
            </a:r>
          </a:p>
          <a:p>
            <a:r>
              <a:rPr lang="en-GB" dirty="0"/>
              <a:t>They may have difficulty attending meetings, due to other responsibilities, such as caring. </a:t>
            </a:r>
          </a:p>
          <a:p>
            <a:r>
              <a:rPr lang="en-GB" dirty="0"/>
              <a:t>Regardless of the possible barriers, it is crucial that education staff and schools make every effort to engage parents/carers.  An environment and culture which is welcoming, and respectful and affirming of the contributions parents and carers make will help ensure that successful strategies are shared and implemented consistently as school and home, and should improve outcomes.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FC6E0DF-8288-48E4-8BCC-7E9350776AA8}" type="slidenum">
              <a:rPr lang="en-GB" smtClean="0"/>
              <a:t>14</a:t>
            </a:fld>
            <a:endParaRPr lang="en-GB"/>
          </a:p>
        </p:txBody>
      </p:sp>
    </p:spTree>
    <p:extLst>
      <p:ext uri="{BB962C8B-B14F-4D97-AF65-F5344CB8AC3E}">
        <p14:creationId xmlns:p14="http://schemas.microsoft.com/office/powerpoint/2010/main" val="1449589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steps practitioners can take to address these barriers.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Set up clear and agreed routes for two-way communication. Ask parents/carers how they would prefer to share information, whether face to face, over the phone, email, or a home/school diary for example.   Use face to face discussions or phone calls from home in addition to notes for parents/carers that you know struggle with literacy.  Ensure that any communication is free of jargon and that any important points are summarised or reiterated.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When required, provide notes translated into the home first language.  Ensure that parents/carers who have </a:t>
            </a:r>
            <a:r>
              <a:rPr lang="en-GB" dirty="0" err="1"/>
              <a:t>EAL</a:t>
            </a:r>
            <a:r>
              <a:rPr lang="en-GB" dirty="0"/>
              <a:t> are aware that the school will provide an interpreter for all meetings and discussions if required.   Practitioners should be  considerate of social and cultural differences and should provide support so parents/carers can gain an understanding of the local school systems and curriculum.</a:t>
            </a:r>
          </a:p>
          <a:p>
            <a:endParaRPr lang="en-GB" dirty="0"/>
          </a:p>
          <a:p>
            <a:r>
              <a:rPr lang="en-GB" dirty="0"/>
              <a:t>In all communications, it is important that practitioners remain aware of their own feelings, views and judgements, and that the perspective and expectations of the parent/carer may differ for the views of the practitioner.  It is equally important to bear in mind that  the home experience of the learner maybe different from that in the education setting. </a:t>
            </a:r>
          </a:p>
          <a:p>
            <a:endParaRPr lang="en-GB" dirty="0"/>
          </a:p>
          <a:p>
            <a:r>
              <a:rPr lang="en-GB" dirty="0"/>
              <a:t>Parents/carers should be fully involved in all decisions and ensure you have their permissions to share information with partner services and agencies when required</a:t>
            </a:r>
          </a:p>
          <a:p>
            <a:endParaRPr lang="en-GB" dirty="0"/>
          </a:p>
          <a:p>
            <a:r>
              <a:rPr lang="en-GB" dirty="0"/>
              <a:t>Parents/carers should know who to contact if they need any information clarified. </a:t>
            </a:r>
          </a:p>
        </p:txBody>
      </p:sp>
      <p:sp>
        <p:nvSpPr>
          <p:cNvPr id="4" name="Slide Number Placeholder 3"/>
          <p:cNvSpPr>
            <a:spLocks noGrp="1"/>
          </p:cNvSpPr>
          <p:nvPr>
            <p:ph type="sldNum" sz="quarter" idx="5"/>
          </p:nvPr>
        </p:nvSpPr>
        <p:spPr/>
        <p:txBody>
          <a:bodyPr/>
          <a:lstStyle/>
          <a:p>
            <a:fld id="{DFC6E0DF-8288-48E4-8BCC-7E9350776AA8}" type="slidenum">
              <a:rPr lang="en-GB" smtClean="0"/>
              <a:t>15</a:t>
            </a:fld>
            <a:endParaRPr lang="en-GB"/>
          </a:p>
        </p:txBody>
      </p:sp>
    </p:spTree>
    <p:extLst>
      <p:ext uri="{BB962C8B-B14F-4D97-AF65-F5344CB8AC3E}">
        <p14:creationId xmlns:p14="http://schemas.microsoft.com/office/powerpoint/2010/main" val="2766589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Ensure parents/carers are aware that they can bring someone with them to meetings for support.   It is helpful to provide an agenda and a list of the names and roles of those who will be attending the meeting in advance. Consider arranging for the parent/carer to be seated in the meeting room first, rather than having them walk into an unfamiliar room of professionals. Provide bilingual interpreters to assist non-English speaking parents/carers at meetings, and ensure written information is translated if required. Where possible, arrange meetings at times of the day or week which accommodate the parents’/carers’ lifestyle.</a:t>
            </a:r>
            <a:r>
              <a:rPr lang="en-GB" sz="1200" dirty="0">
                <a:solidFill>
                  <a:srgbClr val="33CCCC"/>
                </a:solidFill>
              </a:rPr>
              <a:t> Follow up with a summary, a timeline, who will be responsible for which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DFC6E0DF-8288-48E4-8BCC-7E9350776AA8}" type="slidenum">
              <a:rPr lang="en-GB" smtClean="0"/>
              <a:t>16</a:t>
            </a:fld>
            <a:endParaRPr lang="en-GB"/>
          </a:p>
        </p:txBody>
      </p:sp>
    </p:spTree>
    <p:extLst>
      <p:ext uri="{BB962C8B-B14F-4D97-AF65-F5344CB8AC3E}">
        <p14:creationId xmlns:p14="http://schemas.microsoft.com/office/powerpoint/2010/main" val="2577687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Enquire is the national source of information and guidance around additional support needs in Scottish education settings which provides information and guidance for parents and carers, professional and young people.  Here you can find further information about effective partnership working with families. </a:t>
            </a:r>
          </a:p>
        </p:txBody>
      </p:sp>
      <p:sp>
        <p:nvSpPr>
          <p:cNvPr id="4" name="Slide Number Placeholder 3"/>
          <p:cNvSpPr>
            <a:spLocks noGrp="1"/>
          </p:cNvSpPr>
          <p:nvPr>
            <p:ph type="sldNum" sz="quarter" idx="5"/>
          </p:nvPr>
        </p:nvSpPr>
        <p:spPr/>
        <p:txBody>
          <a:bodyPr/>
          <a:lstStyle/>
          <a:p>
            <a:fld id="{7C8B479B-71C4-485D-8632-114EA185127B}" type="slidenum">
              <a:rPr lang="en-GB" smtClean="0"/>
              <a:t>17</a:t>
            </a:fld>
            <a:endParaRPr lang="en-GB"/>
          </a:p>
        </p:txBody>
      </p:sp>
    </p:spTree>
    <p:extLst>
      <p:ext uri="{BB962C8B-B14F-4D97-AF65-F5344CB8AC3E}">
        <p14:creationId xmlns:p14="http://schemas.microsoft.com/office/powerpoint/2010/main" val="2824753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wish to press pause while you consider the following questions. </a:t>
            </a:r>
          </a:p>
        </p:txBody>
      </p:sp>
      <p:sp>
        <p:nvSpPr>
          <p:cNvPr id="4" name="Slide Number Placeholder 3"/>
          <p:cNvSpPr>
            <a:spLocks noGrp="1"/>
          </p:cNvSpPr>
          <p:nvPr>
            <p:ph type="sldNum" sz="quarter" idx="5"/>
          </p:nvPr>
        </p:nvSpPr>
        <p:spPr/>
        <p:txBody>
          <a:bodyPr/>
          <a:lstStyle/>
          <a:p>
            <a:fld id="{DFC6E0DF-8288-48E4-8BCC-7E9350776AA8}" type="slidenum">
              <a:rPr lang="en-GB" smtClean="0"/>
              <a:t>18</a:t>
            </a:fld>
            <a:endParaRPr lang="en-GB"/>
          </a:p>
        </p:txBody>
      </p:sp>
    </p:spTree>
    <p:extLst>
      <p:ext uri="{BB962C8B-B14F-4D97-AF65-F5344CB8AC3E}">
        <p14:creationId xmlns:p14="http://schemas.microsoft.com/office/powerpoint/2010/main" val="1061293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we will consider the learner’s views. </a:t>
            </a:r>
          </a:p>
        </p:txBody>
      </p:sp>
      <p:sp>
        <p:nvSpPr>
          <p:cNvPr id="4" name="Slide Number Placeholder 3"/>
          <p:cNvSpPr>
            <a:spLocks noGrp="1"/>
          </p:cNvSpPr>
          <p:nvPr>
            <p:ph type="sldNum" sz="quarter" idx="5"/>
          </p:nvPr>
        </p:nvSpPr>
        <p:spPr/>
        <p:txBody>
          <a:bodyPr/>
          <a:lstStyle/>
          <a:p>
            <a:fld id="{DFC6E0DF-8288-48E4-8BCC-7E9350776AA8}" type="slidenum">
              <a:rPr lang="en-GB" smtClean="0"/>
              <a:t>19</a:t>
            </a:fld>
            <a:endParaRPr lang="en-GB"/>
          </a:p>
        </p:txBody>
      </p:sp>
    </p:spTree>
    <p:extLst>
      <p:ext uri="{BB962C8B-B14F-4D97-AF65-F5344CB8AC3E}">
        <p14:creationId xmlns:p14="http://schemas.microsoft.com/office/powerpoint/2010/main" val="170110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fontAlgn="base">
              <a:buSzPts val="1000"/>
              <a:buFont typeface="Symbol" panose="05050102010706020507" pitchFamily="18" charset="2"/>
              <a:buChar char=""/>
              <a:tabLst>
                <a:tab pos="685800" algn="l"/>
              </a:tabLst>
            </a:pPr>
            <a:r>
              <a:rPr lang="en-GB" sz="1800" dirty="0">
                <a:solidFill>
                  <a:srgbClr val="000000"/>
                </a:solidFill>
                <a:effectLst/>
                <a:latin typeface="Calibri" panose="020F0502020204030204" pitchFamily="34" charset="0"/>
                <a:ea typeface="Times New Roman" panose="02020603050405020304" pitchFamily="18" charset="0"/>
              </a:rPr>
              <a:t>All of the professional learning in the Framework fits into one of these four themes. The four themes are interconnected and interdependent.</a:t>
            </a:r>
            <a:r>
              <a:rPr lang="en-US" sz="1800" dirty="0">
                <a:solidFill>
                  <a:srgbClr val="000000"/>
                </a:solidFill>
                <a:effectLst/>
                <a:latin typeface="Calibri" panose="020F0502020204030204" pitchFamily="34" charset="0"/>
                <a:ea typeface="Times New Roman" panose="02020603050405020304" pitchFamily="18" charset="0"/>
              </a:rPr>
              <a:t>​</a:t>
            </a:r>
            <a:endParaRPr lang="en-GB" sz="1800" dirty="0">
              <a:effectLst/>
              <a:latin typeface="Calibri" panose="020F0502020204030204" pitchFamily="34" charset="0"/>
              <a:ea typeface="Calibri" panose="020F0502020204030204" pitchFamily="34" charset="0"/>
            </a:endParaRPr>
          </a:p>
          <a:p>
            <a:pPr marL="342900" lvl="0" indent="-342900" fontAlgn="base">
              <a:buSzPts val="1000"/>
              <a:buFont typeface="Symbol" panose="05050102010706020507" pitchFamily="18" charset="2"/>
              <a:buChar char=""/>
              <a:tabLst>
                <a:tab pos="685800" algn="l"/>
              </a:tabLst>
            </a:pPr>
            <a:r>
              <a:rPr lang="en-GB" sz="1800" dirty="0">
                <a:solidFill>
                  <a:srgbClr val="000000"/>
                </a:solidFill>
                <a:effectLst/>
                <a:latin typeface="Calibri" panose="020F0502020204030204" pitchFamily="34" charset="0"/>
                <a:ea typeface="Times New Roman" panose="02020603050405020304" pitchFamily="18" charset="0"/>
              </a:rPr>
              <a:t>This activity forms part of the professional learning in the Inclusion theme.</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1238C683-9137-4122-84BD-5AA5692D6AF0}" type="slidenum">
              <a:rPr lang="en-GB" smtClean="0"/>
              <a:t>2</a:t>
            </a:fld>
            <a:endParaRPr lang="en-GB"/>
          </a:p>
        </p:txBody>
      </p:sp>
    </p:spTree>
    <p:extLst>
      <p:ext uri="{BB962C8B-B14F-4D97-AF65-F5344CB8AC3E}">
        <p14:creationId xmlns:p14="http://schemas.microsoft.com/office/powerpoint/2010/main" val="1783031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GB"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C8B479B-71C4-485D-8632-114EA185127B}" type="slidenum">
              <a:rPr lang="en-GB" smtClean="0"/>
              <a:t>20</a:t>
            </a:fld>
            <a:endParaRPr lang="en-GB"/>
          </a:p>
        </p:txBody>
      </p:sp>
    </p:spTree>
    <p:extLst>
      <p:ext uri="{BB962C8B-B14F-4D97-AF65-F5344CB8AC3E}">
        <p14:creationId xmlns:p14="http://schemas.microsoft.com/office/powerpoint/2010/main" val="2770391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GB" b="0" i="0" dirty="0">
              <a:solidFill>
                <a:srgbClr val="212529"/>
              </a:solidFill>
              <a:effectLst/>
              <a:latin typeface="Gotham Rounded SSm A"/>
            </a:endParaRPr>
          </a:p>
          <a:p>
            <a:pPr marL="0" indent="0" algn="l">
              <a:buNone/>
            </a:pPr>
            <a:r>
              <a:rPr lang="en-GB" b="0" i="0" dirty="0">
                <a:solidFill>
                  <a:srgbClr val="212529"/>
                </a:solidFill>
                <a:effectLst/>
                <a:latin typeface="Gotham Rounded SSm A"/>
              </a:rPr>
              <a:t>Article 12 of the </a:t>
            </a:r>
            <a:r>
              <a:rPr lang="en-GB" b="0" i="0" dirty="0" err="1">
                <a:solidFill>
                  <a:srgbClr val="212529"/>
                </a:solidFill>
                <a:effectLst/>
                <a:latin typeface="Gotham Rounded SSm A"/>
              </a:rPr>
              <a:t>UNCRC</a:t>
            </a:r>
            <a:r>
              <a:rPr lang="en-GB" b="0" i="0" dirty="0">
                <a:solidFill>
                  <a:srgbClr val="212529"/>
                </a:solidFill>
                <a:effectLst/>
                <a:latin typeface="Gotham Rounded SSm A"/>
              </a:rPr>
              <a:t> gives children the right to express their views freely in all matters affecting them – including their education. Children’s views should be taken seriously, in line with their age and maturity.  Involving the learner in sharing their views about decisions affecting is also enshrined in law.</a:t>
            </a:r>
          </a:p>
          <a:p>
            <a:pPr marL="0" indent="0" algn="l">
              <a:buNone/>
            </a:pPr>
            <a:endParaRPr lang="en-GB" b="0" i="0" dirty="0">
              <a:solidFill>
                <a:srgbClr val="212529"/>
              </a:solidFill>
              <a:effectLst/>
              <a:latin typeface="Gotham Rounded SSm A"/>
            </a:endParaRPr>
          </a:p>
          <a:p>
            <a:pPr marL="0" indent="0" algn="l">
              <a:buNone/>
            </a:pPr>
            <a:r>
              <a:rPr lang="en-GB" b="0" i="0" dirty="0">
                <a:solidFill>
                  <a:srgbClr val="212529"/>
                </a:solidFill>
                <a:effectLst/>
                <a:latin typeface="Gotham Rounded SSm A"/>
              </a:rPr>
              <a:t>According to the Scotland’s Schools Act…</a:t>
            </a:r>
          </a:p>
          <a:p>
            <a:endParaRPr lang="en-GB" dirty="0"/>
          </a:p>
        </p:txBody>
      </p:sp>
      <p:sp>
        <p:nvSpPr>
          <p:cNvPr id="4" name="Slide Number Placeholder 3"/>
          <p:cNvSpPr>
            <a:spLocks noGrp="1"/>
          </p:cNvSpPr>
          <p:nvPr>
            <p:ph type="sldNum" sz="quarter" idx="5"/>
          </p:nvPr>
        </p:nvSpPr>
        <p:spPr/>
        <p:txBody>
          <a:bodyPr/>
          <a:lstStyle/>
          <a:p>
            <a:fld id="{A90A77E5-31B7-41E7-931C-97263C455FDD}" type="slidenum">
              <a:rPr lang="en-GB" smtClean="0"/>
              <a:t>21</a:t>
            </a:fld>
            <a:endParaRPr lang="en-GB"/>
          </a:p>
        </p:txBody>
      </p:sp>
    </p:spTree>
    <p:extLst>
      <p:ext uri="{BB962C8B-B14F-4D97-AF65-F5344CB8AC3E}">
        <p14:creationId xmlns:p14="http://schemas.microsoft.com/office/powerpoint/2010/main" val="2464672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12529"/>
                </a:solidFill>
                <a:effectLst/>
                <a:latin typeface="Gotham Rounded SSm A"/>
              </a:rPr>
              <a:t>It is important to reflect on any barriers a child or young person may face to sharing their views.  Sitting down formally with a child or young person to ask them what they think might not always be the most suitable approach. A lot too, can be learned from informal observations made by different people in different situations and contexts.  Also, are you the right person to ask them these questions or is there another staff member they may feel most comfortable talking to? </a:t>
            </a:r>
            <a:endParaRPr lang="en-GB" dirty="0"/>
          </a:p>
        </p:txBody>
      </p:sp>
      <p:sp>
        <p:nvSpPr>
          <p:cNvPr id="4" name="Slide Number Placeholder 3"/>
          <p:cNvSpPr>
            <a:spLocks noGrp="1"/>
          </p:cNvSpPr>
          <p:nvPr>
            <p:ph type="sldNum" sz="quarter" idx="5"/>
          </p:nvPr>
        </p:nvSpPr>
        <p:spPr/>
        <p:txBody>
          <a:bodyPr/>
          <a:lstStyle/>
          <a:p>
            <a:fld id="{A90A77E5-31B7-41E7-931C-97263C455FDD}" type="slidenum">
              <a:rPr lang="en-GB" smtClean="0"/>
              <a:t>22</a:t>
            </a:fld>
            <a:endParaRPr lang="en-GB"/>
          </a:p>
        </p:txBody>
      </p:sp>
    </p:spTree>
    <p:extLst>
      <p:ext uri="{BB962C8B-B14F-4D97-AF65-F5344CB8AC3E}">
        <p14:creationId xmlns:p14="http://schemas.microsoft.com/office/powerpoint/2010/main" val="3712938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Education Scotland has created guidance and resources to support learner participation across all education settings for learners aged 3-18.</a:t>
            </a:r>
          </a:p>
        </p:txBody>
      </p:sp>
      <p:sp>
        <p:nvSpPr>
          <p:cNvPr id="4" name="Slide Number Placeholder 3"/>
          <p:cNvSpPr>
            <a:spLocks noGrp="1"/>
          </p:cNvSpPr>
          <p:nvPr>
            <p:ph type="sldNum" sz="quarter" idx="5"/>
          </p:nvPr>
        </p:nvSpPr>
        <p:spPr/>
        <p:txBody>
          <a:bodyPr/>
          <a:lstStyle/>
          <a:p>
            <a:fld id="{DFC6E0DF-8288-48E4-8BCC-7E9350776AA8}" type="slidenum">
              <a:rPr lang="en-GB" smtClean="0"/>
              <a:t>23</a:t>
            </a:fld>
            <a:endParaRPr lang="en-GB"/>
          </a:p>
        </p:txBody>
      </p:sp>
    </p:spTree>
    <p:extLst>
      <p:ext uri="{BB962C8B-B14F-4D97-AF65-F5344CB8AC3E}">
        <p14:creationId xmlns:p14="http://schemas.microsoft.com/office/powerpoint/2010/main" val="3886734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529"/>
                </a:solidFill>
                <a:effectLst/>
                <a:latin typeface="Gotham Rounded SSm A"/>
              </a:rPr>
              <a:t>The Children &amp; Young People’s Commissioner for Scotland has created to support children and young people to be meaningfully involved in decisions which affect them.  The pack includes downloadable symbol cards which can help children and young people understand their rights and share their views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12529"/>
              </a:solidFill>
              <a:effectLst/>
              <a:latin typeface="Gotham Rounded SSm A"/>
            </a:endParaRPr>
          </a:p>
        </p:txBody>
      </p:sp>
      <p:sp>
        <p:nvSpPr>
          <p:cNvPr id="4" name="Slide Number Placeholder 3"/>
          <p:cNvSpPr>
            <a:spLocks noGrp="1"/>
          </p:cNvSpPr>
          <p:nvPr>
            <p:ph type="sldNum" sz="quarter" idx="5"/>
          </p:nvPr>
        </p:nvSpPr>
        <p:spPr/>
        <p:txBody>
          <a:bodyPr/>
          <a:lstStyle/>
          <a:p>
            <a:fld id="{A90A77E5-31B7-41E7-931C-97263C455FDD}" type="slidenum">
              <a:rPr lang="en-GB" smtClean="0"/>
              <a:t>24</a:t>
            </a:fld>
            <a:endParaRPr lang="en-GB"/>
          </a:p>
        </p:txBody>
      </p:sp>
    </p:spTree>
    <p:extLst>
      <p:ext uri="{BB962C8B-B14F-4D97-AF65-F5344CB8AC3E}">
        <p14:creationId xmlns:p14="http://schemas.microsoft.com/office/powerpoint/2010/main" val="2334688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4B4A47"/>
                </a:solidFill>
                <a:effectLst/>
                <a:latin typeface="gotham rounded ssm a"/>
              </a:rPr>
              <a:t>Children with additional support needs aged 12 – 15 have rights to be more involved in the decisions that affect them.</a:t>
            </a:r>
          </a:p>
          <a:p>
            <a:pPr algn="l"/>
            <a:r>
              <a:rPr lang="en-GB" b="0" i="0" dirty="0">
                <a:solidFill>
                  <a:srgbClr val="4B4A47"/>
                </a:solidFill>
                <a:effectLst/>
                <a:latin typeface="gotham rounded ssm a"/>
              </a:rPr>
              <a:t>My Rights, My Say supports children aged 12-15 to use these rights. It’s independent, confidential and easy to use, and designed to ensure the voices of children with additional support needs are heard.</a:t>
            </a:r>
          </a:p>
          <a:p>
            <a:endParaRPr lang="en-GB" dirty="0"/>
          </a:p>
          <a:p>
            <a:r>
              <a:rPr lang="en-GB" dirty="0"/>
              <a:t>The site includes information about Advocacy, Resources and templates, and information and support for practitioners.</a:t>
            </a:r>
          </a:p>
        </p:txBody>
      </p:sp>
      <p:sp>
        <p:nvSpPr>
          <p:cNvPr id="4" name="Slide Number Placeholder 3"/>
          <p:cNvSpPr>
            <a:spLocks noGrp="1"/>
          </p:cNvSpPr>
          <p:nvPr>
            <p:ph type="sldNum" sz="quarter" idx="5"/>
          </p:nvPr>
        </p:nvSpPr>
        <p:spPr/>
        <p:txBody>
          <a:bodyPr/>
          <a:lstStyle/>
          <a:p>
            <a:fld id="{7C8B479B-71C4-485D-8632-114EA185127B}" type="slidenum">
              <a:rPr lang="en-GB" smtClean="0"/>
              <a:t>25</a:t>
            </a:fld>
            <a:endParaRPr lang="en-GB"/>
          </a:p>
        </p:txBody>
      </p:sp>
    </p:spTree>
    <p:extLst>
      <p:ext uri="{BB962C8B-B14F-4D97-AF65-F5344CB8AC3E}">
        <p14:creationId xmlns:p14="http://schemas.microsoft.com/office/powerpoint/2010/main" val="3656004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12529"/>
                </a:solidFill>
                <a:effectLst/>
                <a:latin typeface="Gotham Rounded SSm A"/>
              </a:rPr>
              <a:t>A small minority of children and young people you come across may well have complex additional support needs, including barriers to communication. Their views must still be sought. If you’re not sure how best to go about this, you can speak to your colleague with lead responsibility for additional support for learning.  The Call Scotland website is a reliable source of information and support around supporting learners with communication needs. </a:t>
            </a:r>
          </a:p>
          <a:p>
            <a:endParaRPr lang="en-GB" dirty="0"/>
          </a:p>
        </p:txBody>
      </p:sp>
      <p:sp>
        <p:nvSpPr>
          <p:cNvPr id="4" name="Slide Number Placeholder 3"/>
          <p:cNvSpPr>
            <a:spLocks noGrp="1"/>
          </p:cNvSpPr>
          <p:nvPr>
            <p:ph type="sldNum" sz="quarter" idx="5"/>
          </p:nvPr>
        </p:nvSpPr>
        <p:spPr/>
        <p:txBody>
          <a:bodyPr/>
          <a:lstStyle/>
          <a:p>
            <a:fld id="{A90A77E5-31B7-41E7-931C-97263C455FDD}" type="slidenum">
              <a:rPr lang="en-GB" smtClean="0"/>
              <a:t>26</a:t>
            </a:fld>
            <a:endParaRPr lang="en-GB"/>
          </a:p>
        </p:txBody>
      </p:sp>
    </p:spTree>
    <p:extLst>
      <p:ext uri="{BB962C8B-B14F-4D97-AF65-F5344CB8AC3E}">
        <p14:creationId xmlns:p14="http://schemas.microsoft.com/office/powerpoint/2010/main" val="208041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Effective collaboration is particularly important during times of transition.  For learners with additional support needs, transition both within and between learning settings requires careful management to ensure that all support information is passed on effectively.</a:t>
            </a:r>
          </a:p>
          <a:p>
            <a:endParaRPr lang="en-GB" dirty="0"/>
          </a:p>
        </p:txBody>
      </p:sp>
      <p:sp>
        <p:nvSpPr>
          <p:cNvPr id="4" name="Slide Number Placeholder 3"/>
          <p:cNvSpPr>
            <a:spLocks noGrp="1"/>
          </p:cNvSpPr>
          <p:nvPr>
            <p:ph type="sldNum" sz="quarter" idx="5"/>
          </p:nvPr>
        </p:nvSpPr>
        <p:spPr/>
        <p:txBody>
          <a:bodyPr/>
          <a:lstStyle/>
          <a:p>
            <a:fld id="{DFC6E0DF-8288-48E4-8BCC-7E9350776AA8}" type="slidenum">
              <a:rPr lang="en-GB" smtClean="0"/>
              <a:t>27</a:t>
            </a:fld>
            <a:endParaRPr lang="en-GB"/>
          </a:p>
        </p:txBody>
      </p:sp>
    </p:spTree>
    <p:extLst>
      <p:ext uri="{BB962C8B-B14F-4D97-AF65-F5344CB8AC3E}">
        <p14:creationId xmlns:p14="http://schemas.microsoft.com/office/powerpoint/2010/main" val="1927585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Most concerns and disagreements about a child or young person’s additional support for learning can be resolved simply by speaking to the learners, their family and other colleagues as needed. </a:t>
            </a:r>
            <a:r>
              <a:rPr lang="en-GB" b="0" i="0" dirty="0">
                <a:solidFill>
                  <a:srgbClr val="212529"/>
                </a:solidFill>
                <a:effectLst/>
                <a:latin typeface="Gotham Rounded SSm A"/>
              </a:rPr>
              <a:t>It is important to be proactive and show learners and their families see that you’re taking any concerns seriously.</a:t>
            </a:r>
          </a:p>
          <a:p>
            <a:r>
              <a:rPr lang="en-GB" dirty="0"/>
              <a:t> It’s always best, for everyone involved, to try and address any concerns at the earliest possible stage.   Open, honest and early communication often help avoid minor concerns from escalating into disputes or relationship breakdown.  </a:t>
            </a:r>
            <a:r>
              <a:rPr lang="en-GB" b="0" i="0" dirty="0">
                <a:solidFill>
                  <a:srgbClr val="212529"/>
                </a:solidFill>
                <a:effectLst/>
                <a:latin typeface="Gotham Rounded SSm A"/>
              </a:rPr>
              <a:t>Remember, you are part of a team who can work together with children and young people and their families to make sure they get the support they need. </a:t>
            </a:r>
          </a:p>
          <a:p>
            <a:pPr algn="l"/>
            <a:endParaRPr lang="en-GB" dirty="0"/>
          </a:p>
          <a:p>
            <a:r>
              <a:rPr lang="en-GB" b="0" i="0" dirty="0">
                <a:solidFill>
                  <a:srgbClr val="293338"/>
                </a:solidFill>
                <a:effectLst/>
                <a:latin typeface="Gotham Rounded SSm A"/>
              </a:rPr>
              <a:t>Encouraging parents to get independent advice and support from Enquire and other services can help encourage earlier, more amicable resolutions. Visit the Enquire website for further information and advice.  </a:t>
            </a:r>
            <a:endParaRPr lang="en-GB" dirty="0"/>
          </a:p>
        </p:txBody>
      </p:sp>
      <p:sp>
        <p:nvSpPr>
          <p:cNvPr id="4" name="Slide Number Placeholder 3"/>
          <p:cNvSpPr>
            <a:spLocks noGrp="1"/>
          </p:cNvSpPr>
          <p:nvPr>
            <p:ph type="sldNum" sz="quarter" idx="5"/>
          </p:nvPr>
        </p:nvSpPr>
        <p:spPr/>
        <p:txBody>
          <a:bodyPr/>
          <a:lstStyle/>
          <a:p>
            <a:fld id="{DFC6E0DF-8288-48E4-8BCC-7E9350776AA8}" type="slidenum">
              <a:rPr lang="en-GB" smtClean="0"/>
              <a:t>28</a:t>
            </a:fld>
            <a:endParaRPr lang="en-GB"/>
          </a:p>
        </p:txBody>
      </p:sp>
    </p:spTree>
    <p:extLst>
      <p:ext uri="{BB962C8B-B14F-4D97-AF65-F5344CB8AC3E}">
        <p14:creationId xmlns:p14="http://schemas.microsoft.com/office/powerpoint/2010/main" val="41802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wish to press pause while you consider this question. </a:t>
            </a:r>
          </a:p>
        </p:txBody>
      </p:sp>
      <p:sp>
        <p:nvSpPr>
          <p:cNvPr id="4" name="Slide Number Placeholder 3"/>
          <p:cNvSpPr>
            <a:spLocks noGrp="1"/>
          </p:cNvSpPr>
          <p:nvPr>
            <p:ph type="sldNum" sz="quarter" idx="5"/>
          </p:nvPr>
        </p:nvSpPr>
        <p:spPr/>
        <p:txBody>
          <a:bodyPr/>
          <a:lstStyle/>
          <a:p>
            <a:fld id="{DFC6E0DF-8288-48E4-8BCC-7E9350776AA8}" type="slidenum">
              <a:rPr lang="en-GB" smtClean="0"/>
              <a:t>29</a:t>
            </a:fld>
            <a:endParaRPr lang="en-GB"/>
          </a:p>
        </p:txBody>
      </p:sp>
    </p:spTree>
    <p:extLst>
      <p:ext uri="{BB962C8B-B14F-4D97-AF65-F5344CB8AC3E}">
        <p14:creationId xmlns:p14="http://schemas.microsoft.com/office/powerpoint/2010/main" val="374206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Arial,Sans-Serif"/>
              <a:buChar char="•"/>
              <a:tabLst/>
              <a:defRPr/>
            </a:pPr>
            <a:r>
              <a:rPr lang="en-GB" sz="1200" dirty="0">
                <a:solidFill>
                  <a:srgbClr val="000000"/>
                </a:solidFill>
                <a:effectLst/>
                <a:latin typeface="Calibri" panose="020F0502020204030204" pitchFamily="34" charset="0"/>
                <a:ea typeface="Times New Roman" panose="02020603050405020304" pitchFamily="18" charset="0"/>
              </a:rPr>
              <a:t>This professional learning forms part of the national model for professional learning and is designed to help you gain more knowledge and have a deeper understanding of inclusion, wellbeing and equalities</a:t>
            </a:r>
            <a:r>
              <a:rPr lang="en-US" sz="1200" dirty="0">
                <a:solidFill>
                  <a:srgbClr val="000000"/>
                </a:solidFill>
                <a:effectLst/>
                <a:latin typeface="Calibri" panose="020F0502020204030204" pitchFamily="34" charset="0"/>
                <a:ea typeface="Times New Roman" panose="02020603050405020304" pitchFamily="18" charset="0"/>
              </a:rPr>
              <a:t>​</a:t>
            </a:r>
            <a:endParaRPr lang="en-GB" sz="1200" dirty="0">
              <a:effectLst/>
              <a:latin typeface="Calibri" panose="020F0502020204030204" pitchFamily="34" charset="0"/>
              <a:ea typeface="Calibri" panose="020F0502020204030204" pitchFamily="34" charset="0"/>
            </a:endParaRPr>
          </a:p>
          <a:p>
            <a:pPr marL="342900" indent="-342900">
              <a:buFont typeface="Arial,Sans-Serif"/>
              <a:buChar char="•"/>
            </a:pPr>
            <a:r>
              <a:rPr lang="en-GB" dirty="0"/>
              <a:t>On completion of this professional learning, you will be asked to consider what your next steps will be</a:t>
            </a:r>
            <a:endParaRPr lang="en-US" dirty="0"/>
          </a:p>
          <a:p>
            <a:pPr marL="342900" indent="-342900">
              <a:buFont typeface="Arial,Sans-Serif"/>
              <a:buChar char="•"/>
            </a:pPr>
            <a:r>
              <a:rPr lang="en-GB" dirty="0"/>
              <a:t>Take some time to consider the reflection questions </a:t>
            </a:r>
            <a:endParaRPr lang="en-US" dirty="0"/>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1238C683-9137-4122-84BD-5AA5692D6AF0}" type="slidenum">
              <a:rPr lang="en-GB" smtClean="0"/>
              <a:t>3</a:t>
            </a:fld>
            <a:endParaRPr lang="en-GB"/>
          </a:p>
        </p:txBody>
      </p:sp>
    </p:spTree>
    <p:extLst>
      <p:ext uri="{BB962C8B-B14F-4D97-AF65-F5344CB8AC3E}">
        <p14:creationId xmlns:p14="http://schemas.microsoft.com/office/powerpoint/2010/main" val="439743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30</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a:ea typeface="ＭＳ Ｐゴシック"/>
                <a:cs typeface="Arial"/>
              </a:rPr>
              <a:t>Facilitation notes:</a:t>
            </a:r>
          </a:p>
          <a:p>
            <a:r>
              <a:rPr lang="en-US" altLang="en-US">
                <a:latin typeface="Arial"/>
                <a:ea typeface="ＭＳ Ｐゴシック"/>
                <a:cs typeface="Arial"/>
              </a:rPr>
              <a:t>You can do this in groups...</a:t>
            </a:r>
          </a:p>
          <a:p>
            <a:r>
              <a:rPr lang="en-US" altLang="en-US">
                <a:latin typeface="Arial"/>
                <a:ea typeface="ＭＳ Ｐゴシック"/>
                <a:cs typeface="Arial"/>
              </a:rPr>
              <a:t>Encourage educators to take this forward in an enquiry</a:t>
            </a:r>
            <a:endParaRPr lang="en-US"/>
          </a:p>
          <a:p>
            <a:r>
              <a:rPr lang="en-US" altLang="en-US">
                <a:latin typeface="Arial"/>
                <a:ea typeface="ＭＳ Ｐゴシック"/>
                <a:cs typeface="Arial"/>
              </a:rPr>
              <a:t>Consider impact of the actions / learning</a:t>
            </a:r>
            <a:endParaRPr lang="en-US" altLang="en-US">
              <a:latin typeface="Arial" charset="0"/>
              <a:ea typeface="ＭＳ Ｐゴシック" pitchFamily="34" charset="-128"/>
              <a:cs typeface="Arial"/>
            </a:endParaRPr>
          </a:p>
          <a:p>
            <a:endParaRPr lang="en-US" altLang="en-US">
              <a:latin typeface="Arial" charset="0"/>
              <a:ea typeface="ＭＳ Ｐゴシック" pitchFamily="34" charset="-128"/>
              <a:cs typeface="Arial"/>
            </a:endParaRPr>
          </a:p>
        </p:txBody>
      </p:sp>
    </p:spTree>
    <p:extLst>
      <p:ext uri="{BB962C8B-B14F-4D97-AF65-F5344CB8AC3E}">
        <p14:creationId xmlns:p14="http://schemas.microsoft.com/office/powerpoint/2010/main" val="2885867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6ED88B-7843-4D9C-A2B3-26FDE060B586}" type="slidenum">
              <a:rPr kumimoji="0" lang="en-GB" altLang="en-US"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altLang="en-US" sz="1200" b="0" i="0" u="none" strike="noStrike" kern="1200" cap="none" spc="0" normalizeH="0" baseline="0" noProof="0">
              <a:ln>
                <a:noFill/>
              </a:ln>
              <a:solidFill>
                <a:prstClr val="black"/>
              </a:solidFill>
              <a:effectLst/>
              <a:uLnTx/>
              <a:uFillTx/>
              <a:latin typeface="Arial" charset="0"/>
              <a:ea typeface="ＭＳ Ｐゴシック" pitchFamily="34" charset="-128"/>
              <a:cs typeface="+mn-cs"/>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charset="0"/>
              <a:ea typeface="ＭＳ Ｐゴシック" pitchFamily="34" charset="-128"/>
              <a:cs typeface="Arial"/>
            </a:endParaRPr>
          </a:p>
        </p:txBody>
      </p:sp>
    </p:spTree>
    <p:extLst>
      <p:ext uri="{BB962C8B-B14F-4D97-AF65-F5344CB8AC3E}">
        <p14:creationId xmlns:p14="http://schemas.microsoft.com/office/powerpoint/2010/main" val="37529801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238C683-9137-4122-84BD-5AA5692D6AF0}" type="slidenum">
              <a:rPr lang="en-GB" smtClean="0"/>
              <a:t>32</a:t>
            </a:fld>
            <a:endParaRPr lang="en-GB"/>
          </a:p>
        </p:txBody>
      </p:sp>
    </p:spTree>
    <p:extLst>
      <p:ext uri="{BB962C8B-B14F-4D97-AF65-F5344CB8AC3E}">
        <p14:creationId xmlns:p14="http://schemas.microsoft.com/office/powerpoint/2010/main" val="2436637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fld id="{A76ED88B-7843-4D9C-A2B3-26FDE060B586}" type="slidenum">
              <a:rPr lang="en-GB" altLang="en-US" sz="1200" smtClean="0"/>
              <a:pPr eaLnBrk="1" hangingPunct="1"/>
              <a:t>4</a:t>
            </a:fld>
            <a:endParaRPr lang="en-GB" altLang="en-US" sz="12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charset="0"/>
              <a:ea typeface="ＭＳ Ｐゴシック" pitchFamily="34" charset="-128"/>
            </a:endParaRPr>
          </a:p>
        </p:txBody>
      </p:sp>
    </p:spTree>
    <p:extLst>
      <p:ext uri="{BB962C8B-B14F-4D97-AF65-F5344CB8AC3E}">
        <p14:creationId xmlns:p14="http://schemas.microsoft.com/office/powerpoint/2010/main" val="204959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rPr>
              <a:t>Supporting children and young people is a collaborative process that involves effective partnership working. A range of people may be involved over any period of time in working collaboratively to support the needs of the child or young person. The list you see here is not exhaustive.</a:t>
            </a:r>
            <a:r>
              <a:rPr lang="en-GB" sz="1800" dirty="0">
                <a:effectLst/>
                <a:latin typeface="+mn-lt"/>
                <a:ea typeface="+mn-ea"/>
              </a:rPr>
              <a:t>  </a:t>
            </a:r>
            <a:r>
              <a:rPr lang="en-GB" sz="1800" dirty="0">
                <a:effectLst/>
                <a:latin typeface="Arial" panose="020B0604020202020204" pitchFamily="34" charset="0"/>
                <a:ea typeface="Times New Roman" panose="02020603050405020304" pitchFamily="18" charset="0"/>
              </a:rPr>
              <a:t>The role and views of the parents, carers, and child or young person are very important. The involvement of professionals will vary depending on the needs of the individual. </a:t>
            </a:r>
          </a:p>
        </p:txBody>
      </p:sp>
      <p:sp>
        <p:nvSpPr>
          <p:cNvPr id="4" name="Slide Number Placeholder 3"/>
          <p:cNvSpPr>
            <a:spLocks noGrp="1"/>
          </p:cNvSpPr>
          <p:nvPr>
            <p:ph type="sldNum" sz="quarter" idx="5"/>
          </p:nvPr>
        </p:nvSpPr>
        <p:spPr/>
        <p:txBody>
          <a:bodyPr/>
          <a:lstStyle/>
          <a:p>
            <a:fld id="{7C8B479B-71C4-485D-8632-114EA185127B}" type="slidenum">
              <a:rPr lang="en-GB" smtClean="0"/>
              <a:t>5</a:t>
            </a:fld>
            <a:endParaRPr lang="en-GB"/>
          </a:p>
        </p:txBody>
      </p:sp>
    </p:spTree>
    <p:extLst>
      <p:ext uri="{BB962C8B-B14F-4D97-AF65-F5344CB8AC3E}">
        <p14:creationId xmlns:p14="http://schemas.microsoft.com/office/powerpoint/2010/main" val="1636697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a:t>The Getting it right for every child national </a:t>
            </a:r>
            <a:r>
              <a:rPr lang="en-GB" b="0" i="0" dirty="0">
                <a:solidFill>
                  <a:srgbClr val="333333"/>
                </a:solidFill>
                <a:effectLst/>
                <a:latin typeface="Roboto" panose="02000000000000000000" pitchFamily="2" charset="0"/>
              </a:rPr>
              <a:t>practice model provides Scotland with a consistent framework and shared language for promoting, supporting, and safeguarding the wellbeing of all children and young people. </a:t>
            </a:r>
            <a:r>
              <a:rPr lang="en-GB" dirty="0"/>
              <a:t>Getting it Right for Every Child</a:t>
            </a:r>
            <a:r>
              <a:rPr lang="en-GB" b="0" i="0" dirty="0">
                <a:solidFill>
                  <a:srgbClr val="333333"/>
                </a:solidFill>
                <a:effectLst/>
                <a:latin typeface="Roboto" panose="02000000000000000000" pitchFamily="2" charset="0"/>
              </a:rPr>
              <a:t> is evidence-based, is internationally recognised and is an example of a child rights-based approach. It is locally embedded and positively embraced by practitioners across children’s services, changing culture, systems and practice for the benefit of children, young people and their families. </a:t>
            </a:r>
            <a:endParaRPr lang="en-GB" dirty="0"/>
          </a:p>
        </p:txBody>
      </p:sp>
      <p:sp>
        <p:nvSpPr>
          <p:cNvPr id="4" name="Slide Number Placeholder 3"/>
          <p:cNvSpPr>
            <a:spLocks noGrp="1"/>
          </p:cNvSpPr>
          <p:nvPr>
            <p:ph type="sldNum" sz="quarter" idx="5"/>
          </p:nvPr>
        </p:nvSpPr>
        <p:spPr/>
        <p:txBody>
          <a:bodyPr/>
          <a:lstStyle/>
          <a:p>
            <a:pPr>
              <a:defRPr/>
            </a:pPr>
            <a:fld id="{10F2896B-140E-4948-A8C8-61BE547DC1A0}" type="slidenum">
              <a:rPr lang="en-GB" smtClean="0"/>
              <a:pPr>
                <a:defRPr/>
              </a:pPr>
              <a:t>6</a:t>
            </a:fld>
            <a:endParaRPr lang="en-GB"/>
          </a:p>
        </p:txBody>
      </p:sp>
    </p:spTree>
    <p:extLst>
      <p:ext uri="{BB962C8B-B14F-4D97-AF65-F5344CB8AC3E}">
        <p14:creationId xmlns:p14="http://schemas.microsoft.com/office/powerpoint/2010/main" val="875384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first look at what makes for effective collaboration with partner services and agencies.  </a:t>
            </a:r>
          </a:p>
        </p:txBody>
      </p:sp>
      <p:sp>
        <p:nvSpPr>
          <p:cNvPr id="4" name="Slide Number Placeholder 3"/>
          <p:cNvSpPr>
            <a:spLocks noGrp="1"/>
          </p:cNvSpPr>
          <p:nvPr>
            <p:ph type="sldNum" sz="quarter" idx="5"/>
          </p:nvPr>
        </p:nvSpPr>
        <p:spPr/>
        <p:txBody>
          <a:bodyPr/>
          <a:lstStyle/>
          <a:p>
            <a:fld id="{DFC6E0DF-8288-48E4-8BCC-7E9350776AA8}" type="slidenum">
              <a:rPr lang="en-GB" smtClean="0"/>
              <a:t>7</a:t>
            </a:fld>
            <a:endParaRPr lang="en-GB"/>
          </a:p>
        </p:txBody>
      </p:sp>
    </p:spTree>
    <p:extLst>
      <p:ext uri="{BB962C8B-B14F-4D97-AF65-F5344CB8AC3E}">
        <p14:creationId xmlns:p14="http://schemas.microsoft.com/office/powerpoint/2010/main" val="367627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rPr>
              <a:t>This might include, but is not limited to: Local Authority supports beyond the education setting, Social Work, Allied Health Professionals and Third Sector organisations. </a:t>
            </a:r>
          </a:p>
        </p:txBody>
      </p:sp>
      <p:sp>
        <p:nvSpPr>
          <p:cNvPr id="4" name="Slide Number Placeholder 3"/>
          <p:cNvSpPr>
            <a:spLocks noGrp="1"/>
          </p:cNvSpPr>
          <p:nvPr>
            <p:ph type="sldNum" sz="quarter" idx="5"/>
          </p:nvPr>
        </p:nvSpPr>
        <p:spPr/>
        <p:txBody>
          <a:bodyPr/>
          <a:lstStyle/>
          <a:p>
            <a:fld id="{7C8B479B-71C4-485D-8632-114EA185127B}" type="slidenum">
              <a:rPr lang="en-GB" smtClean="0"/>
              <a:t>8</a:t>
            </a:fld>
            <a:endParaRPr lang="en-GB"/>
          </a:p>
        </p:txBody>
      </p:sp>
    </p:spTree>
    <p:extLst>
      <p:ext uri="{BB962C8B-B14F-4D97-AF65-F5344CB8AC3E}">
        <p14:creationId xmlns:p14="http://schemas.microsoft.com/office/powerpoint/2010/main" val="1327131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CIRCLE framework for inclusive practice provides guidance around effective collaborative working.  Effective collaboration starts with a clear mutual focus on meeting the needs of individuals, and  is supported by clear lines of communication, and an agreement of roles and responsibilities.   Together with a culture of respect, which values the perspectives and contributions of everyone in the team.  The CIRCLE resources can be accessed via the CIRCLE website. </a:t>
            </a:r>
          </a:p>
        </p:txBody>
      </p:sp>
      <p:sp>
        <p:nvSpPr>
          <p:cNvPr id="4" name="Slide Number Placeholder 3"/>
          <p:cNvSpPr>
            <a:spLocks noGrp="1"/>
          </p:cNvSpPr>
          <p:nvPr>
            <p:ph type="sldNum" sz="quarter" idx="5"/>
          </p:nvPr>
        </p:nvSpPr>
        <p:spPr/>
        <p:txBody>
          <a:bodyPr/>
          <a:lstStyle/>
          <a:p>
            <a:fld id="{DFC6E0DF-8288-48E4-8BCC-7E9350776AA8}" type="slidenum">
              <a:rPr lang="en-GB" smtClean="0"/>
              <a:t>9</a:t>
            </a:fld>
            <a:endParaRPr lang="en-GB"/>
          </a:p>
        </p:txBody>
      </p:sp>
    </p:spTree>
    <p:extLst>
      <p:ext uri="{BB962C8B-B14F-4D97-AF65-F5344CB8AC3E}">
        <p14:creationId xmlns:p14="http://schemas.microsoft.com/office/powerpoint/2010/main" val="380605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2664-40BB-A98F-545E-2EC03F96781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53D2737-A527-3241-099A-BDB23D6995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2B276D7A-9F02-A348-2643-040CA4B336A7}"/>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5" name="Footer Placeholder 4">
            <a:extLst>
              <a:ext uri="{FF2B5EF4-FFF2-40B4-BE49-F238E27FC236}">
                <a16:creationId xmlns:a16="http://schemas.microsoft.com/office/drawing/2014/main" id="{FEC326E5-568B-C9AE-2C69-D8509EEB1F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5BF844-E89D-87FD-8F4F-493FCEB3D17C}"/>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259120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C6BC-0A68-81B3-C3FC-4288AF15C56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1EB7C3C-EF54-2CE6-AEB0-C46CB477F47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AF620B9-1A27-7730-A7F0-C9958AC5ABF7}"/>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5" name="Footer Placeholder 4">
            <a:extLst>
              <a:ext uri="{FF2B5EF4-FFF2-40B4-BE49-F238E27FC236}">
                <a16:creationId xmlns:a16="http://schemas.microsoft.com/office/drawing/2014/main" id="{EDE6CA09-8251-AA81-3071-DE9174A847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0B7909-2909-5629-6B4D-1F2D2141F201}"/>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412883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A0D59C-9542-F5CA-A8D1-9AFE585F174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0E383B3-6CDA-E402-7ADC-3F0CE4BEC06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F19EA7B-57D6-A615-330E-E5FD0A6A6860}"/>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5" name="Footer Placeholder 4">
            <a:extLst>
              <a:ext uri="{FF2B5EF4-FFF2-40B4-BE49-F238E27FC236}">
                <a16:creationId xmlns:a16="http://schemas.microsoft.com/office/drawing/2014/main" id="{1A461CC8-729E-D80C-3E90-A9EB860A7B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4EA970-68F4-0614-0E20-0DBA743C2665}"/>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1334580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7644-CE56-B5A1-C37F-A0002AF9211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9D462FA-6A8F-AD8A-95D2-7746A7303C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B2E2CF-A814-A971-3C2A-E213FB9ED995}"/>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5" name="Footer Placeholder 4">
            <a:extLst>
              <a:ext uri="{FF2B5EF4-FFF2-40B4-BE49-F238E27FC236}">
                <a16:creationId xmlns:a16="http://schemas.microsoft.com/office/drawing/2014/main" id="{210FD6F5-9F51-646A-6CBB-7840FCCF57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EEAD8E-0BB8-EED0-0A67-7D9557CFEE89}"/>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2732887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5DD96-4C08-E0A5-CE55-D5F24234FD0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51F6685-F43D-B208-6866-100B85785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9D518A4-D81D-4459-B7DE-AFB0BFD642DB}"/>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5" name="Footer Placeholder 4">
            <a:extLst>
              <a:ext uri="{FF2B5EF4-FFF2-40B4-BE49-F238E27FC236}">
                <a16:creationId xmlns:a16="http://schemas.microsoft.com/office/drawing/2014/main" id="{08929C6C-55B5-709F-3DC1-B83644F979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CAB6A8-E5BF-8139-7178-B1E46D5DB1C6}"/>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2304331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49618-93BE-19A1-B63C-965488EF9F1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9F9894F-F683-F050-CA90-4E02570E74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9ED4676-F7C5-DF6A-41E8-727EAE396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A188C4D-E6A9-A4B6-8BE0-889B29ABB4F4}"/>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6" name="Footer Placeholder 5">
            <a:extLst>
              <a:ext uri="{FF2B5EF4-FFF2-40B4-BE49-F238E27FC236}">
                <a16:creationId xmlns:a16="http://schemas.microsoft.com/office/drawing/2014/main" id="{749633ED-AE19-86FC-680E-9EBB19218F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CE68F7-2136-41ED-D5E9-5538760B235B}"/>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319066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347AD-CAC5-1A5B-616E-70FA94EFE65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88D2CBA-31E1-56DD-6936-6BE6B240B9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2DED2B4-8EB6-356A-0CBC-C88D3C9426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9F175F2-F8B3-8AAC-5923-87F66DA25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001BC0D-5D32-72B4-58F9-9F09A6A9C27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8AB38C16-59A7-06EB-4AA0-4A4B647E36B3}"/>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8" name="Footer Placeholder 7">
            <a:extLst>
              <a:ext uri="{FF2B5EF4-FFF2-40B4-BE49-F238E27FC236}">
                <a16:creationId xmlns:a16="http://schemas.microsoft.com/office/drawing/2014/main" id="{309E6845-DF66-21CB-26F0-2BDB85C5236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5EF37FE-D88E-BB89-143E-765EED15C92F}"/>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3658866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E6AA3-E934-DD16-63B8-1F8E904D8A1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A9471BF-21F9-719C-EEA4-042F2F7F6DCB}"/>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4" name="Footer Placeholder 3">
            <a:extLst>
              <a:ext uri="{FF2B5EF4-FFF2-40B4-BE49-F238E27FC236}">
                <a16:creationId xmlns:a16="http://schemas.microsoft.com/office/drawing/2014/main" id="{603714C4-E400-ECA9-301A-957C78C0CB4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86E273-BB1F-4570-649B-7618951EE9B6}"/>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321625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2851D-DFF8-DAAB-04B9-1C03679B1ED6}"/>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3" name="Footer Placeholder 2">
            <a:extLst>
              <a:ext uri="{FF2B5EF4-FFF2-40B4-BE49-F238E27FC236}">
                <a16:creationId xmlns:a16="http://schemas.microsoft.com/office/drawing/2014/main" id="{B477C4D7-6EE9-BED7-A31E-04C4393C60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61ACC6-95E1-6206-6B4C-5B2F68E32966}"/>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1458294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7FA3A-25E6-471A-46F5-D3D9553F73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355F866-F3BB-5467-EA8C-27528EE1F3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27AE4C2-5278-8490-6B37-FCB973E396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C96B88-920A-B079-2821-7763EC9C39E7}"/>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6" name="Footer Placeholder 5">
            <a:extLst>
              <a:ext uri="{FF2B5EF4-FFF2-40B4-BE49-F238E27FC236}">
                <a16:creationId xmlns:a16="http://schemas.microsoft.com/office/drawing/2014/main" id="{83EC6D36-9034-2B19-E29C-B1609C9274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CA1EB3-8AF4-0E94-ECC1-A8A7B06BF54C}"/>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83983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EA54F-F160-F66E-CE04-F20E68A71E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ADE6EF5-41AC-7C39-8190-29B120F38F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BCEB8F-8243-113B-F69C-9A2D93D40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44A1E0-40C4-599C-9CA7-C3430A20F7ED}"/>
              </a:ext>
            </a:extLst>
          </p:cNvPr>
          <p:cNvSpPr>
            <a:spLocks noGrp="1"/>
          </p:cNvSpPr>
          <p:nvPr>
            <p:ph type="dt" sz="half" idx="10"/>
          </p:nvPr>
        </p:nvSpPr>
        <p:spPr/>
        <p:txBody>
          <a:bodyPr/>
          <a:lstStyle/>
          <a:p>
            <a:fld id="{5859680A-1C28-4A1F-ADFB-A1F58811AD4B}" type="datetimeFigureOut">
              <a:rPr lang="en-GB" smtClean="0"/>
              <a:t>05/12/2023</a:t>
            </a:fld>
            <a:endParaRPr lang="en-GB"/>
          </a:p>
        </p:txBody>
      </p:sp>
      <p:sp>
        <p:nvSpPr>
          <p:cNvPr id="6" name="Footer Placeholder 5">
            <a:extLst>
              <a:ext uri="{FF2B5EF4-FFF2-40B4-BE49-F238E27FC236}">
                <a16:creationId xmlns:a16="http://schemas.microsoft.com/office/drawing/2014/main" id="{528BCCED-0A15-2D38-E9CC-8F884BA5D3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B8792F-5A85-28CE-3C0C-15C84A5E8A1E}"/>
              </a:ext>
            </a:extLst>
          </p:cNvPr>
          <p:cNvSpPr>
            <a:spLocks noGrp="1"/>
          </p:cNvSpPr>
          <p:nvPr>
            <p:ph type="sldNum" sz="quarter" idx="12"/>
          </p:nvPr>
        </p:nvSpPr>
        <p:spPr/>
        <p:txBody>
          <a:bodyPr/>
          <a:lstStyle/>
          <a:p>
            <a:fld id="{94CC8B3E-E083-414F-8D6A-2A4CD6B6AFDA}" type="slidenum">
              <a:rPr lang="en-GB" smtClean="0"/>
              <a:t>‹#›</a:t>
            </a:fld>
            <a:endParaRPr lang="en-GB"/>
          </a:p>
        </p:txBody>
      </p:sp>
    </p:spTree>
    <p:extLst>
      <p:ext uri="{BB962C8B-B14F-4D97-AF65-F5344CB8AC3E}">
        <p14:creationId xmlns:p14="http://schemas.microsoft.com/office/powerpoint/2010/main" val="199889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3906C-E069-1573-FFC8-734C29F361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4239619-BC79-0754-30A0-2D5225A25B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B0A864D-3D0F-4E1B-5C0B-AD8B9CBDC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59680A-1C28-4A1F-ADFB-A1F58811AD4B}" type="datetimeFigureOut">
              <a:rPr lang="en-GB" smtClean="0"/>
              <a:t>05/12/2023</a:t>
            </a:fld>
            <a:endParaRPr lang="en-GB"/>
          </a:p>
        </p:txBody>
      </p:sp>
      <p:sp>
        <p:nvSpPr>
          <p:cNvPr id="5" name="Footer Placeholder 4">
            <a:extLst>
              <a:ext uri="{FF2B5EF4-FFF2-40B4-BE49-F238E27FC236}">
                <a16:creationId xmlns:a16="http://schemas.microsoft.com/office/drawing/2014/main" id="{48003F86-2323-7694-3FE1-D116ACB2BC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F7AD28-5DC2-BCB7-4700-37EE9BDB91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CC8B3E-E083-414F-8D6A-2A4CD6B6AFDA}" type="slidenum">
              <a:rPr lang="en-GB" smtClean="0"/>
              <a:t>‹#›</a:t>
            </a:fld>
            <a:endParaRPr lang="en-GB"/>
          </a:p>
        </p:txBody>
      </p:sp>
    </p:spTree>
    <p:extLst>
      <p:ext uri="{BB962C8B-B14F-4D97-AF65-F5344CB8AC3E}">
        <p14:creationId xmlns:p14="http://schemas.microsoft.com/office/powerpoint/2010/main" val="298581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3.jpe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image" Target="../media/image25.svg"/><Relationship Id="rId2" Type="http://schemas.microsoft.com/office/2007/relationships/media" Target="../media/media10.m4a"/><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6.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2.xml"/><Relationship Id="rId11" Type="http://schemas.openxmlformats.org/officeDocument/2006/relationships/image" Target="../media/image15.jpeg"/><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5.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notesSlide" Target="../notesSlides/notesSlide2.xml"/><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21.m4a"/><Relationship Id="rId7" Type="http://schemas.openxmlformats.org/officeDocument/2006/relationships/image" Target="../media/image34.png"/><Relationship Id="rId2" Type="http://schemas.microsoft.com/office/2007/relationships/media" Target="../media/media21.m4a"/><Relationship Id="rId1" Type="http://schemas.openxmlformats.org/officeDocument/2006/relationships/tags" Target="../tags/tag3.xml"/><Relationship Id="rId6" Type="http://schemas.openxmlformats.org/officeDocument/2006/relationships/image" Target="../media/image33.png"/><Relationship Id="rId5" Type="http://schemas.openxmlformats.org/officeDocument/2006/relationships/notesSlide" Target="../notesSlides/notesSlide21.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s://www.callscotland.org.uk/about/" TargetMode="External"/><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41.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9.m4a"/><Relationship Id="rId7" Type="http://schemas.openxmlformats.org/officeDocument/2006/relationships/image" Target="../media/image25.svg"/><Relationship Id="rId2" Type="http://schemas.microsoft.com/office/2007/relationships/media" Target="../media/media29.m4a"/><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jpeg"/><Relationship Id="rId5" Type="http://schemas.openxmlformats.org/officeDocument/2006/relationships/hyperlink" Target="https://professionallearning.education.gov.scot/explore/the-national-model-of-professional-learning/"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forms.office.com/e/b5PCpJJJ3P"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86" y="4101884"/>
            <a:ext cx="12209380" cy="3105484"/>
          </a:xfrm>
          <a:prstGeom prst="rect">
            <a:avLst/>
          </a:prstGeom>
        </p:spPr>
      </p:pic>
      <p:sp>
        <p:nvSpPr>
          <p:cNvPr id="7" name="Title 6"/>
          <p:cNvSpPr>
            <a:spLocks noGrp="1"/>
          </p:cNvSpPr>
          <p:nvPr>
            <p:ph type="title" idx="4294967295"/>
          </p:nvPr>
        </p:nvSpPr>
        <p:spPr>
          <a:xfrm>
            <a:off x="531553" y="2049338"/>
            <a:ext cx="11475955" cy="26124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a:lnSpc>
                <a:spcPct val="130000"/>
              </a:lnSpc>
              <a:spcBef>
                <a:spcPts val="0"/>
              </a:spcBef>
              <a:spcAft>
                <a:spcPts val="0"/>
              </a:spcAft>
              <a:buNone/>
              <a:tabLst/>
              <a:defRPr/>
            </a:pPr>
            <a:r>
              <a:rPr kumimoji="0" lang="en-GB" sz="2400" b="1" i="0" u="none" strike="noStrike" kern="1200" cap="none" spc="0" normalizeH="0" baseline="0" noProof="0" dirty="0">
                <a:ln>
                  <a:noFill/>
                </a:ln>
                <a:solidFill>
                  <a:srgbClr val="00ABB5"/>
                </a:solidFill>
                <a:effectLst/>
                <a:uLnTx/>
                <a:uFillTx/>
                <a:latin typeface="Segoe UI"/>
                <a:ea typeface="+mn-ea"/>
                <a:cs typeface="Segoe UI"/>
              </a:rPr>
              <a:t>Inclusion Wellbeing &amp; Equalities Professional Learning Framework</a:t>
            </a:r>
            <a:endParaRPr lang="en-US" sz="2400" dirty="0">
              <a:ea typeface="+mn-ea"/>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ABB5"/>
                </a:solidFill>
                <a:effectLst/>
                <a:uLnTx/>
                <a:uFillTx/>
                <a:latin typeface="Segoe UI"/>
                <a:ea typeface="+mn-ea"/>
                <a:cs typeface="Segoe UI"/>
              </a:rPr>
              <a:t>Collaborative Working to Support Inclusive Practice</a:t>
            </a:r>
            <a:endParaRPr kumimoji="0" lang="en-US" sz="1800" b="0" i="0" u="none" strike="noStrike" kern="1200" cap="none" spc="0" normalizeH="0" baseline="0" noProof="0" dirty="0">
              <a:ln>
                <a:noFill/>
              </a:ln>
              <a:solidFill>
                <a:srgbClr val="000000"/>
              </a:solidFill>
              <a:effectLst/>
              <a:uLnTx/>
              <a:uFillTx/>
              <a:latin typeface="Arial"/>
              <a:ea typeface="+mn-ea"/>
              <a:cs typeface="Arial"/>
            </a:endParaRPr>
          </a:p>
          <a:p>
            <a:pPr>
              <a:lnSpc>
                <a:spcPct val="200000"/>
              </a:lnSpc>
              <a:spcBef>
                <a:spcPts val="0"/>
              </a:spcBef>
              <a:defRPr/>
            </a:pPr>
            <a:r>
              <a:rPr kumimoji="0" lang="en-GB" sz="3200" b="1" i="0" u="none" strike="noStrike" kern="1200" cap="none" spc="0" normalizeH="0" baseline="0" noProof="0" dirty="0">
                <a:ln>
                  <a:noFill/>
                </a:ln>
                <a:solidFill>
                  <a:srgbClr val="D99694"/>
                </a:solidFill>
                <a:effectLst/>
                <a:uLnTx/>
                <a:uFillTx/>
                <a:latin typeface="Segoe UI"/>
                <a:ea typeface="+mn-ea"/>
                <a:cs typeface="Segoe UI"/>
              </a:rPr>
              <a:t>Informed</a:t>
            </a:r>
            <a:r>
              <a:rPr lang="en-GB" sz="3200" b="1" dirty="0">
                <a:solidFill>
                  <a:srgbClr val="D99694"/>
                </a:solidFill>
                <a:latin typeface="Segoe UI"/>
                <a:ea typeface="+mn-ea"/>
                <a:cs typeface="Segoe UI"/>
              </a:rPr>
              <a:t> Level</a:t>
            </a:r>
            <a:endParaRPr kumimoji="0" lang="en-US" sz="3200" b="0" i="0" u="none" strike="noStrike" kern="1200" cap="none" spc="0" normalizeH="0" baseline="0" noProof="0" dirty="0">
              <a:ln>
                <a:noFill/>
              </a:ln>
              <a:solidFill>
                <a:schemeClr val="tx1"/>
              </a:solidFill>
              <a:effectLst/>
              <a:uLnTx/>
              <a:uFillTx/>
              <a:latin typeface="+mn-lt"/>
              <a:ea typeface="+mn-ea"/>
              <a:cs typeface="Arial"/>
            </a:endParaRPr>
          </a:p>
        </p:txBody>
      </p:sp>
      <p:sp>
        <p:nvSpPr>
          <p:cNvPr id="8" name="Rectangle 7"/>
          <p:cNvSpPr/>
          <p:nvPr/>
        </p:nvSpPr>
        <p:spPr>
          <a:xfrm>
            <a:off x="621305" y="4716290"/>
            <a:ext cx="4102765" cy="461665"/>
          </a:xfrm>
          <a:prstGeom prst="rect">
            <a:avLst/>
          </a:prstGeom>
        </p:spPr>
        <p:txBody>
          <a:bodyPr wrap="square" lIns="91440" tIns="45720" rIns="91440" bIns="45720" anchor="t">
            <a:spAutoFit/>
          </a:bodyPr>
          <a:lstStyle/>
          <a:p>
            <a:r>
              <a:rPr lang="en-GB" sz="2400" dirty="0">
                <a:solidFill>
                  <a:srgbClr val="B3D236"/>
                </a:solidFill>
              </a:rPr>
              <a:t>@ESInclusionTeam</a:t>
            </a:r>
            <a:endParaRPr lang="en-US" sz="2400" dirty="0">
              <a:solidFill>
                <a:srgbClr val="B3D236"/>
              </a:solidFill>
            </a:endParaRPr>
          </a:p>
        </p:txBody>
      </p:sp>
      <p:sp>
        <p:nvSpPr>
          <p:cNvPr id="9" name="TextBox 8">
            <a:extLst>
              <a:ext uri="{FF2B5EF4-FFF2-40B4-BE49-F238E27FC236}">
                <a16:creationId xmlns:a16="http://schemas.microsoft.com/office/drawing/2014/main" id="{2356700F-A37B-49B9-B5E0-88F52D3215A1}"/>
              </a:ext>
            </a:extLst>
          </p:cNvPr>
          <p:cNvSpPr txBox="1"/>
          <p:nvPr/>
        </p:nvSpPr>
        <p:spPr>
          <a:xfrm>
            <a:off x="6611048" y="5972962"/>
            <a:ext cx="5580952" cy="523220"/>
          </a:xfrm>
          <a:prstGeom prst="rect">
            <a:avLst/>
          </a:prstGeom>
          <a:noFill/>
        </p:spPr>
        <p:txBody>
          <a:bodyPr wrap="square" rtlCol="0">
            <a:spAutoFit/>
          </a:bodyPr>
          <a:lstStyle/>
          <a:p>
            <a:pPr algn="r" eaLnBrk="1" hangingPunct="1">
              <a:lnSpc>
                <a:spcPct val="100000"/>
              </a:lnSpc>
              <a:spcBef>
                <a:spcPts val="0"/>
              </a:spcBef>
              <a:spcAft>
                <a:spcPts val="0"/>
              </a:spcAft>
            </a:pPr>
            <a:r>
              <a:rPr lang="en-GB" sz="1400" b="1">
                <a:solidFill>
                  <a:schemeClr val="bg1"/>
                </a:solidFill>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lang="en-GB" sz="1400" b="1">
                <a:solidFill>
                  <a:schemeClr val="bg1"/>
                </a:solidFill>
              </a:rPr>
              <a:t>Do </a:t>
            </a:r>
            <a:r>
              <a:rPr lang="en-GB" sz="1400" b="1" err="1">
                <a:solidFill>
                  <a:schemeClr val="bg1"/>
                </a:solidFill>
              </a:rPr>
              <a:t>luchd-ionnsachaidh</a:t>
            </a:r>
            <a:r>
              <a:rPr lang="en-GB" sz="1400" b="1">
                <a:solidFill>
                  <a:schemeClr val="bg1"/>
                </a:solidFill>
              </a:rPr>
              <a:t> </a:t>
            </a:r>
            <a:r>
              <a:rPr lang="en-GB" sz="1400" b="1" err="1">
                <a:solidFill>
                  <a:schemeClr val="bg1"/>
                </a:solidFill>
              </a:rPr>
              <a:t>na</a:t>
            </a:r>
            <a:r>
              <a:rPr lang="en-GB" sz="1400" b="1">
                <a:solidFill>
                  <a:schemeClr val="bg1"/>
                </a:solidFill>
              </a:rPr>
              <a:t> h-Alba, le </a:t>
            </a:r>
            <a:r>
              <a:rPr lang="en-GB" sz="1400" b="1" err="1">
                <a:solidFill>
                  <a:schemeClr val="bg1"/>
                </a:solidFill>
              </a:rPr>
              <a:t>luchd-foghlaim</a:t>
            </a:r>
            <a:r>
              <a:rPr lang="en-GB" sz="1400" b="1">
                <a:solidFill>
                  <a:schemeClr val="bg1"/>
                </a:solidFill>
              </a:rPr>
              <a:t> Alba </a:t>
            </a:r>
          </a:p>
        </p:txBody>
      </p:sp>
      <p:pic>
        <p:nvPicPr>
          <p:cNvPr id="20" name="Audio 19" descr="Symbol indicating embedded audio">
            <a:hlinkClick r:id="" action="ppaction://media"/>
            <a:extLst>
              <a:ext uri="{FF2B5EF4-FFF2-40B4-BE49-F238E27FC236}">
                <a16:creationId xmlns:a16="http://schemas.microsoft.com/office/drawing/2014/main" id="{E81CB253-51C2-926E-9E6C-3A269CAE3D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8721487" y="4546586"/>
            <a:ext cx="2057400" cy="2057400"/>
          </a:xfrm>
          <a:prstGeom prst="ellipse">
            <a:avLst/>
          </a:prstGeom>
        </p:spPr>
      </p:pic>
      <p:pic>
        <p:nvPicPr>
          <p:cNvPr id="14" name="Picture 13" descr="This image represents Relationships. A central heart is encircled within 4 stylised icons representing gender neutral children, young people and adults.  ">
            <a:extLst>
              <a:ext uri="{FF2B5EF4-FFF2-40B4-BE49-F238E27FC236}">
                <a16:creationId xmlns:a16="http://schemas.microsoft.com/office/drawing/2014/main" id="{7B7567FE-C17F-568D-736F-5B6252038A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30165" y="475679"/>
            <a:ext cx="1207497" cy="1013701"/>
          </a:xfrm>
          <a:prstGeom prst="rect">
            <a:avLst/>
          </a:prstGeom>
        </p:spPr>
      </p:pic>
      <p:pic>
        <p:nvPicPr>
          <p:cNvPr id="16" name="Picture 15" descr="This image represents Wellbeing and Care. Inside a centrally placed heart shape are 3 stylised icons representing gender neutral children and young people.  The supporting the heart are  3 stylised icons representing gender neutral children, young people and adults.  ">
            <a:extLst>
              <a:ext uri="{FF2B5EF4-FFF2-40B4-BE49-F238E27FC236}">
                <a16:creationId xmlns:a16="http://schemas.microsoft.com/office/drawing/2014/main" id="{D4D3987D-B65F-2447-1197-A762028808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79033" y="487797"/>
            <a:ext cx="1212416" cy="1013504"/>
          </a:xfrm>
          <a:prstGeom prst="rect">
            <a:avLst/>
          </a:prstGeom>
        </p:spPr>
      </p:pic>
      <p:pic>
        <p:nvPicPr>
          <p:cNvPr id="18" name="Picture 17" descr="This image represents Inclusion. Inside a centrally placed heart shape are 3 stylised icons representing 3 gender neutral children and young people. One icon represents wheelchair users. The heart is set within the United Nations Convention on the Rights of the Child (UNCRC) logo. ">
            <a:extLst>
              <a:ext uri="{FF2B5EF4-FFF2-40B4-BE49-F238E27FC236}">
                <a16:creationId xmlns:a16="http://schemas.microsoft.com/office/drawing/2014/main" id="{ACD1DE54-22ED-D11B-6544-7018231821F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11639" y="475679"/>
            <a:ext cx="1225863" cy="1025622"/>
          </a:xfrm>
          <a:prstGeom prst="rect">
            <a:avLst/>
          </a:prstGeom>
        </p:spPr>
      </p:pic>
      <p:pic>
        <p:nvPicPr>
          <p:cNvPr id="21" name="Picture 20" descr="This image represents Rights and Equalities.  Inside a centrally placed heart shape are 3 stylised icon representing gender neutral children and young people. One icon represents wheelchair users. The heart is set within the United Nations Rights of the Child logo. ">
            <a:extLst>
              <a:ext uri="{FF2B5EF4-FFF2-40B4-BE49-F238E27FC236}">
                <a16:creationId xmlns:a16="http://schemas.microsoft.com/office/drawing/2014/main" id="{26CC2BB3-5A8E-EC53-C1E5-4A1CFADE37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65095" y="493086"/>
            <a:ext cx="1193878" cy="1000613"/>
          </a:xfrm>
          <a:prstGeom prst="rect">
            <a:avLst/>
          </a:prstGeom>
        </p:spPr>
      </p:pic>
      <p:sp>
        <p:nvSpPr>
          <p:cNvPr id="23" name="Rectangle 22">
            <a:extLst>
              <a:ext uri="{FF2B5EF4-FFF2-40B4-BE49-F238E27FC236}">
                <a16:creationId xmlns:a16="http://schemas.microsoft.com/office/drawing/2014/main" id="{6DC713CC-E262-DECF-ADD7-BD2C64764BF9}"/>
              </a:ext>
              <a:ext uri="{C183D7F6-B498-43B3-948B-1728B52AA6E4}">
                <adec:decorative xmlns:adec="http://schemas.microsoft.com/office/drawing/2017/decorative" val="1"/>
              </a:ext>
            </a:extLst>
          </p:cNvPr>
          <p:cNvSpPr/>
          <p:nvPr/>
        </p:nvSpPr>
        <p:spPr>
          <a:xfrm>
            <a:off x="3446276" y="1558243"/>
            <a:ext cx="7315200" cy="228600"/>
          </a:xfrm>
          <a:prstGeom prst="rect">
            <a:avLst/>
          </a:prstGeom>
          <a:solidFill>
            <a:srgbClr val="D9969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25" name="Picture 24" descr="This is the Education Scotland, Inclusion, Wellbeing and Equalities logo. It is  blue green and yellow. ">
            <a:extLst>
              <a:ext uri="{FF2B5EF4-FFF2-40B4-BE49-F238E27FC236}">
                <a16:creationId xmlns:a16="http://schemas.microsoft.com/office/drawing/2014/main" id="{C60DAA53-A406-5C88-482C-881FF35D325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711184" y="472440"/>
            <a:ext cx="2016064" cy="1014984"/>
          </a:xfrm>
          <a:prstGeom prst="rect">
            <a:avLst/>
          </a:prstGeom>
        </p:spPr>
      </p:pic>
      <p:pic>
        <p:nvPicPr>
          <p:cNvPr id="27" name="Picture 26" descr="This is the Education Scotland logo. It is blue green and yellow.">
            <a:extLst>
              <a:ext uri="{FF2B5EF4-FFF2-40B4-BE49-F238E27FC236}">
                <a16:creationId xmlns:a16="http://schemas.microsoft.com/office/drawing/2014/main" id="{34583A8B-6145-C050-1D3D-ECE358D96CB5}"/>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81699" y="475679"/>
            <a:ext cx="2307574" cy="971713"/>
          </a:xfrm>
          <a:prstGeom prst="rect">
            <a:avLst/>
          </a:prstGeom>
        </p:spPr>
      </p:pic>
    </p:spTree>
    <p:extLst>
      <p:ext uri="{BB962C8B-B14F-4D97-AF65-F5344CB8AC3E}">
        <p14:creationId xmlns:p14="http://schemas.microsoft.com/office/powerpoint/2010/main" val="1717420105"/>
      </p:ext>
    </p:extLst>
  </p:cSld>
  <p:clrMapOvr>
    <a:masterClrMapping/>
  </p:clrMapOvr>
  <mc:AlternateContent xmlns:mc="http://schemas.openxmlformats.org/markup-compatibility/2006" xmlns:p14="http://schemas.microsoft.com/office/powerpoint/2010/main">
    <mc:Choice Requires="p14">
      <p:transition spd="slow" p14:dur="2000" advTm="13912"/>
    </mc:Choice>
    <mc:Fallback xmlns="">
      <p:transition spd="slow" advTm="13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A9F0-3A42-75B4-917F-D137C453C906}"/>
              </a:ext>
            </a:extLst>
          </p:cNvPr>
          <p:cNvSpPr>
            <a:spLocks noGrp="1"/>
          </p:cNvSpPr>
          <p:nvPr>
            <p:ph type="title"/>
          </p:nvPr>
        </p:nvSpPr>
        <p:spPr/>
        <p:txBody>
          <a:bodyPr>
            <a:normAutofit/>
          </a:bodyPr>
          <a:lstStyle/>
          <a:p>
            <a:r>
              <a:rPr lang="en-GB" sz="3200" b="1" dirty="0">
                <a:solidFill>
                  <a:srgbClr val="33CCCC"/>
                </a:solidFill>
                <a:latin typeface="Segoe UI" panose="020B0502040204020203" pitchFamily="34" charset="0"/>
                <a:cs typeface="Segoe UI" panose="020B0502040204020203" pitchFamily="34" charset="0"/>
              </a:rPr>
              <a:t>Points for reflection or discussion</a:t>
            </a:r>
          </a:p>
        </p:txBody>
      </p:sp>
      <p:sp>
        <p:nvSpPr>
          <p:cNvPr id="3" name="Content Placeholder 2">
            <a:extLst>
              <a:ext uri="{FF2B5EF4-FFF2-40B4-BE49-F238E27FC236}">
                <a16:creationId xmlns:a16="http://schemas.microsoft.com/office/drawing/2014/main" id="{81F36A0A-FCB4-5483-8CC7-6EF6127C7DD6}"/>
              </a:ext>
            </a:extLst>
          </p:cNvPr>
          <p:cNvSpPr>
            <a:spLocks noGrp="1"/>
          </p:cNvSpPr>
          <p:nvPr>
            <p:ph idx="1"/>
          </p:nvPr>
        </p:nvSpPr>
        <p:spPr>
          <a:xfrm>
            <a:off x="838200" y="1825625"/>
            <a:ext cx="6588211" cy="4351338"/>
          </a:xfrm>
        </p:spPr>
        <p:txBody>
          <a:bodyPr>
            <a:normAutofit/>
          </a:bodyPr>
          <a:lstStyle/>
          <a:p>
            <a:pPr marL="0" indent="0">
              <a:buNone/>
            </a:pPr>
            <a:r>
              <a:rPr lang="en-GB" sz="2400" dirty="0">
                <a:solidFill>
                  <a:schemeClr val="tx1">
                    <a:lumMod val="65000"/>
                    <a:lumOff val="35000"/>
                  </a:schemeClr>
                </a:solidFill>
                <a:latin typeface="Segoe UI" panose="020B0502040204020203" pitchFamily="34" charset="0"/>
                <a:cs typeface="Segoe UI" panose="020B0502040204020203" pitchFamily="34" charset="0"/>
              </a:rPr>
              <a:t>Can you think of a time when working with partner services or agencies went well?  Why do you think it worked well and how did your contribution support this?</a:t>
            </a:r>
          </a:p>
          <a:p>
            <a:pPr marL="0" indent="0">
              <a:buNone/>
            </a:pPr>
            <a:endParaRPr lang="en-GB" sz="2400" dirty="0">
              <a:solidFill>
                <a:schemeClr val="tx1">
                  <a:lumMod val="65000"/>
                  <a:lumOff val="35000"/>
                </a:schemeClr>
              </a:solidFill>
              <a:latin typeface="Segoe UI" panose="020B0502040204020203" pitchFamily="34" charset="0"/>
              <a:cs typeface="Segoe UI" panose="020B0502040204020203" pitchFamily="34" charset="0"/>
            </a:endParaRPr>
          </a:p>
          <a:p>
            <a:pPr marL="0" indent="0">
              <a:buNone/>
            </a:pPr>
            <a:r>
              <a:rPr lang="en-GB" sz="2400" dirty="0">
                <a:solidFill>
                  <a:schemeClr val="tx1">
                    <a:lumMod val="65000"/>
                    <a:lumOff val="35000"/>
                  </a:schemeClr>
                </a:solidFill>
                <a:latin typeface="Segoe UI" panose="020B0502040204020203" pitchFamily="34" charset="0"/>
                <a:cs typeface="Segoe UI" panose="020B0502040204020203" pitchFamily="34" charset="0"/>
              </a:rPr>
              <a:t>In your setting, are there any formal processes in place for collaboration with colleagues, or does it happen informally?   How could this be improved?</a:t>
            </a:r>
          </a:p>
        </p:txBody>
      </p:sp>
      <p:pic>
        <p:nvPicPr>
          <p:cNvPr id="5" name="Graphic 4">
            <a:extLst>
              <a:ext uri="{FF2B5EF4-FFF2-40B4-BE49-F238E27FC236}">
                <a16:creationId xmlns:a16="http://schemas.microsoft.com/office/drawing/2014/main" id="{2BFF08D5-BE3D-CB02-610E-790703379B9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82726" y="1825625"/>
            <a:ext cx="3779003" cy="3779003"/>
          </a:xfrm>
          <a:prstGeom prst="rect">
            <a:avLst/>
          </a:prstGeom>
        </p:spPr>
      </p:pic>
      <p:pic>
        <p:nvPicPr>
          <p:cNvPr id="7" name="Audio 6" descr="Symbol indicating embedded audio">
            <a:hlinkClick r:id="" action="ppaction://media"/>
            <a:extLst>
              <a:ext uri="{FF2B5EF4-FFF2-40B4-BE49-F238E27FC236}">
                <a16:creationId xmlns:a16="http://schemas.microsoft.com/office/drawing/2014/main" id="{D4D53617-DCDC-8006-E633-82F813BC40F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86204316"/>
      </p:ext>
    </p:extLst>
  </p:cSld>
  <p:clrMapOvr>
    <a:masterClrMapping/>
  </p:clrMapOvr>
  <mc:AlternateContent xmlns:mc="http://schemas.openxmlformats.org/markup-compatibility/2006" xmlns:p14="http://schemas.microsoft.com/office/powerpoint/2010/main">
    <mc:Choice Requires="p14">
      <p:transition spd="slow" p14:dur="2000" advTm="35439"/>
    </mc:Choice>
    <mc:Fallback xmlns="">
      <p:transition spd="slow" advTm="35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5" name="Oval 14">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5" name="Straight Connector 24">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3" name="Straight Connector 32">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Stick figure families holding hands">
            <a:extLst>
              <a:ext uri="{FF2B5EF4-FFF2-40B4-BE49-F238E27FC236}">
                <a16:creationId xmlns:a16="http://schemas.microsoft.com/office/drawing/2014/main" id="{DFCD84BB-F121-B726-A3BA-F9FE942DAD7E}"/>
              </a:ext>
            </a:extLst>
          </p:cNvPr>
          <p:cNvPicPr>
            <a:picLocks noChangeAspect="1"/>
          </p:cNvPicPr>
          <p:nvPr/>
        </p:nvPicPr>
        <p:blipFill rotWithShape="1">
          <a:blip r:embed="rId5" cstate="email">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782627" y="29548"/>
            <a:ext cx="10691364" cy="6013845"/>
          </a:xfrm>
          <a:prstGeom prst="rect">
            <a:avLst/>
          </a:prstGeom>
        </p:spPr>
      </p:pic>
      <p:sp>
        <p:nvSpPr>
          <p:cNvPr id="2" name="Title 1">
            <a:extLst>
              <a:ext uri="{FF2B5EF4-FFF2-40B4-BE49-F238E27FC236}">
                <a16:creationId xmlns:a16="http://schemas.microsoft.com/office/drawing/2014/main" id="{51789832-59A0-70C3-623C-C1B16BBEDE71}"/>
              </a:ext>
            </a:extLst>
          </p:cNvPr>
          <p:cNvSpPr>
            <a:spLocks noGrp="1"/>
          </p:cNvSpPr>
          <p:nvPr>
            <p:ph type="title"/>
          </p:nvPr>
        </p:nvSpPr>
        <p:spPr>
          <a:xfrm>
            <a:off x="2618173" y="630936"/>
            <a:ext cx="7315200" cy="2702018"/>
          </a:xfrm>
          <a:prstGeom prst="ellipse">
            <a:avLst/>
          </a:prstGeom>
          <a:noFill/>
        </p:spPr>
        <p:txBody>
          <a:bodyPr vert="horz" lIns="91440" tIns="45720" rIns="91440" bIns="45720" rtlCol="0" anchor="b">
            <a:normAutofit/>
          </a:bodyPr>
          <a:lstStyle/>
          <a:p>
            <a:r>
              <a:rPr lang="en-US" sz="4800" b="1" kern="1200" dirty="0">
                <a:solidFill>
                  <a:srgbClr val="33CCCC"/>
                </a:solidFill>
                <a:latin typeface="Segoe UI" panose="020B0502040204020203" pitchFamily="34" charset="0"/>
                <a:cs typeface="Segoe UI" panose="020B0502040204020203" pitchFamily="34" charset="0"/>
              </a:rPr>
              <a:t>Partnership with Parents/</a:t>
            </a:r>
            <a:r>
              <a:rPr lang="en-US" sz="4800" b="1" kern="1200" dirty="0" err="1">
                <a:solidFill>
                  <a:srgbClr val="33CCCC"/>
                </a:solidFill>
                <a:latin typeface="Segoe UI" panose="020B0502040204020203" pitchFamily="34" charset="0"/>
                <a:cs typeface="Segoe UI" panose="020B0502040204020203" pitchFamily="34" charset="0"/>
              </a:rPr>
              <a:t>Carers</a:t>
            </a:r>
            <a:endParaRPr lang="en-US" sz="4800" b="1" kern="1200" dirty="0">
              <a:solidFill>
                <a:srgbClr val="33CCCC"/>
              </a:solidFill>
              <a:latin typeface="Segoe UI" panose="020B0502040204020203" pitchFamily="34" charset="0"/>
              <a:cs typeface="Segoe UI" panose="020B0502040204020203" pitchFamily="34" charset="0"/>
            </a:endParaRPr>
          </a:p>
        </p:txBody>
      </p:sp>
      <p:pic>
        <p:nvPicPr>
          <p:cNvPr id="6" name="Audio 5" descr="Symbol indicating embedded audio">
            <a:hlinkClick r:id="" action="ppaction://media"/>
            <a:extLst>
              <a:ext uri="{FF2B5EF4-FFF2-40B4-BE49-F238E27FC236}">
                <a16:creationId xmlns:a16="http://schemas.microsoft.com/office/drawing/2014/main" id="{7AC10CC0-CDE6-50B1-68AF-C32DC5A4405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6321817"/>
      </p:ext>
    </p:extLst>
  </p:cSld>
  <p:clrMapOvr>
    <a:masterClrMapping/>
  </p:clrMapOvr>
  <mc:AlternateContent xmlns:mc="http://schemas.openxmlformats.org/markup-compatibility/2006" xmlns:p14="http://schemas.microsoft.com/office/powerpoint/2010/main">
    <mc:Choice Requires="p14">
      <p:transition spd="slow" p14:dur="2000" advTm="8106"/>
    </mc:Choice>
    <mc:Fallback xmlns="">
      <p:transition spd="slow" advTm="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descr="A blue circle highlighting Parents and Carers section of the graphic">
            <a:extLst>
              <a:ext uri="{FF2B5EF4-FFF2-40B4-BE49-F238E27FC236}">
                <a16:creationId xmlns:a16="http://schemas.microsoft.com/office/drawing/2014/main" id="{FD9FE968-C06C-A400-CE69-9C146775E7AA}"/>
              </a:ext>
            </a:extLst>
          </p:cNvPr>
          <p:cNvSpPr/>
          <p:nvPr/>
        </p:nvSpPr>
        <p:spPr>
          <a:xfrm>
            <a:off x="6549081" y="1087395"/>
            <a:ext cx="1977081" cy="1927654"/>
          </a:xfrm>
          <a:prstGeom prst="ellipse">
            <a:avLst/>
          </a:prstGeom>
          <a:solidFill>
            <a:schemeClr val="bg1"/>
          </a:solidFill>
          <a:ln w="7620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3" descr="This image represents Collaborative Partnerships.  It shows Collaborative Partnership at the centre, surrounded by roles involved in collaborative working including the learner, parents and carers, Social Work, School staff team, Health Professionals, Third Sector and Local Authority supports.  Parents and carers is highlighted with a yellow circle. ">
            <a:extLst>
              <a:ext uri="{FF2B5EF4-FFF2-40B4-BE49-F238E27FC236}">
                <a16:creationId xmlns:a16="http://schemas.microsoft.com/office/drawing/2014/main" id="{CB21715E-496D-8D22-ABA0-A344708FA986}"/>
              </a:ext>
            </a:extLst>
          </p:cNvPr>
          <p:cNvPicPr>
            <a:picLocks noGrp="1" noChangeAspect="1"/>
          </p:cNvPicPr>
          <p:nvPr>
            <p:ph idx="1"/>
          </p:nvPr>
        </p:nvPicPr>
        <p:blipFill>
          <a:blip r:embed="rId5">
            <a:alphaModFix amt="30000"/>
            <a:extLst>
              <a:ext uri="{28A0092B-C50C-407E-A947-70E740481C1C}">
                <a14:useLocalDpi xmlns:a14="http://schemas.microsoft.com/office/drawing/2010/main"/>
              </a:ext>
            </a:extLst>
          </a:blip>
          <a:stretch>
            <a:fillRect/>
          </a:stretch>
        </p:blipFill>
        <p:spPr>
          <a:xfrm>
            <a:off x="2949536" y="321344"/>
            <a:ext cx="5705729" cy="5638867"/>
          </a:xfrm>
          <a:prstGeom prst="rect">
            <a:avLst/>
          </a:prstGeom>
        </p:spPr>
      </p:pic>
      <p:pic>
        <p:nvPicPr>
          <p:cNvPr id="6" name="Audio 5" descr="Symbol indicating embedded audio">
            <a:hlinkClick r:id="" action="ppaction://media"/>
            <a:extLst>
              <a:ext uri="{FF2B5EF4-FFF2-40B4-BE49-F238E27FC236}">
                <a16:creationId xmlns:a16="http://schemas.microsoft.com/office/drawing/2014/main" id="{4A4ACA6E-3B8C-D8EB-91B0-AD272F6F6D2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36011375"/>
      </p:ext>
    </p:extLst>
  </p:cSld>
  <p:clrMapOvr>
    <a:masterClrMapping/>
  </p:clrMapOvr>
  <mc:AlternateContent xmlns:mc="http://schemas.openxmlformats.org/markup-compatibility/2006" xmlns:p14="http://schemas.microsoft.com/office/powerpoint/2010/main">
    <mc:Choice Requires="p14">
      <p:transition spd="slow" p14:dur="2000" advTm="27189"/>
    </mc:Choice>
    <mc:Fallback xmlns="">
      <p:transition spd="slow" advTm="27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AD335FC-A77B-6E86-E959-C6A71CC189F8}"/>
              </a:ext>
            </a:extLst>
          </p:cNvPr>
          <p:cNvSpPr>
            <a:spLocks noGrp="1"/>
          </p:cNvSpPr>
          <p:nvPr>
            <p:ph type="title"/>
          </p:nvPr>
        </p:nvSpPr>
        <p:spPr>
          <a:xfrm>
            <a:off x="598665" y="464406"/>
            <a:ext cx="6002110" cy="1495425"/>
          </a:xfrm>
        </p:spPr>
        <p:txBody>
          <a:bodyPr>
            <a:normAutofit/>
          </a:bodyPr>
          <a:lstStyle/>
          <a:p>
            <a:r>
              <a:rPr lang="en-GB" sz="3200" b="1" dirty="0">
                <a:solidFill>
                  <a:srgbClr val="33CCCC"/>
                </a:solidFill>
                <a:latin typeface="Segoe UI" panose="020B0502040204020203" pitchFamily="34" charset="0"/>
                <a:cs typeface="Segoe UI" panose="020B0502040204020203" pitchFamily="34" charset="0"/>
              </a:rPr>
              <a:t>Partnership</a:t>
            </a:r>
          </a:p>
        </p:txBody>
      </p:sp>
      <p:pic>
        <p:nvPicPr>
          <p:cNvPr id="12" name="Picture 11" descr="A person and a child reading a book">
            <a:extLst>
              <a:ext uri="{FF2B5EF4-FFF2-40B4-BE49-F238E27FC236}">
                <a16:creationId xmlns:a16="http://schemas.microsoft.com/office/drawing/2014/main" id="{B930E25C-77BE-DD06-4201-CF5D646A27C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99440" y="10"/>
            <a:ext cx="4992560" cy="6857990"/>
          </a:xfrm>
          <a:prstGeom prst="rect">
            <a:avLst/>
          </a:prstGeom>
          <a:effectLst/>
        </p:spPr>
      </p:pic>
      <p:pic>
        <p:nvPicPr>
          <p:cNvPr id="4" name="Audio 3" descr="Symbol indicating embedded audio">
            <a:hlinkClick r:id="" action="ppaction://media"/>
            <a:extLst>
              <a:ext uri="{FF2B5EF4-FFF2-40B4-BE49-F238E27FC236}">
                <a16:creationId xmlns:a16="http://schemas.microsoft.com/office/drawing/2014/main" id="{CC0A6D0F-1CF0-E840-03F7-FE87E45DF0E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86858210"/>
      </p:ext>
    </p:extLst>
  </p:cSld>
  <p:clrMapOvr>
    <a:masterClrMapping/>
  </p:clrMapOvr>
  <mc:AlternateContent xmlns:mc="http://schemas.openxmlformats.org/markup-compatibility/2006" xmlns:p14="http://schemas.microsoft.com/office/powerpoint/2010/main">
    <mc:Choice Requires="p14">
      <p:transition spd="slow" p14:dur="2000" advTm="33723"/>
    </mc:Choice>
    <mc:Fallback xmlns="">
      <p:transition spd="slow" advTm="33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descr="This graphic shows three thought bobbles each containing a word: welcoming, affirming and respecting">
            <a:extLst>
              <a:ext uri="{FF2B5EF4-FFF2-40B4-BE49-F238E27FC236}">
                <a16:creationId xmlns:a16="http://schemas.microsoft.com/office/drawing/2014/main" id="{129CB620-8320-9746-C33A-ADC19A74796F}"/>
              </a:ext>
            </a:extLst>
          </p:cNvPr>
          <p:cNvGraphicFramePr/>
          <p:nvPr>
            <p:extLst>
              <p:ext uri="{D42A27DB-BD31-4B8C-83A1-F6EECF244321}">
                <p14:modId xmlns:p14="http://schemas.microsoft.com/office/powerpoint/2010/main" val="2731131005"/>
              </p:ext>
            </p:extLst>
          </p:nvPr>
        </p:nvGraphicFramePr>
        <p:xfrm>
          <a:off x="2032000" y="1265271"/>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itle 9">
            <a:extLst>
              <a:ext uri="{FF2B5EF4-FFF2-40B4-BE49-F238E27FC236}">
                <a16:creationId xmlns:a16="http://schemas.microsoft.com/office/drawing/2014/main" id="{D9F46AA5-0BE0-08F8-BFD6-10420191477D}"/>
              </a:ext>
            </a:extLst>
          </p:cNvPr>
          <p:cNvSpPr txBox="1">
            <a:spLocks noGrp="1"/>
          </p:cNvSpPr>
          <p:nvPr>
            <p:ph type="title" idx="4294967295"/>
          </p:nvPr>
        </p:nvSpPr>
        <p:spPr>
          <a:xfrm>
            <a:off x="506627" y="212200"/>
            <a:ext cx="63513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3CCCC"/>
                </a:solidFill>
                <a:effectLst/>
                <a:uLnTx/>
                <a:uFillTx/>
                <a:latin typeface="Segoe UI" panose="020B0502040204020203" pitchFamily="34" charset="0"/>
                <a:ea typeface="+mn-ea"/>
                <a:cs typeface="Segoe UI" panose="020B0502040204020203" pitchFamily="34" charset="0"/>
              </a:rPr>
              <a:t>Supporting engagement</a:t>
            </a:r>
          </a:p>
        </p:txBody>
      </p:sp>
      <p:pic>
        <p:nvPicPr>
          <p:cNvPr id="4" name="Audio 3" descr="Symbol indicating embedded audio">
            <a:hlinkClick r:id="" action="ppaction://media"/>
            <a:extLst>
              <a:ext uri="{FF2B5EF4-FFF2-40B4-BE49-F238E27FC236}">
                <a16:creationId xmlns:a16="http://schemas.microsoft.com/office/drawing/2014/main" id="{3CC1F8C7-5C46-C42B-6A24-D9E726FEFE7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85279"/>
      </p:ext>
    </p:extLst>
  </p:cSld>
  <p:clrMapOvr>
    <a:masterClrMapping/>
  </p:clrMapOvr>
  <mc:AlternateContent xmlns:mc="http://schemas.openxmlformats.org/markup-compatibility/2006" xmlns:p14="http://schemas.microsoft.com/office/powerpoint/2010/main">
    <mc:Choice Requires="p14">
      <p:transition spd="slow" p14:dur="2000" advTm="57498"/>
    </mc:Choice>
    <mc:Fallback xmlns="">
      <p:transition spd="slow" advTm="5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AFF5-D5BF-EE8C-6E2F-E848A9DA31EC}"/>
              </a:ext>
            </a:extLst>
          </p:cNvPr>
          <p:cNvSpPr>
            <a:spLocks noGrp="1"/>
          </p:cNvSpPr>
          <p:nvPr>
            <p:ph type="title"/>
          </p:nvPr>
        </p:nvSpPr>
        <p:spPr/>
        <p:txBody>
          <a:bodyPr>
            <a:normAutofit/>
          </a:bodyPr>
          <a:lstStyle/>
          <a:p>
            <a:r>
              <a:rPr lang="en-GB" sz="3200" b="1" dirty="0">
                <a:solidFill>
                  <a:srgbClr val="00C0BC"/>
                </a:solidFill>
                <a:latin typeface="Segoe UI" panose="020B0502040204020203" pitchFamily="34" charset="0"/>
                <a:cs typeface="Segoe UI" panose="020B0502040204020203" pitchFamily="34" charset="0"/>
              </a:rPr>
              <a:t>Communication </a:t>
            </a:r>
          </a:p>
        </p:txBody>
      </p:sp>
      <p:graphicFrame>
        <p:nvGraphicFramePr>
          <p:cNvPr id="6" name="Content Placeholder 5">
            <a:extLst>
              <a:ext uri="{FF2B5EF4-FFF2-40B4-BE49-F238E27FC236}">
                <a16:creationId xmlns:a16="http://schemas.microsoft.com/office/drawing/2014/main" id="{7B2D1B66-5BFF-E1B4-DE13-CF1DA3842300}"/>
              </a:ext>
              <a:ext uri="{C183D7F6-B498-43B3-948B-1728B52AA6E4}">
                <adec:decorative xmlns:adec="http://schemas.microsoft.com/office/drawing/2017/decorative" val="1"/>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descr="Symbol indicating embedded audio">
            <a:hlinkClick r:id="" action="ppaction://media"/>
            <a:extLst>
              <a:ext uri="{FF2B5EF4-FFF2-40B4-BE49-F238E27FC236}">
                <a16:creationId xmlns:a16="http://schemas.microsoft.com/office/drawing/2014/main" id="{2C3FF473-71B4-689A-D3B4-4C6050E0007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pic>
        <p:nvPicPr>
          <p:cNvPr id="3" name="Picture 2" descr="This is the Education Scotland, Inclusion, Wellbeing and Equalities logo. It is  blue green and yellow.">
            <a:extLst>
              <a:ext uri="{FF2B5EF4-FFF2-40B4-BE49-F238E27FC236}">
                <a16:creationId xmlns:a16="http://schemas.microsoft.com/office/drawing/2014/main" id="{CA12FD77-0F65-7691-7CC7-B0C13057591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021568" y="0"/>
            <a:ext cx="1170432" cy="589252"/>
          </a:xfrm>
          <a:prstGeom prst="rect">
            <a:avLst/>
          </a:prstGeom>
        </p:spPr>
      </p:pic>
    </p:spTree>
    <p:extLst>
      <p:ext uri="{BB962C8B-B14F-4D97-AF65-F5344CB8AC3E}">
        <p14:creationId xmlns:p14="http://schemas.microsoft.com/office/powerpoint/2010/main" val="3603735783"/>
      </p:ext>
    </p:extLst>
  </p:cSld>
  <p:clrMapOvr>
    <a:masterClrMapping/>
  </p:clrMapOvr>
  <mc:AlternateContent xmlns:mc="http://schemas.openxmlformats.org/markup-compatibility/2006" xmlns:p14="http://schemas.microsoft.com/office/powerpoint/2010/main">
    <mc:Choice Requires="p14">
      <p:transition spd="slow" p14:dur="2000" advTm="62019"/>
    </mc:Choice>
    <mc:Fallback xmlns="">
      <p:transition spd="slow" advTm="6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15D2-E4A1-3518-7CF9-D0339F39FB32}"/>
              </a:ext>
            </a:extLst>
          </p:cNvPr>
          <p:cNvSpPr>
            <a:spLocks noGrp="1"/>
          </p:cNvSpPr>
          <p:nvPr>
            <p:ph type="title"/>
          </p:nvPr>
        </p:nvSpPr>
        <p:spPr/>
        <p:txBody>
          <a:bodyPr/>
          <a:lstStyle/>
          <a:p>
            <a:r>
              <a:rPr lang="en-GB" sz="3200" b="1" dirty="0">
                <a:solidFill>
                  <a:srgbClr val="33CCCC"/>
                </a:solidFill>
                <a:latin typeface="Segoe UI" panose="020B0502040204020203" pitchFamily="34" charset="0"/>
                <a:cs typeface="Segoe UI" panose="020B0502040204020203" pitchFamily="34" charset="0"/>
              </a:rPr>
              <a:t>Meetings</a:t>
            </a:r>
            <a:r>
              <a:rPr lang="en-GB" b="1" dirty="0">
                <a:solidFill>
                  <a:srgbClr val="009999"/>
                </a:solidFill>
              </a:rPr>
              <a:t> </a:t>
            </a:r>
          </a:p>
        </p:txBody>
      </p:sp>
      <p:pic>
        <p:nvPicPr>
          <p:cNvPr id="4" name="Content Placeholder 5" descr="A group of hands in a circle">
            <a:extLst>
              <a:ext uri="{FF2B5EF4-FFF2-40B4-BE49-F238E27FC236}">
                <a16:creationId xmlns:a16="http://schemas.microsoft.com/office/drawing/2014/main" id="{4C348479-0DC5-8B11-34F4-137F67BAAFEE}"/>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3923283" y="1825625"/>
            <a:ext cx="4345434" cy="4351338"/>
          </a:xfrm>
          <a:prstGeom prst="rect">
            <a:avLst/>
          </a:prstGeom>
        </p:spPr>
      </p:pic>
      <p:pic>
        <p:nvPicPr>
          <p:cNvPr id="9" name="Audio 8" descr="Symbol indicating embedded audio">
            <a:hlinkClick r:id="" action="ppaction://media"/>
            <a:extLst>
              <a:ext uri="{FF2B5EF4-FFF2-40B4-BE49-F238E27FC236}">
                <a16:creationId xmlns:a16="http://schemas.microsoft.com/office/drawing/2014/main" id="{E93A4CC5-D94B-AE2F-0704-FAEAE6B812C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4039263"/>
      </p:ext>
    </p:extLst>
  </p:cSld>
  <p:clrMapOvr>
    <a:masterClrMapping/>
  </p:clrMapOvr>
  <mc:AlternateContent xmlns:mc="http://schemas.openxmlformats.org/markup-compatibility/2006" xmlns:p14="http://schemas.microsoft.com/office/powerpoint/2010/main">
    <mc:Choice Requires="p14">
      <p:transition spd="slow" p14:dur="2000" advTm="45220"/>
    </mc:Choice>
    <mc:Fallback xmlns="">
      <p:transition spd="slow" advTm="45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4DAD-E65F-6DE0-AC7D-451F985C3437}"/>
              </a:ext>
            </a:extLst>
          </p:cNvPr>
          <p:cNvSpPr>
            <a:spLocks noGrp="1"/>
          </p:cNvSpPr>
          <p:nvPr>
            <p:ph type="title"/>
          </p:nvPr>
        </p:nvSpPr>
        <p:spPr/>
        <p:txBody>
          <a:bodyPr/>
          <a:lstStyle/>
          <a:p>
            <a:r>
              <a:rPr lang="en-GB" sz="3200" b="1" dirty="0">
                <a:solidFill>
                  <a:srgbClr val="00ABB5"/>
                </a:solidFill>
                <a:cs typeface="Calibri Light"/>
              </a:rPr>
              <a:t>Enquire</a:t>
            </a:r>
            <a:endParaRPr lang="en-GB" sz="3200" b="1" dirty="0">
              <a:solidFill>
                <a:srgbClr val="00ABB5"/>
              </a:solidFill>
            </a:endParaRPr>
          </a:p>
        </p:txBody>
      </p:sp>
      <p:pic>
        <p:nvPicPr>
          <p:cNvPr id="1026" name="Picture 2" descr="Enquire - The Scottish advice service for additional support for learning">
            <a:extLst>
              <a:ext uri="{FF2B5EF4-FFF2-40B4-BE49-F238E27FC236}">
                <a16:creationId xmlns:a16="http://schemas.microsoft.com/office/drawing/2014/main" id="{94D8D272-8B2A-CAB7-7359-7AD3539D0E7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2848" y="427831"/>
            <a:ext cx="3810000" cy="120015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A screenshot of the Enquire website">
            <a:extLst>
              <a:ext uri="{FF2B5EF4-FFF2-40B4-BE49-F238E27FC236}">
                <a16:creationId xmlns:a16="http://schemas.microsoft.com/office/drawing/2014/main" id="{536370DB-81B8-4DD2-F6A9-B840E4D0A3AB}"/>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1375644" y="1825625"/>
            <a:ext cx="9440712" cy="4351338"/>
          </a:xfrm>
        </p:spPr>
      </p:pic>
      <p:pic>
        <p:nvPicPr>
          <p:cNvPr id="8" name="Audio 7" descr="Symbol indicating embedded audio">
            <a:hlinkClick r:id="" action="ppaction://media"/>
            <a:extLst>
              <a:ext uri="{FF2B5EF4-FFF2-40B4-BE49-F238E27FC236}">
                <a16:creationId xmlns:a16="http://schemas.microsoft.com/office/drawing/2014/main" id="{F9DC1E4A-3A6B-04EB-4AF3-80D2BA27260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3870078"/>
      </p:ext>
    </p:extLst>
  </p:cSld>
  <p:clrMapOvr>
    <a:masterClrMapping/>
  </p:clrMapOvr>
  <mc:AlternateContent xmlns:mc="http://schemas.openxmlformats.org/markup-compatibility/2006" xmlns:p14="http://schemas.microsoft.com/office/powerpoint/2010/main">
    <mc:Choice Requires="p14">
      <p:transition spd="slow" p14:dur="2000" advTm="19085"/>
    </mc:Choice>
    <mc:Fallback xmlns="">
      <p:transition spd="slow" advTm="1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E1DD-9D78-5C5D-3B9A-97DC16E25F4C}"/>
              </a:ext>
            </a:extLst>
          </p:cNvPr>
          <p:cNvSpPr>
            <a:spLocks noGrp="1"/>
          </p:cNvSpPr>
          <p:nvPr>
            <p:ph type="title"/>
          </p:nvPr>
        </p:nvSpPr>
        <p:spPr/>
        <p:txBody>
          <a:bodyPr>
            <a:normAutofit/>
          </a:bodyPr>
          <a:lstStyle/>
          <a:p>
            <a:r>
              <a:rPr lang="en-GB" sz="3200" b="1" dirty="0">
                <a:solidFill>
                  <a:srgbClr val="33CCCC"/>
                </a:solidFill>
                <a:latin typeface="Segoe UI" panose="020B0502040204020203" pitchFamily="34" charset="0"/>
                <a:cs typeface="Segoe UI" panose="020B0502040204020203" pitchFamily="34" charset="0"/>
              </a:rPr>
              <a:t>Points for reflection or discussion</a:t>
            </a:r>
            <a:endParaRPr lang="en-GB" sz="3200" dirty="0">
              <a:solidFill>
                <a:srgbClr val="33CCCC"/>
              </a:solidFill>
              <a:latin typeface="Segoe UI" panose="020B0502040204020203" pitchFamily="34" charset="0"/>
              <a:cs typeface="Segoe UI" panose="020B0502040204020203" pitchFamily="34" charset="0"/>
            </a:endParaRPr>
          </a:p>
        </p:txBody>
      </p:sp>
      <p:pic>
        <p:nvPicPr>
          <p:cNvPr id="5" name="Picture 4" descr="A blue head with a thought bubble">
            <a:extLst>
              <a:ext uri="{FF2B5EF4-FFF2-40B4-BE49-F238E27FC236}">
                <a16:creationId xmlns:a16="http://schemas.microsoft.com/office/drawing/2014/main" id="{6516D661-21CF-1063-BE34-FE97E0B6CA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63701" y="2182807"/>
            <a:ext cx="3779848" cy="3779848"/>
          </a:xfrm>
          <a:prstGeom prst="rect">
            <a:avLst/>
          </a:prstGeom>
        </p:spPr>
      </p:pic>
      <p:sp>
        <p:nvSpPr>
          <p:cNvPr id="6" name="Content Placeholder 2">
            <a:extLst>
              <a:ext uri="{FF2B5EF4-FFF2-40B4-BE49-F238E27FC236}">
                <a16:creationId xmlns:a16="http://schemas.microsoft.com/office/drawing/2014/main" id="{02D2841A-F9D4-F1AD-F941-67FE90509147}"/>
              </a:ext>
            </a:extLst>
          </p:cNvPr>
          <p:cNvSpPr txBox="1">
            <a:spLocks/>
          </p:cNvSpPr>
          <p:nvPr/>
        </p:nvSpPr>
        <p:spPr>
          <a:xfrm>
            <a:off x="838200" y="1825625"/>
            <a:ext cx="5779575" cy="4351338"/>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GB" sz="2400" dirty="0">
                <a:solidFill>
                  <a:schemeClr val="tx1">
                    <a:lumMod val="65000"/>
                    <a:lumOff val="35000"/>
                  </a:schemeClr>
                </a:solidFill>
                <a:latin typeface="Segoe UI" panose="020B0502040204020203" pitchFamily="34" charset="0"/>
                <a:cs typeface="Segoe UI" panose="020B0502040204020203" pitchFamily="34" charset="0"/>
              </a:rPr>
              <a:t>Is there any evidence in your setting of good partnership working with parents/carers?</a:t>
            </a:r>
            <a:endParaRPr lang="en-US"/>
          </a:p>
          <a:p>
            <a:pPr marL="0" indent="0">
              <a:lnSpc>
                <a:spcPct val="150000"/>
              </a:lnSpc>
              <a:buFont typeface="Arial" panose="020B0604020202020204" pitchFamily="34" charset="0"/>
              <a:buNone/>
            </a:pPr>
            <a:endParaRPr lang="en-GB" sz="2400" dirty="0">
              <a:solidFill>
                <a:schemeClr val="tx1">
                  <a:lumMod val="65000"/>
                  <a:lumOff val="35000"/>
                </a:schemeClr>
              </a:solidFill>
              <a:latin typeface="Segoe UI" panose="020B0502040204020203" pitchFamily="34" charset="0"/>
              <a:cs typeface="Segoe UI" panose="020B0502040204020203" pitchFamily="34" charset="0"/>
            </a:endParaRPr>
          </a:p>
          <a:p>
            <a:pPr marL="0" indent="0">
              <a:lnSpc>
                <a:spcPct val="150000"/>
              </a:lnSpc>
              <a:buFont typeface="Arial" panose="020B0604020202020204" pitchFamily="34" charset="0"/>
              <a:buNone/>
            </a:pPr>
            <a:r>
              <a:rPr lang="en-GB" sz="2400" dirty="0">
                <a:solidFill>
                  <a:schemeClr val="tx1">
                    <a:lumMod val="65000"/>
                    <a:lumOff val="35000"/>
                  </a:schemeClr>
                </a:solidFill>
                <a:latin typeface="Segoe UI" panose="020B0502040204020203" pitchFamily="34" charset="0"/>
                <a:cs typeface="Segoe UI" panose="020B0502040204020203" pitchFamily="34" charset="0"/>
              </a:rPr>
              <a:t>How could you encourage and support all parents/carers of children in your setting to become active partners in their child’s education?</a:t>
            </a:r>
          </a:p>
        </p:txBody>
      </p:sp>
      <p:pic>
        <p:nvPicPr>
          <p:cNvPr id="11" name="Audio 10" descr="Symbol indicating embedded audio">
            <a:hlinkClick r:id="" action="ppaction://media"/>
            <a:extLst>
              <a:ext uri="{FF2B5EF4-FFF2-40B4-BE49-F238E27FC236}">
                <a16:creationId xmlns:a16="http://schemas.microsoft.com/office/drawing/2014/main" id="{F0E9DAA1-EC53-3F4B-4A24-A78B17F1B02D}"/>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24482545"/>
      </p:ext>
    </p:extLst>
  </p:cSld>
  <p:clrMapOvr>
    <a:masterClrMapping/>
  </p:clrMapOvr>
  <mc:AlternateContent xmlns:mc="http://schemas.openxmlformats.org/markup-compatibility/2006" xmlns:p14="http://schemas.microsoft.com/office/powerpoint/2010/main">
    <mc:Choice Requires="p14">
      <p:transition spd="slow" p14:dur="2000" advTm="22158"/>
    </mc:Choice>
    <mc:Fallback xmlns="">
      <p:transition spd="slow" advTm="22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3" name="Oval 22">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3" name="Straight Connector 32">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1" name="Straight Connector 40">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Abstract background of data">
            <a:extLst>
              <a:ext uri="{FF2B5EF4-FFF2-40B4-BE49-F238E27FC236}">
                <a16:creationId xmlns:a16="http://schemas.microsoft.com/office/drawing/2014/main" id="{90CA81ED-75F8-A7C4-F82D-FF1849D5F16C}"/>
              </a:ext>
            </a:extLst>
          </p:cNvPr>
          <p:cNvPicPr>
            <a:picLocks noChangeAspect="1"/>
          </p:cNvPicPr>
          <p:nvPr/>
        </p:nvPicPr>
        <p:blipFill rotWithShape="1">
          <a:blip r:embed="rId5" cstate="email">
            <a:duotone>
              <a:prstClr val="black"/>
              <a:schemeClr val="bg1">
                <a:tint val="45000"/>
                <a:satMod val="400000"/>
              </a:schemeClr>
            </a:duotone>
            <a:alphaModFix amt="25000"/>
            <a:extLst>
              <a:ext uri="{28A0092B-C50C-407E-A947-70E740481C1C}">
                <a14:useLocalDpi xmlns:a14="http://schemas.microsoft.com/office/drawing/2010/main"/>
              </a:ext>
            </a:extLst>
          </a:blip>
          <a:stretch/>
        </p:blipFill>
        <p:spPr>
          <a:xfrm>
            <a:off x="782669" y="29548"/>
            <a:ext cx="10691280" cy="6013845"/>
          </a:xfrm>
          <a:prstGeom prst="rect">
            <a:avLst/>
          </a:prstGeom>
        </p:spPr>
      </p:pic>
      <p:sp>
        <p:nvSpPr>
          <p:cNvPr id="2" name="Title 1">
            <a:extLst>
              <a:ext uri="{FF2B5EF4-FFF2-40B4-BE49-F238E27FC236}">
                <a16:creationId xmlns:a16="http://schemas.microsoft.com/office/drawing/2014/main" id="{963F9EF6-14F6-2D7C-6674-A3E27DFB4E92}"/>
              </a:ext>
            </a:extLst>
          </p:cNvPr>
          <p:cNvSpPr>
            <a:spLocks noGrp="1"/>
          </p:cNvSpPr>
          <p:nvPr>
            <p:ph type="title"/>
          </p:nvPr>
        </p:nvSpPr>
        <p:spPr>
          <a:xfrm>
            <a:off x="2618173" y="630936"/>
            <a:ext cx="7315200" cy="2702018"/>
          </a:xfrm>
          <a:noFill/>
        </p:spPr>
        <p:txBody>
          <a:bodyPr vert="horz" lIns="91440" tIns="45720" rIns="91440" bIns="45720" rtlCol="0" anchor="b">
            <a:normAutofit/>
          </a:bodyPr>
          <a:lstStyle/>
          <a:p>
            <a:pPr algn="ctr"/>
            <a:r>
              <a:rPr lang="en-US" sz="4800" b="1" kern="1200" dirty="0">
                <a:solidFill>
                  <a:srgbClr val="33CCCC"/>
                </a:solidFill>
                <a:latin typeface="Segoe UI" panose="020B0502040204020203" pitchFamily="34" charset="0"/>
                <a:cs typeface="Segoe UI" panose="020B0502040204020203" pitchFamily="34" charset="0"/>
              </a:rPr>
              <a:t>The Learner’s Views</a:t>
            </a:r>
          </a:p>
        </p:txBody>
      </p:sp>
      <p:pic>
        <p:nvPicPr>
          <p:cNvPr id="8" name="Audio 7" descr="Symbol indicating embedded audio">
            <a:hlinkClick r:id="" action="ppaction://media"/>
            <a:extLst>
              <a:ext uri="{FF2B5EF4-FFF2-40B4-BE49-F238E27FC236}">
                <a16:creationId xmlns:a16="http://schemas.microsoft.com/office/drawing/2014/main" id="{00EB116F-1EF2-D11C-9DC5-39FB0F46A05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5527856"/>
      </p:ext>
    </p:extLst>
  </p:cSld>
  <p:clrMapOvr>
    <a:masterClrMapping/>
  </p:clrMapOvr>
  <mc:AlternateContent xmlns:mc="http://schemas.openxmlformats.org/markup-compatibility/2006" xmlns:p14="http://schemas.microsoft.com/office/powerpoint/2010/main">
    <mc:Choice Requires="p14">
      <p:transition spd="slow" p14:dur="2000" advTm="4659"/>
    </mc:Choice>
    <mc:Fallback xmlns="">
      <p:transition spd="slow" advTm="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is the Education Scotland, Inclusion, Wellbeing and Equalities logo. It is blue green and yellow. ">
            <a:extLst>
              <a:ext uri="{FF2B5EF4-FFF2-40B4-BE49-F238E27FC236}">
                <a16:creationId xmlns:a16="http://schemas.microsoft.com/office/drawing/2014/main" id="{47BD87C8-FBEF-5817-0136-95D3C3D6AA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018368" y="96252"/>
            <a:ext cx="1173632" cy="601579"/>
          </a:xfrm>
          <a:prstGeom prst="rect">
            <a:avLst/>
          </a:prstGeom>
        </p:spPr>
      </p:pic>
      <p:pic>
        <p:nvPicPr>
          <p:cNvPr id="13" name="Audio 12" descr="Symbol indicating embedded audio">
            <a:hlinkClick r:id="" action="ppaction://media"/>
            <a:extLst>
              <a:ext uri="{FF2B5EF4-FFF2-40B4-BE49-F238E27FC236}">
                <a16:creationId xmlns:a16="http://schemas.microsoft.com/office/drawing/2014/main" id="{5BB888DE-4A9B-BE8A-FE8A-35F619F5F2B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
        <p:nvSpPr>
          <p:cNvPr id="8" name="Title 7">
            <a:extLst>
              <a:ext uri="{FF2B5EF4-FFF2-40B4-BE49-F238E27FC236}">
                <a16:creationId xmlns:a16="http://schemas.microsoft.com/office/drawing/2014/main" id="{C5CE9F60-14F0-F1D4-B50A-9D3359A47477}"/>
              </a:ext>
            </a:extLst>
          </p:cNvPr>
          <p:cNvSpPr txBox="1">
            <a:spLocks noGrp="1" noChangeArrowheads="1"/>
          </p:cNvSpPr>
          <p:nvPr>
            <p:ph type="title" idx="4294967295"/>
          </p:nvPr>
        </p:nvSpPr>
        <p:spPr bwMode="auto">
          <a:xfrm>
            <a:off x="184404" y="323290"/>
            <a:ext cx="3567685"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0" latinLnBrk="0" hangingPunct="0">
              <a:lnSpc>
                <a:spcPct val="90000"/>
              </a:lnSpc>
              <a:spcBef>
                <a:spcPct val="0"/>
              </a:spcBef>
              <a:buNone/>
              <a:defRPr sz="2400" kern="1200">
                <a:solidFill>
                  <a:schemeClr val="tx1"/>
                </a:solidFill>
                <a:latin typeface="Arial" charset="0"/>
                <a:ea typeface="ＭＳ Ｐゴシック" pitchFamily="34" charset="-128"/>
                <a:cs typeface="+mj-cs"/>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ABB5"/>
                </a:solidFill>
                <a:effectLst/>
                <a:uLnTx/>
                <a:uFillTx/>
                <a:latin typeface="Arial" charset="0"/>
                <a:ea typeface="ＭＳ Ｐゴシック" pitchFamily="34" charset="-128"/>
                <a:cs typeface="+mn-cs"/>
              </a:rPr>
              <a:t>Interconnectivity </a:t>
            </a:r>
            <a:endParaRPr kumimoji="0" lang="en-GB" sz="3200" b="1" i="0" u="none" strike="noStrike" kern="1200" cap="none" spc="0" normalizeH="0" baseline="0" noProof="0" dirty="0">
              <a:ln>
                <a:noFill/>
              </a:ln>
              <a:solidFill>
                <a:schemeClr val="bg1"/>
              </a:solidFill>
              <a:effectLst/>
              <a:uLnTx/>
              <a:uFillTx/>
              <a:latin typeface="Arial" charset="0"/>
              <a:ea typeface="ＭＳ Ｐゴシック" pitchFamily="34" charset="-128"/>
              <a:cs typeface="+mn-cs"/>
            </a:endParaRPr>
          </a:p>
        </p:txBody>
      </p:sp>
      <p:pic>
        <p:nvPicPr>
          <p:cNvPr id="11" name="Picture 10" descr="This image represents the Inclusion, Wellbeing and Equalities Professional Learning Framework set within the national legislative and policy framework. It is a rectangular image split into four sections to represent the professional learning framework themes. These are Rights and Equalities , Relationships, Wellbeing and Care and Inclusion.  There is a central circle with 7 stylised icons representing gender neutral children, young people and adult. One icon represents wheelchair users. Surrounding the four factors are the Wellbeing  Indicators, the Four Capacities and totality of the curriculum to highlight the interconnectivity and interdependence. ">
            <a:extLst>
              <a:ext uri="{FF2B5EF4-FFF2-40B4-BE49-F238E27FC236}">
                <a16:creationId xmlns:a16="http://schemas.microsoft.com/office/drawing/2014/main" id="{110AE067-A0FE-B5E7-F89F-0099AB27A3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12834" y="1138026"/>
            <a:ext cx="6760624" cy="4070428"/>
          </a:xfrm>
          <a:prstGeom prst="rect">
            <a:avLst/>
          </a:prstGeom>
        </p:spPr>
      </p:pic>
      <p:pic>
        <p:nvPicPr>
          <p:cNvPr id="17" name="Picture 16" descr="This image represents Inclusion. Inside a centrally placed heart shape are 3 stylised icons representing 3 gender neutral children and young people. One icon represents wheelchair users.  generated">
            <a:extLst>
              <a:ext uri="{FF2B5EF4-FFF2-40B4-BE49-F238E27FC236}">
                <a16:creationId xmlns:a16="http://schemas.microsoft.com/office/drawing/2014/main" id="{98B881DD-5B02-99A6-70C2-25811B57254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28006" y="3646051"/>
            <a:ext cx="1349409" cy="1130966"/>
          </a:xfrm>
          <a:prstGeom prst="rect">
            <a:avLst/>
          </a:prstGeom>
          <a:ln>
            <a:noFill/>
          </a:ln>
          <a:effectLst>
            <a:outerShdw blurRad="292100" dist="139700" dir="2700000" algn="tl" rotWithShape="0">
              <a:srgbClr val="333333">
                <a:alpha val="65000"/>
              </a:srgbClr>
            </a:outerShdw>
          </a:effectLst>
        </p:spPr>
      </p:pic>
      <p:pic>
        <p:nvPicPr>
          <p:cNvPr id="19" name="Picture 18" descr="This image represents Rights and Equalities.  Inside a centrally placed heart shape are 3 stylised icon representing gender neutral children and young people. One icon represents wheelchair users. The heart is set within the United Nations Rights of the Child logo.">
            <a:extLst>
              <a:ext uri="{FF2B5EF4-FFF2-40B4-BE49-F238E27FC236}">
                <a16:creationId xmlns:a16="http://schemas.microsoft.com/office/drawing/2014/main" id="{E67E1730-36E7-1986-707F-F9DF1B5688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79762" y="1323747"/>
            <a:ext cx="1167384" cy="978408"/>
          </a:xfrm>
          <a:prstGeom prst="rect">
            <a:avLst/>
          </a:prstGeom>
          <a:ln>
            <a:noFill/>
          </a:ln>
          <a:effectLst>
            <a:outerShdw blurRad="292100" dist="139700" dir="2700000" algn="tl" rotWithShape="0">
              <a:srgbClr val="333333">
                <a:alpha val="65000"/>
              </a:srgbClr>
            </a:outerShdw>
          </a:effectLst>
        </p:spPr>
      </p:pic>
      <p:pic>
        <p:nvPicPr>
          <p:cNvPr id="21" name="Picture 20" descr="This image represents Relationships. A central heart is encircled within 4 stylised icons representing gender neutral children, young people and adults.  confidence">
            <a:extLst>
              <a:ext uri="{FF2B5EF4-FFF2-40B4-BE49-F238E27FC236}">
                <a16:creationId xmlns:a16="http://schemas.microsoft.com/office/drawing/2014/main" id="{D0A1CF02-3E69-50AF-477B-3C9BB273655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384711" y="1448360"/>
            <a:ext cx="1258397" cy="1054688"/>
          </a:xfrm>
          <a:prstGeom prst="rect">
            <a:avLst/>
          </a:prstGeom>
          <a:ln>
            <a:noFill/>
          </a:ln>
          <a:effectLst>
            <a:outerShdw blurRad="292100" dist="139700" dir="2700000" algn="tl" rotWithShape="0">
              <a:srgbClr val="333333">
                <a:alpha val="65000"/>
              </a:srgbClr>
            </a:outerShdw>
          </a:effectLst>
        </p:spPr>
      </p:pic>
      <p:pic>
        <p:nvPicPr>
          <p:cNvPr id="23" name="Picture 22" descr="This image represents Wellbeing and Care. Inside a centrally placed heart shape are 3 stylised icons representing gender neutral children and young people. The supporting the heart are 3 stylised icons representing gender neutral children, young people and adults.">
            <a:extLst>
              <a:ext uri="{FF2B5EF4-FFF2-40B4-BE49-F238E27FC236}">
                <a16:creationId xmlns:a16="http://schemas.microsoft.com/office/drawing/2014/main" id="{D189416C-3CD3-89C3-C2C1-557DAE10E40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84713" y="3735889"/>
            <a:ext cx="1297566" cy="1084128"/>
          </a:xfrm>
          <a:prstGeom prst="rect">
            <a:avLst/>
          </a:prstGeom>
          <a:ln>
            <a:noFill/>
          </a:ln>
          <a:effectLst>
            <a:outerShdw blurRad="292100" dist="139700" dir="2700000" algn="tl" rotWithShape="0">
              <a:srgbClr val="333333">
                <a:alpha val="65000"/>
              </a:srgbClr>
            </a:outerShdw>
          </a:effectLst>
        </p:spPr>
      </p:pic>
      <p:sp>
        <p:nvSpPr>
          <p:cNvPr id="25" name="Rectangle: Rounded Corners 24" descr="This dark grey rectangle outline highlights the focus are for this presentation. It is Inclusion">
            <a:extLst>
              <a:ext uri="{FF2B5EF4-FFF2-40B4-BE49-F238E27FC236}">
                <a16:creationId xmlns:a16="http://schemas.microsoft.com/office/drawing/2014/main" id="{2F3E086D-FA60-42C3-5CB7-AD9C2911B537}"/>
              </a:ext>
            </a:extLst>
          </p:cNvPr>
          <p:cNvSpPr/>
          <p:nvPr/>
        </p:nvSpPr>
        <p:spPr>
          <a:xfrm>
            <a:off x="598055" y="3402931"/>
            <a:ext cx="3740727" cy="2257805"/>
          </a:xfrm>
          <a:prstGeom prst="roundRect">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This is the Education Scotland, Inclusion, Wellbeing and Equalities logo. It is  blue green and yellow.">
            <a:extLst>
              <a:ext uri="{FF2B5EF4-FFF2-40B4-BE49-F238E27FC236}">
                <a16:creationId xmlns:a16="http://schemas.microsoft.com/office/drawing/2014/main" id="{55C68593-8403-7FF1-D09D-589D80E1649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021568" y="0"/>
            <a:ext cx="1170432" cy="589252"/>
          </a:xfrm>
          <a:prstGeom prst="rect">
            <a:avLst/>
          </a:prstGeom>
        </p:spPr>
      </p:pic>
    </p:spTree>
    <p:extLst>
      <p:ext uri="{BB962C8B-B14F-4D97-AF65-F5344CB8AC3E}">
        <p14:creationId xmlns:p14="http://schemas.microsoft.com/office/powerpoint/2010/main" val="1354742355"/>
      </p:ext>
    </p:extLst>
  </p:cSld>
  <p:clrMapOvr>
    <a:masterClrMapping/>
  </p:clrMapOvr>
  <mc:AlternateContent xmlns:mc="http://schemas.openxmlformats.org/markup-compatibility/2006" xmlns:p14="http://schemas.microsoft.com/office/powerpoint/2010/main">
    <mc:Choice Requires="p14">
      <p:transition spd="slow" p14:dur="2000" advTm="13863"/>
    </mc:Choice>
    <mc:Fallback xmlns="">
      <p:transition spd="slow" advTm="1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bldLst>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descr="A blue circle highlighting the Learner section of the graphic">
            <a:extLst>
              <a:ext uri="{FF2B5EF4-FFF2-40B4-BE49-F238E27FC236}">
                <a16:creationId xmlns:a16="http://schemas.microsoft.com/office/drawing/2014/main" id="{8621AF3F-ECA9-9FC4-F6BC-3220C6C216E8}"/>
              </a:ext>
            </a:extLst>
          </p:cNvPr>
          <p:cNvSpPr/>
          <p:nvPr/>
        </p:nvSpPr>
        <p:spPr>
          <a:xfrm>
            <a:off x="4992130" y="210065"/>
            <a:ext cx="1977081" cy="1927654"/>
          </a:xfrm>
          <a:prstGeom prst="ellipse">
            <a:avLst/>
          </a:prstGeom>
          <a:solidFill>
            <a:schemeClr val="bg1"/>
          </a:solidFill>
          <a:ln w="7620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Content Placeholder 3" descr="This image represents Collaborative Partnerships.  It shows Collaborative Partnership at the centre, surrounded by roles involved in collaborative working including the learner, parents and carers, Social Work, School staff team, Health Professionals, Third Sector and Local Authority supports.  The learner is highlighted with a yellow circle. ">
            <a:extLst>
              <a:ext uri="{FF2B5EF4-FFF2-40B4-BE49-F238E27FC236}">
                <a16:creationId xmlns:a16="http://schemas.microsoft.com/office/drawing/2014/main" id="{CB21715E-496D-8D22-ABA0-A344708FA986}"/>
              </a:ext>
            </a:extLst>
          </p:cNvPr>
          <p:cNvPicPr>
            <a:picLocks noGrp="1" noChangeAspect="1"/>
          </p:cNvPicPr>
          <p:nvPr>
            <p:ph idx="1"/>
          </p:nvPr>
        </p:nvPicPr>
        <p:blipFill>
          <a:blip r:embed="rId5">
            <a:alphaModFix amt="30000"/>
            <a:extLst>
              <a:ext uri="{28A0092B-C50C-407E-A947-70E740481C1C}">
                <a14:useLocalDpi xmlns:a14="http://schemas.microsoft.com/office/drawing/2010/main"/>
              </a:ext>
            </a:extLst>
          </a:blip>
          <a:stretch>
            <a:fillRect/>
          </a:stretch>
        </p:blipFill>
        <p:spPr>
          <a:xfrm>
            <a:off x="2986607" y="358414"/>
            <a:ext cx="5705729" cy="5638867"/>
          </a:xfrm>
          <a:prstGeom prst="rect">
            <a:avLst/>
          </a:prstGeom>
        </p:spPr>
      </p:pic>
      <p:pic>
        <p:nvPicPr>
          <p:cNvPr id="10" name="Audio 9" descr="Symbol indicating embedded audio">
            <a:hlinkClick r:id="" action="ppaction://media"/>
            <a:extLst>
              <a:ext uri="{FF2B5EF4-FFF2-40B4-BE49-F238E27FC236}">
                <a16:creationId xmlns:a16="http://schemas.microsoft.com/office/drawing/2014/main" id="{75A5E5EA-D621-0F2E-EDE7-CDB04A7F1A8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138163" y="4771966"/>
            <a:ext cx="2057400" cy="2057400"/>
          </a:xfrm>
          <a:prstGeom prst="ellipse">
            <a:avLst/>
          </a:prstGeom>
        </p:spPr>
      </p:pic>
    </p:spTree>
    <p:extLst>
      <p:ext uri="{BB962C8B-B14F-4D97-AF65-F5344CB8AC3E}">
        <p14:creationId xmlns:p14="http://schemas.microsoft.com/office/powerpoint/2010/main" val="1858660052"/>
      </p:ext>
    </p:extLst>
  </p:cSld>
  <p:clrMapOvr>
    <a:masterClrMapping/>
  </p:clrMapOvr>
  <mc:AlternateContent xmlns:mc="http://schemas.openxmlformats.org/markup-compatibility/2006" xmlns:p14="http://schemas.microsoft.com/office/powerpoint/2010/main">
    <mc:Choice Requires="p14">
      <p:transition spd="slow" p14:dur="2000" advTm="4030"/>
    </mc:Choice>
    <mc:Fallback xmlns="">
      <p:transition spd="slow" advTm="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6A12CA-C91A-972C-519A-3EF1F6A75F00}"/>
              </a:ext>
            </a:extLst>
          </p:cNvPr>
          <p:cNvSpPr txBox="1"/>
          <p:nvPr/>
        </p:nvSpPr>
        <p:spPr>
          <a:xfrm>
            <a:off x="971550" y="674370"/>
            <a:ext cx="5600700" cy="2890022"/>
          </a:xfrm>
          <a:prstGeom prst="rect">
            <a:avLst/>
          </a:prstGeom>
          <a:solidFill>
            <a:srgbClr val="B2EDEC"/>
          </a:solidFill>
        </p:spPr>
        <p:txBody>
          <a:bodyPr wrap="square" rtlCol="0">
            <a:spAutoFit/>
          </a:bodyPr>
          <a:lstStyle/>
          <a:p>
            <a:pPr marL="0" indent="0">
              <a:lnSpc>
                <a:spcPct val="130000"/>
              </a:lnSpc>
              <a:buNone/>
            </a:pPr>
            <a:r>
              <a:rPr lang="en-GB" sz="1800" dirty="0">
                <a:solidFill>
                  <a:schemeClr val="tx1">
                    <a:lumMod val="65000"/>
                    <a:lumOff val="35000"/>
                  </a:schemeClr>
                </a:solidFill>
                <a:latin typeface="Segoe UI" panose="020B0502040204020203" pitchFamily="34" charset="0"/>
                <a:cs typeface="Segoe UI" panose="020B0502040204020203" pitchFamily="34" charset="0"/>
              </a:rPr>
              <a:t>‘…in carrying out their duty to provide school education, local authorities and schools must have due regard, so far as is reasonably practicable, to the views (if there is a wish to express them) of the child or young person in decisions that significantly affect them.’ </a:t>
            </a:r>
          </a:p>
          <a:p>
            <a:pPr marL="0" indent="0">
              <a:lnSpc>
                <a:spcPct val="130000"/>
              </a:lnSpc>
              <a:buNone/>
            </a:pPr>
            <a:r>
              <a:rPr lang="en-GB" sz="1800" b="1" dirty="0">
                <a:solidFill>
                  <a:schemeClr val="tx1">
                    <a:lumMod val="65000"/>
                    <a:lumOff val="35000"/>
                  </a:schemeClr>
                </a:solidFill>
                <a:latin typeface="Segoe UI" panose="020B0502040204020203" pitchFamily="34" charset="0"/>
                <a:cs typeface="Segoe UI" panose="020B0502040204020203" pitchFamily="34" charset="0"/>
              </a:rPr>
              <a:t>Standards in Scotland’s Schools etc. Act, 2000</a:t>
            </a:r>
          </a:p>
          <a:p>
            <a:endParaRPr lang="en-GB" dirty="0"/>
          </a:p>
        </p:txBody>
      </p:sp>
      <p:sp>
        <p:nvSpPr>
          <p:cNvPr id="8" name="TextBox 7">
            <a:extLst>
              <a:ext uri="{FF2B5EF4-FFF2-40B4-BE49-F238E27FC236}">
                <a16:creationId xmlns:a16="http://schemas.microsoft.com/office/drawing/2014/main" id="{2C3F7763-1AAC-030C-DC3A-B8E59F1534A8}"/>
              </a:ext>
            </a:extLst>
          </p:cNvPr>
          <p:cNvSpPr txBox="1"/>
          <p:nvPr/>
        </p:nvSpPr>
        <p:spPr>
          <a:xfrm>
            <a:off x="880110" y="3874770"/>
            <a:ext cx="9109710" cy="2529923"/>
          </a:xfrm>
          <a:prstGeom prst="rect">
            <a:avLst/>
          </a:prstGeom>
          <a:solidFill>
            <a:srgbClr val="B2EDEC"/>
          </a:solidFill>
        </p:spPr>
        <p:txBody>
          <a:bodyPr wrap="square" rtlCol="0">
            <a:spAutoFit/>
          </a:bodyPr>
          <a:lstStyle/>
          <a:p>
            <a:pPr marL="0" indent="0">
              <a:lnSpc>
                <a:spcPct val="130000"/>
              </a:lnSpc>
              <a:buNone/>
            </a:pPr>
            <a:r>
              <a:rPr lang="en-GB" sz="1800" dirty="0">
                <a:solidFill>
                  <a:schemeClr val="tx1">
                    <a:lumMod val="65000"/>
                    <a:lumOff val="35000"/>
                  </a:schemeClr>
                </a:solidFill>
                <a:latin typeface="Segoe UI" panose="020B0502040204020203" pitchFamily="34" charset="0"/>
                <a:cs typeface="Segoe UI" panose="020B0502040204020203" pitchFamily="34" charset="0"/>
              </a:rPr>
              <a:t>‘…local authorities and schools must seek and take account of learners’ views in specific situations.  These are when:</a:t>
            </a:r>
          </a:p>
          <a:p>
            <a:pPr>
              <a:lnSpc>
                <a:spcPct val="130000"/>
              </a:lnSpc>
            </a:pPr>
            <a:r>
              <a:rPr lang="en-GB" sz="1800" dirty="0">
                <a:solidFill>
                  <a:schemeClr val="tx1">
                    <a:lumMod val="65000"/>
                    <a:lumOff val="35000"/>
                  </a:schemeClr>
                </a:solidFill>
                <a:latin typeface="Segoe UI" panose="020B0502040204020203" pitchFamily="34" charset="0"/>
                <a:cs typeface="Segoe UI" panose="020B0502040204020203" pitchFamily="34" charset="0"/>
              </a:rPr>
              <a:t>Identifying whether a learner has additional support needs</a:t>
            </a:r>
          </a:p>
          <a:p>
            <a:pPr>
              <a:lnSpc>
                <a:spcPct val="130000"/>
              </a:lnSpc>
            </a:pPr>
            <a:r>
              <a:rPr lang="en-GB" sz="1800" dirty="0">
                <a:solidFill>
                  <a:schemeClr val="tx1">
                    <a:lumMod val="65000"/>
                    <a:lumOff val="35000"/>
                  </a:schemeClr>
                </a:solidFill>
                <a:latin typeface="Segoe UI" panose="020B0502040204020203" pitchFamily="34" charset="0"/>
                <a:cs typeface="Segoe UI" panose="020B0502040204020203" pitchFamily="34" charset="0"/>
              </a:rPr>
              <a:t>Reviewing what additional support a child or young person needs</a:t>
            </a:r>
          </a:p>
          <a:p>
            <a:pPr>
              <a:lnSpc>
                <a:spcPct val="130000"/>
              </a:lnSpc>
            </a:pPr>
            <a:r>
              <a:rPr lang="en-GB" sz="1800" dirty="0">
                <a:solidFill>
                  <a:schemeClr val="tx1">
                    <a:lumMod val="65000"/>
                    <a:lumOff val="35000"/>
                  </a:schemeClr>
                </a:solidFill>
                <a:latin typeface="Segoe UI" panose="020B0502040204020203" pitchFamily="34" charset="0"/>
                <a:cs typeface="Segoe UI" panose="020B0502040204020203" pitchFamily="34" charset="0"/>
              </a:rPr>
              <a:t>Preparing or reviewing a coordinated support plan’</a:t>
            </a:r>
          </a:p>
          <a:p>
            <a:pPr marL="0" indent="0">
              <a:lnSpc>
                <a:spcPct val="130000"/>
              </a:lnSpc>
              <a:buNone/>
            </a:pPr>
            <a:r>
              <a:rPr lang="en-GB" sz="1800" b="1" dirty="0">
                <a:solidFill>
                  <a:schemeClr val="tx1">
                    <a:lumMod val="65000"/>
                    <a:lumOff val="35000"/>
                  </a:schemeClr>
                </a:solidFill>
                <a:latin typeface="Segoe UI" panose="020B0502040204020203" pitchFamily="34" charset="0"/>
                <a:cs typeface="Segoe UI" panose="020B0502040204020203" pitchFamily="34" charset="0"/>
              </a:rPr>
              <a:t>Education (Additional Support for Learning) (Scotland) Act 2004, amended 2009</a:t>
            </a:r>
          </a:p>
          <a:p>
            <a:endParaRPr lang="en-GB" dirty="0"/>
          </a:p>
        </p:txBody>
      </p:sp>
      <p:pic>
        <p:nvPicPr>
          <p:cNvPr id="5" name="Content Placeholder 4" descr="A group of people talking with the text UNCRC Article 12.  I have the right to be listened to and taken seriously. ">
            <a:extLst>
              <a:ext uri="{FF2B5EF4-FFF2-40B4-BE49-F238E27FC236}">
                <a16:creationId xmlns:a16="http://schemas.microsoft.com/office/drawing/2014/main" id="{A79B4DC3-5860-7A31-9FC9-F096B76852EE}"/>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tretch>
            <a:fillRect/>
          </a:stretch>
        </p:blipFill>
        <p:spPr>
          <a:xfrm>
            <a:off x="6858000" y="1444698"/>
            <a:ext cx="4071524" cy="1984302"/>
          </a:xfrm>
        </p:spPr>
      </p:pic>
      <p:pic>
        <p:nvPicPr>
          <p:cNvPr id="3" name="Picture 2" descr="A circle with blue text and blue circle with blue text and blue circle with black text United Nations Convention on the Rights of the Child (UNCRC)&#10;&#10;">
            <a:extLst>
              <a:ext uri="{FF2B5EF4-FFF2-40B4-BE49-F238E27FC236}">
                <a16:creationId xmlns:a16="http://schemas.microsoft.com/office/drawing/2014/main" id="{BA3C7D4E-481E-7629-AE48-665F9A528D7A}"/>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920" b="90681" l="8549" r="90855">
                        <a14:foregroundMark x1="37972" y1="10421" x2="55268" y2="12725"/>
                        <a14:foregroundMark x1="55268" y1="12725" x2="35984" y2="12425"/>
                        <a14:foregroundMark x1="14811" y1="34569" x2="14811" y2="34569"/>
                        <a14:foregroundMark x1="13221" y1="33367" x2="88569" y2="63026"/>
                        <a14:foregroundMark x1="90954" y1="43287" x2="11630" y2="62625"/>
                        <a14:foregroundMark x1="81909" y1="75752" x2="15905" y2="61122"/>
                        <a14:foregroundMark x1="15905" y1="61122" x2="8549" y2="52405"/>
                        <a14:foregroundMark x1="58748" y1="90381" x2="44235" y2="32164"/>
                        <a14:foregroundMark x1="44235" y1="32164" x2="42942" y2="13427"/>
                        <a14:foregroundMark x1="42942" y1="13427" x2="41451" y2="10421"/>
                        <a14:foregroundMark x1="23459" y1="82064" x2="89761" y2="39279"/>
                        <a14:foregroundMark x1="14016" y1="43687" x2="77932" y2="70942"/>
                        <a14:foregroundMark x1="84692" y1="38577" x2="23459" y2="80060"/>
                        <a14:foregroundMark x1="68588" y1="83267" x2="51292" y2="78056"/>
                        <a14:foregroundMark x1="69781" y1="80461" x2="57952" y2="76152"/>
                        <a14:foregroundMark x1="84294" y1="65832" x2="69384" y2="63026"/>
                        <a14:foregroundMark x1="74453" y1="36573" x2="61133" y2="45691"/>
                        <a14:foregroundMark x1="80318" y1="36172" x2="75249" y2="31764"/>
                        <a14:foregroundMark x1="59940" y1="22345" x2="52087" y2="21142"/>
                        <a14:foregroundMark x1="19483" y1="42084" x2="32803" y2="45691"/>
                        <a14:foregroundMark x1="17893" y1="49599" x2="30517" y2="53206"/>
                        <a14:foregroundMark x1="17594" y1="65431" x2="30517" y2="66633"/>
                        <a14:foregroundMark x1="40258" y1="85972" x2="41849" y2="76854"/>
                        <a14:foregroundMark x1="39563" y1="89980" x2="57058" y2="90681"/>
                        <a14:foregroundMark x1="57058" y1="90681" x2="61928" y2="88377"/>
                      </a14:backgroundRemoval>
                    </a14:imgEffect>
                  </a14:imgLayer>
                </a14:imgProps>
              </a:ext>
              <a:ext uri="{28A0092B-C50C-407E-A947-70E740481C1C}">
                <a14:useLocalDpi xmlns:a14="http://schemas.microsoft.com/office/drawing/2010/main"/>
              </a:ext>
            </a:extLst>
          </a:blip>
          <a:stretch>
            <a:fillRect/>
          </a:stretch>
        </p:blipFill>
        <p:spPr>
          <a:xfrm>
            <a:off x="9709943" y="224233"/>
            <a:ext cx="2439162" cy="2419765"/>
          </a:xfrm>
          <a:prstGeom prst="rect">
            <a:avLst/>
          </a:prstGeom>
        </p:spPr>
      </p:pic>
      <p:pic>
        <p:nvPicPr>
          <p:cNvPr id="4" name="Audio 3" descr="Symbol indicating embedded audio">
            <a:hlinkClick r:id="" action="ppaction://media"/>
            <a:extLst>
              <a:ext uri="{FF2B5EF4-FFF2-40B4-BE49-F238E27FC236}">
                <a16:creationId xmlns:a16="http://schemas.microsoft.com/office/drawing/2014/main" id="{B4FA56BE-7E5B-CEE1-F854-61574A46B68D}"/>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29114395"/>
      </p:ext>
    </p:extLst>
  </p:cSld>
  <p:clrMapOvr>
    <a:masterClrMapping/>
  </p:clrMapOvr>
  <mc:AlternateContent xmlns:mc="http://schemas.openxmlformats.org/markup-compatibility/2006" xmlns:p14="http://schemas.microsoft.com/office/powerpoint/2010/main">
    <mc:Choice Requires="p14">
      <p:transition spd="slow" p14:dur="2000" advTm="69012"/>
    </mc:Choice>
    <mc:Fallback xmlns="">
      <p:transition spd="slow" advTm="6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studying in a classroom">
            <a:extLst>
              <a:ext uri="{FF2B5EF4-FFF2-40B4-BE49-F238E27FC236}">
                <a16:creationId xmlns:a16="http://schemas.microsoft.com/office/drawing/2014/main" id="{81EC01E6-5DB5-A081-9336-490EE435DB0A}"/>
              </a:ext>
            </a:extLst>
          </p:cNvPr>
          <p:cNvPicPr>
            <a:picLocks noChangeAspect="1"/>
          </p:cNvPicPr>
          <p:nvPr/>
        </p:nvPicPr>
        <p:blipFill rotWithShape="1">
          <a:blip r:embed="rId5" cstate="email">
            <a:duotone>
              <a:schemeClr val="accent5">
                <a:shade val="45000"/>
                <a:satMod val="135000"/>
              </a:schemeClr>
              <a:prstClr val="white"/>
            </a:duotone>
            <a:alphaModFix amt="35000"/>
            <a:extLst>
              <a:ext uri="{28A0092B-C50C-407E-A947-70E740481C1C}">
                <a14:useLocalDpi xmlns:a14="http://schemas.microsoft.com/office/drawing/2010/main"/>
              </a:ext>
            </a:extLst>
          </a:blip>
          <a:srcRect/>
          <a:stretch/>
        </p:blipFill>
        <p:spPr>
          <a:xfrm>
            <a:off x="6096000" y="796676"/>
            <a:ext cx="5794552" cy="4584291"/>
          </a:xfrm>
          <a:prstGeom prst="rect">
            <a:avLst/>
          </a:prstGeom>
          <a:ln>
            <a:noFill/>
          </a:ln>
          <a:effectLst>
            <a:softEdge rad="112500"/>
          </a:effectLst>
        </p:spPr>
      </p:pic>
      <p:sp>
        <p:nvSpPr>
          <p:cNvPr id="2" name="Title 1">
            <a:extLst>
              <a:ext uri="{FF2B5EF4-FFF2-40B4-BE49-F238E27FC236}">
                <a16:creationId xmlns:a16="http://schemas.microsoft.com/office/drawing/2014/main" id="{B78DC9B1-05E4-46F2-85BF-E60F13911B18}"/>
              </a:ext>
            </a:extLst>
          </p:cNvPr>
          <p:cNvSpPr>
            <a:spLocks noGrp="1"/>
          </p:cNvSpPr>
          <p:nvPr>
            <p:ph type="title"/>
          </p:nvPr>
        </p:nvSpPr>
        <p:spPr>
          <a:xfrm>
            <a:off x="371094" y="234320"/>
            <a:ext cx="4651282" cy="1124712"/>
          </a:xfrm>
        </p:spPr>
        <p:txBody>
          <a:bodyPr anchor="b">
            <a:noAutofit/>
          </a:bodyPr>
          <a:lstStyle/>
          <a:p>
            <a:r>
              <a:rPr lang="en-GB" sz="3200" b="1" dirty="0">
                <a:solidFill>
                  <a:srgbClr val="33CCCC"/>
                </a:solidFill>
                <a:latin typeface="Segoe UI" panose="020B0502040204020203" pitchFamily="34" charset="0"/>
                <a:cs typeface="Segoe UI" panose="020B0502040204020203" pitchFamily="34" charset="0"/>
              </a:rPr>
              <a:t>Considerations</a:t>
            </a:r>
          </a:p>
        </p:txBody>
      </p:sp>
      <p:sp>
        <p:nvSpPr>
          <p:cNvPr id="3" name="Content Placeholder 2">
            <a:extLst>
              <a:ext uri="{FF2B5EF4-FFF2-40B4-BE49-F238E27FC236}">
                <a16:creationId xmlns:a16="http://schemas.microsoft.com/office/drawing/2014/main" id="{F10DB90C-F7E5-0E82-3B00-8FD0A12B392F}"/>
              </a:ext>
            </a:extLst>
          </p:cNvPr>
          <p:cNvSpPr>
            <a:spLocks noGrp="1"/>
          </p:cNvSpPr>
          <p:nvPr>
            <p:ph idx="1"/>
          </p:nvPr>
        </p:nvSpPr>
        <p:spPr>
          <a:xfrm>
            <a:off x="371094" y="1593341"/>
            <a:ext cx="5565682" cy="4288843"/>
          </a:xfrm>
        </p:spPr>
        <p:txBody>
          <a:bodyPr anchor="t">
            <a:normAutofit/>
          </a:bodyPr>
          <a:lstStyle/>
          <a:p>
            <a:r>
              <a:rPr lang="en-GB" sz="2400" dirty="0">
                <a:solidFill>
                  <a:schemeClr val="tx1">
                    <a:lumMod val="65000"/>
                    <a:lumOff val="35000"/>
                  </a:schemeClr>
                </a:solidFill>
                <a:latin typeface="Segoe UI" panose="020B0502040204020203" pitchFamily="34" charset="0"/>
                <a:cs typeface="Segoe UI" panose="020B0502040204020203" pitchFamily="34" charset="0"/>
              </a:rPr>
              <a:t>Formal v. informal</a:t>
            </a:r>
          </a:p>
          <a:p>
            <a:r>
              <a:rPr lang="en-GB" sz="2400" dirty="0">
                <a:solidFill>
                  <a:schemeClr val="tx1">
                    <a:lumMod val="65000"/>
                    <a:lumOff val="35000"/>
                  </a:schemeClr>
                </a:solidFill>
                <a:latin typeface="Segoe UI" panose="020B0502040204020203" pitchFamily="34" charset="0"/>
                <a:cs typeface="Segoe UI" panose="020B0502040204020203" pitchFamily="34" charset="0"/>
              </a:rPr>
              <a:t>Observation</a:t>
            </a:r>
          </a:p>
          <a:p>
            <a:r>
              <a:rPr lang="en-GB" sz="2400" dirty="0">
                <a:solidFill>
                  <a:schemeClr val="tx1">
                    <a:lumMod val="65000"/>
                    <a:lumOff val="35000"/>
                  </a:schemeClr>
                </a:solidFill>
                <a:latin typeface="Segoe UI" panose="020B0502040204020203" pitchFamily="34" charset="0"/>
                <a:cs typeface="Segoe UI" panose="020B0502040204020203" pitchFamily="34" charset="0"/>
              </a:rPr>
              <a:t>Developmental relevance</a:t>
            </a:r>
          </a:p>
          <a:p>
            <a:r>
              <a:rPr lang="en-GB" sz="2400" dirty="0">
                <a:solidFill>
                  <a:schemeClr val="tx1">
                    <a:lumMod val="65000"/>
                    <a:lumOff val="35000"/>
                  </a:schemeClr>
                </a:solidFill>
                <a:latin typeface="Segoe UI" panose="020B0502040204020203" pitchFamily="34" charset="0"/>
                <a:cs typeface="Segoe UI" panose="020B0502040204020203" pitchFamily="34" charset="0"/>
              </a:rPr>
              <a:t>Reflect on barriers</a:t>
            </a:r>
          </a:p>
          <a:p>
            <a:r>
              <a:rPr lang="en-GB" sz="2400" dirty="0">
                <a:solidFill>
                  <a:schemeClr val="tx1">
                    <a:lumMod val="65000"/>
                    <a:lumOff val="35000"/>
                  </a:schemeClr>
                </a:solidFill>
                <a:latin typeface="Segoe UI" panose="020B0502040204020203" pitchFamily="34" charset="0"/>
                <a:cs typeface="Segoe UI" panose="020B0502040204020203" pitchFamily="34" charset="0"/>
              </a:rPr>
              <a:t>Who is the right person?</a:t>
            </a:r>
          </a:p>
          <a:p>
            <a:pPr>
              <a:lnSpc>
                <a:spcPct val="120000"/>
              </a:lnSpc>
            </a:pPr>
            <a:r>
              <a:rPr lang="en-GB" sz="2400" b="0" i="0" dirty="0">
                <a:solidFill>
                  <a:schemeClr val="tx1">
                    <a:lumMod val="65000"/>
                    <a:lumOff val="35000"/>
                  </a:schemeClr>
                </a:solidFill>
                <a:effectLst/>
                <a:latin typeface="Segoe UI" panose="020B0502040204020203" pitchFamily="34" charset="0"/>
                <a:cs typeface="Segoe UI" panose="020B0502040204020203" pitchFamily="34" charset="0"/>
              </a:rPr>
              <a:t>Do they know why you’re asking these questions and what you’re going to do with their answers?</a:t>
            </a:r>
          </a:p>
          <a:p>
            <a:endParaRPr lang="en-GB" sz="1700" dirty="0"/>
          </a:p>
          <a:p>
            <a:endParaRPr lang="en-GB" sz="1700" dirty="0"/>
          </a:p>
        </p:txBody>
      </p:sp>
      <p:pic>
        <p:nvPicPr>
          <p:cNvPr id="5" name="Audio 4" descr="Symbol indicating embedded audio">
            <a:hlinkClick r:id="" action="ppaction://media"/>
            <a:extLst>
              <a:ext uri="{FF2B5EF4-FFF2-40B4-BE49-F238E27FC236}">
                <a16:creationId xmlns:a16="http://schemas.microsoft.com/office/drawing/2014/main" id="{86C0F8F2-C905-5B9B-171B-885CFA37567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16462733"/>
      </p:ext>
    </p:extLst>
  </p:cSld>
  <p:clrMapOvr>
    <a:masterClrMapping/>
  </p:clrMapOvr>
  <mc:AlternateContent xmlns:mc="http://schemas.openxmlformats.org/markup-compatibility/2006" xmlns:p14="http://schemas.microsoft.com/office/powerpoint/2010/main">
    <mc:Choice Requires="p14">
      <p:transition spd="slow" p14:dur="2000" advTm="32718"/>
    </mc:Choice>
    <mc:Fallback xmlns="">
      <p:transition spd="slow" advTm="32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5431-E1BC-D795-141B-46FE8CFC04EC}"/>
              </a:ext>
            </a:extLst>
          </p:cNvPr>
          <p:cNvSpPr>
            <a:spLocks noGrp="1"/>
          </p:cNvSpPr>
          <p:nvPr>
            <p:ph type="title"/>
          </p:nvPr>
        </p:nvSpPr>
        <p:spPr>
          <a:xfrm>
            <a:off x="245076" y="179774"/>
            <a:ext cx="11353800" cy="1325563"/>
          </a:xfrm>
        </p:spPr>
        <p:txBody>
          <a:bodyPr>
            <a:normAutofit/>
          </a:bodyPr>
          <a:lstStyle/>
          <a:p>
            <a:r>
              <a:rPr lang="en-GB" sz="3200" b="1" dirty="0">
                <a:solidFill>
                  <a:srgbClr val="33CCCC"/>
                </a:solidFill>
                <a:latin typeface="Segoe UI" panose="020B0502040204020203" pitchFamily="34" charset="0"/>
                <a:cs typeface="Segoe UI" panose="020B0502040204020203" pitchFamily="34" charset="0"/>
              </a:rPr>
              <a:t>Learner Participation in Educational Settings (3-18)</a:t>
            </a:r>
          </a:p>
        </p:txBody>
      </p:sp>
      <p:pic>
        <p:nvPicPr>
          <p:cNvPr id="6" name="Picture 5" descr="A screenshot of a the Education Scotland webpage Learner Participation in Education Settings 3-18">
            <a:extLst>
              <a:ext uri="{FF2B5EF4-FFF2-40B4-BE49-F238E27FC236}">
                <a16:creationId xmlns:a16="http://schemas.microsoft.com/office/drawing/2014/main" id="{855F5963-03A1-94B7-F563-4097D3C576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059" y="1690688"/>
            <a:ext cx="7362141" cy="4529040"/>
          </a:xfrm>
          <a:prstGeom prst="rect">
            <a:avLst/>
          </a:prstGeom>
        </p:spPr>
      </p:pic>
      <p:pic>
        <p:nvPicPr>
          <p:cNvPr id="4" name="Audio 3" descr="Symbol indicating embedded audio">
            <a:hlinkClick r:id="" action="ppaction://media"/>
            <a:extLst>
              <a:ext uri="{FF2B5EF4-FFF2-40B4-BE49-F238E27FC236}">
                <a16:creationId xmlns:a16="http://schemas.microsoft.com/office/drawing/2014/main" id="{34510D81-DF14-A99E-E51C-F08F61CEE2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966565"/>
      </p:ext>
    </p:extLst>
  </p:cSld>
  <p:clrMapOvr>
    <a:masterClrMapping/>
  </p:clrMapOvr>
  <mc:AlternateContent xmlns:mc="http://schemas.openxmlformats.org/markup-compatibility/2006" xmlns:p14="http://schemas.microsoft.com/office/powerpoint/2010/main">
    <mc:Choice Requires="p14">
      <p:transition spd="slow" p14:dur="2000" advTm="12025"/>
    </mc:Choice>
    <mc:Fallback xmlns="">
      <p:transition spd="slow" advTm="12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8C518-3DFE-76C9-7F23-CB2693182489}"/>
              </a:ext>
            </a:extLst>
          </p:cNvPr>
          <p:cNvSpPr>
            <a:spLocks noGrp="1"/>
          </p:cNvSpPr>
          <p:nvPr>
            <p:ph type="title"/>
          </p:nvPr>
        </p:nvSpPr>
        <p:spPr>
          <a:xfrm>
            <a:off x="172995" y="204914"/>
            <a:ext cx="8838662" cy="1495425"/>
          </a:xfrm>
        </p:spPr>
        <p:txBody>
          <a:bodyPr>
            <a:normAutofit/>
          </a:bodyPr>
          <a:lstStyle/>
          <a:p>
            <a:r>
              <a:rPr lang="en-GB" sz="3200" b="1" dirty="0">
                <a:solidFill>
                  <a:srgbClr val="33CCCC"/>
                </a:solidFill>
                <a:latin typeface="Segoe UI" panose="020B0502040204020203" pitchFamily="34" charset="0"/>
                <a:cs typeface="Segoe UI" panose="020B0502040204020203" pitchFamily="34" charset="0"/>
              </a:rPr>
              <a:t>7 Golden Rules for Participation</a:t>
            </a:r>
          </a:p>
        </p:txBody>
      </p:sp>
      <p:pic>
        <p:nvPicPr>
          <p:cNvPr id="7" name="Content Placeholder 6" descr="A poster with text on it showing the 7 golden rules for participation 1. Understand my rights, 2. A chance to be involved 3. Remember it's my choice 4. Value me 5. Support me 6. Work together 7. keep in touch. &#10;&#10;">
            <a:extLst>
              <a:ext uri="{FF2B5EF4-FFF2-40B4-BE49-F238E27FC236}">
                <a16:creationId xmlns:a16="http://schemas.microsoft.com/office/drawing/2014/main" id="{F406F8CB-022D-4586-E7D5-8EEF176983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2283"/>
          <a:stretch/>
        </p:blipFill>
        <p:spPr>
          <a:xfrm>
            <a:off x="7199440" y="10"/>
            <a:ext cx="4992560" cy="6857990"/>
          </a:xfrm>
          <a:prstGeom prst="rect">
            <a:avLst/>
          </a:prstGeom>
          <a:effectLst/>
        </p:spPr>
      </p:pic>
      <p:pic>
        <p:nvPicPr>
          <p:cNvPr id="4" name="Audio 3" descr="Symbol indicating embedded audio">
            <a:hlinkClick r:id="" action="ppaction://media"/>
            <a:extLst>
              <a:ext uri="{FF2B5EF4-FFF2-40B4-BE49-F238E27FC236}">
                <a16:creationId xmlns:a16="http://schemas.microsoft.com/office/drawing/2014/main" id="{A47DA546-52CC-354F-6CAE-ED8B7E4A365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5393603"/>
      </p:ext>
    </p:extLst>
  </p:cSld>
  <p:clrMapOvr>
    <a:masterClrMapping/>
  </p:clrMapOvr>
  <mc:AlternateContent xmlns:mc="http://schemas.openxmlformats.org/markup-compatibility/2006" xmlns:p14="http://schemas.microsoft.com/office/powerpoint/2010/main">
    <mc:Choice Requires="p14">
      <p:transition spd="slow" p14:dur="2000" advTm="20577"/>
    </mc:Choice>
    <mc:Fallback xmlns="">
      <p:transition spd="slow" advTm="20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the My Rights My Saywebsite&#10;">
            <a:extLst>
              <a:ext uri="{FF2B5EF4-FFF2-40B4-BE49-F238E27FC236}">
                <a16:creationId xmlns:a16="http://schemas.microsoft.com/office/drawing/2014/main" id="{96C7F595-6BF3-530C-24C9-64E160F052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3629" y="264788"/>
            <a:ext cx="9169758" cy="6328424"/>
          </a:xfrm>
          <a:prstGeom prst="rect">
            <a:avLst/>
          </a:prstGeom>
        </p:spPr>
      </p:pic>
      <p:pic>
        <p:nvPicPr>
          <p:cNvPr id="4" name="Audio 3" descr="Symbol indicating embedded audio">
            <a:hlinkClick r:id="" action="ppaction://media"/>
            <a:extLst>
              <a:ext uri="{FF2B5EF4-FFF2-40B4-BE49-F238E27FC236}">
                <a16:creationId xmlns:a16="http://schemas.microsoft.com/office/drawing/2014/main" id="{9DFCCBDB-4798-8276-565F-4CE3E75B38E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138163" y="4675374"/>
            <a:ext cx="2057400" cy="2057400"/>
          </a:xfrm>
          <a:prstGeom prst="ellipse">
            <a:avLst/>
          </a:prstGeom>
        </p:spPr>
      </p:pic>
    </p:spTree>
    <p:extLst>
      <p:ext uri="{BB962C8B-B14F-4D97-AF65-F5344CB8AC3E}">
        <p14:creationId xmlns:p14="http://schemas.microsoft.com/office/powerpoint/2010/main" val="870564935"/>
      </p:ext>
    </p:extLst>
  </p:cSld>
  <p:clrMapOvr>
    <a:masterClrMapping/>
  </p:clrMapOvr>
  <mc:AlternateContent xmlns:mc="http://schemas.openxmlformats.org/markup-compatibility/2006" xmlns:p14="http://schemas.microsoft.com/office/powerpoint/2010/main">
    <mc:Choice Requires="p14">
      <p:transition spd="slow" p14:dur="2000" advTm="30128"/>
    </mc:Choice>
    <mc:Fallback xmlns="">
      <p:transition spd="slow" advTm="30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A410E8-7F9F-E7FE-3873-B4DA5F7312C5}"/>
              </a:ext>
            </a:extLst>
          </p:cNvPr>
          <p:cNvSpPr txBox="1">
            <a:spLocks/>
          </p:cNvSpPr>
          <p:nvPr/>
        </p:nvSpPr>
        <p:spPr>
          <a:xfrm>
            <a:off x="465994" y="483050"/>
            <a:ext cx="3058851"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200" b="1" dirty="0">
                <a:solidFill>
                  <a:srgbClr val="00C4C4"/>
                </a:solidFill>
                <a:latin typeface="Segoe UI" panose="020B0502040204020203" pitchFamily="34" charset="0"/>
                <a:ea typeface="+mn-ea"/>
                <a:cs typeface="Segoe UI" panose="020B0502040204020203" pitchFamily="34" charset="0"/>
              </a:rPr>
              <a:t>CALL Scotland </a:t>
            </a:r>
          </a:p>
        </p:txBody>
      </p:sp>
      <p:pic>
        <p:nvPicPr>
          <p:cNvPr id="3" name="Picture 2" descr="This is the CALL Scotland Logo">
            <a:extLst>
              <a:ext uri="{FF2B5EF4-FFF2-40B4-BE49-F238E27FC236}">
                <a16:creationId xmlns:a16="http://schemas.microsoft.com/office/drawing/2014/main" id="{BC4196EF-4319-1678-3A4A-30F8FFCF3EA0}"/>
              </a:ext>
            </a:extLst>
          </p:cNvPr>
          <p:cNvPicPr>
            <a:picLocks noChangeAspect="1"/>
          </p:cNvPicPr>
          <p:nvPr/>
        </p:nvPicPr>
        <p:blipFill>
          <a:blip r:embed="rId5"/>
          <a:stretch>
            <a:fillRect/>
          </a:stretch>
        </p:blipFill>
        <p:spPr>
          <a:xfrm>
            <a:off x="4638521" y="103488"/>
            <a:ext cx="5762625" cy="1457325"/>
          </a:xfrm>
          <a:prstGeom prst="rect">
            <a:avLst/>
          </a:prstGeom>
        </p:spPr>
      </p:pic>
      <p:pic>
        <p:nvPicPr>
          <p:cNvPr id="6" name="Picture 5" descr="A screenshot of a the Call Scotland website&#10;">
            <a:extLst>
              <a:ext uri="{FF2B5EF4-FFF2-40B4-BE49-F238E27FC236}">
                <a16:creationId xmlns:a16="http://schemas.microsoft.com/office/drawing/2014/main" id="{39612E34-AA79-43DA-5881-3AEAD14C4F1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4604" y="1696948"/>
            <a:ext cx="8570078" cy="4858327"/>
          </a:xfrm>
          <a:prstGeom prst="rect">
            <a:avLst/>
          </a:prstGeom>
        </p:spPr>
      </p:pic>
      <p:pic>
        <p:nvPicPr>
          <p:cNvPr id="5" name="Audio 4" descr="Symbol indicating embedded audio">
            <a:hlinkClick r:id="" action="ppaction://media"/>
            <a:extLst>
              <a:ext uri="{FF2B5EF4-FFF2-40B4-BE49-F238E27FC236}">
                <a16:creationId xmlns:a16="http://schemas.microsoft.com/office/drawing/2014/main" id="{470ACDC3-DF5F-5A90-2344-6AB6562E4FF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
        <p:nvSpPr>
          <p:cNvPr id="2" name="TextBox 1" descr="This is the website link for CALL Scotland ">
            <a:extLst>
              <a:ext uri="{FF2B5EF4-FFF2-40B4-BE49-F238E27FC236}">
                <a16:creationId xmlns:a16="http://schemas.microsoft.com/office/drawing/2014/main" id="{8DDC78ED-49F5-5255-397F-6978EA164D10}"/>
              </a:ext>
            </a:extLst>
          </p:cNvPr>
          <p:cNvSpPr txBox="1"/>
          <p:nvPr/>
        </p:nvSpPr>
        <p:spPr>
          <a:xfrm>
            <a:off x="9384030" y="3177540"/>
            <a:ext cx="2681824" cy="369332"/>
          </a:xfrm>
          <a:prstGeom prst="rect">
            <a:avLst/>
          </a:prstGeom>
          <a:noFill/>
        </p:spPr>
        <p:txBody>
          <a:bodyPr wrap="none" rtlCol="0">
            <a:spAutoFit/>
          </a:bodyPr>
          <a:lstStyle/>
          <a:p>
            <a:r>
              <a:rPr lang="en-GB" dirty="0">
                <a:hlinkClick r:id="rId8"/>
              </a:rPr>
              <a:t>Learn about CALL Scotland</a:t>
            </a:r>
            <a:endParaRPr lang="en-GB" dirty="0"/>
          </a:p>
        </p:txBody>
      </p:sp>
    </p:spTree>
    <p:extLst>
      <p:ext uri="{BB962C8B-B14F-4D97-AF65-F5344CB8AC3E}">
        <p14:creationId xmlns:p14="http://schemas.microsoft.com/office/powerpoint/2010/main" val="3441692308"/>
      </p:ext>
    </p:extLst>
  </p:cSld>
  <p:clrMapOvr>
    <a:masterClrMapping/>
  </p:clrMapOvr>
  <mc:AlternateContent xmlns:mc="http://schemas.openxmlformats.org/markup-compatibility/2006" xmlns:p14="http://schemas.microsoft.com/office/powerpoint/2010/main">
    <mc:Choice Requires="p14">
      <p:transition spd="slow" p14:dur="2000" advTm="27774"/>
    </mc:Choice>
    <mc:Fallback xmlns="">
      <p:transition spd="slow" advTm="27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9F853CC-7D05-377E-605D-A3AFF2E128C6}"/>
              </a:ext>
              <a:ext uri="{C183D7F6-B498-43B3-948B-1728B52AA6E4}">
                <adec:decorative xmlns:adec="http://schemas.microsoft.com/office/drawing/2017/decorative" val="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D87707-175B-0B6A-34DA-121DA3759699}"/>
              </a:ext>
            </a:extLst>
          </p:cNvPr>
          <p:cNvSpPr>
            <a:spLocks noGrp="1"/>
          </p:cNvSpPr>
          <p:nvPr>
            <p:ph type="title"/>
          </p:nvPr>
        </p:nvSpPr>
        <p:spPr>
          <a:xfrm>
            <a:off x="477980" y="1122363"/>
            <a:ext cx="5618019" cy="3204134"/>
          </a:xfrm>
        </p:spPr>
        <p:txBody>
          <a:bodyPr vert="horz" lIns="91440" tIns="45720" rIns="91440" bIns="45720" rtlCol="0" anchor="b">
            <a:normAutofit/>
          </a:bodyPr>
          <a:lstStyle/>
          <a:p>
            <a:r>
              <a:rPr lang="en-US" sz="4800" b="1" dirty="0">
                <a:solidFill>
                  <a:srgbClr val="33CCCC"/>
                </a:solidFill>
                <a:latin typeface="Segoe UI" panose="020B0502040204020203" pitchFamily="34" charset="0"/>
                <a:cs typeface="Segoe UI" panose="020B0502040204020203" pitchFamily="34" charset="0"/>
              </a:rPr>
              <a:t>Collaboration to support transitions </a:t>
            </a: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udio 6" descr="Symbol indicating embedded audio">
            <a:hlinkClick r:id="" action="ppaction://media"/>
            <a:extLst>
              <a:ext uri="{FF2B5EF4-FFF2-40B4-BE49-F238E27FC236}">
                <a16:creationId xmlns:a16="http://schemas.microsoft.com/office/drawing/2014/main" id="{541CF07E-C1A5-B021-3A52-985522F1CE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8854230"/>
      </p:ext>
    </p:extLst>
  </p:cSld>
  <p:clrMapOvr>
    <a:masterClrMapping/>
  </p:clrMapOvr>
  <mc:AlternateContent xmlns:mc="http://schemas.openxmlformats.org/markup-compatibility/2006" xmlns:p14="http://schemas.microsoft.com/office/powerpoint/2010/main">
    <mc:Choice Requires="p14">
      <p:transition spd="slow" p14:dur="2000" advTm="18672"/>
    </mc:Choice>
    <mc:Fallback xmlns="">
      <p:transition spd="slow" advTm="1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EDA56-76A2-F769-71B8-8C6B55E41FFB}"/>
              </a:ext>
            </a:extLst>
          </p:cNvPr>
          <p:cNvSpPr>
            <a:spLocks noGrp="1"/>
          </p:cNvSpPr>
          <p:nvPr>
            <p:ph type="title"/>
          </p:nvPr>
        </p:nvSpPr>
        <p:spPr/>
        <p:txBody>
          <a:bodyPr>
            <a:normAutofit/>
          </a:bodyPr>
          <a:lstStyle/>
          <a:p>
            <a:r>
              <a:rPr lang="en-GB" sz="3200" b="1" dirty="0">
                <a:solidFill>
                  <a:srgbClr val="33CCCC"/>
                </a:solidFill>
                <a:latin typeface="Segoe UI" panose="020B0502040204020203" pitchFamily="34" charset="0"/>
                <a:cs typeface="Segoe UI" panose="020B0502040204020203" pitchFamily="34" charset="0"/>
              </a:rPr>
              <a:t>Solving problems</a:t>
            </a:r>
          </a:p>
        </p:txBody>
      </p:sp>
      <p:pic>
        <p:nvPicPr>
          <p:cNvPr id="5" name="Content Placeholder 4" descr="Person with idea outline">
            <a:extLst>
              <a:ext uri="{FF2B5EF4-FFF2-40B4-BE49-F238E27FC236}">
                <a16:creationId xmlns:a16="http://schemas.microsoft.com/office/drawing/2014/main" id="{FD23E7DD-B5C6-B4E9-889C-DE1B9A20DA7E}"/>
              </a:ext>
            </a:extLst>
          </p:cNvPr>
          <p:cNvPicPr>
            <a:picLocks noGrp="1" noChangeAspect="1"/>
          </p:cNvPicPr>
          <p:nvPr>
            <p:ph idx="1"/>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93709" y="1974785"/>
            <a:ext cx="3857602" cy="3857602"/>
          </a:xfrm>
        </p:spPr>
      </p:pic>
      <p:pic>
        <p:nvPicPr>
          <p:cNvPr id="6" name="Audio 5" descr="Symbol indicating embedded audio">
            <a:hlinkClick r:id="" action="ppaction://media"/>
            <a:extLst>
              <a:ext uri="{FF2B5EF4-FFF2-40B4-BE49-F238E27FC236}">
                <a16:creationId xmlns:a16="http://schemas.microsoft.com/office/drawing/2014/main" id="{EE02C1AD-127A-5171-8520-707D6D3CCD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5798862"/>
      </p:ext>
    </p:extLst>
  </p:cSld>
  <p:clrMapOvr>
    <a:masterClrMapping/>
  </p:clrMapOvr>
  <mc:AlternateContent xmlns:mc="http://schemas.openxmlformats.org/markup-compatibility/2006" xmlns:p14="http://schemas.microsoft.com/office/powerpoint/2010/main">
    <mc:Choice Requires="p14">
      <p:transition spd="slow" p14:dur="2000" advTm="56156"/>
    </mc:Choice>
    <mc:Fallback xmlns="">
      <p:transition spd="slow" advTm="5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BA9F0-3A42-75B4-917F-D137C453C906}"/>
              </a:ext>
            </a:extLst>
          </p:cNvPr>
          <p:cNvSpPr>
            <a:spLocks noGrp="1"/>
          </p:cNvSpPr>
          <p:nvPr>
            <p:ph type="title"/>
          </p:nvPr>
        </p:nvSpPr>
        <p:spPr/>
        <p:txBody>
          <a:bodyPr>
            <a:normAutofit/>
          </a:bodyPr>
          <a:lstStyle/>
          <a:p>
            <a:r>
              <a:rPr lang="en-GB" sz="3200" b="1" dirty="0">
                <a:solidFill>
                  <a:srgbClr val="33CCCC"/>
                </a:solidFill>
                <a:latin typeface="Segoe UI" panose="020B0502040204020203" pitchFamily="34" charset="0"/>
                <a:cs typeface="Segoe UI" panose="020B0502040204020203" pitchFamily="34" charset="0"/>
              </a:rPr>
              <a:t>Points for reflection or discussion</a:t>
            </a:r>
          </a:p>
        </p:txBody>
      </p:sp>
      <p:sp>
        <p:nvSpPr>
          <p:cNvPr id="3" name="Content Placeholder 2">
            <a:extLst>
              <a:ext uri="{FF2B5EF4-FFF2-40B4-BE49-F238E27FC236}">
                <a16:creationId xmlns:a16="http://schemas.microsoft.com/office/drawing/2014/main" id="{81F36A0A-FCB4-5483-8CC7-6EF6127C7DD6}"/>
              </a:ext>
            </a:extLst>
          </p:cNvPr>
          <p:cNvSpPr>
            <a:spLocks noGrp="1"/>
          </p:cNvSpPr>
          <p:nvPr>
            <p:ph idx="1"/>
          </p:nvPr>
        </p:nvSpPr>
        <p:spPr>
          <a:xfrm>
            <a:off x="838200" y="1825625"/>
            <a:ext cx="5779575" cy="4351338"/>
          </a:xfrm>
        </p:spPr>
        <p:txBody>
          <a:bodyPr>
            <a:normAutofit/>
          </a:bodyPr>
          <a:lstStyle/>
          <a:p>
            <a:pPr marL="0" indent="0">
              <a:buNone/>
            </a:pPr>
            <a:r>
              <a:rPr lang="en-GB" sz="2400" dirty="0">
                <a:solidFill>
                  <a:schemeClr val="tx1">
                    <a:lumMod val="65000"/>
                    <a:lumOff val="35000"/>
                  </a:schemeClr>
                </a:solidFill>
                <a:latin typeface="Segoe UI" panose="020B0502040204020203" pitchFamily="34" charset="0"/>
                <a:cs typeface="Segoe UI" panose="020B0502040204020203" pitchFamily="34" charset="0"/>
              </a:rPr>
              <a:t>Sometimes differences of opinion occur during collaboration.</a:t>
            </a:r>
          </a:p>
          <a:p>
            <a:pPr marL="0" indent="0">
              <a:buNone/>
            </a:pPr>
            <a:endParaRPr lang="en-GB" sz="2400" dirty="0">
              <a:solidFill>
                <a:schemeClr val="tx1">
                  <a:lumMod val="65000"/>
                  <a:lumOff val="35000"/>
                </a:schemeClr>
              </a:solidFill>
              <a:latin typeface="Segoe UI" panose="020B0502040204020203" pitchFamily="34" charset="0"/>
              <a:cs typeface="Segoe UI" panose="020B0502040204020203" pitchFamily="34" charset="0"/>
            </a:endParaRPr>
          </a:p>
          <a:p>
            <a:pPr marL="0" indent="0">
              <a:buNone/>
            </a:pPr>
            <a:r>
              <a:rPr lang="en-GB" sz="2400" dirty="0">
                <a:solidFill>
                  <a:schemeClr val="tx1">
                    <a:lumMod val="65000"/>
                    <a:lumOff val="35000"/>
                  </a:schemeClr>
                </a:solidFill>
                <a:latin typeface="Segoe UI" panose="020B0502040204020203" pitchFamily="34" charset="0"/>
                <a:cs typeface="Segoe UI" panose="020B0502040204020203" pitchFamily="34" charset="0"/>
              </a:rPr>
              <a:t>In your setting, what processes are in place to manage conflict resolution?</a:t>
            </a:r>
          </a:p>
        </p:txBody>
      </p:sp>
      <p:pic>
        <p:nvPicPr>
          <p:cNvPr id="5" name="Graphic 4" descr="Thought bubble with solid fill">
            <a:extLst>
              <a:ext uri="{FF2B5EF4-FFF2-40B4-BE49-F238E27FC236}">
                <a16:creationId xmlns:a16="http://schemas.microsoft.com/office/drawing/2014/main" id="{2BFF08D5-BE3D-CB02-610E-790703379B9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082726" y="1825625"/>
            <a:ext cx="3779003" cy="3779003"/>
          </a:xfrm>
          <a:prstGeom prst="rect">
            <a:avLst/>
          </a:prstGeom>
        </p:spPr>
      </p:pic>
      <p:pic>
        <p:nvPicPr>
          <p:cNvPr id="6" name="Audio 5" descr="Symbol indicating embedded audio">
            <a:hlinkClick r:id="" action="ppaction://media"/>
            <a:extLst>
              <a:ext uri="{FF2B5EF4-FFF2-40B4-BE49-F238E27FC236}">
                <a16:creationId xmlns:a16="http://schemas.microsoft.com/office/drawing/2014/main" id="{CE7259F8-1F12-3158-153E-C6FF50DBE9C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96296904"/>
      </p:ext>
    </p:extLst>
  </p:cSld>
  <p:clrMapOvr>
    <a:masterClrMapping/>
  </p:clrMapOvr>
  <mc:AlternateContent xmlns:mc="http://schemas.openxmlformats.org/markup-compatibility/2006" xmlns:p14="http://schemas.microsoft.com/office/powerpoint/2010/main">
    <mc:Choice Requires="p14">
      <p:transition spd="slow" p14:dur="2000" advTm="16465"/>
    </mc:Choice>
    <mc:Fallback xmlns="">
      <p:transition spd="slow" advTm="1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341AB8-CC40-4891-8996-CB5891330128}"/>
              </a:ext>
            </a:extLst>
          </p:cNvPr>
          <p:cNvSpPr txBox="1"/>
          <p:nvPr/>
        </p:nvSpPr>
        <p:spPr>
          <a:xfrm>
            <a:off x="613458" y="5613722"/>
            <a:ext cx="6861687" cy="369332"/>
          </a:xfrm>
          <a:prstGeom prst="rect">
            <a:avLst/>
          </a:prstGeom>
          <a:noFill/>
        </p:spPr>
        <p:txBody>
          <a:bodyPr wrap="none" rtlCol="0">
            <a:spAutoFit/>
          </a:bodyPr>
          <a:lstStyle/>
          <a:p>
            <a:r>
              <a:rPr lang="en-GB">
                <a:hlinkClick r:id="rId5"/>
              </a:rPr>
              <a:t>The National Model of Professional Learning (</a:t>
            </a:r>
            <a:r>
              <a:rPr lang="en-GB" err="1">
                <a:hlinkClick r:id="rId5"/>
              </a:rPr>
              <a:t>education.gov.scot</a:t>
            </a:r>
            <a:r>
              <a:rPr lang="en-GB">
                <a:hlinkClick r:id="rId5"/>
              </a:rPr>
              <a:t>)</a:t>
            </a:r>
            <a:endParaRPr lang="en-GB"/>
          </a:p>
        </p:txBody>
      </p:sp>
      <p:pic>
        <p:nvPicPr>
          <p:cNvPr id="5" name="Picture 4" descr="This is image is the National Model for Professional Learning logo.  ">
            <a:extLst>
              <a:ext uri="{FF2B5EF4-FFF2-40B4-BE49-F238E27FC236}">
                <a16:creationId xmlns:a16="http://schemas.microsoft.com/office/drawing/2014/main" id="{4484EC2C-4745-4FCF-8D1D-E9CB34F3164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5440" y="1000563"/>
            <a:ext cx="4673982" cy="4535885"/>
          </a:xfrm>
          <a:prstGeom prst="rect">
            <a:avLst/>
          </a:prstGeom>
        </p:spPr>
      </p:pic>
      <p:sp>
        <p:nvSpPr>
          <p:cNvPr id="6" name="TextBox 5">
            <a:extLst>
              <a:ext uri="{FF2B5EF4-FFF2-40B4-BE49-F238E27FC236}">
                <a16:creationId xmlns:a16="http://schemas.microsoft.com/office/drawing/2014/main" id="{E5999467-0D0A-4BB1-BA7B-94312921821D}"/>
              </a:ext>
            </a:extLst>
          </p:cNvPr>
          <p:cNvSpPr txBox="1"/>
          <p:nvPr/>
        </p:nvSpPr>
        <p:spPr>
          <a:xfrm>
            <a:off x="5802084" y="1839428"/>
            <a:ext cx="5648445" cy="3108543"/>
          </a:xfrm>
          <a:prstGeom prst="rect">
            <a:avLst/>
          </a:prstGeom>
          <a:noFill/>
        </p:spPr>
        <p:txBody>
          <a:bodyPr wrap="square" lIns="91440" tIns="45720" rIns="91440" bIns="45720" rtlCol="0" anchor="t">
            <a:spAutoFit/>
          </a:bodyPr>
          <a:lstStyle/>
          <a:p>
            <a:r>
              <a:rPr lang="en-GB" sz="2400" dirty="0">
                <a:solidFill>
                  <a:srgbClr val="000000"/>
                </a:solidFill>
                <a:latin typeface="Segoe UI"/>
                <a:cs typeface="Segoe UI"/>
              </a:rPr>
              <a:t>This professional learning resource will support you to deepen your knowledge and understanding.</a:t>
            </a:r>
            <a:endParaRPr lang="en-GB" sz="2400" b="1" dirty="0">
              <a:solidFill>
                <a:srgbClr val="00ABB5"/>
              </a:solidFill>
              <a:latin typeface="Segoe UI" panose="020B0502040204020203" pitchFamily="34" charset="0"/>
              <a:cs typeface="Segoe UI" panose="020B0502040204020203" pitchFamily="34" charset="0"/>
            </a:endParaRPr>
          </a:p>
          <a:p>
            <a:endParaRPr lang="en-GB" sz="2400" dirty="0">
              <a:solidFill>
                <a:srgbClr val="000000"/>
              </a:solidFill>
              <a:latin typeface="Segoe UI"/>
              <a:cs typeface="Segoe UI"/>
            </a:endParaRPr>
          </a:p>
          <a:p>
            <a:r>
              <a:rPr lang="en-GB" sz="2400" dirty="0">
                <a:solidFill>
                  <a:srgbClr val="000000"/>
                </a:solidFill>
                <a:latin typeface="Segoe UI"/>
                <a:cs typeface="Segoe UI"/>
              </a:rPr>
              <a:t>You will have the opportunity to consider how to take this learning forward on your own and with others. </a:t>
            </a:r>
            <a:endParaRPr lang="en-GB" sz="2400" dirty="0">
              <a:solidFill>
                <a:srgbClr val="254061"/>
              </a:solidFill>
              <a:latin typeface="Segoe UI"/>
              <a:cs typeface="Segoe UI"/>
            </a:endParaRPr>
          </a:p>
          <a:p>
            <a:endParaRPr lang="en-GB" sz="2400" dirty="0">
              <a:solidFill>
                <a:srgbClr val="000000"/>
              </a:solidFill>
              <a:latin typeface="Segoe UI"/>
              <a:cs typeface="Segoe UI"/>
            </a:endParaRPr>
          </a:p>
        </p:txBody>
      </p:sp>
      <p:sp>
        <p:nvSpPr>
          <p:cNvPr id="4" name="Title 3">
            <a:extLst>
              <a:ext uri="{FF2B5EF4-FFF2-40B4-BE49-F238E27FC236}">
                <a16:creationId xmlns:a16="http://schemas.microsoft.com/office/drawing/2014/main" id="{B6649C85-462B-E421-5148-BB33EAE301F0}"/>
              </a:ext>
            </a:extLst>
          </p:cNvPr>
          <p:cNvSpPr txBox="1">
            <a:spLocks noGrp="1"/>
          </p:cNvSpPr>
          <p:nvPr>
            <p:ph type="title" idx="4294967295"/>
          </p:nvPr>
        </p:nvSpPr>
        <p:spPr>
          <a:xfrm>
            <a:off x="3792124" y="517340"/>
            <a:ext cx="8156207" cy="584775"/>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C4C4"/>
                </a:solidFill>
                <a:effectLst/>
                <a:uLnTx/>
                <a:uFillTx/>
                <a:latin typeface="Segoe UI"/>
                <a:ea typeface="+mn-ea"/>
                <a:cs typeface="Segoe UI"/>
              </a:rPr>
              <a:t>National Model for Professional Learning</a:t>
            </a:r>
            <a:endParaRPr kumimoji="0" lang="en-GB" sz="3200" b="1" i="0" u="none" strike="noStrike" kern="1200" cap="none" spc="0" normalizeH="0" baseline="0" noProof="0" dirty="0">
              <a:ln>
                <a:noFill/>
              </a:ln>
              <a:solidFill>
                <a:srgbClr val="00C4C4"/>
              </a:solidFill>
              <a:effectLst/>
              <a:uLnTx/>
              <a:uFillTx/>
              <a:latin typeface="Segoe UI" panose="020B0502040204020203" pitchFamily="34" charset="0"/>
              <a:ea typeface="+mn-ea"/>
              <a:cs typeface="Segoe UI" panose="020B0502040204020203" pitchFamily="34" charset="0"/>
            </a:endParaRPr>
          </a:p>
        </p:txBody>
      </p:sp>
      <p:pic>
        <p:nvPicPr>
          <p:cNvPr id="10" name="Audio 9" descr="Symbol indicating embedded audio">
            <a:hlinkClick r:id="" action="ppaction://media"/>
            <a:extLst>
              <a:ext uri="{FF2B5EF4-FFF2-40B4-BE49-F238E27FC236}">
                <a16:creationId xmlns:a16="http://schemas.microsoft.com/office/drawing/2014/main" id="{AC16708D-5A30-E8FD-3922-E81D5AC43BC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1038661"/>
      </p:ext>
    </p:extLst>
  </p:cSld>
  <p:clrMapOvr>
    <a:masterClrMapping/>
  </p:clrMapOvr>
  <mc:AlternateContent xmlns:mc="http://schemas.openxmlformats.org/markup-compatibility/2006" xmlns:p14="http://schemas.microsoft.com/office/powerpoint/2010/main">
    <mc:Choice Requires="p14">
      <p:transition spd="slow" p14:dur="2000" advTm="24711"/>
    </mc:Choice>
    <mc:Fallback xmlns="">
      <p:transition spd="slow" advTm="2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Grp="1" noChangeArrowheads="1"/>
          </p:cNvSpPr>
          <p:nvPr>
            <p:ph type="title" idx="4294967295"/>
          </p:nvPr>
        </p:nvSpPr>
        <p:spPr bwMode="auto">
          <a:xfrm>
            <a:off x="486957" y="479219"/>
            <a:ext cx="10991849"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33CCCC"/>
                </a:solidFill>
                <a:effectLst/>
                <a:uLnTx/>
                <a:uFillTx/>
                <a:latin typeface="Segoe UI" panose="020B0502040204020203" pitchFamily="34" charset="0"/>
                <a:ea typeface="ＭＳ Ｐゴシック"/>
                <a:cs typeface="Segoe UI" panose="020B0502040204020203" pitchFamily="34" charset="0"/>
              </a:rPr>
              <a:t>Reflection</a:t>
            </a:r>
            <a:endParaRPr kumimoji="0" lang="en-GB" sz="3200" b="1" i="0" u="none" strike="noStrike" kern="1200" cap="none" spc="0" normalizeH="0" baseline="0" noProof="0" dirty="0">
              <a:ln>
                <a:noFill/>
              </a:ln>
              <a:solidFill>
                <a:srgbClr val="33CCCC"/>
              </a:solidFill>
              <a:effectLst/>
              <a:uLnTx/>
              <a:uFillTx/>
              <a:latin typeface="Segoe UI" panose="020B0502040204020203" pitchFamily="34" charset="0"/>
              <a:ea typeface="ＭＳ Ｐゴシック" pitchFamily="34" charset="-128"/>
              <a:cs typeface="Segoe UI" panose="020B0502040204020203" pitchFamily="34" charset="0"/>
            </a:endParaRPr>
          </a:p>
        </p:txBody>
      </p:sp>
      <p:pic>
        <p:nvPicPr>
          <p:cNvPr id="3" name="Picture 2" descr="This image represents a reflective activity. It is of 2 icons representing people next to a large question mark.    ">
            <a:extLst>
              <a:ext uri="{FF2B5EF4-FFF2-40B4-BE49-F238E27FC236}">
                <a16:creationId xmlns:a16="http://schemas.microsoft.com/office/drawing/2014/main" id="{CEE256A8-AE22-4329-B67D-6B875915442C}"/>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570084" y="1464679"/>
            <a:ext cx="1001214" cy="994682"/>
          </a:xfrm>
          <a:prstGeom prst="rect">
            <a:avLst/>
          </a:prstGeom>
          <a:noFill/>
          <a:ln>
            <a:noFill/>
          </a:ln>
        </p:spPr>
      </p:pic>
      <p:sp>
        <p:nvSpPr>
          <p:cNvPr id="2" name="TextBox 1">
            <a:extLst>
              <a:ext uri="{FF2B5EF4-FFF2-40B4-BE49-F238E27FC236}">
                <a16:creationId xmlns:a16="http://schemas.microsoft.com/office/drawing/2014/main" id="{20B3CDD1-A1DE-D766-9D97-76F31AC9D1D4}"/>
              </a:ext>
            </a:extLst>
          </p:cNvPr>
          <p:cNvSpPr txBox="1"/>
          <p:nvPr/>
        </p:nvSpPr>
        <p:spPr>
          <a:xfrm>
            <a:off x="1734948" y="1466486"/>
            <a:ext cx="10294640" cy="3181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latin typeface="Segoe UI"/>
                <a:cs typeface="Arial"/>
              </a:rPr>
              <a:t>From what you have learned so far, think about:</a:t>
            </a:r>
            <a:endParaRPr lang="en-US" sz="2400">
              <a:latin typeface="Segoe UI"/>
              <a:cs typeface="Segoe UI"/>
            </a:endParaRPr>
          </a:p>
          <a:p>
            <a:endParaRPr lang="en-GB" sz="2400" b="1">
              <a:latin typeface="Segoe UI"/>
              <a:cs typeface="Arial"/>
            </a:endParaRPr>
          </a:p>
          <a:p>
            <a:pPr marL="457200" indent="-457200">
              <a:lnSpc>
                <a:spcPct val="130000"/>
              </a:lnSpc>
              <a:buFont typeface="Arial"/>
              <a:buChar char="•"/>
            </a:pPr>
            <a:r>
              <a:rPr lang="en-GB" sz="2400">
                <a:latin typeface="Segoe UI"/>
                <a:cs typeface="Arial"/>
              </a:rPr>
              <a:t>How has this made you feel?</a:t>
            </a:r>
          </a:p>
          <a:p>
            <a:pPr marL="457200" indent="-457200">
              <a:lnSpc>
                <a:spcPct val="130000"/>
              </a:lnSpc>
              <a:buFont typeface="Arial"/>
              <a:buChar char="•"/>
            </a:pPr>
            <a:r>
              <a:rPr lang="en-GB" sz="2400">
                <a:latin typeface="Segoe UI"/>
                <a:cs typeface="Arial"/>
              </a:rPr>
              <a:t>What has this made you think about?</a:t>
            </a:r>
          </a:p>
          <a:p>
            <a:pPr marL="457200" indent="-457200">
              <a:lnSpc>
                <a:spcPct val="130000"/>
              </a:lnSpc>
              <a:buFont typeface="Arial"/>
              <a:buChar char="•"/>
            </a:pPr>
            <a:r>
              <a:rPr lang="en-GB" sz="2400">
                <a:latin typeface="Segoe UI"/>
                <a:cs typeface="Arial"/>
              </a:rPr>
              <a:t>What one action would you like to take forward?</a:t>
            </a:r>
          </a:p>
          <a:p>
            <a:pPr marL="457200" indent="-457200">
              <a:lnSpc>
                <a:spcPct val="130000"/>
              </a:lnSpc>
              <a:buFont typeface="Arial"/>
              <a:buChar char="•"/>
            </a:pPr>
            <a:r>
              <a:rPr lang="en-GB" sz="2400">
                <a:latin typeface="Segoe UI"/>
                <a:cs typeface="Arial"/>
              </a:rPr>
              <a:t>How can you link what you plan to do with others in your setting?</a:t>
            </a:r>
          </a:p>
          <a:p>
            <a:pPr marL="457200" indent="-457200">
              <a:lnSpc>
                <a:spcPct val="130000"/>
              </a:lnSpc>
              <a:buFont typeface="Arial"/>
              <a:buChar char="•"/>
            </a:pPr>
            <a:r>
              <a:rPr lang="en-GB" sz="2400">
                <a:latin typeface="Segoe UI"/>
                <a:cs typeface="Arial"/>
              </a:rPr>
              <a:t>How you will know that this learning has made a difference?</a:t>
            </a:r>
          </a:p>
        </p:txBody>
      </p:sp>
      <p:pic>
        <p:nvPicPr>
          <p:cNvPr id="6" name="Audio 5" descr="Symbol indicating embedded audio">
            <a:hlinkClick r:id="" action="ppaction://media"/>
            <a:extLst>
              <a:ext uri="{FF2B5EF4-FFF2-40B4-BE49-F238E27FC236}">
                <a16:creationId xmlns:a16="http://schemas.microsoft.com/office/drawing/2014/main" id="{AD625B88-542A-E576-E74F-4AD8FFE7968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61061140"/>
      </p:ext>
    </p:extLst>
  </p:cSld>
  <p:clrMapOvr>
    <a:masterClrMapping/>
  </p:clrMapOvr>
  <mc:AlternateContent xmlns:mc="http://schemas.openxmlformats.org/markup-compatibility/2006" xmlns:p14="http://schemas.microsoft.com/office/powerpoint/2010/main">
    <mc:Choice Requires="p14">
      <p:transition spd="slow" p14:dur="2000" advTm="22227"/>
    </mc:Choice>
    <mc:Fallback xmlns="">
      <p:transition spd="slow" advTm="2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B3CDD1-A1DE-D766-9D97-76F31AC9D1D4}"/>
              </a:ext>
            </a:extLst>
          </p:cNvPr>
          <p:cNvSpPr txBox="1"/>
          <p:nvPr/>
        </p:nvSpPr>
        <p:spPr>
          <a:xfrm>
            <a:off x="1778258" y="1029972"/>
            <a:ext cx="6695182"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Segoe UI"/>
                <a:ea typeface="+mn-ea"/>
                <a:cs typeface="Arial"/>
              </a:rPr>
              <a:t>From now until March 2024 we will be taking feedback on these resources so that we can make changes in advance of a formal launch of the Professional Learning Framework in June 2024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Segoe UI"/>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1" i="0" u="none" strike="noStrike" kern="1200" cap="none" spc="0" normalizeH="0" baseline="0" noProof="0">
                <a:ln>
                  <a:noFill/>
                </a:ln>
                <a:solidFill>
                  <a:prstClr val="black"/>
                </a:solidFill>
                <a:effectLst/>
                <a:uLnTx/>
                <a:uFillTx/>
                <a:latin typeface="Segoe UI"/>
                <a:ea typeface="+mn-ea"/>
                <a:cs typeface="Arial"/>
              </a:rPr>
              <a:t>Your feedback could help us improve this resource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Segoe UI"/>
              <a:ea typeface="+mn-ea"/>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Segoe UI"/>
                <a:ea typeface="+mn-ea"/>
                <a:cs typeface="Arial"/>
              </a:rPr>
              <a:t>Please complete this short form, using the link or QR code, to let us know what you thought of it and any suggestions you have on how it could be improved </a:t>
            </a:r>
            <a:endParaRPr kumimoji="0" lang="en-US" sz="2200" b="0" i="0" u="none" strike="noStrike" kern="1200" cap="none" spc="0" normalizeH="0" baseline="0" noProof="0">
              <a:ln>
                <a:noFill/>
              </a:ln>
              <a:solidFill>
                <a:prstClr val="black"/>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a:ln>
                <a:noFill/>
              </a:ln>
              <a:solidFill>
                <a:prstClr val="black"/>
              </a:solidFill>
              <a:effectLst/>
              <a:uLnTx/>
              <a:uFillTx/>
              <a:latin typeface="Segoe UI"/>
              <a:ea typeface="+mn-ea"/>
              <a:cs typeface="Arial"/>
            </a:endParaRPr>
          </a:p>
        </p:txBody>
      </p:sp>
      <p:pic>
        <p:nvPicPr>
          <p:cNvPr id="4" name="Picture 3" descr="This is the Education Scotland, Inclusion, Wellbeing and Equalities logo. It is blue green and yellow.">
            <a:extLst>
              <a:ext uri="{FF2B5EF4-FFF2-40B4-BE49-F238E27FC236}">
                <a16:creationId xmlns:a16="http://schemas.microsoft.com/office/drawing/2014/main" id="{7FB749AE-829F-F913-873C-6AEBCC4555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2829" y="0"/>
            <a:ext cx="1321787" cy="677520"/>
          </a:xfrm>
          <a:prstGeom prst="rect">
            <a:avLst/>
          </a:prstGeom>
        </p:spPr>
      </p:pic>
      <p:sp>
        <p:nvSpPr>
          <p:cNvPr id="7" name="TextBox 6">
            <a:extLst>
              <a:ext uri="{FF2B5EF4-FFF2-40B4-BE49-F238E27FC236}">
                <a16:creationId xmlns:a16="http://schemas.microsoft.com/office/drawing/2014/main" id="{689B5DA9-7EB1-6512-7768-8CC6D2B5FF9E}"/>
              </a:ext>
            </a:extLst>
          </p:cNvPr>
          <p:cNvSpPr txBox="1"/>
          <p:nvPr/>
        </p:nvSpPr>
        <p:spPr>
          <a:xfrm>
            <a:off x="2097024" y="5567045"/>
            <a:ext cx="624230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strike="noStrike" kern="1200" cap="none" spc="0" normalizeH="0" noProof="0">
                <a:ln>
                  <a:noFill/>
                </a:ln>
                <a:effectLst/>
                <a:uLnTx/>
                <a:uFillTx/>
                <a:latin typeface="Segoe UI" panose="020B0502040204020203" pitchFamily="34" charset="0"/>
                <a:ea typeface="Calibri" panose="020F0502020204030204" pitchFamily="34" charset="0"/>
                <a:cs typeface="Segoe UI" panose="020B0502040204020203" pitchFamily="34" charset="0"/>
              </a:rPr>
              <a:t>LINK</a:t>
            </a:r>
            <a:r>
              <a:rPr kumimoji="0" lang="en-GB" sz="2400" b="0" i="0" strike="noStrike" kern="1200" cap="none" spc="0" normalizeH="0" noProof="0">
                <a:ln>
                  <a:noFill/>
                </a:ln>
                <a:effectLst/>
                <a:uLnTx/>
                <a:uFillTx/>
                <a:latin typeface="Segoe UI" panose="020B0502040204020203" pitchFamily="34" charset="0"/>
                <a:ea typeface="Calibri" panose="020F0502020204030204" pitchFamily="34" charset="0"/>
                <a:cs typeface="Segoe UI" panose="020B0502040204020203" pitchFamily="34" charset="0"/>
              </a:rPr>
              <a:t>: </a:t>
            </a:r>
            <a:r>
              <a:rPr kumimoji="0" lang="en-GB" sz="2400" b="0" i="0" u="sng" strike="noStrike" kern="1200" cap="none" spc="0" normalizeH="0" baseline="0" noProof="0">
                <a:ln>
                  <a:noFill/>
                </a:ln>
                <a:solidFill>
                  <a:srgbClr val="00C8A5"/>
                </a:solidFill>
                <a:effectLst/>
                <a:uLnTx/>
                <a:uFillTx/>
                <a:latin typeface="Segoe UI" panose="020B0502040204020203" pitchFamily="34" charset="0"/>
                <a:ea typeface="Calibri" panose="020F0502020204030204"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https://forms.office.com/e/b5PCpJJJ3P</a:t>
            </a:r>
            <a:endParaRPr kumimoji="0" lang="en-GB" sz="1800" b="0" i="0" u="none" strike="noStrike" kern="12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pic>
        <p:nvPicPr>
          <p:cNvPr id="12" name="Picture 11" descr="This is an image of a pencil and forms with the text Feedback Form at the bottom. ">
            <a:extLst>
              <a:ext uri="{FF2B5EF4-FFF2-40B4-BE49-F238E27FC236}">
                <a16:creationId xmlns:a16="http://schemas.microsoft.com/office/drawing/2014/main" id="{0EA6FC52-B4E5-86A6-CB22-60CCD004DB9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6956" y="1122116"/>
            <a:ext cx="1052755" cy="1182506"/>
          </a:xfrm>
          <a:prstGeom prst="rect">
            <a:avLst/>
          </a:prstGeom>
          <a:ln w="50800">
            <a:noFill/>
          </a:ln>
        </p:spPr>
      </p:pic>
      <p:pic>
        <p:nvPicPr>
          <p:cNvPr id="5" name="Picture 4" descr="This image is a QR code to access an evaluation form">
            <a:extLst>
              <a:ext uri="{FF2B5EF4-FFF2-40B4-BE49-F238E27FC236}">
                <a16:creationId xmlns:a16="http://schemas.microsoft.com/office/drawing/2014/main" id="{BC7184C6-B54B-A525-1269-6274803082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58693" y="1558835"/>
            <a:ext cx="3146351" cy="3167051"/>
          </a:xfrm>
          <a:prstGeom prst="rect">
            <a:avLst/>
          </a:prstGeom>
        </p:spPr>
      </p:pic>
      <p:sp>
        <p:nvSpPr>
          <p:cNvPr id="3" name="Title 2">
            <a:extLst>
              <a:ext uri="{FF2B5EF4-FFF2-40B4-BE49-F238E27FC236}">
                <a16:creationId xmlns:a16="http://schemas.microsoft.com/office/drawing/2014/main" id="{5F67C57E-D395-3B2B-7565-705BC2E28806}"/>
              </a:ext>
            </a:extLst>
          </p:cNvPr>
          <p:cNvSpPr>
            <a:spLocks noGrp="1"/>
          </p:cNvSpPr>
          <p:nvPr>
            <p:ph type="title"/>
          </p:nvPr>
        </p:nvSpPr>
        <p:spPr>
          <a:xfrm>
            <a:off x="641699" y="291644"/>
            <a:ext cx="10836972" cy="711200"/>
          </a:xfrm>
        </p:spPr>
        <p:txBody>
          <a:bodyPr/>
          <a:lstStyle/>
          <a:p>
            <a:r>
              <a:rPr lang="en-GB"/>
              <a:t>We value your feedback </a:t>
            </a:r>
          </a:p>
        </p:txBody>
      </p:sp>
    </p:spTree>
    <p:extLst>
      <p:ext uri="{BB962C8B-B14F-4D97-AF65-F5344CB8AC3E}">
        <p14:creationId xmlns:p14="http://schemas.microsoft.com/office/powerpoint/2010/main" val="986382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3768" y="1916499"/>
            <a:ext cx="10827033" cy="3039180"/>
          </a:xfrm>
        </p:spPr>
        <p:txBody>
          <a:bodyPr/>
          <a:lstStyle/>
          <a:p>
            <a:r>
              <a:rPr lang="en-US" sz="1400" b="1"/>
              <a:t>Education Scotland</a:t>
            </a:r>
          </a:p>
          <a:p>
            <a:r>
              <a:rPr lang="en-US" sz="1400" err="1"/>
              <a:t>Denholm</a:t>
            </a:r>
            <a:r>
              <a:rPr lang="en-US" sz="1400"/>
              <a:t> House</a:t>
            </a:r>
            <a:endParaRPr lang="en-GB" sz="1400"/>
          </a:p>
          <a:p>
            <a:r>
              <a:rPr lang="en-US" sz="1400" err="1"/>
              <a:t>Almondvale</a:t>
            </a:r>
            <a:r>
              <a:rPr lang="en-US" sz="1400"/>
              <a:t> Business Park</a:t>
            </a:r>
            <a:endParaRPr lang="en-GB" sz="1400"/>
          </a:p>
          <a:p>
            <a:r>
              <a:rPr lang="en-US" sz="1400" err="1"/>
              <a:t>Almondvale</a:t>
            </a:r>
            <a:r>
              <a:rPr lang="en-US" sz="1400"/>
              <a:t> Way</a:t>
            </a:r>
            <a:endParaRPr lang="en-GB" sz="1400"/>
          </a:p>
          <a:p>
            <a:r>
              <a:rPr lang="en-US" sz="1400"/>
              <a:t>Livingston EH54 6GA</a:t>
            </a:r>
            <a:endParaRPr lang="en-GB" sz="1400"/>
          </a:p>
          <a:p>
            <a:endParaRPr lang="en-GB" sz="1400"/>
          </a:p>
          <a:p>
            <a:r>
              <a:rPr lang="en-US" sz="1400" b="1"/>
              <a:t>T   </a:t>
            </a:r>
            <a:r>
              <a:rPr lang="en-US" sz="1400"/>
              <a:t>+44 (0)131 244 5000</a:t>
            </a:r>
            <a:endParaRPr lang="en-GB" sz="1400"/>
          </a:p>
          <a:p>
            <a:r>
              <a:rPr lang="en-US" sz="1400" b="1"/>
              <a:t>E   </a:t>
            </a:r>
            <a:r>
              <a:rPr lang="en-US" sz="1400"/>
              <a:t>enquiries@educationscotland.gsi.gov.uk</a:t>
            </a:r>
            <a:endParaRPr lang="en-GB" sz="1400"/>
          </a:p>
          <a:p>
            <a:r>
              <a:rPr lang="en-US" sz="1400"/>
              <a:t> </a:t>
            </a:r>
            <a:endParaRPr lang="en-GB" sz="1400"/>
          </a:p>
        </p:txBody>
      </p:sp>
      <p:pic>
        <p:nvPicPr>
          <p:cNvPr id="4" name="Picture 3" descr="This is the Education Scotland logo. It is blue green and yellow."/>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6913" y="398639"/>
            <a:ext cx="2604792" cy="1131025"/>
          </a:xfrm>
          <a:prstGeom prst="rect">
            <a:avLst/>
          </a:prstGeom>
        </p:spPr>
      </p:pic>
      <p:pic>
        <p:nvPicPr>
          <p:cNvPr id="7" name="Picture 6" descr="This decorative image is part of the Education Scotland branding. It is 2 teal-coloured overlapping triangles.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752516"/>
            <a:ext cx="12209380" cy="3105484"/>
          </a:xfrm>
          <a:prstGeom prst="rect">
            <a:avLst/>
          </a:prstGeom>
        </p:spPr>
      </p:pic>
      <p:sp>
        <p:nvSpPr>
          <p:cNvPr id="2" name="Title 1">
            <a:extLst>
              <a:ext uri="{FF2B5EF4-FFF2-40B4-BE49-F238E27FC236}">
                <a16:creationId xmlns:a16="http://schemas.microsoft.com/office/drawing/2014/main" id="{F85E4C37-5DB2-CDCE-E7F6-4240E149CE9D}"/>
              </a:ext>
            </a:extLst>
          </p:cNvPr>
          <p:cNvSpPr txBox="1">
            <a:spLocks noGrp="1"/>
          </p:cNvSpPr>
          <p:nvPr>
            <p:ph type="title" idx="4294967295"/>
          </p:nvPr>
        </p:nvSpPr>
        <p:spPr>
          <a:xfrm>
            <a:off x="6611048" y="5972962"/>
            <a:ext cx="5580952"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mn-lt"/>
                <a:ea typeface="+mn-ea"/>
                <a:cs typeface="+mn-cs"/>
              </a:rPr>
              <a:t>For Scotland's learners, with Scotland's educators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mn-lt"/>
                <a:ea typeface="+mn-ea"/>
                <a:cs typeface="+mn-cs"/>
              </a:rPr>
              <a:t>Do luchd-ionnsachaidh na h-Alba, le luchd-foghlaim Alba </a:t>
            </a:r>
          </a:p>
        </p:txBody>
      </p:sp>
    </p:spTree>
    <p:extLst>
      <p:ext uri="{BB962C8B-B14F-4D97-AF65-F5344CB8AC3E}">
        <p14:creationId xmlns:p14="http://schemas.microsoft.com/office/powerpoint/2010/main" val="73352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TextBox 1"/>
          <p:cNvSpPr txBox="1">
            <a:spLocks noChangeArrowheads="1"/>
          </p:cNvSpPr>
          <p:nvPr/>
        </p:nvSpPr>
        <p:spPr bwMode="auto">
          <a:xfrm>
            <a:off x="239185" y="704850"/>
            <a:ext cx="1099184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en-GB" sz="3200" b="1">
                <a:solidFill>
                  <a:schemeClr val="bg1"/>
                </a:solidFill>
              </a:rPr>
              <a:t>Pause for Thought… </a:t>
            </a:r>
          </a:p>
        </p:txBody>
      </p:sp>
      <p:pic>
        <p:nvPicPr>
          <p:cNvPr id="2" name="Picture 1" descr="This is image is the National Model for Professional Learning logo.  "/>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45293" y="135185"/>
            <a:ext cx="2046706" cy="1978624"/>
          </a:xfrm>
          <a:prstGeom prst="rect">
            <a:avLst/>
          </a:prstGeom>
        </p:spPr>
      </p:pic>
      <p:sp>
        <p:nvSpPr>
          <p:cNvPr id="3" name="Title 2"/>
          <p:cNvSpPr txBox="1">
            <a:spLocks noGrp="1"/>
          </p:cNvSpPr>
          <p:nvPr>
            <p:ph type="title" idx="4294967295"/>
          </p:nvPr>
        </p:nvSpPr>
        <p:spPr>
          <a:xfrm>
            <a:off x="442199" y="560472"/>
            <a:ext cx="3403817"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00C4C4"/>
                </a:solidFill>
                <a:effectLst/>
                <a:uLnTx/>
                <a:uFillTx/>
                <a:latin typeface="Segoe UI" panose="020B0502040204020203" pitchFamily="34" charset="0"/>
                <a:ea typeface="+mn-ea"/>
                <a:cs typeface="Segoe UI" panose="020B0502040204020203" pitchFamily="34" charset="0"/>
              </a:rPr>
              <a:t>Welcome </a:t>
            </a:r>
          </a:p>
        </p:txBody>
      </p:sp>
      <p:sp>
        <p:nvSpPr>
          <p:cNvPr id="5" name="TextBox 4"/>
          <p:cNvSpPr txBox="1"/>
          <p:nvPr/>
        </p:nvSpPr>
        <p:spPr>
          <a:xfrm>
            <a:off x="500283" y="2007995"/>
            <a:ext cx="9495885" cy="3416320"/>
          </a:xfrm>
          <a:prstGeom prst="rect">
            <a:avLst/>
          </a:prstGeom>
          <a:noFill/>
        </p:spPr>
        <p:txBody>
          <a:bodyPr wrap="square" lIns="91440" tIns="45720" rIns="91440" bIns="45720" rtlCol="0" anchor="t">
            <a:spAutoFit/>
          </a:bodyPr>
          <a:lstStyle/>
          <a:p>
            <a:pPr>
              <a:lnSpc>
                <a:spcPct val="150000"/>
              </a:lnSpc>
            </a:pPr>
            <a:r>
              <a:rPr lang="en-GB" sz="2400" dirty="0">
                <a:solidFill>
                  <a:schemeClr val="tx1">
                    <a:lumMod val="65000"/>
                    <a:lumOff val="35000"/>
                  </a:schemeClr>
                </a:solidFill>
                <a:latin typeface="Segoe UI"/>
                <a:cs typeface="Segoe UI"/>
              </a:rPr>
              <a:t>This session provides an opportunity to:</a:t>
            </a:r>
          </a:p>
          <a:p>
            <a:pPr marL="457200" indent="-457200">
              <a:lnSpc>
                <a:spcPct val="150000"/>
              </a:lnSpc>
              <a:buFont typeface="Arial" panose="020B0604020202020204" pitchFamily="34" charset="0"/>
              <a:buChar char="•"/>
            </a:pPr>
            <a:r>
              <a:rPr lang="en-GB" sz="2400" dirty="0">
                <a:solidFill>
                  <a:schemeClr val="tx1">
                    <a:lumMod val="65000"/>
                    <a:lumOff val="35000"/>
                  </a:schemeClr>
                </a:solidFill>
                <a:latin typeface="Segoe UI"/>
                <a:cs typeface="Segoe UI"/>
              </a:rPr>
              <a:t>Consider what is meant by collaborative working</a:t>
            </a:r>
          </a:p>
          <a:p>
            <a:pPr marL="457200" indent="-457200">
              <a:lnSpc>
                <a:spcPct val="150000"/>
              </a:lnSpc>
              <a:buFont typeface="Arial" panose="020B0604020202020204" pitchFamily="34" charset="0"/>
              <a:buChar char="•"/>
            </a:pPr>
            <a:r>
              <a:rPr lang="en-GB" sz="2400" dirty="0">
                <a:solidFill>
                  <a:schemeClr val="tx1">
                    <a:lumMod val="65000"/>
                    <a:lumOff val="35000"/>
                  </a:schemeClr>
                </a:solidFill>
                <a:latin typeface="Segoe UI"/>
                <a:cs typeface="Segoe UI"/>
              </a:rPr>
              <a:t>Think about partnerships with parents, carers and learners</a:t>
            </a:r>
          </a:p>
          <a:p>
            <a:pPr marL="457200" indent="-457200">
              <a:lnSpc>
                <a:spcPct val="150000"/>
              </a:lnSpc>
              <a:buFont typeface="Arial" panose="020B0604020202020204" pitchFamily="34" charset="0"/>
              <a:buChar char="•"/>
            </a:pPr>
            <a:r>
              <a:rPr lang="en-GB" sz="2400" dirty="0">
                <a:solidFill>
                  <a:schemeClr val="tx1">
                    <a:lumMod val="65000"/>
                    <a:lumOff val="35000"/>
                  </a:schemeClr>
                </a:solidFill>
                <a:latin typeface="Segoe UI"/>
                <a:cs typeface="Segoe UI"/>
              </a:rPr>
              <a:t>Reflect on the effectiveness of approaches in your own practice and setting</a:t>
            </a:r>
            <a:endParaRPr lang="en-GB" sz="2400" dirty="0">
              <a:solidFill>
                <a:schemeClr val="tx1">
                  <a:lumMod val="65000"/>
                  <a:lumOff val="35000"/>
                </a:schemeClr>
              </a:solidFill>
              <a:latin typeface="Segoe UI" panose="020B0502040204020203" pitchFamily="34" charset="0"/>
              <a:cs typeface="Segoe UI" panose="020B0502040204020203" pitchFamily="34" charset="0"/>
            </a:endParaRPr>
          </a:p>
          <a:p>
            <a:endParaRPr lang="en-GB" sz="3600" dirty="0">
              <a:solidFill>
                <a:srgbClr val="00C4C4"/>
              </a:solidFill>
            </a:endParaRPr>
          </a:p>
        </p:txBody>
      </p:sp>
      <p:pic>
        <p:nvPicPr>
          <p:cNvPr id="11" name="Audio 10" descr="Symbol indicating embedded audio">
            <a:hlinkClick r:id="" action="ppaction://media"/>
            <a:extLst>
              <a:ext uri="{FF2B5EF4-FFF2-40B4-BE49-F238E27FC236}">
                <a16:creationId xmlns:a16="http://schemas.microsoft.com/office/drawing/2014/main" id="{630AD2B4-DF9A-62D4-E092-FCBF81B8CC5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41572" y="4675374"/>
            <a:ext cx="2057400" cy="2057400"/>
          </a:xfrm>
          <a:prstGeom prst="ellipse">
            <a:avLst/>
          </a:prstGeom>
        </p:spPr>
      </p:pic>
    </p:spTree>
    <p:extLst>
      <p:ext uri="{BB962C8B-B14F-4D97-AF65-F5344CB8AC3E}">
        <p14:creationId xmlns:p14="http://schemas.microsoft.com/office/powerpoint/2010/main" val="2944124281"/>
      </p:ext>
    </p:extLst>
  </p:cSld>
  <p:clrMapOvr>
    <a:masterClrMapping/>
  </p:clrMapOvr>
  <mc:AlternateContent xmlns:mc="http://schemas.openxmlformats.org/markup-compatibility/2006" xmlns:p14="http://schemas.microsoft.com/office/powerpoint/2010/main">
    <mc:Choice Requires="p14">
      <p:transition spd="slow" p14:dur="2000" advTm="18381"/>
    </mc:Choice>
    <mc:Fallback xmlns="">
      <p:transition spd="slow" advTm="18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is image represents Collaborative Partnerships.  It shows Collaborative Partnership at the centre, surrounded by roles involved in collaborative working, including the learner, parents and carers, Social Work, School staff team, Health Professionals, Third Sector and Local Authority supports">
            <a:extLst>
              <a:ext uri="{FF2B5EF4-FFF2-40B4-BE49-F238E27FC236}">
                <a16:creationId xmlns:a16="http://schemas.microsoft.com/office/drawing/2014/main" id="{CB21715E-496D-8D22-ABA0-A344708FA986}"/>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2929457" y="358414"/>
            <a:ext cx="5705729" cy="5638867"/>
          </a:xfrm>
          <a:prstGeom prst="rect">
            <a:avLst/>
          </a:prstGeom>
        </p:spPr>
      </p:pic>
      <p:pic>
        <p:nvPicPr>
          <p:cNvPr id="5" name="Audio 4" descr="Symbol indicating embedded audio">
            <a:hlinkClick r:id="" action="ppaction://media"/>
            <a:extLst>
              <a:ext uri="{FF2B5EF4-FFF2-40B4-BE49-F238E27FC236}">
                <a16:creationId xmlns:a16="http://schemas.microsoft.com/office/drawing/2014/main" id="{CB1838F9-C62E-3E22-D2F1-1D88791DE56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43940368"/>
      </p:ext>
    </p:extLst>
  </p:cSld>
  <p:clrMapOvr>
    <a:masterClrMapping/>
  </p:clrMapOvr>
  <mc:AlternateContent xmlns:mc="http://schemas.openxmlformats.org/markup-compatibility/2006" xmlns:p14="http://schemas.microsoft.com/office/powerpoint/2010/main">
    <mc:Choice Requires="p14">
      <p:transition spd="slow" p14:dur="2000" advTm="30014"/>
    </mc:Choice>
    <mc:Fallback xmlns="">
      <p:transition spd="slow" advTm="30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B80D84E-ED62-4D6C-9C88-A4C855F76702}"/>
              </a:ext>
            </a:extLst>
          </p:cNvPr>
          <p:cNvSpPr txBox="1">
            <a:spLocks noGrp="1"/>
          </p:cNvSpPr>
          <p:nvPr>
            <p:ph type="title" idx="4294967295"/>
          </p:nvPr>
        </p:nvSpPr>
        <p:spPr>
          <a:xfrm>
            <a:off x="359328" y="311665"/>
            <a:ext cx="10836972" cy="11750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1" fontAlgn="base" hangingPunct="1">
              <a:spcBef>
                <a:spcPct val="0"/>
              </a:spcBef>
              <a:spcAft>
                <a:spcPct val="0"/>
              </a:spcAft>
              <a:defRPr sz="3000" b="1">
                <a:solidFill>
                  <a:srgbClr val="00ABB5"/>
                </a:solidFill>
                <a:latin typeface="+mj-lt"/>
                <a:ea typeface="+mj-ea"/>
                <a:cs typeface="+mj-cs"/>
              </a:defRPr>
            </a:lvl1pPr>
            <a:lvl2pPr algn="l" rtl="0" eaLnBrk="1" fontAlgn="base" hangingPunct="1">
              <a:spcBef>
                <a:spcPct val="0"/>
              </a:spcBef>
              <a:spcAft>
                <a:spcPct val="0"/>
              </a:spcAft>
              <a:defRPr sz="3000" b="1">
                <a:solidFill>
                  <a:srgbClr val="000000"/>
                </a:solidFill>
                <a:latin typeface="Arial" charset="0"/>
                <a:cs typeface="Arial" charset="0"/>
              </a:defRPr>
            </a:lvl2pPr>
            <a:lvl3pPr algn="l" rtl="0" eaLnBrk="1" fontAlgn="base" hangingPunct="1">
              <a:spcBef>
                <a:spcPct val="0"/>
              </a:spcBef>
              <a:spcAft>
                <a:spcPct val="0"/>
              </a:spcAft>
              <a:defRPr sz="3000" b="1">
                <a:solidFill>
                  <a:srgbClr val="000000"/>
                </a:solidFill>
                <a:latin typeface="Arial" charset="0"/>
                <a:cs typeface="Arial" charset="0"/>
              </a:defRPr>
            </a:lvl3pPr>
            <a:lvl4pPr algn="l" rtl="0" eaLnBrk="1" fontAlgn="base" hangingPunct="1">
              <a:spcBef>
                <a:spcPct val="0"/>
              </a:spcBef>
              <a:spcAft>
                <a:spcPct val="0"/>
              </a:spcAft>
              <a:defRPr sz="3000" b="1">
                <a:solidFill>
                  <a:srgbClr val="000000"/>
                </a:solidFill>
                <a:latin typeface="Arial" charset="0"/>
                <a:cs typeface="Arial" charset="0"/>
              </a:defRPr>
            </a:lvl4pPr>
            <a:lvl5pPr algn="l" rtl="0" eaLnBrk="1" fontAlgn="base" hangingPunct="1">
              <a:spcBef>
                <a:spcPct val="0"/>
              </a:spcBef>
              <a:spcAft>
                <a:spcPct val="0"/>
              </a:spcAft>
              <a:defRPr sz="3000" b="1">
                <a:solidFill>
                  <a:srgbClr val="000000"/>
                </a:solidFill>
                <a:latin typeface="Arial" charset="0"/>
                <a:cs typeface="Arial" charset="0"/>
              </a:defRPr>
            </a:lvl5pPr>
            <a:lvl6pPr marL="457200" algn="l" rtl="0" eaLnBrk="1" fontAlgn="base" hangingPunct="1">
              <a:spcBef>
                <a:spcPct val="0"/>
              </a:spcBef>
              <a:spcAft>
                <a:spcPct val="0"/>
              </a:spcAft>
              <a:defRPr sz="3000" b="1">
                <a:solidFill>
                  <a:srgbClr val="000000"/>
                </a:solidFill>
                <a:latin typeface="Arial" charset="0"/>
                <a:cs typeface="Arial" charset="0"/>
              </a:defRPr>
            </a:lvl6pPr>
            <a:lvl7pPr marL="914400" algn="l" rtl="0" eaLnBrk="1" fontAlgn="base" hangingPunct="1">
              <a:spcBef>
                <a:spcPct val="0"/>
              </a:spcBef>
              <a:spcAft>
                <a:spcPct val="0"/>
              </a:spcAft>
              <a:defRPr sz="3000" b="1">
                <a:solidFill>
                  <a:srgbClr val="000000"/>
                </a:solidFill>
                <a:latin typeface="Arial" charset="0"/>
                <a:cs typeface="Arial" charset="0"/>
              </a:defRPr>
            </a:lvl7pPr>
            <a:lvl8pPr marL="1371600" algn="l" rtl="0" eaLnBrk="1" fontAlgn="base" hangingPunct="1">
              <a:spcBef>
                <a:spcPct val="0"/>
              </a:spcBef>
              <a:spcAft>
                <a:spcPct val="0"/>
              </a:spcAft>
              <a:defRPr sz="3000" b="1">
                <a:solidFill>
                  <a:srgbClr val="000000"/>
                </a:solidFill>
                <a:latin typeface="Arial" charset="0"/>
                <a:cs typeface="Arial" charset="0"/>
              </a:defRPr>
            </a:lvl8pPr>
            <a:lvl9pPr marL="1828800" algn="l" rtl="0" eaLnBrk="1" fontAlgn="base" hangingPunct="1">
              <a:spcBef>
                <a:spcPct val="0"/>
              </a:spcBef>
              <a:spcAft>
                <a:spcPct val="0"/>
              </a:spcAft>
              <a:defRPr sz="3000" b="1">
                <a:solidFill>
                  <a:srgbClr val="000000"/>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srgbClr val="33CCCC"/>
                </a:solidFill>
                <a:effectLst/>
                <a:uLnTx/>
                <a:uFillTx/>
                <a:latin typeface="Segoe UI" panose="020B0502040204020203" pitchFamily="34" charset="0"/>
                <a:ea typeface="+mj-ea"/>
                <a:cs typeface="Segoe UI" panose="020B0502040204020203" pitchFamily="34" charset="0"/>
              </a:rPr>
              <a:t>Getting it Right for Every Child: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0" cap="none" spc="0" normalizeH="0" baseline="0" noProof="0" dirty="0">
                <a:ln>
                  <a:noFill/>
                </a:ln>
                <a:solidFill>
                  <a:srgbClr val="33CCCC"/>
                </a:solidFill>
                <a:effectLst/>
                <a:uLnTx/>
                <a:uFillTx/>
                <a:latin typeface="Segoe UI" panose="020B0502040204020203" pitchFamily="34" charset="0"/>
                <a:ea typeface="+mj-ea"/>
                <a:cs typeface="Segoe UI" panose="020B0502040204020203" pitchFamily="34" charset="0"/>
              </a:rPr>
              <a:t>National Practice Model </a:t>
            </a:r>
          </a:p>
        </p:txBody>
      </p:sp>
      <p:pic>
        <p:nvPicPr>
          <p:cNvPr id="11" name="Picture 10" descr="A circular chart showing the wellbeing wheel.   The outer blue ring of the circle includes the text successful learners, confident individuals, effective contributors and responsible citizens.  The inner circle is divided into coloured sections, with one word of text in each: Active, Respected, Responsible, Included, Safe, Healthy, Achieving, Nurtured &#10;&#10;">
            <a:extLst>
              <a:ext uri="{FF2B5EF4-FFF2-40B4-BE49-F238E27FC236}">
                <a16:creationId xmlns:a16="http://schemas.microsoft.com/office/drawing/2014/main" id="{577BAB60-1DED-3C76-D616-EEA72BF4748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54096" y="175839"/>
            <a:ext cx="4378576" cy="4375534"/>
          </a:xfrm>
          <a:prstGeom prst="rect">
            <a:avLst/>
          </a:prstGeom>
        </p:spPr>
      </p:pic>
      <p:pic>
        <p:nvPicPr>
          <p:cNvPr id="13" name="Picture 12" descr="A diagram representing the My World Triangle consisting of a blue triangle with colourful clouds.  The blue triangle includes the text on each edge 1. My wider world, 2. How I grow and develop and 3. What I need from people who look after me.  &#10;&#10;">
            <a:extLst>
              <a:ext uri="{FF2B5EF4-FFF2-40B4-BE49-F238E27FC236}">
                <a16:creationId xmlns:a16="http://schemas.microsoft.com/office/drawing/2014/main" id="{ADBF0079-87D4-9F3E-6203-8D79DD1607C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4851" y="2693988"/>
            <a:ext cx="5291149" cy="3714770"/>
          </a:xfrm>
          <a:prstGeom prst="rect">
            <a:avLst/>
          </a:prstGeom>
        </p:spPr>
      </p:pic>
      <p:pic>
        <p:nvPicPr>
          <p:cNvPr id="4" name="Audio 3" descr="Symbol indicating embedded audio">
            <a:hlinkClick r:id="" action="ppaction://media"/>
            <a:extLst>
              <a:ext uri="{FF2B5EF4-FFF2-40B4-BE49-F238E27FC236}">
                <a16:creationId xmlns:a16="http://schemas.microsoft.com/office/drawing/2014/main" id="{38CBEB42-D078-EA68-527B-673A9C731F2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39200661"/>
      </p:ext>
    </p:extLst>
  </p:cSld>
  <p:clrMapOvr>
    <a:masterClrMapping/>
  </p:clrMapOvr>
  <mc:AlternateContent xmlns:mc="http://schemas.openxmlformats.org/markup-compatibility/2006" xmlns:p14="http://schemas.microsoft.com/office/powerpoint/2010/main">
    <mc:Choice Requires="p14">
      <p:transition spd="slow" p14:dur="2000" advTm="37469"/>
    </mc:Choice>
    <mc:Fallback xmlns="">
      <p:transition spd="slow" advTm="37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CCCC"/>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4714483-7072-431F-9DBE-87F44E4D4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95892E1-F4A5-4991-AC52-4F417B14A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ACF597F8-76AA-44FA-8E6A-06223B66C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5" name="Oval 24">
              <a:extLst>
                <a:ext uri="{FF2B5EF4-FFF2-40B4-BE49-F238E27FC236}">
                  <a16:creationId xmlns:a16="http://schemas.microsoft.com/office/drawing/2014/main" id="{A6E12753-0A63-43EE-B28A-C989D033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26FA385-76DA-40E9-9257-AA3E07FF6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2D75CA-F374-4878-8106-3EA5E970D6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38667A5-74E3-4EFD-8C45-F48F47427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1512EE2-F4CC-4E18-9CDA-B92C11122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99E503B-9B4D-4EE3-A50F-15AC374F6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E2683E3F-F855-4549-84F8-42064EC0F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8FC90B1E-0223-4440-AF22-8F32F6F0C7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35" name="Straight Connector 34">
              <a:extLst>
                <a:ext uri="{FF2B5EF4-FFF2-40B4-BE49-F238E27FC236}">
                  <a16:creationId xmlns:a16="http://schemas.microsoft.com/office/drawing/2014/main" id="{A2D2E879-0004-4D84-8137-1C09334038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BE75A2-0D83-4F8E-84CC-D3BCD565B1B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90F7F49-1039-49EF-A9BD-153DB590B68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E85F508-9EA4-4B4D-8171-648670650E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832F3179-0CD5-40C8-9939-D8355006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11CE155D-684B-4F5E-B835-C52765E310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43" name="Straight Connector 42">
              <a:extLst>
                <a:ext uri="{FF2B5EF4-FFF2-40B4-BE49-F238E27FC236}">
                  <a16:creationId xmlns:a16="http://schemas.microsoft.com/office/drawing/2014/main" id="{04F84AF8-E1A7-41D4-A102-8F87CAE37E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ED126F1-DB23-4314-B6C7-FE89E3C581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ACB2B6F-8883-4A00-88DD-98CDDD46B8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B9A2180-808A-4423-BB2B-6464B29000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5" name="Picture 4" descr="Puzzle pieces">
            <a:extLst>
              <a:ext uri="{FF2B5EF4-FFF2-40B4-BE49-F238E27FC236}">
                <a16:creationId xmlns:a16="http://schemas.microsoft.com/office/drawing/2014/main" id="{1A09D972-9FB5-A29A-BC25-4CC60998B045}"/>
              </a:ext>
            </a:extLst>
          </p:cNvPr>
          <p:cNvPicPr>
            <a:picLocks noChangeAspect="1"/>
          </p:cNvPicPr>
          <p:nvPr/>
        </p:nvPicPr>
        <p:blipFill rotWithShape="1">
          <a:blip r:embed="rId5" cstate="email">
            <a:duotone>
              <a:prstClr val="black"/>
              <a:schemeClr val="bg1">
                <a:tint val="45000"/>
                <a:satMod val="400000"/>
              </a:schemeClr>
            </a:duotone>
            <a:alphaModFix amt="25000"/>
            <a:extLst>
              <a:ext uri="{28A0092B-C50C-407E-A947-70E740481C1C}">
                <a14:useLocalDpi xmlns:a14="http://schemas.microsoft.com/office/drawing/2010/main"/>
              </a:ext>
            </a:extLst>
          </a:blip>
          <a:srcRect/>
          <a:stretch/>
        </p:blipFill>
        <p:spPr>
          <a:xfrm>
            <a:off x="2327560" y="29548"/>
            <a:ext cx="7601498" cy="6013845"/>
          </a:xfrm>
          <a:prstGeom prst="rect">
            <a:avLst/>
          </a:prstGeom>
        </p:spPr>
      </p:pic>
      <p:sp>
        <p:nvSpPr>
          <p:cNvPr id="2" name="Title 1">
            <a:extLst>
              <a:ext uri="{FF2B5EF4-FFF2-40B4-BE49-F238E27FC236}">
                <a16:creationId xmlns:a16="http://schemas.microsoft.com/office/drawing/2014/main" id="{DE1E90D4-D730-83A6-87BC-6B8490105E5A}"/>
              </a:ext>
            </a:extLst>
          </p:cNvPr>
          <p:cNvSpPr>
            <a:spLocks noGrp="1"/>
          </p:cNvSpPr>
          <p:nvPr>
            <p:ph type="title"/>
          </p:nvPr>
        </p:nvSpPr>
        <p:spPr>
          <a:xfrm>
            <a:off x="2618173" y="630936"/>
            <a:ext cx="7315200" cy="2702018"/>
          </a:xfrm>
          <a:noFill/>
        </p:spPr>
        <p:txBody>
          <a:bodyPr vert="horz" lIns="91440" tIns="45720" rIns="91440" bIns="45720" rtlCol="0" anchor="b">
            <a:normAutofit/>
          </a:bodyPr>
          <a:lstStyle/>
          <a:p>
            <a:r>
              <a:rPr lang="en-US" sz="4800" b="1" kern="1200" dirty="0">
                <a:solidFill>
                  <a:srgbClr val="33CCCC"/>
                </a:solidFill>
                <a:latin typeface="Segoe UI" panose="020B0502040204020203" pitchFamily="34" charset="0"/>
                <a:cs typeface="Segoe UI" panose="020B0502040204020203" pitchFamily="34" charset="0"/>
              </a:rPr>
              <a:t>Collaboration with Partner Services and Agencies</a:t>
            </a:r>
          </a:p>
        </p:txBody>
      </p:sp>
      <p:pic>
        <p:nvPicPr>
          <p:cNvPr id="6" name="Audio 5" descr="Symbol indicating embedded audio">
            <a:hlinkClick r:id="" action="ppaction://media"/>
            <a:extLst>
              <a:ext uri="{FF2B5EF4-FFF2-40B4-BE49-F238E27FC236}">
                <a16:creationId xmlns:a16="http://schemas.microsoft.com/office/drawing/2014/main" id="{5EF11C98-D194-2BCD-B504-4ACC64E3024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68259512"/>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is image represents Collaborative Partnerships.  It shows Collaborative Partnership at the centre, surrounded by roles involved in collaborative working, including the learner, parents and carers, Social Work, School staff team, Health Professionals, Third Sector and Local Authority supports">
            <a:extLst>
              <a:ext uri="{FF2B5EF4-FFF2-40B4-BE49-F238E27FC236}">
                <a16:creationId xmlns:a16="http://schemas.microsoft.com/office/drawing/2014/main" id="{CB21715E-496D-8D22-ABA0-A344708FA986}"/>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2986607" y="358414"/>
            <a:ext cx="5705729" cy="5638867"/>
          </a:xfrm>
          <a:prstGeom prst="rect">
            <a:avLst/>
          </a:prstGeom>
        </p:spPr>
      </p:pic>
      <p:pic>
        <p:nvPicPr>
          <p:cNvPr id="5" name="Audio 4" descr="Symbol indicating embedded audio">
            <a:hlinkClick r:id="" action="ppaction://media"/>
            <a:extLst>
              <a:ext uri="{FF2B5EF4-FFF2-40B4-BE49-F238E27FC236}">
                <a16:creationId xmlns:a16="http://schemas.microsoft.com/office/drawing/2014/main" id="{4880FE74-F524-C349-E3F9-FD39679E42C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9158503"/>
      </p:ext>
    </p:extLst>
  </p:cSld>
  <p:clrMapOvr>
    <a:masterClrMapping/>
  </p:clrMapOvr>
  <mc:AlternateContent xmlns:mc="http://schemas.openxmlformats.org/markup-compatibility/2006" xmlns:p14="http://schemas.microsoft.com/office/powerpoint/2010/main">
    <mc:Choice Requires="p14">
      <p:transition spd="slow" p14:dur="2000" advTm="14495"/>
    </mc:Choice>
    <mc:Fallback xmlns="">
      <p:transition spd="slow" advTm="1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is the CIRCLE Resource Logo">
            <a:extLst>
              <a:ext uri="{FF2B5EF4-FFF2-40B4-BE49-F238E27FC236}">
                <a16:creationId xmlns:a16="http://schemas.microsoft.com/office/drawing/2014/main" id="{BDE29470-580C-CEE1-03CA-8E7CE740E9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53978" y="0"/>
            <a:ext cx="2219325" cy="971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is is a screenshot of a page from the Circle resource indicating what themes that educational staff have indicated are required for effective for collaborative working. ">
            <a:extLst>
              <a:ext uri="{FF2B5EF4-FFF2-40B4-BE49-F238E27FC236}">
                <a16:creationId xmlns:a16="http://schemas.microsoft.com/office/drawing/2014/main" id="{ED96BB24-117A-8EDD-94D6-C74E58073DC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6405" y="0"/>
            <a:ext cx="9649447" cy="6858000"/>
          </a:xfrm>
          <a:prstGeom prst="rect">
            <a:avLst/>
          </a:prstGeom>
        </p:spPr>
      </p:pic>
      <p:pic>
        <p:nvPicPr>
          <p:cNvPr id="5" name="Audio 4" descr="Symbol indicating embedded audio">
            <a:hlinkClick r:id="" action="ppaction://media"/>
            <a:extLst>
              <a:ext uri="{FF2B5EF4-FFF2-40B4-BE49-F238E27FC236}">
                <a16:creationId xmlns:a16="http://schemas.microsoft.com/office/drawing/2014/main" id="{B93A45ED-929D-A113-F77B-04BDADC9A18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9617629"/>
      </p:ext>
    </p:extLst>
  </p:cSld>
  <p:clrMapOvr>
    <a:masterClrMapping/>
  </p:clrMapOvr>
  <mc:AlternateContent xmlns:mc="http://schemas.openxmlformats.org/markup-compatibility/2006" xmlns:p14="http://schemas.microsoft.com/office/powerpoint/2010/main">
    <mc:Choice Requires="p14">
      <p:transition spd="slow" p14:dur="2000" advTm="33195"/>
    </mc:Choice>
    <mc:Fallback xmlns="">
      <p:transition spd="slow" advTm="33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6|13.5"/>
</p:tagLst>
</file>

<file path=ppt/tags/tag2.xml><?xml version="1.0" encoding="utf-8"?>
<p:tagLst xmlns:a="http://schemas.openxmlformats.org/drawingml/2006/main" xmlns:r="http://schemas.openxmlformats.org/officeDocument/2006/relationships" xmlns:p="http://schemas.openxmlformats.org/presentationml/2006/main">
  <p:tag name="TIMING" val="|5.8|6.2"/>
</p:tagLst>
</file>

<file path=ppt/tags/tag3.xml><?xml version="1.0" encoding="utf-8"?>
<p:tagLst xmlns:a="http://schemas.openxmlformats.org/drawingml/2006/main" xmlns:r="http://schemas.openxmlformats.org/officeDocument/2006/relationships" xmlns:p="http://schemas.openxmlformats.org/presentationml/2006/main">
  <p:tag name="TIMING" val="|22.7|20.3"/>
</p:tagLst>
</file>

<file path=ppt/tags/tag4.xml><?xml version="1.0" encoding="utf-8"?>
<p:tagLst xmlns:a="http://schemas.openxmlformats.org/drawingml/2006/main" xmlns:r="http://schemas.openxmlformats.org/officeDocument/2006/relationships" xmlns:p="http://schemas.openxmlformats.org/presentationml/2006/main">
  <p:tag name="TIMING" val="|4.1|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E607A103A348F4B8DE30DB8BCF09D6B" ma:contentTypeVersion="16" ma:contentTypeDescription="Create a new document." ma:contentTypeScope="" ma:versionID="ae985a474ed3b4de5b0a751b2e7f27c2">
  <xsd:schema xmlns:xsd="http://www.w3.org/2001/XMLSchema" xmlns:xs="http://www.w3.org/2001/XMLSchema" xmlns:p="http://schemas.microsoft.com/office/2006/metadata/properties" xmlns:ns2="a051077f-6078-4466-a38f-b6d930d916b1" xmlns:ns3="07478566-c77e-4a5d-9cf3-8b922a5f4212" targetNamespace="http://schemas.microsoft.com/office/2006/metadata/properties" ma:root="true" ma:fieldsID="85b99e936812d3722e761a48bd7b51bc" ns2:_="" ns3:_="">
    <xsd:import namespace="a051077f-6078-4466-a38f-b6d930d916b1"/>
    <xsd:import namespace="07478566-c77e-4a5d-9cf3-8b922a5f42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1077f-6078-4466-a38f-b6d930d916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a8110b4-7946-418e-8ab0-d3d0ec8bff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478566-c77e-4a5d-9cf3-8b922a5f42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b344a44f-f91e-4cc6-a2d5-5690c0471061}" ma:internalName="TaxCatchAll" ma:showField="CatchAllData" ma:web="07478566-c77e-4a5d-9cf3-8b922a5f42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51077f-6078-4466-a38f-b6d930d916b1">
      <Terms xmlns="http://schemas.microsoft.com/office/infopath/2007/PartnerControls"/>
    </lcf76f155ced4ddcb4097134ff3c332f>
    <TaxCatchAll xmlns="07478566-c77e-4a5d-9cf3-8b922a5f4212" xsi:nil="true"/>
  </documentManagement>
</p:properties>
</file>

<file path=customXml/itemProps1.xml><?xml version="1.0" encoding="utf-8"?>
<ds:datastoreItem xmlns:ds="http://schemas.openxmlformats.org/officeDocument/2006/customXml" ds:itemID="{B1FD75DF-0296-42E0-9426-883DB263B90D}">
  <ds:schemaRefs>
    <ds:schemaRef ds:uri="http://schemas.microsoft.com/sharepoint/v3/contenttype/forms"/>
  </ds:schemaRefs>
</ds:datastoreItem>
</file>

<file path=customXml/itemProps2.xml><?xml version="1.0" encoding="utf-8"?>
<ds:datastoreItem xmlns:ds="http://schemas.openxmlformats.org/officeDocument/2006/customXml" ds:itemID="{1250C4CB-FB5C-4919-A584-183616FE1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51077f-6078-4466-a38f-b6d930d916b1"/>
    <ds:schemaRef ds:uri="07478566-c77e-4a5d-9cf3-8b922a5f42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934BC6-AE48-43D2-BF5A-C86863957864}">
  <ds:schemaRefs>
    <ds:schemaRef ds:uri="a051077f-6078-4466-a38f-b6d930d916b1"/>
    <ds:schemaRef ds:uri="http://purl.org/dc/terms/"/>
    <ds:schemaRef ds:uri="http://schemas.microsoft.com/office/2006/documentManagement/types"/>
    <ds:schemaRef ds:uri="http://purl.org/dc/elements/1.1/"/>
    <ds:schemaRef ds:uri="07478566-c77e-4a5d-9cf3-8b922a5f4212"/>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1122</TotalTime>
  <Words>2538</Words>
  <Application>Microsoft Office PowerPoint</Application>
  <PresentationFormat>Widescreen</PresentationFormat>
  <Paragraphs>187</Paragraphs>
  <Slides>32</Slides>
  <Notes>32</Notes>
  <HiddenSlides>0</HiddenSlides>
  <MMClips>30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Arial,Sans-Serif</vt:lpstr>
      <vt:lpstr>Calibri</vt:lpstr>
      <vt:lpstr>Calibri Light</vt:lpstr>
      <vt:lpstr>gotham rounded ssm a</vt:lpstr>
      <vt:lpstr>gotham rounded ssm a</vt:lpstr>
      <vt:lpstr>Roboto</vt:lpstr>
      <vt:lpstr>Segoe UI</vt:lpstr>
      <vt:lpstr>Symbol</vt:lpstr>
      <vt:lpstr>Office Theme</vt:lpstr>
      <vt:lpstr>Inclusion Wellbeing &amp; Equalities Professional Learning Framework Collaborative Working to Support Inclusive Practice Informed Level</vt:lpstr>
      <vt:lpstr>Interconnectivity </vt:lpstr>
      <vt:lpstr>National Model for Professional Learning</vt:lpstr>
      <vt:lpstr>Welcome </vt:lpstr>
      <vt:lpstr>PowerPoint Presentation</vt:lpstr>
      <vt:lpstr>Getting it Right for Every Child:  National Practice Model </vt:lpstr>
      <vt:lpstr>Collaboration with Partner Services and Agencies</vt:lpstr>
      <vt:lpstr>PowerPoint Presentation</vt:lpstr>
      <vt:lpstr>PowerPoint Presentation</vt:lpstr>
      <vt:lpstr>Points for reflection or discussion</vt:lpstr>
      <vt:lpstr>Partnership with Parents/Carers</vt:lpstr>
      <vt:lpstr>PowerPoint Presentation</vt:lpstr>
      <vt:lpstr>Partnership</vt:lpstr>
      <vt:lpstr>Supporting engagement</vt:lpstr>
      <vt:lpstr>Communication </vt:lpstr>
      <vt:lpstr>Meetings </vt:lpstr>
      <vt:lpstr>Enquire</vt:lpstr>
      <vt:lpstr>Points for reflection or discussion</vt:lpstr>
      <vt:lpstr>The Learner’s Views</vt:lpstr>
      <vt:lpstr>PowerPoint Presentation</vt:lpstr>
      <vt:lpstr>PowerPoint Presentation</vt:lpstr>
      <vt:lpstr>Considerations</vt:lpstr>
      <vt:lpstr>Learner Participation in Educational Settings (3-18)</vt:lpstr>
      <vt:lpstr>7 Golden Rules for Participation</vt:lpstr>
      <vt:lpstr>PowerPoint Presentation</vt:lpstr>
      <vt:lpstr>PowerPoint Presentation</vt:lpstr>
      <vt:lpstr>Collaboration to support transitions </vt:lpstr>
      <vt:lpstr>Solving problems</vt:lpstr>
      <vt:lpstr>Points for reflection or discussion</vt:lpstr>
      <vt:lpstr>Reflection</vt:lpstr>
      <vt:lpstr>We value your feedback </vt:lpstr>
      <vt:lpstr>For Scotland's learners, with Scotland's educators Do luchd-ionnsachaidh na h-Alba, le luchd-foghlaim Alba </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Working to Support Inclusive Practice</dc:title>
  <dc:creator>Hayley Mcmurray</dc:creator>
  <cp:lastModifiedBy>Jeremy Stevenson</cp:lastModifiedBy>
  <cp:revision>116</cp:revision>
  <dcterms:created xsi:type="dcterms:W3CDTF">2023-07-13T08:09:20Z</dcterms:created>
  <dcterms:modified xsi:type="dcterms:W3CDTF">2023-12-05T15:36:31Z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0x0101004E607A103A348F4B8DE30DB8BCF09D6B</vt:lpwstr>
  </property>
  <property fmtid="{D5CDD505-2E9C-101B-9397-08002B2CF9AE}" pid="3" name="MediaServiceImageTags">
    <vt:lpwstr/>
  </property>
</Properties>
</file>