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notesSlides/notesSlide23.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diagrams/drawing3.xml" ContentType="application/vnd.ms-office.drawingml.diagramDrawing+xml"/>
  <Override PartName="/ppt/theme/theme1.xml" ContentType="application/vnd.openxmlformats-officedocument.theme+xml"/>
  <Override PartName="/ppt/theme/theme2.xml" ContentType="application/vnd.openxmlformats-officedocument.theme+xml"/>
  <Override PartName="/ppt/diagrams/colors3.xml" ContentType="application/vnd.openxmlformats-officedocument.drawingml.diagramColors+xml"/>
  <Override PartName="/ppt/diagrams/quickStyle1.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Masters/notesMaster1.xml" ContentType="application/vnd.openxmlformats-officedocument.presentationml.notesMaster+xml"/>
  <Override PartName="/ppt/diagrams/layout3.xml" ContentType="application/vnd.openxmlformats-officedocument.drawingml.diagramLayout+xml"/>
  <Override PartName="/ppt/diagrams/quickStyle3.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6"/>
  </p:notesMasterIdLst>
  <p:sldIdLst>
    <p:sldId id="388" r:id="rId3"/>
    <p:sldId id="367" r:id="rId4"/>
    <p:sldId id="382" r:id="rId5"/>
    <p:sldId id="369" r:id="rId6"/>
    <p:sldId id="384" r:id="rId7"/>
    <p:sldId id="383" r:id="rId8"/>
    <p:sldId id="385" r:id="rId9"/>
    <p:sldId id="386" r:id="rId10"/>
    <p:sldId id="389" r:id="rId11"/>
    <p:sldId id="390" r:id="rId12"/>
    <p:sldId id="391" r:id="rId13"/>
    <p:sldId id="392" r:id="rId14"/>
    <p:sldId id="393" r:id="rId15"/>
    <p:sldId id="401" r:id="rId16"/>
    <p:sldId id="394" r:id="rId17"/>
    <p:sldId id="403" r:id="rId18"/>
    <p:sldId id="395" r:id="rId19"/>
    <p:sldId id="404" r:id="rId20"/>
    <p:sldId id="396" r:id="rId21"/>
    <p:sldId id="402" r:id="rId22"/>
    <p:sldId id="399" r:id="rId23"/>
    <p:sldId id="374" r:id="rId24"/>
    <p:sldId id="400" r:id="rId25"/>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4359" autoAdjust="0"/>
  </p:normalViewPr>
  <p:slideViewPr>
    <p:cSldViewPr>
      <p:cViewPr varScale="1">
        <p:scale>
          <a:sx n="67" d="100"/>
          <a:sy n="67" d="100"/>
        </p:scale>
        <p:origin x="74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08"/>
    </p:cViewPr>
  </p:sorterViewPr>
  <p:notesViewPr>
    <p:cSldViewPr>
      <p:cViewPr>
        <p:scale>
          <a:sx n="87" d="100"/>
          <a:sy n="87" d="100"/>
        </p:scale>
        <p:origin x="-336" y="-72"/>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6.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5CDC14-172F-4507-AC09-E6152DC320E5}"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27026E98-3F05-42F0-A976-1555B3BF2737}">
      <dgm:prSet phldrT="[Text]"/>
      <dgm:spPr/>
      <dgm:t>
        <a:bodyPr/>
        <a:lstStyle/>
        <a:p>
          <a:r>
            <a:rPr lang="en-GB" dirty="0"/>
            <a:t>National </a:t>
          </a:r>
        </a:p>
      </dgm:t>
    </dgm:pt>
    <dgm:pt modelId="{E1052DCA-D955-4925-B52C-84B9AF8649B7}" type="parTrans" cxnId="{F7A22AA9-74E1-43A7-95D3-DBE51EF4CE9F}">
      <dgm:prSet/>
      <dgm:spPr/>
      <dgm:t>
        <a:bodyPr/>
        <a:lstStyle/>
        <a:p>
          <a:endParaRPr lang="en-GB"/>
        </a:p>
      </dgm:t>
    </dgm:pt>
    <dgm:pt modelId="{94056915-EBBF-495D-BA06-3BABA4D8B425}" type="sibTrans" cxnId="{F7A22AA9-74E1-43A7-95D3-DBE51EF4CE9F}">
      <dgm:prSet/>
      <dgm:spPr/>
      <dgm:t>
        <a:bodyPr/>
        <a:lstStyle/>
        <a:p>
          <a:endParaRPr lang="en-GB"/>
        </a:p>
      </dgm:t>
    </dgm:pt>
    <dgm:pt modelId="{3703D65F-6B6E-489D-96AF-9DEFB598E0CC}">
      <dgm:prSet phldrT="[Text]"/>
      <dgm:spPr/>
      <dgm:t>
        <a:bodyPr/>
        <a:lstStyle/>
        <a:p>
          <a:r>
            <a:rPr lang="en-GB" dirty="0"/>
            <a:t>Pupil Equity Funding </a:t>
          </a:r>
        </a:p>
      </dgm:t>
    </dgm:pt>
    <dgm:pt modelId="{F67784E3-EC48-446E-8117-B588AE527441}" type="parTrans" cxnId="{9DF7766B-51AC-451E-960B-60745DCECA7D}">
      <dgm:prSet/>
      <dgm:spPr/>
      <dgm:t>
        <a:bodyPr/>
        <a:lstStyle/>
        <a:p>
          <a:endParaRPr lang="en-GB"/>
        </a:p>
      </dgm:t>
    </dgm:pt>
    <dgm:pt modelId="{B12B7C46-0DEA-402B-9F2D-CA188D9B9E10}" type="sibTrans" cxnId="{9DF7766B-51AC-451E-960B-60745DCECA7D}">
      <dgm:prSet/>
      <dgm:spPr/>
      <dgm:t>
        <a:bodyPr/>
        <a:lstStyle/>
        <a:p>
          <a:endParaRPr lang="en-GB"/>
        </a:p>
      </dgm:t>
    </dgm:pt>
    <dgm:pt modelId="{3D494770-2145-4034-847E-A13920FACD2A}">
      <dgm:prSet phldrT="[Text]"/>
      <dgm:spPr/>
      <dgm:t>
        <a:bodyPr/>
        <a:lstStyle/>
        <a:p>
          <a:r>
            <a:rPr lang="en-GB" dirty="0"/>
            <a:t>Local Authority</a:t>
          </a:r>
        </a:p>
      </dgm:t>
    </dgm:pt>
    <dgm:pt modelId="{49A0E219-6FDC-4935-91D6-7E749D3BF161}" type="parTrans" cxnId="{928967EA-E74F-4453-92A1-C8EA615D99A5}">
      <dgm:prSet/>
      <dgm:spPr/>
      <dgm:t>
        <a:bodyPr/>
        <a:lstStyle/>
        <a:p>
          <a:endParaRPr lang="en-GB"/>
        </a:p>
      </dgm:t>
    </dgm:pt>
    <dgm:pt modelId="{BA053C23-14F2-4534-8ABD-39A84D9D9EE3}" type="sibTrans" cxnId="{928967EA-E74F-4453-92A1-C8EA615D99A5}">
      <dgm:prSet/>
      <dgm:spPr/>
      <dgm:t>
        <a:bodyPr/>
        <a:lstStyle/>
        <a:p>
          <a:endParaRPr lang="en-GB"/>
        </a:p>
      </dgm:t>
    </dgm:pt>
    <dgm:pt modelId="{B20129C5-323D-4BDA-8734-D660BAC71B25}">
      <dgm:prSet phldrT="[Text]"/>
      <dgm:spPr/>
      <dgm:t>
        <a:bodyPr/>
        <a:lstStyle/>
        <a:p>
          <a:r>
            <a:rPr lang="en-GB" dirty="0"/>
            <a:t>HT Seminar </a:t>
          </a:r>
        </a:p>
      </dgm:t>
    </dgm:pt>
    <dgm:pt modelId="{FC4DE2D8-DE96-4042-AE8B-9879E8D44438}" type="parTrans" cxnId="{DF76FC01-C1CC-4E23-8E75-2C388444C8C5}">
      <dgm:prSet/>
      <dgm:spPr/>
      <dgm:t>
        <a:bodyPr/>
        <a:lstStyle/>
        <a:p>
          <a:endParaRPr lang="en-GB"/>
        </a:p>
      </dgm:t>
    </dgm:pt>
    <dgm:pt modelId="{CD51D5E0-6068-46AD-8615-9018BD8127CA}" type="sibTrans" cxnId="{DF76FC01-C1CC-4E23-8E75-2C388444C8C5}">
      <dgm:prSet/>
      <dgm:spPr/>
      <dgm:t>
        <a:bodyPr/>
        <a:lstStyle/>
        <a:p>
          <a:endParaRPr lang="en-GB"/>
        </a:p>
      </dgm:t>
    </dgm:pt>
    <dgm:pt modelId="{899A5D98-9A4F-4695-BD5B-B36A397C9E5D}">
      <dgm:prSet phldrT="[Text]"/>
      <dgm:spPr/>
      <dgm:t>
        <a:bodyPr/>
        <a:lstStyle/>
        <a:p>
          <a:r>
            <a:rPr lang="en-GB" dirty="0"/>
            <a:t>Professional Enquiry  </a:t>
          </a:r>
        </a:p>
      </dgm:t>
    </dgm:pt>
    <dgm:pt modelId="{3E7DF192-646B-4C0B-8D7C-CB15BE237D2B}" type="parTrans" cxnId="{EBE85CA9-B6A4-4DAE-AD8F-05544D7BB8FD}">
      <dgm:prSet/>
      <dgm:spPr/>
      <dgm:t>
        <a:bodyPr/>
        <a:lstStyle/>
        <a:p>
          <a:endParaRPr lang="en-GB"/>
        </a:p>
      </dgm:t>
    </dgm:pt>
    <dgm:pt modelId="{309F6175-B489-45F2-8D7F-1F500C3ECF6D}" type="sibTrans" cxnId="{EBE85CA9-B6A4-4DAE-AD8F-05544D7BB8FD}">
      <dgm:prSet/>
      <dgm:spPr/>
      <dgm:t>
        <a:bodyPr/>
        <a:lstStyle/>
        <a:p>
          <a:endParaRPr lang="en-GB"/>
        </a:p>
      </dgm:t>
    </dgm:pt>
    <dgm:pt modelId="{CE9F275A-FF37-43C5-8449-E0CFEA9C7892}">
      <dgm:prSet phldrT="[Text]"/>
      <dgm:spPr/>
      <dgm:t>
        <a:bodyPr/>
        <a:lstStyle/>
        <a:p>
          <a:r>
            <a:rPr lang="en-GB" dirty="0"/>
            <a:t>Cluster and School Level</a:t>
          </a:r>
        </a:p>
      </dgm:t>
    </dgm:pt>
    <dgm:pt modelId="{E9619298-A23B-4E7E-B3AE-5511DDC12676}" type="parTrans" cxnId="{5BFE31E0-2BFB-41AE-BCF2-15197415DD93}">
      <dgm:prSet/>
      <dgm:spPr/>
      <dgm:t>
        <a:bodyPr/>
        <a:lstStyle/>
        <a:p>
          <a:endParaRPr lang="en-GB"/>
        </a:p>
      </dgm:t>
    </dgm:pt>
    <dgm:pt modelId="{9E35F1FB-DBE2-482F-BF79-6063B60E63FD}" type="sibTrans" cxnId="{5BFE31E0-2BFB-41AE-BCF2-15197415DD93}">
      <dgm:prSet/>
      <dgm:spPr/>
      <dgm:t>
        <a:bodyPr/>
        <a:lstStyle/>
        <a:p>
          <a:endParaRPr lang="en-GB"/>
        </a:p>
      </dgm:t>
    </dgm:pt>
    <dgm:pt modelId="{58742210-678A-4A82-BF32-B86BAE692B3E}">
      <dgm:prSet phldrT="[Text]"/>
      <dgm:spPr/>
      <dgm:t>
        <a:bodyPr/>
        <a:lstStyle/>
        <a:p>
          <a:r>
            <a:rPr lang="en-GB" dirty="0"/>
            <a:t>Engagement of all staff</a:t>
          </a:r>
        </a:p>
      </dgm:t>
    </dgm:pt>
    <dgm:pt modelId="{4EDF1BEF-4B2A-41AB-A97F-EF98DE8873DE}" type="parTrans" cxnId="{8840B9F8-43E3-41AC-A6AA-38AD7E127FC8}">
      <dgm:prSet/>
      <dgm:spPr/>
      <dgm:t>
        <a:bodyPr/>
        <a:lstStyle/>
        <a:p>
          <a:endParaRPr lang="en-GB"/>
        </a:p>
      </dgm:t>
    </dgm:pt>
    <dgm:pt modelId="{D3BC4402-1921-4BEC-AC52-F339EDE7CB53}" type="sibTrans" cxnId="{8840B9F8-43E3-41AC-A6AA-38AD7E127FC8}">
      <dgm:prSet/>
      <dgm:spPr/>
      <dgm:t>
        <a:bodyPr/>
        <a:lstStyle/>
        <a:p>
          <a:endParaRPr lang="en-GB"/>
        </a:p>
      </dgm:t>
    </dgm:pt>
    <dgm:pt modelId="{B78ADC66-ECC3-4CA3-B050-4EE61AF3239F}">
      <dgm:prSet phldrT="[Text]"/>
      <dgm:spPr/>
      <dgm:t>
        <a:bodyPr/>
        <a:lstStyle/>
        <a:p>
          <a:r>
            <a:rPr lang="en-GB" dirty="0"/>
            <a:t>Target groups of pupils </a:t>
          </a:r>
        </a:p>
      </dgm:t>
    </dgm:pt>
    <dgm:pt modelId="{39574493-1E79-426A-BB12-5DCA2EBEE698}" type="parTrans" cxnId="{CD519FF6-0780-469D-B245-CDB98F748B50}">
      <dgm:prSet/>
      <dgm:spPr/>
      <dgm:t>
        <a:bodyPr/>
        <a:lstStyle/>
        <a:p>
          <a:endParaRPr lang="en-GB"/>
        </a:p>
      </dgm:t>
    </dgm:pt>
    <dgm:pt modelId="{2A9BA67E-99D8-4368-A89F-53BA07D6302C}" type="sibTrans" cxnId="{CD519FF6-0780-469D-B245-CDB98F748B50}">
      <dgm:prSet/>
      <dgm:spPr/>
      <dgm:t>
        <a:bodyPr/>
        <a:lstStyle/>
        <a:p>
          <a:endParaRPr lang="en-GB"/>
        </a:p>
      </dgm:t>
    </dgm:pt>
    <dgm:pt modelId="{9060436A-CB2F-4C24-9EAD-CD50B209C288}">
      <dgm:prSet phldrT="[Text]"/>
      <dgm:spPr/>
      <dgm:t>
        <a:bodyPr/>
        <a:lstStyle/>
        <a:p>
          <a:r>
            <a:rPr lang="en-GB" dirty="0"/>
            <a:t>National Improvement Framework</a:t>
          </a:r>
        </a:p>
      </dgm:t>
    </dgm:pt>
    <dgm:pt modelId="{98AE2638-7954-40A4-A3A3-E28C93869410}" type="parTrans" cxnId="{7A6B30C3-77C7-4148-B1BC-7A9AB5865D04}">
      <dgm:prSet/>
      <dgm:spPr/>
      <dgm:t>
        <a:bodyPr/>
        <a:lstStyle/>
        <a:p>
          <a:endParaRPr lang="en-GB"/>
        </a:p>
      </dgm:t>
    </dgm:pt>
    <dgm:pt modelId="{D5B6ECAB-3EB4-46E2-A794-C1709C46B675}" type="sibTrans" cxnId="{7A6B30C3-77C7-4148-B1BC-7A9AB5865D04}">
      <dgm:prSet/>
      <dgm:spPr/>
      <dgm:t>
        <a:bodyPr/>
        <a:lstStyle/>
        <a:p>
          <a:endParaRPr lang="en-GB"/>
        </a:p>
      </dgm:t>
    </dgm:pt>
    <dgm:pt modelId="{EBA4BE0C-998E-4EFD-9831-F9DFD91DCB12}">
      <dgm:prSet phldrT="[Text]"/>
      <dgm:spPr/>
      <dgm:t>
        <a:bodyPr/>
        <a:lstStyle/>
        <a:p>
          <a:r>
            <a:rPr lang="en-GB" dirty="0"/>
            <a:t>How Good is our School? 4</a:t>
          </a:r>
        </a:p>
      </dgm:t>
    </dgm:pt>
    <dgm:pt modelId="{43D20B54-9CD0-44BA-A4E0-FF28D40FEEA3}" type="parTrans" cxnId="{5C63E5AF-9610-4603-9004-53B36D7A92BB}">
      <dgm:prSet/>
      <dgm:spPr/>
      <dgm:t>
        <a:bodyPr/>
        <a:lstStyle/>
        <a:p>
          <a:endParaRPr lang="en-GB"/>
        </a:p>
      </dgm:t>
    </dgm:pt>
    <dgm:pt modelId="{9801104A-23DC-4EF3-B1C2-268BD4E466E9}" type="sibTrans" cxnId="{5C63E5AF-9610-4603-9004-53B36D7A92BB}">
      <dgm:prSet/>
      <dgm:spPr/>
      <dgm:t>
        <a:bodyPr/>
        <a:lstStyle/>
        <a:p>
          <a:endParaRPr lang="en-GB"/>
        </a:p>
      </dgm:t>
    </dgm:pt>
    <dgm:pt modelId="{023C70DC-EE5C-4464-BC95-1AF65B550562}">
      <dgm:prSet phldrT="[Text]"/>
      <dgm:spPr/>
      <dgm:t>
        <a:bodyPr/>
        <a:lstStyle/>
        <a:p>
          <a:r>
            <a:rPr lang="en-GB" dirty="0"/>
            <a:t>School Improvement Partnerships</a:t>
          </a:r>
        </a:p>
      </dgm:t>
    </dgm:pt>
    <dgm:pt modelId="{EA6A5D7A-4D4B-4621-951F-93F3EB150A84}" type="parTrans" cxnId="{39B94E62-94C5-46F3-A328-CBEAAB47458D}">
      <dgm:prSet/>
      <dgm:spPr/>
      <dgm:t>
        <a:bodyPr/>
        <a:lstStyle/>
        <a:p>
          <a:endParaRPr lang="en-GB"/>
        </a:p>
      </dgm:t>
    </dgm:pt>
    <dgm:pt modelId="{6D864F67-C48C-4E37-809B-315951D5D051}" type="sibTrans" cxnId="{39B94E62-94C5-46F3-A328-CBEAAB47458D}">
      <dgm:prSet/>
      <dgm:spPr/>
      <dgm:t>
        <a:bodyPr/>
        <a:lstStyle/>
        <a:p>
          <a:endParaRPr lang="en-GB"/>
        </a:p>
      </dgm:t>
    </dgm:pt>
    <dgm:pt modelId="{81E047CE-0058-4D21-9B52-CF13295A3DC8}">
      <dgm:prSet phldrT="[Text]"/>
      <dgm:spPr/>
      <dgm:t>
        <a:bodyPr/>
        <a:lstStyle/>
        <a:p>
          <a:r>
            <a:rPr lang="en-GB" dirty="0"/>
            <a:t>Impact for pupils – on </a:t>
          </a:r>
          <a:r>
            <a:rPr lang="en-GB"/>
            <a:t>attainment and </a:t>
          </a:r>
          <a:r>
            <a:rPr lang="en-GB" dirty="0"/>
            <a:t>achievement</a:t>
          </a:r>
        </a:p>
      </dgm:t>
    </dgm:pt>
    <dgm:pt modelId="{406EA94B-8C14-4590-B3ED-391F988B16EE}" type="parTrans" cxnId="{2A45F609-E6D7-42D5-B82C-907E2DE11756}">
      <dgm:prSet/>
      <dgm:spPr/>
      <dgm:t>
        <a:bodyPr/>
        <a:lstStyle/>
        <a:p>
          <a:endParaRPr lang="en-GB"/>
        </a:p>
      </dgm:t>
    </dgm:pt>
    <dgm:pt modelId="{EBA323E1-1B20-4EDF-8E62-8D35F960C568}" type="sibTrans" cxnId="{2A45F609-E6D7-42D5-B82C-907E2DE11756}">
      <dgm:prSet/>
      <dgm:spPr/>
      <dgm:t>
        <a:bodyPr/>
        <a:lstStyle/>
        <a:p>
          <a:endParaRPr lang="en-GB"/>
        </a:p>
      </dgm:t>
    </dgm:pt>
    <dgm:pt modelId="{2D31A13F-0DF7-4321-86FF-409ACAF1473A}" type="pres">
      <dgm:prSet presAssocID="{2B5CDC14-172F-4507-AC09-E6152DC320E5}" presName="linear" presStyleCnt="0">
        <dgm:presLayoutVars>
          <dgm:dir/>
          <dgm:resizeHandles val="exact"/>
        </dgm:presLayoutVars>
      </dgm:prSet>
      <dgm:spPr/>
      <dgm:t>
        <a:bodyPr/>
        <a:lstStyle/>
        <a:p>
          <a:endParaRPr lang="en-GB"/>
        </a:p>
      </dgm:t>
    </dgm:pt>
    <dgm:pt modelId="{34F88B02-5B16-4B90-8A97-D71471CDB7B6}" type="pres">
      <dgm:prSet presAssocID="{27026E98-3F05-42F0-A976-1555B3BF2737}" presName="comp" presStyleCnt="0"/>
      <dgm:spPr/>
    </dgm:pt>
    <dgm:pt modelId="{5B228DE6-BF58-4931-8929-A00680F33A34}" type="pres">
      <dgm:prSet presAssocID="{27026E98-3F05-42F0-A976-1555B3BF2737}" presName="box" presStyleLbl="node1" presStyleIdx="0" presStyleCnt="3"/>
      <dgm:spPr/>
      <dgm:t>
        <a:bodyPr/>
        <a:lstStyle/>
        <a:p>
          <a:endParaRPr lang="en-GB"/>
        </a:p>
      </dgm:t>
    </dgm:pt>
    <dgm:pt modelId="{954674D3-CF21-4F32-B4C2-D408011B3B0D}" type="pres">
      <dgm:prSet presAssocID="{27026E98-3F05-42F0-A976-1555B3BF2737}" presName="img" presStyleLbl="fgImgPlace1" presStyleIdx="0" presStyleCnt="3" custScaleX="85772" custScaleY="113889"/>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8000" b="-8000"/>
          </a:stretch>
        </a:blipFill>
      </dgm:spPr>
    </dgm:pt>
    <dgm:pt modelId="{8FC73B3C-A9DF-445F-AD0A-FFEB27DFA7B1}" type="pres">
      <dgm:prSet presAssocID="{27026E98-3F05-42F0-A976-1555B3BF2737}" presName="text" presStyleLbl="node1" presStyleIdx="0" presStyleCnt="3">
        <dgm:presLayoutVars>
          <dgm:bulletEnabled val="1"/>
        </dgm:presLayoutVars>
      </dgm:prSet>
      <dgm:spPr/>
      <dgm:t>
        <a:bodyPr/>
        <a:lstStyle/>
        <a:p>
          <a:endParaRPr lang="en-GB"/>
        </a:p>
      </dgm:t>
    </dgm:pt>
    <dgm:pt modelId="{7C6B2102-3107-41E4-849F-17F5FBF8C16A}" type="pres">
      <dgm:prSet presAssocID="{94056915-EBBF-495D-BA06-3BABA4D8B425}" presName="spacer" presStyleCnt="0"/>
      <dgm:spPr/>
    </dgm:pt>
    <dgm:pt modelId="{720BE39B-02AB-4EE0-8627-227EEB64CCEC}" type="pres">
      <dgm:prSet presAssocID="{3D494770-2145-4034-847E-A13920FACD2A}" presName="comp" presStyleCnt="0"/>
      <dgm:spPr/>
    </dgm:pt>
    <dgm:pt modelId="{18EC756E-86B5-41E4-80CC-7E5DFF48D590}" type="pres">
      <dgm:prSet presAssocID="{3D494770-2145-4034-847E-A13920FACD2A}" presName="box" presStyleLbl="node1" presStyleIdx="1" presStyleCnt="3"/>
      <dgm:spPr/>
      <dgm:t>
        <a:bodyPr/>
        <a:lstStyle/>
        <a:p>
          <a:endParaRPr lang="en-GB"/>
        </a:p>
      </dgm:t>
    </dgm:pt>
    <dgm:pt modelId="{CF0516F8-F2FA-46ED-9C07-96F5CBBC8ED2}" type="pres">
      <dgm:prSet presAssocID="{3D494770-2145-4034-847E-A13920FACD2A}" presName="img" presStyleLbl="fgImgPlace1" presStyleIdx="1" presStyleCnt="3" custScaleX="85772"/>
      <dgm:spPr>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dgm:spPr>
      <dgm:t>
        <a:bodyPr/>
        <a:lstStyle/>
        <a:p>
          <a:endParaRPr lang="en-GB"/>
        </a:p>
      </dgm:t>
    </dgm:pt>
    <dgm:pt modelId="{EAD5CB7E-75E1-480D-A403-3E2B754DCFC2}" type="pres">
      <dgm:prSet presAssocID="{3D494770-2145-4034-847E-A13920FACD2A}" presName="text" presStyleLbl="node1" presStyleIdx="1" presStyleCnt="3">
        <dgm:presLayoutVars>
          <dgm:bulletEnabled val="1"/>
        </dgm:presLayoutVars>
      </dgm:prSet>
      <dgm:spPr/>
      <dgm:t>
        <a:bodyPr/>
        <a:lstStyle/>
        <a:p>
          <a:endParaRPr lang="en-GB"/>
        </a:p>
      </dgm:t>
    </dgm:pt>
    <dgm:pt modelId="{519D9300-AEC0-494F-9D73-9DCC90273573}" type="pres">
      <dgm:prSet presAssocID="{BA053C23-14F2-4534-8ABD-39A84D9D9EE3}" presName="spacer" presStyleCnt="0"/>
      <dgm:spPr/>
    </dgm:pt>
    <dgm:pt modelId="{3E4A149D-E910-48A7-BC9B-C0909A6513E3}" type="pres">
      <dgm:prSet presAssocID="{CE9F275A-FF37-43C5-8449-E0CFEA9C7892}" presName="comp" presStyleCnt="0"/>
      <dgm:spPr/>
    </dgm:pt>
    <dgm:pt modelId="{709772C1-9DB4-4753-909C-205A14740314}" type="pres">
      <dgm:prSet presAssocID="{CE9F275A-FF37-43C5-8449-E0CFEA9C7892}" presName="box" presStyleLbl="node1" presStyleIdx="2" presStyleCnt="3"/>
      <dgm:spPr/>
      <dgm:t>
        <a:bodyPr/>
        <a:lstStyle/>
        <a:p>
          <a:endParaRPr lang="en-GB"/>
        </a:p>
      </dgm:t>
    </dgm:pt>
    <dgm:pt modelId="{92B50185-9D0D-4FE7-93F1-B21361F7099B}" type="pres">
      <dgm:prSet presAssocID="{CE9F275A-FF37-43C5-8449-E0CFEA9C7892}" presName="img" presStyleLbl="fgImgPlace1" presStyleIdx="2" presStyleCnt="3" custScaleX="44308" custScaleY="52777" custLinFactNeighborX="-24797" custLinFactNeighborY="-22223"/>
      <dgm:spPr>
        <a:blipFill>
          <a:blip xmlns:r="http://schemas.openxmlformats.org/officeDocument/2006/relationships" r:embed="rId3">
            <a:extLst>
              <a:ext uri="{28A0092B-C50C-407E-A947-70E740481C1C}">
                <a14:useLocalDpi xmlns:a14="http://schemas.microsoft.com/office/drawing/2010/main" val="0"/>
              </a:ext>
            </a:extLst>
          </a:blip>
          <a:srcRect/>
          <a:stretch>
            <a:fillRect t="-27000" b="-27000"/>
          </a:stretch>
        </a:blipFill>
      </dgm:spPr>
    </dgm:pt>
    <dgm:pt modelId="{0964057C-0A6B-4303-ACC1-7CD5219AA831}" type="pres">
      <dgm:prSet presAssocID="{CE9F275A-FF37-43C5-8449-E0CFEA9C7892}" presName="text" presStyleLbl="node1" presStyleIdx="2" presStyleCnt="3">
        <dgm:presLayoutVars>
          <dgm:bulletEnabled val="1"/>
        </dgm:presLayoutVars>
      </dgm:prSet>
      <dgm:spPr/>
      <dgm:t>
        <a:bodyPr/>
        <a:lstStyle/>
        <a:p>
          <a:endParaRPr lang="en-GB"/>
        </a:p>
      </dgm:t>
    </dgm:pt>
  </dgm:ptLst>
  <dgm:cxnLst>
    <dgm:cxn modelId="{355E75CC-ACA6-4D4F-90FE-A5300DFB4AEC}" type="presOf" srcId="{899A5D98-9A4F-4695-BD5B-B36A397C9E5D}" destId="{18EC756E-86B5-41E4-80CC-7E5DFF48D590}" srcOrd="0" destOrd="2" presId="urn:microsoft.com/office/officeart/2005/8/layout/vList4"/>
    <dgm:cxn modelId="{7A6B30C3-77C7-4148-B1BC-7A9AB5865D04}" srcId="{27026E98-3F05-42F0-A976-1555B3BF2737}" destId="{9060436A-CB2F-4C24-9EAD-CD50B209C288}" srcOrd="1" destOrd="0" parTransId="{98AE2638-7954-40A4-A3A3-E28C93869410}" sibTransId="{D5B6ECAB-3EB4-46E2-A794-C1709C46B675}"/>
    <dgm:cxn modelId="{39B94E62-94C5-46F3-A328-CBEAAB47458D}" srcId="{3D494770-2145-4034-847E-A13920FACD2A}" destId="{023C70DC-EE5C-4464-BC95-1AF65B550562}" srcOrd="2" destOrd="0" parTransId="{EA6A5D7A-4D4B-4621-951F-93F3EB150A84}" sibTransId="{6D864F67-C48C-4E37-809B-315951D5D051}"/>
    <dgm:cxn modelId="{CD90A719-11BE-48B6-A499-A943C2B2FB18}" type="presOf" srcId="{27026E98-3F05-42F0-A976-1555B3BF2737}" destId="{5B228DE6-BF58-4931-8929-A00680F33A34}" srcOrd="0" destOrd="0" presId="urn:microsoft.com/office/officeart/2005/8/layout/vList4"/>
    <dgm:cxn modelId="{5763173E-D23E-4CB0-AF62-FD67E1CEA80D}" type="presOf" srcId="{27026E98-3F05-42F0-A976-1555B3BF2737}" destId="{8FC73B3C-A9DF-445F-AD0A-FFEB27DFA7B1}" srcOrd="1" destOrd="0" presId="urn:microsoft.com/office/officeart/2005/8/layout/vList4"/>
    <dgm:cxn modelId="{D9DD12B9-9CE9-46F9-AB23-FDA5C5EB2C58}" type="presOf" srcId="{3703D65F-6B6E-489D-96AF-9DEFB598E0CC}" destId="{8FC73B3C-A9DF-445F-AD0A-FFEB27DFA7B1}" srcOrd="1" destOrd="1" presId="urn:microsoft.com/office/officeart/2005/8/layout/vList4"/>
    <dgm:cxn modelId="{34B1661E-7A66-4916-90AF-94B1E4D7F421}" type="presOf" srcId="{9060436A-CB2F-4C24-9EAD-CD50B209C288}" destId="{5B228DE6-BF58-4931-8929-A00680F33A34}" srcOrd="0" destOrd="2" presId="urn:microsoft.com/office/officeart/2005/8/layout/vList4"/>
    <dgm:cxn modelId="{456F3590-8CCF-4535-AB66-BF3A4EEE46F4}" type="presOf" srcId="{B20129C5-323D-4BDA-8734-D660BAC71B25}" destId="{EAD5CB7E-75E1-480D-A403-3E2B754DCFC2}" srcOrd="1" destOrd="1" presId="urn:microsoft.com/office/officeart/2005/8/layout/vList4"/>
    <dgm:cxn modelId="{2DA2986E-6FAD-4526-AE3D-01321B85AEFD}" type="presOf" srcId="{B78ADC66-ECC3-4CA3-B050-4EE61AF3239F}" destId="{0964057C-0A6B-4303-ACC1-7CD5219AA831}" srcOrd="1" destOrd="2" presId="urn:microsoft.com/office/officeart/2005/8/layout/vList4"/>
    <dgm:cxn modelId="{358E428A-97EF-4962-8945-BDE01634F4D7}" type="presOf" srcId="{023C70DC-EE5C-4464-BC95-1AF65B550562}" destId="{18EC756E-86B5-41E4-80CC-7E5DFF48D590}" srcOrd="0" destOrd="3" presId="urn:microsoft.com/office/officeart/2005/8/layout/vList4"/>
    <dgm:cxn modelId="{88F7B85F-4DBD-45AC-9C09-E1CF670C957A}" type="presOf" srcId="{EBA4BE0C-998E-4EFD-9831-F9DFD91DCB12}" destId="{5B228DE6-BF58-4931-8929-A00680F33A34}" srcOrd="0" destOrd="3" presId="urn:microsoft.com/office/officeart/2005/8/layout/vList4"/>
    <dgm:cxn modelId="{217AF1E6-EB16-4203-B21D-C1BF04945FA4}" type="presOf" srcId="{EBA4BE0C-998E-4EFD-9831-F9DFD91DCB12}" destId="{8FC73B3C-A9DF-445F-AD0A-FFEB27DFA7B1}" srcOrd="1" destOrd="3" presId="urn:microsoft.com/office/officeart/2005/8/layout/vList4"/>
    <dgm:cxn modelId="{2A45F609-E6D7-42D5-B82C-907E2DE11756}" srcId="{CE9F275A-FF37-43C5-8449-E0CFEA9C7892}" destId="{81E047CE-0058-4D21-9B52-CF13295A3DC8}" srcOrd="2" destOrd="0" parTransId="{406EA94B-8C14-4590-B3ED-391F988B16EE}" sibTransId="{EBA323E1-1B20-4EDF-8E62-8D35F960C568}"/>
    <dgm:cxn modelId="{8840B9F8-43E3-41AC-A6AA-38AD7E127FC8}" srcId="{CE9F275A-FF37-43C5-8449-E0CFEA9C7892}" destId="{58742210-678A-4A82-BF32-B86BAE692B3E}" srcOrd="0" destOrd="0" parTransId="{4EDF1BEF-4B2A-41AB-A97F-EF98DE8873DE}" sibTransId="{D3BC4402-1921-4BEC-AC52-F339EDE7CB53}"/>
    <dgm:cxn modelId="{89BC0FAB-0419-443F-87B6-D039EEA7284D}" type="presOf" srcId="{58742210-678A-4A82-BF32-B86BAE692B3E}" destId="{709772C1-9DB4-4753-909C-205A14740314}" srcOrd="0" destOrd="1" presId="urn:microsoft.com/office/officeart/2005/8/layout/vList4"/>
    <dgm:cxn modelId="{E94263A6-8D3B-419F-AA56-8F5BB348FD77}" type="presOf" srcId="{B78ADC66-ECC3-4CA3-B050-4EE61AF3239F}" destId="{709772C1-9DB4-4753-909C-205A14740314}" srcOrd="0" destOrd="2" presId="urn:microsoft.com/office/officeart/2005/8/layout/vList4"/>
    <dgm:cxn modelId="{F7A22AA9-74E1-43A7-95D3-DBE51EF4CE9F}" srcId="{2B5CDC14-172F-4507-AC09-E6152DC320E5}" destId="{27026E98-3F05-42F0-A976-1555B3BF2737}" srcOrd="0" destOrd="0" parTransId="{E1052DCA-D955-4925-B52C-84B9AF8649B7}" sibTransId="{94056915-EBBF-495D-BA06-3BABA4D8B425}"/>
    <dgm:cxn modelId="{5C63E5AF-9610-4603-9004-53B36D7A92BB}" srcId="{27026E98-3F05-42F0-A976-1555B3BF2737}" destId="{EBA4BE0C-998E-4EFD-9831-F9DFD91DCB12}" srcOrd="2" destOrd="0" parTransId="{43D20B54-9CD0-44BA-A4E0-FF28D40FEEA3}" sibTransId="{9801104A-23DC-4EF3-B1C2-268BD4E466E9}"/>
    <dgm:cxn modelId="{DAAA87FA-3EAD-4EA4-A2FE-4E6DA800E2F9}" type="presOf" srcId="{3703D65F-6B6E-489D-96AF-9DEFB598E0CC}" destId="{5B228DE6-BF58-4931-8929-A00680F33A34}" srcOrd="0" destOrd="1" presId="urn:microsoft.com/office/officeart/2005/8/layout/vList4"/>
    <dgm:cxn modelId="{EC9554B9-E767-4E32-AE70-B3D0C10ADF42}" type="presOf" srcId="{58742210-678A-4A82-BF32-B86BAE692B3E}" destId="{0964057C-0A6B-4303-ACC1-7CD5219AA831}" srcOrd="1" destOrd="1" presId="urn:microsoft.com/office/officeart/2005/8/layout/vList4"/>
    <dgm:cxn modelId="{FD08F177-AF6A-4E17-B970-48755D7F1168}" type="presOf" srcId="{899A5D98-9A4F-4695-BD5B-B36A397C9E5D}" destId="{EAD5CB7E-75E1-480D-A403-3E2B754DCFC2}" srcOrd="1" destOrd="2" presId="urn:microsoft.com/office/officeart/2005/8/layout/vList4"/>
    <dgm:cxn modelId="{CD519FF6-0780-469D-B245-CDB98F748B50}" srcId="{CE9F275A-FF37-43C5-8449-E0CFEA9C7892}" destId="{B78ADC66-ECC3-4CA3-B050-4EE61AF3239F}" srcOrd="1" destOrd="0" parTransId="{39574493-1E79-426A-BB12-5DCA2EBEE698}" sibTransId="{2A9BA67E-99D8-4368-A89F-53BA07D6302C}"/>
    <dgm:cxn modelId="{9DF7766B-51AC-451E-960B-60745DCECA7D}" srcId="{27026E98-3F05-42F0-A976-1555B3BF2737}" destId="{3703D65F-6B6E-489D-96AF-9DEFB598E0CC}" srcOrd="0" destOrd="0" parTransId="{F67784E3-EC48-446E-8117-B588AE527441}" sibTransId="{B12B7C46-0DEA-402B-9F2D-CA188D9B9E10}"/>
    <dgm:cxn modelId="{E5FA743B-CEF7-4BB9-88A4-6207B0C794E0}" type="presOf" srcId="{81E047CE-0058-4D21-9B52-CF13295A3DC8}" destId="{709772C1-9DB4-4753-909C-205A14740314}" srcOrd="0" destOrd="3" presId="urn:microsoft.com/office/officeart/2005/8/layout/vList4"/>
    <dgm:cxn modelId="{BA313FFC-1611-4454-B39B-1652F037E947}" type="presOf" srcId="{3D494770-2145-4034-847E-A13920FACD2A}" destId="{18EC756E-86B5-41E4-80CC-7E5DFF48D590}" srcOrd="0" destOrd="0" presId="urn:microsoft.com/office/officeart/2005/8/layout/vList4"/>
    <dgm:cxn modelId="{928967EA-E74F-4453-92A1-C8EA615D99A5}" srcId="{2B5CDC14-172F-4507-AC09-E6152DC320E5}" destId="{3D494770-2145-4034-847E-A13920FACD2A}" srcOrd="1" destOrd="0" parTransId="{49A0E219-6FDC-4935-91D6-7E749D3BF161}" sibTransId="{BA053C23-14F2-4534-8ABD-39A84D9D9EE3}"/>
    <dgm:cxn modelId="{EF7D82B1-4D86-447B-A44F-D05F0C66D6F4}" type="presOf" srcId="{9060436A-CB2F-4C24-9EAD-CD50B209C288}" destId="{8FC73B3C-A9DF-445F-AD0A-FFEB27DFA7B1}" srcOrd="1" destOrd="2" presId="urn:microsoft.com/office/officeart/2005/8/layout/vList4"/>
    <dgm:cxn modelId="{9D4B4146-74AE-4F18-8EC0-6ADA1CFD82FB}" type="presOf" srcId="{CE9F275A-FF37-43C5-8449-E0CFEA9C7892}" destId="{709772C1-9DB4-4753-909C-205A14740314}" srcOrd="0" destOrd="0" presId="urn:microsoft.com/office/officeart/2005/8/layout/vList4"/>
    <dgm:cxn modelId="{DF76FC01-C1CC-4E23-8E75-2C388444C8C5}" srcId="{3D494770-2145-4034-847E-A13920FACD2A}" destId="{B20129C5-323D-4BDA-8734-D660BAC71B25}" srcOrd="0" destOrd="0" parTransId="{FC4DE2D8-DE96-4042-AE8B-9879E8D44438}" sibTransId="{CD51D5E0-6068-46AD-8615-9018BD8127CA}"/>
    <dgm:cxn modelId="{81B003E2-2CE5-45B8-B90D-0D4219C1C754}" type="presOf" srcId="{2B5CDC14-172F-4507-AC09-E6152DC320E5}" destId="{2D31A13F-0DF7-4321-86FF-409ACAF1473A}" srcOrd="0" destOrd="0" presId="urn:microsoft.com/office/officeart/2005/8/layout/vList4"/>
    <dgm:cxn modelId="{8C14AC67-B0B8-4A5A-BB12-C69DFFA020BB}" type="presOf" srcId="{023C70DC-EE5C-4464-BC95-1AF65B550562}" destId="{EAD5CB7E-75E1-480D-A403-3E2B754DCFC2}" srcOrd="1" destOrd="3" presId="urn:microsoft.com/office/officeart/2005/8/layout/vList4"/>
    <dgm:cxn modelId="{EBE85CA9-B6A4-4DAE-AD8F-05544D7BB8FD}" srcId="{3D494770-2145-4034-847E-A13920FACD2A}" destId="{899A5D98-9A4F-4695-BD5B-B36A397C9E5D}" srcOrd="1" destOrd="0" parTransId="{3E7DF192-646B-4C0B-8D7C-CB15BE237D2B}" sibTransId="{309F6175-B489-45F2-8D7F-1F500C3ECF6D}"/>
    <dgm:cxn modelId="{0466A48D-E92B-42F0-BF2C-37C125F26205}" type="presOf" srcId="{3D494770-2145-4034-847E-A13920FACD2A}" destId="{EAD5CB7E-75E1-480D-A403-3E2B754DCFC2}" srcOrd="1" destOrd="0" presId="urn:microsoft.com/office/officeart/2005/8/layout/vList4"/>
    <dgm:cxn modelId="{7668552C-1EE7-4DC7-9E3C-16377C504D77}" type="presOf" srcId="{CE9F275A-FF37-43C5-8449-E0CFEA9C7892}" destId="{0964057C-0A6B-4303-ACC1-7CD5219AA831}" srcOrd="1" destOrd="0" presId="urn:microsoft.com/office/officeart/2005/8/layout/vList4"/>
    <dgm:cxn modelId="{5BFE31E0-2BFB-41AE-BCF2-15197415DD93}" srcId="{2B5CDC14-172F-4507-AC09-E6152DC320E5}" destId="{CE9F275A-FF37-43C5-8449-E0CFEA9C7892}" srcOrd="2" destOrd="0" parTransId="{E9619298-A23B-4E7E-B3AE-5511DDC12676}" sibTransId="{9E35F1FB-DBE2-482F-BF79-6063B60E63FD}"/>
    <dgm:cxn modelId="{82603453-5750-4D9D-8C73-50AF38A217B5}" type="presOf" srcId="{81E047CE-0058-4D21-9B52-CF13295A3DC8}" destId="{0964057C-0A6B-4303-ACC1-7CD5219AA831}" srcOrd="1" destOrd="3" presId="urn:microsoft.com/office/officeart/2005/8/layout/vList4"/>
    <dgm:cxn modelId="{A5D0768A-D009-40BC-800A-BDE4353CB4F9}" type="presOf" srcId="{B20129C5-323D-4BDA-8734-D660BAC71B25}" destId="{18EC756E-86B5-41E4-80CC-7E5DFF48D590}" srcOrd="0" destOrd="1" presId="urn:microsoft.com/office/officeart/2005/8/layout/vList4"/>
    <dgm:cxn modelId="{0E1130E2-48B2-40C0-A466-E25FDB5ED2F2}" type="presParOf" srcId="{2D31A13F-0DF7-4321-86FF-409ACAF1473A}" destId="{34F88B02-5B16-4B90-8A97-D71471CDB7B6}" srcOrd="0" destOrd="0" presId="urn:microsoft.com/office/officeart/2005/8/layout/vList4"/>
    <dgm:cxn modelId="{20FF4557-A4A3-49C5-958B-042CB24B74B4}" type="presParOf" srcId="{34F88B02-5B16-4B90-8A97-D71471CDB7B6}" destId="{5B228DE6-BF58-4931-8929-A00680F33A34}" srcOrd="0" destOrd="0" presId="urn:microsoft.com/office/officeart/2005/8/layout/vList4"/>
    <dgm:cxn modelId="{08B32DCB-5E6A-42EC-B5A4-A6133FC0FE5C}" type="presParOf" srcId="{34F88B02-5B16-4B90-8A97-D71471CDB7B6}" destId="{954674D3-CF21-4F32-B4C2-D408011B3B0D}" srcOrd="1" destOrd="0" presId="urn:microsoft.com/office/officeart/2005/8/layout/vList4"/>
    <dgm:cxn modelId="{11895522-EAE9-4719-98AC-E6EB5F8CBF9D}" type="presParOf" srcId="{34F88B02-5B16-4B90-8A97-D71471CDB7B6}" destId="{8FC73B3C-A9DF-445F-AD0A-FFEB27DFA7B1}" srcOrd="2" destOrd="0" presId="urn:microsoft.com/office/officeart/2005/8/layout/vList4"/>
    <dgm:cxn modelId="{9F069DF4-F169-46CB-8714-7DA6BAA44F84}" type="presParOf" srcId="{2D31A13F-0DF7-4321-86FF-409ACAF1473A}" destId="{7C6B2102-3107-41E4-849F-17F5FBF8C16A}" srcOrd="1" destOrd="0" presId="urn:microsoft.com/office/officeart/2005/8/layout/vList4"/>
    <dgm:cxn modelId="{AF65EBA0-9E39-4CD4-BA0B-F6B252B72060}" type="presParOf" srcId="{2D31A13F-0DF7-4321-86FF-409ACAF1473A}" destId="{720BE39B-02AB-4EE0-8627-227EEB64CCEC}" srcOrd="2" destOrd="0" presId="urn:microsoft.com/office/officeart/2005/8/layout/vList4"/>
    <dgm:cxn modelId="{7F862DA0-B105-4477-87F3-B71A4CFFFC54}" type="presParOf" srcId="{720BE39B-02AB-4EE0-8627-227EEB64CCEC}" destId="{18EC756E-86B5-41E4-80CC-7E5DFF48D590}" srcOrd="0" destOrd="0" presId="urn:microsoft.com/office/officeart/2005/8/layout/vList4"/>
    <dgm:cxn modelId="{EFA026F3-5768-4D5D-A5F0-B0A13C1910BE}" type="presParOf" srcId="{720BE39B-02AB-4EE0-8627-227EEB64CCEC}" destId="{CF0516F8-F2FA-46ED-9C07-96F5CBBC8ED2}" srcOrd="1" destOrd="0" presId="urn:microsoft.com/office/officeart/2005/8/layout/vList4"/>
    <dgm:cxn modelId="{1CCB7C14-7772-4634-98BE-778878BC7D4F}" type="presParOf" srcId="{720BE39B-02AB-4EE0-8627-227EEB64CCEC}" destId="{EAD5CB7E-75E1-480D-A403-3E2B754DCFC2}" srcOrd="2" destOrd="0" presId="urn:microsoft.com/office/officeart/2005/8/layout/vList4"/>
    <dgm:cxn modelId="{488AD254-81BC-484E-899D-863D3D59B6BC}" type="presParOf" srcId="{2D31A13F-0DF7-4321-86FF-409ACAF1473A}" destId="{519D9300-AEC0-494F-9D73-9DCC90273573}" srcOrd="3" destOrd="0" presId="urn:microsoft.com/office/officeart/2005/8/layout/vList4"/>
    <dgm:cxn modelId="{7D673ACC-6F02-4FA0-BFC1-DF70C4019181}" type="presParOf" srcId="{2D31A13F-0DF7-4321-86FF-409ACAF1473A}" destId="{3E4A149D-E910-48A7-BC9B-C0909A6513E3}" srcOrd="4" destOrd="0" presId="urn:microsoft.com/office/officeart/2005/8/layout/vList4"/>
    <dgm:cxn modelId="{095F81DC-E28A-474A-8783-6D6CC4CD3F66}" type="presParOf" srcId="{3E4A149D-E910-48A7-BC9B-C0909A6513E3}" destId="{709772C1-9DB4-4753-909C-205A14740314}" srcOrd="0" destOrd="0" presId="urn:microsoft.com/office/officeart/2005/8/layout/vList4"/>
    <dgm:cxn modelId="{5DD61B8A-C6F1-4CE4-A9B9-6D1049A649BD}" type="presParOf" srcId="{3E4A149D-E910-48A7-BC9B-C0909A6513E3}" destId="{92B50185-9D0D-4FE7-93F1-B21361F7099B}" srcOrd="1" destOrd="0" presId="urn:microsoft.com/office/officeart/2005/8/layout/vList4"/>
    <dgm:cxn modelId="{7C218BEA-D605-4A4F-B4C4-2E3608C7A961}" type="presParOf" srcId="{3E4A149D-E910-48A7-BC9B-C0909A6513E3}" destId="{0964057C-0A6B-4303-ACC1-7CD5219AA831}"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31D79A-3CE4-47EA-AEF8-D949088582E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2B4A078-755A-457B-B193-C546CE36DE1B}">
      <dgm:prSet phldrT="[Text]"/>
      <dgm:spPr/>
      <dgm:t>
        <a:bodyPr/>
        <a:lstStyle/>
        <a:p>
          <a:r>
            <a:rPr lang="en-GB" dirty="0"/>
            <a:t>INSET</a:t>
          </a:r>
        </a:p>
      </dgm:t>
    </dgm:pt>
    <dgm:pt modelId="{81531C70-BB43-4BD6-B01D-09461DD39675}" type="parTrans" cxnId="{18DB256E-AC60-424F-BE70-E7229B1C70CD}">
      <dgm:prSet/>
      <dgm:spPr/>
      <dgm:t>
        <a:bodyPr/>
        <a:lstStyle/>
        <a:p>
          <a:endParaRPr lang="en-GB"/>
        </a:p>
      </dgm:t>
    </dgm:pt>
    <dgm:pt modelId="{8C54ECD3-B045-434D-AC90-C1D8E0E58281}" type="sibTrans" cxnId="{18DB256E-AC60-424F-BE70-E7229B1C70CD}">
      <dgm:prSet/>
      <dgm:spPr/>
      <dgm:t>
        <a:bodyPr/>
        <a:lstStyle/>
        <a:p>
          <a:endParaRPr lang="en-GB"/>
        </a:p>
      </dgm:t>
    </dgm:pt>
    <dgm:pt modelId="{4A39BBB4-7966-4AB7-A3C0-4DB9DC9BF8C4}">
      <dgm:prSet phldrT="[Text]" custT="1"/>
      <dgm:spPr/>
      <dgm:t>
        <a:bodyPr/>
        <a:lstStyle/>
        <a:p>
          <a:r>
            <a:rPr lang="en-GB" sz="1800" dirty="0"/>
            <a:t>Introduction to programme – activity  based</a:t>
          </a:r>
        </a:p>
      </dgm:t>
    </dgm:pt>
    <dgm:pt modelId="{C75A2F90-3B1D-4105-89C2-18033E91FEB1}" type="parTrans" cxnId="{18B33F0D-6E77-4016-A88C-CFB6F4652A37}">
      <dgm:prSet/>
      <dgm:spPr/>
      <dgm:t>
        <a:bodyPr/>
        <a:lstStyle/>
        <a:p>
          <a:endParaRPr lang="en-GB"/>
        </a:p>
      </dgm:t>
    </dgm:pt>
    <dgm:pt modelId="{0F73D54F-EF72-465E-9803-96E6472E6368}" type="sibTrans" cxnId="{18B33F0D-6E77-4016-A88C-CFB6F4652A37}">
      <dgm:prSet/>
      <dgm:spPr/>
      <dgm:t>
        <a:bodyPr/>
        <a:lstStyle/>
        <a:p>
          <a:endParaRPr lang="en-GB"/>
        </a:p>
      </dgm:t>
    </dgm:pt>
    <dgm:pt modelId="{A0A5CF0D-597E-46F8-B1BF-D27ED7A9462D}">
      <dgm:prSet phldrT="[Text]" custT="1"/>
      <dgm:spPr/>
      <dgm:t>
        <a:bodyPr/>
        <a:lstStyle/>
        <a:p>
          <a:r>
            <a:rPr lang="en-GB" sz="1800" dirty="0"/>
            <a:t>Morning – All staff</a:t>
          </a:r>
        </a:p>
      </dgm:t>
    </dgm:pt>
    <dgm:pt modelId="{86A645F7-1743-4544-8723-1A5CF28A5666}" type="parTrans" cxnId="{BC2654EE-78DE-4E59-862C-BF4F08E2115B}">
      <dgm:prSet/>
      <dgm:spPr/>
      <dgm:t>
        <a:bodyPr/>
        <a:lstStyle/>
        <a:p>
          <a:endParaRPr lang="en-GB"/>
        </a:p>
      </dgm:t>
    </dgm:pt>
    <dgm:pt modelId="{D2AB0A8A-6C4E-4D3A-9BB7-C070886E6C28}" type="sibTrans" cxnId="{BC2654EE-78DE-4E59-862C-BF4F08E2115B}">
      <dgm:prSet/>
      <dgm:spPr/>
      <dgm:t>
        <a:bodyPr/>
        <a:lstStyle/>
        <a:p>
          <a:endParaRPr lang="en-GB"/>
        </a:p>
      </dgm:t>
    </dgm:pt>
    <dgm:pt modelId="{4BB3000B-B1BC-44D0-B64E-52697DBE641C}">
      <dgm:prSet phldrT="[Text]"/>
      <dgm:spPr/>
      <dgm:t>
        <a:bodyPr/>
        <a:lstStyle/>
        <a:p>
          <a:r>
            <a:rPr lang="en-GB" dirty="0"/>
            <a:t>ONLINE</a:t>
          </a:r>
        </a:p>
      </dgm:t>
    </dgm:pt>
    <dgm:pt modelId="{FDF26FA5-19D6-491D-8796-5B47F12CD1FB}" type="parTrans" cxnId="{5CADE5C4-F643-4D12-B3D1-E1C452A4FF52}">
      <dgm:prSet/>
      <dgm:spPr/>
      <dgm:t>
        <a:bodyPr/>
        <a:lstStyle/>
        <a:p>
          <a:endParaRPr lang="en-GB"/>
        </a:p>
      </dgm:t>
    </dgm:pt>
    <dgm:pt modelId="{74B3657F-7D89-4A55-8B22-998B9E80077A}" type="sibTrans" cxnId="{5CADE5C4-F643-4D12-B3D1-E1C452A4FF52}">
      <dgm:prSet/>
      <dgm:spPr/>
      <dgm:t>
        <a:bodyPr/>
        <a:lstStyle/>
        <a:p>
          <a:endParaRPr lang="en-GB"/>
        </a:p>
      </dgm:t>
    </dgm:pt>
    <dgm:pt modelId="{208FCEEB-E189-4C1F-8E63-C3DC502B7450}">
      <dgm:prSet phldrT="[Text]" custT="1"/>
      <dgm:spPr/>
      <dgm:t>
        <a:bodyPr/>
        <a:lstStyle/>
        <a:p>
          <a:endParaRPr lang="en-GB" sz="1200" dirty="0"/>
        </a:p>
      </dgm:t>
    </dgm:pt>
    <dgm:pt modelId="{8013ADF1-8384-47CD-84C8-89AF1457A3EE}" type="parTrans" cxnId="{E97BED66-13D6-428C-943A-402309620427}">
      <dgm:prSet/>
      <dgm:spPr/>
      <dgm:t>
        <a:bodyPr/>
        <a:lstStyle/>
        <a:p>
          <a:endParaRPr lang="en-GB"/>
        </a:p>
      </dgm:t>
    </dgm:pt>
    <dgm:pt modelId="{072FFA3B-983A-4A3B-BCD4-48459B244388}" type="sibTrans" cxnId="{E97BED66-13D6-428C-943A-402309620427}">
      <dgm:prSet/>
      <dgm:spPr/>
      <dgm:t>
        <a:bodyPr/>
        <a:lstStyle/>
        <a:p>
          <a:endParaRPr lang="en-GB"/>
        </a:p>
      </dgm:t>
    </dgm:pt>
    <dgm:pt modelId="{5D61A3D9-83A4-4218-B5B3-985D6160E061}">
      <dgm:prSet phldrT="[Text]"/>
      <dgm:spPr/>
      <dgm:t>
        <a:bodyPr/>
        <a:lstStyle/>
        <a:p>
          <a:r>
            <a:rPr lang="en-GB" dirty="0"/>
            <a:t>TLC</a:t>
          </a:r>
        </a:p>
      </dgm:t>
    </dgm:pt>
    <dgm:pt modelId="{3D6E2BE6-986E-4382-B6E3-40847FEBF11E}" type="parTrans" cxnId="{6E06AC59-3F1C-4693-80FE-AD1B61E0B1DC}">
      <dgm:prSet/>
      <dgm:spPr/>
      <dgm:t>
        <a:bodyPr/>
        <a:lstStyle/>
        <a:p>
          <a:endParaRPr lang="en-GB"/>
        </a:p>
      </dgm:t>
    </dgm:pt>
    <dgm:pt modelId="{3C29FFCB-8E16-4FC4-AD04-5CEF3373A98A}" type="sibTrans" cxnId="{6E06AC59-3F1C-4693-80FE-AD1B61E0B1DC}">
      <dgm:prSet/>
      <dgm:spPr/>
      <dgm:t>
        <a:bodyPr/>
        <a:lstStyle/>
        <a:p>
          <a:endParaRPr lang="en-GB"/>
        </a:p>
      </dgm:t>
    </dgm:pt>
    <dgm:pt modelId="{00F0E953-9128-48AA-ABF8-694460C92BD4}">
      <dgm:prSet phldrT="[Text]" custT="1"/>
      <dgm:spPr/>
      <dgm:t>
        <a:bodyPr/>
        <a:lstStyle/>
        <a:p>
          <a:r>
            <a:rPr lang="en-GB" sz="1600" dirty="0"/>
            <a:t>Professional Dialogue</a:t>
          </a:r>
        </a:p>
      </dgm:t>
    </dgm:pt>
    <dgm:pt modelId="{4FFAAD80-3BD9-4352-ABC9-C32FEB45CD00}" type="parTrans" cxnId="{761A0200-1661-43D9-8E10-8ABEDD97140A}">
      <dgm:prSet/>
      <dgm:spPr/>
      <dgm:t>
        <a:bodyPr/>
        <a:lstStyle/>
        <a:p>
          <a:endParaRPr lang="en-GB"/>
        </a:p>
      </dgm:t>
    </dgm:pt>
    <dgm:pt modelId="{D14A29AE-EEED-477D-9B7D-1508D28ED19A}" type="sibTrans" cxnId="{761A0200-1661-43D9-8E10-8ABEDD97140A}">
      <dgm:prSet/>
      <dgm:spPr/>
      <dgm:t>
        <a:bodyPr/>
        <a:lstStyle/>
        <a:p>
          <a:endParaRPr lang="en-GB"/>
        </a:p>
      </dgm:t>
    </dgm:pt>
    <dgm:pt modelId="{F7E3CC91-3933-40B5-99CC-002A4B9962CD}">
      <dgm:prSet phldrT="[Text]" custT="1"/>
      <dgm:spPr/>
      <dgm:t>
        <a:bodyPr/>
        <a:lstStyle/>
        <a:p>
          <a:r>
            <a:rPr lang="en-GB" sz="1800" dirty="0"/>
            <a:t>Afternoon –Session for SLT</a:t>
          </a:r>
        </a:p>
      </dgm:t>
    </dgm:pt>
    <dgm:pt modelId="{4438E0BC-9DDC-447B-A68A-74E78364A4E5}" type="parTrans" cxnId="{F676B157-76B1-482B-9A97-A17208262919}">
      <dgm:prSet/>
      <dgm:spPr/>
      <dgm:t>
        <a:bodyPr/>
        <a:lstStyle/>
        <a:p>
          <a:endParaRPr lang="en-GB"/>
        </a:p>
      </dgm:t>
    </dgm:pt>
    <dgm:pt modelId="{94C0BCDE-8DAB-4C78-B399-4E2DDC06F6F2}" type="sibTrans" cxnId="{F676B157-76B1-482B-9A97-A17208262919}">
      <dgm:prSet/>
      <dgm:spPr/>
      <dgm:t>
        <a:bodyPr/>
        <a:lstStyle/>
        <a:p>
          <a:endParaRPr lang="en-GB"/>
        </a:p>
      </dgm:t>
    </dgm:pt>
    <dgm:pt modelId="{04B86374-623C-4073-8B4C-12D3BCDD43BA}">
      <dgm:prSet phldrT="[Text]"/>
      <dgm:spPr/>
      <dgm:t>
        <a:bodyPr/>
        <a:lstStyle/>
        <a:p>
          <a:endParaRPr lang="en-GB" sz="900" dirty="0"/>
        </a:p>
      </dgm:t>
    </dgm:pt>
    <dgm:pt modelId="{3484EF17-68CB-431F-AAFA-A97BA4D05CC7}" type="parTrans" cxnId="{63961673-308B-4E0C-85DC-766A3425EC56}">
      <dgm:prSet/>
      <dgm:spPr/>
      <dgm:t>
        <a:bodyPr/>
        <a:lstStyle/>
        <a:p>
          <a:endParaRPr lang="en-GB"/>
        </a:p>
      </dgm:t>
    </dgm:pt>
    <dgm:pt modelId="{9D1E872E-DAC2-4916-A9E2-D5BEE99BBCA9}" type="sibTrans" cxnId="{63961673-308B-4E0C-85DC-766A3425EC56}">
      <dgm:prSet/>
      <dgm:spPr/>
      <dgm:t>
        <a:bodyPr/>
        <a:lstStyle/>
        <a:p>
          <a:endParaRPr lang="en-GB"/>
        </a:p>
      </dgm:t>
    </dgm:pt>
    <dgm:pt modelId="{17611FCF-7AD6-4F96-B430-C8A632B2DC7D}">
      <dgm:prSet phldrT="[Text]" custT="1"/>
      <dgm:spPr/>
      <dgm:t>
        <a:bodyPr/>
        <a:lstStyle/>
        <a:p>
          <a:r>
            <a:rPr lang="en-GB" sz="1600" dirty="0"/>
            <a:t>Perseverance/Becoming Unstuck/Introducing Challenge/Dealing with Distractions</a:t>
          </a:r>
        </a:p>
      </dgm:t>
    </dgm:pt>
    <dgm:pt modelId="{567F278C-A558-4EA9-BB3A-A16A773BA74D}" type="parTrans" cxnId="{9CF4A25A-70DB-408A-A3B4-952929656945}">
      <dgm:prSet/>
      <dgm:spPr/>
      <dgm:t>
        <a:bodyPr/>
        <a:lstStyle/>
        <a:p>
          <a:endParaRPr lang="en-GB"/>
        </a:p>
      </dgm:t>
    </dgm:pt>
    <dgm:pt modelId="{2EDD0A54-63B3-4592-A0B8-0F23049E1F25}" type="sibTrans" cxnId="{9CF4A25A-70DB-408A-A3B4-952929656945}">
      <dgm:prSet/>
      <dgm:spPr/>
      <dgm:t>
        <a:bodyPr/>
        <a:lstStyle/>
        <a:p>
          <a:endParaRPr lang="en-GB"/>
        </a:p>
      </dgm:t>
    </dgm:pt>
    <dgm:pt modelId="{85A36EE0-47D4-4419-BD42-B9890C04E379}">
      <dgm:prSet phldrT="[Text]"/>
      <dgm:spPr/>
      <dgm:t>
        <a:bodyPr/>
        <a:lstStyle/>
        <a:p>
          <a:endParaRPr lang="en-GB" sz="900" dirty="0"/>
        </a:p>
      </dgm:t>
    </dgm:pt>
    <dgm:pt modelId="{6F21E15C-8677-487E-AAAD-0F8EDE1E325E}" type="parTrans" cxnId="{074FC35D-6D20-4296-8539-B81D1695BAD7}">
      <dgm:prSet/>
      <dgm:spPr/>
      <dgm:t>
        <a:bodyPr/>
        <a:lstStyle/>
        <a:p>
          <a:endParaRPr lang="en-GB"/>
        </a:p>
      </dgm:t>
    </dgm:pt>
    <dgm:pt modelId="{F3E90FA0-E816-4ABD-843B-9525CBB2565B}" type="sibTrans" cxnId="{074FC35D-6D20-4296-8539-B81D1695BAD7}">
      <dgm:prSet/>
      <dgm:spPr/>
      <dgm:t>
        <a:bodyPr/>
        <a:lstStyle/>
        <a:p>
          <a:endParaRPr lang="en-GB"/>
        </a:p>
      </dgm:t>
    </dgm:pt>
    <dgm:pt modelId="{9776FEB0-083C-4835-9882-81E26D409FEF}">
      <dgm:prSet phldrT="[Text]" custT="1"/>
      <dgm:spPr/>
      <dgm:t>
        <a:bodyPr/>
        <a:lstStyle/>
        <a:p>
          <a:r>
            <a:rPr lang="en-GB" sz="1600" dirty="0"/>
            <a:t>Professional Reflection (on previous months action plan)</a:t>
          </a:r>
        </a:p>
      </dgm:t>
    </dgm:pt>
    <dgm:pt modelId="{FB6A6012-E52C-414B-92DA-744A88BEE14D}" type="parTrans" cxnId="{71763725-3081-40A6-8170-2EC97D7713DC}">
      <dgm:prSet/>
      <dgm:spPr/>
      <dgm:t>
        <a:bodyPr/>
        <a:lstStyle/>
        <a:p>
          <a:endParaRPr lang="en-GB"/>
        </a:p>
      </dgm:t>
    </dgm:pt>
    <dgm:pt modelId="{063C0C65-FC2F-45C4-9F7E-DE1EBE08427D}" type="sibTrans" cxnId="{71763725-3081-40A6-8170-2EC97D7713DC}">
      <dgm:prSet/>
      <dgm:spPr/>
      <dgm:t>
        <a:bodyPr/>
        <a:lstStyle/>
        <a:p>
          <a:endParaRPr lang="en-GB"/>
        </a:p>
      </dgm:t>
    </dgm:pt>
    <dgm:pt modelId="{FEF43469-77BD-40DF-B73D-C9F27DB3BDD5}">
      <dgm:prSet phldrT="[Text]"/>
      <dgm:spPr/>
      <dgm:t>
        <a:bodyPr/>
        <a:lstStyle/>
        <a:p>
          <a:endParaRPr lang="en-GB" sz="1200" dirty="0"/>
        </a:p>
      </dgm:t>
    </dgm:pt>
    <dgm:pt modelId="{B6E6291F-57EE-4782-B697-C708C30FD222}" type="parTrans" cxnId="{1341F03E-624E-4F2A-BEDF-F9AF1FCA763B}">
      <dgm:prSet/>
      <dgm:spPr/>
      <dgm:t>
        <a:bodyPr/>
        <a:lstStyle/>
        <a:p>
          <a:endParaRPr lang="en-GB"/>
        </a:p>
      </dgm:t>
    </dgm:pt>
    <dgm:pt modelId="{41A3C0F9-6BCB-4708-A42D-553BA0C34933}" type="sibTrans" cxnId="{1341F03E-624E-4F2A-BEDF-F9AF1FCA763B}">
      <dgm:prSet/>
      <dgm:spPr/>
      <dgm:t>
        <a:bodyPr/>
        <a:lstStyle/>
        <a:p>
          <a:endParaRPr lang="en-GB"/>
        </a:p>
      </dgm:t>
    </dgm:pt>
    <dgm:pt modelId="{7CB1E672-D121-4B11-96D0-14E6159D93A8}">
      <dgm:prSet phldrT="[Text]" custT="1"/>
      <dgm:spPr/>
      <dgm:t>
        <a:bodyPr/>
        <a:lstStyle/>
        <a:p>
          <a:r>
            <a:rPr lang="en-GB" sz="1600" dirty="0"/>
            <a:t>Creation of Personal Action Plan</a:t>
          </a:r>
        </a:p>
      </dgm:t>
    </dgm:pt>
    <dgm:pt modelId="{1B5C7107-AE21-4C07-BB70-E89718E4A654}" type="parTrans" cxnId="{A80647A3-254E-40B0-9502-3008E30C268A}">
      <dgm:prSet/>
      <dgm:spPr/>
      <dgm:t>
        <a:bodyPr/>
        <a:lstStyle/>
        <a:p>
          <a:endParaRPr lang="en-GB"/>
        </a:p>
      </dgm:t>
    </dgm:pt>
    <dgm:pt modelId="{951DE45C-5919-40BE-A7F7-F2724DBFCBBA}" type="sibTrans" cxnId="{A80647A3-254E-40B0-9502-3008E30C268A}">
      <dgm:prSet/>
      <dgm:spPr/>
      <dgm:t>
        <a:bodyPr/>
        <a:lstStyle/>
        <a:p>
          <a:endParaRPr lang="en-GB"/>
        </a:p>
      </dgm:t>
    </dgm:pt>
    <dgm:pt modelId="{4D1DA466-28B4-4236-84AB-2B4BC2EF011F}">
      <dgm:prSet phldrT="[Text]" custT="1"/>
      <dgm:spPr/>
      <dgm:t>
        <a:bodyPr/>
        <a:lstStyle/>
        <a:p>
          <a:r>
            <a:rPr lang="en-GB" sz="1600" dirty="0"/>
            <a:t>Whole School Implementation</a:t>
          </a:r>
        </a:p>
      </dgm:t>
    </dgm:pt>
    <dgm:pt modelId="{05282AB7-7D32-47F7-B82A-8C2ACAB0C170}" type="parTrans" cxnId="{5447FB50-3588-41E9-BE66-196B06FEE20F}">
      <dgm:prSet/>
      <dgm:spPr/>
      <dgm:t>
        <a:bodyPr/>
        <a:lstStyle/>
        <a:p>
          <a:endParaRPr lang="en-GB"/>
        </a:p>
      </dgm:t>
    </dgm:pt>
    <dgm:pt modelId="{94D66FD1-172E-4245-B886-00436B79B365}" type="sibTrans" cxnId="{5447FB50-3588-41E9-BE66-196B06FEE20F}">
      <dgm:prSet/>
      <dgm:spPr/>
      <dgm:t>
        <a:bodyPr/>
        <a:lstStyle/>
        <a:p>
          <a:endParaRPr lang="en-GB"/>
        </a:p>
      </dgm:t>
    </dgm:pt>
    <dgm:pt modelId="{4DB008A4-412B-498D-9B7E-A7CF670433B5}">
      <dgm:prSet phldrT="[Text]" custT="1"/>
      <dgm:spPr/>
      <dgm:t>
        <a:bodyPr/>
        <a:lstStyle/>
        <a:p>
          <a:r>
            <a:rPr lang="en-GB" sz="1600" dirty="0"/>
            <a:t>Online quiz related to practice and classroom culture</a:t>
          </a:r>
        </a:p>
      </dgm:t>
    </dgm:pt>
    <dgm:pt modelId="{2DF7792C-FA04-4A37-9A65-141AF2659BB2}" type="parTrans" cxnId="{0C5B2C99-AB54-465A-B374-DE944ED9C2AB}">
      <dgm:prSet/>
      <dgm:spPr/>
      <dgm:t>
        <a:bodyPr/>
        <a:lstStyle/>
        <a:p>
          <a:endParaRPr lang="en-GB"/>
        </a:p>
      </dgm:t>
    </dgm:pt>
    <dgm:pt modelId="{6BB49256-CB75-43B6-92AF-43713DE8A844}" type="sibTrans" cxnId="{0C5B2C99-AB54-465A-B374-DE944ED9C2AB}">
      <dgm:prSet/>
      <dgm:spPr/>
      <dgm:t>
        <a:bodyPr/>
        <a:lstStyle/>
        <a:p>
          <a:endParaRPr lang="en-GB"/>
        </a:p>
      </dgm:t>
    </dgm:pt>
    <dgm:pt modelId="{EB7403EE-D8BB-4A39-852B-52032D272F04}">
      <dgm:prSet phldrT="[Text]" custT="1"/>
      <dgm:spPr/>
      <dgm:t>
        <a:bodyPr/>
        <a:lstStyle/>
        <a:p>
          <a:r>
            <a:rPr lang="en-GB" sz="1600" dirty="0"/>
            <a:t>Reading </a:t>
          </a:r>
        </a:p>
      </dgm:t>
    </dgm:pt>
    <dgm:pt modelId="{06373F78-020B-425E-BD5C-83F3BC09A00A}" type="parTrans" cxnId="{45190071-600F-432E-A783-99DBDA744935}">
      <dgm:prSet/>
      <dgm:spPr/>
      <dgm:t>
        <a:bodyPr/>
        <a:lstStyle/>
        <a:p>
          <a:endParaRPr lang="en-GB"/>
        </a:p>
      </dgm:t>
    </dgm:pt>
    <dgm:pt modelId="{904F9368-41E5-4C25-AA08-D8B624871D6F}" type="sibTrans" cxnId="{45190071-600F-432E-A783-99DBDA744935}">
      <dgm:prSet/>
      <dgm:spPr/>
      <dgm:t>
        <a:bodyPr/>
        <a:lstStyle/>
        <a:p>
          <a:endParaRPr lang="en-GB"/>
        </a:p>
      </dgm:t>
    </dgm:pt>
    <dgm:pt modelId="{04852934-0D96-4303-8133-37016D485305}">
      <dgm:prSet phldrT="[Text]" custT="1"/>
      <dgm:spPr/>
      <dgm:t>
        <a:bodyPr/>
        <a:lstStyle/>
        <a:p>
          <a:r>
            <a:rPr lang="en-GB" sz="1600" dirty="0"/>
            <a:t>Suggestions for implementation</a:t>
          </a:r>
        </a:p>
      </dgm:t>
    </dgm:pt>
    <dgm:pt modelId="{7EEC0D5E-5161-41B3-97C8-F4AF16E2DCD0}" type="parTrans" cxnId="{40F16604-025D-4E1E-AC73-16CE4B1B75D7}">
      <dgm:prSet/>
      <dgm:spPr/>
      <dgm:t>
        <a:bodyPr/>
        <a:lstStyle/>
        <a:p>
          <a:endParaRPr lang="en-GB"/>
        </a:p>
      </dgm:t>
    </dgm:pt>
    <dgm:pt modelId="{4A59947A-C037-43FF-8591-1154834BC34F}" type="sibTrans" cxnId="{40F16604-025D-4E1E-AC73-16CE4B1B75D7}">
      <dgm:prSet/>
      <dgm:spPr/>
      <dgm:t>
        <a:bodyPr/>
        <a:lstStyle/>
        <a:p>
          <a:endParaRPr lang="en-GB"/>
        </a:p>
      </dgm:t>
    </dgm:pt>
    <dgm:pt modelId="{4C9A3EC7-DA84-4CFE-9573-478D087DEB70}" type="pres">
      <dgm:prSet presAssocID="{4031D79A-3CE4-47EA-AEF8-D949088582EE}" presName="Name0" presStyleCnt="0">
        <dgm:presLayoutVars>
          <dgm:dir/>
          <dgm:animLvl val="lvl"/>
          <dgm:resizeHandles val="exact"/>
        </dgm:presLayoutVars>
      </dgm:prSet>
      <dgm:spPr/>
      <dgm:t>
        <a:bodyPr/>
        <a:lstStyle/>
        <a:p>
          <a:endParaRPr lang="en-GB"/>
        </a:p>
      </dgm:t>
    </dgm:pt>
    <dgm:pt modelId="{C08A922A-7567-4CCE-8E09-7756585F1A63}" type="pres">
      <dgm:prSet presAssocID="{32B4A078-755A-457B-B193-C546CE36DE1B}" presName="linNode" presStyleCnt="0"/>
      <dgm:spPr/>
    </dgm:pt>
    <dgm:pt modelId="{3418E04C-7826-4C59-A67F-94628FD3C089}" type="pres">
      <dgm:prSet presAssocID="{32B4A078-755A-457B-B193-C546CE36DE1B}" presName="parentText" presStyleLbl="node1" presStyleIdx="0" presStyleCnt="3">
        <dgm:presLayoutVars>
          <dgm:chMax val="1"/>
          <dgm:bulletEnabled val="1"/>
        </dgm:presLayoutVars>
      </dgm:prSet>
      <dgm:spPr/>
      <dgm:t>
        <a:bodyPr/>
        <a:lstStyle/>
        <a:p>
          <a:endParaRPr lang="en-GB"/>
        </a:p>
      </dgm:t>
    </dgm:pt>
    <dgm:pt modelId="{5D3E181A-01F0-4949-B51C-9B078C13FA5E}" type="pres">
      <dgm:prSet presAssocID="{32B4A078-755A-457B-B193-C546CE36DE1B}" presName="descendantText" presStyleLbl="alignAccFollowNode1" presStyleIdx="0" presStyleCnt="3">
        <dgm:presLayoutVars>
          <dgm:bulletEnabled val="1"/>
        </dgm:presLayoutVars>
      </dgm:prSet>
      <dgm:spPr/>
      <dgm:t>
        <a:bodyPr/>
        <a:lstStyle/>
        <a:p>
          <a:endParaRPr lang="en-GB"/>
        </a:p>
      </dgm:t>
    </dgm:pt>
    <dgm:pt modelId="{D9F65608-D946-4E4A-B2EA-6BDC309C40F0}" type="pres">
      <dgm:prSet presAssocID="{8C54ECD3-B045-434D-AC90-C1D8E0E58281}" presName="sp" presStyleCnt="0"/>
      <dgm:spPr/>
    </dgm:pt>
    <dgm:pt modelId="{675A572C-DBAE-44C1-9966-2F6921092F83}" type="pres">
      <dgm:prSet presAssocID="{4BB3000B-B1BC-44D0-B64E-52697DBE641C}" presName="linNode" presStyleCnt="0"/>
      <dgm:spPr/>
    </dgm:pt>
    <dgm:pt modelId="{7E175268-517F-4E06-B9D5-971811C77FB5}" type="pres">
      <dgm:prSet presAssocID="{4BB3000B-B1BC-44D0-B64E-52697DBE641C}" presName="parentText" presStyleLbl="node1" presStyleIdx="1" presStyleCnt="3">
        <dgm:presLayoutVars>
          <dgm:chMax val="1"/>
          <dgm:bulletEnabled val="1"/>
        </dgm:presLayoutVars>
      </dgm:prSet>
      <dgm:spPr/>
      <dgm:t>
        <a:bodyPr/>
        <a:lstStyle/>
        <a:p>
          <a:endParaRPr lang="en-GB"/>
        </a:p>
      </dgm:t>
    </dgm:pt>
    <dgm:pt modelId="{C48FBA0A-DB6D-4130-9480-C83C4D70DE76}" type="pres">
      <dgm:prSet presAssocID="{4BB3000B-B1BC-44D0-B64E-52697DBE641C}" presName="descendantText" presStyleLbl="alignAccFollowNode1" presStyleIdx="1" presStyleCnt="3" custScaleY="123788">
        <dgm:presLayoutVars>
          <dgm:bulletEnabled val="1"/>
        </dgm:presLayoutVars>
      </dgm:prSet>
      <dgm:spPr/>
      <dgm:t>
        <a:bodyPr/>
        <a:lstStyle/>
        <a:p>
          <a:endParaRPr lang="en-GB"/>
        </a:p>
      </dgm:t>
    </dgm:pt>
    <dgm:pt modelId="{DBC7EA8E-EFB6-4107-B882-91754D18892D}" type="pres">
      <dgm:prSet presAssocID="{74B3657F-7D89-4A55-8B22-998B9E80077A}" presName="sp" presStyleCnt="0"/>
      <dgm:spPr/>
    </dgm:pt>
    <dgm:pt modelId="{90AB37A1-7B13-48FA-81C9-2CC888EA1D6F}" type="pres">
      <dgm:prSet presAssocID="{5D61A3D9-83A4-4218-B5B3-985D6160E061}" presName="linNode" presStyleCnt="0"/>
      <dgm:spPr/>
    </dgm:pt>
    <dgm:pt modelId="{9181E73E-4236-4F10-968D-C8507826956A}" type="pres">
      <dgm:prSet presAssocID="{5D61A3D9-83A4-4218-B5B3-985D6160E061}" presName="parentText" presStyleLbl="node1" presStyleIdx="2" presStyleCnt="3">
        <dgm:presLayoutVars>
          <dgm:chMax val="1"/>
          <dgm:bulletEnabled val="1"/>
        </dgm:presLayoutVars>
      </dgm:prSet>
      <dgm:spPr/>
      <dgm:t>
        <a:bodyPr/>
        <a:lstStyle/>
        <a:p>
          <a:endParaRPr lang="en-GB"/>
        </a:p>
      </dgm:t>
    </dgm:pt>
    <dgm:pt modelId="{0E1C1F79-5410-4EB4-A1AB-1E84BB6AA5B9}" type="pres">
      <dgm:prSet presAssocID="{5D61A3D9-83A4-4218-B5B3-985D6160E061}" presName="descendantText" presStyleLbl="alignAccFollowNode1" presStyleIdx="2" presStyleCnt="3" custScaleX="100713" custScaleY="138700">
        <dgm:presLayoutVars>
          <dgm:bulletEnabled val="1"/>
        </dgm:presLayoutVars>
      </dgm:prSet>
      <dgm:spPr/>
      <dgm:t>
        <a:bodyPr/>
        <a:lstStyle/>
        <a:p>
          <a:endParaRPr lang="en-GB"/>
        </a:p>
      </dgm:t>
    </dgm:pt>
  </dgm:ptLst>
  <dgm:cxnLst>
    <dgm:cxn modelId="{45190071-600F-432E-A783-99DBDA744935}" srcId="{4BB3000B-B1BC-44D0-B64E-52697DBE641C}" destId="{EB7403EE-D8BB-4A39-852B-52032D272F04}" srcOrd="3" destOrd="0" parTransId="{06373F78-020B-425E-BD5C-83F3BC09A00A}" sibTransId="{904F9368-41E5-4C25-AA08-D8B624871D6F}"/>
    <dgm:cxn modelId="{33EC6A59-82CE-4F35-A43F-A2BFAB5272F2}" type="presOf" srcId="{7CB1E672-D121-4B11-96D0-14E6159D93A8}" destId="{0E1C1F79-5410-4EB4-A1AB-1E84BB6AA5B9}" srcOrd="0" destOrd="2" presId="urn:microsoft.com/office/officeart/2005/8/layout/vList5"/>
    <dgm:cxn modelId="{C2595AA7-AA1C-4A62-85BE-D456BFB09EC0}" type="presOf" srcId="{4DB008A4-412B-498D-9B7E-A7CF670433B5}" destId="{C48FBA0A-DB6D-4130-9480-C83C4D70DE76}" srcOrd="0" destOrd="2" presId="urn:microsoft.com/office/officeart/2005/8/layout/vList5"/>
    <dgm:cxn modelId="{9CF4A25A-70DB-408A-A3B4-952929656945}" srcId="{4BB3000B-B1BC-44D0-B64E-52697DBE641C}" destId="{17611FCF-7AD6-4F96-B430-C8A632B2DC7D}" srcOrd="1" destOrd="0" parTransId="{567F278C-A558-4EA9-BB3A-A16A773BA74D}" sibTransId="{2EDD0A54-63B3-4592-A0B8-0F23049E1F25}"/>
    <dgm:cxn modelId="{71763725-3081-40A6-8170-2EC97D7713DC}" srcId="{5D61A3D9-83A4-4218-B5B3-985D6160E061}" destId="{9776FEB0-083C-4835-9882-81E26D409FEF}" srcOrd="1" destOrd="0" parTransId="{FB6A6012-E52C-414B-92DA-744A88BEE14D}" sibTransId="{063C0C65-FC2F-45C4-9F7E-DE1EBE08427D}"/>
    <dgm:cxn modelId="{63961673-308B-4E0C-85DC-766A3425EC56}" srcId="{4BB3000B-B1BC-44D0-B64E-52697DBE641C}" destId="{04B86374-623C-4073-8B4C-12D3BCDD43BA}" srcOrd="6" destOrd="0" parTransId="{3484EF17-68CB-431F-AAFA-A97BA4D05CC7}" sibTransId="{9D1E872E-DAC2-4916-A9E2-D5BEE99BBCA9}"/>
    <dgm:cxn modelId="{11C00127-6BCE-409F-9F65-C168972F3C90}" type="presOf" srcId="{4D1DA466-28B4-4236-84AB-2B4BC2EF011F}" destId="{0E1C1F79-5410-4EB4-A1AB-1E84BB6AA5B9}" srcOrd="0" destOrd="3" presId="urn:microsoft.com/office/officeart/2005/8/layout/vList5"/>
    <dgm:cxn modelId="{3B8EAF8F-6AC4-4F2B-BFED-6E24E19109CD}" type="presOf" srcId="{9776FEB0-083C-4835-9882-81E26D409FEF}" destId="{0E1C1F79-5410-4EB4-A1AB-1E84BB6AA5B9}" srcOrd="0" destOrd="1" presId="urn:microsoft.com/office/officeart/2005/8/layout/vList5"/>
    <dgm:cxn modelId="{810ED013-D79E-4DD1-9F1C-9EB3129B0913}" type="presOf" srcId="{EB7403EE-D8BB-4A39-852B-52032D272F04}" destId="{C48FBA0A-DB6D-4130-9480-C83C4D70DE76}" srcOrd="0" destOrd="3" presId="urn:microsoft.com/office/officeart/2005/8/layout/vList5"/>
    <dgm:cxn modelId="{2A3E2B5D-CB10-46A7-9CF0-C74ABD9B3983}" type="presOf" srcId="{00F0E953-9128-48AA-ABF8-694460C92BD4}" destId="{0E1C1F79-5410-4EB4-A1AB-1E84BB6AA5B9}" srcOrd="0" destOrd="0" presId="urn:microsoft.com/office/officeart/2005/8/layout/vList5"/>
    <dgm:cxn modelId="{40F16604-025D-4E1E-AC73-16CE4B1B75D7}" srcId="{4BB3000B-B1BC-44D0-B64E-52697DBE641C}" destId="{04852934-0D96-4303-8133-37016D485305}" srcOrd="4" destOrd="0" parTransId="{7EEC0D5E-5161-41B3-97C8-F4AF16E2DCD0}" sibTransId="{4A59947A-C037-43FF-8591-1154834BC34F}"/>
    <dgm:cxn modelId="{E2F6EEE3-A9D9-484E-A338-6340742A78F8}" type="presOf" srcId="{4A39BBB4-7966-4AB7-A3C0-4DB9DC9BF8C4}" destId="{5D3E181A-01F0-4949-B51C-9B078C13FA5E}" srcOrd="0" destOrd="0" presId="urn:microsoft.com/office/officeart/2005/8/layout/vList5"/>
    <dgm:cxn modelId="{FA1C5BC9-71FB-4CFF-96B5-8178CB9F8DF5}" type="presOf" srcId="{5D61A3D9-83A4-4218-B5B3-985D6160E061}" destId="{9181E73E-4236-4F10-968D-C8507826956A}" srcOrd="0" destOrd="0" presId="urn:microsoft.com/office/officeart/2005/8/layout/vList5"/>
    <dgm:cxn modelId="{F676B157-76B1-482B-9A97-A17208262919}" srcId="{32B4A078-755A-457B-B193-C546CE36DE1B}" destId="{F7E3CC91-3933-40B5-99CC-002A4B9962CD}" srcOrd="2" destOrd="0" parTransId="{4438E0BC-9DDC-447B-A68A-74E78364A4E5}" sibTransId="{94C0BCDE-8DAB-4C78-B399-4E2DDC06F6F2}"/>
    <dgm:cxn modelId="{BC2654EE-78DE-4E59-862C-BF4F08E2115B}" srcId="{32B4A078-755A-457B-B193-C546CE36DE1B}" destId="{A0A5CF0D-597E-46F8-B1BF-D27ED7A9462D}" srcOrd="1" destOrd="0" parTransId="{86A645F7-1743-4544-8723-1A5CF28A5666}" sibTransId="{D2AB0A8A-6C4E-4D3A-9BB7-C070886E6C28}"/>
    <dgm:cxn modelId="{0C5B2C99-AB54-465A-B374-DE944ED9C2AB}" srcId="{4BB3000B-B1BC-44D0-B64E-52697DBE641C}" destId="{4DB008A4-412B-498D-9B7E-A7CF670433B5}" srcOrd="2" destOrd="0" parTransId="{2DF7792C-FA04-4A37-9A65-141AF2659BB2}" sibTransId="{6BB49256-CB75-43B6-92AF-43713DE8A844}"/>
    <dgm:cxn modelId="{074FC35D-6D20-4296-8539-B81D1695BAD7}" srcId="{4BB3000B-B1BC-44D0-B64E-52697DBE641C}" destId="{85A36EE0-47D4-4419-BD42-B9890C04E379}" srcOrd="5" destOrd="0" parTransId="{6F21E15C-8677-487E-AAAD-0F8EDE1E325E}" sibTransId="{F3E90FA0-E816-4ABD-843B-9525CBB2565B}"/>
    <dgm:cxn modelId="{1341F03E-624E-4F2A-BEDF-F9AF1FCA763B}" srcId="{5D61A3D9-83A4-4218-B5B3-985D6160E061}" destId="{FEF43469-77BD-40DF-B73D-C9F27DB3BDD5}" srcOrd="4" destOrd="0" parTransId="{B6E6291F-57EE-4782-B697-C708C30FD222}" sibTransId="{41A3C0F9-6BCB-4708-A42D-553BA0C34933}"/>
    <dgm:cxn modelId="{9B533D66-0096-42F7-B92E-D4E708555B29}" type="presOf" srcId="{04852934-0D96-4303-8133-37016D485305}" destId="{C48FBA0A-DB6D-4130-9480-C83C4D70DE76}" srcOrd="0" destOrd="4" presId="urn:microsoft.com/office/officeart/2005/8/layout/vList5"/>
    <dgm:cxn modelId="{18B33F0D-6E77-4016-A88C-CFB6F4652A37}" srcId="{32B4A078-755A-457B-B193-C546CE36DE1B}" destId="{4A39BBB4-7966-4AB7-A3C0-4DB9DC9BF8C4}" srcOrd="0" destOrd="0" parTransId="{C75A2F90-3B1D-4105-89C2-18033E91FEB1}" sibTransId="{0F73D54F-EF72-465E-9803-96E6472E6368}"/>
    <dgm:cxn modelId="{E97BED66-13D6-428C-943A-402309620427}" srcId="{4BB3000B-B1BC-44D0-B64E-52697DBE641C}" destId="{208FCEEB-E189-4C1F-8E63-C3DC502B7450}" srcOrd="0" destOrd="0" parTransId="{8013ADF1-8384-47CD-84C8-89AF1457A3EE}" sibTransId="{072FFA3B-983A-4A3B-BCD4-48459B244388}"/>
    <dgm:cxn modelId="{6E06AC59-3F1C-4693-80FE-AD1B61E0B1DC}" srcId="{4031D79A-3CE4-47EA-AEF8-D949088582EE}" destId="{5D61A3D9-83A4-4218-B5B3-985D6160E061}" srcOrd="2" destOrd="0" parTransId="{3D6E2BE6-986E-4382-B6E3-40847FEBF11E}" sibTransId="{3C29FFCB-8E16-4FC4-AD04-5CEF3373A98A}"/>
    <dgm:cxn modelId="{7D9D345D-1D19-4F4F-93C5-F090F84553CA}" type="presOf" srcId="{4031D79A-3CE4-47EA-AEF8-D949088582EE}" destId="{4C9A3EC7-DA84-4CFE-9573-478D087DEB70}" srcOrd="0" destOrd="0" presId="urn:microsoft.com/office/officeart/2005/8/layout/vList5"/>
    <dgm:cxn modelId="{659A46E5-2BAF-4E99-A25C-B0283C0B5BCC}" type="presOf" srcId="{04B86374-623C-4073-8B4C-12D3BCDD43BA}" destId="{C48FBA0A-DB6D-4130-9480-C83C4D70DE76}" srcOrd="0" destOrd="6" presId="urn:microsoft.com/office/officeart/2005/8/layout/vList5"/>
    <dgm:cxn modelId="{4AC3F999-244C-4116-BC23-C6E2A2293390}" type="presOf" srcId="{32B4A078-755A-457B-B193-C546CE36DE1B}" destId="{3418E04C-7826-4C59-A67F-94628FD3C089}" srcOrd="0" destOrd="0" presId="urn:microsoft.com/office/officeart/2005/8/layout/vList5"/>
    <dgm:cxn modelId="{761A0200-1661-43D9-8E10-8ABEDD97140A}" srcId="{5D61A3D9-83A4-4218-B5B3-985D6160E061}" destId="{00F0E953-9128-48AA-ABF8-694460C92BD4}" srcOrd="0" destOrd="0" parTransId="{4FFAAD80-3BD9-4352-ABC9-C32FEB45CD00}" sibTransId="{D14A29AE-EEED-477D-9B7D-1508D28ED19A}"/>
    <dgm:cxn modelId="{2C71061B-8D03-402D-B5CB-BE493AA0F54C}" type="presOf" srcId="{17611FCF-7AD6-4F96-B430-C8A632B2DC7D}" destId="{C48FBA0A-DB6D-4130-9480-C83C4D70DE76}" srcOrd="0" destOrd="1" presId="urn:microsoft.com/office/officeart/2005/8/layout/vList5"/>
    <dgm:cxn modelId="{5447FB50-3588-41E9-BE66-196B06FEE20F}" srcId="{5D61A3D9-83A4-4218-B5B3-985D6160E061}" destId="{4D1DA466-28B4-4236-84AB-2B4BC2EF011F}" srcOrd="3" destOrd="0" parTransId="{05282AB7-7D32-47F7-B82A-8C2ACAB0C170}" sibTransId="{94D66FD1-172E-4245-B886-00436B79B365}"/>
    <dgm:cxn modelId="{A80647A3-254E-40B0-9502-3008E30C268A}" srcId="{5D61A3D9-83A4-4218-B5B3-985D6160E061}" destId="{7CB1E672-D121-4B11-96D0-14E6159D93A8}" srcOrd="2" destOrd="0" parTransId="{1B5C7107-AE21-4C07-BB70-E89718E4A654}" sibTransId="{951DE45C-5919-40BE-A7F7-F2724DBFCBBA}"/>
    <dgm:cxn modelId="{785F00C5-02DC-4F98-803C-BFCFE52B6C31}" type="presOf" srcId="{85A36EE0-47D4-4419-BD42-B9890C04E379}" destId="{C48FBA0A-DB6D-4130-9480-C83C4D70DE76}" srcOrd="0" destOrd="5" presId="urn:microsoft.com/office/officeart/2005/8/layout/vList5"/>
    <dgm:cxn modelId="{18DB256E-AC60-424F-BE70-E7229B1C70CD}" srcId="{4031D79A-3CE4-47EA-AEF8-D949088582EE}" destId="{32B4A078-755A-457B-B193-C546CE36DE1B}" srcOrd="0" destOrd="0" parTransId="{81531C70-BB43-4BD6-B01D-09461DD39675}" sibTransId="{8C54ECD3-B045-434D-AC90-C1D8E0E58281}"/>
    <dgm:cxn modelId="{45F0EB90-4213-4E41-9D4B-B74CDAE1776F}" type="presOf" srcId="{4BB3000B-B1BC-44D0-B64E-52697DBE641C}" destId="{7E175268-517F-4E06-B9D5-971811C77FB5}" srcOrd="0" destOrd="0" presId="urn:microsoft.com/office/officeart/2005/8/layout/vList5"/>
    <dgm:cxn modelId="{051E8EFA-AFE0-44F9-9B48-3F2072AE4D66}" type="presOf" srcId="{208FCEEB-E189-4C1F-8E63-C3DC502B7450}" destId="{C48FBA0A-DB6D-4130-9480-C83C4D70DE76}" srcOrd="0" destOrd="0" presId="urn:microsoft.com/office/officeart/2005/8/layout/vList5"/>
    <dgm:cxn modelId="{5CADE5C4-F643-4D12-B3D1-E1C452A4FF52}" srcId="{4031D79A-3CE4-47EA-AEF8-D949088582EE}" destId="{4BB3000B-B1BC-44D0-B64E-52697DBE641C}" srcOrd="1" destOrd="0" parTransId="{FDF26FA5-19D6-491D-8796-5B47F12CD1FB}" sibTransId="{74B3657F-7D89-4A55-8B22-998B9E80077A}"/>
    <dgm:cxn modelId="{F6936267-853E-45A5-B6CD-4828B2B8400F}" type="presOf" srcId="{FEF43469-77BD-40DF-B73D-C9F27DB3BDD5}" destId="{0E1C1F79-5410-4EB4-A1AB-1E84BB6AA5B9}" srcOrd="0" destOrd="4" presId="urn:microsoft.com/office/officeart/2005/8/layout/vList5"/>
    <dgm:cxn modelId="{0EFACA74-F42B-4DA6-87AA-C875D99591E7}" type="presOf" srcId="{F7E3CC91-3933-40B5-99CC-002A4B9962CD}" destId="{5D3E181A-01F0-4949-B51C-9B078C13FA5E}" srcOrd="0" destOrd="2" presId="urn:microsoft.com/office/officeart/2005/8/layout/vList5"/>
    <dgm:cxn modelId="{7885FB17-0336-4450-AF91-2FF78CF9E4AD}" type="presOf" srcId="{A0A5CF0D-597E-46F8-B1BF-D27ED7A9462D}" destId="{5D3E181A-01F0-4949-B51C-9B078C13FA5E}" srcOrd="0" destOrd="1" presId="urn:microsoft.com/office/officeart/2005/8/layout/vList5"/>
    <dgm:cxn modelId="{26EFC0CF-F56B-486E-909F-27DF51DE3A00}" type="presParOf" srcId="{4C9A3EC7-DA84-4CFE-9573-478D087DEB70}" destId="{C08A922A-7567-4CCE-8E09-7756585F1A63}" srcOrd="0" destOrd="0" presId="urn:microsoft.com/office/officeart/2005/8/layout/vList5"/>
    <dgm:cxn modelId="{23156403-762D-4E56-AEDB-8F529EDBE75A}" type="presParOf" srcId="{C08A922A-7567-4CCE-8E09-7756585F1A63}" destId="{3418E04C-7826-4C59-A67F-94628FD3C089}" srcOrd="0" destOrd="0" presId="urn:microsoft.com/office/officeart/2005/8/layout/vList5"/>
    <dgm:cxn modelId="{0F0A7E9C-A345-4DE6-A953-F36E31703989}" type="presParOf" srcId="{C08A922A-7567-4CCE-8E09-7756585F1A63}" destId="{5D3E181A-01F0-4949-B51C-9B078C13FA5E}" srcOrd="1" destOrd="0" presId="urn:microsoft.com/office/officeart/2005/8/layout/vList5"/>
    <dgm:cxn modelId="{E398B13B-A6A5-415A-B19A-C3AD9E292D8B}" type="presParOf" srcId="{4C9A3EC7-DA84-4CFE-9573-478D087DEB70}" destId="{D9F65608-D946-4E4A-B2EA-6BDC309C40F0}" srcOrd="1" destOrd="0" presId="urn:microsoft.com/office/officeart/2005/8/layout/vList5"/>
    <dgm:cxn modelId="{B33EF260-CDD8-4A2A-9F88-F90BD20549F5}" type="presParOf" srcId="{4C9A3EC7-DA84-4CFE-9573-478D087DEB70}" destId="{675A572C-DBAE-44C1-9966-2F6921092F83}" srcOrd="2" destOrd="0" presId="urn:microsoft.com/office/officeart/2005/8/layout/vList5"/>
    <dgm:cxn modelId="{2EC3112F-7B0A-4F6A-A5D2-E929BC68A389}" type="presParOf" srcId="{675A572C-DBAE-44C1-9966-2F6921092F83}" destId="{7E175268-517F-4E06-B9D5-971811C77FB5}" srcOrd="0" destOrd="0" presId="urn:microsoft.com/office/officeart/2005/8/layout/vList5"/>
    <dgm:cxn modelId="{13E3CF70-2F46-46E4-8D7A-5AD2BD6C8FE1}" type="presParOf" srcId="{675A572C-DBAE-44C1-9966-2F6921092F83}" destId="{C48FBA0A-DB6D-4130-9480-C83C4D70DE76}" srcOrd="1" destOrd="0" presId="urn:microsoft.com/office/officeart/2005/8/layout/vList5"/>
    <dgm:cxn modelId="{BB4A29F3-E755-42F1-9899-FA7501B54854}" type="presParOf" srcId="{4C9A3EC7-DA84-4CFE-9573-478D087DEB70}" destId="{DBC7EA8E-EFB6-4107-B882-91754D18892D}" srcOrd="3" destOrd="0" presId="urn:microsoft.com/office/officeart/2005/8/layout/vList5"/>
    <dgm:cxn modelId="{87B7D4C2-D73C-4AEC-906A-5368E5A2E73D}" type="presParOf" srcId="{4C9A3EC7-DA84-4CFE-9573-478D087DEB70}" destId="{90AB37A1-7B13-48FA-81C9-2CC888EA1D6F}" srcOrd="4" destOrd="0" presId="urn:microsoft.com/office/officeart/2005/8/layout/vList5"/>
    <dgm:cxn modelId="{6B3696F7-9F8F-49F9-9F78-A56741ACD233}" type="presParOf" srcId="{90AB37A1-7B13-48FA-81C9-2CC888EA1D6F}" destId="{9181E73E-4236-4F10-968D-C8507826956A}" srcOrd="0" destOrd="0" presId="urn:microsoft.com/office/officeart/2005/8/layout/vList5"/>
    <dgm:cxn modelId="{537A4140-93EC-40D9-948F-F4B5F0B5EC59}" type="presParOf" srcId="{90AB37A1-7B13-48FA-81C9-2CC888EA1D6F}" destId="{0E1C1F79-5410-4EB4-A1AB-1E84BB6AA5B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91187E-7DFF-4BC5-9831-25ED7282C05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CABADE84-41C9-4D82-84BB-DCC1DB148C9C}">
      <dgm:prSet phldrT="[Text]"/>
      <dgm:spPr/>
      <dgm:t>
        <a:bodyPr/>
        <a:lstStyle/>
        <a:p>
          <a:r>
            <a:rPr lang="en-GB" dirty="0"/>
            <a:t>Pupils</a:t>
          </a:r>
        </a:p>
      </dgm:t>
    </dgm:pt>
    <dgm:pt modelId="{91E24A26-05D5-45BF-A928-8AD8EB1ACA1B}" type="parTrans" cxnId="{B2FE52CD-1A42-4787-9DE2-71DC3738D238}">
      <dgm:prSet/>
      <dgm:spPr/>
      <dgm:t>
        <a:bodyPr/>
        <a:lstStyle/>
        <a:p>
          <a:endParaRPr lang="en-GB"/>
        </a:p>
      </dgm:t>
    </dgm:pt>
    <dgm:pt modelId="{B92BE91F-5C2F-46F6-8A09-D486771E19BE}" type="sibTrans" cxnId="{B2FE52CD-1A42-4787-9DE2-71DC3738D238}">
      <dgm:prSet/>
      <dgm:spPr/>
      <dgm:t>
        <a:bodyPr/>
        <a:lstStyle/>
        <a:p>
          <a:endParaRPr lang="en-GB"/>
        </a:p>
      </dgm:t>
    </dgm:pt>
    <dgm:pt modelId="{6110CA58-C49D-4598-B295-DCAE9DFA8931}">
      <dgm:prSet phldrT="[Text]" custT="1"/>
      <dgm:spPr/>
      <dgm:t>
        <a:bodyPr/>
        <a:lstStyle/>
        <a:p>
          <a:r>
            <a:rPr lang="en-GB" sz="1800" dirty="0"/>
            <a:t>Pupil surveys to gauge impact</a:t>
          </a:r>
        </a:p>
      </dgm:t>
    </dgm:pt>
    <dgm:pt modelId="{DA1939C4-96CB-4F30-A725-270DA7D64001}" type="parTrans" cxnId="{DA3F8BA5-DBA4-4408-A588-65BCDCD19831}">
      <dgm:prSet/>
      <dgm:spPr/>
      <dgm:t>
        <a:bodyPr/>
        <a:lstStyle/>
        <a:p>
          <a:endParaRPr lang="en-GB"/>
        </a:p>
      </dgm:t>
    </dgm:pt>
    <dgm:pt modelId="{BB3C411B-8C47-4F02-B3E8-5181306423E8}" type="sibTrans" cxnId="{DA3F8BA5-DBA4-4408-A588-65BCDCD19831}">
      <dgm:prSet/>
      <dgm:spPr/>
      <dgm:t>
        <a:bodyPr/>
        <a:lstStyle/>
        <a:p>
          <a:endParaRPr lang="en-GB"/>
        </a:p>
      </dgm:t>
    </dgm:pt>
    <dgm:pt modelId="{2AA2E7B5-AA11-48C0-99AD-FFBC51628EEA}">
      <dgm:prSet phldrT="[Text]"/>
      <dgm:spPr/>
      <dgm:t>
        <a:bodyPr/>
        <a:lstStyle/>
        <a:p>
          <a:r>
            <a:rPr lang="en-GB" dirty="0"/>
            <a:t>Parents</a:t>
          </a:r>
        </a:p>
      </dgm:t>
    </dgm:pt>
    <dgm:pt modelId="{F1FCC71F-A96C-4A04-92EC-A6BDACC17FB5}" type="parTrans" cxnId="{9FFEC958-652D-4940-A5CC-18B9F21614FB}">
      <dgm:prSet/>
      <dgm:spPr/>
      <dgm:t>
        <a:bodyPr/>
        <a:lstStyle/>
        <a:p>
          <a:endParaRPr lang="en-GB"/>
        </a:p>
      </dgm:t>
    </dgm:pt>
    <dgm:pt modelId="{5D09BF1D-F1E9-4A44-8039-E4E58025DFEE}" type="sibTrans" cxnId="{9FFEC958-652D-4940-A5CC-18B9F21614FB}">
      <dgm:prSet/>
      <dgm:spPr/>
      <dgm:t>
        <a:bodyPr/>
        <a:lstStyle/>
        <a:p>
          <a:endParaRPr lang="en-GB"/>
        </a:p>
      </dgm:t>
    </dgm:pt>
    <dgm:pt modelId="{0D66B788-7EDD-4395-BA22-A8B745EFB92C}">
      <dgm:prSet phldrT="[Text]" custT="1"/>
      <dgm:spPr/>
      <dgm:t>
        <a:bodyPr/>
        <a:lstStyle/>
        <a:p>
          <a:r>
            <a:rPr lang="en-GB" sz="1600" dirty="0"/>
            <a:t>Introduce parents to </a:t>
          </a:r>
          <a:r>
            <a:rPr lang="en-GB" sz="1600" dirty="0" smtClean="0"/>
            <a:t>[Commercial Programme] approach </a:t>
          </a:r>
          <a:r>
            <a:rPr lang="en-GB" sz="1600" dirty="0"/>
            <a:t>and language </a:t>
          </a:r>
        </a:p>
      </dgm:t>
    </dgm:pt>
    <dgm:pt modelId="{6953B444-792C-4955-B534-B62121B11F2D}" type="parTrans" cxnId="{1A1156D8-8381-4745-97AA-83D06901B9F0}">
      <dgm:prSet/>
      <dgm:spPr/>
      <dgm:t>
        <a:bodyPr/>
        <a:lstStyle/>
        <a:p>
          <a:endParaRPr lang="en-GB"/>
        </a:p>
      </dgm:t>
    </dgm:pt>
    <dgm:pt modelId="{421AE87B-8AAC-4336-9FF0-A5492B15CA86}" type="sibTrans" cxnId="{1A1156D8-8381-4745-97AA-83D06901B9F0}">
      <dgm:prSet/>
      <dgm:spPr/>
      <dgm:t>
        <a:bodyPr/>
        <a:lstStyle/>
        <a:p>
          <a:endParaRPr lang="en-GB"/>
        </a:p>
      </dgm:t>
    </dgm:pt>
    <dgm:pt modelId="{23A89575-1776-4EAE-B974-F86896A0694F}">
      <dgm:prSet phldrT="[Text]"/>
      <dgm:spPr/>
      <dgm:t>
        <a:bodyPr/>
        <a:lstStyle/>
        <a:p>
          <a:r>
            <a:rPr lang="en-GB" dirty="0"/>
            <a:t>Staff</a:t>
          </a:r>
        </a:p>
      </dgm:t>
    </dgm:pt>
    <dgm:pt modelId="{26C7981D-F35C-45F0-8F7B-5538BCA238C4}" type="parTrans" cxnId="{225B9E99-A6A5-4F84-AF95-AE6B0336F763}">
      <dgm:prSet/>
      <dgm:spPr/>
      <dgm:t>
        <a:bodyPr/>
        <a:lstStyle/>
        <a:p>
          <a:endParaRPr lang="en-GB"/>
        </a:p>
      </dgm:t>
    </dgm:pt>
    <dgm:pt modelId="{C7C72E2A-676B-49E2-8928-AB82850FB491}" type="sibTrans" cxnId="{225B9E99-A6A5-4F84-AF95-AE6B0336F763}">
      <dgm:prSet/>
      <dgm:spPr/>
      <dgm:t>
        <a:bodyPr/>
        <a:lstStyle/>
        <a:p>
          <a:endParaRPr lang="en-GB"/>
        </a:p>
      </dgm:t>
    </dgm:pt>
    <dgm:pt modelId="{B05BA4C3-0FA5-47C4-9BE5-52F97E78B227}">
      <dgm:prSet phldrT="[Text]" custT="1"/>
      <dgm:spPr/>
      <dgm:t>
        <a:bodyPr/>
        <a:lstStyle/>
        <a:p>
          <a:r>
            <a:rPr lang="en-GB" sz="1400" dirty="0"/>
            <a:t>Continue with Online and TLC sessions (3 year cycle)</a:t>
          </a:r>
        </a:p>
      </dgm:t>
    </dgm:pt>
    <dgm:pt modelId="{4A49299A-0FC2-40A8-B670-A2B4ED3D08A6}" type="parTrans" cxnId="{D94A8D21-522F-497C-842C-C3F848BD0B35}">
      <dgm:prSet/>
      <dgm:spPr/>
      <dgm:t>
        <a:bodyPr/>
        <a:lstStyle/>
        <a:p>
          <a:endParaRPr lang="en-GB"/>
        </a:p>
      </dgm:t>
    </dgm:pt>
    <dgm:pt modelId="{64501772-BF1C-4351-AC28-F0D6059C29D2}" type="sibTrans" cxnId="{D94A8D21-522F-497C-842C-C3F848BD0B35}">
      <dgm:prSet/>
      <dgm:spPr/>
      <dgm:t>
        <a:bodyPr/>
        <a:lstStyle/>
        <a:p>
          <a:endParaRPr lang="en-GB"/>
        </a:p>
      </dgm:t>
    </dgm:pt>
    <dgm:pt modelId="{C0B8DC70-7B95-41AD-A390-925D141A81B4}">
      <dgm:prSet phldrT="[Text]" custT="1"/>
      <dgm:spPr/>
      <dgm:t>
        <a:bodyPr/>
        <a:lstStyle/>
        <a:p>
          <a:r>
            <a:rPr lang="en-GB" sz="1400" dirty="0"/>
            <a:t>Organise inset evaluation session for  staff for 6 schools (Feb 2019)</a:t>
          </a:r>
        </a:p>
      </dgm:t>
    </dgm:pt>
    <dgm:pt modelId="{FEDBF121-340B-45E5-97DB-227EF2E9276C}" type="parTrans" cxnId="{0DB49732-4E31-4884-B50F-05E25D5D34F0}">
      <dgm:prSet/>
      <dgm:spPr/>
      <dgm:t>
        <a:bodyPr/>
        <a:lstStyle/>
        <a:p>
          <a:endParaRPr lang="en-GB"/>
        </a:p>
      </dgm:t>
    </dgm:pt>
    <dgm:pt modelId="{7C848BB9-A01A-4132-AA22-E477A308780B}" type="sibTrans" cxnId="{0DB49732-4E31-4884-B50F-05E25D5D34F0}">
      <dgm:prSet/>
      <dgm:spPr/>
      <dgm:t>
        <a:bodyPr/>
        <a:lstStyle/>
        <a:p>
          <a:endParaRPr lang="en-GB"/>
        </a:p>
      </dgm:t>
    </dgm:pt>
    <dgm:pt modelId="{10CF2C51-A841-42F7-9F5F-14B57BE67EA4}">
      <dgm:prSet phldrT="[Text]" custT="1"/>
      <dgm:spPr/>
      <dgm:t>
        <a:bodyPr/>
        <a:lstStyle/>
        <a:p>
          <a:r>
            <a:rPr lang="en-GB" sz="1800" dirty="0"/>
            <a:t>Use of </a:t>
          </a:r>
          <a:r>
            <a:rPr lang="en-GB" sz="1800" dirty="0" smtClean="0"/>
            <a:t>[Commercial Programme] language </a:t>
          </a:r>
          <a:r>
            <a:rPr lang="en-GB" sz="1800" dirty="0"/>
            <a:t>across curricular areas</a:t>
          </a:r>
        </a:p>
      </dgm:t>
    </dgm:pt>
    <dgm:pt modelId="{B4BFBAC0-E56E-432D-85E6-8895ABCBEB7F}" type="parTrans" cxnId="{08E3AE63-0A33-451B-9BF3-559783D4D941}">
      <dgm:prSet/>
      <dgm:spPr/>
      <dgm:t>
        <a:bodyPr/>
        <a:lstStyle/>
        <a:p>
          <a:endParaRPr lang="en-GB"/>
        </a:p>
      </dgm:t>
    </dgm:pt>
    <dgm:pt modelId="{25F2B47D-E462-42F9-A72F-0EC72A631578}" type="sibTrans" cxnId="{08E3AE63-0A33-451B-9BF3-559783D4D941}">
      <dgm:prSet/>
      <dgm:spPr/>
      <dgm:t>
        <a:bodyPr/>
        <a:lstStyle/>
        <a:p>
          <a:endParaRPr lang="en-GB"/>
        </a:p>
      </dgm:t>
    </dgm:pt>
    <dgm:pt modelId="{7DE3AD6C-BD4E-446C-AAE0-A83D752A1528}">
      <dgm:prSet phldrT="[Text]" custT="1"/>
      <dgm:spPr/>
      <dgm:t>
        <a:bodyPr/>
        <a:lstStyle/>
        <a:p>
          <a:r>
            <a:rPr lang="en-GB" sz="1800" dirty="0"/>
            <a:t>Increase in pupils leading learning across the school</a:t>
          </a:r>
        </a:p>
      </dgm:t>
    </dgm:pt>
    <dgm:pt modelId="{7A361319-E235-48C3-A1F8-84EB813AA556}" type="parTrans" cxnId="{486F835E-9A59-4B5E-8074-5A2BC516D4E8}">
      <dgm:prSet/>
      <dgm:spPr/>
      <dgm:t>
        <a:bodyPr/>
        <a:lstStyle/>
        <a:p>
          <a:endParaRPr lang="en-GB"/>
        </a:p>
      </dgm:t>
    </dgm:pt>
    <dgm:pt modelId="{E383EB61-1AF2-4144-A942-7E08F52A3793}" type="sibTrans" cxnId="{486F835E-9A59-4B5E-8074-5A2BC516D4E8}">
      <dgm:prSet/>
      <dgm:spPr/>
      <dgm:t>
        <a:bodyPr/>
        <a:lstStyle/>
        <a:p>
          <a:endParaRPr lang="en-GB"/>
        </a:p>
      </dgm:t>
    </dgm:pt>
    <dgm:pt modelId="{24D28F39-AE1F-4337-A096-42B5D21328E2}">
      <dgm:prSet phldrT="[Text]" custT="1"/>
      <dgm:spPr/>
      <dgm:t>
        <a:bodyPr/>
        <a:lstStyle/>
        <a:p>
          <a:r>
            <a:rPr lang="en-GB" sz="1600" dirty="0"/>
            <a:t>Invite parents to Learning Assemblies </a:t>
          </a:r>
          <a:r>
            <a:rPr lang="en-GB" sz="1600" dirty="0" smtClean="0"/>
            <a:t>on [Commercial Programme] </a:t>
          </a:r>
          <a:endParaRPr lang="en-GB" sz="1600" dirty="0"/>
        </a:p>
      </dgm:t>
    </dgm:pt>
    <dgm:pt modelId="{E9CE7A89-EB4E-403B-9B3B-AFD1813F7329}" type="parTrans" cxnId="{898CCF1B-9C3E-4811-942E-B9C5DEFD9506}">
      <dgm:prSet/>
      <dgm:spPr/>
      <dgm:t>
        <a:bodyPr/>
        <a:lstStyle/>
        <a:p>
          <a:endParaRPr lang="en-GB"/>
        </a:p>
      </dgm:t>
    </dgm:pt>
    <dgm:pt modelId="{EF6DE561-60E8-4F4F-BCB9-B21C77BE0388}" type="sibTrans" cxnId="{898CCF1B-9C3E-4811-942E-B9C5DEFD9506}">
      <dgm:prSet/>
      <dgm:spPr/>
      <dgm:t>
        <a:bodyPr/>
        <a:lstStyle/>
        <a:p>
          <a:endParaRPr lang="en-GB"/>
        </a:p>
      </dgm:t>
    </dgm:pt>
    <dgm:pt modelId="{DCF64813-4DDE-42AE-8A60-BF2E045FBD1D}">
      <dgm:prSet phldrT="[Text]" custT="1"/>
      <dgm:spPr/>
      <dgm:t>
        <a:bodyPr/>
        <a:lstStyle/>
        <a:p>
          <a:r>
            <a:rPr lang="en-GB" sz="1400" dirty="0"/>
            <a:t>Evaluation of Staff surveys on change in practice and classroom culture</a:t>
          </a:r>
        </a:p>
      </dgm:t>
    </dgm:pt>
    <dgm:pt modelId="{9135CA23-B23D-45A8-9CD9-D397E01A8291}" type="parTrans" cxnId="{EC7930B2-0A1F-455C-BC87-AD603FA7215B}">
      <dgm:prSet/>
      <dgm:spPr/>
      <dgm:t>
        <a:bodyPr/>
        <a:lstStyle/>
        <a:p>
          <a:endParaRPr lang="en-GB"/>
        </a:p>
      </dgm:t>
    </dgm:pt>
    <dgm:pt modelId="{222CD11B-C548-4EC6-AAC0-904B227A0B54}" type="sibTrans" cxnId="{EC7930B2-0A1F-455C-BC87-AD603FA7215B}">
      <dgm:prSet/>
      <dgm:spPr/>
      <dgm:t>
        <a:bodyPr/>
        <a:lstStyle/>
        <a:p>
          <a:endParaRPr lang="en-GB"/>
        </a:p>
      </dgm:t>
    </dgm:pt>
    <dgm:pt modelId="{31B82F6C-93CD-498C-B38B-59CDE52F5EC2}">
      <dgm:prSet phldrT="[Text]" custT="1"/>
      <dgm:spPr/>
      <dgm:t>
        <a:bodyPr/>
        <a:lstStyle/>
        <a:p>
          <a:r>
            <a:rPr lang="en-GB" sz="1400" dirty="0"/>
            <a:t>Rollout of </a:t>
          </a:r>
          <a:r>
            <a:rPr lang="en-GB" sz="1400" dirty="0" smtClean="0"/>
            <a:t>[Commercial Programme] to </a:t>
          </a:r>
          <a:r>
            <a:rPr lang="en-GB" sz="1400" dirty="0"/>
            <a:t>other schools within Clusters</a:t>
          </a:r>
        </a:p>
      </dgm:t>
    </dgm:pt>
    <dgm:pt modelId="{037ADF86-C860-41DC-B0B7-74732FA1817A}" type="parTrans" cxnId="{D69B8EA3-8209-47F3-84D5-1C6180C93F99}">
      <dgm:prSet/>
      <dgm:spPr/>
    </dgm:pt>
    <dgm:pt modelId="{1A69F896-0E05-45D8-946C-F23FC5ACC9FF}" type="sibTrans" cxnId="{D69B8EA3-8209-47F3-84D5-1C6180C93F99}">
      <dgm:prSet/>
      <dgm:spPr/>
    </dgm:pt>
    <dgm:pt modelId="{68A90CDC-99D5-466D-8671-FE7245985FC4}">
      <dgm:prSet phldrT="[Text]" custT="1"/>
      <dgm:spPr/>
      <dgm:t>
        <a:bodyPr/>
        <a:lstStyle/>
        <a:p>
          <a:r>
            <a:rPr lang="en-GB" sz="1600" dirty="0" smtClean="0"/>
            <a:t>Parent evaluations</a:t>
          </a:r>
          <a:endParaRPr lang="en-GB" sz="1600" dirty="0"/>
        </a:p>
      </dgm:t>
    </dgm:pt>
    <dgm:pt modelId="{A55CCFC5-29E3-4303-B108-25477F3EBD99}" type="parTrans" cxnId="{2BC70EEB-895B-44FC-BF7D-99BE72C850DA}">
      <dgm:prSet/>
      <dgm:spPr/>
    </dgm:pt>
    <dgm:pt modelId="{ECDDBBD0-5404-4C44-93FA-7681F0E35185}" type="sibTrans" cxnId="{2BC70EEB-895B-44FC-BF7D-99BE72C850DA}">
      <dgm:prSet/>
      <dgm:spPr/>
    </dgm:pt>
    <dgm:pt modelId="{EEFDCB3D-34BA-4AE0-A772-81453B4DAEBE}">
      <dgm:prSet phldrT="[Text]" custT="1"/>
      <dgm:spPr/>
      <dgm:t>
        <a:bodyPr/>
        <a:lstStyle/>
        <a:p>
          <a:r>
            <a:rPr lang="en-GB" sz="1600" dirty="0" smtClean="0"/>
            <a:t>Run workshops on [Commercial Programme] </a:t>
          </a:r>
          <a:endParaRPr lang="en-GB" sz="1600" dirty="0"/>
        </a:p>
      </dgm:t>
    </dgm:pt>
    <dgm:pt modelId="{13792482-DCCD-4500-89C6-C37D4ECF4C60}" type="parTrans" cxnId="{2B76C2F2-F03C-4644-92DA-7BBD12B5B2C3}">
      <dgm:prSet/>
      <dgm:spPr/>
    </dgm:pt>
    <dgm:pt modelId="{3438107F-3B03-4319-9CC1-969A587FDEB2}" type="sibTrans" cxnId="{2B76C2F2-F03C-4644-92DA-7BBD12B5B2C3}">
      <dgm:prSet/>
      <dgm:spPr/>
    </dgm:pt>
    <dgm:pt modelId="{A6867632-2422-48FB-881E-E7E44297C06A}" type="pres">
      <dgm:prSet presAssocID="{D691187E-7DFF-4BC5-9831-25ED7282C05B}" presName="Name0" presStyleCnt="0">
        <dgm:presLayoutVars>
          <dgm:dir/>
          <dgm:animLvl val="lvl"/>
          <dgm:resizeHandles val="exact"/>
        </dgm:presLayoutVars>
      </dgm:prSet>
      <dgm:spPr/>
      <dgm:t>
        <a:bodyPr/>
        <a:lstStyle/>
        <a:p>
          <a:endParaRPr lang="en-GB"/>
        </a:p>
      </dgm:t>
    </dgm:pt>
    <dgm:pt modelId="{2C0090BE-1D61-4861-8121-C438774C16C6}" type="pres">
      <dgm:prSet presAssocID="{CABADE84-41C9-4D82-84BB-DCC1DB148C9C}" presName="linNode" presStyleCnt="0"/>
      <dgm:spPr/>
    </dgm:pt>
    <dgm:pt modelId="{A92E1704-5F14-4E29-ABB3-4EF7F9D8A8D1}" type="pres">
      <dgm:prSet presAssocID="{CABADE84-41C9-4D82-84BB-DCC1DB148C9C}" presName="parentText" presStyleLbl="node1" presStyleIdx="0" presStyleCnt="3">
        <dgm:presLayoutVars>
          <dgm:chMax val="1"/>
          <dgm:bulletEnabled val="1"/>
        </dgm:presLayoutVars>
      </dgm:prSet>
      <dgm:spPr/>
      <dgm:t>
        <a:bodyPr/>
        <a:lstStyle/>
        <a:p>
          <a:endParaRPr lang="en-GB"/>
        </a:p>
      </dgm:t>
    </dgm:pt>
    <dgm:pt modelId="{34A38204-1EDA-4AC7-A2C2-F72E6BB89381}" type="pres">
      <dgm:prSet presAssocID="{CABADE84-41C9-4D82-84BB-DCC1DB148C9C}" presName="descendantText" presStyleLbl="alignAccFollowNode1" presStyleIdx="0" presStyleCnt="3">
        <dgm:presLayoutVars>
          <dgm:bulletEnabled val="1"/>
        </dgm:presLayoutVars>
      </dgm:prSet>
      <dgm:spPr/>
      <dgm:t>
        <a:bodyPr/>
        <a:lstStyle/>
        <a:p>
          <a:endParaRPr lang="en-GB"/>
        </a:p>
      </dgm:t>
    </dgm:pt>
    <dgm:pt modelId="{70895B69-749C-4CC0-9B61-F4C6AB0ED5E5}" type="pres">
      <dgm:prSet presAssocID="{B92BE91F-5C2F-46F6-8A09-D486771E19BE}" presName="sp" presStyleCnt="0"/>
      <dgm:spPr/>
    </dgm:pt>
    <dgm:pt modelId="{10850BBE-B778-4DC8-891E-7D09ED0D6DA3}" type="pres">
      <dgm:prSet presAssocID="{2AA2E7B5-AA11-48C0-99AD-FFBC51628EEA}" presName="linNode" presStyleCnt="0"/>
      <dgm:spPr/>
    </dgm:pt>
    <dgm:pt modelId="{01B509A1-A062-420D-AC61-4C6E7175B837}" type="pres">
      <dgm:prSet presAssocID="{2AA2E7B5-AA11-48C0-99AD-FFBC51628EEA}" presName="parentText" presStyleLbl="node1" presStyleIdx="1" presStyleCnt="3">
        <dgm:presLayoutVars>
          <dgm:chMax val="1"/>
          <dgm:bulletEnabled val="1"/>
        </dgm:presLayoutVars>
      </dgm:prSet>
      <dgm:spPr/>
      <dgm:t>
        <a:bodyPr/>
        <a:lstStyle/>
        <a:p>
          <a:endParaRPr lang="en-GB"/>
        </a:p>
      </dgm:t>
    </dgm:pt>
    <dgm:pt modelId="{386C7547-B167-4AF3-83E4-1C62F16CD7CF}" type="pres">
      <dgm:prSet presAssocID="{2AA2E7B5-AA11-48C0-99AD-FFBC51628EEA}" presName="descendantText" presStyleLbl="alignAccFollowNode1" presStyleIdx="1" presStyleCnt="3" custScaleY="138760">
        <dgm:presLayoutVars>
          <dgm:bulletEnabled val="1"/>
        </dgm:presLayoutVars>
      </dgm:prSet>
      <dgm:spPr/>
      <dgm:t>
        <a:bodyPr/>
        <a:lstStyle/>
        <a:p>
          <a:endParaRPr lang="en-GB"/>
        </a:p>
      </dgm:t>
    </dgm:pt>
    <dgm:pt modelId="{F0FBEC5C-FDC6-4E68-8BA6-6844567ECBBB}" type="pres">
      <dgm:prSet presAssocID="{5D09BF1D-F1E9-4A44-8039-E4E58025DFEE}" presName="sp" presStyleCnt="0"/>
      <dgm:spPr/>
    </dgm:pt>
    <dgm:pt modelId="{495AA10A-D395-485A-A3A3-7585E1005EA2}" type="pres">
      <dgm:prSet presAssocID="{23A89575-1776-4EAE-B974-F86896A0694F}" presName="linNode" presStyleCnt="0"/>
      <dgm:spPr/>
    </dgm:pt>
    <dgm:pt modelId="{2AB31452-14D2-4CD0-9373-9DB66348DDF5}" type="pres">
      <dgm:prSet presAssocID="{23A89575-1776-4EAE-B974-F86896A0694F}" presName="parentText" presStyleLbl="node1" presStyleIdx="2" presStyleCnt="3">
        <dgm:presLayoutVars>
          <dgm:chMax val="1"/>
          <dgm:bulletEnabled val="1"/>
        </dgm:presLayoutVars>
      </dgm:prSet>
      <dgm:spPr/>
      <dgm:t>
        <a:bodyPr/>
        <a:lstStyle/>
        <a:p>
          <a:endParaRPr lang="en-GB"/>
        </a:p>
      </dgm:t>
    </dgm:pt>
    <dgm:pt modelId="{B9884E25-0363-430D-B1E8-0B9A72AE2AAA}" type="pres">
      <dgm:prSet presAssocID="{23A89575-1776-4EAE-B974-F86896A0694F}" presName="descendantText" presStyleLbl="alignAccFollowNode1" presStyleIdx="2" presStyleCnt="3" custScaleY="128071">
        <dgm:presLayoutVars>
          <dgm:bulletEnabled val="1"/>
        </dgm:presLayoutVars>
      </dgm:prSet>
      <dgm:spPr/>
      <dgm:t>
        <a:bodyPr/>
        <a:lstStyle/>
        <a:p>
          <a:endParaRPr lang="en-GB"/>
        </a:p>
      </dgm:t>
    </dgm:pt>
  </dgm:ptLst>
  <dgm:cxnLst>
    <dgm:cxn modelId="{486F835E-9A59-4B5E-8074-5A2BC516D4E8}" srcId="{CABADE84-41C9-4D82-84BB-DCC1DB148C9C}" destId="{7DE3AD6C-BD4E-446C-AAE0-A83D752A1528}" srcOrd="2" destOrd="0" parTransId="{7A361319-E235-48C3-A1F8-84EB813AA556}" sibTransId="{E383EB61-1AF2-4144-A942-7E08F52A3793}"/>
    <dgm:cxn modelId="{24C5202A-D210-4139-972C-C4137A09EAD0}" type="presOf" srcId="{7DE3AD6C-BD4E-446C-AAE0-A83D752A1528}" destId="{34A38204-1EDA-4AC7-A2C2-F72E6BB89381}" srcOrd="0" destOrd="2" presId="urn:microsoft.com/office/officeart/2005/8/layout/vList5"/>
    <dgm:cxn modelId="{EC7930B2-0A1F-455C-BC87-AD603FA7215B}" srcId="{23A89575-1776-4EAE-B974-F86896A0694F}" destId="{DCF64813-4DDE-42AE-8A60-BF2E045FBD1D}" srcOrd="2" destOrd="0" parTransId="{9135CA23-B23D-45A8-9CD9-D397E01A8291}" sibTransId="{222CD11B-C548-4EC6-AAC0-904B227A0B54}"/>
    <dgm:cxn modelId="{08CDC92E-21D1-4B46-AE35-5831DB618223}" type="presOf" srcId="{0D66B788-7EDD-4395-BA22-A8B745EFB92C}" destId="{386C7547-B167-4AF3-83E4-1C62F16CD7CF}" srcOrd="0" destOrd="0" presId="urn:microsoft.com/office/officeart/2005/8/layout/vList5"/>
    <dgm:cxn modelId="{6F483B01-8BD7-4491-B786-F5D6C523A7CD}" type="presOf" srcId="{31B82F6C-93CD-498C-B38B-59CDE52F5EC2}" destId="{B9884E25-0363-430D-B1E8-0B9A72AE2AAA}" srcOrd="0" destOrd="3" presId="urn:microsoft.com/office/officeart/2005/8/layout/vList5"/>
    <dgm:cxn modelId="{2BC70EEB-895B-44FC-BF7D-99BE72C850DA}" srcId="{2AA2E7B5-AA11-48C0-99AD-FFBC51628EEA}" destId="{68A90CDC-99D5-466D-8671-FE7245985FC4}" srcOrd="3" destOrd="0" parTransId="{A55CCFC5-29E3-4303-B108-25477F3EBD99}" sibTransId="{ECDDBBD0-5404-4C44-93FA-7681F0E35185}"/>
    <dgm:cxn modelId="{225B9E99-A6A5-4F84-AF95-AE6B0336F763}" srcId="{D691187E-7DFF-4BC5-9831-25ED7282C05B}" destId="{23A89575-1776-4EAE-B974-F86896A0694F}" srcOrd="2" destOrd="0" parTransId="{26C7981D-F35C-45F0-8F7B-5538BCA238C4}" sibTransId="{C7C72E2A-676B-49E2-8928-AB82850FB491}"/>
    <dgm:cxn modelId="{F6E770D0-5E2A-4F41-8C56-483F37C4F831}" type="presOf" srcId="{6110CA58-C49D-4598-B295-DCAE9DFA8931}" destId="{34A38204-1EDA-4AC7-A2C2-F72E6BB89381}" srcOrd="0" destOrd="0" presId="urn:microsoft.com/office/officeart/2005/8/layout/vList5"/>
    <dgm:cxn modelId="{7C1D291F-3888-432D-8DB4-E816EEFEFADA}" type="presOf" srcId="{23A89575-1776-4EAE-B974-F86896A0694F}" destId="{2AB31452-14D2-4CD0-9373-9DB66348DDF5}" srcOrd="0" destOrd="0" presId="urn:microsoft.com/office/officeart/2005/8/layout/vList5"/>
    <dgm:cxn modelId="{0DB49732-4E31-4884-B50F-05E25D5D34F0}" srcId="{23A89575-1776-4EAE-B974-F86896A0694F}" destId="{C0B8DC70-7B95-41AD-A390-925D141A81B4}" srcOrd="1" destOrd="0" parTransId="{FEDBF121-340B-45E5-97DB-227EF2E9276C}" sibTransId="{7C848BB9-A01A-4132-AA22-E477A308780B}"/>
    <dgm:cxn modelId="{B2FE52CD-1A42-4787-9DE2-71DC3738D238}" srcId="{D691187E-7DFF-4BC5-9831-25ED7282C05B}" destId="{CABADE84-41C9-4D82-84BB-DCC1DB148C9C}" srcOrd="0" destOrd="0" parTransId="{91E24A26-05D5-45BF-A928-8AD8EB1ACA1B}" sibTransId="{B92BE91F-5C2F-46F6-8A09-D486771E19BE}"/>
    <dgm:cxn modelId="{2F5DD18E-FF9A-40FE-AB38-AFE2EA866D92}" type="presOf" srcId="{10CF2C51-A841-42F7-9F5F-14B57BE67EA4}" destId="{34A38204-1EDA-4AC7-A2C2-F72E6BB89381}" srcOrd="0" destOrd="1" presId="urn:microsoft.com/office/officeart/2005/8/layout/vList5"/>
    <dgm:cxn modelId="{C4A41E86-6AD7-4435-8650-CC68F0E6BF99}" type="presOf" srcId="{68A90CDC-99D5-466D-8671-FE7245985FC4}" destId="{386C7547-B167-4AF3-83E4-1C62F16CD7CF}" srcOrd="0" destOrd="3" presId="urn:microsoft.com/office/officeart/2005/8/layout/vList5"/>
    <dgm:cxn modelId="{898CCF1B-9C3E-4811-942E-B9C5DEFD9506}" srcId="{2AA2E7B5-AA11-48C0-99AD-FFBC51628EEA}" destId="{24D28F39-AE1F-4337-A096-42B5D21328E2}" srcOrd="1" destOrd="0" parTransId="{E9CE7A89-EB4E-403B-9B3B-AFD1813F7329}" sibTransId="{EF6DE561-60E8-4F4F-BCB9-B21C77BE0388}"/>
    <dgm:cxn modelId="{2B76C2F2-F03C-4644-92DA-7BBD12B5B2C3}" srcId="{2AA2E7B5-AA11-48C0-99AD-FFBC51628EEA}" destId="{EEFDCB3D-34BA-4AE0-A772-81453B4DAEBE}" srcOrd="2" destOrd="0" parTransId="{13792482-DCCD-4500-89C6-C37D4ECF4C60}" sibTransId="{3438107F-3B03-4319-9CC1-969A587FDEB2}"/>
    <dgm:cxn modelId="{1745940E-3DE4-4FBF-AAFF-7E0C93481B57}" type="presOf" srcId="{2AA2E7B5-AA11-48C0-99AD-FFBC51628EEA}" destId="{01B509A1-A062-420D-AC61-4C6E7175B837}" srcOrd="0" destOrd="0" presId="urn:microsoft.com/office/officeart/2005/8/layout/vList5"/>
    <dgm:cxn modelId="{E16BA1AB-8F06-4CBB-B66F-1C9EE5ABC0C4}" type="presOf" srcId="{DCF64813-4DDE-42AE-8A60-BF2E045FBD1D}" destId="{B9884E25-0363-430D-B1E8-0B9A72AE2AAA}" srcOrd="0" destOrd="2" presId="urn:microsoft.com/office/officeart/2005/8/layout/vList5"/>
    <dgm:cxn modelId="{65B24630-A13D-4F77-8EFC-6F591F6F81E4}" type="presOf" srcId="{C0B8DC70-7B95-41AD-A390-925D141A81B4}" destId="{B9884E25-0363-430D-B1E8-0B9A72AE2AAA}" srcOrd="0" destOrd="1" presId="urn:microsoft.com/office/officeart/2005/8/layout/vList5"/>
    <dgm:cxn modelId="{C7BAE5AC-A275-4649-ACB0-6C6206309C7D}" type="presOf" srcId="{B05BA4C3-0FA5-47C4-9BE5-52F97E78B227}" destId="{B9884E25-0363-430D-B1E8-0B9A72AE2AAA}" srcOrd="0" destOrd="0" presId="urn:microsoft.com/office/officeart/2005/8/layout/vList5"/>
    <dgm:cxn modelId="{DA3F8BA5-DBA4-4408-A588-65BCDCD19831}" srcId="{CABADE84-41C9-4D82-84BB-DCC1DB148C9C}" destId="{6110CA58-C49D-4598-B295-DCAE9DFA8931}" srcOrd="0" destOrd="0" parTransId="{DA1939C4-96CB-4F30-A725-270DA7D64001}" sibTransId="{BB3C411B-8C47-4F02-B3E8-5181306423E8}"/>
    <dgm:cxn modelId="{3F0E4C46-4CB7-4292-A9CB-86E3302B20D0}" type="presOf" srcId="{D691187E-7DFF-4BC5-9831-25ED7282C05B}" destId="{A6867632-2422-48FB-881E-E7E44297C06A}" srcOrd="0" destOrd="0" presId="urn:microsoft.com/office/officeart/2005/8/layout/vList5"/>
    <dgm:cxn modelId="{D94A8D21-522F-497C-842C-C3F848BD0B35}" srcId="{23A89575-1776-4EAE-B974-F86896A0694F}" destId="{B05BA4C3-0FA5-47C4-9BE5-52F97E78B227}" srcOrd="0" destOrd="0" parTransId="{4A49299A-0FC2-40A8-B670-A2B4ED3D08A6}" sibTransId="{64501772-BF1C-4351-AC28-F0D6059C29D2}"/>
    <dgm:cxn modelId="{9FFEC958-652D-4940-A5CC-18B9F21614FB}" srcId="{D691187E-7DFF-4BC5-9831-25ED7282C05B}" destId="{2AA2E7B5-AA11-48C0-99AD-FFBC51628EEA}" srcOrd="1" destOrd="0" parTransId="{F1FCC71F-A96C-4A04-92EC-A6BDACC17FB5}" sibTransId="{5D09BF1D-F1E9-4A44-8039-E4E58025DFEE}"/>
    <dgm:cxn modelId="{10A9B569-ECC2-4E49-86D0-2F99D4E1A732}" type="presOf" srcId="{EEFDCB3D-34BA-4AE0-A772-81453B4DAEBE}" destId="{386C7547-B167-4AF3-83E4-1C62F16CD7CF}" srcOrd="0" destOrd="2" presId="urn:microsoft.com/office/officeart/2005/8/layout/vList5"/>
    <dgm:cxn modelId="{1A1156D8-8381-4745-97AA-83D06901B9F0}" srcId="{2AA2E7B5-AA11-48C0-99AD-FFBC51628EEA}" destId="{0D66B788-7EDD-4395-BA22-A8B745EFB92C}" srcOrd="0" destOrd="0" parTransId="{6953B444-792C-4955-B534-B62121B11F2D}" sibTransId="{421AE87B-8AAC-4336-9FF0-A5492B15CA86}"/>
    <dgm:cxn modelId="{D69B8EA3-8209-47F3-84D5-1C6180C93F99}" srcId="{23A89575-1776-4EAE-B974-F86896A0694F}" destId="{31B82F6C-93CD-498C-B38B-59CDE52F5EC2}" srcOrd="3" destOrd="0" parTransId="{037ADF86-C860-41DC-B0B7-74732FA1817A}" sibTransId="{1A69F896-0E05-45D8-946C-F23FC5ACC9FF}"/>
    <dgm:cxn modelId="{08E3AE63-0A33-451B-9BF3-559783D4D941}" srcId="{CABADE84-41C9-4D82-84BB-DCC1DB148C9C}" destId="{10CF2C51-A841-42F7-9F5F-14B57BE67EA4}" srcOrd="1" destOrd="0" parTransId="{B4BFBAC0-E56E-432D-85E6-8895ABCBEB7F}" sibTransId="{25F2B47D-E462-42F9-A72F-0EC72A631578}"/>
    <dgm:cxn modelId="{5CEA9F9C-11D4-461C-942C-9A4959A9E5A9}" type="presOf" srcId="{24D28F39-AE1F-4337-A096-42B5D21328E2}" destId="{386C7547-B167-4AF3-83E4-1C62F16CD7CF}" srcOrd="0" destOrd="1" presId="urn:microsoft.com/office/officeart/2005/8/layout/vList5"/>
    <dgm:cxn modelId="{C71AB325-8E06-4C17-9127-0B03982E6EBE}" type="presOf" srcId="{CABADE84-41C9-4D82-84BB-DCC1DB148C9C}" destId="{A92E1704-5F14-4E29-ABB3-4EF7F9D8A8D1}" srcOrd="0" destOrd="0" presId="urn:microsoft.com/office/officeart/2005/8/layout/vList5"/>
    <dgm:cxn modelId="{B72F284D-48E7-443B-8E54-018FF17AAE0D}" type="presParOf" srcId="{A6867632-2422-48FB-881E-E7E44297C06A}" destId="{2C0090BE-1D61-4861-8121-C438774C16C6}" srcOrd="0" destOrd="0" presId="urn:microsoft.com/office/officeart/2005/8/layout/vList5"/>
    <dgm:cxn modelId="{DEF75F77-7134-4A71-823E-E2092FBF5B36}" type="presParOf" srcId="{2C0090BE-1D61-4861-8121-C438774C16C6}" destId="{A92E1704-5F14-4E29-ABB3-4EF7F9D8A8D1}" srcOrd="0" destOrd="0" presId="urn:microsoft.com/office/officeart/2005/8/layout/vList5"/>
    <dgm:cxn modelId="{E0312A10-518F-4DA8-BEC1-56D73F0E0D89}" type="presParOf" srcId="{2C0090BE-1D61-4861-8121-C438774C16C6}" destId="{34A38204-1EDA-4AC7-A2C2-F72E6BB89381}" srcOrd="1" destOrd="0" presId="urn:microsoft.com/office/officeart/2005/8/layout/vList5"/>
    <dgm:cxn modelId="{B78F6310-8A9B-4530-8937-1AA95FACFF88}" type="presParOf" srcId="{A6867632-2422-48FB-881E-E7E44297C06A}" destId="{70895B69-749C-4CC0-9B61-F4C6AB0ED5E5}" srcOrd="1" destOrd="0" presId="urn:microsoft.com/office/officeart/2005/8/layout/vList5"/>
    <dgm:cxn modelId="{EA1A3029-FEA9-40C1-9594-B536853F33D0}" type="presParOf" srcId="{A6867632-2422-48FB-881E-E7E44297C06A}" destId="{10850BBE-B778-4DC8-891E-7D09ED0D6DA3}" srcOrd="2" destOrd="0" presId="urn:microsoft.com/office/officeart/2005/8/layout/vList5"/>
    <dgm:cxn modelId="{528A2FB5-D63B-44D1-8113-FE6B7D1C27CA}" type="presParOf" srcId="{10850BBE-B778-4DC8-891E-7D09ED0D6DA3}" destId="{01B509A1-A062-420D-AC61-4C6E7175B837}" srcOrd="0" destOrd="0" presId="urn:microsoft.com/office/officeart/2005/8/layout/vList5"/>
    <dgm:cxn modelId="{C02C7128-E688-46E0-A395-0B023D071906}" type="presParOf" srcId="{10850BBE-B778-4DC8-891E-7D09ED0D6DA3}" destId="{386C7547-B167-4AF3-83E4-1C62F16CD7CF}" srcOrd="1" destOrd="0" presId="urn:microsoft.com/office/officeart/2005/8/layout/vList5"/>
    <dgm:cxn modelId="{F719A5E6-4F73-42AC-A0DA-6D094732280C}" type="presParOf" srcId="{A6867632-2422-48FB-881E-E7E44297C06A}" destId="{F0FBEC5C-FDC6-4E68-8BA6-6844567ECBBB}" srcOrd="3" destOrd="0" presId="urn:microsoft.com/office/officeart/2005/8/layout/vList5"/>
    <dgm:cxn modelId="{84D87D49-A67F-43CB-88A1-3D902823FF23}" type="presParOf" srcId="{A6867632-2422-48FB-881E-E7E44297C06A}" destId="{495AA10A-D395-485A-A3A3-7585E1005EA2}" srcOrd="4" destOrd="0" presId="urn:microsoft.com/office/officeart/2005/8/layout/vList5"/>
    <dgm:cxn modelId="{63FE2B49-03EC-48EF-82A3-1653621E87A1}" type="presParOf" srcId="{495AA10A-D395-485A-A3A3-7585E1005EA2}" destId="{2AB31452-14D2-4CD0-9373-9DB66348DDF5}" srcOrd="0" destOrd="0" presId="urn:microsoft.com/office/officeart/2005/8/layout/vList5"/>
    <dgm:cxn modelId="{2CBAEC89-0426-46F6-8657-5DEA7103CBF4}" type="presParOf" srcId="{495AA10A-D395-485A-A3A3-7585E1005EA2}" destId="{B9884E25-0363-430D-B1E8-0B9A72AE2AA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28DE6-BF58-4931-8929-A00680F33A34}">
      <dsp:nvSpPr>
        <dsp:cNvPr id="0" name=""/>
        <dsp:cNvSpPr/>
      </dsp:nvSpPr>
      <dsp:spPr>
        <a:xfrm>
          <a:off x="0" y="0"/>
          <a:ext cx="8856984" cy="16201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t>National </a:t>
          </a:r>
        </a:p>
        <a:p>
          <a:pPr marL="228600" lvl="1" indent="-228600" algn="l" defTabSz="889000">
            <a:lnSpc>
              <a:spcPct val="90000"/>
            </a:lnSpc>
            <a:spcBef>
              <a:spcPct val="0"/>
            </a:spcBef>
            <a:spcAft>
              <a:spcPct val="15000"/>
            </a:spcAft>
            <a:buChar char="••"/>
          </a:pPr>
          <a:r>
            <a:rPr lang="en-GB" sz="2000" kern="1200" dirty="0"/>
            <a:t>Pupil Equity Funding </a:t>
          </a:r>
        </a:p>
        <a:p>
          <a:pPr marL="228600" lvl="1" indent="-228600" algn="l" defTabSz="889000">
            <a:lnSpc>
              <a:spcPct val="90000"/>
            </a:lnSpc>
            <a:spcBef>
              <a:spcPct val="0"/>
            </a:spcBef>
            <a:spcAft>
              <a:spcPct val="15000"/>
            </a:spcAft>
            <a:buChar char="••"/>
          </a:pPr>
          <a:r>
            <a:rPr lang="en-GB" sz="2000" kern="1200" dirty="0"/>
            <a:t>National Improvement Framework</a:t>
          </a:r>
        </a:p>
        <a:p>
          <a:pPr marL="228600" lvl="1" indent="-228600" algn="l" defTabSz="889000">
            <a:lnSpc>
              <a:spcPct val="90000"/>
            </a:lnSpc>
            <a:spcBef>
              <a:spcPct val="0"/>
            </a:spcBef>
            <a:spcAft>
              <a:spcPct val="15000"/>
            </a:spcAft>
            <a:buChar char="••"/>
          </a:pPr>
          <a:r>
            <a:rPr lang="en-GB" sz="2000" kern="1200" dirty="0"/>
            <a:t>How Good is our School? 4</a:t>
          </a:r>
        </a:p>
      </dsp:txBody>
      <dsp:txXfrm>
        <a:off x="1933414" y="0"/>
        <a:ext cx="6923569" cy="1620179"/>
      </dsp:txXfrm>
    </dsp:sp>
    <dsp:sp modelId="{954674D3-CF21-4F32-B4C2-D408011B3B0D}">
      <dsp:nvSpPr>
        <dsp:cNvPr id="0" name=""/>
        <dsp:cNvSpPr/>
      </dsp:nvSpPr>
      <dsp:spPr>
        <a:xfrm>
          <a:off x="288035" y="72007"/>
          <a:ext cx="1519362" cy="1476165"/>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8000" b="-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EC756E-86B5-41E4-80CC-7E5DFF48D590}">
      <dsp:nvSpPr>
        <dsp:cNvPr id="0" name=""/>
        <dsp:cNvSpPr/>
      </dsp:nvSpPr>
      <dsp:spPr>
        <a:xfrm>
          <a:off x="0" y="1782198"/>
          <a:ext cx="8856984" cy="16201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t>Local Authority</a:t>
          </a:r>
        </a:p>
        <a:p>
          <a:pPr marL="228600" lvl="1" indent="-228600" algn="l" defTabSz="889000">
            <a:lnSpc>
              <a:spcPct val="90000"/>
            </a:lnSpc>
            <a:spcBef>
              <a:spcPct val="0"/>
            </a:spcBef>
            <a:spcAft>
              <a:spcPct val="15000"/>
            </a:spcAft>
            <a:buChar char="••"/>
          </a:pPr>
          <a:r>
            <a:rPr lang="en-GB" sz="2000" kern="1200" dirty="0"/>
            <a:t>HT Seminar </a:t>
          </a:r>
        </a:p>
        <a:p>
          <a:pPr marL="228600" lvl="1" indent="-228600" algn="l" defTabSz="889000">
            <a:lnSpc>
              <a:spcPct val="90000"/>
            </a:lnSpc>
            <a:spcBef>
              <a:spcPct val="0"/>
            </a:spcBef>
            <a:spcAft>
              <a:spcPct val="15000"/>
            </a:spcAft>
            <a:buChar char="••"/>
          </a:pPr>
          <a:r>
            <a:rPr lang="en-GB" sz="2000" kern="1200" dirty="0"/>
            <a:t>Professional Enquiry  </a:t>
          </a:r>
        </a:p>
        <a:p>
          <a:pPr marL="228600" lvl="1" indent="-228600" algn="l" defTabSz="889000">
            <a:lnSpc>
              <a:spcPct val="90000"/>
            </a:lnSpc>
            <a:spcBef>
              <a:spcPct val="0"/>
            </a:spcBef>
            <a:spcAft>
              <a:spcPct val="15000"/>
            </a:spcAft>
            <a:buChar char="••"/>
          </a:pPr>
          <a:r>
            <a:rPr lang="en-GB" sz="2000" kern="1200" dirty="0"/>
            <a:t>School Improvement Partnerships</a:t>
          </a:r>
        </a:p>
      </dsp:txBody>
      <dsp:txXfrm>
        <a:off x="1933414" y="1782198"/>
        <a:ext cx="6923569" cy="1620179"/>
      </dsp:txXfrm>
    </dsp:sp>
    <dsp:sp modelId="{CF0516F8-F2FA-46ED-9C07-96F5CBBC8ED2}">
      <dsp:nvSpPr>
        <dsp:cNvPr id="0" name=""/>
        <dsp:cNvSpPr/>
      </dsp:nvSpPr>
      <dsp:spPr>
        <a:xfrm>
          <a:off x="288035" y="1944215"/>
          <a:ext cx="1519362" cy="1296144"/>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9772C1-9DB4-4753-909C-205A14740314}">
      <dsp:nvSpPr>
        <dsp:cNvPr id="0" name=""/>
        <dsp:cNvSpPr/>
      </dsp:nvSpPr>
      <dsp:spPr>
        <a:xfrm>
          <a:off x="0" y="3564396"/>
          <a:ext cx="8856984" cy="16201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t>Cluster and School Level</a:t>
          </a:r>
        </a:p>
        <a:p>
          <a:pPr marL="228600" lvl="1" indent="-228600" algn="l" defTabSz="889000">
            <a:lnSpc>
              <a:spcPct val="90000"/>
            </a:lnSpc>
            <a:spcBef>
              <a:spcPct val="0"/>
            </a:spcBef>
            <a:spcAft>
              <a:spcPct val="15000"/>
            </a:spcAft>
            <a:buChar char="••"/>
          </a:pPr>
          <a:r>
            <a:rPr lang="en-GB" sz="2000" kern="1200" dirty="0"/>
            <a:t>Engagement of all staff</a:t>
          </a:r>
        </a:p>
        <a:p>
          <a:pPr marL="228600" lvl="1" indent="-228600" algn="l" defTabSz="889000">
            <a:lnSpc>
              <a:spcPct val="90000"/>
            </a:lnSpc>
            <a:spcBef>
              <a:spcPct val="0"/>
            </a:spcBef>
            <a:spcAft>
              <a:spcPct val="15000"/>
            </a:spcAft>
            <a:buChar char="••"/>
          </a:pPr>
          <a:r>
            <a:rPr lang="en-GB" sz="2000" kern="1200" dirty="0"/>
            <a:t>Target groups of pupils </a:t>
          </a:r>
        </a:p>
        <a:p>
          <a:pPr marL="228600" lvl="1" indent="-228600" algn="l" defTabSz="889000">
            <a:lnSpc>
              <a:spcPct val="90000"/>
            </a:lnSpc>
            <a:spcBef>
              <a:spcPct val="0"/>
            </a:spcBef>
            <a:spcAft>
              <a:spcPct val="15000"/>
            </a:spcAft>
            <a:buChar char="••"/>
          </a:pPr>
          <a:r>
            <a:rPr lang="en-GB" sz="2000" kern="1200" dirty="0"/>
            <a:t>Impact for pupils – on </a:t>
          </a:r>
          <a:r>
            <a:rPr lang="en-GB" sz="2000" kern="1200"/>
            <a:t>attainment and </a:t>
          </a:r>
          <a:r>
            <a:rPr lang="en-GB" sz="2000" kern="1200" dirty="0"/>
            <a:t>achievement</a:t>
          </a:r>
        </a:p>
      </dsp:txBody>
      <dsp:txXfrm>
        <a:off x="1933414" y="3564396"/>
        <a:ext cx="6923569" cy="1620179"/>
      </dsp:txXfrm>
    </dsp:sp>
    <dsp:sp modelId="{92B50185-9D0D-4FE7-93F1-B21361F7099B}">
      <dsp:nvSpPr>
        <dsp:cNvPr id="0" name=""/>
        <dsp:cNvSpPr/>
      </dsp:nvSpPr>
      <dsp:spPr>
        <a:xfrm>
          <a:off x="216027" y="3744410"/>
          <a:ext cx="784870" cy="684065"/>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27000" b="-2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E181A-01F0-4949-B51C-9B078C13FA5E}">
      <dsp:nvSpPr>
        <dsp:cNvPr id="0" name=""/>
        <dsp:cNvSpPr/>
      </dsp:nvSpPr>
      <dsp:spPr>
        <a:xfrm rot="5400000">
          <a:off x="5171236" y="-1954852"/>
          <a:ext cx="1227438" cy="54446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Introduction to programme – activity  based</a:t>
          </a:r>
        </a:p>
        <a:p>
          <a:pPr marL="171450" lvl="1" indent="-171450" algn="l" defTabSz="800100">
            <a:lnSpc>
              <a:spcPct val="90000"/>
            </a:lnSpc>
            <a:spcBef>
              <a:spcPct val="0"/>
            </a:spcBef>
            <a:spcAft>
              <a:spcPct val="15000"/>
            </a:spcAft>
            <a:buChar char="••"/>
          </a:pPr>
          <a:r>
            <a:rPr lang="en-GB" sz="1800" kern="1200" dirty="0"/>
            <a:t>Morning – All staff</a:t>
          </a:r>
        </a:p>
        <a:p>
          <a:pPr marL="171450" lvl="1" indent="-171450" algn="l" defTabSz="800100">
            <a:lnSpc>
              <a:spcPct val="90000"/>
            </a:lnSpc>
            <a:spcBef>
              <a:spcPct val="0"/>
            </a:spcBef>
            <a:spcAft>
              <a:spcPct val="15000"/>
            </a:spcAft>
            <a:buChar char="••"/>
          </a:pPr>
          <a:r>
            <a:rPr lang="en-GB" sz="1800" kern="1200" dirty="0"/>
            <a:t>Afternoon –Session for SLT</a:t>
          </a:r>
        </a:p>
      </dsp:txBody>
      <dsp:txXfrm rot="-5400000">
        <a:off x="3062624" y="213679"/>
        <a:ext cx="5384745" cy="1107600"/>
      </dsp:txXfrm>
    </dsp:sp>
    <dsp:sp modelId="{3418E04C-7826-4C59-A67F-94628FD3C089}">
      <dsp:nvSpPr>
        <dsp:cNvPr id="0" name=""/>
        <dsp:cNvSpPr/>
      </dsp:nvSpPr>
      <dsp:spPr>
        <a:xfrm>
          <a:off x="0" y="330"/>
          <a:ext cx="3062623" cy="15342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GB" sz="5800" kern="1200" dirty="0"/>
            <a:t>INSET</a:t>
          </a:r>
        </a:p>
      </dsp:txBody>
      <dsp:txXfrm>
        <a:off x="74898" y="75228"/>
        <a:ext cx="2912827" cy="1384501"/>
      </dsp:txXfrm>
    </dsp:sp>
    <dsp:sp modelId="{C48FBA0A-DB6D-4130-9480-C83C4D70DE76}">
      <dsp:nvSpPr>
        <dsp:cNvPr id="0" name=""/>
        <dsp:cNvSpPr/>
      </dsp:nvSpPr>
      <dsp:spPr>
        <a:xfrm rot="5400000">
          <a:off x="5025245" y="-343839"/>
          <a:ext cx="1519421" cy="54446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endParaRPr lang="en-GB" sz="1200" kern="1200" dirty="0"/>
        </a:p>
        <a:p>
          <a:pPr marL="171450" lvl="1" indent="-171450" algn="l" defTabSz="711200">
            <a:lnSpc>
              <a:spcPct val="90000"/>
            </a:lnSpc>
            <a:spcBef>
              <a:spcPct val="0"/>
            </a:spcBef>
            <a:spcAft>
              <a:spcPct val="15000"/>
            </a:spcAft>
            <a:buChar char="••"/>
          </a:pPr>
          <a:r>
            <a:rPr lang="en-GB" sz="1600" kern="1200" dirty="0"/>
            <a:t>Perseverance/Becoming Unstuck/Introducing Challenge/Dealing with Distractions</a:t>
          </a:r>
        </a:p>
        <a:p>
          <a:pPr marL="171450" lvl="1" indent="-171450" algn="l" defTabSz="711200">
            <a:lnSpc>
              <a:spcPct val="90000"/>
            </a:lnSpc>
            <a:spcBef>
              <a:spcPct val="0"/>
            </a:spcBef>
            <a:spcAft>
              <a:spcPct val="15000"/>
            </a:spcAft>
            <a:buChar char="••"/>
          </a:pPr>
          <a:r>
            <a:rPr lang="en-GB" sz="1600" kern="1200" dirty="0"/>
            <a:t>Online quiz related to practice and classroom culture</a:t>
          </a:r>
        </a:p>
        <a:p>
          <a:pPr marL="171450" lvl="1" indent="-171450" algn="l" defTabSz="711200">
            <a:lnSpc>
              <a:spcPct val="90000"/>
            </a:lnSpc>
            <a:spcBef>
              <a:spcPct val="0"/>
            </a:spcBef>
            <a:spcAft>
              <a:spcPct val="15000"/>
            </a:spcAft>
            <a:buChar char="••"/>
          </a:pPr>
          <a:r>
            <a:rPr lang="en-GB" sz="1600" kern="1200" dirty="0"/>
            <a:t>Reading </a:t>
          </a:r>
        </a:p>
        <a:p>
          <a:pPr marL="171450" lvl="1" indent="-171450" algn="l" defTabSz="711200">
            <a:lnSpc>
              <a:spcPct val="90000"/>
            </a:lnSpc>
            <a:spcBef>
              <a:spcPct val="0"/>
            </a:spcBef>
            <a:spcAft>
              <a:spcPct val="15000"/>
            </a:spcAft>
            <a:buChar char="••"/>
          </a:pPr>
          <a:r>
            <a:rPr lang="en-GB" sz="1600" kern="1200" dirty="0"/>
            <a:t>Suggestions for implementation</a:t>
          </a:r>
        </a:p>
        <a:p>
          <a:pPr marL="57150" lvl="1" indent="-57150" algn="l" defTabSz="400050">
            <a:lnSpc>
              <a:spcPct val="90000"/>
            </a:lnSpc>
            <a:spcBef>
              <a:spcPct val="0"/>
            </a:spcBef>
            <a:spcAft>
              <a:spcPct val="15000"/>
            </a:spcAft>
            <a:buChar char="••"/>
          </a:pPr>
          <a:endParaRPr lang="en-GB" sz="900" kern="1200" dirty="0"/>
        </a:p>
        <a:p>
          <a:pPr marL="57150" lvl="1" indent="-57150" algn="l" defTabSz="400050">
            <a:lnSpc>
              <a:spcPct val="90000"/>
            </a:lnSpc>
            <a:spcBef>
              <a:spcPct val="0"/>
            </a:spcBef>
            <a:spcAft>
              <a:spcPct val="15000"/>
            </a:spcAft>
            <a:buChar char="••"/>
          </a:pPr>
          <a:endParaRPr lang="en-GB" sz="900" kern="1200" dirty="0"/>
        </a:p>
      </dsp:txBody>
      <dsp:txXfrm rot="-5400000">
        <a:off x="3062624" y="1692954"/>
        <a:ext cx="5370492" cy="1371077"/>
      </dsp:txXfrm>
    </dsp:sp>
    <dsp:sp modelId="{7E175268-517F-4E06-B9D5-971811C77FB5}">
      <dsp:nvSpPr>
        <dsp:cNvPr id="0" name=""/>
        <dsp:cNvSpPr/>
      </dsp:nvSpPr>
      <dsp:spPr>
        <a:xfrm>
          <a:off x="0" y="1611343"/>
          <a:ext cx="3062623" cy="15342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GB" sz="5800" kern="1200" dirty="0"/>
            <a:t>ONLINE</a:t>
          </a:r>
        </a:p>
      </dsp:txBody>
      <dsp:txXfrm>
        <a:off x="74898" y="1686241"/>
        <a:ext cx="2912827" cy="1384501"/>
      </dsp:txXfrm>
    </dsp:sp>
    <dsp:sp modelId="{0E1C1F79-5410-4EB4-A1AB-1E84BB6AA5B9}">
      <dsp:nvSpPr>
        <dsp:cNvPr id="0" name=""/>
        <dsp:cNvSpPr/>
      </dsp:nvSpPr>
      <dsp:spPr>
        <a:xfrm rot="5400000">
          <a:off x="4924796" y="1345229"/>
          <a:ext cx="1702456" cy="545670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Professional Dialogue</a:t>
          </a:r>
        </a:p>
        <a:p>
          <a:pPr marL="171450" lvl="1" indent="-171450" algn="l" defTabSz="711200">
            <a:lnSpc>
              <a:spcPct val="90000"/>
            </a:lnSpc>
            <a:spcBef>
              <a:spcPct val="0"/>
            </a:spcBef>
            <a:spcAft>
              <a:spcPct val="15000"/>
            </a:spcAft>
            <a:buChar char="••"/>
          </a:pPr>
          <a:r>
            <a:rPr lang="en-GB" sz="1600" kern="1200" dirty="0"/>
            <a:t>Professional Reflection (on previous months action plan)</a:t>
          </a:r>
        </a:p>
        <a:p>
          <a:pPr marL="171450" lvl="1" indent="-171450" algn="l" defTabSz="711200">
            <a:lnSpc>
              <a:spcPct val="90000"/>
            </a:lnSpc>
            <a:spcBef>
              <a:spcPct val="0"/>
            </a:spcBef>
            <a:spcAft>
              <a:spcPct val="15000"/>
            </a:spcAft>
            <a:buChar char="••"/>
          </a:pPr>
          <a:r>
            <a:rPr lang="en-GB" sz="1600" kern="1200" dirty="0"/>
            <a:t>Creation of Personal Action Plan</a:t>
          </a:r>
        </a:p>
        <a:p>
          <a:pPr marL="171450" lvl="1" indent="-171450" algn="l" defTabSz="711200">
            <a:lnSpc>
              <a:spcPct val="90000"/>
            </a:lnSpc>
            <a:spcBef>
              <a:spcPct val="0"/>
            </a:spcBef>
            <a:spcAft>
              <a:spcPct val="15000"/>
            </a:spcAft>
            <a:buChar char="••"/>
          </a:pPr>
          <a:r>
            <a:rPr lang="en-GB" sz="1600" kern="1200" dirty="0"/>
            <a:t>Whole School Implementation</a:t>
          </a:r>
        </a:p>
        <a:p>
          <a:pPr marL="114300" lvl="1" indent="-114300" algn="l" defTabSz="533400">
            <a:lnSpc>
              <a:spcPct val="90000"/>
            </a:lnSpc>
            <a:spcBef>
              <a:spcPct val="0"/>
            </a:spcBef>
            <a:spcAft>
              <a:spcPct val="15000"/>
            </a:spcAft>
            <a:buChar char="••"/>
          </a:pPr>
          <a:endParaRPr lang="en-GB" sz="1200" kern="1200" dirty="0"/>
        </a:p>
      </dsp:txBody>
      <dsp:txXfrm rot="-5400000">
        <a:off x="3047670" y="3305463"/>
        <a:ext cx="5373602" cy="1536242"/>
      </dsp:txXfrm>
    </dsp:sp>
    <dsp:sp modelId="{9181E73E-4236-4F10-968D-C8507826956A}">
      <dsp:nvSpPr>
        <dsp:cNvPr id="0" name=""/>
        <dsp:cNvSpPr/>
      </dsp:nvSpPr>
      <dsp:spPr>
        <a:xfrm>
          <a:off x="0" y="3306435"/>
          <a:ext cx="3047669" cy="15342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GB" sz="5800" kern="1200" dirty="0"/>
            <a:t>TLC</a:t>
          </a:r>
        </a:p>
      </dsp:txBody>
      <dsp:txXfrm>
        <a:off x="74898" y="3381333"/>
        <a:ext cx="2897873" cy="13845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38204-1EDA-4AC7-A2C2-F72E6BB89381}">
      <dsp:nvSpPr>
        <dsp:cNvPr id="0" name=""/>
        <dsp:cNvSpPr/>
      </dsp:nvSpPr>
      <dsp:spPr>
        <a:xfrm rot="5400000">
          <a:off x="5036570" y="-1933508"/>
          <a:ext cx="111911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Pupil surveys to gauge impact</a:t>
          </a:r>
        </a:p>
        <a:p>
          <a:pPr marL="171450" lvl="1" indent="-171450" algn="l" defTabSz="800100">
            <a:lnSpc>
              <a:spcPct val="90000"/>
            </a:lnSpc>
            <a:spcBef>
              <a:spcPct val="0"/>
            </a:spcBef>
            <a:spcAft>
              <a:spcPct val="15000"/>
            </a:spcAft>
            <a:buChar char="••"/>
          </a:pPr>
          <a:r>
            <a:rPr lang="en-GB" sz="1800" kern="1200" dirty="0"/>
            <a:t>Use of </a:t>
          </a:r>
          <a:r>
            <a:rPr lang="en-GB" sz="1800" kern="1200" dirty="0" smtClean="0"/>
            <a:t>[Commercial Programme] language </a:t>
          </a:r>
          <a:r>
            <a:rPr lang="en-GB" sz="1800" kern="1200" dirty="0"/>
            <a:t>across curricular areas</a:t>
          </a:r>
        </a:p>
        <a:p>
          <a:pPr marL="171450" lvl="1" indent="-171450" algn="l" defTabSz="800100">
            <a:lnSpc>
              <a:spcPct val="90000"/>
            </a:lnSpc>
            <a:spcBef>
              <a:spcPct val="0"/>
            </a:spcBef>
            <a:spcAft>
              <a:spcPct val="15000"/>
            </a:spcAft>
            <a:buChar char="••"/>
          </a:pPr>
          <a:r>
            <a:rPr lang="en-GB" sz="1800" kern="1200" dirty="0"/>
            <a:t>Increase in pupils leading learning across the school</a:t>
          </a:r>
        </a:p>
      </dsp:txBody>
      <dsp:txXfrm rot="-5400000">
        <a:off x="2962656" y="195037"/>
        <a:ext cx="5212313" cy="1009853"/>
      </dsp:txXfrm>
    </dsp:sp>
    <dsp:sp modelId="{A92E1704-5F14-4E29-ABB3-4EF7F9D8A8D1}">
      <dsp:nvSpPr>
        <dsp:cNvPr id="0" name=""/>
        <dsp:cNvSpPr/>
      </dsp:nvSpPr>
      <dsp:spPr>
        <a:xfrm>
          <a:off x="0" y="516"/>
          <a:ext cx="2962656" cy="13988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GB" sz="5700" kern="1200" dirty="0"/>
            <a:t>Pupils</a:t>
          </a:r>
        </a:p>
      </dsp:txBody>
      <dsp:txXfrm>
        <a:off x="68288" y="68804"/>
        <a:ext cx="2826080" cy="1262317"/>
      </dsp:txXfrm>
    </dsp:sp>
    <dsp:sp modelId="{386C7547-B167-4AF3-83E4-1C62F16CD7CF}">
      <dsp:nvSpPr>
        <dsp:cNvPr id="0" name=""/>
        <dsp:cNvSpPr/>
      </dsp:nvSpPr>
      <dsp:spPr>
        <a:xfrm rot="5400000">
          <a:off x="4814220" y="-385102"/>
          <a:ext cx="1552884" cy="526180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Introduce parents to </a:t>
          </a:r>
          <a:r>
            <a:rPr lang="en-GB" sz="1600" kern="1200" dirty="0" smtClean="0"/>
            <a:t>[Commercial Programme] approach </a:t>
          </a:r>
          <a:r>
            <a:rPr lang="en-GB" sz="1600" kern="1200" dirty="0"/>
            <a:t>and language </a:t>
          </a:r>
        </a:p>
        <a:p>
          <a:pPr marL="171450" lvl="1" indent="-171450" algn="l" defTabSz="711200">
            <a:lnSpc>
              <a:spcPct val="90000"/>
            </a:lnSpc>
            <a:spcBef>
              <a:spcPct val="0"/>
            </a:spcBef>
            <a:spcAft>
              <a:spcPct val="15000"/>
            </a:spcAft>
            <a:buChar char="••"/>
          </a:pPr>
          <a:r>
            <a:rPr lang="en-GB" sz="1600" kern="1200" dirty="0"/>
            <a:t>Invite parents to Learning Assemblies </a:t>
          </a:r>
          <a:r>
            <a:rPr lang="en-GB" sz="1600" kern="1200" dirty="0" smtClean="0"/>
            <a:t>on [Commercial Programme] </a:t>
          </a:r>
          <a:endParaRPr lang="en-GB" sz="1600" kern="1200" dirty="0"/>
        </a:p>
        <a:p>
          <a:pPr marL="171450" lvl="1" indent="-171450" algn="l" defTabSz="711200">
            <a:lnSpc>
              <a:spcPct val="90000"/>
            </a:lnSpc>
            <a:spcBef>
              <a:spcPct val="0"/>
            </a:spcBef>
            <a:spcAft>
              <a:spcPct val="15000"/>
            </a:spcAft>
            <a:buChar char="••"/>
          </a:pPr>
          <a:r>
            <a:rPr lang="en-GB" sz="1600" kern="1200" dirty="0" smtClean="0"/>
            <a:t>Run workshops on [Commercial Programme] </a:t>
          </a:r>
          <a:endParaRPr lang="en-GB" sz="1600" kern="1200" dirty="0"/>
        </a:p>
        <a:p>
          <a:pPr marL="171450" lvl="1" indent="-171450" algn="l" defTabSz="711200">
            <a:lnSpc>
              <a:spcPct val="90000"/>
            </a:lnSpc>
            <a:spcBef>
              <a:spcPct val="0"/>
            </a:spcBef>
            <a:spcAft>
              <a:spcPct val="15000"/>
            </a:spcAft>
            <a:buChar char="••"/>
          </a:pPr>
          <a:r>
            <a:rPr lang="en-GB" sz="1600" kern="1200" dirty="0" smtClean="0"/>
            <a:t>Parent evaluations</a:t>
          </a:r>
          <a:endParaRPr lang="en-GB" sz="1600" kern="1200" dirty="0"/>
        </a:p>
      </dsp:txBody>
      <dsp:txXfrm rot="-5400000">
        <a:off x="2959762" y="1545162"/>
        <a:ext cx="5185994" cy="1401272"/>
      </dsp:txXfrm>
    </dsp:sp>
    <dsp:sp modelId="{01B509A1-A062-420D-AC61-4C6E7175B837}">
      <dsp:nvSpPr>
        <dsp:cNvPr id="0" name=""/>
        <dsp:cNvSpPr/>
      </dsp:nvSpPr>
      <dsp:spPr>
        <a:xfrm>
          <a:off x="0" y="1546350"/>
          <a:ext cx="2959762" cy="13988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GB" sz="5700" kern="1200" dirty="0"/>
            <a:t>Parents</a:t>
          </a:r>
        </a:p>
      </dsp:txBody>
      <dsp:txXfrm>
        <a:off x="68288" y="1614638"/>
        <a:ext cx="2823186" cy="1262317"/>
      </dsp:txXfrm>
    </dsp:sp>
    <dsp:sp modelId="{B9884E25-0363-430D-B1E8-0B9A72AE2AAA}">
      <dsp:nvSpPr>
        <dsp:cNvPr id="0" name=""/>
        <dsp:cNvSpPr/>
      </dsp:nvSpPr>
      <dsp:spPr>
        <a:xfrm rot="5400000">
          <a:off x="4874032" y="1177914"/>
          <a:ext cx="1433261" cy="526180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Continue with Online and TLC sessions (3 year cycle)</a:t>
          </a:r>
        </a:p>
        <a:p>
          <a:pPr marL="114300" lvl="1" indent="-114300" algn="l" defTabSz="622300">
            <a:lnSpc>
              <a:spcPct val="90000"/>
            </a:lnSpc>
            <a:spcBef>
              <a:spcPct val="0"/>
            </a:spcBef>
            <a:spcAft>
              <a:spcPct val="15000"/>
            </a:spcAft>
            <a:buChar char="••"/>
          </a:pPr>
          <a:r>
            <a:rPr lang="en-GB" sz="1400" kern="1200" dirty="0"/>
            <a:t>Organise inset evaluation session for  staff for 6 schools (Feb 2019)</a:t>
          </a:r>
        </a:p>
        <a:p>
          <a:pPr marL="114300" lvl="1" indent="-114300" algn="l" defTabSz="622300">
            <a:lnSpc>
              <a:spcPct val="90000"/>
            </a:lnSpc>
            <a:spcBef>
              <a:spcPct val="0"/>
            </a:spcBef>
            <a:spcAft>
              <a:spcPct val="15000"/>
            </a:spcAft>
            <a:buChar char="••"/>
          </a:pPr>
          <a:r>
            <a:rPr lang="en-GB" sz="1400" kern="1200" dirty="0"/>
            <a:t>Evaluation of Staff surveys on change in practice and classroom culture</a:t>
          </a:r>
        </a:p>
        <a:p>
          <a:pPr marL="114300" lvl="1" indent="-114300" algn="l" defTabSz="622300">
            <a:lnSpc>
              <a:spcPct val="90000"/>
            </a:lnSpc>
            <a:spcBef>
              <a:spcPct val="0"/>
            </a:spcBef>
            <a:spcAft>
              <a:spcPct val="15000"/>
            </a:spcAft>
            <a:buChar char="••"/>
          </a:pPr>
          <a:r>
            <a:rPr lang="en-GB" sz="1400" kern="1200" dirty="0"/>
            <a:t>Rollout of </a:t>
          </a:r>
          <a:r>
            <a:rPr lang="en-GB" sz="1400" kern="1200" dirty="0" smtClean="0"/>
            <a:t>[Commercial Programme] to </a:t>
          </a:r>
          <a:r>
            <a:rPr lang="en-GB" sz="1400" kern="1200" dirty="0"/>
            <a:t>other schools within Clusters</a:t>
          </a:r>
        </a:p>
      </dsp:txBody>
      <dsp:txXfrm rot="-5400000">
        <a:off x="2959763" y="3162149"/>
        <a:ext cx="5191834" cy="1293329"/>
      </dsp:txXfrm>
    </dsp:sp>
    <dsp:sp modelId="{2AB31452-14D2-4CD0-9373-9DB66348DDF5}">
      <dsp:nvSpPr>
        <dsp:cNvPr id="0" name=""/>
        <dsp:cNvSpPr/>
      </dsp:nvSpPr>
      <dsp:spPr>
        <a:xfrm>
          <a:off x="0" y="3109368"/>
          <a:ext cx="2959762" cy="13988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GB" sz="5700" kern="1200" dirty="0"/>
            <a:t>Staff</a:t>
          </a:r>
        </a:p>
      </dsp:txBody>
      <dsp:txXfrm>
        <a:off x="68288" y="3177656"/>
        <a:ext cx="2823186" cy="1262317"/>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24D66C5-2F30-6F41-B211-E8A3FC06F15F}"/>
              </a:ext>
            </a:extLst>
          </p:cNvPr>
          <p:cNvSpPr>
            <a:spLocks noGrp="1" noChangeArrowheads="1"/>
          </p:cNvSpPr>
          <p:nvPr>
            <p:ph type="hdr" sz="quarter"/>
          </p:nvPr>
        </p:nvSpPr>
        <p:spPr bwMode="auto">
          <a:xfrm>
            <a:off x="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ea typeface="+mn-ea"/>
                <a:cs typeface="+mn-cs"/>
              </a:defRPr>
            </a:lvl1pPr>
          </a:lstStyle>
          <a:p>
            <a:pPr>
              <a:defRPr/>
            </a:pPr>
            <a:endParaRPr lang="en-GB" altLang="en-US"/>
          </a:p>
        </p:txBody>
      </p:sp>
      <p:sp>
        <p:nvSpPr>
          <p:cNvPr id="11267" name="Rectangle 3">
            <a:extLst>
              <a:ext uri="{FF2B5EF4-FFF2-40B4-BE49-F238E27FC236}">
                <a16:creationId xmlns:a16="http://schemas.microsoft.com/office/drawing/2014/main" id="{12D133FA-4169-6E49-B999-6754AEE124C8}"/>
              </a:ext>
            </a:extLst>
          </p:cNvPr>
          <p:cNvSpPr>
            <a:spLocks noGrp="1" noChangeArrowheads="1"/>
          </p:cNvSpPr>
          <p:nvPr>
            <p:ph type="dt" idx="1"/>
          </p:nvPr>
        </p:nvSpPr>
        <p:spPr bwMode="auto">
          <a:xfrm>
            <a:off x="377825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BFBFA4C-9975-D244-8366-05194CCA6019}" type="datetimeFigureOut">
              <a:rPr lang="en-GB"/>
              <a:pPr>
                <a:defRPr/>
              </a:pPr>
              <a:t>04/04/2018</a:t>
            </a:fld>
            <a:endParaRPr lang="en-GB"/>
          </a:p>
        </p:txBody>
      </p:sp>
      <p:sp>
        <p:nvSpPr>
          <p:cNvPr id="26628" name="Rectangle 4">
            <a:extLst>
              <a:ext uri="{FF2B5EF4-FFF2-40B4-BE49-F238E27FC236}">
                <a16:creationId xmlns:a16="http://schemas.microsoft.com/office/drawing/2014/main" id="{D98DCCA0-BFFE-104F-B1C1-5A4982F8A977}"/>
              </a:ext>
            </a:extLst>
          </p:cNvPr>
          <p:cNvSpPr>
            <a:spLocks noGrp="1" noRot="1" noChangeAspect="1" noChangeArrowheads="1" noTextEdit="1"/>
          </p:cNvSpPr>
          <p:nvPr>
            <p:ph type="sldImg" idx="2"/>
          </p:nvPr>
        </p:nvSpPr>
        <p:spPr bwMode="auto">
          <a:xfrm>
            <a:off x="866775" y="739775"/>
            <a:ext cx="4935538"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98D35E47-C715-FC42-9435-699FE85D67BE}"/>
              </a:ext>
            </a:extLst>
          </p:cNvPr>
          <p:cNvSpPr>
            <a:spLocks noGrp="1" noChangeArrowheads="1"/>
          </p:cNvSpPr>
          <p:nvPr>
            <p:ph type="body" sz="quarter" idx="3"/>
          </p:nvPr>
        </p:nvSpPr>
        <p:spPr bwMode="auto">
          <a:xfrm>
            <a:off x="666750" y="4689475"/>
            <a:ext cx="5335588"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11270" name="Rectangle 6">
            <a:extLst>
              <a:ext uri="{FF2B5EF4-FFF2-40B4-BE49-F238E27FC236}">
                <a16:creationId xmlns:a16="http://schemas.microsoft.com/office/drawing/2014/main" id="{E99D9139-CBD7-F24B-B84F-64DB98F85EA2}"/>
              </a:ext>
            </a:extLst>
          </p:cNvPr>
          <p:cNvSpPr>
            <a:spLocks noGrp="1" noChangeArrowheads="1"/>
          </p:cNvSpPr>
          <p:nvPr>
            <p:ph type="ftr" sz="quarter" idx="4"/>
          </p:nvPr>
        </p:nvSpPr>
        <p:spPr bwMode="auto">
          <a:xfrm>
            <a:off x="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ea typeface="+mn-ea"/>
                <a:cs typeface="+mn-cs"/>
              </a:defRPr>
            </a:lvl1pPr>
          </a:lstStyle>
          <a:p>
            <a:pPr>
              <a:defRPr/>
            </a:pPr>
            <a:endParaRPr lang="en-GB" altLang="en-US"/>
          </a:p>
        </p:txBody>
      </p:sp>
      <p:sp>
        <p:nvSpPr>
          <p:cNvPr id="11271" name="Rectangle 7">
            <a:extLst>
              <a:ext uri="{FF2B5EF4-FFF2-40B4-BE49-F238E27FC236}">
                <a16:creationId xmlns:a16="http://schemas.microsoft.com/office/drawing/2014/main" id="{5E7186A5-F3D7-8746-A339-14755E0B66ED}"/>
              </a:ext>
            </a:extLst>
          </p:cNvPr>
          <p:cNvSpPr>
            <a:spLocks noGrp="1" noChangeArrowheads="1"/>
          </p:cNvSpPr>
          <p:nvPr>
            <p:ph type="sldNum" sz="quarter" idx="5"/>
          </p:nvPr>
        </p:nvSpPr>
        <p:spPr bwMode="auto">
          <a:xfrm>
            <a:off x="377825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40AB96E-EC33-5F4D-9C87-821508C9BD92}" type="slidenum">
              <a:rPr lang="en-GB" altLang="en-US"/>
              <a:pPr/>
              <a:t>‹#›</a:t>
            </a:fld>
            <a:endParaRPr lang="en-GB" altLang="en-US"/>
          </a:p>
        </p:txBody>
      </p:sp>
    </p:spTree>
    <p:extLst>
      <p:ext uri="{BB962C8B-B14F-4D97-AF65-F5344CB8AC3E}">
        <p14:creationId xmlns:p14="http://schemas.microsoft.com/office/powerpoint/2010/main" val="304548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8441EA6-7DAA-B446-B84A-4D8A39AABD1F}"/>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7C1D8C24-6F41-B947-98AF-D3D389128F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7652" name="Slide Number Placeholder 3">
            <a:extLst>
              <a:ext uri="{FF2B5EF4-FFF2-40B4-BE49-F238E27FC236}">
                <a16:creationId xmlns:a16="http://schemas.microsoft.com/office/drawing/2014/main" id="{E94EAC44-B707-AD41-A3E5-F32BDA7582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928640A-AD99-1149-98B5-F2FDC81063D3}" type="slidenum">
              <a:rPr lang="en-GB" altLang="en-US"/>
              <a:pPr eaLnBrk="1" hangingPunct="1">
                <a:spcBef>
                  <a:spcPct val="0"/>
                </a:spcBef>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E3315FE1-2B10-6345-90FE-9A6E367FAEBE}"/>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id="{DE3EB0CC-7420-7A46-B29A-94054F2B42B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t>Key features of effective school improvement partnerships</a:t>
            </a:r>
            <a:endParaRPr lang="en-GB" altLang="en-US" dirty="0"/>
          </a:p>
          <a:p>
            <a:endParaRPr lang="en-GB" altLang="en-US" dirty="0"/>
          </a:p>
          <a:p>
            <a:r>
              <a:rPr lang="en-GB" altLang="en-US" dirty="0"/>
              <a:t>Targeting achievement (attendance, attainment, exclusion/inclusion, engagement, participation) of a small key group of learners.</a:t>
            </a:r>
          </a:p>
          <a:p>
            <a:r>
              <a:rPr lang="en-GB" altLang="en-US" dirty="0"/>
              <a:t>Understanding the importance of context and local ownership.</a:t>
            </a:r>
          </a:p>
          <a:p>
            <a:r>
              <a:rPr lang="en-GB" altLang="en-US" dirty="0"/>
              <a:t>Using evidence to inform practice.</a:t>
            </a:r>
          </a:p>
          <a:p>
            <a:r>
              <a:rPr lang="en-GB" altLang="en-US" dirty="0"/>
              <a:t>Teachers leading change through professional enquiry research.</a:t>
            </a:r>
          </a:p>
          <a:p>
            <a:r>
              <a:rPr lang="en-GB" altLang="en-US" dirty="0"/>
              <a:t>Learning from similarity and diversity.</a:t>
            </a:r>
          </a:p>
          <a:p>
            <a:r>
              <a:rPr lang="en-GB" altLang="en-US" dirty="0"/>
              <a:t>Moving practice and expertise around the partnership.</a:t>
            </a:r>
          </a:p>
          <a:p>
            <a:r>
              <a:rPr lang="en-GB" altLang="en-US" dirty="0"/>
              <a:t>Building relationships and networks across the cluster and authority.</a:t>
            </a:r>
          </a:p>
          <a:p>
            <a:endParaRPr lang="en-US" altLang="en-US" dirty="0"/>
          </a:p>
          <a:p>
            <a:endParaRPr lang="en-US" altLang="en-US" dirty="0"/>
          </a:p>
        </p:txBody>
      </p:sp>
      <p:sp>
        <p:nvSpPr>
          <p:cNvPr id="37892" name="Slide Number Placeholder 3">
            <a:extLst>
              <a:ext uri="{FF2B5EF4-FFF2-40B4-BE49-F238E27FC236}">
                <a16:creationId xmlns:a16="http://schemas.microsoft.com/office/drawing/2014/main" id="{EBC9B934-697D-874C-8C7F-E9B20A491F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D3FBE74B-0A7C-6649-A296-BAB4B1CAEA8A}" type="slidenum">
              <a:rPr lang="en-US" altLang="en-US"/>
              <a:pPr eaLnBrk="1" hangingPunct="1">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75D8114A-5125-C242-9655-CC1A9528942A}"/>
              </a:ext>
            </a:extLst>
          </p:cNvPr>
          <p:cNvSpPr>
            <a:spLocks noGrp="1" noRot="1" noChangeAspect="1" noTextEdit="1"/>
          </p:cNvSpPr>
          <p:nvPr>
            <p:ph type="sldImg"/>
          </p:nvPr>
        </p:nvSpPr>
        <p:spPr>
          <a:ln/>
        </p:spPr>
      </p:sp>
      <p:sp>
        <p:nvSpPr>
          <p:cNvPr id="38915" name="Notes Placeholder 2">
            <a:extLst>
              <a:ext uri="{FF2B5EF4-FFF2-40B4-BE49-F238E27FC236}">
                <a16:creationId xmlns:a16="http://schemas.microsoft.com/office/drawing/2014/main" id="{B89DA498-3DFD-E942-A073-34118010E2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All guidance referenced throughout was written by East Renfrewshire Psychological Service</a:t>
            </a:r>
          </a:p>
        </p:txBody>
      </p:sp>
      <p:sp>
        <p:nvSpPr>
          <p:cNvPr id="38916" name="Slide Number Placeholder 3">
            <a:extLst>
              <a:ext uri="{FF2B5EF4-FFF2-40B4-BE49-F238E27FC236}">
                <a16:creationId xmlns:a16="http://schemas.microsoft.com/office/drawing/2014/main" id="{E20C7111-1327-324A-8BE6-A67241091D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0769AFCE-9E17-8A41-84DA-47C71DBE8B94}" type="slidenum">
              <a:rPr lang="en-GB" altLang="en-US"/>
              <a:pPr eaLnBrk="1" hangingPunct="1">
                <a:spcBef>
                  <a:spcPct val="0"/>
                </a:spcBef>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385637A-8EF7-1E4F-91F6-1631CF4E9A1C}"/>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267ADD40-AD71-1547-B767-D20CF712F4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t" hangingPunct="1"/>
            <a:endParaRPr lang="en-GB" altLang="en-US" dirty="0"/>
          </a:p>
          <a:p>
            <a:pPr eaLnBrk="1" fontAlgn="t" hangingPunct="1"/>
            <a:r>
              <a:rPr lang="en-GB" altLang="en-US" b="1" dirty="0"/>
              <a:t>Phase One: Performance Information Analysis and Outcome Focussed Planning </a:t>
            </a:r>
            <a:endParaRPr lang="en-GB" altLang="en-US" dirty="0"/>
          </a:p>
          <a:p>
            <a:pPr eaLnBrk="1" fontAlgn="t" hangingPunct="1"/>
            <a:r>
              <a:rPr lang="en-GB" altLang="en-US" b="1" dirty="0"/>
              <a:t>Step One: Analyse pupil performance information</a:t>
            </a:r>
            <a:endParaRPr lang="en-GB" altLang="en-US" dirty="0"/>
          </a:p>
          <a:p>
            <a:pPr eaLnBrk="1" fontAlgn="t" hangingPunct="1"/>
            <a:r>
              <a:rPr lang="en-GB" altLang="en-US" dirty="0"/>
              <a:t>Through analysis of pupil performance information identify a </a:t>
            </a:r>
            <a:r>
              <a:rPr lang="en-GB" altLang="en-US" b="1" dirty="0"/>
              <a:t>small</a:t>
            </a:r>
            <a:r>
              <a:rPr lang="en-GB" altLang="en-US" dirty="0"/>
              <a:t> (no more than 6)</a:t>
            </a:r>
            <a:r>
              <a:rPr lang="en-GB" altLang="en-US" i="1" dirty="0"/>
              <a:t> </a:t>
            </a:r>
            <a:r>
              <a:rPr lang="en-GB" altLang="en-US" dirty="0"/>
              <a:t>group of learners to target in order to improve performance.</a:t>
            </a:r>
          </a:p>
          <a:p>
            <a:pPr eaLnBrk="1" fontAlgn="t" hangingPunct="1"/>
            <a:r>
              <a:rPr lang="en-GB" altLang="en-US" dirty="0"/>
              <a:t>Target Group: </a:t>
            </a:r>
          </a:p>
          <a:p>
            <a:pPr eaLnBrk="1" fontAlgn="t" hangingPunct="1"/>
            <a:r>
              <a:rPr lang="en-GB" altLang="en-US" b="1" dirty="0"/>
              <a:t>Lowest performing 20% working </a:t>
            </a:r>
          </a:p>
          <a:p>
            <a:pPr eaLnBrk="1" fontAlgn="t" hangingPunct="1"/>
            <a:r>
              <a:rPr lang="en-GB" altLang="en-US" dirty="0"/>
              <a:t>Number of Pupils:</a:t>
            </a:r>
          </a:p>
          <a:p>
            <a:pPr eaLnBrk="1" fontAlgn="t" hangingPunct="1"/>
            <a:r>
              <a:rPr lang="en-GB" altLang="en-US" b="1" dirty="0"/>
              <a:t>4 pupils per school for analysis </a:t>
            </a:r>
            <a:endParaRPr lang="en-GB" altLang="en-US" dirty="0"/>
          </a:p>
          <a:p>
            <a:pPr eaLnBrk="1" fontAlgn="t" hangingPunct="1"/>
            <a:r>
              <a:rPr lang="en-GB" altLang="en-US" dirty="0"/>
              <a:t>Detail the rationale for selection (</a:t>
            </a:r>
            <a:r>
              <a:rPr lang="en-GB" altLang="en-US" dirty="0" err="1"/>
              <a:t>SIMD</a:t>
            </a:r>
            <a:r>
              <a:rPr lang="en-GB" altLang="en-US" dirty="0"/>
              <a:t>, gender, LAC, ethnicity, lowest performing 20%): </a:t>
            </a:r>
          </a:p>
          <a:p>
            <a:pPr eaLnBrk="1" fontAlgn="t" hangingPunct="1"/>
            <a:r>
              <a:rPr lang="en-GB" altLang="en-US" b="1" dirty="0"/>
              <a:t>Lowest performing 20%</a:t>
            </a:r>
            <a:endParaRPr lang="en-GB" altLang="en-US" dirty="0"/>
          </a:p>
          <a:p>
            <a:pPr eaLnBrk="1" fontAlgn="t" hangingPunct="1"/>
            <a:r>
              <a:rPr lang="en-GB" altLang="en-US" b="1" dirty="0" err="1"/>
              <a:t>SIMD</a:t>
            </a:r>
            <a:r>
              <a:rPr lang="en-GB" altLang="en-US" b="1" dirty="0"/>
              <a:t> 1-4</a:t>
            </a:r>
            <a:endParaRPr lang="en-GB" altLang="en-US" dirty="0"/>
          </a:p>
          <a:p>
            <a:pPr eaLnBrk="1" fontAlgn="t" hangingPunct="1"/>
            <a:r>
              <a:rPr lang="en-GB" altLang="en-US" b="1" dirty="0"/>
              <a:t>ST scores 78-89 for Reading </a:t>
            </a:r>
            <a:endParaRPr lang="en-GB" altLang="en-US" dirty="0"/>
          </a:p>
          <a:p>
            <a:pPr eaLnBrk="1" fontAlgn="t" hangingPunct="1"/>
            <a:r>
              <a:rPr lang="en-GB" altLang="en-US" b="1" dirty="0"/>
              <a:t>Children who do not identify themselves as ‘readers’ or interested in reading</a:t>
            </a:r>
            <a:endParaRPr lang="en-GB" altLang="en-US" dirty="0"/>
          </a:p>
          <a:p>
            <a:pPr eaLnBrk="1" fontAlgn="t" hangingPunct="1"/>
            <a:r>
              <a:rPr lang="en-GB" altLang="en-US" dirty="0"/>
              <a:t> </a:t>
            </a:r>
          </a:p>
          <a:p>
            <a:endParaRPr lang="en-US" altLang="en-US" dirty="0"/>
          </a:p>
        </p:txBody>
      </p:sp>
      <p:sp>
        <p:nvSpPr>
          <p:cNvPr id="39940" name="Slide Number Placeholder 3">
            <a:extLst>
              <a:ext uri="{FF2B5EF4-FFF2-40B4-BE49-F238E27FC236}">
                <a16:creationId xmlns:a16="http://schemas.microsoft.com/office/drawing/2014/main" id="{6479D547-FCE8-A342-8056-3CE77BC177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A3F4DE4B-E23B-AD4E-BE4C-59551D3B2B24}" type="slidenum">
              <a:rPr lang="en-US" altLang="en-US"/>
              <a:pPr eaLnBrk="1" hangingPunct="1">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27F2436F-7B75-844A-A9E3-2CCA3BCE4907}"/>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id="{6C8EFD8D-F765-4646-9299-C7CD09C79F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The project will be guided by specific research questions which will then lead to the development of SMART outcomes. The main and sub research questions are detailed as follows:</a:t>
            </a:r>
            <a:endParaRPr lang="en-GB" altLang="en-US">
              <a:ea typeface="Calibri" panose="020F0502020204030204" pitchFamily="34" charset="0"/>
              <a:cs typeface="Times New Roman" panose="02020603050405020304" pitchFamily="18" charset="0"/>
            </a:endParaRPr>
          </a:p>
          <a:p>
            <a:endParaRPr lang="en-US" altLang="en-US"/>
          </a:p>
        </p:txBody>
      </p:sp>
      <p:sp>
        <p:nvSpPr>
          <p:cNvPr id="40964" name="Slide Number Placeholder 3">
            <a:extLst>
              <a:ext uri="{FF2B5EF4-FFF2-40B4-BE49-F238E27FC236}">
                <a16:creationId xmlns:a16="http://schemas.microsoft.com/office/drawing/2014/main" id="{FE877273-2960-804D-9C3C-34FA35E624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EAE98B0F-05C0-4C42-8C65-AEF55287CE19}" type="slidenum">
              <a:rPr lang="en-US" altLang="en-US"/>
              <a:pPr eaLnBrk="1" hangingPunct="1">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F8B408F2-499B-6747-BBC9-B7CA46FE1B11}"/>
              </a:ext>
            </a:extLst>
          </p:cNvPr>
          <p:cNvSpPr>
            <a:spLocks noGrp="1" noRot="1" noChangeAspect="1" noTextEdit="1"/>
          </p:cNvSpPr>
          <p:nvPr>
            <p:ph type="sldImg"/>
          </p:nvPr>
        </p:nvSpPr>
        <p:spPr>
          <a:ln/>
        </p:spPr>
      </p:sp>
      <p:sp>
        <p:nvSpPr>
          <p:cNvPr id="41987" name="Notes Placeholder 2">
            <a:extLst>
              <a:ext uri="{FF2B5EF4-FFF2-40B4-BE49-F238E27FC236}">
                <a16:creationId xmlns:a16="http://schemas.microsoft.com/office/drawing/2014/main" id="{3DEF0124-7473-724B-BF1F-89D4865F19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Small number of manageable and clearly measurable targets</a:t>
            </a:r>
          </a:p>
        </p:txBody>
      </p:sp>
      <p:sp>
        <p:nvSpPr>
          <p:cNvPr id="41988" name="Slide Number Placeholder 3">
            <a:extLst>
              <a:ext uri="{FF2B5EF4-FFF2-40B4-BE49-F238E27FC236}">
                <a16:creationId xmlns:a16="http://schemas.microsoft.com/office/drawing/2014/main" id="{BC38D8C5-520C-E141-B29A-96604521440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F8E46162-8E6A-5B47-A6C4-5A7095E02A3C}" type="slidenum">
              <a:rPr lang="en-US" altLang="en-US"/>
              <a:pPr eaLnBrk="1" hangingPunct="1">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8E894471-5A4B-3345-84BE-2C66FA52265D}"/>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5B9D4EF0-5A8D-EC4A-B93E-77FD78EC163F}"/>
              </a:ext>
            </a:extLst>
          </p:cNvPr>
          <p:cNvSpPr>
            <a:spLocks noGrp="1"/>
          </p:cNvSpPr>
          <p:nvPr>
            <p:ph type="body" idx="1"/>
          </p:nvPr>
        </p:nvSpPr>
        <p:spPr/>
        <p:txBody>
          <a:bodyPr/>
          <a:lstStyle/>
          <a:p>
            <a:pPr>
              <a:lnSpc>
                <a:spcPct val="115000"/>
              </a:lnSpc>
              <a:spcAft>
                <a:spcPts val="0"/>
              </a:spcAft>
              <a:defRPr/>
            </a:pPr>
            <a:r>
              <a:rPr lang="en-GB" dirty="0">
                <a:latin typeface="Calibri"/>
                <a:ea typeface="Calibri"/>
                <a:cs typeface="Arial"/>
              </a:rPr>
              <a:t>What are the factors that impact (positive/negative) on this identified group of learners?  </a:t>
            </a:r>
            <a:endParaRPr lang="en-GB" dirty="0">
              <a:latin typeface="Calibri"/>
            </a:endParaRPr>
          </a:p>
          <a:p>
            <a:pPr>
              <a:lnSpc>
                <a:spcPct val="115000"/>
              </a:lnSpc>
              <a:spcAft>
                <a:spcPts val="0"/>
              </a:spcAft>
              <a:defRPr/>
            </a:pPr>
            <a:endParaRPr lang="en-GB" dirty="0">
              <a:latin typeface="Calibri"/>
              <a:ea typeface="Calibri"/>
              <a:cs typeface="Arial"/>
            </a:endParaRPr>
          </a:p>
          <a:p>
            <a:pPr>
              <a:lnSpc>
                <a:spcPct val="115000"/>
              </a:lnSpc>
              <a:spcAft>
                <a:spcPts val="0"/>
              </a:spcAft>
              <a:defRPr/>
            </a:pPr>
            <a:r>
              <a:rPr lang="en-GB" dirty="0">
                <a:latin typeface="Calibri"/>
                <a:ea typeface="Calibri"/>
                <a:cs typeface="Arial"/>
              </a:rPr>
              <a:t>You may want to consider the following (please note these are examples and not an exhaustive list).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School learning environment – e.g. expectations of pupils, staff/pupil relationships, peer relations, quality and deployment of teaching and support staff, pedagogy, parental engagement</a:t>
            </a:r>
            <a:endParaRPr lang="en-GB" dirty="0">
              <a:latin typeface="Calibri"/>
            </a:endParaRPr>
          </a:p>
          <a:p>
            <a:pPr marL="342900" indent="-342900">
              <a:lnSpc>
                <a:spcPct val="115000"/>
              </a:lnSpc>
              <a:spcAft>
                <a:spcPts val="0"/>
              </a:spcAft>
              <a:buFont typeface="Symbol"/>
              <a:buChar char=""/>
              <a:defRPr/>
            </a:pPr>
            <a:r>
              <a:rPr lang="en-GB" dirty="0">
                <a:latin typeface="Calibri"/>
                <a:ea typeface="Calibri"/>
                <a:cs typeface="Arial"/>
              </a:rPr>
              <a:t>Parental factors – e.g. engagement with pupils learning, relationships with school staff, value for education, parental educational experiences, parental physical, mental and cognitive health, parenting skills</a:t>
            </a:r>
            <a:endParaRPr lang="en-GB" dirty="0">
              <a:latin typeface="Calibri"/>
            </a:endParaRPr>
          </a:p>
          <a:p>
            <a:pPr marL="342900" indent="-342900">
              <a:lnSpc>
                <a:spcPct val="115000"/>
              </a:lnSpc>
              <a:spcAft>
                <a:spcPts val="0"/>
              </a:spcAft>
              <a:buFont typeface="Symbol"/>
              <a:buChar char=""/>
              <a:defRPr/>
            </a:pPr>
            <a:r>
              <a:rPr lang="en-GB" dirty="0">
                <a:latin typeface="Calibri"/>
                <a:ea typeface="Calibri"/>
                <a:cs typeface="Arial"/>
              </a:rPr>
              <a:t>Pupil factors – e.g. SHANARRI, Aspirations for future, motivation for learning, pupils physical, emotional/mental and cognitive health, pupil involvement in their learning</a:t>
            </a:r>
            <a:endParaRPr lang="en-GB" dirty="0">
              <a:latin typeface="Calibri"/>
            </a:endParaRPr>
          </a:p>
          <a:p>
            <a:pPr>
              <a:defRPr/>
            </a:pPr>
            <a:endParaRPr lang="en-GB" dirty="0"/>
          </a:p>
        </p:txBody>
      </p:sp>
      <p:sp>
        <p:nvSpPr>
          <p:cNvPr id="43012" name="Slide Number Placeholder 3">
            <a:extLst>
              <a:ext uri="{FF2B5EF4-FFF2-40B4-BE49-F238E27FC236}">
                <a16:creationId xmlns:a16="http://schemas.microsoft.com/office/drawing/2014/main" id="{AEDE5F8B-4AF9-D549-933D-E48EF11171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842F39B2-B4CE-F64C-8780-1CF88258421A}" type="slidenum">
              <a:rPr lang="en-GB" altLang="en-US"/>
              <a:pPr eaLnBrk="1" hangingPunct="1">
                <a:spcBef>
                  <a:spcPct val="0"/>
                </a:spcBef>
              </a:pPr>
              <a:t>15</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2103AB1-5B6A-394B-8033-B5E5D64A7028}"/>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FAD99481-4E20-3D49-9538-4674F76CD9A4}"/>
              </a:ext>
            </a:extLst>
          </p:cNvPr>
          <p:cNvSpPr>
            <a:spLocks noGrp="1"/>
          </p:cNvSpPr>
          <p:nvPr>
            <p:ph type="body" idx="1"/>
          </p:nvPr>
        </p:nvSpPr>
        <p:spPr/>
        <p:txBody>
          <a:bodyPr/>
          <a:lstStyle/>
          <a:p>
            <a:pPr>
              <a:lnSpc>
                <a:spcPct val="115000"/>
              </a:lnSpc>
              <a:spcAft>
                <a:spcPts val="0"/>
              </a:spcAft>
              <a:defRPr/>
            </a:pPr>
            <a:r>
              <a:rPr lang="en-GB" dirty="0">
                <a:latin typeface="Calibri"/>
                <a:ea typeface="Calibri"/>
                <a:cs typeface="Arial"/>
              </a:rPr>
              <a:t>What are the factors that impact (positive/negative) on this identified group of learners?  </a:t>
            </a:r>
            <a:endParaRPr lang="en-GB" dirty="0">
              <a:latin typeface="Calibri"/>
            </a:endParaRPr>
          </a:p>
          <a:p>
            <a:pPr>
              <a:lnSpc>
                <a:spcPct val="115000"/>
              </a:lnSpc>
              <a:spcAft>
                <a:spcPts val="0"/>
              </a:spcAft>
              <a:defRPr/>
            </a:pPr>
            <a:endParaRPr lang="en-GB" dirty="0">
              <a:latin typeface="Calibri"/>
              <a:ea typeface="Calibri"/>
              <a:cs typeface="Arial"/>
            </a:endParaRPr>
          </a:p>
          <a:p>
            <a:pPr>
              <a:lnSpc>
                <a:spcPct val="115000"/>
              </a:lnSpc>
              <a:spcAft>
                <a:spcPts val="0"/>
              </a:spcAft>
              <a:defRPr/>
            </a:pPr>
            <a:r>
              <a:rPr lang="en-GB" dirty="0">
                <a:latin typeface="Calibri"/>
                <a:ea typeface="Calibri"/>
                <a:cs typeface="Arial"/>
              </a:rPr>
              <a:t>You may want to consider the following (please note these are examples and not an exhaustive list).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School learning environment – e.g. expectations of pupils, staff/pupil relationships, peer relations, quality and deployment of teaching and support staff, pedagogy, parental engagement</a:t>
            </a:r>
            <a:endParaRPr lang="en-GB" dirty="0">
              <a:latin typeface="Calibri"/>
            </a:endParaRPr>
          </a:p>
          <a:p>
            <a:pPr marL="342900" indent="-342900">
              <a:lnSpc>
                <a:spcPct val="115000"/>
              </a:lnSpc>
              <a:spcAft>
                <a:spcPts val="0"/>
              </a:spcAft>
              <a:buFont typeface="Symbol"/>
              <a:buChar char=""/>
              <a:defRPr/>
            </a:pPr>
            <a:r>
              <a:rPr lang="en-GB" dirty="0">
                <a:latin typeface="Calibri"/>
                <a:ea typeface="Calibri"/>
                <a:cs typeface="Arial"/>
              </a:rPr>
              <a:t>Parental factors – e.g. engagement with pupils learning, relationships with school staff, value for education, parental educational experiences, parental physical, mental and cognitive health, parenting skills</a:t>
            </a:r>
            <a:endParaRPr lang="en-GB" dirty="0">
              <a:latin typeface="Calibri"/>
            </a:endParaRPr>
          </a:p>
          <a:p>
            <a:pPr marL="342900" indent="-342900">
              <a:lnSpc>
                <a:spcPct val="115000"/>
              </a:lnSpc>
              <a:spcAft>
                <a:spcPts val="0"/>
              </a:spcAft>
              <a:buFont typeface="Symbol"/>
              <a:buChar char=""/>
              <a:defRPr/>
            </a:pPr>
            <a:r>
              <a:rPr lang="en-GB" dirty="0">
                <a:latin typeface="Calibri"/>
                <a:ea typeface="Calibri"/>
                <a:cs typeface="Arial"/>
              </a:rPr>
              <a:t>Pupil factors – e.g. SHANARRI, Aspirations for future, motivation for learning, pupils physical, emotional/mental and cognitive health, pupil involvement in their learning</a:t>
            </a:r>
            <a:endParaRPr lang="en-GB" dirty="0">
              <a:latin typeface="Calibri"/>
            </a:endParaRPr>
          </a:p>
          <a:p>
            <a:pPr>
              <a:defRPr/>
            </a:pPr>
            <a:endParaRPr lang="en-GB" dirty="0"/>
          </a:p>
        </p:txBody>
      </p:sp>
      <p:sp>
        <p:nvSpPr>
          <p:cNvPr id="44036" name="Slide Number Placeholder 3">
            <a:extLst>
              <a:ext uri="{FF2B5EF4-FFF2-40B4-BE49-F238E27FC236}">
                <a16:creationId xmlns:a16="http://schemas.microsoft.com/office/drawing/2014/main" id="{2E0DB95D-6939-2D4B-A646-8AD16379341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6E42F681-6471-6642-B16D-201EF9BCE2F7}" type="slidenum">
              <a:rPr lang="en-GB" altLang="en-US"/>
              <a:pPr eaLnBrk="1" hangingPunct="1">
                <a:spcBef>
                  <a:spcPct val="0"/>
                </a:spcBef>
              </a:pPr>
              <a:t>16</a:t>
            </a:fld>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C32220F4-42B5-F34F-995C-3937EB7AC5DF}"/>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C7E1A601-0C7D-5243-8551-2915F013EB60}"/>
              </a:ext>
            </a:extLst>
          </p:cNvPr>
          <p:cNvSpPr>
            <a:spLocks noGrp="1"/>
          </p:cNvSpPr>
          <p:nvPr>
            <p:ph type="body" idx="1"/>
          </p:nvPr>
        </p:nvSpPr>
        <p:spPr/>
        <p:txBody>
          <a:bodyPr/>
          <a:lstStyle/>
          <a:p>
            <a:pPr>
              <a:lnSpc>
                <a:spcPct val="115000"/>
              </a:lnSpc>
              <a:spcAft>
                <a:spcPts val="0"/>
              </a:spcAft>
              <a:defRPr/>
            </a:pPr>
            <a:r>
              <a:rPr lang="en-GB" dirty="0">
                <a:latin typeface="Calibri"/>
                <a:ea typeface="Calibri"/>
                <a:cs typeface="Arial"/>
              </a:rPr>
              <a:t>Consider ways in which you can test (confirm/disprove) the significance of the factors outlined (e.g. existing school information, research evidence, assessment, professional enquiry, questionnaires, focus groups).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Confirmed strengths/positive factors: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Reading running record</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Pupil questionnaire on their perceptions of reading and themselves as readers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Pre and post reading assessment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Parental questionnaire</a:t>
            </a:r>
            <a:endParaRPr lang="en-GB" dirty="0">
              <a:latin typeface="Calibri"/>
              <a:ea typeface="Calibri"/>
              <a:cs typeface="Times New Roman"/>
            </a:endParaRPr>
          </a:p>
          <a:p>
            <a:pPr marL="457200">
              <a:lnSpc>
                <a:spcPct val="115000"/>
              </a:lnSpc>
              <a:spcAft>
                <a:spcPts val="0"/>
              </a:spcAft>
              <a:defRPr/>
            </a:pPr>
            <a:r>
              <a:rPr lang="en-GB" dirty="0">
                <a:latin typeface="Calibri"/>
                <a:ea typeface="Calibri"/>
                <a:cs typeface="Arial"/>
              </a:rPr>
              <a:t>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Confirmed pressures/negative factors: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Resistance to change</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New vocabulary to </a:t>
            </a:r>
            <a:r>
              <a:rPr lang="en-GB" dirty="0" err="1">
                <a:latin typeface="Calibri"/>
                <a:ea typeface="Calibri"/>
                <a:cs typeface="Arial"/>
              </a:rPr>
              <a:t>mindset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New teaching approaches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Assessment data</a:t>
            </a:r>
            <a:endParaRPr lang="en-GB" dirty="0">
              <a:latin typeface="Calibri"/>
              <a:ea typeface="Calibri"/>
              <a:cs typeface="Times New Roman"/>
            </a:endParaRPr>
          </a:p>
          <a:p>
            <a:pPr>
              <a:lnSpc>
                <a:spcPct val="115000"/>
              </a:lnSpc>
              <a:spcAft>
                <a:spcPts val="0"/>
              </a:spcAft>
              <a:defRPr/>
            </a:pPr>
            <a:r>
              <a:rPr lang="en-GB" b="1" dirty="0">
                <a:latin typeface="Calibri"/>
                <a:ea typeface="Calibri"/>
                <a:cs typeface="Arial"/>
              </a:rPr>
              <a:t>Helpful Tip</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Appendix 1 may be helpful in recording the above information</a:t>
            </a:r>
            <a:endParaRPr lang="en-GB" dirty="0">
              <a:latin typeface="Calibri"/>
            </a:endParaRPr>
          </a:p>
          <a:p>
            <a:pPr>
              <a:defRPr/>
            </a:pPr>
            <a:endParaRPr lang="en-GB" dirty="0"/>
          </a:p>
        </p:txBody>
      </p:sp>
      <p:sp>
        <p:nvSpPr>
          <p:cNvPr id="45060" name="Slide Number Placeholder 3">
            <a:extLst>
              <a:ext uri="{FF2B5EF4-FFF2-40B4-BE49-F238E27FC236}">
                <a16:creationId xmlns:a16="http://schemas.microsoft.com/office/drawing/2014/main" id="{76317ACF-5220-CF46-9670-E61661D216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E0F5D05-541E-0A43-ABC9-765E87560F9D}" type="slidenum">
              <a:rPr lang="en-GB" altLang="en-US"/>
              <a:pPr eaLnBrk="1" hangingPunct="1">
                <a:spcBef>
                  <a:spcPct val="0"/>
                </a:spcBef>
              </a:pPr>
              <a:t>17</a:t>
            </a:fld>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A8D2830-ACB3-F04B-939A-F3D9CE214298}"/>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C4A1D8C6-07E3-5542-9E39-C60D170D52E0}"/>
              </a:ext>
            </a:extLst>
          </p:cNvPr>
          <p:cNvSpPr>
            <a:spLocks noGrp="1"/>
          </p:cNvSpPr>
          <p:nvPr>
            <p:ph type="body" idx="1"/>
          </p:nvPr>
        </p:nvSpPr>
        <p:spPr/>
        <p:txBody>
          <a:bodyPr/>
          <a:lstStyle/>
          <a:p>
            <a:pPr>
              <a:lnSpc>
                <a:spcPct val="115000"/>
              </a:lnSpc>
              <a:spcAft>
                <a:spcPts val="0"/>
              </a:spcAft>
              <a:defRPr/>
            </a:pPr>
            <a:r>
              <a:rPr lang="en-GB" dirty="0">
                <a:latin typeface="Calibri"/>
                <a:ea typeface="Calibri"/>
                <a:cs typeface="Arial"/>
              </a:rPr>
              <a:t>Consider ways in which you can test (confirm/disprove) the significance of the factors outlined (e.g. existing school information, research evidence, assessment, professional enquiry, questionnaires, focus groups).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Confirmed strengths/positive factors: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Reading running record</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Pupil questionnaire on their perceptions of reading and themselves as readers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Pre and post reading assessment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Parental questionnaire</a:t>
            </a:r>
            <a:endParaRPr lang="en-GB" dirty="0">
              <a:latin typeface="Calibri"/>
              <a:ea typeface="Calibri"/>
              <a:cs typeface="Times New Roman"/>
            </a:endParaRPr>
          </a:p>
          <a:p>
            <a:pPr marL="457200">
              <a:lnSpc>
                <a:spcPct val="115000"/>
              </a:lnSpc>
              <a:spcAft>
                <a:spcPts val="0"/>
              </a:spcAft>
              <a:defRPr/>
            </a:pPr>
            <a:r>
              <a:rPr lang="en-GB" dirty="0">
                <a:latin typeface="Calibri"/>
                <a:ea typeface="Calibri"/>
                <a:cs typeface="Arial"/>
              </a:rPr>
              <a:t> </a:t>
            </a:r>
            <a:endParaRPr lang="en-GB" dirty="0">
              <a:latin typeface="Calibri"/>
              <a:ea typeface="Calibri"/>
              <a:cs typeface="Times New Roman"/>
            </a:endParaRPr>
          </a:p>
          <a:p>
            <a:pPr>
              <a:lnSpc>
                <a:spcPct val="115000"/>
              </a:lnSpc>
              <a:spcAft>
                <a:spcPts val="0"/>
              </a:spcAft>
              <a:defRPr/>
            </a:pPr>
            <a:r>
              <a:rPr lang="en-GB" dirty="0">
                <a:latin typeface="Calibri"/>
                <a:ea typeface="Calibri"/>
                <a:cs typeface="Arial"/>
              </a:rPr>
              <a:t>Confirmed pressures/negative factors: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Resistance to change</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New vocabulary to </a:t>
            </a:r>
            <a:r>
              <a:rPr lang="en-GB" dirty="0" err="1">
                <a:latin typeface="Calibri"/>
                <a:ea typeface="Calibri"/>
                <a:cs typeface="Arial"/>
              </a:rPr>
              <a:t>mindset</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New teaching approaches</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Assessment data</a:t>
            </a:r>
            <a:endParaRPr lang="en-GB" dirty="0">
              <a:latin typeface="Calibri"/>
              <a:ea typeface="Calibri"/>
              <a:cs typeface="Times New Roman"/>
            </a:endParaRPr>
          </a:p>
          <a:p>
            <a:pPr>
              <a:lnSpc>
                <a:spcPct val="115000"/>
              </a:lnSpc>
              <a:spcAft>
                <a:spcPts val="0"/>
              </a:spcAft>
              <a:defRPr/>
            </a:pPr>
            <a:r>
              <a:rPr lang="en-GB" b="1" dirty="0">
                <a:latin typeface="Calibri"/>
                <a:ea typeface="Calibri"/>
                <a:cs typeface="Arial"/>
              </a:rPr>
              <a:t>Helpful Tip</a:t>
            </a:r>
            <a:endParaRPr lang="en-GB" dirty="0">
              <a:latin typeface="Calibri"/>
              <a:ea typeface="Calibri"/>
              <a:cs typeface="Times New Roman"/>
            </a:endParaRPr>
          </a:p>
          <a:p>
            <a:pPr marL="342900" indent="-342900">
              <a:lnSpc>
                <a:spcPct val="115000"/>
              </a:lnSpc>
              <a:spcAft>
                <a:spcPts val="0"/>
              </a:spcAft>
              <a:buFont typeface="Symbol"/>
              <a:buChar char=""/>
              <a:defRPr/>
            </a:pPr>
            <a:r>
              <a:rPr lang="en-GB" dirty="0">
                <a:latin typeface="Calibri"/>
                <a:ea typeface="Calibri"/>
                <a:cs typeface="Arial"/>
              </a:rPr>
              <a:t>Appendix 1 may be helpful in recording the above information</a:t>
            </a:r>
            <a:endParaRPr lang="en-GB" dirty="0">
              <a:latin typeface="Calibri"/>
            </a:endParaRPr>
          </a:p>
          <a:p>
            <a:pPr>
              <a:defRPr/>
            </a:pPr>
            <a:endParaRPr lang="en-GB" dirty="0"/>
          </a:p>
        </p:txBody>
      </p:sp>
      <p:sp>
        <p:nvSpPr>
          <p:cNvPr id="46084" name="Slide Number Placeholder 3">
            <a:extLst>
              <a:ext uri="{FF2B5EF4-FFF2-40B4-BE49-F238E27FC236}">
                <a16:creationId xmlns:a16="http://schemas.microsoft.com/office/drawing/2014/main" id="{77D1916A-A97B-774B-BE7C-8D03DAA881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8687C773-08B8-D448-9231-4AFF2D05D059}" type="slidenum">
              <a:rPr lang="en-GB" altLang="en-US"/>
              <a:pPr eaLnBrk="1" hangingPunct="1">
                <a:spcBef>
                  <a:spcPct val="0"/>
                </a:spcBef>
              </a:pPr>
              <a:t>18</a:t>
            </a:fld>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C738B49A-7336-104D-B03E-E4AB43B0B043}"/>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id="{378E57EC-8EA5-F443-883A-C49FEC4B376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Range of improvement methodologies- we selected ‘Lesson Study’</a:t>
            </a:r>
          </a:p>
          <a:p>
            <a:r>
              <a:rPr lang="en-GB" altLang="en-US" dirty="0"/>
              <a:t>It is a collaborative professional development process which allows for in depth exploration of an individual lesson.</a:t>
            </a:r>
          </a:p>
          <a:p>
            <a:endParaRPr lang="en-GB" altLang="en-US" dirty="0"/>
          </a:p>
          <a:p>
            <a:r>
              <a:rPr lang="en-GB" altLang="en-US" dirty="0"/>
              <a:t> • Teachers learn best from other teachers. </a:t>
            </a:r>
          </a:p>
          <a:p>
            <a:r>
              <a:rPr lang="en-GB" altLang="en-US" dirty="0"/>
              <a:t>• Teachers have a moral obligation to share their knowledge and expertise. </a:t>
            </a:r>
          </a:p>
          <a:p>
            <a:r>
              <a:rPr lang="en-GB" altLang="en-US" dirty="0"/>
              <a:t>• Cultivating students’ interest and observing how they learn is the focus of all activity. </a:t>
            </a:r>
          </a:p>
          <a:p>
            <a:r>
              <a:rPr lang="en-GB" altLang="en-US" i="1" dirty="0"/>
              <a:t>Source: Lesson Study, Education Scotland, September 2015</a:t>
            </a:r>
          </a:p>
          <a:p>
            <a:endParaRPr lang="en-GB" altLang="en-US" dirty="0"/>
          </a:p>
          <a:p>
            <a:r>
              <a:rPr lang="en-GB" altLang="en-US" dirty="0"/>
              <a:t>Why do it? </a:t>
            </a:r>
          </a:p>
          <a:p>
            <a:r>
              <a:rPr lang="en-GB" altLang="en-US" dirty="0"/>
              <a:t>The aim is to enhance professional knowledge, NOT to design a ‘perfect’ lesson. An emphasis on sharing ideas and knowledge encourages professional development and the growth of a school as a ‘professional learning community’. The focus on learning helps teachers to expand their understanding of what learning is and how it works. </a:t>
            </a:r>
          </a:p>
          <a:p>
            <a:r>
              <a:rPr lang="en-GB" altLang="en-US" b="1" dirty="0"/>
              <a:t>What are the six key stages? </a:t>
            </a:r>
            <a:endParaRPr lang="en-GB" altLang="en-US" dirty="0"/>
          </a:p>
          <a:p>
            <a:r>
              <a:rPr lang="en-GB" altLang="en-US" dirty="0"/>
              <a:t>1. Setting goals – using a research theme that is relevant to your school and provides a broad and long term objective for the lesson study cycle. </a:t>
            </a:r>
          </a:p>
          <a:p>
            <a:endParaRPr lang="en-GB" altLang="en-US" dirty="0"/>
          </a:p>
          <a:p>
            <a:r>
              <a:rPr lang="en-GB" altLang="en-US" dirty="0"/>
              <a:t>2. Planning the lesson – building on what you already know about the circumstances of your school or class. </a:t>
            </a:r>
          </a:p>
          <a:p>
            <a:endParaRPr lang="en-GB" altLang="en-US" dirty="0"/>
          </a:p>
          <a:p>
            <a:r>
              <a:rPr lang="en-GB" altLang="en-US" dirty="0"/>
              <a:t>3. Teaching and observing – one teacher from the lesson study team teaches the lesson and colleagues observe. The observers focus on student responses and look for evidence of what students think. </a:t>
            </a:r>
          </a:p>
          <a:p>
            <a:endParaRPr lang="en-GB" altLang="en-US" dirty="0"/>
          </a:p>
          <a:p>
            <a:r>
              <a:rPr lang="en-GB" altLang="en-US" dirty="0"/>
              <a:t>4. Debriefing – sharing evidence of student learning. </a:t>
            </a:r>
          </a:p>
          <a:p>
            <a:endParaRPr lang="en-GB" altLang="en-US" dirty="0"/>
          </a:p>
          <a:p>
            <a:r>
              <a:rPr lang="en-GB" altLang="en-US" dirty="0"/>
              <a:t>5. Revising − on the basis of the evidence collected by observers − and re-teaching by a different member of the team to a different group of students. </a:t>
            </a:r>
          </a:p>
          <a:p>
            <a:endParaRPr lang="en-GB" altLang="en-US" dirty="0"/>
          </a:p>
          <a:p>
            <a:r>
              <a:rPr lang="en-GB" altLang="en-US" dirty="0"/>
              <a:t>6. Reflection and sharing – taking active steps to share what has been learned – for example by producing a brief report – and making sure that the knowledge generated is used wherever it can aid learning.</a:t>
            </a:r>
          </a:p>
          <a:p>
            <a:endParaRPr lang="en-US" altLang="en-US" dirty="0"/>
          </a:p>
        </p:txBody>
      </p:sp>
      <p:sp>
        <p:nvSpPr>
          <p:cNvPr id="47108" name="Slide Number Placeholder 3">
            <a:extLst>
              <a:ext uri="{FF2B5EF4-FFF2-40B4-BE49-F238E27FC236}">
                <a16:creationId xmlns:a16="http://schemas.microsoft.com/office/drawing/2014/main" id="{959C8770-6CA0-A54A-B91B-1DFF3CB14E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9FB51552-E0EE-784E-815E-59054F4EB5E8}" type="slidenum">
              <a:rPr lang="en-US" altLang="en-US"/>
              <a:pPr eaLnBrk="1" hangingPunct="1">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F3D01A2-9075-414A-B07D-C2CD3C3A787C}"/>
              </a:ext>
            </a:extLst>
          </p:cNvPr>
          <p:cNvSpPr>
            <a:spLocks noGrp="1" noRot="1" noChangeAspect="1" noTextEdit="1"/>
          </p:cNvSpPr>
          <p:nvPr>
            <p:ph type="sldImg"/>
          </p:nvPr>
        </p:nvSpPr>
        <p:spPr>
          <a:ln/>
        </p:spPr>
      </p:sp>
      <p:sp>
        <p:nvSpPr>
          <p:cNvPr id="28675" name="Notes Placeholder 2">
            <a:extLst>
              <a:ext uri="{FF2B5EF4-FFF2-40B4-BE49-F238E27FC236}">
                <a16:creationId xmlns:a16="http://schemas.microsoft.com/office/drawing/2014/main" id="{A108B280-9C3C-2849-A4DC-A0E7B13B25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Fits very much in with National Improvement Framework, Scottish Attainment Challenge, Pupil Equity Fund, HGIOS4- current areas of focus during inspections- child led learning, children articulating learning effectively and meaningfully.</a:t>
            </a:r>
          </a:p>
          <a:p>
            <a:endParaRPr lang="en-GB" altLang="en-US"/>
          </a:p>
          <a:p>
            <a:r>
              <a:rPr lang="en-GB" altLang="en-US"/>
              <a:t>CFE recommendation - Schools should develop further opportunities for learners to lead their own learning, express their views and follow their interests while capitalising on real-life experiences. </a:t>
            </a:r>
          </a:p>
          <a:p>
            <a:endParaRPr lang="en-US" altLang="en-US"/>
          </a:p>
        </p:txBody>
      </p:sp>
      <p:sp>
        <p:nvSpPr>
          <p:cNvPr id="28676" name="Slide Number Placeholder 3">
            <a:extLst>
              <a:ext uri="{FF2B5EF4-FFF2-40B4-BE49-F238E27FC236}">
                <a16:creationId xmlns:a16="http://schemas.microsoft.com/office/drawing/2014/main" id="{261A6F90-D056-7E45-A246-D31CB402BD3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2821518-543E-8545-AFAA-E3CE01C021A3}" type="slidenum">
              <a:rPr lang="en-GB" altLang="en-US"/>
              <a:pPr eaLnBrk="1" hangingPunct="1">
                <a:spcBef>
                  <a:spcPct val="0"/>
                </a:spcBef>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FC30D1C-D531-1449-ACF8-2A8315F9E2FE}"/>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A28D08E4-24D1-9543-8881-95CAFFED64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 • Teachers learn best from other teachers. </a:t>
            </a:r>
          </a:p>
          <a:p>
            <a:r>
              <a:rPr lang="en-GB" altLang="en-US" dirty="0"/>
              <a:t>• Teachers have a moral obligation to share their knowledge and expertise. </a:t>
            </a:r>
          </a:p>
          <a:p>
            <a:r>
              <a:rPr lang="en-GB" altLang="en-US" dirty="0"/>
              <a:t>• Cultivating students’ interest and observing how they learn is the focus of all activity. </a:t>
            </a:r>
          </a:p>
          <a:p>
            <a:r>
              <a:rPr lang="en-GB" altLang="en-US" i="1" dirty="0"/>
              <a:t>Source: Lesson Study, Education Scotland, September 2015</a:t>
            </a:r>
          </a:p>
          <a:p>
            <a:endParaRPr lang="en-GB" altLang="en-US" dirty="0"/>
          </a:p>
          <a:p>
            <a:r>
              <a:rPr lang="en-GB" altLang="en-US" dirty="0"/>
              <a:t>Why do it? </a:t>
            </a:r>
          </a:p>
          <a:p>
            <a:r>
              <a:rPr lang="en-GB" altLang="en-US" dirty="0"/>
              <a:t>The aim is to enhance professional knowledge, NOT to design a ‘perfect’ lesson. An emphasis on sharing ideas and knowledge encourages professional development and the growth of a school as a ‘professional learning community’. The focus on learning helps teachers to expand their understanding of what learning is and how it works. </a:t>
            </a:r>
          </a:p>
          <a:p>
            <a:r>
              <a:rPr lang="en-GB" altLang="en-US" b="1" dirty="0"/>
              <a:t>What are the six key stages? </a:t>
            </a:r>
            <a:endParaRPr lang="en-GB" altLang="en-US" dirty="0"/>
          </a:p>
          <a:p>
            <a:r>
              <a:rPr lang="en-GB" altLang="en-US" dirty="0"/>
              <a:t>1. Setting goals – using a research theme that is relevant to your school and provides a broad and long term objective for the lesson study cycle. </a:t>
            </a:r>
          </a:p>
          <a:p>
            <a:endParaRPr lang="en-GB" altLang="en-US" dirty="0"/>
          </a:p>
          <a:p>
            <a:r>
              <a:rPr lang="en-GB" altLang="en-US" dirty="0"/>
              <a:t>2. Planning the lesson – building on what you already know about the circumstances of your school or class. </a:t>
            </a:r>
          </a:p>
          <a:p>
            <a:endParaRPr lang="en-GB" altLang="en-US" dirty="0"/>
          </a:p>
          <a:p>
            <a:r>
              <a:rPr lang="en-GB" altLang="en-US" dirty="0"/>
              <a:t>3. Teaching and observing – one teacher from the lesson study team teaches the lesson and colleagues observe. The observers focus on student responses and look for evidence of what students think. </a:t>
            </a:r>
          </a:p>
          <a:p>
            <a:endParaRPr lang="en-GB" altLang="en-US" dirty="0"/>
          </a:p>
          <a:p>
            <a:r>
              <a:rPr lang="en-GB" altLang="en-US" dirty="0"/>
              <a:t>4. Debriefing – sharing evidence of student learning. </a:t>
            </a:r>
          </a:p>
          <a:p>
            <a:endParaRPr lang="en-GB" altLang="en-US" dirty="0"/>
          </a:p>
          <a:p>
            <a:r>
              <a:rPr lang="en-GB" altLang="en-US" dirty="0"/>
              <a:t>5. Revising − on the basis of the evidence collected by observers − and re-teaching by a different member of the team to a different group of students. </a:t>
            </a:r>
          </a:p>
          <a:p>
            <a:endParaRPr lang="en-GB" altLang="en-US" dirty="0"/>
          </a:p>
          <a:p>
            <a:r>
              <a:rPr lang="en-GB" altLang="en-US" dirty="0"/>
              <a:t>6. Reflection and sharing – taking active steps to share what has been learned – for example by producing a brief report – and making sure that the knowledge generated is used wherever it can aid learning.</a:t>
            </a:r>
          </a:p>
          <a:p>
            <a:endParaRPr lang="en-US" altLang="en-US" dirty="0"/>
          </a:p>
        </p:txBody>
      </p:sp>
      <p:sp>
        <p:nvSpPr>
          <p:cNvPr id="48132" name="Slide Number Placeholder 3">
            <a:extLst>
              <a:ext uri="{FF2B5EF4-FFF2-40B4-BE49-F238E27FC236}">
                <a16:creationId xmlns:a16="http://schemas.microsoft.com/office/drawing/2014/main" id="{463B4937-4AAF-B646-9115-90889AE55D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C1E8E254-17DF-D243-85D5-F65E07505FCB}" type="slidenum">
              <a:rPr lang="en-US" altLang="en-US"/>
              <a:pPr eaLnBrk="1" hangingPunct="1">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C5E124D-13C5-5441-9B2C-571E8F7EEF71}"/>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8B79A88A-BFB0-F64E-908C-074F490BA67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9156" name="Slide Number Placeholder 3">
            <a:extLst>
              <a:ext uri="{FF2B5EF4-FFF2-40B4-BE49-F238E27FC236}">
                <a16:creationId xmlns:a16="http://schemas.microsoft.com/office/drawing/2014/main" id="{A0DBE840-9B1B-6740-A159-CBDDC19260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50259CF8-1643-5248-B652-055875874EB5}" type="slidenum">
              <a:rPr lang="en-GB" altLang="en-US"/>
              <a:pPr eaLnBrk="1" hangingPunct="1">
                <a:spcBef>
                  <a:spcPct val="0"/>
                </a:spcBef>
              </a:pPr>
              <a:t>21</a:t>
            </a:fld>
            <a:endParaRPr lang="en-GB"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E3F62BF5-C00C-9C43-ACE6-D2C386A1E7FA}"/>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411CE2A7-4BAD-464E-AB98-39DA86D11DF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Nationally they talk about closing the gap, in East Renfrewshire we talk about raising the bar for all.  This chimes with Hattie’s description, he agrees that It’s not about closing the gap, it’s about ensuring that ALL children achieve a year’s growth.</a:t>
            </a:r>
          </a:p>
          <a:p>
            <a:endParaRPr lang="en-US" altLang="en-US" dirty="0"/>
          </a:p>
          <a:p>
            <a:r>
              <a:rPr lang="en-US" altLang="en-US" dirty="0"/>
              <a:t>CFE review - </a:t>
            </a:r>
            <a:r>
              <a:rPr lang="en-GB" altLang="en-US" dirty="0"/>
              <a:t>The Education Department should continue with its strategy to raise attainment for disadvantaged groups of learners.</a:t>
            </a:r>
          </a:p>
          <a:p>
            <a:r>
              <a:rPr lang="en-GB" altLang="en-US" dirty="0"/>
              <a:t>CFE Review - Schools should ensure that systems to track achievement incorporate all four contexts for learning. In doing so, schools should aim to improve the engagement of disadvantaged learners in the opportunities for personal achievement that they and their partners provide. </a:t>
            </a:r>
            <a:endParaRPr lang="en-US" altLang="en-US" dirty="0"/>
          </a:p>
          <a:p>
            <a:endParaRPr lang="en-US" altLang="en-US" dirty="0"/>
          </a:p>
          <a:p>
            <a:r>
              <a:rPr lang="en-US" altLang="en-US" dirty="0"/>
              <a:t>NIF – data gathered on children’s progress is essential to achieving excellence and equity (</a:t>
            </a:r>
            <a:r>
              <a:rPr lang="en-US" altLang="en-US" dirty="0" err="1"/>
              <a:t>P19</a:t>
            </a:r>
            <a:r>
              <a:rPr lang="en-US" altLang="en-US" dirty="0"/>
              <a:t>)</a:t>
            </a:r>
          </a:p>
          <a:p>
            <a:endParaRPr lang="en-US" altLang="en-US" dirty="0"/>
          </a:p>
          <a:p>
            <a:r>
              <a:rPr lang="en-US" altLang="en-US" dirty="0"/>
              <a:t>View the focus on teacher judgments as positive</a:t>
            </a:r>
          </a:p>
          <a:p>
            <a:endParaRPr lang="en-US" altLang="en-US" dirty="0"/>
          </a:p>
          <a:p>
            <a:r>
              <a:rPr lang="en-US" altLang="en-US" dirty="0"/>
              <a:t>The purpose of education is to EXCEED the expectations of children, Not just ‘meet their needs’ or ‘achieve their potential’</a:t>
            </a:r>
          </a:p>
          <a:p>
            <a:r>
              <a:rPr lang="en-US" altLang="en-US" dirty="0"/>
              <a:t>Teachers need to understand the impact they have.  Need a shared understanding of progress.</a:t>
            </a:r>
          </a:p>
          <a:p>
            <a:endParaRPr lang="en-US" altLang="en-US" dirty="0"/>
          </a:p>
          <a:p>
            <a:r>
              <a:rPr lang="en-US" altLang="en-US" dirty="0"/>
              <a:t>Moderation is key – Hattie applauds the collective moderation of teacher judgments based on assessment </a:t>
            </a:r>
            <a:r>
              <a:rPr lang="en-US" altLang="en-US" dirty="0" err="1"/>
              <a:t>artefacts</a:t>
            </a:r>
            <a:r>
              <a:rPr lang="en-US" altLang="en-US" dirty="0"/>
              <a:t> and pupil voice</a:t>
            </a:r>
          </a:p>
          <a:p>
            <a:r>
              <a:rPr lang="en-GB" altLang="en-US" dirty="0"/>
              <a:t>CFE review - Supported by the Education Department, schools and clusters should continue with moderation activity to ensure the consistent application of teachers’ judgements. </a:t>
            </a:r>
            <a:endParaRPr lang="en-US" altLang="en-US" dirty="0"/>
          </a:p>
          <a:p>
            <a:r>
              <a:rPr lang="en-GB" altLang="en-US" dirty="0"/>
              <a:t>HGIOS 4- 1.1, 2.3, 3.2</a:t>
            </a:r>
          </a:p>
          <a:p>
            <a:r>
              <a:rPr lang="en-GB" altLang="en-US" dirty="0"/>
              <a:t>How do we know progress? </a:t>
            </a:r>
          </a:p>
          <a:p>
            <a:r>
              <a:rPr lang="en-GB" altLang="en-US" dirty="0"/>
              <a:t>Moderation of teacher judgements/ Variety of approaches to assessment/ Pupil voice</a:t>
            </a:r>
          </a:p>
          <a:p>
            <a:r>
              <a:rPr lang="en-GB" altLang="en-US" dirty="0"/>
              <a:t>Assessment capable learners- effect size 1.44- 3 key questions of visible learning: </a:t>
            </a:r>
            <a:r>
              <a:rPr lang="en-GB" altLang="en-US" i="1" dirty="0"/>
              <a:t>where am I going? How am I doing? Where to next?</a:t>
            </a:r>
            <a:endParaRPr lang="en-GB" altLang="en-US" dirty="0"/>
          </a:p>
          <a:p>
            <a:r>
              <a:rPr lang="en-GB" altLang="en-US" dirty="0"/>
              <a:t>Teach children how to interpret their own assessment- where to next?</a:t>
            </a:r>
          </a:p>
          <a:p>
            <a:r>
              <a:rPr lang="en-GB" altLang="en-US" dirty="0"/>
              <a:t>Children know what you value by what you assess</a:t>
            </a:r>
          </a:p>
          <a:p>
            <a:r>
              <a:rPr lang="en-GB" altLang="en-US" dirty="0"/>
              <a:t>Effect sizes don’t give you reasons they give you dialogue</a:t>
            </a:r>
          </a:p>
          <a:p>
            <a:endParaRPr lang="en-US" altLang="en-US" dirty="0"/>
          </a:p>
        </p:txBody>
      </p:sp>
      <p:sp>
        <p:nvSpPr>
          <p:cNvPr id="50180" name="Slide Number Placeholder 3">
            <a:extLst>
              <a:ext uri="{FF2B5EF4-FFF2-40B4-BE49-F238E27FC236}">
                <a16:creationId xmlns:a16="http://schemas.microsoft.com/office/drawing/2014/main" id="{76FBCCE1-4F36-AE4F-B636-5474F1788D7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2DF5A8ED-3A45-F244-A01C-CB2AEFA780D3}" type="slidenum">
              <a:rPr lang="en-US" altLang="en-US"/>
              <a:pPr eaLnBrk="1" hangingPunct="1">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6D4C0A3C-2CD6-2B45-93BF-42C4194A93E0}"/>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4DB394C8-8D1B-294E-8EC0-E04200376C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Slide Number Placeholder 3">
            <a:extLst>
              <a:ext uri="{FF2B5EF4-FFF2-40B4-BE49-F238E27FC236}">
                <a16:creationId xmlns:a16="http://schemas.microsoft.com/office/drawing/2014/main" id="{9AD3C47A-6979-9549-92B4-0E71C5DCC07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9C88730-6AF0-3F4E-8BEE-F0D706DA5634}" type="slidenum">
              <a:rPr lang="en-GB" altLang="en-US"/>
              <a:pPr eaLnBrk="1" hangingPunct="1">
                <a:spcBef>
                  <a:spcPct val="0"/>
                </a:spcBef>
              </a:pPr>
              <a:t>23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CEF6901-084A-EC45-B784-FAA39BF136E3}"/>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A2AC5B95-4571-9240-8367-26E4ABDAC7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PEF</a:t>
            </a:r>
          </a:p>
          <a:p>
            <a:r>
              <a:rPr lang="en-GB" altLang="en-US" dirty="0"/>
              <a:t>NIF drivers</a:t>
            </a:r>
          </a:p>
          <a:p>
            <a:r>
              <a:rPr lang="en-GB" altLang="en-US" dirty="0"/>
              <a:t>HGIOS 4 1.3 Leadership of change – professional enquiry</a:t>
            </a:r>
          </a:p>
          <a:p>
            <a:r>
              <a:rPr lang="en-GB" altLang="en-US" dirty="0"/>
              <a:t>Engagement of staff in research – not just </a:t>
            </a:r>
            <a:r>
              <a:rPr lang="en-GB" altLang="en-US" dirty="0" err="1"/>
              <a:t>SIPP</a:t>
            </a:r>
            <a:r>
              <a:rPr lang="en-GB" altLang="en-US" dirty="0"/>
              <a:t> </a:t>
            </a:r>
            <a:r>
              <a:rPr lang="en-GB" altLang="en-US" dirty="0" err="1"/>
              <a:t>Practioners</a:t>
            </a:r>
            <a:r>
              <a:rPr lang="en-GB" altLang="en-US" dirty="0"/>
              <a:t> or those doing Masters – bring professional enquiry to all teachers</a:t>
            </a:r>
          </a:p>
          <a:p>
            <a:r>
              <a:rPr lang="en-GB" altLang="en-US" dirty="0"/>
              <a:t>Increase consistency of approaches – across the cluster/ across the school</a:t>
            </a:r>
          </a:p>
          <a:p>
            <a:r>
              <a:rPr lang="en-GB" altLang="en-US" dirty="0"/>
              <a:t>Children leading learning</a:t>
            </a:r>
          </a:p>
          <a:p>
            <a:r>
              <a:rPr lang="en-GB" altLang="en-US" dirty="0"/>
              <a:t>Increase in challenge offered to pupils</a:t>
            </a:r>
          </a:p>
          <a:p>
            <a:endParaRPr lang="en-GB" altLang="en-US" dirty="0"/>
          </a:p>
          <a:p>
            <a:endParaRPr lang="en-GB" altLang="en-US" dirty="0"/>
          </a:p>
          <a:p>
            <a:endParaRPr lang="en-GB" altLang="en-US" dirty="0"/>
          </a:p>
        </p:txBody>
      </p:sp>
      <p:sp>
        <p:nvSpPr>
          <p:cNvPr id="29700" name="Slide Number Placeholder 3">
            <a:extLst>
              <a:ext uri="{FF2B5EF4-FFF2-40B4-BE49-F238E27FC236}">
                <a16:creationId xmlns:a16="http://schemas.microsoft.com/office/drawing/2014/main" id="{7A03F16D-AC55-B44B-8547-04458CBE84F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BEAE6E4F-7ABD-C845-9947-58210641BA20}" type="slidenum">
              <a:rPr lang="en-GB" altLang="en-US"/>
              <a:pPr eaLnBrk="1" hangingPunct="1">
                <a:spcBef>
                  <a:spcPct val="0"/>
                </a:spcBef>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EA15EF6-77F8-B240-AF8F-B03A81D0B15C}"/>
              </a:ext>
            </a:extLst>
          </p:cNvPr>
          <p:cNvSpPr>
            <a:spLocks noGrp="1" noRot="1" noChangeAspect="1" noTextEdit="1"/>
          </p:cNvSpPr>
          <p:nvPr>
            <p:ph type="sldImg"/>
          </p:nvPr>
        </p:nvSpPr>
        <p:spPr>
          <a:ln/>
        </p:spPr>
      </p:sp>
      <p:sp>
        <p:nvSpPr>
          <p:cNvPr id="30723" name="Notes Placeholder 2">
            <a:extLst>
              <a:ext uri="{FF2B5EF4-FFF2-40B4-BE49-F238E27FC236}">
                <a16:creationId xmlns:a16="http://schemas.microsoft.com/office/drawing/2014/main" id="{6701C2FE-9411-D74B-B1FD-BD744C3A46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Linked with NIF drivers – looking for school improvement/ for PEF money to be used in a way that we can track through performance data/ opportunities for developing school leadership.</a:t>
            </a:r>
          </a:p>
          <a:p>
            <a:endParaRPr lang="en-US" altLang="en-US"/>
          </a:p>
          <a:p>
            <a:r>
              <a:rPr lang="en-US" altLang="en-US"/>
              <a:t>Main focus on Teacher professionalism – </a:t>
            </a:r>
          </a:p>
        </p:txBody>
      </p:sp>
      <p:sp>
        <p:nvSpPr>
          <p:cNvPr id="30724" name="Slide Number Placeholder 3">
            <a:extLst>
              <a:ext uri="{FF2B5EF4-FFF2-40B4-BE49-F238E27FC236}">
                <a16:creationId xmlns:a16="http://schemas.microsoft.com/office/drawing/2014/main" id="{4B3BD0CA-B1CC-064E-A7C5-4BF6514A4B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51ABA589-4527-EE4C-8905-B3C1796E6A52}" type="slidenum">
              <a:rPr lang="en-GB" altLang="en-US"/>
              <a:pPr eaLnBrk="1" hangingPunct="1">
                <a:spcBef>
                  <a:spcPct val="0"/>
                </a:spcBef>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D4934A2-3158-4045-820B-696D272A4C23}"/>
              </a:ext>
            </a:extLst>
          </p:cNvPr>
          <p:cNvSpPr>
            <a:spLocks noGrp="1" noRot="1" noChangeAspect="1" noTextEdit="1"/>
          </p:cNvSpPr>
          <p:nvPr>
            <p:ph type="sldImg"/>
          </p:nvPr>
        </p:nvSpPr>
        <p:spPr>
          <a:ln/>
        </p:spPr>
      </p:sp>
      <p:sp>
        <p:nvSpPr>
          <p:cNvPr id="31747" name="Notes Placeholder 2">
            <a:extLst>
              <a:ext uri="{FF2B5EF4-FFF2-40B4-BE49-F238E27FC236}">
                <a16:creationId xmlns:a16="http://schemas.microsoft.com/office/drawing/2014/main" id="{02D665D6-0DF4-1144-A451-AD7C59DDD0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PEF funding</a:t>
            </a:r>
          </a:p>
          <a:p>
            <a:r>
              <a:rPr lang="en-GB" altLang="en-US" dirty="0"/>
              <a:t>Used existing data to analyse any impact of intervention – PEF funding would be given but we would need to evaluate the impact</a:t>
            </a:r>
          </a:p>
          <a:p>
            <a:endParaRPr lang="en-GB" altLang="en-US" dirty="0"/>
          </a:p>
          <a:p>
            <a:r>
              <a:rPr lang="en-GB" altLang="en-US" dirty="0"/>
              <a:t>Then </a:t>
            </a:r>
            <a:r>
              <a:rPr lang="en-GB" altLang="en-US" dirty="0" err="1"/>
              <a:t>Barrhead</a:t>
            </a:r>
            <a:r>
              <a:rPr lang="en-GB" altLang="en-US" dirty="0"/>
              <a:t> Cluster invited two providers to do introductory presentations.</a:t>
            </a:r>
          </a:p>
          <a:p>
            <a:r>
              <a:rPr lang="en-US" altLang="en-US" dirty="0"/>
              <a:t> Looked at trainers </a:t>
            </a:r>
            <a:r>
              <a:rPr lang="en-US" altLang="en-US" dirty="0" smtClean="0"/>
              <a:t>–[Commercial</a:t>
            </a:r>
            <a:r>
              <a:rPr lang="en-US" altLang="en-US" baseline="0" dirty="0" smtClean="0"/>
              <a:t> </a:t>
            </a:r>
            <a:r>
              <a:rPr lang="en-US" altLang="en-US" baseline="0" dirty="0" err="1" smtClean="0"/>
              <a:t>programme</a:t>
            </a:r>
            <a:r>
              <a:rPr lang="en-US" altLang="en-US" baseline="0" dirty="0" smtClean="0"/>
              <a:t>] </a:t>
            </a:r>
            <a:r>
              <a:rPr lang="en-US" altLang="en-US" dirty="0" smtClean="0"/>
              <a:t>and </a:t>
            </a:r>
            <a:r>
              <a:rPr lang="en-US" altLang="en-US" dirty="0" err="1"/>
              <a:t>BLP</a:t>
            </a:r>
            <a:r>
              <a:rPr lang="en-US" altLang="en-US" dirty="0"/>
              <a:t> – presentation – opened out to all </a:t>
            </a:r>
            <a:r>
              <a:rPr lang="en-US" altLang="en-US" dirty="0" err="1"/>
              <a:t>SLT</a:t>
            </a:r>
            <a:r>
              <a:rPr lang="en-US" altLang="en-US" dirty="0"/>
              <a:t> in </a:t>
            </a:r>
            <a:r>
              <a:rPr lang="en-US" altLang="en-US" dirty="0" err="1"/>
              <a:t>ERC</a:t>
            </a:r>
            <a:endParaRPr lang="en-US" altLang="en-US" dirty="0"/>
          </a:p>
          <a:p>
            <a:r>
              <a:rPr lang="en-GB" altLang="en-US" dirty="0"/>
              <a:t> </a:t>
            </a:r>
          </a:p>
          <a:p>
            <a:r>
              <a:rPr lang="en-GB" altLang="en-US" dirty="0"/>
              <a:t>Small authority so sent invitations to all HTs to cascade to staff – mostly </a:t>
            </a:r>
            <a:r>
              <a:rPr lang="en-GB" altLang="en-US" dirty="0" err="1"/>
              <a:t>SLT</a:t>
            </a:r>
            <a:endParaRPr lang="en-GB" altLang="en-US" dirty="0"/>
          </a:p>
        </p:txBody>
      </p:sp>
      <p:sp>
        <p:nvSpPr>
          <p:cNvPr id="31748" name="Slide Number Placeholder 3">
            <a:extLst>
              <a:ext uri="{FF2B5EF4-FFF2-40B4-BE49-F238E27FC236}">
                <a16:creationId xmlns:a16="http://schemas.microsoft.com/office/drawing/2014/main" id="{5258517D-2C8B-0144-8CA7-1EE438A87E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5503982D-8F09-F947-9D05-A1BF45CCF9A7}" type="slidenum">
              <a:rPr lang="en-GB" altLang="en-US"/>
              <a:pPr eaLnBrk="1" hangingPunct="1">
                <a:spcBef>
                  <a:spcPct val="0"/>
                </a:spcBef>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880F00C-F7C5-0E41-916C-7227A5D98CEA}"/>
              </a:ext>
            </a:extLst>
          </p:cNvPr>
          <p:cNvSpPr>
            <a:spLocks noGrp="1" noRot="1" noChangeAspect="1" noTextEdit="1"/>
          </p:cNvSpPr>
          <p:nvPr>
            <p:ph type="sldImg"/>
          </p:nvPr>
        </p:nvSpPr>
        <p:spPr>
          <a:ln/>
        </p:spPr>
      </p:sp>
      <p:sp>
        <p:nvSpPr>
          <p:cNvPr id="33795" name="Notes Placeholder 2">
            <a:extLst>
              <a:ext uri="{FF2B5EF4-FFF2-40B4-BE49-F238E27FC236}">
                <a16:creationId xmlns:a16="http://schemas.microsoft.com/office/drawing/2014/main" id="{ED8A857D-F249-3640-8A8E-E819306338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3796" name="Slide Number Placeholder 3">
            <a:extLst>
              <a:ext uri="{FF2B5EF4-FFF2-40B4-BE49-F238E27FC236}">
                <a16:creationId xmlns:a16="http://schemas.microsoft.com/office/drawing/2014/main" id="{9B285F84-5F52-7341-B394-2712EB4F7E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5C92D3F6-BBC4-4F41-BEF9-48E5B420F423}" type="slidenum">
              <a:rPr lang="en-GB" altLang="en-US"/>
              <a:pPr eaLnBrk="1" hangingPunct="1">
                <a:spcBef>
                  <a:spcPct val="0"/>
                </a:spcBef>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C6E7F52-7C80-764E-A23B-6CCDF487C75E}"/>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3CBDA7F2-74C0-454D-A7DE-76AACA4602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Slide Number Placeholder 3">
            <a:extLst>
              <a:ext uri="{FF2B5EF4-FFF2-40B4-BE49-F238E27FC236}">
                <a16:creationId xmlns:a16="http://schemas.microsoft.com/office/drawing/2014/main" id="{2AEBC442-B391-7841-996B-2E56CC859B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B776318C-D1F4-D04C-B67F-DEBE8CBBFB90}" type="slidenum">
              <a:rPr lang="en-GB" altLang="en-US"/>
              <a:pPr eaLnBrk="1" hangingPunct="1">
                <a:spcBef>
                  <a:spcPct val="0"/>
                </a:spcBef>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63254D80-CA9F-3F4A-8DDE-3BFA21E31E52}"/>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8E997A5E-D57F-7D44-B3C1-7CE9F56559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5844" name="Slide Number Placeholder 3">
            <a:extLst>
              <a:ext uri="{FF2B5EF4-FFF2-40B4-BE49-F238E27FC236}">
                <a16:creationId xmlns:a16="http://schemas.microsoft.com/office/drawing/2014/main" id="{552F4F5F-7FF8-0D47-B4C3-D1C6A55027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B8B9E9B7-3691-8546-8196-97A9E5DB3EB7}" type="slidenum">
              <a:rPr lang="en-GB" altLang="en-US"/>
              <a:pPr eaLnBrk="1" hangingPunct="1">
                <a:spcBef>
                  <a:spcPct val="0"/>
                </a:spcBef>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503927EE-3007-2F49-AA58-C65973F5D96E}"/>
              </a:ext>
            </a:extLst>
          </p:cNvPr>
          <p:cNvSpPr>
            <a:spLocks noGrp="1" noRot="1" noChangeAspect="1" noTextEdit="1"/>
          </p:cNvSpPr>
          <p:nvPr>
            <p:ph type="sldImg"/>
          </p:nvPr>
        </p:nvSpPr>
        <p:spPr>
          <a:ln/>
        </p:spPr>
      </p:sp>
      <p:sp>
        <p:nvSpPr>
          <p:cNvPr id="36867" name="Notes Placeholder 2">
            <a:extLst>
              <a:ext uri="{FF2B5EF4-FFF2-40B4-BE49-F238E27FC236}">
                <a16:creationId xmlns:a16="http://schemas.microsoft.com/office/drawing/2014/main" id="{43BF96CD-DE1C-FD4F-B8AE-381930D4375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All guidance referenced throughout was written by East Renfrewshire Psychological Service</a:t>
            </a:r>
          </a:p>
          <a:p>
            <a:endParaRPr lang="en-GB" altLang="en-US" dirty="0"/>
          </a:p>
          <a:p>
            <a:r>
              <a:rPr lang="en-GB" altLang="en-US" dirty="0" err="1"/>
              <a:t>SIPP</a:t>
            </a:r>
            <a:r>
              <a:rPr lang="en-GB" altLang="en-US" dirty="0"/>
              <a:t> approach is a Solution focussed approach to raising attainment with a focus on innovating to tackle educational inequality</a:t>
            </a:r>
          </a:p>
          <a:p>
            <a:endParaRPr lang="en-GB" altLang="en-US" dirty="0"/>
          </a:p>
          <a:p>
            <a:r>
              <a:rPr lang="en-GB" altLang="en-US" dirty="0"/>
              <a:t>CORE PRINCIPLES ARE:</a:t>
            </a:r>
          </a:p>
          <a:p>
            <a:r>
              <a:rPr lang="en-GB" altLang="en-US" dirty="0"/>
              <a:t>Partnership working across schools and local authorities with a focus on exploring specific issues relating to educational inequity. </a:t>
            </a:r>
          </a:p>
          <a:p>
            <a:r>
              <a:rPr lang="en-GB" altLang="en-US" dirty="0"/>
              <a:t>The use of action research and evidence to identify key challenges, experiment with innovative practices and monitor developments. </a:t>
            </a:r>
          </a:p>
          <a:p>
            <a:r>
              <a:rPr lang="en-GB" altLang="en-US" dirty="0"/>
              <a:t>The creation of leadership opportunities and professional learning of staff at all levels. </a:t>
            </a:r>
          </a:p>
          <a:p>
            <a:r>
              <a:rPr lang="en-GB" altLang="en-US" dirty="0"/>
              <a:t>A commitment to reciprocity and mutual benefit to all involved. </a:t>
            </a:r>
          </a:p>
          <a:p>
            <a:r>
              <a:rPr lang="en-GB" altLang="en-US" dirty="0"/>
              <a:t>The development of arrangements to support long-term collaboration and new approaches to capacity building. </a:t>
            </a:r>
          </a:p>
          <a:p>
            <a:r>
              <a:rPr lang="en-GB" altLang="en-US" dirty="0"/>
              <a:t>Explicit links to strategic improvement planning in schools and local authorities. </a:t>
            </a:r>
          </a:p>
          <a:p>
            <a:r>
              <a:rPr lang="en-GB" altLang="en-US" dirty="0"/>
              <a:t>The involvement of a diverse range of partners.</a:t>
            </a:r>
          </a:p>
          <a:p>
            <a:endParaRPr lang="en-US" altLang="en-US" dirty="0"/>
          </a:p>
        </p:txBody>
      </p:sp>
      <p:sp>
        <p:nvSpPr>
          <p:cNvPr id="36868" name="Slide Number Placeholder 3">
            <a:extLst>
              <a:ext uri="{FF2B5EF4-FFF2-40B4-BE49-F238E27FC236}">
                <a16:creationId xmlns:a16="http://schemas.microsoft.com/office/drawing/2014/main" id="{C67FCE63-5D3C-4349-91AF-BFA18B1A978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2CF74DB4-452E-9B47-BBA9-71E07F3CB09C}" type="slidenum">
              <a:rPr lang="en-GB" altLang="en-US"/>
              <a:pPr eaLnBrk="1" hangingPunct="1">
                <a:spcBef>
                  <a:spcPct val="0"/>
                </a:spcBef>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09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3292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2052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73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Media Placeholder 3"/>
          <p:cNvSpPr>
            <a:spLocks noGrp="1"/>
          </p:cNvSpPr>
          <p:nvPr>
            <p:ph type="media" sz="half" idx="2"/>
          </p:nvPr>
        </p:nvSpPr>
        <p:spPr>
          <a:xfrm>
            <a:off x="4648200" y="1600200"/>
            <a:ext cx="4038600" cy="4525963"/>
          </a:xfrm>
          <a:prstGeom prst="rect">
            <a:avLst/>
          </a:prstGeom>
        </p:spPr>
        <p:txBody>
          <a:bodyPr/>
          <a:lstStyle/>
          <a:p>
            <a:pPr lvl="0"/>
            <a:endParaRPr lang="en-GB" noProof="0"/>
          </a:p>
        </p:txBody>
      </p:sp>
    </p:spTree>
    <p:extLst>
      <p:ext uri="{BB962C8B-B14F-4D97-AF65-F5344CB8AC3E}">
        <p14:creationId xmlns:p14="http://schemas.microsoft.com/office/powerpoint/2010/main" val="18198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lipArt Placeholder 2"/>
          <p:cNvSpPr>
            <a:spLocks noGrp="1"/>
          </p:cNvSpPr>
          <p:nvPr>
            <p:ph type="clipArt" sz="half" idx="1"/>
          </p:nvPr>
        </p:nvSpPr>
        <p:spPr>
          <a:xfrm>
            <a:off x="457200" y="1600200"/>
            <a:ext cx="4038600" cy="4525963"/>
          </a:xfrm>
          <a:prstGeom prst="rect">
            <a:avLst/>
          </a:prstGeom>
        </p:spPr>
        <p:txBody>
          <a:bodyPr/>
          <a:lstStyle/>
          <a:p>
            <a:pPr lvl="0"/>
            <a:endParaRPr lang="en-GB" noProof="0"/>
          </a:p>
        </p:txBody>
      </p:sp>
      <p:sp>
        <p:nvSpPr>
          <p:cNvPr id="4" name="Text Placeholder 3"/>
          <p:cNvSpPr>
            <a:spLocks noGrp="1"/>
          </p:cNvSpPr>
          <p:nvPr>
            <p:ph type="body"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532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66706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a:prstGeom prst="rect">
            <a:avLst/>
          </a:prstGeom>
        </p:spPr>
        <p:txBody>
          <a:bodyPr/>
          <a:lstStyle/>
          <a:p>
            <a:pPr lvl="0"/>
            <a:endParaRPr lang="en-GB" noProof="0"/>
          </a:p>
        </p:txBody>
      </p:sp>
    </p:spTree>
    <p:extLst>
      <p:ext uri="{BB962C8B-B14F-4D97-AF65-F5344CB8AC3E}">
        <p14:creationId xmlns:p14="http://schemas.microsoft.com/office/powerpoint/2010/main" val="279025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10E3789-3055-E740-A7E1-87E7C23DE61B}"/>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6513" y="0"/>
            <a:ext cx="9180513"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6844D33F-0309-F141-AC5A-F1E56A80204C}"/>
              </a:ext>
            </a:extLst>
          </p:cNvPr>
          <p:cNvSpPr>
            <a:spLocks noChangeArrowheads="1"/>
          </p:cNvSpPr>
          <p:nvPr/>
        </p:nvSpPr>
        <p:spPr bwMode="auto">
          <a:xfrm>
            <a:off x="512763" y="1728788"/>
            <a:ext cx="8207375" cy="430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4000" dirty="0"/>
              <a:t>Improving Learning &amp; Teaching     through ‘Building Learning Power’   </a:t>
            </a:r>
          </a:p>
          <a:p>
            <a:pPr algn="ctr" eaLnBrk="1" hangingPunct="1"/>
            <a:endParaRPr lang="en-GB" altLang="en-US" sz="2800" dirty="0"/>
          </a:p>
          <a:p>
            <a:pPr algn="ctr" eaLnBrk="1" hangingPunct="1"/>
            <a:r>
              <a:rPr lang="en-GB" altLang="en-US" sz="2800" dirty="0"/>
              <a:t>      A School Improvement Partnership Approach</a:t>
            </a:r>
            <a:r>
              <a:rPr lang="en-GB" altLang="en-US" sz="4000" dirty="0"/>
              <a:t>    </a:t>
            </a:r>
            <a:r>
              <a:rPr lang="en-GB" altLang="en-US" dirty="0"/>
              <a:t>   </a:t>
            </a:r>
          </a:p>
          <a:p>
            <a:pPr eaLnBrk="1" hangingPunct="1"/>
            <a:endParaRPr lang="en-GB" altLang="en-US" dirty="0"/>
          </a:p>
          <a:p>
            <a:pPr algn="ctr" eaLnBrk="1" hangingPunct="1"/>
            <a:endParaRPr lang="en-GB" altLang="en-US" dirty="0"/>
          </a:p>
          <a:p>
            <a:pPr algn="ctr" eaLnBrk="1" hangingPunct="1"/>
            <a:r>
              <a:rPr lang="en-GB" altLang="en-US" dirty="0" err="1"/>
              <a:t>Jannette</a:t>
            </a:r>
            <a:r>
              <a:rPr lang="en-GB" altLang="en-US" dirty="0"/>
              <a:t> Black           </a:t>
            </a:r>
            <a:r>
              <a:rPr lang="en-GB" altLang="en-US" dirty="0" err="1"/>
              <a:t>HT</a:t>
            </a:r>
            <a:r>
              <a:rPr lang="en-GB" altLang="en-US" dirty="0"/>
              <a:t> </a:t>
            </a:r>
            <a:r>
              <a:rPr lang="en-GB" altLang="en-US" dirty="0" err="1"/>
              <a:t>Hillview</a:t>
            </a:r>
            <a:r>
              <a:rPr lang="en-GB" altLang="en-US" dirty="0"/>
              <a:t> Primary School</a:t>
            </a:r>
          </a:p>
          <a:p>
            <a:pPr algn="ctr" eaLnBrk="1" hangingPunct="1"/>
            <a:r>
              <a:rPr lang="en-GB" altLang="en-US" dirty="0"/>
              <a:t>Brendan Docherty             </a:t>
            </a:r>
            <a:r>
              <a:rPr lang="en-GB" altLang="en-US" dirty="0" err="1"/>
              <a:t>HT</a:t>
            </a:r>
            <a:r>
              <a:rPr lang="en-GB" altLang="en-US" dirty="0"/>
              <a:t> St Thomas’ Primary, </a:t>
            </a:r>
            <a:r>
              <a:rPr lang="en-GB" altLang="en-US" dirty="0" err="1"/>
              <a:t>Neilston</a:t>
            </a:r>
            <a:endParaRPr lang="en-GB" altLang="en-US" dirty="0"/>
          </a:p>
          <a:p>
            <a:pPr eaLnBrk="1" hangingPunct="1"/>
            <a:endParaRPr lang="en-GB" altLang="en-US" dirty="0"/>
          </a:p>
          <a:p>
            <a:pPr eaLnBrk="1" hangingPunct="1"/>
            <a:endParaRPr lang="en-GB" altLang="en-US" dirty="0"/>
          </a:p>
          <a:p>
            <a:pPr eaLnBrk="1" hangingPunct="1"/>
            <a:endParaRPr lang="en-GB" altLang="en-US" dirty="0"/>
          </a:p>
        </p:txBody>
      </p:sp>
      <p:pic>
        <p:nvPicPr>
          <p:cNvPr id="2051" name="Picture 3">
            <a:extLst>
              <a:ext uri="{FF2B5EF4-FFF2-40B4-BE49-F238E27FC236}">
                <a16:creationId xmlns:a16="http://schemas.microsoft.com/office/drawing/2014/main" id="{56D8F9A8-B8CE-954F-B0EE-04A9D0DFA9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30163"/>
            <a:ext cx="1655762" cy="1655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1">
            <a:extLst>
              <a:ext uri="{FF2B5EF4-FFF2-40B4-BE49-F238E27FC236}">
                <a16:creationId xmlns:a16="http://schemas.microsoft.com/office/drawing/2014/main" id="{01126EA0-C5E9-E542-A034-4C922EECAA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131763"/>
            <a:ext cx="138430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AutoShape 5" descr="Image result for Uplawmoor primary badge">
            <a:extLst>
              <a:ext uri="{FF2B5EF4-FFF2-40B4-BE49-F238E27FC236}">
                <a16:creationId xmlns:a16="http://schemas.microsoft.com/office/drawing/2014/main" id="{30253B33-E3DA-A049-9B74-28E3A07EEB19}"/>
              </a:ext>
            </a:extLst>
          </p:cNvPr>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GB" altLang="en-US"/>
          </a:p>
        </p:txBody>
      </p:sp>
      <p:pic>
        <p:nvPicPr>
          <p:cNvPr id="2054" name="Picture 6">
            <a:extLst>
              <a:ext uri="{FF2B5EF4-FFF2-40B4-BE49-F238E27FC236}">
                <a16:creationId xmlns:a16="http://schemas.microsoft.com/office/drawing/2014/main" id="{0A32857B-0518-C444-9DD8-9DBEF351DC7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52388"/>
            <a:ext cx="1655763" cy="1655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
            <a:extLst>
              <a:ext uri="{FF2B5EF4-FFF2-40B4-BE49-F238E27FC236}">
                <a16:creationId xmlns:a16="http://schemas.microsoft.com/office/drawing/2014/main" id="{621EBEF4-7361-414D-A37A-E3269D500356}"/>
              </a:ext>
            </a:extLst>
          </p:cNvPr>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defRPr/>
            </a:pPr>
            <a:r>
              <a:rPr lang="en-GB" sz="2400" b="1" dirty="0"/>
              <a:t>Key features of effective school improvement partnerships:</a:t>
            </a:r>
            <a:endParaRPr lang="en-GB" sz="2400" dirty="0"/>
          </a:p>
          <a:p>
            <a:pPr>
              <a:buFont typeface="Arial" charset="0"/>
              <a:buChar char="•"/>
              <a:defRPr/>
            </a:pPr>
            <a:r>
              <a:rPr lang="en-GB" sz="2400" dirty="0"/>
              <a:t>Targeting achievement </a:t>
            </a:r>
          </a:p>
          <a:p>
            <a:pPr>
              <a:buFont typeface="Arial" charset="0"/>
              <a:buChar char="•"/>
              <a:defRPr/>
            </a:pPr>
            <a:r>
              <a:rPr lang="en-GB" sz="2400" dirty="0"/>
              <a:t>Understanding context</a:t>
            </a:r>
          </a:p>
          <a:p>
            <a:pPr>
              <a:buFont typeface="Arial" charset="0"/>
              <a:buChar char="•"/>
              <a:defRPr/>
            </a:pPr>
            <a:r>
              <a:rPr lang="en-GB" sz="2400" dirty="0"/>
              <a:t>Using evidence </a:t>
            </a:r>
          </a:p>
          <a:p>
            <a:pPr>
              <a:buFont typeface="Arial" charset="0"/>
              <a:buChar char="•"/>
              <a:defRPr/>
            </a:pPr>
            <a:r>
              <a:rPr lang="en-GB" sz="2400" dirty="0"/>
              <a:t>Teachers leading change </a:t>
            </a:r>
          </a:p>
          <a:p>
            <a:pPr>
              <a:buFont typeface="Arial" charset="0"/>
              <a:buChar char="•"/>
              <a:defRPr/>
            </a:pPr>
            <a:r>
              <a:rPr lang="en-GB" sz="2400" dirty="0"/>
              <a:t>Learning from similarity and diversity.</a:t>
            </a:r>
          </a:p>
          <a:p>
            <a:pPr>
              <a:buFont typeface="Arial" charset="0"/>
              <a:buChar char="•"/>
              <a:defRPr/>
            </a:pPr>
            <a:r>
              <a:rPr lang="en-GB" sz="2400" dirty="0"/>
              <a:t>Moving practice and expertise around the partnership.</a:t>
            </a:r>
          </a:p>
          <a:p>
            <a:pPr>
              <a:buFont typeface="Arial" charset="0"/>
              <a:buChar char="•"/>
              <a:defRPr/>
            </a:pPr>
            <a:r>
              <a:rPr lang="en-GB" sz="2400" dirty="0"/>
              <a:t>Building relationships and networks</a:t>
            </a:r>
            <a:endParaRPr lang="en-GB" altLang="en-US" sz="2400" dirty="0"/>
          </a:p>
        </p:txBody>
      </p:sp>
      <p:sp>
        <p:nvSpPr>
          <p:cNvPr id="12291" name="Title 1">
            <a:extLst>
              <a:ext uri="{FF2B5EF4-FFF2-40B4-BE49-F238E27FC236}">
                <a16:creationId xmlns:a16="http://schemas.microsoft.com/office/drawing/2014/main" id="{E3FE120F-DDA5-9642-8099-08DC27E59766}"/>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solidFill>
                  <a:srgbClr val="3677D6"/>
                </a:solidFill>
              </a:rPr>
              <a:t>School Improvement Partnership Approach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a:extLst>
              <a:ext uri="{FF2B5EF4-FFF2-40B4-BE49-F238E27FC236}">
                <a16:creationId xmlns:a16="http://schemas.microsoft.com/office/drawing/2014/main" id="{1F931B44-AB8F-6842-AA1F-2AD08724E39A}"/>
              </a:ext>
            </a:extLst>
          </p:cNvPr>
          <p:cNvSpPr>
            <a:spLocks noGrp="1"/>
          </p:cNvSpPr>
          <p:nvPr>
            <p:ph idx="1"/>
          </p:nvPr>
        </p:nvSpPr>
        <p:spPr bwMode="auto">
          <a:xfrm>
            <a:off x="457200" y="1600200"/>
            <a:ext cx="8229600" cy="42052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defRPr/>
            </a:pPr>
            <a:r>
              <a:rPr lang="en-GB" dirty="0"/>
              <a:t> </a:t>
            </a:r>
          </a:p>
          <a:p>
            <a:pPr>
              <a:buFont typeface="Arial" charset="0"/>
              <a:buChar char="•"/>
              <a:defRPr/>
            </a:pPr>
            <a:endParaRPr lang="en-GB" altLang="en-US" dirty="0"/>
          </a:p>
        </p:txBody>
      </p:sp>
      <p:sp>
        <p:nvSpPr>
          <p:cNvPr id="13315" name="Title 1">
            <a:extLst>
              <a:ext uri="{FF2B5EF4-FFF2-40B4-BE49-F238E27FC236}">
                <a16:creationId xmlns:a16="http://schemas.microsoft.com/office/drawing/2014/main" id="{7EACE047-1ED2-E949-95D5-D3E318935BB4}"/>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solidFill>
                  <a:srgbClr val="3677D6"/>
                </a:solidFill>
              </a:rPr>
              <a:t>School Improvement Partnership Approach</a:t>
            </a:r>
          </a:p>
        </p:txBody>
      </p:sp>
      <p:pic>
        <p:nvPicPr>
          <p:cNvPr id="13316" name="Picture 4">
            <a:extLst>
              <a:ext uri="{FF2B5EF4-FFF2-40B4-BE49-F238E27FC236}">
                <a16:creationId xmlns:a16="http://schemas.microsoft.com/office/drawing/2014/main" id="{A12908BE-62FC-1B44-B795-8C74B70A97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773238"/>
            <a:ext cx="6551613" cy="384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id="{47C3A861-7B47-A04A-9EFC-0C16E06EAEAB}"/>
              </a:ext>
            </a:extLst>
          </p:cNvPr>
          <p:cNvGraphicFramePr>
            <a:graphicFrameLocks noGrp="1"/>
          </p:cNvGraphicFramePr>
          <p:nvPr>
            <p:ph idx="1"/>
          </p:nvPr>
        </p:nvGraphicFramePr>
        <p:xfrm>
          <a:off x="179388" y="230188"/>
          <a:ext cx="8785225" cy="5119688"/>
        </p:xfrm>
        <a:graphic>
          <a:graphicData uri="http://schemas.openxmlformats.org/drawingml/2006/table">
            <a:tbl>
              <a:tblPr firstRow="1" firstCol="1" bandRow="1"/>
              <a:tblGrid>
                <a:gridCol w="8785225">
                  <a:extLst>
                    <a:ext uri="{9D8B030D-6E8A-4147-A177-3AD203B41FA5}">
                      <a16:colId xmlns:a16="http://schemas.microsoft.com/office/drawing/2014/main" val="20000"/>
                    </a:ext>
                  </a:extLst>
                </a:gridCol>
              </a:tblGrid>
              <a:tr h="1261871">
                <a:tc>
                  <a:txBody>
                    <a:bodyPr/>
                    <a:lstStyle/>
                    <a:p>
                      <a:pPr algn="l">
                        <a:lnSpc>
                          <a:spcPct val="115000"/>
                        </a:lnSpc>
                        <a:spcAft>
                          <a:spcPts val="0"/>
                        </a:spcAft>
                      </a:pPr>
                      <a:endParaRPr lang="en-GB" sz="2400" dirty="0">
                        <a:effectLst/>
                        <a:latin typeface="Calibri"/>
                        <a:ea typeface="Calibri"/>
                        <a:cs typeface="Times New Roman"/>
                      </a:endParaRPr>
                    </a:p>
                    <a:p>
                      <a:pPr algn="ctr">
                        <a:lnSpc>
                          <a:spcPct val="115000"/>
                        </a:lnSpc>
                        <a:spcAft>
                          <a:spcPts val="0"/>
                        </a:spcAft>
                      </a:pPr>
                      <a:r>
                        <a:rPr lang="en-GB" sz="2400" b="1" dirty="0">
                          <a:effectLst/>
                          <a:latin typeface="Calibri"/>
                          <a:ea typeface="Calibri"/>
                          <a:cs typeface="Arial"/>
                        </a:rPr>
                        <a:t>Phase One: Performance Information Analysis and Outcome Focussed Planning </a:t>
                      </a:r>
                      <a:endParaRPr lang="en-GB" sz="2400" dirty="0">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extLst>
                  <a:ext uri="{0D108BD9-81ED-4DB2-BD59-A6C34878D82A}">
                    <a16:rowId xmlns:a16="http://schemas.microsoft.com/office/drawing/2014/main" val="10000"/>
                  </a:ext>
                </a:extLst>
              </a:tr>
              <a:tr h="420624">
                <a:tc>
                  <a:txBody>
                    <a:bodyPr/>
                    <a:lstStyle/>
                    <a:p>
                      <a:pPr algn="l">
                        <a:lnSpc>
                          <a:spcPct val="115000"/>
                        </a:lnSpc>
                        <a:spcAft>
                          <a:spcPts val="0"/>
                        </a:spcAft>
                      </a:pPr>
                      <a:r>
                        <a:rPr lang="en-GB" sz="2400" b="1" dirty="0">
                          <a:effectLst/>
                          <a:latin typeface="Calibri"/>
                          <a:ea typeface="Calibri"/>
                          <a:cs typeface="Arial"/>
                        </a:rPr>
                        <a:t>Step One: Analyse pupil performance information</a:t>
                      </a:r>
                      <a:endParaRPr lang="en-GB" sz="2400" dirty="0">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extLst>
                  <a:ext uri="{0D108BD9-81ED-4DB2-BD59-A6C34878D82A}">
                    <a16:rowId xmlns:a16="http://schemas.microsoft.com/office/drawing/2014/main" val="10001"/>
                  </a:ext>
                </a:extLst>
              </a:tr>
              <a:tr h="3437192">
                <a:tc>
                  <a:txBody>
                    <a:bodyPr/>
                    <a:lstStyle/>
                    <a:p>
                      <a:pPr algn="l">
                        <a:lnSpc>
                          <a:spcPct val="115000"/>
                        </a:lnSpc>
                        <a:spcAft>
                          <a:spcPts val="0"/>
                        </a:spcAft>
                      </a:pPr>
                      <a:r>
                        <a:rPr lang="en-GB" sz="2000" dirty="0">
                          <a:effectLst/>
                          <a:latin typeface="Calibri"/>
                          <a:ea typeface="Calibri"/>
                          <a:cs typeface="Arial"/>
                        </a:rPr>
                        <a:t>Target Group: </a:t>
                      </a:r>
                      <a:endParaRPr lang="en-GB" sz="2000" dirty="0">
                        <a:effectLst/>
                        <a:latin typeface="Calibri"/>
                        <a:ea typeface="Calibri"/>
                        <a:cs typeface="Times New Roman"/>
                      </a:endParaRPr>
                    </a:p>
                    <a:p>
                      <a:pPr marL="342900" lvl="0" indent="-342900" algn="l">
                        <a:lnSpc>
                          <a:spcPct val="115000"/>
                        </a:lnSpc>
                        <a:spcAft>
                          <a:spcPts val="0"/>
                        </a:spcAft>
                        <a:buFont typeface="Symbol"/>
                        <a:buChar char=""/>
                      </a:pPr>
                      <a:r>
                        <a:rPr lang="en-GB" sz="2000" b="1" dirty="0">
                          <a:effectLst/>
                          <a:latin typeface="Calibri"/>
                          <a:ea typeface="Calibri"/>
                          <a:cs typeface="Arial"/>
                        </a:rPr>
                        <a:t>Lowest performing 20%</a:t>
                      </a:r>
                      <a:r>
                        <a:rPr lang="en-GB" sz="2000" b="1" baseline="0" dirty="0">
                          <a:effectLst/>
                          <a:latin typeface="Calibri"/>
                          <a:ea typeface="Calibri"/>
                          <a:cs typeface="Arial"/>
                        </a:rPr>
                        <a:t> within P7 class</a:t>
                      </a:r>
                      <a:endParaRPr lang="en-GB" sz="2000" dirty="0">
                        <a:effectLst/>
                        <a:latin typeface="Calibri"/>
                        <a:ea typeface="Calibri"/>
                        <a:cs typeface="Times New Roman"/>
                      </a:endParaRPr>
                    </a:p>
                    <a:p>
                      <a:pPr algn="l">
                        <a:lnSpc>
                          <a:spcPct val="115000"/>
                        </a:lnSpc>
                        <a:spcAft>
                          <a:spcPts val="0"/>
                        </a:spcAft>
                      </a:pPr>
                      <a:r>
                        <a:rPr lang="en-GB" sz="2000" dirty="0">
                          <a:effectLst/>
                          <a:latin typeface="Calibri"/>
                          <a:ea typeface="Calibri"/>
                          <a:cs typeface="Arial"/>
                        </a:rPr>
                        <a:t>Number of Pupils:</a:t>
                      </a:r>
                      <a:endParaRPr lang="en-GB" sz="2000" dirty="0">
                        <a:effectLst/>
                        <a:latin typeface="Calibri"/>
                        <a:ea typeface="Calibri"/>
                        <a:cs typeface="Times New Roman"/>
                      </a:endParaRPr>
                    </a:p>
                    <a:p>
                      <a:pPr marL="342900" lvl="0" indent="-342900" algn="l">
                        <a:lnSpc>
                          <a:spcPct val="115000"/>
                        </a:lnSpc>
                        <a:spcAft>
                          <a:spcPts val="0"/>
                        </a:spcAft>
                        <a:buFont typeface="Symbol"/>
                        <a:buChar char=""/>
                      </a:pPr>
                      <a:r>
                        <a:rPr lang="en-GB" sz="2000" b="1" dirty="0">
                          <a:effectLst/>
                          <a:latin typeface="Calibri"/>
                          <a:ea typeface="Calibri"/>
                          <a:cs typeface="Arial"/>
                        </a:rPr>
                        <a:t>4 pupils per school for analysis </a:t>
                      </a:r>
                      <a:endParaRPr lang="en-GB" sz="2000" dirty="0">
                        <a:effectLst/>
                        <a:latin typeface="Calibri"/>
                        <a:ea typeface="Calibri"/>
                        <a:cs typeface="Times New Roman"/>
                      </a:endParaRPr>
                    </a:p>
                    <a:p>
                      <a:pPr algn="l">
                        <a:lnSpc>
                          <a:spcPct val="115000"/>
                        </a:lnSpc>
                        <a:spcAft>
                          <a:spcPts val="0"/>
                        </a:spcAft>
                      </a:pPr>
                      <a:r>
                        <a:rPr lang="en-GB" sz="2000" dirty="0">
                          <a:effectLst/>
                          <a:latin typeface="Calibri"/>
                          <a:ea typeface="Calibri"/>
                          <a:cs typeface="Arial"/>
                        </a:rPr>
                        <a:t>Detail the rationale for selection </a:t>
                      </a:r>
                    </a:p>
                    <a:p>
                      <a:pPr marL="342900" indent="-342900" algn="l">
                        <a:lnSpc>
                          <a:spcPct val="115000"/>
                        </a:lnSpc>
                        <a:spcAft>
                          <a:spcPts val="0"/>
                        </a:spcAft>
                        <a:buFont typeface="Arial" panose="020B0604020202020204" pitchFamily="34" charset="0"/>
                        <a:buChar char="•"/>
                      </a:pPr>
                      <a:r>
                        <a:rPr lang="en-GB" sz="2000" b="1" dirty="0">
                          <a:effectLst/>
                          <a:latin typeface="Calibri"/>
                          <a:ea typeface="Calibri"/>
                          <a:cs typeface="Arial"/>
                        </a:rPr>
                        <a:t>Lowest performing 20%</a:t>
                      </a:r>
                      <a:endParaRPr lang="en-GB" sz="2000" dirty="0">
                        <a:effectLst/>
                        <a:latin typeface="Calibri"/>
                        <a:ea typeface="Calibri"/>
                        <a:cs typeface="Times New Roman"/>
                      </a:endParaRPr>
                    </a:p>
                    <a:p>
                      <a:pPr marL="342900" lvl="0" indent="-342900" algn="l">
                        <a:lnSpc>
                          <a:spcPct val="115000"/>
                        </a:lnSpc>
                        <a:spcAft>
                          <a:spcPts val="0"/>
                        </a:spcAft>
                        <a:buFont typeface="Symbol"/>
                        <a:buChar char=""/>
                      </a:pPr>
                      <a:r>
                        <a:rPr lang="en-GB" sz="2000" b="1" dirty="0">
                          <a:effectLst/>
                          <a:latin typeface="Calibri"/>
                          <a:ea typeface="Calibri"/>
                          <a:cs typeface="Arial"/>
                        </a:rPr>
                        <a:t>SIMD 1-4</a:t>
                      </a:r>
                      <a:endParaRPr lang="en-GB" sz="2000" dirty="0">
                        <a:effectLst/>
                        <a:latin typeface="Calibri"/>
                        <a:ea typeface="Calibri"/>
                        <a:cs typeface="Times New Roman"/>
                      </a:endParaRPr>
                    </a:p>
                    <a:p>
                      <a:pPr marL="342900" lvl="0" indent="-342900" algn="l">
                        <a:lnSpc>
                          <a:spcPct val="115000"/>
                        </a:lnSpc>
                        <a:spcAft>
                          <a:spcPts val="0"/>
                        </a:spcAft>
                        <a:buFont typeface="Symbol"/>
                        <a:buChar char=""/>
                      </a:pPr>
                      <a:r>
                        <a:rPr lang="en-GB" sz="2000" b="1" dirty="0">
                          <a:effectLst/>
                          <a:latin typeface="Calibri"/>
                          <a:ea typeface="Calibri"/>
                          <a:cs typeface="Arial"/>
                        </a:rPr>
                        <a:t>ST scores 78-89 for Reading </a:t>
                      </a:r>
                      <a:endParaRPr lang="en-GB" sz="2000" dirty="0">
                        <a:effectLst/>
                        <a:latin typeface="Calibri"/>
                        <a:ea typeface="Calibri"/>
                        <a:cs typeface="Times New Roman"/>
                      </a:endParaRPr>
                    </a:p>
                    <a:p>
                      <a:pPr marL="342900" lvl="0" indent="-342900" algn="l">
                        <a:lnSpc>
                          <a:spcPct val="115000"/>
                        </a:lnSpc>
                        <a:spcAft>
                          <a:spcPts val="0"/>
                        </a:spcAft>
                        <a:buFont typeface="Symbol"/>
                        <a:buChar char=""/>
                      </a:pPr>
                      <a:r>
                        <a:rPr lang="en-GB" sz="2000" b="1" dirty="0">
                          <a:effectLst/>
                          <a:latin typeface="Calibri"/>
                          <a:ea typeface="Calibri"/>
                          <a:cs typeface="Arial"/>
                        </a:rPr>
                        <a:t>Children who do not identify themselves as ‘readers’ or interested in reading</a:t>
                      </a:r>
                      <a:endParaRPr lang="en-GB" sz="2000" dirty="0">
                        <a:effectLst/>
                        <a:latin typeface="Calibri"/>
                        <a:ea typeface="Calibri"/>
                        <a:cs typeface="Times New Roman"/>
                      </a:endParaRPr>
                    </a:p>
                    <a:p>
                      <a:pPr marL="457200" algn="l">
                        <a:lnSpc>
                          <a:spcPct val="115000"/>
                        </a:lnSpc>
                        <a:spcAft>
                          <a:spcPts val="0"/>
                        </a:spcAft>
                      </a:pPr>
                      <a:r>
                        <a:rPr lang="en-GB" sz="1600" dirty="0">
                          <a:effectLst/>
                          <a:latin typeface="Calibri"/>
                          <a:ea typeface="Calibri"/>
                          <a:cs typeface="Arial"/>
                        </a:rPr>
                        <a:t> </a:t>
                      </a:r>
                      <a:endParaRPr lang="en-GB" sz="1600" dirty="0">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B4A17F5-7373-714C-ACDE-E553B40A357E}"/>
              </a:ext>
            </a:extLst>
          </p:cNvPr>
          <p:cNvGraphicFramePr>
            <a:graphicFrameLocks noGrp="1"/>
          </p:cNvGraphicFramePr>
          <p:nvPr/>
        </p:nvGraphicFramePr>
        <p:xfrm>
          <a:off x="323850" y="260350"/>
          <a:ext cx="8496300" cy="4968875"/>
        </p:xfrm>
        <a:graphic>
          <a:graphicData uri="http://schemas.openxmlformats.org/drawingml/2006/table">
            <a:tbl>
              <a:tblPr/>
              <a:tblGrid>
                <a:gridCol w="8496300">
                  <a:extLst>
                    <a:ext uri="{9D8B030D-6E8A-4147-A177-3AD203B41FA5}">
                      <a16:colId xmlns:a16="http://schemas.microsoft.com/office/drawing/2014/main" val="20000"/>
                    </a:ext>
                  </a:extLst>
                </a:gridCol>
              </a:tblGrid>
              <a:tr h="841281">
                <a:tc>
                  <a:txBody>
                    <a:bodyPr/>
                    <a:lstStyle>
                      <a:lvl1pPr eaLnBrk="0" hangingPunct="0">
                        <a:spcBef>
                          <a:spcPct val="20000"/>
                        </a:spcBef>
                        <a:buFont typeface="Arial" charset="0"/>
                        <a:defRPr sz="2800">
                          <a:solidFill>
                            <a:schemeClr val="tx1"/>
                          </a:solidFill>
                          <a:latin typeface="Calibri" pitchFamily="34" charset="0"/>
                          <a:ea typeface="MS PGothic" pitchFamily="34" charset="-128"/>
                        </a:defRPr>
                      </a:lvl1pPr>
                      <a:lvl2pPr marL="742950" indent="-285750" eaLnBrk="0" hangingPunct="0">
                        <a:spcBef>
                          <a:spcPct val="20000"/>
                        </a:spcBef>
                        <a:buFont typeface="Arial" charset="0"/>
                        <a:defRPr sz="2400">
                          <a:solidFill>
                            <a:schemeClr val="tx1"/>
                          </a:solidFill>
                          <a:latin typeface="Calibri" pitchFamily="34" charset="0"/>
                          <a:ea typeface="MS PGothic" pitchFamily="34" charset="-128"/>
                        </a:defRPr>
                      </a:lvl2pPr>
                      <a:lvl3pPr marL="1143000" indent="-228600" eaLnBrk="0" hangingPunct="0">
                        <a:spcBef>
                          <a:spcPct val="20000"/>
                        </a:spcBef>
                        <a:buFont typeface="Arial" charset="0"/>
                        <a:defRPr sz="2000">
                          <a:solidFill>
                            <a:schemeClr val="tx1"/>
                          </a:solidFill>
                          <a:latin typeface="Calibri" pitchFamily="34" charset="0"/>
                          <a:ea typeface="MS PGothic" pitchFamily="34" charset="-128"/>
                        </a:defRPr>
                      </a:lvl3pPr>
                      <a:lvl4pPr marL="1600200" indent="-228600" eaLnBrk="0" hangingPunct="0">
                        <a:spcBef>
                          <a:spcPct val="20000"/>
                        </a:spcBef>
                        <a:buFont typeface="Arial" charset="0"/>
                        <a:defRPr>
                          <a:solidFill>
                            <a:schemeClr val="tx1"/>
                          </a:solidFill>
                          <a:latin typeface="Calibri" pitchFamily="34" charset="0"/>
                          <a:ea typeface="MS PGothic" pitchFamily="34" charset="-128"/>
                        </a:defRPr>
                      </a:lvl4pPr>
                      <a:lvl5pPr marL="2057400" indent="-228600" eaLnBrk="0" hangingPunct="0">
                        <a:spcBef>
                          <a:spcPct val="20000"/>
                        </a:spcBef>
                        <a:buFont typeface="Arial"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Calibri" pitchFamily="34" charset="0"/>
                          <a:ea typeface="Calibri" pitchFamily="34" charset="0"/>
                          <a:cs typeface="Arial" charset="0"/>
                        </a:rPr>
                        <a:t>Step Two: Identify Research question SMART outcomes for the target group</a:t>
                      </a:r>
                      <a:endParaRPr kumimoji="0" lang="en-GB" altLang="en-US" sz="2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9"/>
                    </a:solidFill>
                  </a:tcPr>
                </a:tc>
                <a:extLst>
                  <a:ext uri="{0D108BD9-81ED-4DB2-BD59-A6C34878D82A}">
                    <a16:rowId xmlns:a16="http://schemas.microsoft.com/office/drawing/2014/main" val="10000"/>
                  </a:ext>
                </a:extLst>
              </a:tr>
              <a:tr h="4127594">
                <a:tc>
                  <a:txBody>
                    <a:bodyPr/>
                    <a:lstStyle>
                      <a:lvl1pPr eaLnBrk="0" hangingPunct="0">
                        <a:spcBef>
                          <a:spcPct val="20000"/>
                        </a:spcBef>
                        <a:buFont typeface="Arial" charset="0"/>
                        <a:defRPr sz="2800">
                          <a:solidFill>
                            <a:schemeClr val="tx1"/>
                          </a:solidFill>
                          <a:latin typeface="Calibri" pitchFamily="34" charset="0"/>
                          <a:ea typeface="MS PGothic" pitchFamily="34" charset="-128"/>
                        </a:defRPr>
                      </a:lvl1pPr>
                      <a:lvl2pPr marL="742950" indent="-285750" eaLnBrk="0" hangingPunct="0">
                        <a:spcBef>
                          <a:spcPct val="20000"/>
                        </a:spcBef>
                        <a:buFont typeface="Arial" charset="0"/>
                        <a:defRPr sz="2400">
                          <a:solidFill>
                            <a:schemeClr val="tx1"/>
                          </a:solidFill>
                          <a:latin typeface="Calibri" pitchFamily="34" charset="0"/>
                          <a:ea typeface="MS PGothic" pitchFamily="34" charset="-128"/>
                        </a:defRPr>
                      </a:lvl2pPr>
                      <a:lvl3pPr marL="1143000" indent="-228600" eaLnBrk="0" hangingPunct="0">
                        <a:spcBef>
                          <a:spcPct val="20000"/>
                        </a:spcBef>
                        <a:buFont typeface="Arial" charset="0"/>
                        <a:defRPr sz="2000">
                          <a:solidFill>
                            <a:schemeClr val="tx1"/>
                          </a:solidFill>
                          <a:latin typeface="Calibri" pitchFamily="34" charset="0"/>
                          <a:ea typeface="MS PGothic" pitchFamily="34" charset="-128"/>
                        </a:defRPr>
                      </a:lvl3pPr>
                      <a:lvl4pPr marL="1600200" indent="-228600" eaLnBrk="0" hangingPunct="0">
                        <a:spcBef>
                          <a:spcPct val="20000"/>
                        </a:spcBef>
                        <a:buFont typeface="Arial" charset="0"/>
                        <a:defRPr>
                          <a:solidFill>
                            <a:schemeClr val="tx1"/>
                          </a:solidFill>
                          <a:latin typeface="Calibri" pitchFamily="34" charset="0"/>
                          <a:ea typeface="MS PGothic" pitchFamily="34" charset="-128"/>
                        </a:defRPr>
                      </a:lvl4pPr>
                      <a:lvl5pPr marL="2057400" indent="-228600" eaLnBrk="0" hangingPunct="0">
                        <a:spcBef>
                          <a:spcPct val="20000"/>
                        </a:spcBef>
                        <a:buFont typeface="Arial"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itchFamily="34" charset="0"/>
                          <a:ea typeface="Calibri" pitchFamily="34" charset="0"/>
                          <a:cs typeface="Arial" charset="0"/>
                        </a:rPr>
                        <a:t> </a:t>
                      </a:r>
                      <a:r>
                        <a:rPr kumimoji="0" lang="en-GB" altLang="en-US" sz="2400" b="1" i="0" u="none" strike="noStrike" cap="none" normalizeH="0" baseline="0" dirty="0">
                          <a:ln>
                            <a:noFill/>
                          </a:ln>
                          <a:solidFill>
                            <a:schemeClr val="tx1"/>
                          </a:solidFill>
                          <a:effectLst/>
                          <a:latin typeface="Calibri" pitchFamily="34" charset="0"/>
                          <a:ea typeface="Calibri" pitchFamily="34" charset="0"/>
                          <a:cs typeface="Arial" charset="0"/>
                        </a:rPr>
                        <a:t>Main Research Question</a:t>
                      </a:r>
                      <a:r>
                        <a:rPr kumimoji="0" lang="en-GB" altLang="en-US" sz="2400" b="0" i="0" u="none" strike="noStrike" cap="none" normalizeH="0" baseline="0" dirty="0">
                          <a:ln>
                            <a:noFill/>
                          </a:ln>
                          <a:solidFill>
                            <a:schemeClr val="tx1"/>
                          </a:solidFill>
                          <a:effectLst/>
                          <a:latin typeface="Calibri" pitchFamily="34" charset="0"/>
                          <a:ea typeface="Calibri" pitchFamily="34" charset="0"/>
                          <a:cs typeface="Arial" charset="0"/>
                        </a:rPr>
                        <a:t> </a:t>
                      </a:r>
                    </a:p>
                    <a:p>
                      <a:pPr marL="0" marR="0" lvl="0" indent="0" algn="l" defTabSz="914400" rtl="0" eaLnBrk="1" fontAlgn="base" latinLnBrk="0" hangingPunct="1">
                        <a:lnSpc>
                          <a:spcPct val="115000"/>
                        </a:lnSpc>
                        <a:spcBef>
                          <a:spcPct val="0"/>
                        </a:spcBef>
                        <a:spcAft>
                          <a:spcPts val="1000"/>
                        </a:spcAft>
                        <a:buClrTx/>
                        <a:buSzTx/>
                        <a:buFontTx/>
                        <a:buNone/>
                        <a:tabLst/>
                      </a:pPr>
                      <a:r>
                        <a:rPr kumimoji="0" lang="en-GB" altLang="en-US" sz="2400" b="0" i="0" u="none" strike="noStrike" cap="none" normalizeH="0" baseline="0" dirty="0">
                          <a:ln>
                            <a:noFill/>
                          </a:ln>
                          <a:solidFill>
                            <a:schemeClr val="tx1"/>
                          </a:solidFill>
                          <a:effectLst/>
                          <a:latin typeface="Calibri" pitchFamily="34" charset="0"/>
                          <a:ea typeface="MS PGothic" pitchFamily="34" charset="-128"/>
                          <a:cs typeface="Arial" charset="0"/>
                        </a:rPr>
                        <a:t>Can a coherent approach to implementing Building Learning Power improve literacy attainment?</a:t>
                      </a:r>
                      <a:endParaRPr kumimoji="0" lang="en-GB" altLang="en-US" sz="2400" b="0" i="0" u="none" strike="noStrike" cap="none" normalizeH="0" baseline="0" dirty="0">
                        <a:ln>
                          <a:noFill/>
                        </a:ln>
                        <a:solidFill>
                          <a:schemeClr val="tx1"/>
                        </a:solidFill>
                        <a:effectLst/>
                        <a:latin typeface="Calibri" pitchFamily="34" charset="0"/>
                        <a:ea typeface="MS PGothic" pitchFamily="34" charset="-128"/>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en-GB" altLang="en-US" sz="2400" b="0" i="0" u="none" strike="noStrike" cap="none" normalizeH="0" baseline="0" dirty="0">
                          <a:ln>
                            <a:noFill/>
                          </a:ln>
                          <a:solidFill>
                            <a:schemeClr val="tx1"/>
                          </a:solidFill>
                          <a:effectLst/>
                          <a:latin typeface="Calibri" pitchFamily="34" charset="0"/>
                          <a:ea typeface="MS PGothic" pitchFamily="34" charset="-128"/>
                          <a:cs typeface="Arial" charset="0"/>
                        </a:rPr>
                        <a:t>Does this programme: </a:t>
                      </a:r>
                      <a:endParaRPr kumimoji="0" lang="en-GB" altLang="en-US" sz="2400" b="0" i="0" u="none" strike="noStrike" cap="none" normalizeH="0" baseline="0" dirty="0">
                        <a:ln>
                          <a:noFill/>
                        </a:ln>
                        <a:solidFill>
                          <a:schemeClr val="tx1"/>
                        </a:solidFill>
                        <a:effectLst/>
                        <a:latin typeface="Calibri" pitchFamily="34" charset="0"/>
                        <a:ea typeface="MS PGothic" pitchFamily="34" charset="-128"/>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itchFamily="34" charset="0"/>
                          <a:ea typeface="MS PGothic" pitchFamily="34" charset="-128"/>
                          <a:cs typeface="Arial" charset="0"/>
                        </a:rPr>
                        <a:t>a) </a:t>
                      </a:r>
                      <a:r>
                        <a:rPr kumimoji="0" lang="en-GB" altLang="en-US" sz="2400" b="0" i="0" u="none" strike="noStrike" cap="none" normalizeH="0" baseline="0" dirty="0">
                          <a:ln>
                            <a:noFill/>
                          </a:ln>
                          <a:solidFill>
                            <a:schemeClr val="tx1"/>
                          </a:solidFill>
                          <a:effectLst/>
                          <a:latin typeface="Calibri" pitchFamily="34" charset="0"/>
                          <a:ea typeface="MS PGothic" pitchFamily="34" charset="-128"/>
                        </a:rPr>
                        <a:t>Develop resilience, resourcefulness, reflectiveness and reciprocity in pupils during literacy lessons?</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itchFamily="34" charset="0"/>
                          <a:ea typeface="MS PGothic" pitchFamily="34" charset="-128"/>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itchFamily="34" charset="0"/>
                          <a:ea typeface="MS PGothic" pitchFamily="34" charset="-128"/>
                          <a:cs typeface="Arial" charset="0"/>
                        </a:rPr>
                        <a:t>b) Improve Literacy skills in a group of identified children?</a:t>
                      </a:r>
                      <a:endParaRPr kumimoji="0" lang="en-GB" altLang="en-US" sz="2400" b="0" i="0" u="none" strike="noStrike" cap="none" normalizeH="0" baseline="0" dirty="0">
                        <a:ln>
                          <a:noFill/>
                        </a:ln>
                        <a:solidFill>
                          <a:schemeClr val="tx1"/>
                        </a:solidFill>
                        <a:effectLst/>
                        <a:latin typeface="Calibri" pitchFamily="34" charset="0"/>
                        <a:ea typeface="MS PGothic" pitchFamily="34" charset="-128"/>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alibri" pitchFamily="34" charset="0"/>
                          <a:ea typeface="MS PGothic" pitchFamily="34" charset="-128"/>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Calibri" pitchFamily="34" charset="0"/>
                          <a:ea typeface="MS PGothic" pitchFamily="34" charset="-128"/>
                        </a:rPr>
                        <a:t> </a:t>
                      </a:r>
                      <a:endParaRPr kumimoji="0" lang="en-GB" altLang="en-US" sz="1400" b="0" i="0" u="none" strike="noStrike" cap="none" normalizeH="0" baseline="0" dirty="0">
                        <a:ln>
                          <a:noFill/>
                        </a:ln>
                        <a:solidFill>
                          <a:schemeClr val="tx1"/>
                        </a:solidFill>
                        <a:effectLst/>
                        <a:latin typeface="Calibri" pitchFamily="34" charset="0"/>
                        <a:ea typeface="MS PGothic" pitchFamily="34" charset="-12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98D8F4A-24A7-614B-8143-7E8B0E5465DD}"/>
              </a:ext>
            </a:extLst>
          </p:cNvPr>
          <p:cNvGraphicFramePr>
            <a:graphicFrameLocks noGrp="1"/>
          </p:cNvGraphicFramePr>
          <p:nvPr/>
        </p:nvGraphicFramePr>
        <p:xfrm>
          <a:off x="360363" y="482600"/>
          <a:ext cx="8496300" cy="4856163"/>
        </p:xfrm>
        <a:graphic>
          <a:graphicData uri="http://schemas.openxmlformats.org/drawingml/2006/table">
            <a:tbl>
              <a:tblPr/>
              <a:tblGrid>
                <a:gridCol w="8496300">
                  <a:extLst>
                    <a:ext uri="{9D8B030D-6E8A-4147-A177-3AD203B41FA5}">
                      <a16:colId xmlns:a16="http://schemas.microsoft.com/office/drawing/2014/main" val="20000"/>
                    </a:ext>
                  </a:extLst>
                </a:gridCol>
              </a:tblGrid>
              <a:tr h="420624">
                <a:tc>
                  <a:txBody>
                    <a:bodyPr/>
                    <a:lstStyle>
                      <a:lvl1pPr eaLnBrk="0" hangingPunct="0">
                        <a:spcBef>
                          <a:spcPct val="20000"/>
                        </a:spcBef>
                        <a:buFont typeface="Arial" charset="0"/>
                        <a:defRPr sz="2800">
                          <a:solidFill>
                            <a:schemeClr val="tx1"/>
                          </a:solidFill>
                          <a:latin typeface="Calibri" pitchFamily="34" charset="0"/>
                          <a:ea typeface="MS PGothic" pitchFamily="34" charset="-128"/>
                        </a:defRPr>
                      </a:lvl1pPr>
                      <a:lvl2pPr marL="742950" indent="-285750" eaLnBrk="0" hangingPunct="0">
                        <a:spcBef>
                          <a:spcPct val="20000"/>
                        </a:spcBef>
                        <a:buFont typeface="Arial" charset="0"/>
                        <a:defRPr sz="2400">
                          <a:solidFill>
                            <a:schemeClr val="tx1"/>
                          </a:solidFill>
                          <a:latin typeface="Calibri" pitchFamily="34" charset="0"/>
                          <a:ea typeface="MS PGothic" pitchFamily="34" charset="-128"/>
                        </a:defRPr>
                      </a:lvl2pPr>
                      <a:lvl3pPr marL="1143000" indent="-228600" eaLnBrk="0" hangingPunct="0">
                        <a:spcBef>
                          <a:spcPct val="20000"/>
                        </a:spcBef>
                        <a:buFont typeface="Arial" charset="0"/>
                        <a:defRPr sz="2000">
                          <a:solidFill>
                            <a:schemeClr val="tx1"/>
                          </a:solidFill>
                          <a:latin typeface="Calibri" pitchFamily="34" charset="0"/>
                          <a:ea typeface="MS PGothic" pitchFamily="34" charset="-128"/>
                        </a:defRPr>
                      </a:lvl3pPr>
                      <a:lvl4pPr marL="1600200" indent="-228600" eaLnBrk="0" hangingPunct="0">
                        <a:spcBef>
                          <a:spcPct val="20000"/>
                        </a:spcBef>
                        <a:buFont typeface="Arial" charset="0"/>
                        <a:defRPr>
                          <a:solidFill>
                            <a:schemeClr val="tx1"/>
                          </a:solidFill>
                          <a:latin typeface="Calibri" pitchFamily="34" charset="0"/>
                          <a:ea typeface="MS PGothic" pitchFamily="34" charset="-128"/>
                        </a:defRPr>
                      </a:lvl4pPr>
                      <a:lvl5pPr marL="2057400" indent="-228600" eaLnBrk="0" hangingPunct="0">
                        <a:spcBef>
                          <a:spcPct val="20000"/>
                        </a:spcBef>
                        <a:buFont typeface="Arial"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Calibri" pitchFamily="34" charset="0"/>
                          <a:ea typeface="Calibri" pitchFamily="34" charset="0"/>
                          <a:cs typeface="Arial" charset="0"/>
                        </a:rPr>
                        <a:t>Step Two: Identify SMART outcomes for the target group</a:t>
                      </a:r>
                      <a:endParaRPr kumimoji="0" lang="en-GB" altLang="en-US" sz="2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9"/>
                    </a:solidFill>
                  </a:tcPr>
                </a:tc>
                <a:extLst>
                  <a:ext uri="{0D108BD9-81ED-4DB2-BD59-A6C34878D82A}">
                    <a16:rowId xmlns:a16="http://schemas.microsoft.com/office/drawing/2014/main" val="10000"/>
                  </a:ext>
                </a:extLst>
              </a:tr>
              <a:tr h="4435539">
                <a:tc>
                  <a:txBody>
                    <a:bodyPr/>
                    <a:lstStyle>
                      <a:lvl1pPr eaLnBrk="0" hangingPunct="0">
                        <a:spcBef>
                          <a:spcPct val="20000"/>
                        </a:spcBef>
                        <a:buFont typeface="Arial" charset="0"/>
                        <a:defRPr sz="2800">
                          <a:solidFill>
                            <a:schemeClr val="tx1"/>
                          </a:solidFill>
                          <a:latin typeface="Calibri" pitchFamily="34" charset="0"/>
                          <a:ea typeface="MS PGothic" pitchFamily="34" charset="-128"/>
                        </a:defRPr>
                      </a:lvl1pPr>
                      <a:lvl2pPr marL="742950" indent="-285750" eaLnBrk="0" hangingPunct="0">
                        <a:spcBef>
                          <a:spcPct val="20000"/>
                        </a:spcBef>
                        <a:buFont typeface="Arial" charset="0"/>
                        <a:defRPr sz="2400">
                          <a:solidFill>
                            <a:schemeClr val="tx1"/>
                          </a:solidFill>
                          <a:latin typeface="Calibri" pitchFamily="34" charset="0"/>
                          <a:ea typeface="MS PGothic" pitchFamily="34" charset="-128"/>
                        </a:defRPr>
                      </a:lvl2pPr>
                      <a:lvl3pPr marL="1143000" indent="-228600" eaLnBrk="0" hangingPunct="0">
                        <a:spcBef>
                          <a:spcPct val="20000"/>
                        </a:spcBef>
                        <a:buFont typeface="Arial" charset="0"/>
                        <a:defRPr sz="2000">
                          <a:solidFill>
                            <a:schemeClr val="tx1"/>
                          </a:solidFill>
                          <a:latin typeface="Calibri" pitchFamily="34" charset="0"/>
                          <a:ea typeface="MS PGothic" pitchFamily="34" charset="-128"/>
                        </a:defRPr>
                      </a:lvl3pPr>
                      <a:lvl4pPr marL="1600200" indent="-228600" eaLnBrk="0" hangingPunct="0">
                        <a:spcBef>
                          <a:spcPct val="20000"/>
                        </a:spcBef>
                        <a:buFont typeface="Arial" charset="0"/>
                        <a:defRPr>
                          <a:solidFill>
                            <a:schemeClr val="tx1"/>
                          </a:solidFill>
                          <a:latin typeface="Calibri" pitchFamily="34" charset="0"/>
                          <a:ea typeface="MS PGothic" pitchFamily="34" charset="-128"/>
                        </a:defRPr>
                      </a:lvl4pPr>
                      <a:lvl5pPr marL="2057400" indent="-228600" eaLnBrk="0" hangingPunct="0">
                        <a:spcBef>
                          <a:spcPct val="20000"/>
                        </a:spcBef>
                        <a:buFont typeface="Arial"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itchFamily="34" charset="0"/>
                          <a:ea typeface="Calibri" pitchFamily="34" charset="0"/>
                          <a:cs typeface="Arial" charset="0"/>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alibri" pitchFamily="34" charset="0"/>
                          <a:ea typeface="MS PGothic" pitchFamily="34" charset="-128"/>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Calibri" pitchFamily="34" charset="0"/>
                          <a:ea typeface="MS PGothic" pitchFamily="34" charset="-128"/>
                        </a:rPr>
                        <a:t> </a:t>
                      </a:r>
                      <a:endParaRPr kumimoji="0" lang="en-GB" altLang="en-US" sz="1400" b="0" i="0" u="none" strike="noStrike" cap="none" normalizeH="0" baseline="0" dirty="0">
                        <a:ln>
                          <a:noFill/>
                        </a:ln>
                        <a:solidFill>
                          <a:schemeClr val="tx1"/>
                        </a:solidFill>
                        <a:effectLst/>
                        <a:latin typeface="Calibri" pitchFamily="34" charset="0"/>
                        <a:ea typeface="MS PGothic" pitchFamily="34" charset="-12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394" name="Rectangle 2">
            <a:extLst>
              <a:ext uri="{FF2B5EF4-FFF2-40B4-BE49-F238E27FC236}">
                <a16:creationId xmlns:a16="http://schemas.microsoft.com/office/drawing/2014/main" id="{E3A6E7C3-1AB8-7449-AFC6-64DB32B89CEF}"/>
              </a:ext>
            </a:extLst>
          </p:cNvPr>
          <p:cNvSpPr>
            <a:spLocks noChangeArrowheads="1"/>
          </p:cNvSpPr>
          <p:nvPr/>
        </p:nvSpPr>
        <p:spPr bwMode="auto">
          <a:xfrm>
            <a:off x="611188" y="1152525"/>
            <a:ext cx="7993062" cy="3490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lnSpc>
                <a:spcPct val="115000"/>
              </a:lnSpc>
            </a:pPr>
            <a:r>
              <a:rPr lang="en-GB" altLang="en-US" sz="2400" dirty="0">
                <a:cs typeface="Arial" panose="020B0604020202020204" pitchFamily="34" charset="0"/>
              </a:rPr>
              <a:t>The children will be able to:</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Use </a:t>
            </a:r>
            <a:r>
              <a:rPr lang="en-GB" altLang="en-US" sz="2400" dirty="0" smtClean="0">
                <a:cs typeface="Arial" panose="020B0604020202020204" pitchFamily="34" charset="0"/>
              </a:rPr>
              <a:t>[Commercial programme] Language </a:t>
            </a:r>
            <a:r>
              <a:rPr lang="en-GB" altLang="en-US" sz="2400" dirty="0">
                <a:cs typeface="Arial" panose="020B0604020202020204" pitchFamily="34" charset="0"/>
              </a:rPr>
              <a:t>to help them when they are learning</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Demonstrate resilience when engaging with a range of texts</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Demonstrate resourcefulness in literacy lessons</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Demonstrate reflectiveness within literacy lessons</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Ability to work independently and with others in a group.</a:t>
            </a:r>
            <a:endParaRPr lang="en-GB" altLang="en-US" sz="2400" dirty="0"/>
          </a:p>
          <a:p>
            <a:pPr eaLnBrk="1" hangingPunct="1">
              <a:lnSpc>
                <a:spcPct val="115000"/>
              </a:lnSpc>
              <a:buFont typeface="Symbol" pitchFamily="2" charset="2"/>
              <a:buChar char=""/>
            </a:pPr>
            <a:r>
              <a:rPr lang="en-GB" altLang="en-US" sz="2400" dirty="0">
                <a:cs typeface="Arial" panose="020B0604020202020204" pitchFamily="34" charset="0"/>
              </a:rPr>
              <a:t>Improve reading comprehension scores</a:t>
            </a:r>
            <a:endParaRPr lang="en-GB"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75D9547C-D808-8D4B-B7AC-3AD20D362897}"/>
              </a:ext>
            </a:extLst>
          </p:cNvPr>
          <p:cNvGraphicFramePr>
            <a:graphicFrameLocks noGrp="1"/>
          </p:cNvGraphicFramePr>
          <p:nvPr>
            <p:ph idx="1"/>
          </p:nvPr>
        </p:nvGraphicFramePr>
        <p:xfrm>
          <a:off x="107950" y="131763"/>
          <a:ext cx="8856663" cy="5097462"/>
        </p:xfrm>
        <a:graphic>
          <a:graphicData uri="http://schemas.openxmlformats.org/drawingml/2006/table">
            <a:tbl>
              <a:tblPr firstRow="1" firstCol="1" bandRow="1"/>
              <a:tblGrid>
                <a:gridCol w="8856663">
                  <a:extLst>
                    <a:ext uri="{9D8B030D-6E8A-4147-A177-3AD203B41FA5}">
                      <a16:colId xmlns:a16="http://schemas.microsoft.com/office/drawing/2014/main" val="20000"/>
                    </a:ext>
                  </a:extLst>
                </a:gridCol>
              </a:tblGrid>
              <a:tr h="921017">
                <a:tc>
                  <a:txBody>
                    <a:bodyPr/>
                    <a:lstStyle/>
                    <a:p>
                      <a:pPr algn="ctr">
                        <a:lnSpc>
                          <a:spcPct val="115000"/>
                        </a:lnSpc>
                        <a:spcAft>
                          <a:spcPts val="0"/>
                        </a:spcAft>
                      </a:pPr>
                      <a:r>
                        <a:rPr lang="en-GB" sz="2400" b="1" dirty="0">
                          <a:effectLst/>
                          <a:latin typeface="Calibri"/>
                          <a:ea typeface="Calibri"/>
                          <a:cs typeface="Arial"/>
                        </a:rPr>
                        <a:t>Phase Two: Exploring and Understanding the Target Group’s Performance</a:t>
                      </a:r>
                      <a:endParaRPr lang="en-GB" sz="2400" dirty="0">
                        <a:effectLst/>
                        <a:latin typeface="Calibri"/>
                        <a:ea typeface="Calibri"/>
                        <a:cs typeface="Times New Roman"/>
                      </a:endParaRPr>
                    </a:p>
                  </a:txBody>
                  <a:tcPr marL="62139" marR="62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841288">
                <a:tc>
                  <a:txBody>
                    <a:bodyPr/>
                    <a:lstStyle/>
                    <a:p>
                      <a:pPr algn="l">
                        <a:lnSpc>
                          <a:spcPct val="115000"/>
                        </a:lnSpc>
                        <a:spcAft>
                          <a:spcPts val="0"/>
                        </a:spcAft>
                      </a:pPr>
                      <a:r>
                        <a:rPr lang="en-GB" sz="2400" b="1" dirty="0">
                          <a:effectLst/>
                          <a:latin typeface="Calibri"/>
                          <a:ea typeface="Calibri"/>
                          <a:cs typeface="Arial"/>
                        </a:rPr>
                        <a:t>Step One:  Explore the strengths of and pressures on your target group</a:t>
                      </a:r>
                      <a:endParaRPr lang="en-GB" sz="2400" dirty="0">
                        <a:effectLst/>
                        <a:latin typeface="Calibri"/>
                        <a:ea typeface="Calibri"/>
                        <a:cs typeface="Times New Roman"/>
                      </a:endParaRPr>
                    </a:p>
                  </a:txBody>
                  <a:tcPr marL="62139" marR="62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1"/>
                  </a:ext>
                </a:extLst>
              </a:tr>
              <a:tr h="3335157">
                <a:tc>
                  <a:txBody>
                    <a:bodyPr/>
                    <a:lstStyle/>
                    <a:p>
                      <a:pPr algn="l">
                        <a:lnSpc>
                          <a:spcPct val="115000"/>
                        </a:lnSpc>
                        <a:spcAft>
                          <a:spcPts val="0"/>
                        </a:spcAft>
                      </a:pPr>
                      <a:r>
                        <a:rPr lang="en-GB" sz="1400" dirty="0">
                          <a:effectLst/>
                          <a:latin typeface="Calibri"/>
                          <a:ea typeface="Calibri"/>
                          <a:cs typeface="Arial"/>
                        </a:rPr>
                        <a:t> </a:t>
                      </a:r>
                      <a:endParaRPr lang="en-GB" sz="1400" dirty="0">
                        <a:effectLst/>
                        <a:latin typeface="Calibri"/>
                        <a:ea typeface="Calibri"/>
                        <a:cs typeface="Times New Roman"/>
                      </a:endParaRPr>
                    </a:p>
                    <a:p>
                      <a:pPr algn="l">
                        <a:lnSpc>
                          <a:spcPct val="115000"/>
                        </a:lnSpc>
                        <a:spcAft>
                          <a:spcPts val="0"/>
                        </a:spcAft>
                      </a:pPr>
                      <a:endParaRPr lang="en-GB" sz="2400" dirty="0">
                        <a:effectLst/>
                        <a:latin typeface="Calibri"/>
                        <a:ea typeface="Calibri"/>
                        <a:cs typeface="Arial"/>
                      </a:endParaRPr>
                    </a:p>
                    <a:p>
                      <a:pPr algn="l">
                        <a:lnSpc>
                          <a:spcPct val="115000"/>
                        </a:lnSpc>
                        <a:spcAft>
                          <a:spcPts val="0"/>
                        </a:spcAft>
                      </a:pPr>
                      <a:r>
                        <a:rPr lang="en-GB" sz="2400" b="1" dirty="0">
                          <a:effectLst/>
                          <a:latin typeface="Calibri"/>
                          <a:ea typeface="Calibri"/>
                          <a:cs typeface="Arial"/>
                        </a:rPr>
                        <a:t>Strengths/positive factors:</a:t>
                      </a:r>
                      <a:endParaRPr lang="en-GB" sz="2400" b="1"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Very good pupil/ teacher relationships</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Decoding skills of pupils</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Small class and extra teacher support throughout the week</a:t>
                      </a:r>
                      <a:endParaRPr lang="en-GB" sz="2400" dirty="0">
                        <a:effectLst/>
                        <a:latin typeface="Calibri"/>
                        <a:ea typeface="Calibri"/>
                        <a:cs typeface="Times New Roman"/>
                      </a:endParaRPr>
                    </a:p>
                    <a:p>
                      <a:pPr marL="228600" algn="l">
                        <a:lnSpc>
                          <a:spcPct val="115000"/>
                        </a:lnSpc>
                        <a:spcAft>
                          <a:spcPts val="0"/>
                        </a:spcAft>
                      </a:pPr>
                      <a:r>
                        <a:rPr lang="en-GB" sz="2000" dirty="0">
                          <a:effectLst/>
                          <a:latin typeface="Calibri"/>
                          <a:ea typeface="Calibri"/>
                          <a:cs typeface="Arial"/>
                        </a:rPr>
                        <a:t> </a:t>
                      </a:r>
                      <a:endParaRPr lang="en-GB" sz="2000" dirty="0">
                        <a:effectLst/>
                        <a:latin typeface="Calibri"/>
                        <a:ea typeface="Calibri"/>
                        <a:cs typeface="Times New Roman"/>
                      </a:endParaRPr>
                    </a:p>
                    <a:p>
                      <a:pPr marL="457200" algn="l">
                        <a:lnSpc>
                          <a:spcPct val="115000"/>
                        </a:lnSpc>
                        <a:spcAft>
                          <a:spcPts val="0"/>
                        </a:spcAft>
                      </a:pPr>
                      <a:r>
                        <a:rPr lang="en-GB" sz="1400" dirty="0">
                          <a:effectLst/>
                          <a:latin typeface="Calibri"/>
                          <a:ea typeface="Calibri"/>
                          <a:cs typeface="Arial"/>
                        </a:rPr>
                        <a:t> </a:t>
                      </a:r>
                      <a:endParaRPr lang="en-GB" sz="1400" dirty="0">
                        <a:effectLst/>
                        <a:latin typeface="Calibri"/>
                        <a:ea typeface="Calibri"/>
                        <a:cs typeface="Times New Roman"/>
                      </a:endParaRPr>
                    </a:p>
                    <a:p>
                      <a:pPr algn="l">
                        <a:lnSpc>
                          <a:spcPct val="115000"/>
                        </a:lnSpc>
                        <a:spcAft>
                          <a:spcPts val="0"/>
                        </a:spcAft>
                      </a:pPr>
                      <a:r>
                        <a:rPr lang="en-GB" sz="1400" dirty="0">
                          <a:effectLst/>
                          <a:latin typeface="Calibri"/>
                          <a:ea typeface="Calibri"/>
                          <a:cs typeface="Arial"/>
                        </a:rPr>
                        <a:t> </a:t>
                      </a:r>
                      <a:endParaRPr lang="en-GB" sz="1400" dirty="0">
                        <a:effectLst/>
                        <a:latin typeface="Calibri"/>
                        <a:ea typeface="Calibri"/>
                        <a:cs typeface="Times New Roman"/>
                      </a:endParaRPr>
                    </a:p>
                  </a:txBody>
                  <a:tcPr marL="62139" marR="62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F9856E5-76BD-6A45-99F4-A5F2E00C2213}"/>
              </a:ext>
            </a:extLst>
          </p:cNvPr>
          <p:cNvGraphicFramePr>
            <a:graphicFrameLocks noGrp="1"/>
          </p:cNvGraphicFramePr>
          <p:nvPr>
            <p:ph idx="1"/>
          </p:nvPr>
        </p:nvGraphicFramePr>
        <p:xfrm>
          <a:off x="179388" y="404813"/>
          <a:ext cx="8821737" cy="4819650"/>
        </p:xfrm>
        <a:graphic>
          <a:graphicData uri="http://schemas.openxmlformats.org/drawingml/2006/table">
            <a:tbl>
              <a:tblPr firstRow="1" firstCol="1" bandRow="1"/>
              <a:tblGrid>
                <a:gridCol w="8821737">
                  <a:extLst>
                    <a:ext uri="{9D8B030D-6E8A-4147-A177-3AD203B41FA5}">
                      <a16:colId xmlns:a16="http://schemas.microsoft.com/office/drawing/2014/main" val="20000"/>
                    </a:ext>
                  </a:extLst>
                </a:gridCol>
              </a:tblGrid>
              <a:tr h="846584">
                <a:tc>
                  <a:txBody>
                    <a:bodyPr/>
                    <a:lstStyle/>
                    <a:p>
                      <a:pPr algn="ctr">
                        <a:lnSpc>
                          <a:spcPct val="115000"/>
                        </a:lnSpc>
                        <a:spcAft>
                          <a:spcPts val="0"/>
                        </a:spcAft>
                      </a:pPr>
                      <a:r>
                        <a:rPr lang="en-GB" sz="2400" b="1" dirty="0">
                          <a:effectLst/>
                          <a:latin typeface="Calibri"/>
                          <a:ea typeface="Calibri"/>
                          <a:cs typeface="Arial"/>
                        </a:rPr>
                        <a:t>Phase Two: Exploring and Understanding the Target Group’s Performance</a:t>
                      </a:r>
                      <a:endParaRPr lang="en-GB" sz="2400" dirty="0">
                        <a:effectLst/>
                        <a:latin typeface="Calibri"/>
                        <a:ea typeface="Calibri"/>
                        <a:cs typeface="Times New Roman"/>
                      </a:endParaRPr>
                    </a:p>
                  </a:txBody>
                  <a:tcPr marL="62143" marR="6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841247">
                <a:tc>
                  <a:txBody>
                    <a:bodyPr/>
                    <a:lstStyle/>
                    <a:p>
                      <a:pPr algn="l">
                        <a:lnSpc>
                          <a:spcPct val="115000"/>
                        </a:lnSpc>
                        <a:spcAft>
                          <a:spcPts val="0"/>
                        </a:spcAft>
                      </a:pPr>
                      <a:r>
                        <a:rPr lang="en-GB" sz="2400" b="1" dirty="0">
                          <a:effectLst/>
                          <a:latin typeface="Calibri"/>
                          <a:ea typeface="Calibri"/>
                          <a:cs typeface="Arial"/>
                        </a:rPr>
                        <a:t>Step One:  Explore the strengths of and pressures on your target group</a:t>
                      </a:r>
                      <a:endParaRPr lang="en-GB" sz="2400" dirty="0">
                        <a:effectLst/>
                        <a:latin typeface="Calibri"/>
                        <a:ea typeface="Calibri"/>
                        <a:cs typeface="Times New Roman"/>
                      </a:endParaRPr>
                    </a:p>
                  </a:txBody>
                  <a:tcPr marL="62143" marR="6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1"/>
                  </a:ext>
                </a:extLst>
              </a:tr>
              <a:tr h="3131818">
                <a:tc>
                  <a:txBody>
                    <a:bodyPr/>
                    <a:lstStyle/>
                    <a:p>
                      <a:pPr algn="l">
                        <a:lnSpc>
                          <a:spcPct val="115000"/>
                        </a:lnSpc>
                        <a:spcAft>
                          <a:spcPts val="0"/>
                        </a:spcAft>
                      </a:pPr>
                      <a:r>
                        <a:rPr lang="en-GB" sz="1400" dirty="0">
                          <a:effectLst/>
                          <a:latin typeface="Calibri"/>
                          <a:ea typeface="Calibri"/>
                          <a:cs typeface="Arial"/>
                        </a:rPr>
                        <a:t> </a:t>
                      </a:r>
                      <a:r>
                        <a:rPr lang="en-GB" sz="2000" dirty="0">
                          <a:effectLst/>
                          <a:latin typeface="Calibri"/>
                          <a:ea typeface="Calibri"/>
                          <a:cs typeface="Arial"/>
                        </a:rPr>
                        <a:t> </a:t>
                      </a:r>
                      <a:r>
                        <a:rPr lang="en-GB" sz="2400" b="1" dirty="0">
                          <a:effectLst/>
                          <a:latin typeface="Calibri"/>
                          <a:ea typeface="Calibri"/>
                          <a:cs typeface="Arial"/>
                        </a:rPr>
                        <a:t>Pressures/negative factors:</a:t>
                      </a:r>
                      <a:endParaRPr lang="en-GB" sz="2400" b="1"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Lack of confidence in reading</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Lack of engagement</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Low levels of resilience</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Lack independence in terms of selecting strategies</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Poor comprehension scores</a:t>
                      </a:r>
                      <a:endParaRPr lang="en-GB" sz="2400" dirty="0">
                        <a:effectLst/>
                        <a:latin typeface="Calibri"/>
                        <a:ea typeface="Calibri"/>
                        <a:cs typeface="Times New Roman"/>
                      </a:endParaRPr>
                    </a:p>
                    <a:p>
                      <a:pPr marL="457200" algn="l">
                        <a:lnSpc>
                          <a:spcPct val="115000"/>
                        </a:lnSpc>
                        <a:spcAft>
                          <a:spcPts val="0"/>
                        </a:spcAft>
                      </a:pPr>
                      <a:r>
                        <a:rPr lang="en-GB" sz="1400" dirty="0">
                          <a:effectLst/>
                          <a:latin typeface="Calibri"/>
                          <a:ea typeface="Calibri"/>
                          <a:cs typeface="Arial"/>
                        </a:rPr>
                        <a:t> </a:t>
                      </a:r>
                      <a:endParaRPr lang="en-GB" sz="1400" dirty="0">
                        <a:effectLst/>
                        <a:latin typeface="Calibri"/>
                        <a:ea typeface="Calibri"/>
                        <a:cs typeface="Times New Roman"/>
                      </a:endParaRPr>
                    </a:p>
                  </a:txBody>
                  <a:tcPr marL="62143" marR="6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D731F9AC-5009-4C4B-8EAF-75906D4A8264}"/>
              </a:ext>
            </a:extLst>
          </p:cNvPr>
          <p:cNvGraphicFramePr>
            <a:graphicFrameLocks noGrp="1"/>
          </p:cNvGraphicFramePr>
          <p:nvPr>
            <p:ph idx="1"/>
          </p:nvPr>
        </p:nvGraphicFramePr>
        <p:xfrm>
          <a:off x="250825" y="188913"/>
          <a:ext cx="8713788" cy="6413500"/>
        </p:xfrm>
        <a:graphic>
          <a:graphicData uri="http://schemas.openxmlformats.org/drawingml/2006/table">
            <a:tbl>
              <a:tblPr firstRow="1" firstCol="1" bandRow="1"/>
              <a:tblGrid>
                <a:gridCol w="8713788">
                  <a:extLst>
                    <a:ext uri="{9D8B030D-6E8A-4147-A177-3AD203B41FA5}">
                      <a16:colId xmlns:a16="http://schemas.microsoft.com/office/drawing/2014/main" val="20000"/>
                    </a:ext>
                  </a:extLst>
                </a:gridCol>
              </a:tblGrid>
              <a:tr h="420624">
                <a:tc>
                  <a:txBody>
                    <a:bodyPr/>
                    <a:lstStyle/>
                    <a:p>
                      <a:pPr algn="l">
                        <a:lnSpc>
                          <a:spcPct val="115000"/>
                        </a:lnSpc>
                        <a:spcAft>
                          <a:spcPts val="0"/>
                        </a:spcAft>
                      </a:pPr>
                      <a:r>
                        <a:rPr lang="en-GB" sz="2400" b="1" dirty="0">
                          <a:effectLst/>
                          <a:latin typeface="Calibri"/>
                          <a:ea typeface="Calibri"/>
                          <a:cs typeface="Arial"/>
                        </a:rPr>
                        <a:t>Step Two: Evaluating the significance of the factors identified</a:t>
                      </a:r>
                      <a:endParaRPr lang="en-GB" sz="2400" dirty="0">
                        <a:effectLst/>
                        <a:latin typeface="Calibri"/>
                        <a:ea typeface="Calibri"/>
                        <a:cs typeface="Times New Roman"/>
                      </a:endParaRP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5992876">
                <a:tc>
                  <a:txBody>
                    <a:bodyPr/>
                    <a:lstStyle/>
                    <a:p>
                      <a:pPr algn="l">
                        <a:lnSpc>
                          <a:spcPct val="115000"/>
                        </a:lnSpc>
                        <a:spcAft>
                          <a:spcPts val="0"/>
                        </a:spcAft>
                      </a:pPr>
                      <a:r>
                        <a:rPr lang="en-GB" sz="1800" dirty="0">
                          <a:effectLst/>
                          <a:latin typeface="Calibri"/>
                          <a:ea typeface="Calibri"/>
                          <a:cs typeface="Arial"/>
                        </a:rPr>
                        <a:t> </a:t>
                      </a:r>
                      <a:endParaRPr lang="en-GB" sz="1800" dirty="0">
                        <a:effectLst/>
                        <a:latin typeface="Calibri"/>
                        <a:ea typeface="Calibri"/>
                        <a:cs typeface="Times New Roman"/>
                      </a:endParaRPr>
                    </a:p>
                    <a:p>
                      <a:pPr algn="l">
                        <a:lnSpc>
                          <a:spcPct val="115000"/>
                        </a:lnSpc>
                        <a:spcAft>
                          <a:spcPts val="0"/>
                        </a:spcAft>
                      </a:pPr>
                      <a:endParaRPr lang="en-GB" sz="2400" b="1" dirty="0">
                        <a:effectLst/>
                        <a:latin typeface="Calibri"/>
                        <a:ea typeface="Calibri"/>
                        <a:cs typeface="Arial"/>
                      </a:endParaRPr>
                    </a:p>
                    <a:p>
                      <a:pPr algn="l">
                        <a:lnSpc>
                          <a:spcPct val="115000"/>
                        </a:lnSpc>
                        <a:spcAft>
                          <a:spcPts val="0"/>
                        </a:spcAft>
                      </a:pPr>
                      <a:r>
                        <a:rPr lang="en-GB" sz="2400" b="1" dirty="0">
                          <a:effectLst/>
                          <a:latin typeface="Calibri"/>
                          <a:ea typeface="Calibri"/>
                          <a:cs typeface="Arial"/>
                        </a:rPr>
                        <a:t>Confirmed strengths/positive factors:</a:t>
                      </a:r>
                      <a:endParaRPr lang="en-GB" sz="2400" b="1"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Reading running record</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Pupil questionnaire on their perceptions of reading and themselves as readers</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Pre and post reading assessment</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Parental questionnaire</a:t>
                      </a:r>
                      <a:endParaRPr lang="en-GB" sz="2400" dirty="0">
                        <a:effectLst/>
                        <a:latin typeface="Calibri"/>
                        <a:ea typeface="Calibri"/>
                        <a:cs typeface="Times New Roman"/>
                      </a:endParaRPr>
                    </a:p>
                    <a:p>
                      <a:pPr marL="457200" algn="l">
                        <a:lnSpc>
                          <a:spcPct val="115000"/>
                        </a:lnSpc>
                        <a:spcAft>
                          <a:spcPts val="0"/>
                        </a:spcAft>
                      </a:pPr>
                      <a:r>
                        <a:rPr lang="en-GB" sz="2400" dirty="0">
                          <a:effectLst/>
                          <a:latin typeface="Calibri"/>
                          <a:ea typeface="Calibri"/>
                          <a:cs typeface="Arial"/>
                        </a:rPr>
                        <a:t> </a:t>
                      </a:r>
                      <a:endParaRPr lang="en-GB" sz="2400" dirty="0">
                        <a:effectLst/>
                        <a:latin typeface="Calibri"/>
                        <a:ea typeface="Calibri"/>
                        <a:cs typeface="Times New Roman"/>
                      </a:endParaRPr>
                    </a:p>
                    <a:p>
                      <a:pPr marL="457200" algn="l">
                        <a:lnSpc>
                          <a:spcPct val="115000"/>
                        </a:lnSpc>
                        <a:spcAft>
                          <a:spcPts val="0"/>
                        </a:spcAft>
                      </a:pPr>
                      <a:r>
                        <a:rPr lang="en-GB" sz="1800" dirty="0">
                          <a:effectLst/>
                          <a:latin typeface="Calibri"/>
                          <a:ea typeface="Calibri"/>
                          <a:cs typeface="Arial"/>
                        </a:rPr>
                        <a:t> </a:t>
                      </a:r>
                      <a:endParaRPr lang="en-GB" sz="1800" dirty="0">
                        <a:effectLst/>
                        <a:latin typeface="Calibri"/>
                      </a:endParaRPr>
                    </a:p>
                    <a:p>
                      <a:pPr marL="457200" algn="l">
                        <a:lnSpc>
                          <a:spcPct val="115000"/>
                        </a:lnSpc>
                        <a:spcAft>
                          <a:spcPts val="0"/>
                        </a:spcAft>
                      </a:pPr>
                      <a:r>
                        <a:rPr lang="en-GB" sz="1800" dirty="0">
                          <a:effectLst/>
                          <a:latin typeface="Calibri"/>
                          <a:ea typeface="Calibri"/>
                          <a:cs typeface="Arial"/>
                        </a:rPr>
                        <a:t> </a:t>
                      </a:r>
                      <a:endParaRPr lang="en-GB" sz="1800" dirty="0">
                        <a:effectLst/>
                        <a:latin typeface="Calibri"/>
                      </a:endParaRP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9D45D202-A6C8-734C-8BEE-B5D41CC99FEE}"/>
              </a:ext>
            </a:extLst>
          </p:cNvPr>
          <p:cNvGraphicFramePr>
            <a:graphicFrameLocks noGrp="1"/>
          </p:cNvGraphicFramePr>
          <p:nvPr>
            <p:ph idx="1"/>
          </p:nvPr>
        </p:nvGraphicFramePr>
        <p:xfrm>
          <a:off x="179388" y="333375"/>
          <a:ext cx="8713787" cy="6413500"/>
        </p:xfrm>
        <a:graphic>
          <a:graphicData uri="http://schemas.openxmlformats.org/drawingml/2006/table">
            <a:tbl>
              <a:tblPr firstRow="1" firstCol="1" bandRow="1"/>
              <a:tblGrid>
                <a:gridCol w="8713787">
                  <a:extLst>
                    <a:ext uri="{9D8B030D-6E8A-4147-A177-3AD203B41FA5}">
                      <a16:colId xmlns:a16="http://schemas.microsoft.com/office/drawing/2014/main" val="20000"/>
                    </a:ext>
                  </a:extLst>
                </a:gridCol>
              </a:tblGrid>
              <a:tr h="420624">
                <a:tc>
                  <a:txBody>
                    <a:bodyPr/>
                    <a:lstStyle/>
                    <a:p>
                      <a:pPr algn="l">
                        <a:lnSpc>
                          <a:spcPct val="115000"/>
                        </a:lnSpc>
                        <a:spcAft>
                          <a:spcPts val="0"/>
                        </a:spcAft>
                      </a:pPr>
                      <a:r>
                        <a:rPr lang="en-GB" sz="2400" b="1" dirty="0">
                          <a:effectLst/>
                          <a:latin typeface="Calibri"/>
                          <a:ea typeface="Calibri"/>
                          <a:cs typeface="Arial"/>
                        </a:rPr>
                        <a:t>Step Two: Evaluating the significance of the factors identified</a:t>
                      </a:r>
                      <a:endParaRPr lang="en-GB" sz="2400" dirty="0">
                        <a:effectLst/>
                        <a:latin typeface="Calibri"/>
                        <a:ea typeface="Calibri"/>
                        <a:cs typeface="Times New Roman"/>
                      </a:endParaRP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5992876">
                <a:tc>
                  <a:txBody>
                    <a:bodyPr/>
                    <a:lstStyle/>
                    <a:p>
                      <a:pPr algn="l">
                        <a:lnSpc>
                          <a:spcPct val="115000"/>
                        </a:lnSpc>
                        <a:spcAft>
                          <a:spcPts val="0"/>
                        </a:spcAft>
                      </a:pPr>
                      <a:r>
                        <a:rPr lang="en-GB" sz="1800" dirty="0">
                          <a:effectLst/>
                          <a:latin typeface="Calibri"/>
                          <a:ea typeface="Calibri"/>
                          <a:cs typeface="Arial"/>
                        </a:rPr>
                        <a:t> </a:t>
                      </a:r>
                      <a:endParaRPr lang="en-GB" sz="1800" dirty="0">
                        <a:effectLst/>
                        <a:latin typeface="Calibri"/>
                        <a:ea typeface="Calibri"/>
                        <a:cs typeface="Times New Roman"/>
                      </a:endParaRPr>
                    </a:p>
                    <a:p>
                      <a:pPr marL="457200" algn="l">
                        <a:lnSpc>
                          <a:spcPct val="115000"/>
                        </a:lnSpc>
                        <a:spcAft>
                          <a:spcPts val="0"/>
                        </a:spcAft>
                      </a:pPr>
                      <a:r>
                        <a:rPr lang="en-GB" sz="2400" dirty="0">
                          <a:effectLst/>
                          <a:latin typeface="Calibri"/>
                          <a:ea typeface="Calibri"/>
                          <a:cs typeface="Arial"/>
                        </a:rPr>
                        <a:t> </a:t>
                      </a:r>
                      <a:endParaRPr lang="en-GB" sz="2400" b="1" dirty="0">
                        <a:effectLst/>
                        <a:latin typeface="Calibri"/>
                        <a:ea typeface="Calibri"/>
                        <a:cs typeface="Arial"/>
                      </a:endParaRPr>
                    </a:p>
                    <a:p>
                      <a:pPr algn="l">
                        <a:lnSpc>
                          <a:spcPct val="115000"/>
                        </a:lnSpc>
                        <a:spcAft>
                          <a:spcPts val="0"/>
                        </a:spcAft>
                      </a:pPr>
                      <a:r>
                        <a:rPr lang="en-GB" sz="2400" b="1" dirty="0">
                          <a:effectLst/>
                          <a:latin typeface="Calibri"/>
                          <a:ea typeface="Calibri"/>
                          <a:cs typeface="Arial"/>
                        </a:rPr>
                        <a:t>Confirmed pressures/negative factors:</a:t>
                      </a:r>
                      <a:endParaRPr lang="en-GB" sz="2400" b="1"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Resistance to change</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New vocabulary to </a:t>
                      </a:r>
                      <a:r>
                        <a:rPr lang="en-GB" sz="2400" dirty="0" err="1">
                          <a:effectLst/>
                          <a:latin typeface="Calibri"/>
                          <a:ea typeface="Calibri"/>
                          <a:cs typeface="Arial"/>
                        </a:rPr>
                        <a:t>mindset</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New teaching approaches</a:t>
                      </a:r>
                      <a:endParaRPr lang="en-GB" sz="2400" dirty="0">
                        <a:effectLst/>
                        <a:latin typeface="Calibri"/>
                        <a:ea typeface="Calibri"/>
                        <a:cs typeface="Times New Roman"/>
                      </a:endParaRPr>
                    </a:p>
                    <a:p>
                      <a:pPr marL="342900" lvl="0" indent="-342900" algn="l">
                        <a:lnSpc>
                          <a:spcPct val="115000"/>
                        </a:lnSpc>
                        <a:spcAft>
                          <a:spcPts val="0"/>
                        </a:spcAft>
                        <a:buFont typeface="Symbol"/>
                        <a:buChar char=""/>
                      </a:pPr>
                      <a:r>
                        <a:rPr lang="en-GB" sz="2400" dirty="0">
                          <a:effectLst/>
                          <a:latin typeface="Calibri"/>
                          <a:ea typeface="Calibri"/>
                          <a:cs typeface="Arial"/>
                        </a:rPr>
                        <a:t>Assessment data</a:t>
                      </a:r>
                      <a:endParaRPr lang="en-GB" sz="2400" dirty="0">
                        <a:effectLst/>
                        <a:latin typeface="Calibri"/>
                        <a:ea typeface="Calibri"/>
                        <a:cs typeface="Times New Roman"/>
                      </a:endParaRPr>
                    </a:p>
                    <a:p>
                      <a:pPr marL="457200" algn="l">
                        <a:lnSpc>
                          <a:spcPct val="115000"/>
                        </a:lnSpc>
                        <a:spcAft>
                          <a:spcPts val="0"/>
                        </a:spcAft>
                      </a:pPr>
                      <a:r>
                        <a:rPr lang="en-GB" sz="1800" dirty="0">
                          <a:effectLst/>
                          <a:latin typeface="Calibri"/>
                          <a:ea typeface="Calibri"/>
                          <a:cs typeface="Arial"/>
                        </a:rPr>
                        <a:t> </a:t>
                      </a:r>
                      <a:endParaRPr lang="en-GB" sz="1800" dirty="0">
                        <a:effectLst/>
                        <a:latin typeface="Calibri"/>
                      </a:endParaRPr>
                    </a:p>
                    <a:p>
                      <a:pPr marL="457200" algn="l">
                        <a:lnSpc>
                          <a:spcPct val="115000"/>
                        </a:lnSpc>
                        <a:spcAft>
                          <a:spcPts val="0"/>
                        </a:spcAft>
                      </a:pPr>
                      <a:r>
                        <a:rPr lang="en-GB" sz="1800" dirty="0">
                          <a:effectLst/>
                          <a:latin typeface="Calibri"/>
                          <a:ea typeface="Calibri"/>
                          <a:cs typeface="Arial"/>
                        </a:rPr>
                        <a:t> </a:t>
                      </a:r>
                      <a:endParaRPr lang="en-GB" sz="1800" dirty="0">
                        <a:effectLst/>
                        <a:latin typeface="Calibri"/>
                      </a:endParaRP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DBD9CF6D-F12B-4242-A9B8-4D8CB85E63FE}"/>
              </a:ext>
            </a:extLst>
          </p:cNvPr>
          <p:cNvSpPr>
            <a:spLocks noGrp="1"/>
          </p:cNvSpPr>
          <p:nvPr>
            <p:ph idx="1"/>
          </p:nvPr>
        </p:nvSpPr>
        <p:spPr bwMode="auto">
          <a:xfrm>
            <a:off x="468313" y="1268413"/>
            <a:ext cx="822960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GB" altLang="en-US" sz="2400"/>
          </a:p>
          <a:p>
            <a:pPr marL="0" indent="0">
              <a:buFont typeface="Arial" panose="020B0604020202020204" pitchFamily="34" charset="0"/>
              <a:buNone/>
            </a:pPr>
            <a:r>
              <a:rPr lang="en-GB" altLang="en-US" sz="2400"/>
              <a:t>To enhance professional knowledge</a:t>
            </a:r>
          </a:p>
          <a:p>
            <a:pPr marL="0" indent="0">
              <a:buFont typeface="Arial" panose="020B0604020202020204" pitchFamily="34" charset="0"/>
              <a:buNone/>
            </a:pPr>
            <a:endParaRPr lang="en-GB" altLang="en-US" sz="2400"/>
          </a:p>
          <a:p>
            <a:pPr marL="0" indent="0">
              <a:buFont typeface="Arial" panose="020B0604020202020204" pitchFamily="34" charset="0"/>
              <a:buNone/>
            </a:pPr>
            <a:r>
              <a:rPr lang="en-GB" altLang="en-US" sz="2400"/>
              <a:t>An emphasis on sharing ideas and knowledge </a:t>
            </a:r>
          </a:p>
          <a:p>
            <a:pPr marL="0" indent="0">
              <a:buFont typeface="Arial" panose="020B0604020202020204" pitchFamily="34" charset="0"/>
              <a:buNone/>
            </a:pPr>
            <a:endParaRPr lang="en-GB" altLang="en-US" sz="2400"/>
          </a:p>
          <a:p>
            <a:pPr marL="0" indent="0">
              <a:buFont typeface="Arial" panose="020B0604020202020204" pitchFamily="34" charset="0"/>
              <a:buNone/>
            </a:pPr>
            <a:r>
              <a:rPr lang="en-GB" altLang="en-US" sz="2400"/>
              <a:t>School as a ‘professional learning community’. </a:t>
            </a:r>
          </a:p>
          <a:p>
            <a:pPr marL="0" indent="0">
              <a:buFont typeface="Arial" panose="020B0604020202020204" pitchFamily="34" charset="0"/>
              <a:buNone/>
            </a:pPr>
            <a:endParaRPr lang="en-GB" altLang="en-US" sz="2000"/>
          </a:p>
        </p:txBody>
      </p:sp>
      <p:sp>
        <p:nvSpPr>
          <p:cNvPr id="21507" name="Title 3">
            <a:extLst>
              <a:ext uri="{FF2B5EF4-FFF2-40B4-BE49-F238E27FC236}">
                <a16:creationId xmlns:a16="http://schemas.microsoft.com/office/drawing/2014/main" id="{89CB7C65-2B67-E247-B6CC-189064238B23}"/>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solidFill>
                  <a:srgbClr val="3677D6"/>
                </a:solidFill>
              </a:rPr>
              <a:t>Lesson Study: Why do it? </a:t>
            </a:r>
            <a:r>
              <a:rPr lang="en-GB" altLang="en-US"/>
              <a:t/>
            </a:r>
            <a:br>
              <a:rPr lang="en-GB" altLang="en-US"/>
            </a:b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3823BA7B-9299-384A-BBB4-39E423888517}"/>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solidFill>
                  <a:srgbClr val="3677D6"/>
                </a:solidFill>
              </a:rPr>
              <a:t>Seminar objectives</a:t>
            </a:r>
          </a:p>
        </p:txBody>
      </p:sp>
      <p:sp>
        <p:nvSpPr>
          <p:cNvPr id="3075" name="Content Placeholder 2">
            <a:extLst>
              <a:ext uri="{FF2B5EF4-FFF2-40B4-BE49-F238E27FC236}">
                <a16:creationId xmlns:a16="http://schemas.microsoft.com/office/drawing/2014/main" id="{25FE015D-76B0-5A4F-AFD7-C2B7BFE42C7F}"/>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GB" altLang="en-US"/>
              <a:t>This seminar will examine how a group of schools in ERC have collaborated using the School Improvement Partnership model to implement  ‘Building Learning Power’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94F2CCF1-86C2-4D40-90CD-F93A6667105D}"/>
              </a:ext>
            </a:extLst>
          </p:cNvPr>
          <p:cNvSpPr>
            <a:spLocks noGrp="1"/>
          </p:cNvSpPr>
          <p:nvPr>
            <p:ph idx="1"/>
          </p:nvPr>
        </p:nvSpPr>
        <p:spPr bwMode="auto">
          <a:xfrm>
            <a:off x="468313" y="1268413"/>
            <a:ext cx="822960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GB" altLang="en-US" sz="2000"/>
          </a:p>
          <a:p>
            <a:pPr marL="0" indent="0">
              <a:buFont typeface="Arial" panose="020B0604020202020204" pitchFamily="34" charset="0"/>
              <a:buNone/>
            </a:pPr>
            <a:r>
              <a:rPr lang="en-GB" altLang="en-US" sz="2400"/>
              <a:t>1. Setting goals </a:t>
            </a:r>
          </a:p>
          <a:p>
            <a:pPr marL="0" indent="0">
              <a:buFont typeface="Arial" panose="020B0604020202020204" pitchFamily="34" charset="0"/>
              <a:buNone/>
            </a:pPr>
            <a:r>
              <a:rPr lang="en-GB" altLang="en-US" sz="2400"/>
              <a:t>2. Planning the lesson (see handout for structure)</a:t>
            </a:r>
          </a:p>
          <a:p>
            <a:pPr marL="0" indent="0">
              <a:buFont typeface="Arial" panose="020B0604020202020204" pitchFamily="34" charset="0"/>
              <a:buNone/>
            </a:pPr>
            <a:r>
              <a:rPr lang="en-GB" altLang="en-US" sz="2400"/>
              <a:t>3. Teaching and observing </a:t>
            </a:r>
          </a:p>
          <a:p>
            <a:pPr marL="0" indent="0">
              <a:buFont typeface="Arial" panose="020B0604020202020204" pitchFamily="34" charset="0"/>
              <a:buNone/>
            </a:pPr>
            <a:r>
              <a:rPr lang="en-GB" altLang="en-US" sz="2400"/>
              <a:t>4. Debriefing – sharing evidence of student learning. </a:t>
            </a:r>
          </a:p>
          <a:p>
            <a:pPr marL="0" indent="0">
              <a:buFont typeface="Arial" panose="020B0604020202020204" pitchFamily="34" charset="0"/>
              <a:buNone/>
            </a:pPr>
            <a:r>
              <a:rPr lang="en-GB" altLang="en-US" sz="2400"/>
              <a:t>5. Revising </a:t>
            </a:r>
          </a:p>
          <a:p>
            <a:pPr marL="0" indent="0">
              <a:buFont typeface="Arial" panose="020B0604020202020204" pitchFamily="34" charset="0"/>
              <a:buNone/>
            </a:pPr>
            <a:r>
              <a:rPr lang="en-GB" altLang="en-US" sz="2400"/>
              <a:t>6. Reflection and sharing </a:t>
            </a:r>
          </a:p>
        </p:txBody>
      </p:sp>
      <p:sp>
        <p:nvSpPr>
          <p:cNvPr id="22531" name="Title 3">
            <a:extLst>
              <a:ext uri="{FF2B5EF4-FFF2-40B4-BE49-F238E27FC236}">
                <a16:creationId xmlns:a16="http://schemas.microsoft.com/office/drawing/2014/main" id="{A5F0F112-8921-9944-844F-AA978C5A2C03}"/>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solidFill>
                  <a:srgbClr val="3677D6"/>
                </a:solidFill>
              </a:rPr>
              <a:t>Lesson Study: Key stages </a:t>
            </a:r>
            <a:r>
              <a:rPr lang="en-GB" altLang="en-US"/>
              <a:t/>
            </a:r>
            <a:br>
              <a:rPr lang="en-GB" altLang="en-US"/>
            </a:br>
            <a:endParaRPr lang="en-GB"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B1B543E-441B-3A4C-B92F-836732FE3D40}"/>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solidFill>
                  <a:srgbClr val="3677D6"/>
                </a:solidFill>
              </a:rPr>
              <a:t>Measuring Impact so far…</a:t>
            </a:r>
          </a:p>
        </p:txBody>
      </p:sp>
      <p:sp>
        <p:nvSpPr>
          <p:cNvPr id="23555" name="Content Placeholder 2">
            <a:extLst>
              <a:ext uri="{FF2B5EF4-FFF2-40B4-BE49-F238E27FC236}">
                <a16:creationId xmlns:a16="http://schemas.microsoft.com/office/drawing/2014/main" id="{0B14DFEF-1FD1-514E-8494-59FCE411992A}"/>
              </a:ext>
            </a:extLst>
          </p:cNvPr>
          <p:cNvSpPr>
            <a:spLocks noGrp="1"/>
          </p:cNvSpPr>
          <p:nvPr>
            <p:ph idx="1"/>
          </p:nvPr>
        </p:nvSpPr>
        <p:spPr bwMode="auto">
          <a:xfrm>
            <a:off x="468313" y="1268413"/>
            <a:ext cx="8229600" cy="32400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Leuven scale</a:t>
            </a:r>
          </a:p>
          <a:p>
            <a:r>
              <a:rPr lang="en-GB" altLang="en-US"/>
              <a:t>Neale analysis</a:t>
            </a:r>
          </a:p>
          <a:p>
            <a:r>
              <a:rPr lang="en-GB" altLang="en-US"/>
              <a:t>SNSA</a:t>
            </a:r>
          </a:p>
          <a:p>
            <a:r>
              <a:rPr lang="en-GB" altLang="en-US"/>
              <a:t>ER Standardised tests</a:t>
            </a:r>
          </a:p>
          <a:p>
            <a:endParaRPr lang="en-GB"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16419DAF-C7AE-A448-BD41-43D60DCCD639}"/>
              </a:ext>
            </a:extLst>
          </p:cNvPr>
          <p:cNvGraphicFramePr>
            <a:graphicFrameLocks noGrp="1"/>
          </p:cNvGraphicFramePr>
          <p:nvPr>
            <p:ph idx="1"/>
            <p:extLst>
              <p:ext uri="{D42A27DB-BD31-4B8C-83A1-F6EECF244321}">
                <p14:modId xmlns:p14="http://schemas.microsoft.com/office/powerpoint/2010/main" val="347271499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Title 2">
            <a:extLst>
              <a:ext uri="{FF2B5EF4-FFF2-40B4-BE49-F238E27FC236}">
                <a16:creationId xmlns:a16="http://schemas.microsoft.com/office/drawing/2014/main" id="{FF0C0FAD-28B1-9741-9F7C-D4086D0D769A}"/>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Measuring Impact and Next Steps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68D1741-85BA-DB48-8794-893FB55F095D}"/>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Thank you for listening!</a:t>
            </a:r>
          </a:p>
        </p:txBody>
      </p:sp>
      <p:sp>
        <p:nvSpPr>
          <p:cNvPr id="25603" name="Content Placeholder 2">
            <a:extLst>
              <a:ext uri="{FF2B5EF4-FFF2-40B4-BE49-F238E27FC236}">
                <a16:creationId xmlns:a16="http://schemas.microsoft.com/office/drawing/2014/main" id="{BF3FA3E8-A0F7-0349-A9FD-1B3F7847FEBB}"/>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Any questions?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7F8B415-BF6F-794B-BAB3-9E32FD2650A0}"/>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Self Evaluation</a:t>
            </a:r>
          </a:p>
        </p:txBody>
      </p:sp>
      <p:graphicFrame>
        <p:nvGraphicFramePr>
          <p:cNvPr id="4" name="Content Placeholder 3">
            <a:extLst>
              <a:ext uri="{FF2B5EF4-FFF2-40B4-BE49-F238E27FC236}">
                <a16:creationId xmlns:a16="http://schemas.microsoft.com/office/drawing/2014/main" id="{90D8B7FD-4AE1-724F-A8C8-B981FD9A1BDB}"/>
              </a:ext>
            </a:extLst>
          </p:cNvPr>
          <p:cNvGraphicFramePr>
            <a:graphicFrameLocks noGrp="1"/>
          </p:cNvGraphicFramePr>
          <p:nvPr>
            <p:ph idx="1"/>
          </p:nvPr>
        </p:nvGraphicFramePr>
        <p:xfrm>
          <a:off x="107504" y="1268760"/>
          <a:ext cx="885698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100" name="Picture 3">
            <a:extLst>
              <a:ext uri="{FF2B5EF4-FFF2-40B4-BE49-F238E27FC236}">
                <a16:creationId xmlns:a16="http://schemas.microsoft.com/office/drawing/2014/main" id="{EF44BC4B-1882-9245-8BE5-2EE83CCEB34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2838" y="5373688"/>
            <a:ext cx="827087" cy="827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BE33B5B-8A85-164A-B860-D32216182B32}"/>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PEF Funding and NIF Priorities</a:t>
            </a:r>
          </a:p>
        </p:txBody>
      </p:sp>
      <p:pic>
        <p:nvPicPr>
          <p:cNvPr id="5123" name="Content Placeholder 2">
            <a:extLst>
              <a:ext uri="{FF2B5EF4-FFF2-40B4-BE49-F238E27FC236}">
                <a16:creationId xmlns:a16="http://schemas.microsoft.com/office/drawing/2014/main" id="{AFBF9AD4-685B-234D-844F-BD5A27AAD794}"/>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288" y="1196975"/>
            <a:ext cx="5386387"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3">
            <a:extLst>
              <a:ext uri="{FF2B5EF4-FFF2-40B4-BE49-F238E27FC236}">
                <a16:creationId xmlns:a16="http://schemas.microsoft.com/office/drawing/2014/main" id="{E8D7C113-9264-BA4F-BE88-7EE36441D88B}"/>
              </a:ext>
            </a:extLst>
          </p:cNvPr>
          <p:cNvSpPr txBox="1">
            <a:spLocks noChangeArrowheads="1"/>
          </p:cNvSpPr>
          <p:nvPr/>
        </p:nvSpPr>
        <p:spPr bwMode="auto">
          <a:xfrm>
            <a:off x="4643438" y="1341438"/>
            <a:ext cx="42497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GB" altLang="en-US"/>
              <a:t>“We want to continue to improve the professionalism of our teachers and the quality and impact of their professional learning”</a:t>
            </a:r>
          </a:p>
        </p:txBody>
      </p:sp>
      <p:sp>
        <p:nvSpPr>
          <p:cNvPr id="5125" name="TextBox 4">
            <a:extLst>
              <a:ext uri="{FF2B5EF4-FFF2-40B4-BE49-F238E27FC236}">
                <a16:creationId xmlns:a16="http://schemas.microsoft.com/office/drawing/2014/main" id="{CDF246D3-2A13-9D45-B4E6-312CF346A9F8}"/>
              </a:ext>
            </a:extLst>
          </p:cNvPr>
          <p:cNvSpPr txBox="1">
            <a:spLocks noChangeArrowheads="1"/>
          </p:cNvSpPr>
          <p:nvPr/>
        </p:nvSpPr>
        <p:spPr bwMode="auto">
          <a:xfrm>
            <a:off x="5880100" y="2997200"/>
            <a:ext cx="315595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GB" altLang="en-US"/>
              <a:t>“Ensuring the highest professional standards for all teachers in Scotland will help to ensure the highest standards and expectations for all children and young people.”</a:t>
            </a:r>
          </a:p>
        </p:txBody>
      </p:sp>
      <p:sp>
        <p:nvSpPr>
          <p:cNvPr id="5126" name="TextBox 6">
            <a:extLst>
              <a:ext uri="{FF2B5EF4-FFF2-40B4-BE49-F238E27FC236}">
                <a16:creationId xmlns:a16="http://schemas.microsoft.com/office/drawing/2014/main" id="{14A4E7E1-0DBB-D540-93C3-69E0985B54D2}"/>
              </a:ext>
            </a:extLst>
          </p:cNvPr>
          <p:cNvSpPr txBox="1">
            <a:spLocks noChangeArrowheads="1"/>
          </p:cNvSpPr>
          <p:nvPr/>
        </p:nvSpPr>
        <p:spPr bwMode="auto">
          <a:xfrm>
            <a:off x="5364163" y="5373688"/>
            <a:ext cx="3419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GB" altLang="en-US"/>
              <a:t>National Improvement Framework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57884F7-96C1-A64E-B0B0-85163ADBF1F6}"/>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Targeted Groups</a:t>
            </a:r>
          </a:p>
        </p:txBody>
      </p:sp>
      <p:sp>
        <p:nvSpPr>
          <p:cNvPr id="6147" name="Content Placeholder 2">
            <a:extLst>
              <a:ext uri="{FF2B5EF4-FFF2-40B4-BE49-F238E27FC236}">
                <a16:creationId xmlns:a16="http://schemas.microsoft.com/office/drawing/2014/main" id="{53B3E1C2-5134-5644-9CD6-BC67E1D6FB02}"/>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Existing Data: </a:t>
            </a:r>
          </a:p>
          <a:p>
            <a:pPr lvl="2" indent="-342900">
              <a:buFont typeface="Courier New" panose="02070309020205020404" pitchFamily="49" charset="0"/>
              <a:buChar char="o"/>
            </a:pPr>
            <a:r>
              <a:rPr lang="en-GB" altLang="en-US"/>
              <a:t>Lowest 20%</a:t>
            </a:r>
          </a:p>
          <a:p>
            <a:pPr lvl="2" indent="-342900">
              <a:buFont typeface="Courier New" panose="02070309020205020404" pitchFamily="49" charset="0"/>
              <a:buChar char="o"/>
            </a:pPr>
            <a:r>
              <a:rPr lang="en-GB" altLang="en-US"/>
              <a:t>SIMD 1-4 </a:t>
            </a:r>
          </a:p>
          <a:p>
            <a:pPr lvl="2" indent="-342900">
              <a:buFont typeface="Courier New" panose="02070309020205020404" pitchFamily="49" charset="0"/>
              <a:buChar char="o"/>
            </a:pPr>
            <a:r>
              <a:rPr lang="en-GB" altLang="en-US"/>
              <a:t>Standardised test scores</a:t>
            </a:r>
          </a:p>
          <a:p>
            <a:pPr lvl="2" indent="-342900">
              <a:buFont typeface="Courier New" panose="02070309020205020404" pitchFamily="49" charset="0"/>
              <a:buChar char="o"/>
            </a:pPr>
            <a:r>
              <a:rPr lang="en-GB" altLang="en-US"/>
              <a:t>Gender differences</a:t>
            </a:r>
          </a:p>
          <a:p>
            <a:endParaRPr lang="en-GB"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3511104-DC6B-D342-A569-B7A4D80E3B3D}"/>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BLP Programme</a:t>
            </a:r>
          </a:p>
        </p:txBody>
      </p:sp>
      <p:graphicFrame>
        <p:nvGraphicFramePr>
          <p:cNvPr id="4" name="Content Placeholder 3">
            <a:extLst>
              <a:ext uri="{FF2B5EF4-FFF2-40B4-BE49-F238E27FC236}">
                <a16:creationId xmlns:a16="http://schemas.microsoft.com/office/drawing/2014/main" id="{83519EB0-9DA5-EF4F-AA53-518AD713189A}"/>
              </a:ext>
            </a:extLst>
          </p:cNvPr>
          <p:cNvGraphicFramePr>
            <a:graphicFrameLocks noGrp="1"/>
          </p:cNvGraphicFramePr>
          <p:nvPr>
            <p:ph idx="1"/>
          </p:nvPr>
        </p:nvGraphicFramePr>
        <p:xfrm>
          <a:off x="395536" y="1628800"/>
          <a:ext cx="8507288" cy="4925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600B2A8-482A-2041-9B56-7888D9E55E7D}"/>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Pupils response … so far</a:t>
            </a:r>
          </a:p>
        </p:txBody>
      </p:sp>
      <p:sp>
        <p:nvSpPr>
          <p:cNvPr id="9219" name="Content Placeholder 2">
            <a:extLst>
              <a:ext uri="{FF2B5EF4-FFF2-40B4-BE49-F238E27FC236}">
                <a16:creationId xmlns:a16="http://schemas.microsoft.com/office/drawing/2014/main" id="{48562716-0070-7145-ADE0-1FB529805114}"/>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2EE0408-FFEC-4A47-A74C-DDAC3D7EC2A0}"/>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Target Groups of Pupils</a:t>
            </a:r>
          </a:p>
        </p:txBody>
      </p:sp>
      <p:sp>
        <p:nvSpPr>
          <p:cNvPr id="3" name="Content Placeholder 2">
            <a:extLst>
              <a:ext uri="{FF2B5EF4-FFF2-40B4-BE49-F238E27FC236}">
                <a16:creationId xmlns:a16="http://schemas.microsoft.com/office/drawing/2014/main" id="{2B2E73DD-3433-DA4A-91CB-BAF8CAB981FA}"/>
              </a:ext>
            </a:extLst>
          </p:cNvPr>
          <p:cNvSpPr>
            <a:spLocks noGrp="1"/>
          </p:cNvSpPr>
          <p:nvPr>
            <p:ph idx="1"/>
          </p:nvPr>
        </p:nvSpPr>
        <p:spPr/>
        <p:txBody>
          <a:bodyPr/>
          <a:lstStyle/>
          <a:p>
            <a:pPr>
              <a:buFont typeface="Arial" charset="0"/>
              <a:buChar char="•"/>
              <a:defRPr/>
            </a:pPr>
            <a:r>
              <a:rPr lang="en-GB" dirty="0"/>
              <a:t>SIPP </a:t>
            </a:r>
          </a:p>
          <a:p>
            <a:pPr>
              <a:buFont typeface="Arial" charset="0"/>
              <a:buChar char="•"/>
              <a:defRPr/>
            </a:pPr>
            <a:r>
              <a:rPr lang="en-GB" dirty="0"/>
              <a:t>St Thomas’ and </a:t>
            </a:r>
            <a:r>
              <a:rPr lang="en-GB" dirty="0" err="1"/>
              <a:t>Hillview</a:t>
            </a:r>
            <a:r>
              <a:rPr lang="en-GB" dirty="0"/>
              <a:t> previous SIPP</a:t>
            </a:r>
          </a:p>
          <a:p>
            <a:pPr>
              <a:buFont typeface="Arial" charset="0"/>
              <a:buChar char="•"/>
              <a:defRPr/>
            </a:pPr>
            <a:r>
              <a:rPr lang="en-GB" dirty="0"/>
              <a:t>Uplawmoor, St Thomas’ and </a:t>
            </a:r>
            <a:r>
              <a:rPr lang="en-GB" dirty="0" err="1"/>
              <a:t>Hillview</a:t>
            </a:r>
            <a:r>
              <a:rPr lang="en-GB" dirty="0"/>
              <a:t> similar groups of pupils </a:t>
            </a:r>
          </a:p>
          <a:p>
            <a:pPr>
              <a:buFont typeface="Arial" charset="0"/>
              <a:buChar char="•"/>
              <a:defRPr/>
            </a:pPr>
            <a:r>
              <a:rPr lang="en-GB" dirty="0"/>
              <a:t>Interventions: Building Learning Power</a:t>
            </a:r>
          </a:p>
          <a:p>
            <a:pPr>
              <a:buFont typeface="Arial" charset="0"/>
              <a:buChar char="•"/>
              <a:defRPr/>
            </a:pPr>
            <a:r>
              <a:rPr lang="en-GB" dirty="0"/>
              <a:t>Short term study of change</a:t>
            </a:r>
          </a:p>
          <a:p>
            <a:pPr marL="0" indent="0">
              <a:buFont typeface="Arial" charset="0"/>
              <a:buNone/>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DE47760-CB14-1E45-8984-BED577FD6CEE}"/>
              </a:ext>
            </a:extLst>
          </p:cNvPr>
          <p:cNvSpPr>
            <a:spLocks noGrp="1"/>
          </p:cNvSpPr>
          <p:nvPr>
            <p:ph type="title"/>
          </p:nvPr>
        </p:nvSpPr>
        <p:spPr bwMode="auto">
          <a:xfrm>
            <a:off x="457200" y="274638"/>
            <a:ext cx="8229600" cy="1354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solidFill>
                  <a:srgbClr val="3677D6"/>
                </a:solidFill>
              </a:rPr>
              <a:t>School Improvement Partnership Approach</a:t>
            </a:r>
          </a:p>
        </p:txBody>
      </p:sp>
      <p:sp>
        <p:nvSpPr>
          <p:cNvPr id="4099" name="Content Placeholder 1">
            <a:extLst>
              <a:ext uri="{FF2B5EF4-FFF2-40B4-BE49-F238E27FC236}">
                <a16:creationId xmlns:a16="http://schemas.microsoft.com/office/drawing/2014/main" id="{836800D9-9787-4D45-AD3D-AF3232366FA6}"/>
              </a:ext>
            </a:extLst>
          </p:cNvPr>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defRPr/>
            </a:pPr>
            <a:endParaRPr lang="en-GB" sz="1600" dirty="0"/>
          </a:p>
          <a:p>
            <a:pPr>
              <a:buFont typeface="Arial" charset="0"/>
              <a:buChar char="•"/>
              <a:defRPr/>
            </a:pPr>
            <a:r>
              <a:rPr lang="en-GB" sz="2400" dirty="0"/>
              <a:t>Partnership working </a:t>
            </a:r>
          </a:p>
          <a:p>
            <a:pPr>
              <a:buFont typeface="Arial" charset="0"/>
              <a:buChar char="•"/>
              <a:defRPr/>
            </a:pPr>
            <a:r>
              <a:rPr lang="en-GB" sz="2400" dirty="0"/>
              <a:t>The use of action research and evidence </a:t>
            </a:r>
          </a:p>
          <a:p>
            <a:pPr>
              <a:buFont typeface="Arial" charset="0"/>
              <a:buChar char="•"/>
              <a:defRPr/>
            </a:pPr>
            <a:r>
              <a:rPr lang="en-GB" sz="2400" dirty="0"/>
              <a:t>The creation of leadership opportunities </a:t>
            </a:r>
          </a:p>
          <a:p>
            <a:pPr>
              <a:buFont typeface="Arial" charset="0"/>
              <a:buChar char="•"/>
              <a:defRPr/>
            </a:pPr>
            <a:r>
              <a:rPr lang="en-GB" sz="2400" dirty="0"/>
              <a:t>A commitment to reciprocity </a:t>
            </a:r>
          </a:p>
          <a:p>
            <a:pPr>
              <a:buFont typeface="Arial" charset="0"/>
              <a:buChar char="•"/>
              <a:defRPr/>
            </a:pPr>
            <a:r>
              <a:rPr lang="en-GB" sz="2400" dirty="0"/>
              <a:t>The development of arrangements to support long-term collaboration </a:t>
            </a:r>
          </a:p>
          <a:p>
            <a:pPr>
              <a:buFont typeface="Arial" charset="0"/>
              <a:buChar char="•"/>
              <a:defRPr/>
            </a:pPr>
            <a:r>
              <a:rPr lang="en-GB" sz="2400" dirty="0"/>
              <a:t>Explicit links to strategic improvement planning </a:t>
            </a:r>
          </a:p>
          <a:p>
            <a:pPr>
              <a:buFont typeface="Arial" charset="0"/>
              <a:buChar char="•"/>
              <a:defRPr/>
            </a:pPr>
            <a:r>
              <a:rPr lang="en-GB" sz="2400" dirty="0"/>
              <a:t>Diverse range of partners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etadata xmlns="http://www.objective.com/ecm/document/metadata/53D26341A57B383EE0540010E0463CCA" version="1.0.0">
  <systemFields>
    <field name="Objective-Id">
      <value order="0">A20628412</value>
    </field>
    <field name="Objective-Title">
      <value order="0">PEF West 2 St Thomas Hillview PS TO PUBLISH</value>
    </field>
    <field name="Objective-Description">
      <value order="0"/>
    </field>
    <field name="Objective-CreationStamp">
      <value order="0">2018-03-26T14:45:58Z</value>
    </field>
    <field name="Objective-IsApproved">
      <value order="0">false</value>
    </field>
    <field name="Objective-IsPublished">
      <value order="0">false</value>
    </field>
    <field name="Objective-DatePublished">
      <value order="0"/>
    </field>
    <field name="Objective-ModificationStamp">
      <value order="0">2018-04-04T11:09:44Z</value>
    </field>
    <field name="Objective-Owner">
      <value order="0">Walker, Joe J (U417636)</value>
    </field>
    <field name="Objective-Path">
      <value order="0">Objective Global Folder:SG File Plan:Education, careers and employment:Education and skills:Schools - Governance, management and finance:Advice and policy: Schools - governance, management and finance:Scottish Attainment Challenge: Pupil Equity Funding: Events: 2016-2021</value>
    </field>
    <field name="Objective-Parent">
      <value order="0">Scottish Attainment Challenge: Pupil Equity Funding: Events: 2016-2021</value>
    </field>
    <field name="Objective-State">
      <value order="0">Being Drafted</value>
    </field>
    <field name="Objective-VersionId">
      <value order="0">vA28920447</value>
    </field>
    <field name="Objective-Version">
      <value order="0">0.1</value>
    </field>
    <field name="Objective-VersionNumber">
      <value order="0">1</value>
    </field>
    <field name="Objective-VersionComment">
      <value order="0"/>
    </field>
    <field name="Objective-FileNumber">
      <value order="0">qA627808</value>
    </field>
    <field name="Objective-Classification">
      <value order="0">OFFICIAL</value>
    </field>
    <field name="Objective-Caveats">
      <value order="0">Caveat for access to SG Fileplan</value>
    </field>
  </systemFields>
  <catalogues>
    <catalogue name="Document Type Catalogue" type="type" ori="id:cA35">
      <field name="Objective-Connect Creator">
        <value order="0"/>
      </field>
      <field name="Objective-Date Received">
        <value order="0"/>
      </field>
      <field name="Objective-Date of Original">
        <value order="0"/>
      </field>
      <field name="Objective-SG Web Publication - Category">
        <value order="0"/>
      </field>
      <field name="Objective-SG Web Publication - Category 2 Classification">
        <value order="0"/>
      </field>
    </catalogue>
  </catalogues>
</metadata>
</file>

<file path=customXml/item2.xml><?xml version="1.0" encoding="utf-8"?>
<ct:contentTypeSchema xmlns:ct="http://schemas.microsoft.com/office/2006/metadata/contentType" xmlns:ma="http://schemas.microsoft.com/office/2006/metadata/properties/metaAttributes" ct:_="" ma:_="" ma:contentTypeName="Document" ma:contentTypeID="0x010100403EDB45499E3C4A9CABBFB5D3A49FC1" ma:contentTypeVersion="" ma:contentTypeDescription="Create a new document." ma:contentTypeScope="" ma:versionID="5c5f75ac7c3d579760b9791698263576">
  <xsd:schema xmlns:xsd="http://www.w3.org/2001/XMLSchema" xmlns:xs="http://www.w3.org/2001/XMLSchema" xmlns:p="http://schemas.microsoft.com/office/2006/metadata/properties" xmlns:ns2="1b74abb2-0bc9-42e8-aab0-5e5156035123" targetNamespace="http://schemas.microsoft.com/office/2006/metadata/properties" ma:root="true" ma:fieldsID="b9ac8e7a53c5cc55c3a307b0fefe977b" ns2:_="">
    <xsd:import namespace="1b74abb2-0bc9-42e8-aab0-5e51560351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74abb2-0bc9-42e8-aab0-5e51560351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45109E-2DDF-40CB-AC2B-FF9B10C90820}"/>
</file>

<file path=customXml/itemProps2.xml><?xml version="1.0" encoding="utf-8"?>
<ds:datastoreItem xmlns:ds="http://schemas.openxmlformats.org/officeDocument/2006/customXml" ds:itemID="{E8C7451C-F7F9-4E90-8A6E-8AE367348E31}"/>
</file>

<file path=customXml/itemProps3.xml><?xml version="1.0" encoding="utf-8"?>
<ds:datastoreItem xmlns:ds="http://schemas.openxmlformats.org/officeDocument/2006/customXml" ds:itemID="{EDD1804A-AB1D-482E-8E3D-B27EE52F7EC2}"/>
</file>

<file path=customXml/itemProps4.xml><?xml version="1.0" encoding="utf-8"?>
<ds:datastoreItem xmlns:ds="http://schemas.openxmlformats.org/officeDocument/2006/customXml" ds:itemID="{554CC9BE-D99F-44AA-B013-B2CAF2EA1BB5}"/>
</file>

<file path=docProps/app.xml><?xml version="1.0" encoding="utf-8"?>
<Properties xmlns="http://schemas.openxmlformats.org/officeDocument/2006/extended-properties" xmlns:vt="http://schemas.openxmlformats.org/officeDocument/2006/docPropsVTypes">
  <TotalTime>2727</TotalTime>
  <Words>1911</Words>
  <Application>Microsoft Office PowerPoint</Application>
  <PresentationFormat>On-screen Show (4:3)</PresentationFormat>
  <Paragraphs>372</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ＭＳ Ｐゴシック</vt:lpstr>
      <vt:lpstr>ＭＳ Ｐゴシック</vt:lpstr>
      <vt:lpstr>Arial</vt:lpstr>
      <vt:lpstr>Calibri</vt:lpstr>
      <vt:lpstr>Courier New</vt:lpstr>
      <vt:lpstr>Symbol</vt:lpstr>
      <vt:lpstr>Times New Roman</vt:lpstr>
      <vt:lpstr>Office Theme</vt:lpstr>
      <vt:lpstr>PowerPoint Presentation</vt:lpstr>
      <vt:lpstr>Seminar objectives</vt:lpstr>
      <vt:lpstr>Self Evaluation</vt:lpstr>
      <vt:lpstr>PEF Funding and NIF Priorities</vt:lpstr>
      <vt:lpstr>Targeted Groups</vt:lpstr>
      <vt:lpstr>BLP Programme</vt:lpstr>
      <vt:lpstr>Pupils response … so far</vt:lpstr>
      <vt:lpstr>Target Groups of Pupils</vt:lpstr>
      <vt:lpstr>School Improvement Partnership Approach</vt:lpstr>
      <vt:lpstr>School Improvement Partnership Approach</vt:lpstr>
      <vt:lpstr>School Improvement Partnership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Study: Why do it?  </vt:lpstr>
      <vt:lpstr>Lesson Study: Key stages  </vt:lpstr>
      <vt:lpstr>Measuring Impact so far…</vt:lpstr>
      <vt:lpstr>Measuring Impact and Next Steps</vt:lpstr>
      <vt:lpstr>Thank you for listening!</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Hillview / St Thomas Primary Schools</dc:title>
  <dc:creator>Joanne Quinn</dc:creator>
  <cp:lastModifiedBy>Stevenson J (Jeremy)</cp:lastModifiedBy>
  <cp:revision>133</cp:revision>
  <cp:lastPrinted>2016-03-07T11:03:23Z</cp:lastPrinted>
  <dcterms:created xsi:type="dcterms:W3CDTF">2014-03-11T10:11:50Z</dcterms:created>
  <dcterms:modified xsi:type="dcterms:W3CDTF">2018-04-04T14:06:56Z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A20628412</vt:lpwstr>
  </property>
  <property fmtid="{D5CDD505-2E9C-101B-9397-08002B2CF9AE}" pid="4" name="Objective-Title">
    <vt:lpwstr>PEF West 2 St Thomas Hillview PS TO PUBLISH</vt:lpwstr>
  </property>
  <property fmtid="{D5CDD505-2E9C-101B-9397-08002B2CF9AE}" pid="5" name="Objective-Description">
    <vt:lpwstr/>
  </property>
  <property fmtid="{D5CDD505-2E9C-101B-9397-08002B2CF9AE}" pid="6" name="Objective-CreationStamp">
    <vt:filetime>2018-04-04T11:09:41Z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2018-04-04T11:11:21Z</vt:filetime>
  </property>
  <property fmtid="{D5CDD505-2E9C-101B-9397-08002B2CF9AE}" pid="11" name="Objective-Owner">
    <vt:lpwstr>Walker, Joe J (U417636)</vt:lpwstr>
  </property>
  <property fmtid="{D5CDD505-2E9C-101B-9397-08002B2CF9AE}" pid="12" name="Objective-Path">
    <vt:lpwstr>Objective Global Folder:SG File Plan:Education, careers and employment:Education and skills:Schools - Governance, management and finance:Advice and policy: Schools - governance, management and finance:Scottish Attainment Challenge: Pupil Equity Funding: E</vt:lpwstr>
  </property>
  <property fmtid="{D5CDD505-2E9C-101B-9397-08002B2CF9AE}" pid="13" name="Objective-Parent">
    <vt:lpwstr>Scottish Attainment Challenge: Pupil Equity Funding: Events: 2016-2021</vt:lpwstr>
  </property>
  <property fmtid="{D5CDD505-2E9C-101B-9397-08002B2CF9AE}" pid="14" name="Objective-State">
    <vt:lpwstr>Being Drafted</vt:lpwstr>
  </property>
  <property fmtid="{D5CDD505-2E9C-101B-9397-08002B2CF9AE}" pid="15" name="Objective-VersionId">
    <vt:lpwstr>vA28920447</vt:lpwstr>
  </property>
  <property fmtid="{D5CDD505-2E9C-101B-9397-08002B2CF9AE}" pid="16" name="Objective-Version">
    <vt:lpwstr>0.1</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
  </property>
  <property fmtid="{D5CDD505-2E9C-101B-9397-08002B2CF9AE}" pid="20" name="Objective-Classification">
    <vt:lpwstr>[Inherited - OFFICIAL]</vt:lpwstr>
  </property>
  <property fmtid="{D5CDD505-2E9C-101B-9397-08002B2CF9AE}" pid="21" name="Objective-Caveats">
    <vt:lpwstr/>
  </property>
  <property fmtid="{D5CDD505-2E9C-101B-9397-08002B2CF9AE}" pid="22" name="Objective-Connect Creator">
    <vt:lpwstr/>
  </property>
  <property fmtid="{D5CDD505-2E9C-101B-9397-08002B2CF9AE}" pid="23" name="Objective-Date Received">
    <vt:lpwstr/>
  </property>
  <property fmtid="{D5CDD505-2E9C-101B-9397-08002B2CF9AE}" pid="24" name="Objective-Date of Original">
    <vt:lpwstr/>
  </property>
  <property fmtid="{D5CDD505-2E9C-101B-9397-08002B2CF9AE}" pid="25" name="Objective-SG Web Publication - Category">
    <vt:lpwstr/>
  </property>
  <property fmtid="{D5CDD505-2E9C-101B-9397-08002B2CF9AE}" pid="26" name="Objective-SG Web Publication - Category 2 Classification">
    <vt:lpwstr/>
  </property>
  <property fmtid="{D5CDD505-2E9C-101B-9397-08002B2CF9AE}" pid="27" name="Objective-Comment">
    <vt:lpwstr/>
  </property>
  <property fmtid="{D5CDD505-2E9C-101B-9397-08002B2CF9AE}" pid="28" name="Objective-Date of Original [system]">
    <vt:lpwstr/>
  </property>
  <property fmtid="{D5CDD505-2E9C-101B-9397-08002B2CF9AE}" pid="29" name="Objective-Date Received [system]">
    <vt:lpwstr/>
  </property>
  <property fmtid="{D5CDD505-2E9C-101B-9397-08002B2CF9AE}" pid="30" name="Objective-SG Web Publication - Category [system]">
    <vt:lpwstr/>
  </property>
  <property fmtid="{D5CDD505-2E9C-101B-9397-08002B2CF9AE}" pid="31" name="Objective-SG Web Publication - Category 2 Classification [system]">
    <vt:lpwstr/>
  </property>
  <property fmtid="{D5CDD505-2E9C-101B-9397-08002B2CF9AE}" pid="32" name="Objective-Connect Creator [system]">
    <vt:lpwstr/>
  </property>
  <property fmtid="{D5CDD505-2E9C-101B-9397-08002B2CF9AE}" pid="33" name="ContentTypeId">
    <vt:lpwstr>0x010100403EDB45499E3C4A9CABBFB5D3A49FC1</vt:lpwstr>
  </property>
</Properties>
</file>