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6" r:id="rId5"/>
    <p:sldId id="260" r:id="rId6"/>
    <p:sldId id="261" r:id="rId7"/>
    <p:sldId id="257" r:id="rId8"/>
    <p:sldId id="266" r:id="rId9"/>
    <p:sldId id="312" r:id="rId10"/>
    <p:sldId id="774" r:id="rId11"/>
    <p:sldId id="269" r:id="rId12"/>
    <p:sldId id="779" r:id="rId13"/>
    <p:sldId id="265" r:id="rId14"/>
    <p:sldId id="761" r:id="rId15"/>
    <p:sldId id="757" r:id="rId16"/>
    <p:sldId id="771" r:id="rId17"/>
    <p:sldId id="772" r:id="rId18"/>
    <p:sldId id="773" r:id="rId19"/>
    <p:sldId id="270" r:id="rId20"/>
    <p:sldId id="782" r:id="rId21"/>
    <p:sldId id="777" r:id="rId22"/>
    <p:sldId id="775" r:id="rId23"/>
    <p:sldId id="262" r:id="rId24"/>
    <p:sldId id="275" r:id="rId25"/>
    <p:sldId id="271" r:id="rId26"/>
    <p:sldId id="272" r:id="rId27"/>
    <p:sldId id="273" r:id="rId28"/>
    <p:sldId id="277" r:id="rId29"/>
    <p:sldId id="280" r:id="rId30"/>
    <p:sldId id="781" r:id="rId31"/>
    <p:sldId id="348" r:id="rId32"/>
    <p:sldId id="766" r:id="rId33"/>
    <p:sldId id="768" r:id="rId34"/>
    <p:sldId id="291" r:id="rId35"/>
    <p:sldId id="776" r:id="rId36"/>
    <p:sldId id="778" r:id="rId37"/>
    <p:sldId id="281" r:id="rId38"/>
    <p:sldId id="784"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aims" id="{3957C707-CCC2-49DE-BD64-5D30911C5018}">
          <p14:sldIdLst>
            <p14:sldId id="256"/>
            <p14:sldId id="260"/>
            <p14:sldId id="261"/>
            <p14:sldId id="257"/>
            <p14:sldId id="266"/>
            <p14:sldId id="312"/>
          </p14:sldIdLst>
        </p14:section>
        <p14:section name="Data definitions" id="{3A74CF77-5AD1-4727-8C39-E5ECB886FBF9}">
          <p14:sldIdLst>
            <p14:sldId id="774"/>
            <p14:sldId id="269"/>
            <p14:sldId id="779"/>
            <p14:sldId id="265"/>
            <p14:sldId id="761"/>
            <p14:sldId id="757"/>
            <p14:sldId id="771"/>
            <p14:sldId id="772"/>
            <p14:sldId id="773"/>
          </p14:sldIdLst>
        </p14:section>
        <p14:section name="National guidance and research" id="{6EB48EA5-C1AF-439F-A301-40808FD756DB}">
          <p14:sldIdLst>
            <p14:sldId id="270"/>
            <p14:sldId id="782"/>
            <p14:sldId id="777"/>
            <p14:sldId id="775"/>
            <p14:sldId id="262"/>
            <p14:sldId id="275"/>
          </p14:sldIdLst>
        </p14:section>
        <p14:section name="The purpose of using data" id="{80601DA2-AA86-4A39-AE91-6AE713C7BA18}">
          <p14:sldIdLst>
            <p14:sldId id="271"/>
            <p14:sldId id="272"/>
          </p14:sldIdLst>
        </p14:section>
        <p14:section name="Big and small data" id="{D6556A67-EC78-4685-83B8-3ECE16B80D45}">
          <p14:sldIdLst>
            <p14:sldId id="273"/>
            <p14:sldId id="277"/>
            <p14:sldId id="280"/>
            <p14:sldId id="781"/>
            <p14:sldId id="348"/>
          </p14:sldIdLst>
        </p14:section>
        <p14:section name="Data bias and limitations" id="{72A731AC-6A47-4BB9-AB43-078565AD5900}">
          <p14:sldIdLst>
            <p14:sldId id="766"/>
            <p14:sldId id="768"/>
            <p14:sldId id="291"/>
          </p14:sldIdLst>
        </p14:section>
        <p14:section name="Impact of data" id="{056F3C78-04A3-47AC-991C-41B9196FF431}">
          <p14:sldIdLst>
            <p14:sldId id="776"/>
          </p14:sldIdLst>
        </p14:section>
        <p14:section name="Reflection" id="{E05AFC64-3899-4EC6-914E-9A4EA9F3354C}">
          <p14:sldIdLst>
            <p14:sldId id="778"/>
            <p14:sldId id="281"/>
            <p14:sldId id="7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59905-679F-27D2-830E-4D68BA9D4FDD}" name="Jaclyn Andrews" initials="JA" userId="S::Jaclyn.Andrews@educationscotland.gov.scot::b19134a4-eaf2-437c-91aa-3a7defc545cd" providerId="AD"/>
  <p188:author id="{368E7F0D-EE43-EF1C-8818-24094E4A1D0F}" name="Michael Halbert" initials="MH" userId="S::esmhalbert@glow.gov.uk::461f943f-e8c9-475c-8a32-231dc6d18681" providerId="AD"/>
  <p188:author id="{B0976316-DF7A-C98C-3E72-3010B366C038}" name="Janey Irving" initials="JI" userId="S::janey.irving@educationscotland.gov.scot::effdd303-f77f-4b0e-aead-a47de4d2173f" providerId="AD"/>
  <p188:author id="{66960D4B-DD4A-CABC-B4FF-87DD297D889F}" name="Liz Sommerville" initials="LS" userId="S::elizabeth.sommerville@educationscotland.gov.scot::2f7e0dbb-a0ac-4dfe-a131-6a892135118a" providerId="AD"/>
  <p188:author id="{8EBAAB50-1F0B-5428-F424-8F37E7292FDB}" name="Lise Mccaffery" initials="LM" userId="S::lise.mccaffery@educationscotland.gov.scot::0f491846-bf31-4a4f-b17b-03fe0aa21517" providerId="AD"/>
  <p188:author id="{6304F57C-525B-242D-321A-F9BAA5A4E691}" name="Maureen Mooney" initials="MM" userId="S::esmamooney@glow.gov.uk::8f722e0f-8ba3-4137-8a85-7db3f8f08dce" providerId="AD"/>
  <p188:author id="{4D9737CE-7A17-8D86-1C1F-81B84FF6B3DC}" name="Michael Halbert" initials="MH" userId="S::Michael.Halbert@educationscotland.gov.scot::df777a5f-0442-48e1-9aae-d2a96e273939" providerId="AD"/>
  <p188:author id="{9C700CFB-0B54-7498-FB6F-2818B1F44899}" name="Elizabeth Sommerville" initials="ES" userId="S::esesommerville@glow.gov.uk::0839e972-48e3-45d3-bb5c-305eeae857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00C4C4"/>
    <a:srgbClr val="7DB0F0"/>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35E93-B794-BD4B-9C97-ED64AF37C5E9}" v="4" dt="2024-05-01T13:45:17.522"/>
    <p1510:client id="{C291F6E0-0D84-FD3B-965B-0F946C17D7D7}" v="4" dt="2024-05-01T13:37:01.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9" autoAdjust="0"/>
  </p:normalViewPr>
  <p:slideViewPr>
    <p:cSldViewPr snapToGrid="0">
      <p:cViewPr varScale="1">
        <p:scale>
          <a:sx n="107" d="100"/>
          <a:sy n="107" d="100"/>
        </p:scale>
        <p:origin x="950"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Sommerville" userId="S::elizabeth.sommerville@educationscotland.gov.scot::2f7e0dbb-a0ac-4dfe-a131-6a892135118a" providerId="AD" clId="Web-{0BA37B53-BAF2-B1C4-1FB5-ECAB55A5C5E5}"/>
    <pc:docChg chg="modSld">
      <pc:chgData name="Liz Sommerville" userId="S::elizabeth.sommerville@educationscotland.gov.scot::2f7e0dbb-a0ac-4dfe-a131-6a892135118a" providerId="AD" clId="Web-{0BA37B53-BAF2-B1C4-1FB5-ECAB55A5C5E5}" dt="2024-04-16T14:57:50.931" v="2"/>
      <pc:docMkLst>
        <pc:docMk/>
      </pc:docMkLst>
      <pc:sldChg chg="addSp modSp">
        <pc:chgData name="Liz Sommerville" userId="S::elizabeth.sommerville@educationscotland.gov.scot::2f7e0dbb-a0ac-4dfe-a131-6a892135118a" providerId="AD" clId="Web-{0BA37B53-BAF2-B1C4-1FB5-ECAB55A5C5E5}" dt="2024-04-16T14:55:50.859" v="1" actId="1076"/>
        <pc:sldMkLst>
          <pc:docMk/>
          <pc:sldMk cId="4264579127" sldId="256"/>
        </pc:sldMkLst>
        <pc:spChg chg="add mod">
          <ac:chgData name="Liz Sommerville" userId="S::elizabeth.sommerville@educationscotland.gov.scot::2f7e0dbb-a0ac-4dfe-a131-6a892135118a" providerId="AD" clId="Web-{0BA37B53-BAF2-B1C4-1FB5-ECAB55A5C5E5}" dt="2024-04-16T14:55:50.859" v="1" actId="1076"/>
          <ac:spMkLst>
            <pc:docMk/>
            <pc:sldMk cId="4264579127" sldId="256"/>
            <ac:spMk id="3" creationId="{D2C588B9-72B4-ACC2-1E44-FADCA116B388}"/>
          </ac:spMkLst>
        </pc:spChg>
      </pc:sldChg>
      <pc:sldChg chg="modSp">
        <pc:chgData name="Liz Sommerville" userId="S::elizabeth.sommerville@educationscotland.gov.scot::2f7e0dbb-a0ac-4dfe-a131-6a892135118a" providerId="AD" clId="Web-{0BA37B53-BAF2-B1C4-1FB5-ECAB55A5C5E5}" dt="2024-04-16T14:57:50.931" v="2"/>
        <pc:sldMkLst>
          <pc:docMk/>
          <pc:sldMk cId="3282114357" sldId="261"/>
        </pc:sldMkLst>
        <pc:spChg chg="mod">
          <ac:chgData name="Liz Sommerville" userId="S::elizabeth.sommerville@educationscotland.gov.scot::2f7e0dbb-a0ac-4dfe-a131-6a892135118a" providerId="AD" clId="Web-{0BA37B53-BAF2-B1C4-1FB5-ECAB55A5C5E5}" dt="2024-04-16T14:57:50.931" v="2"/>
          <ac:spMkLst>
            <pc:docMk/>
            <pc:sldMk cId="3282114357" sldId="261"/>
            <ac:spMk id="2" creationId="{A51F7AEA-AA38-A6EA-EC63-EE4F1FF00C6F}"/>
          </ac:spMkLst>
        </pc:spChg>
      </pc:sldChg>
    </pc:docChg>
  </pc:docChgLst>
  <pc:docChgLst>
    <pc:chgData name="Elizabeth Sommerville" userId="S::esesommerville@glow.gov.uk::0839e972-48e3-45d3-bb5c-305eeae85771" providerId="AD" clId="Web-{654F50E3-0D52-4FEF-9146-9434EEAFA762}"/>
    <pc:docChg chg="delSld modSection">
      <pc:chgData name="Elizabeth Sommerville" userId="S::esesommerville@glow.gov.uk::0839e972-48e3-45d3-bb5c-305eeae85771" providerId="AD" clId="Web-{654F50E3-0D52-4FEF-9146-9434EEAFA762}" dt="2024-04-30T19:52:16.134" v="0"/>
      <pc:docMkLst>
        <pc:docMk/>
      </pc:docMkLst>
      <pc:sldChg chg="del">
        <pc:chgData name="Elizabeth Sommerville" userId="S::esesommerville@glow.gov.uk::0839e972-48e3-45d3-bb5c-305eeae85771" providerId="AD" clId="Web-{654F50E3-0D52-4FEF-9146-9434EEAFA762}" dt="2024-04-30T19:52:16.134" v="0"/>
        <pc:sldMkLst>
          <pc:docMk/>
          <pc:sldMk cId="510554335" sldId="783"/>
        </pc:sldMkLst>
      </pc:sldChg>
    </pc:docChg>
  </pc:docChgLst>
  <pc:docChgLst>
    <pc:chgData name="Elizabeth Sommerville" userId="S::esesommerville@glow.gov.uk::0839e972-48e3-45d3-bb5c-305eeae85771" providerId="AD" clId="Web-{4EBB3B7E-4E97-4A99-864B-F63226749E01}"/>
    <pc:docChg chg="addSld delSld modSld modSection">
      <pc:chgData name="Elizabeth Sommerville" userId="S::esesommerville@glow.gov.uk::0839e972-48e3-45d3-bb5c-305eeae85771" providerId="AD" clId="Web-{4EBB3B7E-4E97-4A99-864B-F63226749E01}" dt="2024-04-28T17:45:12.754" v="139" actId="14100"/>
      <pc:docMkLst>
        <pc:docMk/>
      </pc:docMkLst>
      <pc:sldChg chg="addSp delSp modSp add replId">
        <pc:chgData name="Elizabeth Sommerville" userId="S::esesommerville@glow.gov.uk::0839e972-48e3-45d3-bb5c-305eeae85771" providerId="AD" clId="Web-{4EBB3B7E-4E97-4A99-864B-F63226749E01}" dt="2024-04-28T17:45:12.754" v="139" actId="14100"/>
        <pc:sldMkLst>
          <pc:docMk/>
          <pc:sldMk cId="510554335" sldId="783"/>
        </pc:sldMkLst>
        <pc:spChg chg="mod">
          <ac:chgData name="Elizabeth Sommerville" userId="S::esesommerville@glow.gov.uk::0839e972-48e3-45d3-bb5c-305eeae85771" providerId="AD" clId="Web-{4EBB3B7E-4E97-4A99-864B-F63226749E01}" dt="2024-04-28T17:45:05.160" v="136" actId="14100"/>
          <ac:spMkLst>
            <pc:docMk/>
            <pc:sldMk cId="510554335" sldId="783"/>
            <ac:spMk id="7" creationId="{95D006B3-AE36-210B-C036-59A5A37D37BC}"/>
          </ac:spMkLst>
        </pc:spChg>
        <pc:spChg chg="mod">
          <ac:chgData name="Elizabeth Sommerville" userId="S::esesommerville@glow.gov.uk::0839e972-48e3-45d3-bb5c-305eeae85771" providerId="AD" clId="Web-{4EBB3B7E-4E97-4A99-864B-F63226749E01}" dt="2024-04-28T17:42:06.719" v="27" actId="20577"/>
          <ac:spMkLst>
            <pc:docMk/>
            <pc:sldMk cId="510554335" sldId="783"/>
            <ac:spMk id="8" creationId="{7B6F7AAC-D979-0F97-DE69-E434769C0A69}"/>
          </ac:spMkLst>
        </pc:spChg>
        <pc:picChg chg="add mod">
          <ac:chgData name="Elizabeth Sommerville" userId="S::esesommerville@glow.gov.uk::0839e972-48e3-45d3-bb5c-305eeae85771" providerId="AD" clId="Web-{4EBB3B7E-4E97-4A99-864B-F63226749E01}" dt="2024-04-28T17:45:12.754" v="139" actId="14100"/>
          <ac:picMkLst>
            <pc:docMk/>
            <pc:sldMk cId="510554335" sldId="783"/>
            <ac:picMk id="2" creationId="{454A548A-E0E4-2594-B780-C237CB639A69}"/>
          </ac:picMkLst>
        </pc:picChg>
        <pc:picChg chg="del">
          <ac:chgData name="Elizabeth Sommerville" userId="S::esesommerville@glow.gov.uk::0839e972-48e3-45d3-bb5c-305eeae85771" providerId="AD" clId="Web-{4EBB3B7E-4E97-4A99-864B-F63226749E01}" dt="2024-04-28T17:38:21.136" v="3"/>
          <ac:picMkLst>
            <pc:docMk/>
            <pc:sldMk cId="510554335" sldId="783"/>
            <ac:picMk id="5" creationId="{1808C611-2AB7-BACE-6607-9E8CA02AF05D}"/>
          </ac:picMkLst>
        </pc:picChg>
        <pc:picChg chg="del">
          <ac:chgData name="Elizabeth Sommerville" userId="S::esesommerville@glow.gov.uk::0839e972-48e3-45d3-bb5c-305eeae85771" providerId="AD" clId="Web-{4EBB3B7E-4E97-4A99-864B-F63226749E01}" dt="2024-04-28T17:38:26.573" v="5"/>
          <ac:picMkLst>
            <pc:docMk/>
            <pc:sldMk cId="510554335" sldId="783"/>
            <ac:picMk id="6" creationId="{A6277C9B-07BD-8D3F-A3AC-596B87D7AB9C}"/>
          </ac:picMkLst>
        </pc:picChg>
      </pc:sldChg>
      <pc:sldChg chg="new del">
        <pc:chgData name="Elizabeth Sommerville" userId="S::esesommerville@glow.gov.uk::0839e972-48e3-45d3-bb5c-305eeae85771" providerId="AD" clId="Web-{4EBB3B7E-4E97-4A99-864B-F63226749E01}" dt="2024-04-28T17:38:14.417" v="1"/>
        <pc:sldMkLst>
          <pc:docMk/>
          <pc:sldMk cId="652348603" sldId="783"/>
        </pc:sldMkLst>
      </pc:sldChg>
    </pc:docChg>
  </pc:docChgLst>
  <pc:docChgLst>
    <pc:chgData name="Rebekah Constable" userId="5f7a9f1f-0186-4a3c-9756-665bc5fb5a9c" providerId="ADAL" clId="{69456AE3-331F-4B22-9531-10070C59765B}"/>
    <pc:docChg chg="undo custSel modSld">
      <pc:chgData name="Rebekah Constable" userId="5f7a9f1f-0186-4a3c-9756-665bc5fb5a9c" providerId="ADAL" clId="{69456AE3-331F-4B22-9531-10070C59765B}" dt="2024-05-01T20:31:16.086" v="9" actId="120"/>
      <pc:docMkLst>
        <pc:docMk/>
      </pc:docMkLst>
      <pc:sldChg chg="modSp mod">
        <pc:chgData name="Rebekah Constable" userId="5f7a9f1f-0186-4a3c-9756-665bc5fb5a9c" providerId="ADAL" clId="{69456AE3-331F-4B22-9531-10070C59765B}" dt="2024-05-01T20:31:16.086" v="9" actId="120"/>
        <pc:sldMkLst>
          <pc:docMk/>
          <pc:sldMk cId="2238832217" sldId="280"/>
        </pc:sldMkLst>
        <pc:spChg chg="mod">
          <ac:chgData name="Rebekah Constable" userId="5f7a9f1f-0186-4a3c-9756-665bc5fb5a9c" providerId="ADAL" clId="{69456AE3-331F-4B22-9531-10070C59765B}" dt="2024-05-01T20:31:16.086" v="9" actId="120"/>
          <ac:spMkLst>
            <pc:docMk/>
            <pc:sldMk cId="2238832217" sldId="280"/>
            <ac:spMk id="3" creationId="{C6E5389F-F1E1-9285-428D-881FAAC900E6}"/>
          </ac:spMkLst>
        </pc:spChg>
        <pc:spChg chg="mod">
          <ac:chgData name="Rebekah Constable" userId="5f7a9f1f-0186-4a3c-9756-665bc5fb5a9c" providerId="ADAL" clId="{69456AE3-331F-4B22-9531-10070C59765B}" dt="2024-05-01T20:31:15.938" v="8" actId="120"/>
          <ac:spMkLst>
            <pc:docMk/>
            <pc:sldMk cId="2238832217" sldId="280"/>
            <ac:spMk id="4" creationId="{F35BB925-08BC-1CF4-7F54-826D6F4436D6}"/>
          </ac:spMkLst>
        </pc:spChg>
      </pc:sldChg>
    </pc:docChg>
  </pc:docChgLst>
  <pc:docChgLst>
    <pc:chgData name="Liz Sommerville" userId="S::elizabeth.sommerville@educationscotland.gov.scot::2f7e0dbb-a0ac-4dfe-a131-6a892135118a" providerId="AD" clId="Web-{272124F7-DA48-7A36-DCA4-66013C03194D}"/>
    <pc:docChg chg="addSld modSld sldOrd modSection">
      <pc:chgData name="Liz Sommerville" userId="S::elizabeth.sommerville@educationscotland.gov.scot::2f7e0dbb-a0ac-4dfe-a131-6a892135118a" providerId="AD" clId="Web-{272124F7-DA48-7A36-DCA4-66013C03194D}" dt="2024-04-17T08:26:04.932" v="215"/>
      <pc:docMkLst>
        <pc:docMk/>
      </pc:docMkLst>
      <pc:sldChg chg="delSp modSp">
        <pc:chgData name="Liz Sommerville" userId="S::elizabeth.sommerville@educationscotland.gov.scot::2f7e0dbb-a0ac-4dfe-a131-6a892135118a" providerId="AD" clId="Web-{272124F7-DA48-7A36-DCA4-66013C03194D}" dt="2024-04-17T08:11:53.800" v="1"/>
        <pc:sldMkLst>
          <pc:docMk/>
          <pc:sldMk cId="4264579127" sldId="256"/>
        </pc:sldMkLst>
        <pc:spChg chg="del">
          <ac:chgData name="Liz Sommerville" userId="S::elizabeth.sommerville@educationscotland.gov.scot::2f7e0dbb-a0ac-4dfe-a131-6a892135118a" providerId="AD" clId="Web-{272124F7-DA48-7A36-DCA4-66013C03194D}" dt="2024-04-17T08:11:47.815" v="0"/>
          <ac:spMkLst>
            <pc:docMk/>
            <pc:sldMk cId="4264579127" sldId="256"/>
            <ac:spMk id="3" creationId="{D2C588B9-72B4-ACC2-1E44-FADCA116B388}"/>
          </ac:spMkLst>
        </pc:spChg>
        <pc:spChg chg="mod">
          <ac:chgData name="Liz Sommerville" userId="S::elizabeth.sommerville@educationscotland.gov.scot::2f7e0dbb-a0ac-4dfe-a131-6a892135118a" providerId="AD" clId="Web-{272124F7-DA48-7A36-DCA4-66013C03194D}" dt="2024-04-17T08:11:53.800" v="1"/>
          <ac:spMkLst>
            <pc:docMk/>
            <pc:sldMk cId="4264579127" sldId="256"/>
            <ac:spMk id="6" creationId="{2F52A493-943A-5ED7-49EE-CD39A5F9BE5E}"/>
          </ac:spMkLst>
        </pc:spChg>
      </pc:sldChg>
      <pc:sldChg chg="modSp">
        <pc:chgData name="Liz Sommerville" userId="S::elizabeth.sommerville@educationscotland.gov.scot::2f7e0dbb-a0ac-4dfe-a131-6a892135118a" providerId="AD" clId="Web-{272124F7-DA48-7A36-DCA4-66013C03194D}" dt="2024-04-17T08:12:02.504" v="3"/>
        <pc:sldMkLst>
          <pc:docMk/>
          <pc:sldMk cId="392297423" sldId="257"/>
        </pc:sldMkLst>
        <pc:spChg chg="mod">
          <ac:chgData name="Liz Sommerville" userId="S::elizabeth.sommerville@educationscotland.gov.scot::2f7e0dbb-a0ac-4dfe-a131-6a892135118a" providerId="AD" clId="Web-{272124F7-DA48-7A36-DCA4-66013C03194D}" dt="2024-04-17T08:12:02.504" v="3"/>
          <ac:spMkLst>
            <pc:docMk/>
            <pc:sldMk cId="392297423" sldId="257"/>
            <ac:spMk id="3" creationId="{9FB978FE-CEBB-D3B0-9EC2-0B46804D54B7}"/>
          </ac:spMkLst>
        </pc:spChg>
      </pc:sldChg>
      <pc:sldChg chg="modSp">
        <pc:chgData name="Liz Sommerville" userId="S::elizabeth.sommerville@educationscotland.gov.scot::2f7e0dbb-a0ac-4dfe-a131-6a892135118a" providerId="AD" clId="Web-{272124F7-DA48-7A36-DCA4-66013C03194D}" dt="2024-04-17T08:11:57.206" v="2"/>
        <pc:sldMkLst>
          <pc:docMk/>
          <pc:sldMk cId="4280439262" sldId="260"/>
        </pc:sldMkLst>
        <pc:spChg chg="mod">
          <ac:chgData name="Liz Sommerville" userId="S::elizabeth.sommerville@educationscotland.gov.scot::2f7e0dbb-a0ac-4dfe-a131-6a892135118a" providerId="AD" clId="Web-{272124F7-DA48-7A36-DCA4-66013C03194D}" dt="2024-04-17T08:11:57.206" v="2"/>
          <ac:spMkLst>
            <pc:docMk/>
            <pc:sldMk cId="4280439262" sldId="260"/>
            <ac:spMk id="4" creationId="{0CA04433-D0EA-B95E-2289-F04AAFD919EB}"/>
          </ac:spMkLst>
        </pc:spChg>
      </pc:sldChg>
      <pc:sldChg chg="modSp">
        <pc:chgData name="Liz Sommerville" userId="S::elizabeth.sommerville@educationscotland.gov.scot::2f7e0dbb-a0ac-4dfe-a131-6a892135118a" providerId="AD" clId="Web-{272124F7-DA48-7A36-DCA4-66013C03194D}" dt="2024-04-17T08:13:01.445" v="14"/>
        <pc:sldMkLst>
          <pc:docMk/>
          <pc:sldMk cId="2483683155" sldId="262"/>
        </pc:sldMkLst>
        <pc:spChg chg="mod">
          <ac:chgData name="Liz Sommerville" userId="S::elizabeth.sommerville@educationscotland.gov.scot::2f7e0dbb-a0ac-4dfe-a131-6a892135118a" providerId="AD" clId="Web-{272124F7-DA48-7A36-DCA4-66013C03194D}" dt="2024-04-17T08:13:01.445" v="14"/>
          <ac:spMkLst>
            <pc:docMk/>
            <pc:sldMk cId="2483683155" sldId="262"/>
            <ac:spMk id="6" creationId="{B53E3D3A-814E-3DF8-AA51-F4A5E18FCF8C}"/>
          </ac:spMkLst>
        </pc:spChg>
      </pc:sldChg>
      <pc:sldChg chg="modSp">
        <pc:chgData name="Liz Sommerville" userId="S::elizabeth.sommerville@educationscotland.gov.scot::2f7e0dbb-a0ac-4dfe-a131-6a892135118a" providerId="AD" clId="Web-{272124F7-DA48-7A36-DCA4-66013C03194D}" dt="2024-04-17T08:12:54.538" v="11"/>
        <pc:sldMkLst>
          <pc:docMk/>
          <pc:sldMk cId="738767219" sldId="264"/>
        </pc:sldMkLst>
        <pc:spChg chg="mod">
          <ac:chgData name="Liz Sommerville" userId="S::elizabeth.sommerville@educationscotland.gov.scot::2f7e0dbb-a0ac-4dfe-a131-6a892135118a" providerId="AD" clId="Web-{272124F7-DA48-7A36-DCA4-66013C03194D}" dt="2024-04-17T08:12:54.538" v="11"/>
          <ac:spMkLst>
            <pc:docMk/>
            <pc:sldMk cId="738767219" sldId="264"/>
            <ac:spMk id="3" creationId="{8830D001-FB42-A8FB-D105-3AC9E99ECD74}"/>
          </ac:spMkLst>
        </pc:spChg>
      </pc:sldChg>
      <pc:sldChg chg="modSp">
        <pc:chgData name="Liz Sommerville" userId="S::elizabeth.sommerville@educationscotland.gov.scot::2f7e0dbb-a0ac-4dfe-a131-6a892135118a" providerId="AD" clId="Web-{272124F7-DA48-7A36-DCA4-66013C03194D}" dt="2024-04-17T08:12:42.741" v="8"/>
        <pc:sldMkLst>
          <pc:docMk/>
          <pc:sldMk cId="3107338738" sldId="265"/>
        </pc:sldMkLst>
        <pc:spChg chg="mod">
          <ac:chgData name="Liz Sommerville" userId="S::elizabeth.sommerville@educationscotland.gov.scot::2f7e0dbb-a0ac-4dfe-a131-6a892135118a" providerId="AD" clId="Web-{272124F7-DA48-7A36-DCA4-66013C03194D}" dt="2024-04-17T08:12:42.741" v="8"/>
          <ac:spMkLst>
            <pc:docMk/>
            <pc:sldMk cId="3107338738" sldId="265"/>
            <ac:spMk id="7" creationId="{1173876E-D998-4378-8BE8-EBB82CD22613}"/>
          </ac:spMkLst>
        </pc:spChg>
      </pc:sldChg>
      <pc:sldChg chg="modSp">
        <pc:chgData name="Liz Sommerville" userId="S::elizabeth.sommerville@educationscotland.gov.scot::2f7e0dbb-a0ac-4dfe-a131-6a892135118a" providerId="AD" clId="Web-{272124F7-DA48-7A36-DCA4-66013C03194D}" dt="2024-04-17T08:12:29.443" v="4"/>
        <pc:sldMkLst>
          <pc:docMk/>
          <pc:sldMk cId="2466950320" sldId="266"/>
        </pc:sldMkLst>
        <pc:spChg chg="mod">
          <ac:chgData name="Liz Sommerville" userId="S::elizabeth.sommerville@educationscotland.gov.scot::2f7e0dbb-a0ac-4dfe-a131-6a892135118a" providerId="AD" clId="Web-{272124F7-DA48-7A36-DCA4-66013C03194D}" dt="2024-04-17T08:12:29.443" v="4"/>
          <ac:spMkLst>
            <pc:docMk/>
            <pc:sldMk cId="2466950320" sldId="266"/>
            <ac:spMk id="4" creationId="{1A097F99-73F9-1B0B-E867-40FDBE7E0F7C}"/>
          </ac:spMkLst>
        </pc:spChg>
      </pc:sldChg>
      <pc:sldChg chg="modSp">
        <pc:chgData name="Liz Sommerville" userId="S::elizabeth.sommerville@educationscotland.gov.scot::2f7e0dbb-a0ac-4dfe-a131-6a892135118a" providerId="AD" clId="Web-{272124F7-DA48-7A36-DCA4-66013C03194D}" dt="2024-04-17T08:12:35.193" v="6"/>
        <pc:sldMkLst>
          <pc:docMk/>
          <pc:sldMk cId="580502140" sldId="269"/>
        </pc:sldMkLst>
        <pc:spChg chg="mod">
          <ac:chgData name="Liz Sommerville" userId="S::elizabeth.sommerville@educationscotland.gov.scot::2f7e0dbb-a0ac-4dfe-a131-6a892135118a" providerId="AD" clId="Web-{272124F7-DA48-7A36-DCA4-66013C03194D}" dt="2024-04-17T08:12:35.193" v="6"/>
          <ac:spMkLst>
            <pc:docMk/>
            <pc:sldMk cId="580502140" sldId="269"/>
            <ac:spMk id="4" creationId="{AA154A67-1E5E-3D05-29B9-14440165DB3E}"/>
          </ac:spMkLst>
        </pc:spChg>
      </pc:sldChg>
      <pc:sldChg chg="modSp">
        <pc:chgData name="Liz Sommerville" userId="S::elizabeth.sommerville@educationscotland.gov.scot::2f7e0dbb-a0ac-4dfe-a131-6a892135118a" providerId="AD" clId="Web-{272124F7-DA48-7A36-DCA4-66013C03194D}" dt="2024-04-17T08:12:51.944" v="10"/>
        <pc:sldMkLst>
          <pc:docMk/>
          <pc:sldMk cId="2185410240" sldId="270"/>
        </pc:sldMkLst>
        <pc:spChg chg="mod">
          <ac:chgData name="Liz Sommerville" userId="S::elizabeth.sommerville@educationscotland.gov.scot::2f7e0dbb-a0ac-4dfe-a131-6a892135118a" providerId="AD" clId="Web-{272124F7-DA48-7A36-DCA4-66013C03194D}" dt="2024-04-17T08:12:51.944" v="10"/>
          <ac:spMkLst>
            <pc:docMk/>
            <pc:sldMk cId="2185410240" sldId="270"/>
            <ac:spMk id="6" creationId="{CBC18B68-2689-033D-89A9-983B7639B7F8}"/>
          </ac:spMkLst>
        </pc:spChg>
      </pc:sldChg>
      <pc:sldChg chg="modSp">
        <pc:chgData name="Liz Sommerville" userId="S::elizabeth.sommerville@educationscotland.gov.scot::2f7e0dbb-a0ac-4dfe-a131-6a892135118a" providerId="AD" clId="Web-{272124F7-DA48-7A36-DCA4-66013C03194D}" dt="2024-04-17T08:13:05.773" v="16"/>
        <pc:sldMkLst>
          <pc:docMk/>
          <pc:sldMk cId="1919331048" sldId="271"/>
        </pc:sldMkLst>
        <pc:spChg chg="mod">
          <ac:chgData name="Liz Sommerville" userId="S::elizabeth.sommerville@educationscotland.gov.scot::2f7e0dbb-a0ac-4dfe-a131-6a892135118a" providerId="AD" clId="Web-{272124F7-DA48-7A36-DCA4-66013C03194D}" dt="2024-04-17T08:13:05.773" v="16"/>
          <ac:spMkLst>
            <pc:docMk/>
            <pc:sldMk cId="1919331048" sldId="271"/>
            <ac:spMk id="9" creationId="{CE7E2A06-63A2-FF9D-793C-CFF3F7DCB1A1}"/>
          </ac:spMkLst>
        </pc:spChg>
      </pc:sldChg>
      <pc:sldChg chg="modSp">
        <pc:chgData name="Liz Sommerville" userId="S::elizabeth.sommerville@educationscotland.gov.scot::2f7e0dbb-a0ac-4dfe-a131-6a892135118a" providerId="AD" clId="Web-{272124F7-DA48-7A36-DCA4-66013C03194D}" dt="2024-04-17T08:13:07.977" v="17"/>
        <pc:sldMkLst>
          <pc:docMk/>
          <pc:sldMk cId="2532997127" sldId="272"/>
        </pc:sldMkLst>
        <pc:spChg chg="mod">
          <ac:chgData name="Liz Sommerville" userId="S::elizabeth.sommerville@educationscotland.gov.scot::2f7e0dbb-a0ac-4dfe-a131-6a892135118a" providerId="AD" clId="Web-{272124F7-DA48-7A36-DCA4-66013C03194D}" dt="2024-04-17T08:13:07.977" v="17"/>
          <ac:spMkLst>
            <pc:docMk/>
            <pc:sldMk cId="2532997127" sldId="272"/>
            <ac:spMk id="8" creationId="{12354C96-DA83-3212-624C-F97C01C9CDD8}"/>
          </ac:spMkLst>
        </pc:spChg>
      </pc:sldChg>
      <pc:sldChg chg="modSp">
        <pc:chgData name="Liz Sommerville" userId="S::elizabeth.sommerville@educationscotland.gov.scot::2f7e0dbb-a0ac-4dfe-a131-6a892135118a" providerId="AD" clId="Web-{272124F7-DA48-7A36-DCA4-66013C03194D}" dt="2024-04-17T08:13:14.914" v="18"/>
        <pc:sldMkLst>
          <pc:docMk/>
          <pc:sldMk cId="3159711212" sldId="273"/>
        </pc:sldMkLst>
        <pc:spChg chg="mod">
          <ac:chgData name="Liz Sommerville" userId="S::elizabeth.sommerville@educationscotland.gov.scot::2f7e0dbb-a0ac-4dfe-a131-6a892135118a" providerId="AD" clId="Web-{272124F7-DA48-7A36-DCA4-66013C03194D}" dt="2024-04-17T08:13:14.914" v="18"/>
          <ac:spMkLst>
            <pc:docMk/>
            <pc:sldMk cId="3159711212" sldId="273"/>
            <ac:spMk id="2" creationId="{8B5B7E08-C57B-AEF7-B69C-79E9829B0D00}"/>
          </ac:spMkLst>
        </pc:spChg>
      </pc:sldChg>
      <pc:sldChg chg="modSp">
        <pc:chgData name="Liz Sommerville" userId="S::elizabeth.sommerville@educationscotland.gov.scot::2f7e0dbb-a0ac-4dfe-a131-6a892135118a" providerId="AD" clId="Web-{272124F7-DA48-7A36-DCA4-66013C03194D}" dt="2024-04-17T08:13:03.664" v="15"/>
        <pc:sldMkLst>
          <pc:docMk/>
          <pc:sldMk cId="3893346255" sldId="275"/>
        </pc:sldMkLst>
        <pc:spChg chg="mod">
          <ac:chgData name="Liz Sommerville" userId="S::elizabeth.sommerville@educationscotland.gov.scot::2f7e0dbb-a0ac-4dfe-a131-6a892135118a" providerId="AD" clId="Web-{272124F7-DA48-7A36-DCA4-66013C03194D}" dt="2024-04-17T08:13:03.664" v="15"/>
          <ac:spMkLst>
            <pc:docMk/>
            <pc:sldMk cId="3893346255" sldId="275"/>
            <ac:spMk id="8" creationId="{2043F345-8E34-7CDF-086E-8270D0FAB36B}"/>
          </ac:spMkLst>
        </pc:spChg>
      </pc:sldChg>
      <pc:sldChg chg="modSp">
        <pc:chgData name="Liz Sommerville" userId="S::elizabeth.sommerville@educationscotland.gov.scot::2f7e0dbb-a0ac-4dfe-a131-6a892135118a" providerId="AD" clId="Web-{272124F7-DA48-7A36-DCA4-66013C03194D}" dt="2024-04-17T08:13:22.899" v="23" actId="20577"/>
        <pc:sldMkLst>
          <pc:docMk/>
          <pc:sldMk cId="4253677766" sldId="277"/>
        </pc:sldMkLst>
        <pc:spChg chg="mod">
          <ac:chgData name="Liz Sommerville" userId="S::elizabeth.sommerville@educationscotland.gov.scot::2f7e0dbb-a0ac-4dfe-a131-6a892135118a" providerId="AD" clId="Web-{272124F7-DA48-7A36-DCA4-66013C03194D}" dt="2024-04-17T08:13:22.899" v="23" actId="20577"/>
          <ac:spMkLst>
            <pc:docMk/>
            <pc:sldMk cId="4253677766" sldId="277"/>
            <ac:spMk id="2" creationId="{64A576B2-8038-1535-6946-8334D00FF4AE}"/>
          </ac:spMkLst>
        </pc:spChg>
      </pc:sldChg>
      <pc:sldChg chg="modSp">
        <pc:chgData name="Liz Sommerville" userId="S::elizabeth.sommerville@educationscotland.gov.scot::2f7e0dbb-a0ac-4dfe-a131-6a892135118a" providerId="AD" clId="Web-{272124F7-DA48-7A36-DCA4-66013C03194D}" dt="2024-04-17T08:13:36.931" v="33"/>
        <pc:sldMkLst>
          <pc:docMk/>
          <pc:sldMk cId="2238832217" sldId="280"/>
        </pc:sldMkLst>
        <pc:spChg chg="mod">
          <ac:chgData name="Liz Sommerville" userId="S::elizabeth.sommerville@educationscotland.gov.scot::2f7e0dbb-a0ac-4dfe-a131-6a892135118a" providerId="AD" clId="Web-{272124F7-DA48-7A36-DCA4-66013C03194D}" dt="2024-04-17T08:13:36.931" v="33"/>
          <ac:spMkLst>
            <pc:docMk/>
            <pc:sldMk cId="2238832217" sldId="280"/>
            <ac:spMk id="7" creationId="{E64E479F-CD2B-9B86-E465-EDB428E9C0BB}"/>
          </ac:spMkLst>
        </pc:spChg>
      </pc:sldChg>
      <pc:sldChg chg="modSp">
        <pc:chgData name="Liz Sommerville" userId="S::elizabeth.sommerville@educationscotland.gov.scot::2f7e0dbb-a0ac-4dfe-a131-6a892135118a" providerId="AD" clId="Web-{272124F7-DA48-7A36-DCA4-66013C03194D}" dt="2024-04-17T08:12:32.584" v="5"/>
        <pc:sldMkLst>
          <pc:docMk/>
          <pc:sldMk cId="2935042916" sldId="312"/>
        </pc:sldMkLst>
        <pc:spChg chg="mod">
          <ac:chgData name="Liz Sommerville" userId="S::elizabeth.sommerville@educationscotland.gov.scot::2f7e0dbb-a0ac-4dfe-a131-6a892135118a" providerId="AD" clId="Web-{272124F7-DA48-7A36-DCA4-66013C03194D}" dt="2024-04-17T08:12:32.584" v="5"/>
          <ac:spMkLst>
            <pc:docMk/>
            <pc:sldMk cId="2935042916" sldId="312"/>
            <ac:spMk id="2" creationId="{6CA7F4DD-2114-305A-58E7-D3F80ADDE6F1}"/>
          </ac:spMkLst>
        </pc:spChg>
      </pc:sldChg>
      <pc:sldChg chg="addSp delSp modSp ord modCm">
        <pc:chgData name="Liz Sommerville" userId="S::elizabeth.sommerville@educationscotland.gov.scot::2f7e0dbb-a0ac-4dfe-a131-6a892135118a" providerId="AD" clId="Web-{272124F7-DA48-7A36-DCA4-66013C03194D}" dt="2024-04-17T08:26:04.932" v="215"/>
        <pc:sldMkLst>
          <pc:docMk/>
          <pc:sldMk cId="1598831929" sldId="348"/>
        </pc:sldMkLst>
        <pc:spChg chg="add del mod">
          <ac:chgData name="Liz Sommerville" userId="S::elizabeth.sommerville@educationscotland.gov.scot::2f7e0dbb-a0ac-4dfe-a131-6a892135118a" providerId="AD" clId="Web-{272124F7-DA48-7A36-DCA4-66013C03194D}" dt="2024-04-17T08:14:44.014" v="56"/>
          <ac:spMkLst>
            <pc:docMk/>
            <pc:sldMk cId="1598831929" sldId="348"/>
            <ac:spMk id="17" creationId="{658BD4D0-0EE1-0BB9-5474-B8FEAD971BB8}"/>
          </ac:spMkLst>
        </pc:spChg>
        <pc:spChg chg="add del mod">
          <ac:chgData name="Liz Sommerville" userId="S::elizabeth.sommerville@educationscotland.gov.scot::2f7e0dbb-a0ac-4dfe-a131-6a892135118a" providerId="AD" clId="Web-{272124F7-DA48-7A36-DCA4-66013C03194D}" dt="2024-04-17T08:14:49.014" v="58"/>
          <ac:spMkLst>
            <pc:docMk/>
            <pc:sldMk cId="1598831929" sldId="348"/>
            <ac:spMk id="40" creationId="{54E10FBE-1BFB-12F7-E86A-934E72498475}"/>
          </ac:spMkLst>
        </pc:spChg>
        <pc:spChg chg="add mod">
          <ac:chgData name="Liz Sommerville" userId="S::elizabeth.sommerville@educationscotland.gov.scot::2f7e0dbb-a0ac-4dfe-a131-6a892135118a" providerId="AD" clId="Web-{272124F7-DA48-7A36-DCA4-66013C03194D}" dt="2024-04-17T08:14:55.843" v="61"/>
          <ac:spMkLst>
            <pc:docMk/>
            <pc:sldMk cId="1598831929" sldId="348"/>
            <ac:spMk id="49" creationId="{D7B3AB2D-3D31-EC3D-EA2C-502ED833497C}"/>
          </ac:spMkLst>
        </pc:spChg>
        <pc:graphicFrameChg chg="mod modGraphic">
          <ac:chgData name="Liz Sommerville" userId="S::elizabeth.sommerville@educationscotland.gov.scot::2f7e0dbb-a0ac-4dfe-a131-6a892135118a" providerId="AD" clId="Web-{272124F7-DA48-7A36-DCA4-66013C03194D}" dt="2024-04-17T08:22:51.685" v="110" actId="20577"/>
          <ac:graphicFrameMkLst>
            <pc:docMk/>
            <pc:sldMk cId="1598831929" sldId="348"/>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272124F7-DA48-7A36-DCA4-66013C03194D}" dt="2024-04-17T08:26:04.932" v="215"/>
              <pc2:cmMkLst xmlns:pc2="http://schemas.microsoft.com/office/powerpoint/2019/9/main/command">
                <pc:docMk/>
                <pc:sldMk cId="1598831929" sldId="348"/>
                <pc2:cmMk id="{EADCDCF5-2BA0-4AFF-840E-7D66AB1F171B}"/>
              </pc2:cmMkLst>
              <pc226:cmRplyChg chg="add del">
                <pc226:chgData name="Liz Sommerville" userId="S::elizabeth.sommerville@educationscotland.gov.scot::2f7e0dbb-a0ac-4dfe-a131-6a892135118a" providerId="AD" clId="Web-{272124F7-DA48-7A36-DCA4-66013C03194D}" dt="2024-04-17T08:26:04.932" v="215"/>
                <pc2:cmRplyMkLst xmlns:pc2="http://schemas.microsoft.com/office/powerpoint/2019/9/main/command">
                  <pc:docMk/>
                  <pc:sldMk cId="1598831929" sldId="348"/>
                  <pc2:cmMk id="{EADCDCF5-2BA0-4AFF-840E-7D66AB1F171B}"/>
                  <pc2:cmRplyMk id="{9540436C-7820-4AE8-A2E3-18571AB5ECB1}"/>
                </pc2:cmRplyMkLst>
              </pc226:cmRplyChg>
              <pc226:cmRplyChg chg="add">
                <pc226:chgData name="Liz Sommerville" userId="S::elizabeth.sommerville@educationscotland.gov.scot::2f7e0dbb-a0ac-4dfe-a131-6a892135118a" providerId="AD" clId="Web-{272124F7-DA48-7A36-DCA4-66013C03194D}" dt="2024-04-17T08:18:58.483" v="77"/>
                <pc2:cmRplyMkLst xmlns:pc2="http://schemas.microsoft.com/office/powerpoint/2019/9/main/command">
                  <pc:docMk/>
                  <pc:sldMk cId="1598831929" sldId="348"/>
                  <pc2:cmMk id="{EADCDCF5-2BA0-4AFF-840E-7D66AB1F171B}"/>
                  <pc2:cmRplyMk id="{C4C1DE99-E355-4A8E-A050-E25EC30823A5}"/>
                </pc2:cmRplyMkLst>
              </pc226:cmRplyChg>
            </pc226:cmChg>
          </p:ext>
        </pc:extLst>
      </pc:sldChg>
      <pc:sldChg chg="modSp">
        <pc:chgData name="Liz Sommerville" userId="S::elizabeth.sommerville@educationscotland.gov.scot::2f7e0dbb-a0ac-4dfe-a131-6a892135118a" providerId="AD" clId="Web-{272124F7-DA48-7A36-DCA4-66013C03194D}" dt="2024-04-17T08:12:49.225" v="9"/>
        <pc:sldMkLst>
          <pc:docMk/>
          <pc:sldMk cId="1655364269" sldId="761"/>
        </pc:sldMkLst>
        <pc:spChg chg="mod">
          <ac:chgData name="Liz Sommerville" userId="S::elizabeth.sommerville@educationscotland.gov.scot::2f7e0dbb-a0ac-4dfe-a131-6a892135118a" providerId="AD" clId="Web-{272124F7-DA48-7A36-DCA4-66013C03194D}" dt="2024-04-17T08:12:49.225" v="9"/>
          <ac:spMkLst>
            <pc:docMk/>
            <pc:sldMk cId="1655364269" sldId="761"/>
            <ac:spMk id="11" creationId="{38B67A8D-6C28-4E4C-9C3C-2A9F432E8917}"/>
          </ac:spMkLst>
        </pc:spChg>
      </pc:sldChg>
      <pc:sldChg chg="modSp">
        <pc:chgData name="Liz Sommerville" userId="S::elizabeth.sommerville@educationscotland.gov.scot::2f7e0dbb-a0ac-4dfe-a131-6a892135118a" providerId="AD" clId="Web-{272124F7-DA48-7A36-DCA4-66013C03194D}" dt="2024-04-17T08:12:59.195" v="13"/>
        <pc:sldMkLst>
          <pc:docMk/>
          <pc:sldMk cId="486224587" sldId="775"/>
        </pc:sldMkLst>
        <pc:spChg chg="mod">
          <ac:chgData name="Liz Sommerville" userId="S::elizabeth.sommerville@educationscotland.gov.scot::2f7e0dbb-a0ac-4dfe-a131-6a892135118a" providerId="AD" clId="Web-{272124F7-DA48-7A36-DCA4-66013C03194D}" dt="2024-04-17T08:12:59.195" v="13"/>
          <ac:spMkLst>
            <pc:docMk/>
            <pc:sldMk cId="486224587" sldId="775"/>
            <ac:spMk id="6" creationId="{99CE0707-3A30-C36F-37F0-B5D4B8928E28}"/>
          </ac:spMkLst>
        </pc:spChg>
      </pc:sldChg>
      <pc:sldChg chg="modSp">
        <pc:chgData name="Liz Sommerville" userId="S::elizabeth.sommerville@educationscotland.gov.scot::2f7e0dbb-a0ac-4dfe-a131-6a892135118a" providerId="AD" clId="Web-{272124F7-DA48-7A36-DCA4-66013C03194D}" dt="2024-04-17T08:12:56.788" v="12"/>
        <pc:sldMkLst>
          <pc:docMk/>
          <pc:sldMk cId="463226719" sldId="777"/>
        </pc:sldMkLst>
        <pc:spChg chg="mod">
          <ac:chgData name="Liz Sommerville" userId="S::elizabeth.sommerville@educationscotland.gov.scot::2f7e0dbb-a0ac-4dfe-a131-6a892135118a" providerId="AD" clId="Web-{272124F7-DA48-7A36-DCA4-66013C03194D}" dt="2024-04-17T08:12:56.788" v="12"/>
          <ac:spMkLst>
            <pc:docMk/>
            <pc:sldMk cId="463226719" sldId="777"/>
            <ac:spMk id="4" creationId="{17C009FD-98F0-7552-E11E-558AF29387C1}"/>
          </ac:spMkLst>
        </pc:spChg>
      </pc:sldChg>
      <pc:sldChg chg="modSp">
        <pc:chgData name="Liz Sommerville" userId="S::elizabeth.sommerville@educationscotland.gov.scot::2f7e0dbb-a0ac-4dfe-a131-6a892135118a" providerId="AD" clId="Web-{272124F7-DA48-7A36-DCA4-66013C03194D}" dt="2024-04-17T08:12:38.818" v="7"/>
        <pc:sldMkLst>
          <pc:docMk/>
          <pc:sldMk cId="3834650822" sldId="779"/>
        </pc:sldMkLst>
        <pc:spChg chg="mod">
          <ac:chgData name="Liz Sommerville" userId="S::elizabeth.sommerville@educationscotland.gov.scot::2f7e0dbb-a0ac-4dfe-a131-6a892135118a" providerId="AD" clId="Web-{272124F7-DA48-7A36-DCA4-66013C03194D}" dt="2024-04-17T08:12:38.818" v="7"/>
          <ac:spMkLst>
            <pc:docMk/>
            <pc:sldMk cId="3834650822" sldId="779"/>
            <ac:spMk id="4" creationId="{AA154A67-1E5E-3D05-29B9-14440165DB3E}"/>
          </ac:spMkLst>
        </pc:spChg>
      </pc:sldChg>
      <pc:sldChg chg="modSp add ord replId modNotes">
        <pc:chgData name="Liz Sommerville" userId="S::elizabeth.sommerville@educationscotland.gov.scot::2f7e0dbb-a0ac-4dfe-a131-6a892135118a" providerId="AD" clId="Web-{272124F7-DA48-7A36-DCA4-66013C03194D}" dt="2024-04-17T08:25:59.541" v="214"/>
        <pc:sldMkLst>
          <pc:docMk/>
          <pc:sldMk cId="1172897821" sldId="781"/>
        </pc:sldMkLst>
        <pc:graphicFrameChg chg="modGraphic">
          <ac:chgData name="Liz Sommerville" userId="S::elizabeth.sommerville@educationscotland.gov.scot::2f7e0dbb-a0ac-4dfe-a131-6a892135118a" providerId="AD" clId="Web-{272124F7-DA48-7A36-DCA4-66013C03194D}" dt="2024-04-17T08:23:29.656" v="114" actId="20577"/>
          <ac:graphicFrameMkLst>
            <pc:docMk/>
            <pc:sldMk cId="1172897821" sldId="781"/>
            <ac:graphicFrameMk id="7" creationId="{00000000-0000-0000-0000-000000000000}"/>
          </ac:graphicFrameMkLst>
        </pc:graphicFrameChg>
      </pc:sldChg>
    </pc:docChg>
  </pc:docChgLst>
  <pc:docChgLst>
    <pc:chgData name="Phil Neill" userId="S::espneill@glow.gov.uk::3dc6b307-de6b-45e8-8e36-a9c1d769c5ed" providerId="AD" clId="Web-{11235E93-B794-BD4B-9C97-ED64AF37C5E9}"/>
    <pc:docChg chg="modSld">
      <pc:chgData name="Phil Neill" userId="S::espneill@glow.gov.uk::3dc6b307-de6b-45e8-8e36-a9c1d769c5ed" providerId="AD" clId="Web-{11235E93-B794-BD4B-9C97-ED64AF37C5E9}" dt="2024-05-01T13:45:17.522" v="2" actId="20577"/>
      <pc:docMkLst>
        <pc:docMk/>
      </pc:docMkLst>
      <pc:sldChg chg="modSp">
        <pc:chgData name="Phil Neill" userId="S::espneill@glow.gov.uk::3dc6b307-de6b-45e8-8e36-a9c1d769c5ed" providerId="AD" clId="Web-{11235E93-B794-BD4B-9C97-ED64AF37C5E9}" dt="2024-05-01T13:45:17.522" v="2" actId="20577"/>
        <pc:sldMkLst>
          <pc:docMk/>
          <pc:sldMk cId="4264579127" sldId="256"/>
        </pc:sldMkLst>
        <pc:spChg chg="mod">
          <ac:chgData name="Phil Neill" userId="S::espneill@glow.gov.uk::3dc6b307-de6b-45e8-8e36-a9c1d769c5ed" providerId="AD" clId="Web-{11235E93-B794-BD4B-9C97-ED64AF37C5E9}" dt="2024-05-01T13:45:17.522" v="2" actId="20577"/>
          <ac:spMkLst>
            <pc:docMk/>
            <pc:sldMk cId="4264579127" sldId="256"/>
            <ac:spMk id="2" creationId="{B82B44F7-CB03-C599-3FF4-8ABE9D9D5BA6}"/>
          </ac:spMkLst>
        </pc:spChg>
      </pc:sldChg>
    </pc:docChg>
  </pc:docChgLst>
  <pc:docChgLst>
    <pc:chgData name="Liz Sommerville" userId="S::elizabeth.sommerville@educationscotland.gov.scot::2f7e0dbb-a0ac-4dfe-a131-6a892135118a" providerId="AD" clId="Web-{0EC3DE2B-95FF-ABD0-B135-8FD685D89F22}"/>
    <pc:docChg chg="modSld">
      <pc:chgData name="Liz Sommerville" userId="S::elizabeth.sommerville@educationscotland.gov.scot::2f7e0dbb-a0ac-4dfe-a131-6a892135118a" providerId="AD" clId="Web-{0EC3DE2B-95FF-ABD0-B135-8FD685D89F22}" dt="2024-04-16T14:48:58.217" v="6" actId="20577"/>
      <pc:docMkLst>
        <pc:docMk/>
      </pc:docMkLst>
      <pc:sldChg chg="modSp">
        <pc:chgData name="Liz Sommerville" userId="S::elizabeth.sommerville@educationscotland.gov.scot::2f7e0dbb-a0ac-4dfe-a131-6a892135118a" providerId="AD" clId="Web-{0EC3DE2B-95FF-ABD0-B135-8FD685D89F22}" dt="2024-04-16T14:48:58.217" v="6" actId="20577"/>
        <pc:sldMkLst>
          <pc:docMk/>
          <pc:sldMk cId="2532997127" sldId="272"/>
        </pc:sldMkLst>
        <pc:graphicFrameChg chg="modGraphic">
          <ac:chgData name="Liz Sommerville" userId="S::elizabeth.sommerville@educationscotland.gov.scot::2f7e0dbb-a0ac-4dfe-a131-6a892135118a" providerId="AD" clId="Web-{0EC3DE2B-95FF-ABD0-B135-8FD685D89F22}" dt="2024-04-16T14:48:58.217" v="6" actId="20577"/>
          <ac:graphicFrameMkLst>
            <pc:docMk/>
            <pc:sldMk cId="2532997127" sldId="272"/>
            <ac:graphicFrameMk id="12" creationId="{E7C98645-CE26-4E7D-FDBF-751329332118}"/>
          </ac:graphicFrameMkLst>
        </pc:graphicFrameChg>
      </pc:sldChg>
    </pc:docChg>
  </pc:docChgLst>
  <pc:docChgLst>
    <pc:chgData name="Liz Sommerville" userId="S::elizabeth.sommerville@educationscotland.gov.scot::2f7e0dbb-a0ac-4dfe-a131-6a892135118a" providerId="AD" clId="Web-{928C62C3-07D8-172F-777E-AC94EEAF3BBA}"/>
    <pc:docChg chg="mod delSld modSection">
      <pc:chgData name="Liz Sommerville" userId="S::elizabeth.sommerville@educationscotland.gov.scot::2f7e0dbb-a0ac-4dfe-a131-6a892135118a" providerId="AD" clId="Web-{928C62C3-07D8-172F-777E-AC94EEAF3BBA}" dt="2024-04-16T13:56:49.717" v="2"/>
      <pc:docMkLst>
        <pc:docMk/>
      </pc:docMkLst>
      <pc:sldChg chg="modCm">
        <pc:chgData name="Liz Sommerville" userId="S::elizabeth.sommerville@educationscotland.gov.scot::2f7e0dbb-a0ac-4dfe-a131-6a892135118a" providerId="AD" clId="Web-{928C62C3-07D8-172F-777E-AC94EEAF3BBA}" dt="2024-04-16T13:56:49.717" v="2"/>
        <pc:sldMkLst>
          <pc:docMk/>
          <pc:sldMk cId="4264579127" sldId="256"/>
        </pc:sldMkLst>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928C62C3-07D8-172F-777E-AC94EEAF3BBA}" dt="2024-04-16T13:56:49.717" v="2"/>
              <pc2:cmMkLst xmlns:pc2="http://schemas.microsoft.com/office/powerpoint/2019/9/main/command">
                <pc:docMk/>
                <pc:sldMk cId="4264579127" sldId="256"/>
                <pc2:cmMk id="{D33B8A2A-F2EC-46BD-929A-052890FCEAFD}"/>
              </pc2:cmMkLst>
              <pc226:cmRplyChg chg="mod modRxn">
                <pc226:chgData name="Liz Sommerville" userId="S::elizabeth.sommerville@educationscotland.gov.scot::2f7e0dbb-a0ac-4dfe-a131-6a892135118a" providerId="AD" clId="Web-{928C62C3-07D8-172F-777E-AC94EEAF3BBA}" dt="2024-04-16T13:56:49.717" v="2"/>
                <pc2:cmRplyMkLst xmlns:pc2="http://schemas.microsoft.com/office/powerpoint/2019/9/main/command">
                  <pc:docMk/>
                  <pc:sldMk cId="4264579127" sldId="256"/>
                  <pc2:cmMk id="{D33B8A2A-F2EC-46BD-929A-052890FCEAFD}"/>
                  <pc2:cmRplyMk id="{B9189D26-5BD0-465F-9EF4-F5333B7D150F}"/>
                </pc2:cmRplyMkLst>
              </pc226:cmRplyChg>
            </pc226:cmChg>
          </p:ext>
        </pc:extLst>
      </pc:sldChg>
      <pc:sldChg chg="del">
        <pc:chgData name="Liz Sommerville" userId="S::elizabeth.sommerville@educationscotland.gov.scot::2f7e0dbb-a0ac-4dfe-a131-6a892135118a" providerId="AD" clId="Web-{928C62C3-07D8-172F-777E-AC94EEAF3BBA}" dt="2024-04-16T13:56:10.840" v="0"/>
        <pc:sldMkLst>
          <pc:docMk/>
          <pc:sldMk cId="2696691350" sldId="311"/>
        </pc:sldMkLst>
      </pc:sldChg>
    </pc:docChg>
  </pc:docChgLst>
  <pc:docChgLst>
    <pc:chgData name="Liz Sommerville" userId="S::elizabeth.sommerville@educationscotland.gov.scot::2f7e0dbb-a0ac-4dfe-a131-6a892135118a" providerId="AD" clId="Web-{CB1B1FF5-1CAE-C9C3-170C-94BE3AAF1B3C}"/>
    <pc:docChg chg="modSld">
      <pc:chgData name="Liz Sommerville" userId="S::elizabeth.sommerville@educationscotland.gov.scot::2f7e0dbb-a0ac-4dfe-a131-6a892135118a" providerId="AD" clId="Web-{CB1B1FF5-1CAE-C9C3-170C-94BE3AAF1B3C}" dt="2024-04-17T08:32:56.761" v="29" actId="20577"/>
      <pc:docMkLst>
        <pc:docMk/>
      </pc:docMkLst>
      <pc:sldChg chg="modSp">
        <pc:chgData name="Liz Sommerville" userId="S::elizabeth.sommerville@educationscotland.gov.scot::2f7e0dbb-a0ac-4dfe-a131-6a892135118a" providerId="AD" clId="Web-{CB1B1FF5-1CAE-C9C3-170C-94BE3AAF1B3C}" dt="2024-04-17T08:29:49.802" v="27" actId="20577"/>
        <pc:sldMkLst>
          <pc:docMk/>
          <pc:sldMk cId="2532997127" sldId="272"/>
        </pc:sldMkLst>
        <pc:spChg chg="mod">
          <ac:chgData name="Liz Sommerville" userId="S::elizabeth.sommerville@educationscotland.gov.scot::2f7e0dbb-a0ac-4dfe-a131-6a892135118a" providerId="AD" clId="Web-{CB1B1FF5-1CAE-C9C3-170C-94BE3AAF1B3C}" dt="2024-04-17T08:29:49.802" v="27" actId="20577"/>
          <ac:spMkLst>
            <pc:docMk/>
            <pc:sldMk cId="2532997127" sldId="272"/>
            <ac:spMk id="8" creationId="{12354C96-DA83-3212-624C-F97C01C9CDD8}"/>
          </ac:spMkLst>
        </pc:spChg>
      </pc:sldChg>
      <pc:sldChg chg="modSp">
        <pc:chgData name="Liz Sommerville" userId="S::elizabeth.sommerville@educationscotland.gov.scot::2f7e0dbb-a0ac-4dfe-a131-6a892135118a" providerId="AD" clId="Web-{CB1B1FF5-1CAE-C9C3-170C-94BE3AAF1B3C}" dt="2024-04-17T08:29:34.489" v="18"/>
        <pc:sldMkLst>
          <pc:docMk/>
          <pc:sldMk cId="3328562415" sldId="281"/>
        </pc:sldMkLst>
        <pc:spChg chg="mod">
          <ac:chgData name="Liz Sommerville" userId="S::elizabeth.sommerville@educationscotland.gov.scot::2f7e0dbb-a0ac-4dfe-a131-6a892135118a" providerId="AD" clId="Web-{CB1B1FF5-1CAE-C9C3-170C-94BE3AAF1B3C}" dt="2024-04-17T08:29:34.489" v="18"/>
          <ac:spMkLst>
            <pc:docMk/>
            <pc:sldMk cId="3328562415" sldId="281"/>
            <ac:spMk id="8" creationId="{7B6F7AAC-D979-0F97-DE69-E434769C0A69}"/>
          </ac:spMkLst>
        </pc:spChg>
      </pc:sldChg>
      <pc:sldChg chg="modSp">
        <pc:chgData name="Liz Sommerville" userId="S::elizabeth.sommerville@educationscotland.gov.scot::2f7e0dbb-a0ac-4dfe-a131-6a892135118a" providerId="AD" clId="Web-{CB1B1FF5-1CAE-C9C3-170C-94BE3AAF1B3C}" dt="2024-04-17T08:29:26.442" v="12" actId="20577"/>
        <pc:sldMkLst>
          <pc:docMk/>
          <pc:sldMk cId="390837192" sldId="291"/>
        </pc:sldMkLst>
        <pc:spChg chg="mod">
          <ac:chgData name="Liz Sommerville" userId="S::elizabeth.sommerville@educationscotland.gov.scot::2f7e0dbb-a0ac-4dfe-a131-6a892135118a" providerId="AD" clId="Web-{CB1B1FF5-1CAE-C9C3-170C-94BE3AAF1B3C}" dt="2024-04-17T08:29:26.442" v="12" actId="20577"/>
          <ac:spMkLst>
            <pc:docMk/>
            <pc:sldMk cId="390837192" sldId="291"/>
            <ac:spMk id="2" creationId="{3F53CD23-A5B7-3522-8044-5999ACCC640B}"/>
          </ac:spMkLst>
        </pc:spChg>
      </pc:sldChg>
      <pc:sldChg chg="modSp modCm">
        <pc:chgData name="Liz Sommerville" userId="S::elizabeth.sommerville@educationscotland.gov.scot::2f7e0dbb-a0ac-4dfe-a131-6a892135118a" providerId="AD" clId="Web-{CB1B1FF5-1CAE-C9C3-170C-94BE3AAF1B3C}" dt="2024-04-17T08:32:56.761" v="29" actId="20577"/>
        <pc:sldMkLst>
          <pc:docMk/>
          <pc:sldMk cId="1598831929" sldId="348"/>
        </pc:sldMkLst>
        <pc:spChg chg="mod">
          <ac:chgData name="Liz Sommerville" userId="S::elizabeth.sommerville@educationscotland.gov.scot::2f7e0dbb-a0ac-4dfe-a131-6a892135118a" providerId="AD" clId="Web-{CB1B1FF5-1CAE-C9C3-170C-94BE3AAF1B3C}" dt="2024-04-17T08:32:56.761" v="29" actId="20577"/>
          <ac:spMkLst>
            <pc:docMk/>
            <pc:sldMk cId="1598831929" sldId="348"/>
            <ac:spMk id="49" creationId="{D7B3AB2D-3D31-EC3D-EA2C-502ED833497C}"/>
          </ac:spMkLst>
        </pc:sp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CB1B1FF5-1CAE-C9C3-170C-94BE3AAF1B3C}" dt="2024-04-17T08:28:58.098" v="0"/>
              <pc2:cmMkLst xmlns:pc2="http://schemas.microsoft.com/office/powerpoint/2019/9/main/command">
                <pc:docMk/>
                <pc:sldMk cId="1598831929" sldId="348"/>
                <pc2:cmMk id="{EADCDCF5-2BA0-4AFF-840E-7D66AB1F171B}"/>
              </pc2:cmMkLst>
              <pc226:cmRplyChg chg="mod">
                <pc226:chgData name="Liz Sommerville" userId="S::elizabeth.sommerville@educationscotland.gov.scot::2f7e0dbb-a0ac-4dfe-a131-6a892135118a" providerId="AD" clId="Web-{CB1B1FF5-1CAE-C9C3-170C-94BE3AAF1B3C}" dt="2024-04-17T08:28:58.098" v="0"/>
                <pc2:cmRplyMkLst xmlns:pc2="http://schemas.microsoft.com/office/powerpoint/2019/9/main/command">
                  <pc:docMk/>
                  <pc:sldMk cId="1598831929" sldId="348"/>
                  <pc2:cmMk id="{EADCDCF5-2BA0-4AFF-840E-7D66AB1F171B}"/>
                  <pc2:cmRplyMk id="{C4C1DE99-E355-4A8E-A050-E25EC30823A5}"/>
                </pc2:cmRplyMkLst>
              </pc226:cmRplyChg>
            </pc226:cmChg>
          </p:ext>
        </pc:extLst>
      </pc:sldChg>
      <pc:sldChg chg="modSp">
        <pc:chgData name="Liz Sommerville" userId="S::elizabeth.sommerville@educationscotland.gov.scot::2f7e0dbb-a0ac-4dfe-a131-6a892135118a" providerId="AD" clId="Web-{CB1B1FF5-1CAE-C9C3-170C-94BE3AAF1B3C}" dt="2024-04-17T08:29:18.192" v="1"/>
        <pc:sldMkLst>
          <pc:docMk/>
          <pc:sldMk cId="3502787642" sldId="766"/>
        </pc:sldMkLst>
        <pc:spChg chg="mod">
          <ac:chgData name="Liz Sommerville" userId="S::elizabeth.sommerville@educationscotland.gov.scot::2f7e0dbb-a0ac-4dfe-a131-6a892135118a" providerId="AD" clId="Web-{CB1B1FF5-1CAE-C9C3-170C-94BE3AAF1B3C}" dt="2024-04-17T08:29:18.192" v="1"/>
          <ac:spMkLst>
            <pc:docMk/>
            <pc:sldMk cId="3502787642" sldId="766"/>
            <ac:spMk id="6" creationId="{99CE0707-3A30-C36F-37F0-B5D4B8928E28}"/>
          </ac:spMkLst>
        </pc:spChg>
      </pc:sldChg>
      <pc:sldChg chg="modSp">
        <pc:chgData name="Liz Sommerville" userId="S::elizabeth.sommerville@educationscotland.gov.scot::2f7e0dbb-a0ac-4dfe-a131-6a892135118a" providerId="AD" clId="Web-{CB1B1FF5-1CAE-C9C3-170C-94BE3AAF1B3C}" dt="2024-04-17T08:29:19.989" v="2"/>
        <pc:sldMkLst>
          <pc:docMk/>
          <pc:sldMk cId="1431024853" sldId="768"/>
        </pc:sldMkLst>
        <pc:spChg chg="mod">
          <ac:chgData name="Liz Sommerville" userId="S::elizabeth.sommerville@educationscotland.gov.scot::2f7e0dbb-a0ac-4dfe-a131-6a892135118a" providerId="AD" clId="Web-{CB1B1FF5-1CAE-C9C3-170C-94BE3AAF1B3C}" dt="2024-04-17T08:29:19.989" v="2"/>
          <ac:spMkLst>
            <pc:docMk/>
            <pc:sldMk cId="1431024853" sldId="768"/>
            <ac:spMk id="6" creationId="{99CE0707-3A30-C36F-37F0-B5D4B8928E28}"/>
          </ac:spMkLst>
        </pc:spChg>
      </pc:sldChg>
      <pc:sldChg chg="modSp">
        <pc:chgData name="Liz Sommerville" userId="S::elizabeth.sommerville@educationscotland.gov.scot::2f7e0dbb-a0ac-4dfe-a131-6a892135118a" providerId="AD" clId="Web-{CB1B1FF5-1CAE-C9C3-170C-94BE3AAF1B3C}" dt="2024-04-17T08:29:31.864" v="17"/>
        <pc:sldMkLst>
          <pc:docMk/>
          <pc:sldMk cId="3878498606" sldId="778"/>
        </pc:sldMkLst>
        <pc:spChg chg="mod">
          <ac:chgData name="Liz Sommerville" userId="S::elizabeth.sommerville@educationscotland.gov.scot::2f7e0dbb-a0ac-4dfe-a131-6a892135118a" providerId="AD" clId="Web-{CB1B1FF5-1CAE-C9C3-170C-94BE3AAF1B3C}" dt="2024-04-17T08:29:31.864" v="17"/>
          <ac:spMkLst>
            <pc:docMk/>
            <pc:sldMk cId="3878498606" sldId="778"/>
            <ac:spMk id="4" creationId="{E1F36379-98E8-6B22-177F-3ACF4ED76FEA}"/>
          </ac:spMkLst>
        </pc:spChg>
      </pc:sldChg>
      <pc:sldChg chg="modSp">
        <pc:chgData name="Liz Sommerville" userId="S::elizabeth.sommerville@educationscotland.gov.scot::2f7e0dbb-a0ac-4dfe-a131-6a892135118a" providerId="AD" clId="Web-{CB1B1FF5-1CAE-C9C3-170C-94BE3AAF1B3C}" dt="2024-04-17T08:29:37.161" v="19"/>
        <pc:sldMkLst>
          <pc:docMk/>
          <pc:sldMk cId="2992660041" sldId="780"/>
        </pc:sldMkLst>
        <pc:spChg chg="mod">
          <ac:chgData name="Liz Sommerville" userId="S::elizabeth.sommerville@educationscotland.gov.scot::2f7e0dbb-a0ac-4dfe-a131-6a892135118a" providerId="AD" clId="Web-{CB1B1FF5-1CAE-C9C3-170C-94BE3AAF1B3C}" dt="2024-04-17T08:29:37.161" v="19"/>
          <ac:spMkLst>
            <pc:docMk/>
            <pc:sldMk cId="2992660041" sldId="780"/>
            <ac:spMk id="3" creationId="{7176FC11-EDD5-11A8-E9BF-14E27E63D20B}"/>
          </ac:spMkLst>
        </pc:spChg>
      </pc:sldChg>
    </pc:docChg>
  </pc:docChgLst>
  <pc:docChgLst>
    <pc:chgData name="Michael Halbert" userId="df777a5f-0442-48e1-9aae-d2a96e273939" providerId="ADAL" clId="{2BFF1487-58A5-4F87-87F4-AE3E8B9BD46D}"/>
    <pc:docChg chg="modSld">
      <pc:chgData name="Michael Halbert" userId="df777a5f-0442-48e1-9aae-d2a96e273939" providerId="ADAL" clId="{2BFF1487-58A5-4F87-87F4-AE3E8B9BD46D}" dt="2024-04-22T14:44:08.492" v="28" actId="2711"/>
      <pc:docMkLst>
        <pc:docMk/>
      </pc:docMkLst>
      <pc:sldChg chg="modSp mod modNotesTx">
        <pc:chgData name="Michael Halbert" userId="df777a5f-0442-48e1-9aae-d2a96e273939" providerId="ADAL" clId="{2BFF1487-58A5-4F87-87F4-AE3E8B9BD46D}" dt="2024-04-22T14:24:45.015" v="23" actId="20577"/>
        <pc:sldMkLst>
          <pc:docMk/>
          <pc:sldMk cId="738767219" sldId="264"/>
        </pc:sldMkLst>
        <pc:spChg chg="mod">
          <ac:chgData name="Michael Halbert" userId="df777a5f-0442-48e1-9aae-d2a96e273939" providerId="ADAL" clId="{2BFF1487-58A5-4F87-87F4-AE3E8B9BD46D}" dt="2024-04-22T14:24:37.249" v="18" actId="20577"/>
          <ac:spMkLst>
            <pc:docMk/>
            <pc:sldMk cId="738767219" sldId="264"/>
            <ac:spMk id="3" creationId="{8830D001-FB42-A8FB-D105-3AC9E99ECD74}"/>
          </ac:spMkLst>
        </pc:spChg>
      </pc:sldChg>
      <pc:sldChg chg="modNotesTx">
        <pc:chgData name="Michael Halbert" userId="df777a5f-0442-48e1-9aae-d2a96e273939" providerId="ADAL" clId="{2BFF1487-58A5-4F87-87F4-AE3E8B9BD46D}" dt="2024-04-22T14:13:04.399" v="17" actId="20577"/>
        <pc:sldMkLst>
          <pc:docMk/>
          <pc:sldMk cId="3107338738" sldId="265"/>
        </pc:sldMkLst>
      </pc:sldChg>
      <pc:sldChg chg="modSp">
        <pc:chgData name="Michael Halbert" userId="df777a5f-0442-48e1-9aae-d2a96e273939" providerId="ADAL" clId="{2BFF1487-58A5-4F87-87F4-AE3E8B9BD46D}" dt="2024-04-22T14:44:08.492" v="28" actId="2711"/>
        <pc:sldMkLst>
          <pc:docMk/>
          <pc:sldMk cId="390837192" sldId="291"/>
        </pc:sldMkLst>
        <pc:spChg chg="mod">
          <ac:chgData name="Michael Halbert" userId="df777a5f-0442-48e1-9aae-d2a96e273939" providerId="ADAL" clId="{2BFF1487-58A5-4F87-87F4-AE3E8B9BD46D}" dt="2024-04-22T14:44:01.927" v="27" actId="2711"/>
          <ac:spMkLst>
            <pc:docMk/>
            <pc:sldMk cId="390837192" sldId="291"/>
            <ac:spMk id="8" creationId="{5F71322B-9CEE-6AAC-C0C6-EF06E095EB0E}"/>
          </ac:spMkLst>
        </pc:spChg>
        <pc:spChg chg="mod">
          <ac:chgData name="Michael Halbert" userId="df777a5f-0442-48e1-9aae-d2a96e273939" providerId="ADAL" clId="{2BFF1487-58A5-4F87-87F4-AE3E8B9BD46D}" dt="2024-04-22T14:43:55.235" v="26" actId="2711"/>
          <ac:spMkLst>
            <pc:docMk/>
            <pc:sldMk cId="390837192" sldId="291"/>
            <ac:spMk id="10" creationId="{830F7C0A-F6E4-D4A6-03AC-EFBA2A4FCF90}"/>
          </ac:spMkLst>
        </pc:spChg>
        <pc:spChg chg="mod">
          <ac:chgData name="Michael Halbert" userId="df777a5f-0442-48e1-9aae-d2a96e273939" providerId="ADAL" clId="{2BFF1487-58A5-4F87-87F4-AE3E8B9BD46D}" dt="2024-04-22T14:44:08.492" v="28" actId="2711"/>
          <ac:spMkLst>
            <pc:docMk/>
            <pc:sldMk cId="390837192" sldId="291"/>
            <ac:spMk id="12" creationId="{4AE6BD14-B244-5B1D-D92F-2B785B9EE2F4}"/>
          </ac:spMkLst>
        </pc:spChg>
      </pc:sldChg>
      <pc:sldChg chg="addCm">
        <pc:chgData name="Michael Halbert" userId="df777a5f-0442-48e1-9aae-d2a96e273939" providerId="ADAL" clId="{2BFF1487-58A5-4F87-87F4-AE3E8B9BD46D}" dt="2024-04-22T14:25:27.414" v="24"/>
        <pc:sldMkLst>
          <pc:docMk/>
          <pc:sldMk cId="463226719" sldId="777"/>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BFF1487-58A5-4F87-87F4-AE3E8B9BD46D}" dt="2024-04-22T14:25:27.414" v="24"/>
              <pc2:cmMkLst xmlns:pc2="http://schemas.microsoft.com/office/powerpoint/2019/9/main/command">
                <pc:docMk/>
                <pc:sldMk cId="463226719" sldId="777"/>
                <pc2:cmMk id="{E7C522DF-9D5B-4E69-B84D-605E8CF684F5}"/>
              </pc2:cmMkLst>
            </pc226:cmChg>
          </p:ext>
        </pc:extLst>
      </pc:sldChg>
      <pc:sldChg chg="modNotesTx">
        <pc:chgData name="Michael Halbert" userId="df777a5f-0442-48e1-9aae-d2a96e273939" providerId="ADAL" clId="{2BFF1487-58A5-4F87-87F4-AE3E8B9BD46D}" dt="2024-04-22T14:37:25.317" v="25" actId="20577"/>
        <pc:sldMkLst>
          <pc:docMk/>
          <pc:sldMk cId="1172897821" sldId="781"/>
        </pc:sldMkLst>
      </pc:sldChg>
    </pc:docChg>
  </pc:docChgLst>
  <pc:docChgLst>
    <pc:chgData name="Elizabeth Sommerville" userId="S::esesommerville@glow.gov.uk::0839e972-48e3-45d3-bb5c-305eeae85771" providerId="AD" clId="Web-{C80DE4A7-92DA-414E-BBC5-C99A5B2C05F3}"/>
    <pc:docChg chg="modSld">
      <pc:chgData name="Elizabeth Sommerville" userId="S::esesommerville@glow.gov.uk::0839e972-48e3-45d3-bb5c-305eeae85771" providerId="AD" clId="Web-{C80DE4A7-92DA-414E-BBC5-C99A5B2C05F3}" dt="2024-04-28T18:12:57.035" v="11" actId="20577"/>
      <pc:docMkLst>
        <pc:docMk/>
      </pc:docMkLst>
      <pc:sldChg chg="delCm">
        <pc:chgData name="Elizabeth Sommerville" userId="S::esesommerville@glow.gov.uk::0839e972-48e3-45d3-bb5c-305eeae85771" providerId="AD" clId="Web-{C80DE4A7-92DA-414E-BBC5-C99A5B2C05F3}" dt="2024-04-28T18:10:32.390" v="0"/>
        <pc:sldMkLst>
          <pc:docMk/>
          <pc:sldMk cId="4264579127" sldId="256"/>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C80DE4A7-92DA-414E-BBC5-C99A5B2C05F3}" dt="2024-04-28T18:10:32.390" v="0"/>
              <pc2:cmMkLst xmlns:pc2="http://schemas.microsoft.com/office/powerpoint/2019/9/main/command">
                <pc:docMk/>
                <pc:sldMk cId="4264579127" sldId="256"/>
                <pc2:cmMk id="{D33B8A2A-F2EC-46BD-929A-052890FCEAFD}"/>
              </pc2:cmMkLst>
            </pc226:cmChg>
          </p:ext>
        </pc:extLst>
      </pc:sldChg>
      <pc:sldChg chg="delCm">
        <pc:chgData name="Elizabeth Sommerville" userId="S::esesommerville@glow.gov.uk::0839e972-48e3-45d3-bb5c-305eeae85771" providerId="AD" clId="Web-{C80DE4A7-92DA-414E-BBC5-C99A5B2C05F3}" dt="2024-04-28T18:10:45.703" v="1"/>
        <pc:sldMkLst>
          <pc:docMk/>
          <pc:sldMk cId="3107338738" sldId="265"/>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C80DE4A7-92DA-414E-BBC5-C99A5B2C05F3}" dt="2024-04-28T18:10:45.703" v="1"/>
              <pc2:cmMkLst xmlns:pc2="http://schemas.microsoft.com/office/powerpoint/2019/9/main/command">
                <pc:docMk/>
                <pc:sldMk cId="3107338738" sldId="265"/>
                <pc2:cmMk id="{E2542335-0AEE-44E6-8A7E-BA06B92C2CAA}"/>
              </pc2:cmMkLst>
            </pc226:cmChg>
          </p:ext>
        </pc:extLst>
      </pc:sldChg>
      <pc:sldChg chg="delCm">
        <pc:chgData name="Elizabeth Sommerville" userId="S::esesommerville@glow.gov.uk::0839e972-48e3-45d3-bb5c-305eeae85771" providerId="AD" clId="Web-{C80DE4A7-92DA-414E-BBC5-C99A5B2C05F3}" dt="2024-04-28T18:11:17.266" v="3"/>
        <pc:sldMkLst>
          <pc:docMk/>
          <pc:sldMk cId="2532997127" sldId="272"/>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C80DE4A7-92DA-414E-BBC5-C99A5B2C05F3}" dt="2024-04-28T18:11:17.266" v="3"/>
              <pc2:cmMkLst xmlns:pc2="http://schemas.microsoft.com/office/powerpoint/2019/9/main/command">
                <pc:docMk/>
                <pc:sldMk cId="2532997127" sldId="272"/>
                <pc2:cmMk id="{8589F3DD-6388-4B7D-A0DA-3255E4BB0387}"/>
              </pc2:cmMkLst>
            </pc226:cmChg>
          </p:ext>
        </pc:extLst>
      </pc:sldChg>
      <pc:sldChg chg="modSp delCm">
        <pc:chgData name="Elizabeth Sommerville" userId="S::esesommerville@glow.gov.uk::0839e972-48e3-45d3-bb5c-305eeae85771" providerId="AD" clId="Web-{C80DE4A7-92DA-414E-BBC5-C99A5B2C05F3}" dt="2024-04-28T18:12:57.035" v="11" actId="20577"/>
        <pc:sldMkLst>
          <pc:docMk/>
          <pc:sldMk cId="1598831929" sldId="348"/>
        </pc:sldMkLst>
        <pc:graphicFrameChg chg="mod modGraphic">
          <ac:chgData name="Elizabeth Sommerville" userId="S::esesommerville@glow.gov.uk::0839e972-48e3-45d3-bb5c-305eeae85771" providerId="AD" clId="Web-{C80DE4A7-92DA-414E-BBC5-C99A5B2C05F3}" dt="2024-04-28T18:12:57.035" v="11" actId="20577"/>
          <ac:graphicFrameMkLst>
            <pc:docMk/>
            <pc:sldMk cId="1598831929" sldId="348"/>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C80DE4A7-92DA-414E-BBC5-C99A5B2C05F3}" dt="2024-04-28T18:11:59.377" v="6"/>
              <pc2:cmMkLst xmlns:pc2="http://schemas.microsoft.com/office/powerpoint/2019/9/main/command">
                <pc:docMk/>
                <pc:sldMk cId="1598831929" sldId="348"/>
                <pc2:cmMk id="{EADCDCF5-2BA0-4AFF-840E-7D66AB1F171B}"/>
              </pc2:cmMkLst>
            </pc226:cmChg>
          </p:ext>
        </pc:extLst>
      </pc:sldChg>
      <pc:sldChg chg="delCm">
        <pc:chgData name="Elizabeth Sommerville" userId="S::esesommerville@glow.gov.uk::0839e972-48e3-45d3-bb5c-305eeae85771" providerId="AD" clId="Web-{C80DE4A7-92DA-414E-BBC5-C99A5B2C05F3}" dt="2024-04-28T18:11:00.828" v="2"/>
        <pc:sldMkLst>
          <pc:docMk/>
          <pc:sldMk cId="463226719" sldId="777"/>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C80DE4A7-92DA-414E-BBC5-C99A5B2C05F3}" dt="2024-04-28T18:11:00.828" v="2"/>
              <pc2:cmMkLst xmlns:pc2="http://schemas.microsoft.com/office/powerpoint/2019/9/main/command">
                <pc:docMk/>
                <pc:sldMk cId="463226719" sldId="777"/>
                <pc2:cmMk id="{E7C522DF-9D5B-4E69-B84D-605E8CF684F5}"/>
              </pc2:cmMkLst>
            </pc226:cmChg>
          </p:ext>
        </pc:extLst>
      </pc:sldChg>
    </pc:docChg>
  </pc:docChgLst>
  <pc:docChgLst>
    <pc:chgData name="Elizabeth Sommerville" userId="0839e972-48e3-45d3-bb5c-305eeae85771" providerId="ADAL" clId="{BECB9133-0D5E-46A3-9598-84E0A40347EA}"/>
    <pc:docChg chg="modSld">
      <pc:chgData name="Elizabeth Sommerville" userId="0839e972-48e3-45d3-bb5c-305eeae85771" providerId="ADAL" clId="{BECB9133-0D5E-46A3-9598-84E0A40347EA}" dt="2024-04-28T18:19:14.237" v="53" actId="14100"/>
      <pc:docMkLst>
        <pc:docMk/>
      </pc:docMkLst>
      <pc:sldChg chg="modSp mod">
        <pc:chgData name="Elizabeth Sommerville" userId="0839e972-48e3-45d3-bb5c-305eeae85771" providerId="ADAL" clId="{BECB9133-0D5E-46A3-9598-84E0A40347EA}" dt="2024-04-28T18:15:27.362" v="12" actId="962"/>
        <pc:sldMkLst>
          <pc:docMk/>
          <pc:sldMk cId="4264579127" sldId="256"/>
        </pc:sldMkLst>
        <pc:picChg chg="mod ord">
          <ac:chgData name="Elizabeth Sommerville" userId="0839e972-48e3-45d3-bb5c-305eeae85771" providerId="ADAL" clId="{BECB9133-0D5E-46A3-9598-84E0A40347EA}" dt="2024-04-28T18:15:23.757" v="11" actId="962"/>
          <ac:picMkLst>
            <pc:docMk/>
            <pc:sldMk cId="4264579127" sldId="256"/>
            <ac:picMk id="4" creationId="{1C3635F7-1ED2-C3A0-6CD9-D5EDD8FD16DC}"/>
          </ac:picMkLst>
        </pc:picChg>
        <pc:picChg chg="mod ord">
          <ac:chgData name="Elizabeth Sommerville" userId="0839e972-48e3-45d3-bb5c-305eeae85771" providerId="ADAL" clId="{BECB9133-0D5E-46A3-9598-84E0A40347EA}" dt="2024-04-28T18:15:27.362" v="12" actId="962"/>
          <ac:picMkLst>
            <pc:docMk/>
            <pc:sldMk cId="4264579127" sldId="256"/>
            <ac:picMk id="7" creationId="{B135B038-C436-0831-B21F-1EC61F3E4E24}"/>
          </ac:picMkLst>
        </pc:picChg>
      </pc:sldChg>
      <pc:sldChg chg="modSp">
        <pc:chgData name="Elizabeth Sommerville" userId="0839e972-48e3-45d3-bb5c-305eeae85771" providerId="ADAL" clId="{BECB9133-0D5E-46A3-9598-84E0A40347EA}" dt="2024-04-28T18:14:28.152" v="7" actId="13244"/>
        <pc:sldMkLst>
          <pc:docMk/>
          <pc:sldMk cId="392297423" sldId="257"/>
        </pc:sldMkLst>
        <pc:spChg chg="mod">
          <ac:chgData name="Elizabeth Sommerville" userId="0839e972-48e3-45d3-bb5c-305eeae85771" providerId="ADAL" clId="{BECB9133-0D5E-46A3-9598-84E0A40347EA}" dt="2024-04-28T18:14:28.152" v="7" actId="13244"/>
          <ac:spMkLst>
            <pc:docMk/>
            <pc:sldMk cId="392297423" sldId="257"/>
            <ac:spMk id="4" creationId="{0C447D0C-08FC-9FF7-4310-EA1E085F2B4B}"/>
          </ac:spMkLst>
        </pc:spChg>
      </pc:sldChg>
      <pc:sldChg chg="modSp mod">
        <pc:chgData name="Elizabeth Sommerville" userId="0839e972-48e3-45d3-bb5c-305eeae85771" providerId="ADAL" clId="{BECB9133-0D5E-46A3-9598-84E0A40347EA}" dt="2024-04-28T18:14:10.224" v="4" actId="13244"/>
        <pc:sldMkLst>
          <pc:docMk/>
          <pc:sldMk cId="4280439262" sldId="260"/>
        </pc:sldMkLst>
        <pc:spChg chg="ord">
          <ac:chgData name="Elizabeth Sommerville" userId="0839e972-48e3-45d3-bb5c-305eeae85771" providerId="ADAL" clId="{BECB9133-0D5E-46A3-9598-84E0A40347EA}" dt="2024-04-28T18:14:10.224" v="4" actId="13244"/>
          <ac:spMkLst>
            <pc:docMk/>
            <pc:sldMk cId="4280439262" sldId="260"/>
            <ac:spMk id="2" creationId="{BF43AE10-D473-DD40-C253-C8BA49A39722}"/>
          </ac:spMkLst>
        </pc:spChg>
        <pc:spChg chg="mod">
          <ac:chgData name="Elizabeth Sommerville" userId="0839e972-48e3-45d3-bb5c-305eeae85771" providerId="ADAL" clId="{BECB9133-0D5E-46A3-9598-84E0A40347EA}" dt="2024-04-28T18:14:06.209" v="3" actId="962"/>
          <ac:spMkLst>
            <pc:docMk/>
            <pc:sldMk cId="4280439262" sldId="260"/>
            <ac:spMk id="4" creationId="{0CA04433-D0EA-B95E-2289-F04AAFD919EB}"/>
          </ac:spMkLst>
        </pc:spChg>
      </pc:sldChg>
      <pc:sldChg chg="modSp">
        <pc:chgData name="Elizabeth Sommerville" userId="0839e972-48e3-45d3-bb5c-305eeae85771" providerId="ADAL" clId="{BECB9133-0D5E-46A3-9598-84E0A40347EA}" dt="2024-04-28T18:14:22.018" v="6" actId="13244"/>
        <pc:sldMkLst>
          <pc:docMk/>
          <pc:sldMk cId="3282114357" sldId="261"/>
        </pc:sldMkLst>
        <pc:spChg chg="mod">
          <ac:chgData name="Elizabeth Sommerville" userId="0839e972-48e3-45d3-bb5c-305eeae85771" providerId="ADAL" clId="{BECB9133-0D5E-46A3-9598-84E0A40347EA}" dt="2024-04-28T18:14:19.628" v="5" actId="13244"/>
          <ac:spMkLst>
            <pc:docMk/>
            <pc:sldMk cId="3282114357" sldId="261"/>
            <ac:spMk id="2" creationId="{A51F7AEA-AA38-A6EA-EC63-EE4F1FF00C6F}"/>
          </ac:spMkLst>
        </pc:spChg>
        <pc:spChg chg="mod">
          <ac:chgData name="Elizabeth Sommerville" userId="0839e972-48e3-45d3-bb5c-305eeae85771" providerId="ADAL" clId="{BECB9133-0D5E-46A3-9598-84E0A40347EA}" dt="2024-04-28T18:14:22.018" v="6" actId="13244"/>
          <ac:spMkLst>
            <pc:docMk/>
            <pc:sldMk cId="3282114357" sldId="261"/>
            <ac:spMk id="4" creationId="{0C447D0C-08FC-9FF7-4310-EA1E085F2B4B}"/>
          </ac:spMkLst>
        </pc:spChg>
      </pc:sldChg>
      <pc:sldChg chg="modSp mod">
        <pc:chgData name="Elizabeth Sommerville" userId="0839e972-48e3-45d3-bb5c-305eeae85771" providerId="ADAL" clId="{BECB9133-0D5E-46A3-9598-84E0A40347EA}" dt="2024-04-28T18:16:06.919" v="21" actId="13244"/>
        <pc:sldMkLst>
          <pc:docMk/>
          <pc:sldMk cId="2483683155" sldId="262"/>
        </pc:sldMkLst>
        <pc:spChg chg="mod">
          <ac:chgData name="Elizabeth Sommerville" userId="0839e972-48e3-45d3-bb5c-305eeae85771" providerId="ADAL" clId="{BECB9133-0D5E-46A3-9598-84E0A40347EA}" dt="2024-04-28T18:16:03.031" v="19" actId="13244"/>
          <ac:spMkLst>
            <pc:docMk/>
            <pc:sldMk cId="2483683155" sldId="262"/>
            <ac:spMk id="6" creationId="{B53E3D3A-814E-3DF8-AA51-F4A5E18FCF8C}"/>
          </ac:spMkLst>
        </pc:spChg>
        <pc:picChg chg="ord">
          <ac:chgData name="Elizabeth Sommerville" userId="0839e972-48e3-45d3-bb5c-305eeae85771" providerId="ADAL" clId="{BECB9133-0D5E-46A3-9598-84E0A40347EA}" dt="2024-04-28T18:16:05.172" v="20" actId="13244"/>
          <ac:picMkLst>
            <pc:docMk/>
            <pc:sldMk cId="2483683155" sldId="262"/>
            <ac:picMk id="3" creationId="{427ADC8C-F04C-A9EE-58DE-4914FC5F99E9}"/>
          </ac:picMkLst>
        </pc:picChg>
        <pc:picChg chg="ord">
          <ac:chgData name="Elizabeth Sommerville" userId="0839e972-48e3-45d3-bb5c-305eeae85771" providerId="ADAL" clId="{BECB9133-0D5E-46A3-9598-84E0A40347EA}" dt="2024-04-28T18:16:06.919" v="21" actId="13244"/>
          <ac:picMkLst>
            <pc:docMk/>
            <pc:sldMk cId="2483683155" sldId="262"/>
            <ac:picMk id="5" creationId="{CD82C8AE-44FD-40DA-0D64-F471236A01E5}"/>
          </ac:picMkLst>
        </pc:picChg>
      </pc:sldChg>
      <pc:sldChg chg="modSp mod">
        <pc:chgData name="Elizabeth Sommerville" userId="0839e972-48e3-45d3-bb5c-305eeae85771" providerId="ADAL" clId="{BECB9133-0D5E-46A3-9598-84E0A40347EA}" dt="2024-04-28T18:14:33.113" v="9" actId="13244"/>
        <pc:sldMkLst>
          <pc:docMk/>
          <pc:sldMk cId="2466950320" sldId="266"/>
        </pc:sldMkLst>
        <pc:spChg chg="mod">
          <ac:chgData name="Elizabeth Sommerville" userId="0839e972-48e3-45d3-bb5c-305eeae85771" providerId="ADAL" clId="{BECB9133-0D5E-46A3-9598-84E0A40347EA}" dt="2024-04-28T18:14:31.308" v="8" actId="13244"/>
          <ac:spMkLst>
            <pc:docMk/>
            <pc:sldMk cId="2466950320" sldId="266"/>
            <ac:spMk id="4" creationId="{1A097F99-73F9-1B0B-E867-40FDBE7E0F7C}"/>
          </ac:spMkLst>
        </pc:spChg>
        <pc:picChg chg="ord">
          <ac:chgData name="Elizabeth Sommerville" userId="0839e972-48e3-45d3-bb5c-305eeae85771" providerId="ADAL" clId="{BECB9133-0D5E-46A3-9598-84E0A40347EA}" dt="2024-04-28T18:14:33.113" v="9" actId="13244"/>
          <ac:picMkLst>
            <pc:docMk/>
            <pc:sldMk cId="2466950320" sldId="266"/>
            <ac:picMk id="3" creationId="{6981C3F1-FB85-C6A1-8780-D0932C7FFA60}"/>
          </ac:picMkLst>
        </pc:picChg>
      </pc:sldChg>
      <pc:sldChg chg="modSp mod">
        <pc:chgData name="Elizabeth Sommerville" userId="0839e972-48e3-45d3-bb5c-305eeae85771" providerId="ADAL" clId="{BECB9133-0D5E-46A3-9598-84E0A40347EA}" dt="2024-04-28T18:15:41.572" v="15" actId="13244"/>
        <pc:sldMkLst>
          <pc:docMk/>
          <pc:sldMk cId="2185410240" sldId="270"/>
        </pc:sldMkLst>
        <pc:spChg chg="ord">
          <ac:chgData name="Elizabeth Sommerville" userId="0839e972-48e3-45d3-bb5c-305eeae85771" providerId="ADAL" clId="{BECB9133-0D5E-46A3-9598-84E0A40347EA}" dt="2024-04-28T18:15:38.135" v="14" actId="13244"/>
          <ac:spMkLst>
            <pc:docMk/>
            <pc:sldMk cId="2185410240" sldId="270"/>
            <ac:spMk id="2" creationId="{5EFD3259-1D45-4B90-9F48-9CD6318A2FCD}"/>
          </ac:spMkLst>
        </pc:spChg>
        <pc:spChg chg="mod">
          <ac:chgData name="Elizabeth Sommerville" userId="0839e972-48e3-45d3-bb5c-305eeae85771" providerId="ADAL" clId="{BECB9133-0D5E-46A3-9598-84E0A40347EA}" dt="2024-04-28T18:15:35.620" v="13" actId="13244"/>
          <ac:spMkLst>
            <pc:docMk/>
            <pc:sldMk cId="2185410240" sldId="270"/>
            <ac:spMk id="6" creationId="{CBC18B68-2689-033D-89A9-983B7639B7F8}"/>
          </ac:spMkLst>
        </pc:spChg>
        <pc:picChg chg="ord">
          <ac:chgData name="Elizabeth Sommerville" userId="0839e972-48e3-45d3-bb5c-305eeae85771" providerId="ADAL" clId="{BECB9133-0D5E-46A3-9598-84E0A40347EA}" dt="2024-04-28T18:15:41.572" v="15" actId="13244"/>
          <ac:picMkLst>
            <pc:docMk/>
            <pc:sldMk cId="2185410240" sldId="270"/>
            <ac:picMk id="5" creationId="{27AF213E-0134-2DEE-9239-7171640557AD}"/>
          </ac:picMkLst>
        </pc:picChg>
      </pc:sldChg>
      <pc:sldChg chg="modSp mod">
        <pc:chgData name="Elizabeth Sommerville" userId="0839e972-48e3-45d3-bb5c-305eeae85771" providerId="ADAL" clId="{BECB9133-0D5E-46A3-9598-84E0A40347EA}" dt="2024-04-28T18:16:35.439" v="26" actId="13244"/>
        <pc:sldMkLst>
          <pc:docMk/>
          <pc:sldMk cId="1919331048" sldId="271"/>
        </pc:sldMkLst>
        <pc:spChg chg="mod">
          <ac:chgData name="Elizabeth Sommerville" userId="0839e972-48e3-45d3-bb5c-305eeae85771" providerId="ADAL" clId="{BECB9133-0D5E-46A3-9598-84E0A40347EA}" dt="2024-04-28T18:16:27.449" v="25" actId="13244"/>
          <ac:spMkLst>
            <pc:docMk/>
            <pc:sldMk cId="1919331048" sldId="271"/>
            <ac:spMk id="9" creationId="{CE7E2A06-63A2-FF9D-793C-CFF3F7DCB1A1}"/>
          </ac:spMkLst>
        </pc:spChg>
        <pc:spChg chg="ord">
          <ac:chgData name="Elizabeth Sommerville" userId="0839e972-48e3-45d3-bb5c-305eeae85771" providerId="ADAL" clId="{BECB9133-0D5E-46A3-9598-84E0A40347EA}" dt="2024-04-28T18:16:35.439" v="26" actId="13244"/>
          <ac:spMkLst>
            <pc:docMk/>
            <pc:sldMk cId="1919331048" sldId="271"/>
            <ac:spMk id="10" creationId="{5685F8A4-6474-5DC3-6846-66E03AF4139D}"/>
          </ac:spMkLst>
        </pc:spChg>
      </pc:sldChg>
      <pc:sldChg chg="modSp mod">
        <pc:chgData name="Elizabeth Sommerville" userId="0839e972-48e3-45d3-bb5c-305eeae85771" providerId="ADAL" clId="{BECB9133-0D5E-46A3-9598-84E0A40347EA}" dt="2024-04-28T18:16:46.688" v="29" actId="13244"/>
        <pc:sldMkLst>
          <pc:docMk/>
          <pc:sldMk cId="2532997127" sldId="272"/>
        </pc:sldMkLst>
        <pc:spChg chg="mod">
          <ac:chgData name="Elizabeth Sommerville" userId="0839e972-48e3-45d3-bb5c-305eeae85771" providerId="ADAL" clId="{BECB9133-0D5E-46A3-9598-84E0A40347EA}" dt="2024-04-28T18:16:41.533" v="27" actId="13244"/>
          <ac:spMkLst>
            <pc:docMk/>
            <pc:sldMk cId="2532997127" sldId="272"/>
            <ac:spMk id="8" creationId="{12354C96-DA83-3212-624C-F97C01C9CDD8}"/>
          </ac:spMkLst>
        </pc:spChg>
        <pc:spChg chg="ord">
          <ac:chgData name="Elizabeth Sommerville" userId="0839e972-48e3-45d3-bb5c-305eeae85771" providerId="ADAL" clId="{BECB9133-0D5E-46A3-9598-84E0A40347EA}" dt="2024-04-28T18:16:46.688" v="29" actId="13244"/>
          <ac:spMkLst>
            <pc:docMk/>
            <pc:sldMk cId="2532997127" sldId="272"/>
            <ac:spMk id="9" creationId="{F336BB37-1E3A-796F-E06E-5C3D1B7D00D7}"/>
          </ac:spMkLst>
        </pc:spChg>
        <pc:picChg chg="ord">
          <ac:chgData name="Elizabeth Sommerville" userId="0839e972-48e3-45d3-bb5c-305eeae85771" providerId="ADAL" clId="{BECB9133-0D5E-46A3-9598-84E0A40347EA}" dt="2024-04-28T18:16:43.408" v="28" actId="13244"/>
          <ac:picMkLst>
            <pc:docMk/>
            <pc:sldMk cId="2532997127" sldId="272"/>
            <ac:picMk id="7" creationId="{A8F7B820-7329-A5F9-B58D-569239F510EC}"/>
          </ac:picMkLst>
        </pc:picChg>
      </pc:sldChg>
      <pc:sldChg chg="modSp mod">
        <pc:chgData name="Elizabeth Sommerville" userId="0839e972-48e3-45d3-bb5c-305eeae85771" providerId="ADAL" clId="{BECB9133-0D5E-46A3-9598-84E0A40347EA}" dt="2024-04-28T18:17:05.899" v="33" actId="13244"/>
        <pc:sldMkLst>
          <pc:docMk/>
          <pc:sldMk cId="3159711212" sldId="273"/>
        </pc:sldMkLst>
        <pc:spChg chg="ord">
          <ac:chgData name="Elizabeth Sommerville" userId="0839e972-48e3-45d3-bb5c-305eeae85771" providerId="ADAL" clId="{BECB9133-0D5E-46A3-9598-84E0A40347EA}" dt="2024-04-28T18:17:01.166" v="32" actId="13244"/>
          <ac:spMkLst>
            <pc:docMk/>
            <pc:sldMk cId="3159711212" sldId="273"/>
            <ac:spMk id="10" creationId="{3BE00E66-9B9B-14DC-DBCD-ECBDA12D211A}"/>
          </ac:spMkLst>
        </pc:spChg>
        <pc:picChg chg="ord">
          <ac:chgData name="Elizabeth Sommerville" userId="0839e972-48e3-45d3-bb5c-305eeae85771" providerId="ADAL" clId="{BECB9133-0D5E-46A3-9598-84E0A40347EA}" dt="2024-04-28T18:16:55.284" v="30" actId="13244"/>
          <ac:picMkLst>
            <pc:docMk/>
            <pc:sldMk cId="3159711212" sldId="273"/>
            <ac:picMk id="6" creationId="{7527CD00-9966-C4D3-93A9-780B59916746}"/>
          </ac:picMkLst>
        </pc:picChg>
        <pc:picChg chg="ord">
          <ac:chgData name="Elizabeth Sommerville" userId="0839e972-48e3-45d3-bb5c-305eeae85771" providerId="ADAL" clId="{BECB9133-0D5E-46A3-9598-84E0A40347EA}" dt="2024-04-28T18:16:58.674" v="31" actId="13244"/>
          <ac:picMkLst>
            <pc:docMk/>
            <pc:sldMk cId="3159711212" sldId="273"/>
            <ac:picMk id="9" creationId="{9B55A8C6-B6B7-CC44-290E-D6F9EADC633E}"/>
          </ac:picMkLst>
        </pc:picChg>
        <pc:picChg chg="mod">
          <ac:chgData name="Elizabeth Sommerville" userId="0839e972-48e3-45d3-bb5c-305eeae85771" providerId="ADAL" clId="{BECB9133-0D5E-46A3-9598-84E0A40347EA}" dt="2024-04-28T18:17:05.899" v="33" actId="13244"/>
          <ac:picMkLst>
            <pc:docMk/>
            <pc:sldMk cId="3159711212" sldId="273"/>
            <ac:picMk id="1026" creationId="{B79E8BF1-4555-E63B-EAE6-499E5C1F7710}"/>
          </ac:picMkLst>
        </pc:picChg>
      </pc:sldChg>
      <pc:sldChg chg="modSp mod">
        <pc:chgData name="Elizabeth Sommerville" userId="0839e972-48e3-45d3-bb5c-305eeae85771" providerId="ADAL" clId="{BECB9133-0D5E-46A3-9598-84E0A40347EA}" dt="2024-04-28T18:16:18.874" v="24" actId="13244"/>
        <pc:sldMkLst>
          <pc:docMk/>
          <pc:sldMk cId="3893346255" sldId="275"/>
        </pc:sldMkLst>
        <pc:spChg chg="ord">
          <ac:chgData name="Elizabeth Sommerville" userId="0839e972-48e3-45d3-bb5c-305eeae85771" providerId="ADAL" clId="{BECB9133-0D5E-46A3-9598-84E0A40347EA}" dt="2024-04-28T18:16:18.874" v="24" actId="13244"/>
          <ac:spMkLst>
            <pc:docMk/>
            <pc:sldMk cId="3893346255" sldId="275"/>
            <ac:spMk id="5" creationId="{C35E5FD4-92A3-8E30-B9AE-9F1B374BA42E}"/>
          </ac:spMkLst>
        </pc:spChg>
        <pc:spChg chg="mod">
          <ac:chgData name="Elizabeth Sommerville" userId="0839e972-48e3-45d3-bb5c-305eeae85771" providerId="ADAL" clId="{BECB9133-0D5E-46A3-9598-84E0A40347EA}" dt="2024-04-28T18:16:13.887" v="22" actId="13244"/>
          <ac:spMkLst>
            <pc:docMk/>
            <pc:sldMk cId="3893346255" sldId="275"/>
            <ac:spMk id="8" creationId="{2043F345-8E34-7CDF-086E-8270D0FAB36B}"/>
          </ac:spMkLst>
        </pc:spChg>
        <pc:picChg chg="ord">
          <ac:chgData name="Elizabeth Sommerville" userId="0839e972-48e3-45d3-bb5c-305eeae85771" providerId="ADAL" clId="{BECB9133-0D5E-46A3-9598-84E0A40347EA}" dt="2024-04-28T18:16:16.009" v="23" actId="13244"/>
          <ac:picMkLst>
            <pc:docMk/>
            <pc:sldMk cId="3893346255" sldId="275"/>
            <ac:picMk id="3" creationId="{19A84D51-30C1-9085-AA59-C46092C38C98}"/>
          </ac:picMkLst>
        </pc:picChg>
      </pc:sldChg>
      <pc:sldChg chg="modSp mod">
        <pc:chgData name="Elizabeth Sommerville" userId="0839e972-48e3-45d3-bb5c-305eeae85771" providerId="ADAL" clId="{BECB9133-0D5E-46A3-9598-84E0A40347EA}" dt="2024-04-28T18:17:22.790" v="36" actId="962"/>
        <pc:sldMkLst>
          <pc:docMk/>
          <pc:sldMk cId="2238832217" sldId="280"/>
        </pc:sldMkLst>
        <pc:spChg chg="mod ord">
          <ac:chgData name="Elizabeth Sommerville" userId="0839e972-48e3-45d3-bb5c-305eeae85771" providerId="ADAL" clId="{BECB9133-0D5E-46A3-9598-84E0A40347EA}" dt="2024-04-28T18:17:22.790" v="36" actId="962"/>
          <ac:spMkLst>
            <pc:docMk/>
            <pc:sldMk cId="2238832217" sldId="280"/>
            <ac:spMk id="5" creationId="{A773CDBB-BA9B-4BCC-9141-938C2CA0E182}"/>
          </ac:spMkLst>
        </pc:spChg>
        <pc:spChg chg="mod">
          <ac:chgData name="Elizabeth Sommerville" userId="0839e972-48e3-45d3-bb5c-305eeae85771" providerId="ADAL" clId="{BECB9133-0D5E-46A3-9598-84E0A40347EA}" dt="2024-04-28T18:17:13.589" v="34" actId="13244"/>
          <ac:spMkLst>
            <pc:docMk/>
            <pc:sldMk cId="2238832217" sldId="280"/>
            <ac:spMk id="7" creationId="{E64E479F-CD2B-9B86-E465-EDB428E9C0BB}"/>
          </ac:spMkLst>
        </pc:spChg>
      </pc:sldChg>
      <pc:sldChg chg="modSp mod">
        <pc:chgData name="Elizabeth Sommerville" userId="0839e972-48e3-45d3-bb5c-305eeae85771" providerId="ADAL" clId="{BECB9133-0D5E-46A3-9598-84E0A40347EA}" dt="2024-04-28T18:18:41.765" v="50" actId="962"/>
        <pc:sldMkLst>
          <pc:docMk/>
          <pc:sldMk cId="3328562415" sldId="281"/>
        </pc:sldMkLst>
        <pc:spChg chg="mod">
          <ac:chgData name="Elizabeth Sommerville" userId="0839e972-48e3-45d3-bb5c-305eeae85771" providerId="ADAL" clId="{BECB9133-0D5E-46A3-9598-84E0A40347EA}" dt="2024-04-28T18:18:34.572" v="48" actId="13244"/>
          <ac:spMkLst>
            <pc:docMk/>
            <pc:sldMk cId="3328562415" sldId="281"/>
            <ac:spMk id="8" creationId="{7B6F7AAC-D979-0F97-DE69-E434769C0A69}"/>
          </ac:spMkLst>
        </pc:spChg>
        <pc:picChg chg="mod ord">
          <ac:chgData name="Elizabeth Sommerville" userId="0839e972-48e3-45d3-bb5c-305eeae85771" providerId="ADAL" clId="{BECB9133-0D5E-46A3-9598-84E0A40347EA}" dt="2024-04-28T18:18:41.765" v="50" actId="962"/>
          <ac:picMkLst>
            <pc:docMk/>
            <pc:sldMk cId="3328562415" sldId="281"/>
            <ac:picMk id="6" creationId="{A6277C9B-07BD-8D3F-A3AC-596B87D7AB9C}"/>
          </ac:picMkLst>
        </pc:picChg>
      </pc:sldChg>
      <pc:sldChg chg="modSp mod">
        <pc:chgData name="Elizabeth Sommerville" userId="0839e972-48e3-45d3-bb5c-305eeae85771" providerId="ADAL" clId="{BECB9133-0D5E-46A3-9598-84E0A40347EA}" dt="2024-04-28T18:18:15.150" v="44" actId="13244"/>
        <pc:sldMkLst>
          <pc:docMk/>
          <pc:sldMk cId="390837192" sldId="291"/>
        </pc:sldMkLst>
        <pc:spChg chg="ord">
          <ac:chgData name="Elizabeth Sommerville" userId="0839e972-48e3-45d3-bb5c-305eeae85771" providerId="ADAL" clId="{BECB9133-0D5E-46A3-9598-84E0A40347EA}" dt="2024-04-28T18:17:50.922" v="40" actId="13244"/>
          <ac:spMkLst>
            <pc:docMk/>
            <pc:sldMk cId="390837192" sldId="291"/>
            <ac:spMk id="6" creationId="{E74EC3B9-7309-8E73-AF7F-6EDEF554AF40}"/>
          </ac:spMkLst>
        </pc:spChg>
        <pc:spChg chg="ord">
          <ac:chgData name="Elizabeth Sommerville" userId="0839e972-48e3-45d3-bb5c-305eeae85771" providerId="ADAL" clId="{BECB9133-0D5E-46A3-9598-84E0A40347EA}" dt="2024-04-28T18:18:07.136" v="43" actId="13244"/>
          <ac:spMkLst>
            <pc:docMk/>
            <pc:sldMk cId="390837192" sldId="291"/>
            <ac:spMk id="10" creationId="{830F7C0A-F6E4-D4A6-03AC-EFBA2A4FCF90}"/>
          </ac:spMkLst>
        </pc:spChg>
        <pc:graphicFrameChg chg="mod">
          <ac:chgData name="Elizabeth Sommerville" userId="0839e972-48e3-45d3-bb5c-305eeae85771" providerId="ADAL" clId="{BECB9133-0D5E-46A3-9598-84E0A40347EA}" dt="2024-04-28T18:18:15.150" v="44" actId="13244"/>
          <ac:graphicFrameMkLst>
            <pc:docMk/>
            <pc:sldMk cId="390837192" sldId="291"/>
            <ac:graphicFrameMk id="7" creationId="{6B28F2B6-8748-9B8B-F6D7-29C0F8A8117E}"/>
          </ac:graphicFrameMkLst>
        </pc:graphicFrameChg>
        <pc:graphicFrameChg chg="mod">
          <ac:chgData name="Elizabeth Sommerville" userId="0839e972-48e3-45d3-bb5c-305eeae85771" providerId="ADAL" clId="{BECB9133-0D5E-46A3-9598-84E0A40347EA}" dt="2024-04-28T18:17:56.605" v="41" actId="13244"/>
          <ac:graphicFrameMkLst>
            <pc:docMk/>
            <pc:sldMk cId="390837192" sldId="291"/>
            <ac:graphicFrameMk id="9" creationId="{868CD23A-6F3D-8913-19B9-F37767C52A55}"/>
          </ac:graphicFrameMkLst>
        </pc:graphicFrameChg>
        <pc:graphicFrameChg chg="mod">
          <ac:chgData name="Elizabeth Sommerville" userId="0839e972-48e3-45d3-bb5c-305eeae85771" providerId="ADAL" clId="{BECB9133-0D5E-46A3-9598-84E0A40347EA}" dt="2024-04-28T18:18:00.448" v="42" actId="13244"/>
          <ac:graphicFrameMkLst>
            <pc:docMk/>
            <pc:sldMk cId="390837192" sldId="291"/>
            <ac:graphicFrameMk id="11" creationId="{77234054-8361-72E5-EAC3-A7B8410E03DA}"/>
          </ac:graphicFrameMkLst>
        </pc:graphicFrameChg>
        <pc:picChg chg="ord">
          <ac:chgData name="Elizabeth Sommerville" userId="0839e972-48e3-45d3-bb5c-305eeae85771" providerId="ADAL" clId="{BECB9133-0D5E-46A3-9598-84E0A40347EA}" dt="2024-04-28T18:17:48.299" v="39" actId="13244"/>
          <ac:picMkLst>
            <pc:docMk/>
            <pc:sldMk cId="390837192" sldId="291"/>
            <ac:picMk id="5" creationId="{27F3A5D6-E5CF-AAE0-FD24-506F90458E1B}"/>
          </ac:picMkLst>
        </pc:picChg>
      </pc:sldChg>
      <pc:sldChg chg="modSp">
        <pc:chgData name="Elizabeth Sommerville" userId="0839e972-48e3-45d3-bb5c-305eeae85771" providerId="ADAL" clId="{BECB9133-0D5E-46A3-9598-84E0A40347EA}" dt="2024-04-28T18:17:40.719" v="38" actId="13244"/>
        <pc:sldMkLst>
          <pc:docMk/>
          <pc:sldMk cId="1598831929" sldId="348"/>
        </pc:sldMkLst>
        <pc:spChg chg="mod">
          <ac:chgData name="Elizabeth Sommerville" userId="0839e972-48e3-45d3-bb5c-305eeae85771" providerId="ADAL" clId="{BECB9133-0D5E-46A3-9598-84E0A40347EA}" dt="2024-04-28T18:17:40.719" v="38" actId="13244"/>
          <ac:spMkLst>
            <pc:docMk/>
            <pc:sldMk cId="1598831929" sldId="348"/>
            <ac:spMk id="49" creationId="{D7B3AB2D-3D31-EC3D-EA2C-502ED833497C}"/>
          </ac:spMkLst>
        </pc:spChg>
      </pc:sldChg>
      <pc:sldChg chg="modSp mod">
        <pc:chgData name="Elizabeth Sommerville" userId="0839e972-48e3-45d3-bb5c-305eeae85771" providerId="ADAL" clId="{BECB9133-0D5E-46A3-9598-84E0A40347EA}" dt="2024-04-28T18:14:43.526" v="10" actId="13244"/>
        <pc:sldMkLst>
          <pc:docMk/>
          <pc:sldMk cId="3647492390" sldId="774"/>
        </pc:sldMkLst>
        <pc:spChg chg="ord">
          <ac:chgData name="Elizabeth Sommerville" userId="0839e972-48e3-45d3-bb5c-305eeae85771" providerId="ADAL" clId="{BECB9133-0D5E-46A3-9598-84E0A40347EA}" dt="2024-04-28T18:14:43.526" v="10" actId="13244"/>
          <ac:spMkLst>
            <pc:docMk/>
            <pc:sldMk cId="3647492390" sldId="774"/>
            <ac:spMk id="6" creationId="{7D115510-A2C5-5ABD-1EC9-7FDDCA0043AB}"/>
          </ac:spMkLst>
        </pc:spChg>
      </pc:sldChg>
      <pc:sldChg chg="modSp mod">
        <pc:chgData name="Elizabeth Sommerville" userId="0839e972-48e3-45d3-bb5c-305eeae85771" providerId="ADAL" clId="{BECB9133-0D5E-46A3-9598-84E0A40347EA}" dt="2024-04-28T18:18:23.005" v="45" actId="13244"/>
        <pc:sldMkLst>
          <pc:docMk/>
          <pc:sldMk cId="3109743960" sldId="776"/>
        </pc:sldMkLst>
        <pc:grpChg chg="ord">
          <ac:chgData name="Elizabeth Sommerville" userId="0839e972-48e3-45d3-bb5c-305eeae85771" providerId="ADAL" clId="{BECB9133-0D5E-46A3-9598-84E0A40347EA}" dt="2024-04-28T18:18:23.005" v="45" actId="13244"/>
          <ac:grpSpMkLst>
            <pc:docMk/>
            <pc:sldMk cId="3109743960" sldId="776"/>
            <ac:grpSpMk id="3" creationId="{7368FD76-7648-2892-3D50-FC483528ACD7}"/>
          </ac:grpSpMkLst>
        </pc:grpChg>
      </pc:sldChg>
      <pc:sldChg chg="modSp">
        <pc:chgData name="Elizabeth Sommerville" userId="0839e972-48e3-45d3-bb5c-305eeae85771" providerId="ADAL" clId="{BECB9133-0D5E-46A3-9598-84E0A40347EA}" dt="2024-04-28T18:15:55.765" v="18" actId="13244"/>
        <pc:sldMkLst>
          <pc:docMk/>
          <pc:sldMk cId="463226719" sldId="777"/>
        </pc:sldMkLst>
        <pc:spChg chg="mod">
          <ac:chgData name="Elizabeth Sommerville" userId="0839e972-48e3-45d3-bb5c-305eeae85771" providerId="ADAL" clId="{BECB9133-0D5E-46A3-9598-84E0A40347EA}" dt="2024-04-28T18:15:55.765" v="18" actId="13244"/>
          <ac:spMkLst>
            <pc:docMk/>
            <pc:sldMk cId="463226719" sldId="777"/>
            <ac:spMk id="4" creationId="{17C009FD-98F0-7552-E11E-558AF29387C1}"/>
          </ac:spMkLst>
        </pc:spChg>
      </pc:sldChg>
      <pc:sldChg chg="modSp mod">
        <pc:chgData name="Elizabeth Sommerville" userId="0839e972-48e3-45d3-bb5c-305eeae85771" providerId="ADAL" clId="{BECB9133-0D5E-46A3-9598-84E0A40347EA}" dt="2024-04-28T18:18:29.303" v="47" actId="13244"/>
        <pc:sldMkLst>
          <pc:docMk/>
          <pc:sldMk cId="3878498606" sldId="778"/>
        </pc:sldMkLst>
        <pc:spChg chg="mod">
          <ac:chgData name="Elizabeth Sommerville" userId="0839e972-48e3-45d3-bb5c-305eeae85771" providerId="ADAL" clId="{BECB9133-0D5E-46A3-9598-84E0A40347EA}" dt="2024-04-28T18:18:27.210" v="46" actId="13244"/>
          <ac:spMkLst>
            <pc:docMk/>
            <pc:sldMk cId="3878498606" sldId="778"/>
            <ac:spMk id="4" creationId="{E1F36379-98E8-6B22-177F-3ACF4ED76FEA}"/>
          </ac:spMkLst>
        </pc:spChg>
        <pc:picChg chg="ord">
          <ac:chgData name="Elizabeth Sommerville" userId="0839e972-48e3-45d3-bb5c-305eeae85771" providerId="ADAL" clId="{BECB9133-0D5E-46A3-9598-84E0A40347EA}" dt="2024-04-28T18:18:29.303" v="47" actId="13244"/>
          <ac:picMkLst>
            <pc:docMk/>
            <pc:sldMk cId="3878498606" sldId="778"/>
            <ac:picMk id="3" creationId="{9C062E6E-B4D1-5AB5-2599-80C08EB9A84C}"/>
          </ac:picMkLst>
        </pc:picChg>
      </pc:sldChg>
      <pc:sldChg chg="modSp">
        <pc:chgData name="Elizabeth Sommerville" userId="0839e972-48e3-45d3-bb5c-305eeae85771" providerId="ADAL" clId="{BECB9133-0D5E-46A3-9598-84E0A40347EA}" dt="2024-04-28T18:17:34.751" v="37" actId="13244"/>
        <pc:sldMkLst>
          <pc:docMk/>
          <pc:sldMk cId="1172897821" sldId="781"/>
        </pc:sldMkLst>
        <pc:spChg chg="mod">
          <ac:chgData name="Elizabeth Sommerville" userId="0839e972-48e3-45d3-bb5c-305eeae85771" providerId="ADAL" clId="{BECB9133-0D5E-46A3-9598-84E0A40347EA}" dt="2024-04-28T18:17:34.751" v="37" actId="13244"/>
          <ac:spMkLst>
            <pc:docMk/>
            <pc:sldMk cId="1172897821" sldId="781"/>
            <ac:spMk id="49" creationId="{D7B3AB2D-3D31-EC3D-EA2C-502ED833497C}"/>
          </ac:spMkLst>
        </pc:spChg>
      </pc:sldChg>
      <pc:sldChg chg="modSp mod">
        <pc:chgData name="Elizabeth Sommerville" userId="0839e972-48e3-45d3-bb5c-305eeae85771" providerId="ADAL" clId="{BECB9133-0D5E-46A3-9598-84E0A40347EA}" dt="2024-04-28T18:15:50.142" v="17" actId="13244"/>
        <pc:sldMkLst>
          <pc:docMk/>
          <pc:sldMk cId="2375370055" sldId="782"/>
        </pc:sldMkLst>
        <pc:spChg chg="mod">
          <ac:chgData name="Elizabeth Sommerville" userId="0839e972-48e3-45d3-bb5c-305eeae85771" providerId="ADAL" clId="{BECB9133-0D5E-46A3-9598-84E0A40347EA}" dt="2024-04-28T18:15:47.345" v="16" actId="13244"/>
          <ac:spMkLst>
            <pc:docMk/>
            <pc:sldMk cId="2375370055" sldId="782"/>
            <ac:spMk id="4" creationId="{201D265A-369C-55CE-29D3-C9E89A312D54}"/>
          </ac:spMkLst>
        </pc:spChg>
        <pc:spChg chg="ord">
          <ac:chgData name="Elizabeth Sommerville" userId="0839e972-48e3-45d3-bb5c-305eeae85771" providerId="ADAL" clId="{BECB9133-0D5E-46A3-9598-84E0A40347EA}" dt="2024-04-28T18:15:50.142" v="17" actId="13244"/>
          <ac:spMkLst>
            <pc:docMk/>
            <pc:sldMk cId="2375370055" sldId="782"/>
            <ac:spMk id="6" creationId="{426E826A-B16D-6ED8-9BF2-333CB2B0A1E0}"/>
          </ac:spMkLst>
        </pc:spChg>
      </pc:sldChg>
      <pc:sldChg chg="modSp">
        <pc:chgData name="Elizabeth Sommerville" userId="0839e972-48e3-45d3-bb5c-305eeae85771" providerId="ADAL" clId="{BECB9133-0D5E-46A3-9598-84E0A40347EA}" dt="2024-04-28T18:18:46.034" v="51" actId="13244"/>
        <pc:sldMkLst>
          <pc:docMk/>
          <pc:sldMk cId="510554335" sldId="783"/>
        </pc:sldMkLst>
        <pc:spChg chg="mod">
          <ac:chgData name="Elizabeth Sommerville" userId="0839e972-48e3-45d3-bb5c-305eeae85771" providerId="ADAL" clId="{BECB9133-0D5E-46A3-9598-84E0A40347EA}" dt="2024-04-28T18:18:46.034" v="51" actId="13244"/>
          <ac:spMkLst>
            <pc:docMk/>
            <pc:sldMk cId="510554335" sldId="783"/>
            <ac:spMk id="8" creationId="{7B6F7AAC-D979-0F97-DE69-E434769C0A69}"/>
          </ac:spMkLst>
        </pc:spChg>
      </pc:sldChg>
      <pc:sldChg chg="modSp mod">
        <pc:chgData name="Elizabeth Sommerville" userId="0839e972-48e3-45d3-bb5c-305eeae85771" providerId="ADAL" clId="{BECB9133-0D5E-46A3-9598-84E0A40347EA}" dt="2024-04-28T18:19:14.237" v="53" actId="14100"/>
        <pc:sldMkLst>
          <pc:docMk/>
          <pc:sldMk cId="3579817604" sldId="784"/>
        </pc:sldMkLst>
        <pc:spChg chg="mod">
          <ac:chgData name="Elizabeth Sommerville" userId="0839e972-48e3-45d3-bb5c-305eeae85771" providerId="ADAL" clId="{BECB9133-0D5E-46A3-9598-84E0A40347EA}" dt="2024-04-28T18:19:14.237" v="53" actId="14100"/>
          <ac:spMkLst>
            <pc:docMk/>
            <pc:sldMk cId="3579817604" sldId="784"/>
            <ac:spMk id="2" creationId="{24F6EE7E-7220-DBEA-91BC-EA307774394E}"/>
          </ac:spMkLst>
        </pc:spChg>
        <pc:picChg chg="mod">
          <ac:chgData name="Elizabeth Sommerville" userId="0839e972-48e3-45d3-bb5c-305eeae85771" providerId="ADAL" clId="{BECB9133-0D5E-46A3-9598-84E0A40347EA}" dt="2024-04-28T18:19:01.466" v="52" actId="962"/>
          <ac:picMkLst>
            <pc:docMk/>
            <pc:sldMk cId="3579817604" sldId="784"/>
            <ac:picMk id="7" creationId="{B135B038-C436-0831-B21F-1EC61F3E4E24}"/>
          </ac:picMkLst>
        </pc:picChg>
      </pc:sldChg>
    </pc:docChg>
  </pc:docChgLst>
  <pc:docChgLst>
    <pc:chgData name="Phil Neill" userId="S::espneill@glow.gov.uk::3dc6b307-de6b-45e8-8e36-a9c1d769c5ed" providerId="AD" clId="Web-{C291F6E0-0D84-FD3B-965B-0F946C17D7D7}"/>
    <pc:docChg chg="modSld">
      <pc:chgData name="Phil Neill" userId="S::espneill@glow.gov.uk::3dc6b307-de6b-45e8-8e36-a9c1d769c5ed" providerId="AD" clId="Web-{C291F6E0-0D84-FD3B-965B-0F946C17D7D7}" dt="2024-05-01T13:37:01.803" v="1" actId="20577"/>
      <pc:docMkLst>
        <pc:docMk/>
      </pc:docMkLst>
      <pc:sldChg chg="modSp">
        <pc:chgData name="Phil Neill" userId="S::espneill@glow.gov.uk::3dc6b307-de6b-45e8-8e36-a9c1d769c5ed" providerId="AD" clId="Web-{C291F6E0-0D84-FD3B-965B-0F946C17D7D7}" dt="2024-05-01T13:37:01.803" v="1" actId="20577"/>
        <pc:sldMkLst>
          <pc:docMk/>
          <pc:sldMk cId="2483683155" sldId="262"/>
        </pc:sldMkLst>
        <pc:spChg chg="mod">
          <ac:chgData name="Phil Neill" userId="S::espneill@glow.gov.uk::3dc6b307-de6b-45e8-8e36-a9c1d769c5ed" providerId="AD" clId="Web-{C291F6E0-0D84-FD3B-965B-0F946C17D7D7}" dt="2024-05-01T13:37:01.803" v="1" actId="20577"/>
          <ac:spMkLst>
            <pc:docMk/>
            <pc:sldMk cId="2483683155" sldId="262"/>
            <ac:spMk id="7" creationId="{4145691D-F927-C6ED-A283-D464CDA8A340}"/>
          </ac:spMkLst>
        </pc:spChg>
      </pc:sldChg>
    </pc:docChg>
  </pc:docChgLst>
  <pc:docChgLst>
    <pc:chgData name="Lise Mccaffery" userId="S::lise.mccaffery@educationscotland.gov.scot::0f491846-bf31-4a4f-b17b-03fe0aa21517" providerId="AD" clId="Web-{CCD3B105-275B-7E85-AAFD-12EC29B6EB12}"/>
    <pc:docChg chg="mod">
      <pc:chgData name="Lise Mccaffery" userId="S::lise.mccaffery@educationscotland.gov.scot::0f491846-bf31-4a4f-b17b-03fe0aa21517" providerId="AD" clId="Web-{CCD3B105-275B-7E85-AAFD-12EC29B6EB12}" dt="2024-04-11T07:04:47.179" v="3"/>
      <pc:docMkLst>
        <pc:docMk/>
      </pc:docMkLst>
      <pc:sldChg chg="addCm">
        <pc:chgData name="Lise Mccaffery" userId="S::lise.mccaffery@educationscotland.gov.scot::0f491846-bf31-4a4f-b17b-03fe0aa21517" providerId="AD" clId="Web-{CCD3B105-275B-7E85-AAFD-12EC29B6EB12}" dt="2024-04-11T07:04:47.179" v="3"/>
        <pc:sldMkLst>
          <pc:docMk/>
          <pc:sldMk cId="4264579127" sldId="256"/>
        </pc:sldMkLst>
        <pc:extLst>
          <p:ext xmlns:p="http://schemas.openxmlformats.org/presentationml/2006/main" uri="{D6D511B9-2390-475A-947B-AFAB55BFBCF1}">
            <pc226:cmChg xmlns:pc226="http://schemas.microsoft.com/office/powerpoint/2022/06/main/command" chg="add">
              <pc226:chgData name="Lise Mccaffery" userId="S::lise.mccaffery@educationscotland.gov.scot::0f491846-bf31-4a4f-b17b-03fe0aa21517" providerId="AD" clId="Web-{CCD3B105-275B-7E85-AAFD-12EC29B6EB12}" dt="2024-04-11T07:04:47.179" v="3"/>
              <pc2:cmMkLst xmlns:pc2="http://schemas.microsoft.com/office/powerpoint/2019/9/main/command">
                <pc:docMk/>
                <pc:sldMk cId="4264579127" sldId="256"/>
                <pc2:cmMk id="{D33B8A2A-F2EC-46BD-929A-052890FCEAFD}"/>
              </pc2:cmMkLst>
            </pc226:cmChg>
          </p:ext>
        </pc:extLst>
      </pc:sldChg>
      <pc:sldChg chg="addCm">
        <pc:chgData name="Lise Mccaffery" userId="S::lise.mccaffery@educationscotland.gov.scot::0f491846-bf31-4a4f-b17b-03fe0aa21517" providerId="AD" clId="Web-{CCD3B105-275B-7E85-AAFD-12EC29B6EB12}" dt="2024-04-11T07:03:40.457" v="2"/>
        <pc:sldMkLst>
          <pc:docMk/>
          <pc:sldMk cId="3107338738" sldId="265"/>
        </pc:sldMkLst>
        <pc:extLst>
          <p:ext xmlns:p="http://schemas.openxmlformats.org/presentationml/2006/main" uri="{D6D511B9-2390-475A-947B-AFAB55BFBCF1}">
            <pc226:cmChg xmlns:pc226="http://schemas.microsoft.com/office/powerpoint/2022/06/main/command" chg="add">
              <pc226:chgData name="Lise Mccaffery" userId="S::lise.mccaffery@educationscotland.gov.scot::0f491846-bf31-4a4f-b17b-03fe0aa21517" providerId="AD" clId="Web-{CCD3B105-275B-7E85-AAFD-12EC29B6EB12}" dt="2024-04-11T07:03:40.457" v="2"/>
              <pc2:cmMkLst xmlns:pc2="http://schemas.microsoft.com/office/powerpoint/2019/9/main/command">
                <pc:docMk/>
                <pc:sldMk cId="3107338738" sldId="265"/>
                <pc2:cmMk id="{E2542335-0AEE-44E6-8A7E-BA06B92C2CAA}"/>
              </pc2:cmMkLst>
            </pc226:cmChg>
          </p:ext>
        </pc:extLst>
      </pc:sldChg>
      <pc:sldChg chg="addCm">
        <pc:chgData name="Lise Mccaffery" userId="S::lise.mccaffery@educationscotland.gov.scot::0f491846-bf31-4a4f-b17b-03fe0aa21517" providerId="AD" clId="Web-{CCD3B105-275B-7E85-AAFD-12EC29B6EB12}" dt="2024-04-11T07:02:01.047" v="1"/>
        <pc:sldMkLst>
          <pc:docMk/>
          <pc:sldMk cId="2696691350" sldId="311"/>
        </pc:sldMkLst>
        <pc:extLst>
          <p:ext xmlns:p="http://schemas.openxmlformats.org/presentationml/2006/main" uri="{D6D511B9-2390-475A-947B-AFAB55BFBCF1}">
            <pc226:cmChg xmlns:pc226="http://schemas.microsoft.com/office/powerpoint/2022/06/main/command" chg="add">
              <pc226:chgData name="Lise Mccaffery" userId="S::lise.mccaffery@educationscotland.gov.scot::0f491846-bf31-4a4f-b17b-03fe0aa21517" providerId="AD" clId="Web-{CCD3B105-275B-7E85-AAFD-12EC29B6EB12}" dt="2024-04-11T07:02:01.047" v="1"/>
              <pc2:cmMkLst xmlns:pc2="http://schemas.microsoft.com/office/powerpoint/2019/9/main/command">
                <pc:docMk/>
                <pc:sldMk cId="2696691350" sldId="311"/>
                <pc2:cmMk id="{B302B9EE-8826-48B8-BBF4-E81456442858}"/>
              </pc2:cmMkLst>
            </pc226:cmChg>
          </p:ext>
        </pc:extLst>
      </pc:sldChg>
    </pc:docChg>
  </pc:docChgLst>
  <pc:docChgLst>
    <pc:chgData name="Janey Irving" userId="S::janey.irving@educationscotland.gov.scot::effdd303-f77f-4b0e-aead-a47de4d2173f" providerId="AD" clId="Web-{653461C9-8D9C-047D-8737-FDD7D61888A7}"/>
    <pc:docChg chg="mod addSld delSld modSection">
      <pc:chgData name="Janey Irving" userId="S::janey.irving@educationscotland.gov.scot::effdd303-f77f-4b0e-aead-a47de4d2173f" providerId="AD" clId="Web-{653461C9-8D9C-047D-8737-FDD7D61888A7}" dt="2024-04-11T09:15:38.007" v="7"/>
      <pc:docMkLst>
        <pc:docMk/>
      </pc:docMkLst>
      <pc:sldChg chg="modCm">
        <pc:chgData name="Janey Irving" userId="S::janey.irving@educationscotland.gov.scot::effdd303-f77f-4b0e-aead-a47de4d2173f" providerId="AD" clId="Web-{653461C9-8D9C-047D-8737-FDD7D61888A7}" dt="2024-04-11T09:10:59.074" v="2"/>
        <pc:sldMkLst>
          <pc:docMk/>
          <pc:sldMk cId="4264579127" sldId="256"/>
        </pc:sldMkLst>
        <pc:extLst>
          <p:ext xmlns:p="http://schemas.openxmlformats.org/presentationml/2006/main" uri="{D6D511B9-2390-475A-947B-AFAB55BFBCF1}">
            <pc226:cmChg xmlns:pc226="http://schemas.microsoft.com/office/powerpoint/2022/06/main/command" chg="">
              <pc226:chgData name="Janey Irving" userId="S::janey.irving@educationscotland.gov.scot::effdd303-f77f-4b0e-aead-a47de4d2173f" providerId="AD" clId="Web-{653461C9-8D9C-047D-8737-FDD7D61888A7}" dt="2024-04-11T09:10:59.074" v="2"/>
              <pc2:cmMkLst xmlns:pc2="http://schemas.microsoft.com/office/powerpoint/2019/9/main/command">
                <pc:docMk/>
                <pc:sldMk cId="4264579127" sldId="256"/>
                <pc2:cmMk id="{D33B8A2A-F2EC-46BD-929A-052890FCEAFD}"/>
              </pc2:cmMkLst>
              <pc226:cmRplyChg chg="add">
                <pc226:chgData name="Janey Irving" userId="S::janey.irving@educationscotland.gov.scot::effdd303-f77f-4b0e-aead-a47de4d2173f" providerId="AD" clId="Web-{653461C9-8D9C-047D-8737-FDD7D61888A7}" dt="2024-04-11T09:10:59.074" v="2"/>
                <pc2:cmRplyMkLst xmlns:pc2="http://schemas.microsoft.com/office/powerpoint/2019/9/main/command">
                  <pc:docMk/>
                  <pc:sldMk cId="4264579127" sldId="256"/>
                  <pc2:cmMk id="{D33B8A2A-F2EC-46BD-929A-052890FCEAFD}"/>
                  <pc2:cmRplyMk id="{B9189D26-5BD0-465F-9EF4-F5333B7D150F}"/>
                </pc2:cmRplyMkLst>
              </pc226:cmRplyChg>
            </pc226:cmChg>
          </p:ext>
        </pc:extLst>
      </pc:sldChg>
      <pc:sldChg chg="del">
        <pc:chgData name="Janey Irving" userId="S::janey.irving@educationscotland.gov.scot::effdd303-f77f-4b0e-aead-a47de4d2173f" providerId="AD" clId="Web-{653461C9-8D9C-047D-8737-FDD7D61888A7}" dt="2024-04-11T09:14:55.615" v="6"/>
        <pc:sldMkLst>
          <pc:docMk/>
          <pc:sldMk cId="1199071255" sldId="268"/>
        </pc:sldMkLst>
      </pc:sldChg>
      <pc:sldChg chg="addCm">
        <pc:chgData name="Janey Irving" userId="S::janey.irving@educationscotland.gov.scot::effdd303-f77f-4b0e-aead-a47de4d2173f" providerId="AD" clId="Web-{653461C9-8D9C-047D-8737-FDD7D61888A7}" dt="2024-04-11T09:12:22.031" v="3"/>
        <pc:sldMkLst>
          <pc:docMk/>
          <pc:sldMk cId="2532997127" sldId="272"/>
        </pc:sldMkLst>
        <pc:extLst>
          <p:ext xmlns:p="http://schemas.openxmlformats.org/presentationml/2006/main" uri="{D6D511B9-2390-475A-947B-AFAB55BFBCF1}">
            <pc226:cmChg xmlns:pc226="http://schemas.microsoft.com/office/powerpoint/2022/06/main/command" chg="add">
              <pc226:chgData name="Janey Irving" userId="S::janey.irving@educationscotland.gov.scot::effdd303-f77f-4b0e-aead-a47de4d2173f" providerId="AD" clId="Web-{653461C9-8D9C-047D-8737-FDD7D61888A7}" dt="2024-04-11T09:12:22.031" v="3"/>
              <pc2:cmMkLst xmlns:pc2="http://schemas.microsoft.com/office/powerpoint/2019/9/main/command">
                <pc:docMk/>
                <pc:sldMk cId="2532997127" sldId="272"/>
                <pc2:cmMk id="{8589F3DD-6388-4B7D-A0DA-3255E4BB0387}"/>
              </pc2:cmMkLst>
            </pc226:cmChg>
          </p:ext>
        </pc:extLst>
      </pc:sldChg>
      <pc:sldChg chg="modCm">
        <pc:chgData name="Janey Irving" userId="S::janey.irving@educationscotland.gov.scot::effdd303-f77f-4b0e-aead-a47de4d2173f" providerId="AD" clId="Web-{653461C9-8D9C-047D-8737-FDD7D61888A7}" dt="2024-04-11T09:09:42.493" v="1"/>
        <pc:sldMkLst>
          <pc:docMk/>
          <pc:sldMk cId="2696691350" sldId="311"/>
        </pc:sldMkLst>
        <pc:extLst>
          <p:ext xmlns:p="http://schemas.openxmlformats.org/presentationml/2006/main" uri="{D6D511B9-2390-475A-947B-AFAB55BFBCF1}">
            <pc226:cmChg xmlns:pc226="http://schemas.microsoft.com/office/powerpoint/2022/06/main/command" chg="">
              <pc226:chgData name="Janey Irving" userId="S::janey.irving@educationscotland.gov.scot::effdd303-f77f-4b0e-aead-a47de4d2173f" providerId="AD" clId="Web-{653461C9-8D9C-047D-8737-FDD7D61888A7}" dt="2024-04-11T09:09:42.493" v="1"/>
              <pc2:cmMkLst xmlns:pc2="http://schemas.microsoft.com/office/powerpoint/2019/9/main/command">
                <pc:docMk/>
                <pc:sldMk cId="2696691350" sldId="311"/>
                <pc2:cmMk id="{B302B9EE-8826-48B8-BBF4-E81456442858}"/>
              </pc2:cmMkLst>
              <pc226:cmRplyChg chg="add">
                <pc226:chgData name="Janey Irving" userId="S::janey.irving@educationscotland.gov.scot::effdd303-f77f-4b0e-aead-a47de4d2173f" providerId="AD" clId="Web-{653461C9-8D9C-047D-8737-FDD7D61888A7}" dt="2024-04-11T09:09:42.493" v="1"/>
                <pc2:cmRplyMkLst xmlns:pc2="http://schemas.microsoft.com/office/powerpoint/2019/9/main/command">
                  <pc:docMk/>
                  <pc:sldMk cId="2696691350" sldId="311"/>
                  <pc2:cmMk id="{B302B9EE-8826-48B8-BBF4-E81456442858}"/>
                  <pc2:cmRplyMk id="{FA74142F-FA1B-469D-9965-4444AB5E6835}"/>
                </pc2:cmRplyMkLst>
              </pc226:cmRplyChg>
            </pc226:cmChg>
          </p:ext>
        </pc:extLst>
      </pc:sldChg>
      <pc:sldChg chg="addCm">
        <pc:chgData name="Janey Irving" userId="S::janey.irving@educationscotland.gov.scot::effdd303-f77f-4b0e-aead-a47de4d2173f" providerId="AD" clId="Web-{653461C9-8D9C-047D-8737-FDD7D61888A7}" dt="2024-04-11T09:14:06.066" v="4"/>
        <pc:sldMkLst>
          <pc:docMk/>
          <pc:sldMk cId="1598831929" sldId="348"/>
        </pc:sldMkLst>
        <pc:extLst>
          <p:ext xmlns:p="http://schemas.openxmlformats.org/presentationml/2006/main" uri="{D6D511B9-2390-475A-947B-AFAB55BFBCF1}">
            <pc226:cmChg xmlns:pc226="http://schemas.microsoft.com/office/powerpoint/2022/06/main/command" chg="add">
              <pc226:chgData name="Janey Irving" userId="S::janey.irving@educationscotland.gov.scot::effdd303-f77f-4b0e-aead-a47de4d2173f" providerId="AD" clId="Web-{653461C9-8D9C-047D-8737-FDD7D61888A7}" dt="2024-04-11T09:14:06.066" v="4"/>
              <pc2:cmMkLst xmlns:pc2="http://schemas.microsoft.com/office/powerpoint/2019/9/main/command">
                <pc:docMk/>
                <pc:sldMk cId="1598831929" sldId="348"/>
                <pc2:cmMk id="{EADCDCF5-2BA0-4AFF-840E-7D66AB1F171B}"/>
              </pc2:cmMkLst>
            </pc226:cmChg>
          </p:ext>
        </pc:extLst>
      </pc:sldChg>
      <pc:sldChg chg="add addCm">
        <pc:chgData name="Janey Irving" userId="S::janey.irving@educationscotland.gov.scot::effdd303-f77f-4b0e-aead-a47de4d2173f" providerId="AD" clId="Web-{653461C9-8D9C-047D-8737-FDD7D61888A7}" dt="2024-04-11T09:15:38.007" v="7"/>
        <pc:sldMkLst>
          <pc:docMk/>
          <pc:sldMk cId="2992660041" sldId="780"/>
        </pc:sldMkLst>
        <pc:extLst>
          <p:ext xmlns:p="http://schemas.openxmlformats.org/presentationml/2006/main" uri="{D6D511B9-2390-475A-947B-AFAB55BFBCF1}">
            <pc226:cmChg xmlns:pc226="http://schemas.microsoft.com/office/powerpoint/2022/06/main/command" chg="add">
              <pc226:chgData name="Janey Irving" userId="S::janey.irving@educationscotland.gov.scot::effdd303-f77f-4b0e-aead-a47de4d2173f" providerId="AD" clId="Web-{653461C9-8D9C-047D-8737-FDD7D61888A7}" dt="2024-04-11T09:15:38.007" v="7"/>
              <pc2:cmMkLst xmlns:pc2="http://schemas.microsoft.com/office/powerpoint/2019/9/main/command">
                <pc:docMk/>
                <pc:sldMk cId="2992660041" sldId="780"/>
                <pc2:cmMk id="{C3195C95-4820-49C7-9FA7-26820B5F6812}"/>
              </pc2:cmMkLst>
            </pc226:cmChg>
          </p:ext>
        </pc:extLst>
      </pc:sldChg>
    </pc:docChg>
  </pc:docChgLst>
  <pc:docChgLst>
    <pc:chgData name="Jaclyn Andrews" userId="b19134a4-eaf2-437c-91aa-3a7defc545cd" providerId="ADAL" clId="{3FE08E22-A73D-4811-A48A-08D0F5FA72FB}"/>
    <pc:docChg chg="undo custSel addSld delSld modSld modSection">
      <pc:chgData name="Jaclyn Andrews" userId="b19134a4-eaf2-437c-91aa-3a7defc545cd" providerId="ADAL" clId="{3FE08E22-A73D-4811-A48A-08D0F5FA72FB}" dt="2024-04-23T09:20:31.868" v="225"/>
      <pc:docMkLst>
        <pc:docMk/>
      </pc:docMkLst>
      <pc:sldChg chg="addSp delSp modSp mod">
        <pc:chgData name="Jaclyn Andrews" userId="b19134a4-eaf2-437c-91aa-3a7defc545cd" providerId="ADAL" clId="{3FE08E22-A73D-4811-A48A-08D0F5FA72FB}" dt="2024-04-11T07:54:00.056" v="214" actId="2711"/>
        <pc:sldMkLst>
          <pc:docMk/>
          <pc:sldMk cId="4264579127" sldId="256"/>
        </pc:sldMkLst>
        <pc:spChg chg="add mod">
          <ac:chgData name="Jaclyn Andrews" userId="b19134a4-eaf2-437c-91aa-3a7defc545cd" providerId="ADAL" clId="{3FE08E22-A73D-4811-A48A-08D0F5FA72FB}" dt="2024-04-11T07:54:00.056" v="214" actId="2711"/>
          <ac:spMkLst>
            <pc:docMk/>
            <pc:sldMk cId="4264579127" sldId="256"/>
            <ac:spMk id="2" creationId="{B82B44F7-CB03-C599-3FF4-8ABE9D9D5BA6}"/>
          </ac:spMkLst>
        </pc:spChg>
        <pc:spChg chg="del">
          <ac:chgData name="Jaclyn Andrews" userId="b19134a4-eaf2-437c-91aa-3a7defc545cd" providerId="ADAL" clId="{3FE08E22-A73D-4811-A48A-08D0F5FA72FB}" dt="2024-04-10T18:04:25.467" v="0" actId="478"/>
          <ac:spMkLst>
            <pc:docMk/>
            <pc:sldMk cId="4264579127" sldId="256"/>
            <ac:spMk id="5" creationId="{B82B44F7-CB03-C599-3FF4-8ABE9D9D5BA6}"/>
          </ac:spMkLst>
        </pc:spChg>
      </pc:sldChg>
      <pc:sldChg chg="del">
        <pc:chgData name="Jaclyn Andrews" userId="b19134a4-eaf2-437c-91aa-3a7defc545cd" providerId="ADAL" clId="{3FE08E22-A73D-4811-A48A-08D0F5FA72FB}" dt="2024-04-23T09:20:26.060" v="224" actId="47"/>
        <pc:sldMkLst>
          <pc:docMk/>
          <pc:sldMk cId="738767219" sldId="264"/>
        </pc:sldMkLst>
      </pc:sldChg>
      <pc:sldChg chg="addSp delSp modSp mod">
        <pc:chgData name="Jaclyn Andrews" userId="b19134a4-eaf2-437c-91aa-3a7defc545cd" providerId="ADAL" clId="{3FE08E22-A73D-4811-A48A-08D0F5FA72FB}" dt="2024-04-10T18:12:36.719" v="186"/>
        <pc:sldMkLst>
          <pc:docMk/>
          <pc:sldMk cId="580502140" sldId="269"/>
        </pc:sldMkLst>
        <pc:spChg chg="add del">
          <ac:chgData name="Jaclyn Andrews" userId="b19134a4-eaf2-437c-91aa-3a7defc545cd" providerId="ADAL" clId="{3FE08E22-A73D-4811-A48A-08D0F5FA72FB}" dt="2024-04-10T18:12:18.217" v="184" actId="22"/>
          <ac:spMkLst>
            <pc:docMk/>
            <pc:sldMk cId="580502140" sldId="269"/>
            <ac:spMk id="3" creationId="{344454B8-378D-59C2-3A7B-FB36232F34DF}"/>
          </ac:spMkLst>
        </pc:spChg>
        <pc:spChg chg="add mod">
          <ac:chgData name="Jaclyn Andrews" userId="b19134a4-eaf2-437c-91aa-3a7defc545cd" providerId="ADAL" clId="{3FE08E22-A73D-4811-A48A-08D0F5FA72FB}" dt="2024-04-10T18:12:36.719" v="186"/>
          <ac:spMkLst>
            <pc:docMk/>
            <pc:sldMk cId="580502140" sldId="269"/>
            <ac:spMk id="5" creationId="{B82B44F7-CB03-C599-3FF4-8ABE9D9D5BA6}"/>
          </ac:spMkLst>
        </pc:spChg>
        <pc:spChg chg="mod">
          <ac:chgData name="Jaclyn Andrews" userId="b19134a4-eaf2-437c-91aa-3a7defc545cd" providerId="ADAL" clId="{3FE08E22-A73D-4811-A48A-08D0F5FA72FB}" dt="2024-04-10T18:11:08.316" v="182" actId="1076"/>
          <ac:spMkLst>
            <pc:docMk/>
            <pc:sldMk cId="580502140" sldId="269"/>
            <ac:spMk id="6" creationId="{9400CE3C-05F7-C338-4576-3BFC29CE7821}"/>
          </ac:spMkLst>
        </pc:spChg>
      </pc:sldChg>
      <pc:sldChg chg="addSp delSp modSp mod">
        <pc:chgData name="Jaclyn Andrews" userId="b19134a4-eaf2-437c-91aa-3a7defc545cd" providerId="ADAL" clId="{3FE08E22-A73D-4811-A48A-08D0F5FA72FB}" dt="2024-04-10T18:15:52.790" v="198" actId="1076"/>
        <pc:sldMkLst>
          <pc:docMk/>
          <pc:sldMk cId="3159711212" sldId="273"/>
        </pc:sldMkLst>
        <pc:picChg chg="del">
          <ac:chgData name="Jaclyn Andrews" userId="b19134a4-eaf2-437c-91aa-3a7defc545cd" providerId="ADAL" clId="{3FE08E22-A73D-4811-A48A-08D0F5FA72FB}" dt="2024-04-10T18:15:42.426" v="194" actId="478"/>
          <ac:picMkLst>
            <pc:docMk/>
            <pc:sldMk cId="3159711212" sldId="273"/>
            <ac:picMk id="8" creationId="{724A32FC-4B70-3638-4F90-8EAE74F7F8E3}"/>
          </ac:picMkLst>
        </pc:picChg>
        <pc:picChg chg="add mod">
          <ac:chgData name="Jaclyn Andrews" userId="b19134a4-eaf2-437c-91aa-3a7defc545cd" providerId="ADAL" clId="{3FE08E22-A73D-4811-A48A-08D0F5FA72FB}" dt="2024-04-10T18:15:52.790" v="198" actId="1076"/>
          <ac:picMkLst>
            <pc:docMk/>
            <pc:sldMk cId="3159711212" sldId="273"/>
            <ac:picMk id="1026" creationId="{B79E8BF1-4555-E63B-EAE6-499E5C1F7710}"/>
          </ac:picMkLst>
        </pc:picChg>
      </pc:sldChg>
      <pc:sldChg chg="delSp mod delAnim modNotesTx">
        <pc:chgData name="Jaclyn Andrews" userId="b19134a4-eaf2-437c-91aa-3a7defc545cd" providerId="ADAL" clId="{3FE08E22-A73D-4811-A48A-08D0F5FA72FB}" dt="2024-04-10T18:16:19.549" v="200" actId="20577"/>
        <pc:sldMkLst>
          <pc:docMk/>
          <pc:sldMk cId="4253677766" sldId="277"/>
        </pc:sldMkLst>
        <pc:picChg chg="del">
          <ac:chgData name="Jaclyn Andrews" userId="b19134a4-eaf2-437c-91aa-3a7defc545cd" providerId="ADAL" clId="{3FE08E22-A73D-4811-A48A-08D0F5FA72FB}" dt="2024-04-10T18:16:13.009" v="199" actId="478"/>
          <ac:picMkLst>
            <pc:docMk/>
            <pc:sldMk cId="4253677766" sldId="277"/>
            <ac:picMk id="4" creationId="{D40074AD-CC86-13C9-8466-9577CC0281EA}"/>
          </ac:picMkLst>
        </pc:picChg>
      </pc:sldChg>
      <pc:sldChg chg="modSp mod">
        <pc:chgData name="Jaclyn Andrews" userId="b19134a4-eaf2-437c-91aa-3a7defc545cd" providerId="ADAL" clId="{3FE08E22-A73D-4811-A48A-08D0F5FA72FB}" dt="2024-04-11T07:07:06.155" v="213" actId="20577"/>
        <pc:sldMkLst>
          <pc:docMk/>
          <pc:sldMk cId="2696691350" sldId="311"/>
        </pc:sldMkLst>
        <pc:spChg chg="mod">
          <ac:chgData name="Jaclyn Andrews" userId="b19134a4-eaf2-437c-91aa-3a7defc545cd" providerId="ADAL" clId="{3FE08E22-A73D-4811-A48A-08D0F5FA72FB}" dt="2024-04-11T07:07:06.155" v="213" actId="20577"/>
          <ac:spMkLst>
            <pc:docMk/>
            <pc:sldMk cId="2696691350" sldId="311"/>
            <ac:spMk id="2" creationId="{257FFDB5-5165-2DF4-DAD4-4729C7F36F72}"/>
          </ac:spMkLst>
        </pc:spChg>
      </pc:sldChg>
      <pc:sldChg chg="modSp mod modCm">
        <pc:chgData name="Jaclyn Andrews" userId="b19134a4-eaf2-437c-91aa-3a7defc545cd" providerId="ADAL" clId="{3FE08E22-A73D-4811-A48A-08D0F5FA72FB}" dt="2024-04-23T09:07:14.151" v="222"/>
        <pc:sldMkLst>
          <pc:docMk/>
          <pc:sldMk cId="1598831929" sldId="348"/>
        </pc:sldMkLst>
        <pc:graphicFrameChg chg="mod">
          <ac:chgData name="Jaclyn Andrews" userId="b19134a4-eaf2-437c-91aa-3a7defc545cd" providerId="ADAL" clId="{3FE08E22-A73D-4811-A48A-08D0F5FA72FB}" dt="2024-04-23T09:05:41.318" v="220" actId="1076"/>
          <ac:graphicFrameMkLst>
            <pc:docMk/>
            <pc:sldMk cId="1598831929" sldId="348"/>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3FE08E22-A73D-4811-A48A-08D0F5FA72FB}" dt="2024-04-23T09:07:14.151" v="222"/>
              <pc2:cmMkLst xmlns:pc2="http://schemas.microsoft.com/office/powerpoint/2019/9/main/command">
                <pc:docMk/>
                <pc:sldMk cId="1598831929" sldId="348"/>
                <pc2:cmMk id="{EADCDCF5-2BA0-4AFF-840E-7D66AB1F171B}"/>
              </pc2:cmMkLst>
              <pc226:cmRplyChg chg="add">
                <pc226:chgData name="Jaclyn Andrews" userId="b19134a4-eaf2-437c-91aa-3a7defc545cd" providerId="ADAL" clId="{3FE08E22-A73D-4811-A48A-08D0F5FA72FB}" dt="2024-04-23T09:07:14.151" v="222"/>
                <pc2:cmRplyMkLst xmlns:pc2="http://schemas.microsoft.com/office/powerpoint/2019/9/main/command">
                  <pc:docMk/>
                  <pc:sldMk cId="1598831929" sldId="348"/>
                  <pc2:cmMk id="{EADCDCF5-2BA0-4AFF-840E-7D66AB1F171B}"/>
                  <pc2:cmRplyMk id="{4A5F0DCC-A88F-4657-8F2F-6556206DADAE}"/>
                </pc2:cmRplyMkLst>
              </pc226:cmRplyChg>
            </pc226:cmChg>
          </p:ext>
        </pc:extLst>
      </pc:sldChg>
      <pc:sldChg chg="delSp modSp mod modCm modNotesTx">
        <pc:chgData name="Jaclyn Andrews" userId="b19134a4-eaf2-437c-91aa-3a7defc545cd" providerId="ADAL" clId="{3FE08E22-A73D-4811-A48A-08D0F5FA72FB}" dt="2024-04-23T09:04:35.648" v="218"/>
        <pc:sldMkLst>
          <pc:docMk/>
          <pc:sldMk cId="463226719" sldId="777"/>
        </pc:sldMkLst>
        <pc:spChg chg="del">
          <ac:chgData name="Jaclyn Andrews" userId="b19134a4-eaf2-437c-91aa-3a7defc545cd" providerId="ADAL" clId="{3FE08E22-A73D-4811-A48A-08D0F5FA72FB}" dt="2024-04-23T09:04:16.463" v="215" actId="478"/>
          <ac:spMkLst>
            <pc:docMk/>
            <pc:sldMk cId="463226719" sldId="777"/>
            <ac:spMk id="6" creationId="{54489285-7D99-B8C3-9E6A-9B73EE20FE8E}"/>
          </ac:spMkLst>
        </pc:spChg>
        <pc:picChg chg="mod">
          <ac:chgData name="Jaclyn Andrews" userId="b19134a4-eaf2-437c-91aa-3a7defc545cd" providerId="ADAL" clId="{3FE08E22-A73D-4811-A48A-08D0F5FA72FB}" dt="2024-04-23T09:04:18.115" v="217" actId="1076"/>
          <ac:picMkLst>
            <pc:docMk/>
            <pc:sldMk cId="463226719" sldId="777"/>
            <ac:picMk id="3" creationId="{3B8754E1-48A1-12B4-6F6B-FFBDCC13C3E2}"/>
          </ac:picMkLst>
        </pc:picChg>
        <pc:extLst>
          <p:ext xmlns:p="http://schemas.openxmlformats.org/presentationml/2006/main" uri="{D6D511B9-2390-475A-947B-AFAB55BFBCF1}">
            <pc226:cmChg xmlns:pc226="http://schemas.microsoft.com/office/powerpoint/2022/06/main/command" chg="mod">
              <pc226:chgData name="Jaclyn Andrews" userId="b19134a4-eaf2-437c-91aa-3a7defc545cd" providerId="ADAL" clId="{3FE08E22-A73D-4811-A48A-08D0F5FA72FB}" dt="2024-04-23T09:04:35.648" v="218"/>
              <pc2:cmMkLst xmlns:pc2="http://schemas.microsoft.com/office/powerpoint/2019/9/main/command">
                <pc:docMk/>
                <pc:sldMk cId="463226719" sldId="777"/>
                <pc2:cmMk id="{E7C522DF-9D5B-4E69-B84D-605E8CF684F5}"/>
              </pc2:cmMkLst>
              <pc226:cmRplyChg chg="add">
                <pc226:chgData name="Jaclyn Andrews" userId="b19134a4-eaf2-437c-91aa-3a7defc545cd" providerId="ADAL" clId="{3FE08E22-A73D-4811-A48A-08D0F5FA72FB}" dt="2024-04-23T09:04:35.648" v="218"/>
                <pc2:cmRplyMkLst xmlns:pc2="http://schemas.microsoft.com/office/powerpoint/2019/9/main/command">
                  <pc:docMk/>
                  <pc:sldMk cId="463226719" sldId="777"/>
                  <pc2:cmMk id="{E7C522DF-9D5B-4E69-B84D-605E8CF684F5}"/>
                  <pc2:cmRplyMk id="{FA0C30D0-E648-4167-9B22-1F9D0AE6BABC}"/>
                </pc2:cmRplyMkLst>
              </pc226:cmRplyChg>
            </pc226:cmChg>
          </p:ext>
        </pc:extLst>
      </pc:sldChg>
      <pc:sldChg chg="modSp add mod">
        <pc:chgData name="Jaclyn Andrews" userId="b19134a4-eaf2-437c-91aa-3a7defc545cd" providerId="ADAL" clId="{3FE08E22-A73D-4811-A48A-08D0F5FA72FB}" dt="2024-04-10T18:13:45.379" v="192" actId="1076"/>
        <pc:sldMkLst>
          <pc:docMk/>
          <pc:sldMk cId="3834650822" sldId="779"/>
        </pc:sldMkLst>
        <pc:spChg chg="mod">
          <ac:chgData name="Jaclyn Andrews" userId="b19134a4-eaf2-437c-91aa-3a7defc545cd" providerId="ADAL" clId="{3FE08E22-A73D-4811-A48A-08D0F5FA72FB}" dt="2024-04-10T18:13:45.379" v="192" actId="1076"/>
          <ac:spMkLst>
            <pc:docMk/>
            <pc:sldMk cId="3834650822" sldId="779"/>
            <ac:spMk id="5" creationId="{584888DD-1847-04F1-D365-C4385BA4B972}"/>
          </ac:spMkLst>
        </pc:spChg>
        <pc:spChg chg="mod">
          <ac:chgData name="Jaclyn Andrews" userId="b19134a4-eaf2-437c-91aa-3a7defc545cd" providerId="ADAL" clId="{3FE08E22-A73D-4811-A48A-08D0F5FA72FB}" dt="2024-04-10T18:13:28.468" v="188" actId="13926"/>
          <ac:spMkLst>
            <pc:docMk/>
            <pc:sldMk cId="3834650822" sldId="779"/>
            <ac:spMk id="7" creationId="{8A827D7B-3240-4EF9-627E-A2EEBF628B9B}"/>
          </ac:spMkLst>
        </pc:spChg>
      </pc:sldChg>
      <pc:sldChg chg="modSp mod">
        <pc:chgData name="Jaclyn Andrews" userId="b19134a4-eaf2-437c-91aa-3a7defc545cd" providerId="ADAL" clId="{3FE08E22-A73D-4811-A48A-08D0F5FA72FB}" dt="2024-04-23T09:06:06.640" v="221" actId="1076"/>
        <pc:sldMkLst>
          <pc:docMk/>
          <pc:sldMk cId="1172897821" sldId="781"/>
        </pc:sldMkLst>
        <pc:graphicFrameChg chg="mod">
          <ac:chgData name="Jaclyn Andrews" userId="b19134a4-eaf2-437c-91aa-3a7defc545cd" providerId="ADAL" clId="{3FE08E22-A73D-4811-A48A-08D0F5FA72FB}" dt="2024-04-23T09:06:06.640" v="221" actId="1076"/>
          <ac:graphicFrameMkLst>
            <pc:docMk/>
            <pc:sldMk cId="1172897821" sldId="781"/>
            <ac:graphicFrameMk id="7" creationId="{00000000-0000-0000-0000-000000000000}"/>
          </ac:graphicFrameMkLst>
        </pc:graphicFrameChg>
      </pc:sldChg>
      <pc:sldChg chg="add delCm">
        <pc:chgData name="Jaclyn Andrews" userId="b19134a4-eaf2-437c-91aa-3a7defc545cd" providerId="ADAL" clId="{3FE08E22-A73D-4811-A48A-08D0F5FA72FB}" dt="2024-04-23T09:20:31.868" v="225"/>
        <pc:sldMkLst>
          <pc:docMk/>
          <pc:sldMk cId="2375370055" sldId="782"/>
        </pc:sldMkLst>
        <pc:extLst>
          <p:ext xmlns:p="http://schemas.openxmlformats.org/presentationml/2006/main" uri="{D6D511B9-2390-475A-947B-AFAB55BFBCF1}">
            <pc226:cmChg xmlns:pc226="http://schemas.microsoft.com/office/powerpoint/2022/06/main/command" chg="del">
              <pc226:chgData name="Jaclyn Andrews" userId="b19134a4-eaf2-437c-91aa-3a7defc545cd" providerId="ADAL" clId="{3FE08E22-A73D-4811-A48A-08D0F5FA72FB}" dt="2024-04-23T09:20:31.868" v="225"/>
              <pc2:cmMkLst xmlns:pc2="http://schemas.microsoft.com/office/powerpoint/2019/9/main/command">
                <pc:docMk/>
                <pc:sldMk cId="2375370055" sldId="782"/>
                <pc2:cmMk id="{E00DF22B-FAA4-4C8E-9A4F-68AF9DC3100A}"/>
              </pc2:cmMkLst>
            </pc226:cmChg>
          </p:ext>
        </pc:extLst>
      </pc:sldChg>
    </pc:docChg>
  </pc:docChgLst>
  <pc:docChgLst>
    <pc:chgData name="Liz Sommerville" userId="S::elizabeth.sommerville@educationscotland.gov.scot::2f7e0dbb-a0ac-4dfe-a131-6a892135118a" providerId="AD" clId="Web-{219EFB18-6BEC-7796-BCE7-155AB125DDB8}"/>
    <pc:docChg chg="modSld">
      <pc:chgData name="Liz Sommerville" userId="S::elizabeth.sommerville@educationscotland.gov.scot::2f7e0dbb-a0ac-4dfe-a131-6a892135118a" providerId="AD" clId="Web-{219EFB18-6BEC-7796-BCE7-155AB125DDB8}" dt="2024-04-16T14:35:21.182" v="23"/>
      <pc:docMkLst>
        <pc:docMk/>
      </pc:docMkLst>
      <pc:sldChg chg="modCm modNotes">
        <pc:chgData name="Liz Sommerville" userId="S::elizabeth.sommerville@educationscotland.gov.scot::2f7e0dbb-a0ac-4dfe-a131-6a892135118a" providerId="AD" clId="Web-{219EFB18-6BEC-7796-BCE7-155AB125DDB8}" dt="2024-04-16T14:27:00.858" v="22"/>
        <pc:sldMkLst>
          <pc:docMk/>
          <pc:sldMk cId="3107338738" sldId="265"/>
        </pc:sldMkLst>
        <pc:extLst>
          <p:ext xmlns:p="http://schemas.openxmlformats.org/presentationml/2006/main" uri="{D6D511B9-2390-475A-947B-AFAB55BFBCF1}">
            <pc226:cmChg xmlns:pc226="http://schemas.microsoft.com/office/powerpoint/2022/06/main/command" chg="mod modRxn">
              <pc226:chgData name="Liz Sommerville" userId="S::elizabeth.sommerville@educationscotland.gov.scot::2f7e0dbb-a0ac-4dfe-a131-6a892135118a" providerId="AD" clId="Web-{219EFB18-6BEC-7796-BCE7-155AB125DDB8}" dt="2024-04-16T14:26:54.748" v="21"/>
              <pc2:cmMkLst xmlns:pc2="http://schemas.microsoft.com/office/powerpoint/2019/9/main/command">
                <pc:docMk/>
                <pc:sldMk cId="3107338738" sldId="265"/>
                <pc2:cmMk id="{E2542335-0AEE-44E6-8A7E-BA06B92C2CAA}"/>
              </pc2:cmMkLst>
              <pc226:cmRplyChg chg="add">
                <pc226:chgData name="Liz Sommerville" userId="S::elizabeth.sommerville@educationscotland.gov.scot::2f7e0dbb-a0ac-4dfe-a131-6a892135118a" providerId="AD" clId="Web-{219EFB18-6BEC-7796-BCE7-155AB125DDB8}" dt="2024-04-16T14:26:54.748" v="21"/>
                <pc2:cmRplyMkLst xmlns:pc2="http://schemas.microsoft.com/office/powerpoint/2019/9/main/command">
                  <pc:docMk/>
                  <pc:sldMk cId="3107338738" sldId="265"/>
                  <pc2:cmMk id="{E2542335-0AEE-44E6-8A7E-BA06B92C2CAA}"/>
                  <pc2:cmRplyMk id="{2A97B7AB-185E-46CE-BEF8-DFFD38EC4DCE}"/>
                </pc2:cmRplyMkLst>
              </pc226:cmRplyChg>
            </pc226:cmChg>
          </p:ext>
        </pc:extLst>
      </pc:sldChg>
      <pc:sldChg chg="modCm">
        <pc:chgData name="Liz Sommerville" userId="S::elizabeth.sommerville@educationscotland.gov.scot::2f7e0dbb-a0ac-4dfe-a131-6a892135118a" providerId="AD" clId="Web-{219EFB18-6BEC-7796-BCE7-155AB125DDB8}" dt="2024-04-16T14:35:21.182" v="23"/>
        <pc:sldMkLst>
          <pc:docMk/>
          <pc:sldMk cId="2532997127" sldId="272"/>
        </pc:sldMkLst>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219EFB18-6BEC-7796-BCE7-155AB125DDB8}" dt="2024-04-16T14:35:21.182" v="23"/>
              <pc2:cmMkLst xmlns:pc2="http://schemas.microsoft.com/office/powerpoint/2019/9/main/command">
                <pc:docMk/>
                <pc:sldMk cId="2532997127" sldId="272"/>
                <pc2:cmMk id="{8589F3DD-6388-4B7D-A0DA-3255E4BB0387}"/>
              </pc2:cmMkLst>
              <pc226:cmRplyChg chg="add">
                <pc226:chgData name="Liz Sommerville" userId="S::elizabeth.sommerville@educationscotland.gov.scot::2f7e0dbb-a0ac-4dfe-a131-6a892135118a" providerId="AD" clId="Web-{219EFB18-6BEC-7796-BCE7-155AB125DDB8}" dt="2024-04-16T14:35:21.182" v="23"/>
                <pc2:cmRplyMkLst xmlns:pc2="http://schemas.microsoft.com/office/powerpoint/2019/9/main/command">
                  <pc:docMk/>
                  <pc:sldMk cId="2532997127" sldId="272"/>
                  <pc2:cmMk id="{8589F3DD-6388-4B7D-A0DA-3255E4BB0387}"/>
                  <pc2:cmRplyMk id="{75C635A3-CE2B-4A1D-B767-9DE34B3529D9}"/>
                </pc2:cmRplyMkLst>
              </pc226:cmRplyChg>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6_2" csCatId="accent6" phldr="1"/>
      <dgm:spPr/>
      <dgm:t>
        <a:bodyPr/>
        <a:lstStyle/>
        <a:p>
          <a:endParaRPr lang="en-GB"/>
        </a:p>
      </dgm:t>
    </dgm:pt>
    <dgm:pt modelId="{7EC84E7A-E1F8-4017-B438-BDBE9C8369D7}">
      <dgm:prSet phldrT="[Text]"/>
      <dgm:spPr/>
      <dgm:t>
        <a:bodyPr/>
        <a:lstStyle/>
        <a:p>
          <a:r>
            <a:rPr lang="en-GB">
              <a:latin typeface="Calibri" panose="020F0502020204030204" pitchFamily="34" charset="0"/>
              <a:cs typeface="Calibri" panose="020F0502020204030204" pitchFamily="34" charset="0"/>
            </a:rPr>
            <a:t>Data definitions and the bigger picture</a:t>
          </a:r>
        </a:p>
      </dgm:t>
      <dgm:extLst>
        <a:ext uri="{E40237B7-FDA0-4F09-8148-C483321AD2D9}">
          <dgm14:cNvPr xmlns:dgm14="http://schemas.microsoft.com/office/drawing/2010/diagram" id="0" name="" title="Table of content"/>
        </a:ext>
      </dgm:extLst>
    </dgm:pt>
    <dgm:pt modelId="{4F4F100E-B362-45A9-B198-0551F395E8A8}" type="parTrans" cxnId="{F7B885BD-F9B5-4556-8DC9-F8CAEE2F75EC}">
      <dgm:prSet/>
      <dgm:spPr/>
      <dgm:t>
        <a:bodyPr/>
        <a:lstStyle/>
        <a:p>
          <a:endParaRPr lang="en-GB"/>
        </a:p>
      </dgm:t>
    </dgm:pt>
    <dgm:pt modelId="{1833780B-66F2-45D4-A5AD-974E05021479}" type="sibTrans" cxnId="{F7B885BD-F9B5-4556-8DC9-F8CAEE2F75EC}">
      <dgm:prSet/>
      <dgm:spPr/>
      <dgm:t>
        <a:bodyPr/>
        <a:lstStyle/>
        <a:p>
          <a:endParaRPr lang="en-GB"/>
        </a:p>
      </dgm:t>
    </dgm:pt>
    <dgm:pt modelId="{1A870F8E-1D1E-4281-BB5B-BA67A0D2C3CD}">
      <dgm:prSet phldrT="[Text]"/>
      <dgm:spPr/>
      <dgm:t>
        <a:bodyPr/>
        <a:lstStyle/>
        <a:p>
          <a:r>
            <a:rPr lang="en-GB">
              <a:latin typeface="Calibri" panose="020F0502020204030204" pitchFamily="34" charset="0"/>
              <a:cs typeface="Calibri" panose="020F0502020204030204" pitchFamily="34" charset="0"/>
            </a:rPr>
            <a:t>National guidance and research</a:t>
          </a:r>
        </a:p>
      </dgm: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latin typeface="Calibri" panose="020F0502020204030204" pitchFamily="34" charset="0"/>
              <a:cs typeface="Calibri" panose="020F0502020204030204" pitchFamily="34" charset="0"/>
            </a:rPr>
            <a:t>The purpose of using data </a:t>
          </a:r>
        </a:p>
      </dgm: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7B0AD926-90C7-41E4-A566-09DE22CEC021}">
      <dgm:prSet/>
      <dgm:spPr/>
      <dgm:t>
        <a:bodyPr/>
        <a:lstStyle/>
        <a:p>
          <a:r>
            <a:rPr lang="en-GB">
              <a:latin typeface="Calibri" panose="020F0502020204030204" pitchFamily="34" charset="0"/>
              <a:cs typeface="Calibri" panose="020F0502020204030204" pitchFamily="34" charset="0"/>
            </a:rPr>
            <a:t>Big and small data</a:t>
          </a:r>
        </a:p>
      </dgm: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77EDBD20-ED17-47BC-9103-8B20A21845AD}">
      <dgm:prSet/>
      <dgm:spPr/>
      <dgm:t>
        <a:bodyPr/>
        <a:lstStyle/>
        <a:p>
          <a:r>
            <a:rPr lang="en-GB">
              <a:latin typeface="Calibri" panose="020F0502020204030204" pitchFamily="34" charset="0"/>
              <a:cs typeface="Calibri" panose="020F0502020204030204" pitchFamily="34" charset="0"/>
            </a:rPr>
            <a:t>Data bias and limitations</a:t>
          </a:r>
        </a:p>
      </dgm:t>
    </dgm:pt>
    <dgm:pt modelId="{91F5CA11-CFBB-4F36-A4A9-E57BEDB2283D}" type="parTrans" cxnId="{A8E09E19-17DF-451D-A7DB-4A880C165FA1}">
      <dgm:prSet/>
      <dgm:spPr/>
      <dgm:t>
        <a:bodyPr/>
        <a:lstStyle/>
        <a:p>
          <a:endParaRPr lang="en-GB"/>
        </a:p>
      </dgm:t>
    </dgm:pt>
    <dgm:pt modelId="{1B70BB6C-8B93-446A-B8BD-334D3817DA45}" type="sibTrans" cxnId="{A8E09E19-17DF-451D-A7DB-4A880C165FA1}">
      <dgm:prSet/>
      <dgm:spPr/>
      <dgm:t>
        <a:bodyPr/>
        <a:lstStyle/>
        <a:p>
          <a:endParaRPr lang="en-GB"/>
        </a:p>
      </dgm:t>
    </dgm:pt>
    <dgm:pt modelId="{EC738B2E-D86A-4082-A026-B4C682B5EB57}">
      <dgm:prSet/>
      <dgm:spPr/>
      <dgm:t>
        <a:bodyPr/>
        <a:lstStyle/>
        <a:p>
          <a:r>
            <a:rPr lang="en-GB">
              <a:latin typeface="Calibri" panose="020F0502020204030204" pitchFamily="34" charset="0"/>
              <a:cs typeface="Calibri" panose="020F0502020204030204" pitchFamily="34" charset="0"/>
            </a:rPr>
            <a:t>Impact of data</a:t>
          </a:r>
        </a:p>
      </dgm:t>
    </dgm:pt>
    <dgm:pt modelId="{AF3289CD-1FCB-4DE8-B5D9-DB778737DC7A}" type="parTrans" cxnId="{DF8905DF-B8CC-4780-9A60-88D21C8A0AF9}">
      <dgm:prSet/>
      <dgm:spPr/>
      <dgm:t>
        <a:bodyPr/>
        <a:lstStyle/>
        <a:p>
          <a:endParaRPr lang="en-GB"/>
        </a:p>
      </dgm:t>
    </dgm:pt>
    <dgm:pt modelId="{8E9FFCFD-8720-4AA0-95B1-7D2744D2B316}" type="sibTrans" cxnId="{DF8905DF-B8CC-4780-9A60-88D21C8A0AF9}">
      <dgm:prSet/>
      <dgm:spPr/>
      <dgm:t>
        <a:bodyPr/>
        <a:lstStyle/>
        <a:p>
          <a:endParaRPr lang="en-GB"/>
        </a:p>
      </dgm:t>
    </dgm:pt>
    <dgm:pt modelId="{6B911EB6-87A5-4EE1-9D95-9315B6FEFD92}">
      <dgm:prSet/>
      <dgm:spPr/>
      <dgm:t>
        <a:bodyPr/>
        <a:lstStyle/>
        <a:p>
          <a:r>
            <a:rPr lang="en-GB">
              <a:latin typeface="Calibri" panose="020F0502020204030204" pitchFamily="34" charset="0"/>
              <a:cs typeface="Calibri" panose="020F0502020204030204" pitchFamily="34" charset="0"/>
            </a:rPr>
            <a:t>Reflections</a:t>
          </a:r>
        </a:p>
      </dgm:t>
    </dgm:pt>
    <dgm:pt modelId="{1D0D4575-B90B-482B-A8F3-4AD1C1AF1515}" type="parTrans" cxnId="{5C6A787C-BFC7-4709-844B-25D73E814A9D}">
      <dgm:prSet/>
      <dgm:spPr/>
      <dgm:t>
        <a:bodyPr/>
        <a:lstStyle/>
        <a:p>
          <a:endParaRPr lang="en-GB"/>
        </a:p>
      </dgm:t>
    </dgm:pt>
    <dgm:pt modelId="{61994926-142A-4889-96D4-6E840419EF3A}" type="sibTrans" cxnId="{5C6A787C-BFC7-4709-844B-25D73E814A9D}">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7"/>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7"/>
      <dgm:spPr/>
    </dgm:pt>
    <dgm:pt modelId="{24AABA6E-A49D-42DB-A542-876EF2DE7C65}" type="pres">
      <dgm:prSet presAssocID="{8B7B171F-EB8B-4CF6-A2D6-4B7B5ADE7A58}" presName="dstNode" presStyleLbl="node1" presStyleIdx="0" presStyleCnt="7"/>
      <dgm:spPr/>
    </dgm:pt>
    <dgm:pt modelId="{859B25B1-96C3-48D8-AC49-C364E323036B}" type="pres">
      <dgm:prSet presAssocID="{7EC84E7A-E1F8-4017-B438-BDBE9C8369D7}" presName="text_1" presStyleLbl="node1" presStyleIdx="0" presStyleCnt="7">
        <dgm:presLayoutVars>
          <dgm:bulletEnabled val="1"/>
        </dgm:presLayoutVars>
      </dgm:prSet>
      <dgm:spPr/>
    </dgm:pt>
    <dgm:pt modelId="{94620BF8-1164-4F5C-BBB1-81E41D281EB0}" type="pres">
      <dgm:prSet presAssocID="{7EC84E7A-E1F8-4017-B438-BDBE9C8369D7}" presName="accent_1" presStyleCnt="0"/>
      <dgm:spPr/>
    </dgm:pt>
    <dgm:pt modelId="{713BC07F-E10F-4865-8180-5CB7402C0935}" type="pres">
      <dgm:prSet presAssocID="{7EC84E7A-E1F8-4017-B438-BDBE9C8369D7}" presName="accentRepeatNode" presStyleLbl="solidFgAcc1" presStyleIdx="0" presStyleCnt="7"/>
      <dgm:spPr/>
    </dgm:pt>
    <dgm:pt modelId="{8BC8B5D2-3057-4968-B101-DA5FA9D91802}" type="pres">
      <dgm:prSet presAssocID="{1A870F8E-1D1E-4281-BB5B-BA67A0D2C3CD}" presName="text_2" presStyleLbl="node1" presStyleIdx="1" presStyleCnt="7">
        <dgm:presLayoutVars>
          <dgm:bulletEnabled val="1"/>
        </dgm:presLayoutVars>
      </dgm:prSet>
      <dgm:spPr/>
    </dgm:pt>
    <dgm:pt modelId="{CD990C8C-32E5-4A7B-AEE6-891D1B78A64E}" type="pres">
      <dgm:prSet presAssocID="{1A870F8E-1D1E-4281-BB5B-BA67A0D2C3CD}" presName="accent_2" presStyleCnt="0"/>
      <dgm:spPr/>
    </dgm:pt>
    <dgm:pt modelId="{84B16BD2-BC88-4E10-9E43-6D6BE4C2FED5}" type="pres">
      <dgm:prSet presAssocID="{1A870F8E-1D1E-4281-BB5B-BA67A0D2C3CD}" presName="accentRepeatNode" presStyleLbl="solidFgAcc1" presStyleIdx="1" presStyleCnt="7"/>
      <dgm:spPr/>
    </dgm:pt>
    <dgm:pt modelId="{3A2D5741-F1AC-4AFA-9BCE-995A30C9D094}" type="pres">
      <dgm:prSet presAssocID="{B790341B-5831-47C8-B1B9-DA1CD817B1BD}" presName="text_3" presStyleLbl="node1" presStyleIdx="2" presStyleCnt="7">
        <dgm:presLayoutVars>
          <dgm:bulletEnabled val="1"/>
        </dgm:presLayoutVars>
      </dgm:prSet>
      <dgm:spPr/>
    </dgm:pt>
    <dgm:pt modelId="{AFAE7855-8B1E-456E-B70C-286A549BE7E9}" type="pres">
      <dgm:prSet presAssocID="{B790341B-5831-47C8-B1B9-DA1CD817B1BD}" presName="accent_3" presStyleCnt="0"/>
      <dgm:spPr/>
    </dgm:pt>
    <dgm:pt modelId="{1354DD78-EAD9-4D08-9D4B-45C0F8ABE7DF}" type="pres">
      <dgm:prSet presAssocID="{B790341B-5831-47C8-B1B9-DA1CD817B1BD}" presName="accentRepeatNode" presStyleLbl="solidFgAcc1" presStyleIdx="2" presStyleCnt="7"/>
      <dgm:spPr/>
    </dgm:pt>
    <dgm:pt modelId="{656C2A1F-2A89-409F-9E25-D8FA41771365}" type="pres">
      <dgm:prSet presAssocID="{7B0AD926-90C7-41E4-A566-09DE22CEC021}" presName="text_4" presStyleLbl="node1" presStyleIdx="3" presStyleCnt="7">
        <dgm:presLayoutVars>
          <dgm:bulletEnabled val="1"/>
        </dgm:presLayoutVars>
      </dgm:prSet>
      <dgm:spPr/>
    </dgm:pt>
    <dgm:pt modelId="{C696A3DF-A5B7-4275-9393-09FD5C584DCF}"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7"/>
      <dgm:spPr/>
    </dgm:pt>
    <dgm:pt modelId="{57EBA579-DA75-4BFB-9B38-838BA1D55453}" type="pres">
      <dgm:prSet presAssocID="{77EDBD20-ED17-47BC-9103-8B20A21845AD}" presName="text_5" presStyleLbl="node1" presStyleIdx="4" presStyleCnt="7">
        <dgm:presLayoutVars>
          <dgm:bulletEnabled val="1"/>
        </dgm:presLayoutVars>
      </dgm:prSet>
      <dgm:spPr/>
    </dgm:pt>
    <dgm:pt modelId="{7186238E-7DCF-4B67-939E-76DB6E883EE3}" type="pres">
      <dgm:prSet presAssocID="{77EDBD20-ED17-47BC-9103-8B20A21845AD}" presName="accent_5" presStyleCnt="0"/>
      <dgm:spPr/>
    </dgm:pt>
    <dgm:pt modelId="{53A47033-DFB9-4D49-881A-2B2B4002F6FF}" type="pres">
      <dgm:prSet presAssocID="{77EDBD20-ED17-47BC-9103-8B20A21845AD}" presName="accentRepeatNode" presStyleLbl="solidFgAcc1" presStyleIdx="4" presStyleCnt="7"/>
      <dgm:spPr/>
    </dgm:pt>
    <dgm:pt modelId="{673F172B-AECC-4382-B524-4F98DE66DDC7}" type="pres">
      <dgm:prSet presAssocID="{EC738B2E-D86A-4082-A026-B4C682B5EB57}" presName="text_6" presStyleLbl="node1" presStyleIdx="5" presStyleCnt="7">
        <dgm:presLayoutVars>
          <dgm:bulletEnabled val="1"/>
        </dgm:presLayoutVars>
      </dgm:prSet>
      <dgm:spPr/>
    </dgm:pt>
    <dgm:pt modelId="{37454042-106E-4C28-94A0-779F827A490A}" type="pres">
      <dgm:prSet presAssocID="{EC738B2E-D86A-4082-A026-B4C682B5EB57}" presName="accent_6" presStyleCnt="0"/>
      <dgm:spPr/>
    </dgm:pt>
    <dgm:pt modelId="{7EC62169-A914-4249-AC8E-FE390D3D14B5}" type="pres">
      <dgm:prSet presAssocID="{EC738B2E-D86A-4082-A026-B4C682B5EB57}" presName="accentRepeatNode" presStyleLbl="solidFgAcc1" presStyleIdx="5" presStyleCnt="7"/>
      <dgm:spPr/>
    </dgm:pt>
    <dgm:pt modelId="{3A1D8CD5-7C8A-4D5F-AC43-3A37BE92745E}" type="pres">
      <dgm:prSet presAssocID="{6B911EB6-87A5-4EE1-9D95-9315B6FEFD92}" presName="text_7" presStyleLbl="node1" presStyleIdx="6" presStyleCnt="7">
        <dgm:presLayoutVars>
          <dgm:bulletEnabled val="1"/>
        </dgm:presLayoutVars>
      </dgm:prSet>
      <dgm:spPr/>
    </dgm:pt>
    <dgm:pt modelId="{94BEDBE9-5F1E-407B-8FF9-8914F42CB92F}" type="pres">
      <dgm:prSet presAssocID="{6B911EB6-87A5-4EE1-9D95-9315B6FEFD92}" presName="accent_7" presStyleCnt="0"/>
      <dgm:spPr/>
    </dgm:pt>
    <dgm:pt modelId="{F3DAEB39-C06D-43B2-8A2D-3F3F76033EA7}" type="pres">
      <dgm:prSet presAssocID="{6B911EB6-87A5-4EE1-9D95-9315B6FEFD92}" presName="accentRepeatNode" presStyleLbl="solidFgAcc1" presStyleIdx="6" presStyleCnt="7"/>
      <dgm:spPr/>
    </dgm:pt>
  </dgm:ptLst>
  <dgm:cxnLst>
    <dgm:cxn modelId="{A8E09E19-17DF-451D-A7DB-4A880C165FA1}" srcId="{8B7B171F-EB8B-4CF6-A2D6-4B7B5ADE7A58}" destId="{77EDBD20-ED17-47BC-9103-8B20A21845AD}" srcOrd="4" destOrd="0" parTransId="{91F5CA11-CFBB-4F36-A4A9-E57BEDB2283D}" sibTransId="{1B70BB6C-8B93-446A-B8BD-334D3817DA45}"/>
    <dgm:cxn modelId="{FDC1B11D-4C4F-4BCB-8659-040CE486957B}" type="presOf" srcId="{6B911EB6-87A5-4EE1-9D95-9315B6FEFD92}" destId="{3A1D8CD5-7C8A-4D5F-AC43-3A37BE92745E}" srcOrd="0" destOrd="0" presId="urn:microsoft.com/office/officeart/2008/layout/VerticalCurvedList"/>
    <dgm:cxn modelId="{E32EAD1F-5887-4222-A288-AF854EDC8A33}" type="presOf" srcId="{8B7B171F-EB8B-4CF6-A2D6-4B7B5ADE7A58}" destId="{DA294D58-0376-408B-83CE-9DB747C5E6B8}" srcOrd="0" destOrd="0" presId="urn:microsoft.com/office/officeart/2008/layout/VerticalCurvedList"/>
    <dgm:cxn modelId="{0E09FD26-BB5D-46CB-8E0A-F25C661EB249}" srcId="{8B7B171F-EB8B-4CF6-A2D6-4B7B5ADE7A58}" destId="{1A870F8E-1D1E-4281-BB5B-BA67A0D2C3CD}" srcOrd="1" destOrd="0" parTransId="{34498098-56E9-4626-AC2B-4DA1EAA61179}" sibTransId="{A733424E-8E48-4099-9748-CA53694FC37D}"/>
    <dgm:cxn modelId="{CFBD203A-B399-4A1C-A40C-71A7FE3F0003}" type="presOf" srcId="{1833780B-66F2-45D4-A5AD-974E05021479}" destId="{6744B3B5-0239-436F-926B-518AB374C1A7}" srcOrd="0" destOrd="0" presId="urn:microsoft.com/office/officeart/2008/layout/VerticalCurvedList"/>
    <dgm:cxn modelId="{EF53603C-B237-4F8E-8D56-A473B4506FC6}" type="presOf" srcId="{B790341B-5831-47C8-B1B9-DA1CD817B1BD}" destId="{3A2D5741-F1AC-4AFA-9BCE-995A30C9D094}" srcOrd="0" destOrd="0" presId="urn:microsoft.com/office/officeart/2008/layout/VerticalCurvedList"/>
    <dgm:cxn modelId="{194F0965-9737-4201-A6D5-239951E0EAA4}" srcId="{8B7B171F-EB8B-4CF6-A2D6-4B7B5ADE7A58}" destId="{7B0AD926-90C7-41E4-A566-09DE22CEC021}" srcOrd="3" destOrd="0" parTransId="{8ACB685B-E69A-4A83-9B41-C488B8AE88AB}" sibTransId="{45654B5D-AFB1-4160-93F0-BE02D65750CF}"/>
    <dgm:cxn modelId="{FC93077C-7A8F-4105-B2AF-C98A9E4431CE}" type="presOf" srcId="{EC738B2E-D86A-4082-A026-B4C682B5EB57}" destId="{673F172B-AECC-4382-B524-4F98DE66DDC7}" srcOrd="0" destOrd="0" presId="urn:microsoft.com/office/officeart/2008/layout/VerticalCurvedList"/>
    <dgm:cxn modelId="{5C6A787C-BFC7-4709-844B-25D73E814A9D}" srcId="{8B7B171F-EB8B-4CF6-A2D6-4B7B5ADE7A58}" destId="{6B911EB6-87A5-4EE1-9D95-9315B6FEFD92}" srcOrd="6" destOrd="0" parTransId="{1D0D4575-B90B-482B-A8F3-4AD1C1AF1515}" sibTransId="{61994926-142A-4889-96D4-6E840419EF3A}"/>
    <dgm:cxn modelId="{B8722B98-A590-4076-BF7B-F972DA85C88A}" type="presOf" srcId="{1A870F8E-1D1E-4281-BB5B-BA67A0D2C3CD}" destId="{8BC8B5D2-3057-4968-B101-DA5FA9D91802}" srcOrd="0" destOrd="0" presId="urn:microsoft.com/office/officeart/2008/layout/VerticalCurvedList"/>
    <dgm:cxn modelId="{84565098-1E26-45ED-AD7B-5C346E7DD06D}" type="presOf" srcId="{7EC84E7A-E1F8-4017-B438-BDBE9C8369D7}" destId="{859B25B1-96C3-48D8-AC49-C364E323036B}" srcOrd="0" destOrd="0" presId="urn:microsoft.com/office/officeart/2008/layout/VerticalCurvedList"/>
    <dgm:cxn modelId="{8C55AD9D-350A-49D1-9E0B-A3E400B170BB}" type="presOf" srcId="{7B0AD926-90C7-41E4-A566-09DE22CEC021}" destId="{656C2A1F-2A89-409F-9E25-D8FA41771365}" srcOrd="0" destOrd="0" presId="urn:microsoft.com/office/officeart/2008/layout/VerticalCurvedList"/>
    <dgm:cxn modelId="{F7B885BD-F9B5-4556-8DC9-F8CAEE2F75EC}" srcId="{8B7B171F-EB8B-4CF6-A2D6-4B7B5ADE7A58}" destId="{7EC84E7A-E1F8-4017-B438-BDBE9C8369D7}" srcOrd="0" destOrd="0" parTransId="{4F4F100E-B362-45A9-B198-0551F395E8A8}" sibTransId="{1833780B-66F2-45D4-A5AD-974E05021479}"/>
    <dgm:cxn modelId="{F028C7C0-C12A-4EF0-A8CE-AD89C3984BB9}" type="presOf" srcId="{77EDBD20-ED17-47BC-9103-8B20A21845AD}" destId="{57EBA579-DA75-4BFB-9B38-838BA1D55453}" srcOrd="0" destOrd="0" presId="urn:microsoft.com/office/officeart/2008/layout/VerticalCurvedList"/>
    <dgm:cxn modelId="{E5B4F2C6-7466-49C0-98A2-B0769DB539AE}" srcId="{8B7B171F-EB8B-4CF6-A2D6-4B7B5ADE7A58}" destId="{B790341B-5831-47C8-B1B9-DA1CD817B1BD}" srcOrd="2" destOrd="0" parTransId="{D5EE7ED7-E48A-48EE-A08F-3E2020EAC63A}" sibTransId="{5FF43768-0BBC-4FC5-A4E1-E2771ADBC7D2}"/>
    <dgm:cxn modelId="{DF8905DF-B8CC-4780-9A60-88D21C8A0AF9}" srcId="{8B7B171F-EB8B-4CF6-A2D6-4B7B5ADE7A58}" destId="{EC738B2E-D86A-4082-A026-B4C682B5EB57}" srcOrd="5" destOrd="0" parTransId="{AF3289CD-1FCB-4DE8-B5D9-DB778737DC7A}" sibTransId="{8E9FFCFD-8720-4AA0-95B1-7D2744D2B316}"/>
    <dgm:cxn modelId="{0FF2864E-6AEC-46E5-BF68-D4D5019DBDA1}" type="presParOf" srcId="{DA294D58-0376-408B-83CE-9DB747C5E6B8}" destId="{A8C9F2EC-3736-44FC-97E3-A31414475BB8}" srcOrd="0" destOrd="0" presId="urn:microsoft.com/office/officeart/2008/layout/VerticalCurvedList"/>
    <dgm:cxn modelId="{32A34F24-2564-4E16-A60A-34503C071DBB}" type="presParOf" srcId="{A8C9F2EC-3736-44FC-97E3-A31414475BB8}" destId="{D9FE83E8-6451-4265-AA35-61A5C5942942}" srcOrd="0" destOrd="0" presId="urn:microsoft.com/office/officeart/2008/layout/VerticalCurvedList"/>
    <dgm:cxn modelId="{51C5D334-8685-4E38-A86A-BAEAABFD9FAC}" type="presParOf" srcId="{D9FE83E8-6451-4265-AA35-61A5C5942942}" destId="{8B4D328E-364A-419C-915E-3134F615E0E8}" srcOrd="0" destOrd="0" presId="urn:microsoft.com/office/officeart/2008/layout/VerticalCurvedList"/>
    <dgm:cxn modelId="{E986411A-54C3-4E3A-8473-6D40FD36D24C}" type="presParOf" srcId="{D9FE83E8-6451-4265-AA35-61A5C5942942}" destId="{6744B3B5-0239-436F-926B-518AB374C1A7}" srcOrd="1" destOrd="0" presId="urn:microsoft.com/office/officeart/2008/layout/VerticalCurvedList"/>
    <dgm:cxn modelId="{1F099294-CCB5-4D56-A6B2-2F97F79081AE}" type="presParOf" srcId="{D9FE83E8-6451-4265-AA35-61A5C5942942}" destId="{481F2718-B3DE-4274-836B-5F15274504A5}" srcOrd="2" destOrd="0" presId="urn:microsoft.com/office/officeart/2008/layout/VerticalCurvedList"/>
    <dgm:cxn modelId="{8792823A-F380-4042-94B9-92A261E427D6}" type="presParOf" srcId="{D9FE83E8-6451-4265-AA35-61A5C5942942}" destId="{24AABA6E-A49D-42DB-A542-876EF2DE7C65}" srcOrd="3" destOrd="0" presId="urn:microsoft.com/office/officeart/2008/layout/VerticalCurvedList"/>
    <dgm:cxn modelId="{95085038-3D26-453D-9A28-B49277637F11}" type="presParOf" srcId="{A8C9F2EC-3736-44FC-97E3-A31414475BB8}" destId="{859B25B1-96C3-48D8-AC49-C364E323036B}" srcOrd="1" destOrd="0" presId="urn:microsoft.com/office/officeart/2008/layout/VerticalCurvedList"/>
    <dgm:cxn modelId="{52E7C0DE-9A5C-402B-9EF8-2E9181969A60}" type="presParOf" srcId="{A8C9F2EC-3736-44FC-97E3-A31414475BB8}" destId="{94620BF8-1164-4F5C-BBB1-81E41D281EB0}" srcOrd="2" destOrd="0" presId="urn:microsoft.com/office/officeart/2008/layout/VerticalCurvedList"/>
    <dgm:cxn modelId="{4C07AA80-6CF9-4F4D-A92A-3F0E5C291C4C}" type="presParOf" srcId="{94620BF8-1164-4F5C-BBB1-81E41D281EB0}" destId="{713BC07F-E10F-4865-8180-5CB7402C0935}" srcOrd="0" destOrd="0" presId="urn:microsoft.com/office/officeart/2008/layout/VerticalCurvedList"/>
    <dgm:cxn modelId="{E1404F20-636C-45F4-808E-C89C86F128B0}" type="presParOf" srcId="{A8C9F2EC-3736-44FC-97E3-A31414475BB8}" destId="{8BC8B5D2-3057-4968-B101-DA5FA9D91802}" srcOrd="3" destOrd="0" presId="urn:microsoft.com/office/officeart/2008/layout/VerticalCurvedList"/>
    <dgm:cxn modelId="{10232E27-BEBC-43DF-9B6D-CD6933C39B51}" type="presParOf" srcId="{A8C9F2EC-3736-44FC-97E3-A31414475BB8}" destId="{CD990C8C-32E5-4A7B-AEE6-891D1B78A64E}" srcOrd="4" destOrd="0" presId="urn:microsoft.com/office/officeart/2008/layout/VerticalCurvedList"/>
    <dgm:cxn modelId="{26033D94-4309-489C-AA97-D2EDB1F599CD}" type="presParOf" srcId="{CD990C8C-32E5-4A7B-AEE6-891D1B78A64E}" destId="{84B16BD2-BC88-4E10-9E43-6D6BE4C2FED5}" srcOrd="0" destOrd="0" presId="urn:microsoft.com/office/officeart/2008/layout/VerticalCurvedList"/>
    <dgm:cxn modelId="{7855108F-F94A-4024-B6A6-C9CF187E0BFE}" type="presParOf" srcId="{A8C9F2EC-3736-44FC-97E3-A31414475BB8}" destId="{3A2D5741-F1AC-4AFA-9BCE-995A30C9D094}" srcOrd="5" destOrd="0" presId="urn:microsoft.com/office/officeart/2008/layout/VerticalCurvedList"/>
    <dgm:cxn modelId="{C8E33C94-38F3-40C4-8F25-05AF5961A7E0}" type="presParOf" srcId="{A8C9F2EC-3736-44FC-97E3-A31414475BB8}" destId="{AFAE7855-8B1E-456E-B70C-286A549BE7E9}" srcOrd="6" destOrd="0" presId="urn:microsoft.com/office/officeart/2008/layout/VerticalCurvedList"/>
    <dgm:cxn modelId="{46236F37-B4EE-4569-A1E9-75532FF7616F}" type="presParOf" srcId="{AFAE7855-8B1E-456E-B70C-286A549BE7E9}" destId="{1354DD78-EAD9-4D08-9D4B-45C0F8ABE7DF}" srcOrd="0" destOrd="0" presId="urn:microsoft.com/office/officeart/2008/layout/VerticalCurvedList"/>
    <dgm:cxn modelId="{E2D5BD2B-122B-4E3E-9A0D-96964AFE8F0A}" type="presParOf" srcId="{A8C9F2EC-3736-44FC-97E3-A31414475BB8}" destId="{656C2A1F-2A89-409F-9E25-D8FA41771365}" srcOrd="7" destOrd="0" presId="urn:microsoft.com/office/officeart/2008/layout/VerticalCurvedList"/>
    <dgm:cxn modelId="{9A8C1D5A-C2FC-4358-B1BF-26968BB09989}" type="presParOf" srcId="{A8C9F2EC-3736-44FC-97E3-A31414475BB8}" destId="{C696A3DF-A5B7-4275-9393-09FD5C584DCF}" srcOrd="8" destOrd="0" presId="urn:microsoft.com/office/officeart/2008/layout/VerticalCurvedList"/>
    <dgm:cxn modelId="{63170C89-58BF-476D-8759-98EA4C6F9DE2}" type="presParOf" srcId="{C696A3DF-A5B7-4275-9393-09FD5C584DCF}" destId="{50719DB5-5558-44D0-AF6C-79E035AAA8E9}" srcOrd="0" destOrd="0" presId="urn:microsoft.com/office/officeart/2008/layout/VerticalCurvedList"/>
    <dgm:cxn modelId="{B52EB36C-877E-4C23-935D-75BAF3D5E448}" type="presParOf" srcId="{A8C9F2EC-3736-44FC-97E3-A31414475BB8}" destId="{57EBA579-DA75-4BFB-9B38-838BA1D55453}" srcOrd="9" destOrd="0" presId="urn:microsoft.com/office/officeart/2008/layout/VerticalCurvedList"/>
    <dgm:cxn modelId="{48ABA156-747E-4061-AC67-C7FBA51B28B7}" type="presParOf" srcId="{A8C9F2EC-3736-44FC-97E3-A31414475BB8}" destId="{7186238E-7DCF-4B67-939E-76DB6E883EE3}" srcOrd="10" destOrd="0" presId="urn:microsoft.com/office/officeart/2008/layout/VerticalCurvedList"/>
    <dgm:cxn modelId="{E187A9BB-A228-407D-8EAC-AD4069FCAF7E}" type="presParOf" srcId="{7186238E-7DCF-4B67-939E-76DB6E883EE3}" destId="{53A47033-DFB9-4D49-881A-2B2B4002F6FF}" srcOrd="0" destOrd="0" presId="urn:microsoft.com/office/officeart/2008/layout/VerticalCurvedList"/>
    <dgm:cxn modelId="{3A1AAB47-CDFB-4E23-A0DB-3C8CB6D780ED}" type="presParOf" srcId="{A8C9F2EC-3736-44FC-97E3-A31414475BB8}" destId="{673F172B-AECC-4382-B524-4F98DE66DDC7}" srcOrd="11" destOrd="0" presId="urn:microsoft.com/office/officeart/2008/layout/VerticalCurvedList"/>
    <dgm:cxn modelId="{282A7CB5-BD30-49E4-B8D4-052061DED88F}" type="presParOf" srcId="{A8C9F2EC-3736-44FC-97E3-A31414475BB8}" destId="{37454042-106E-4C28-94A0-779F827A490A}" srcOrd="12" destOrd="0" presId="urn:microsoft.com/office/officeart/2008/layout/VerticalCurvedList"/>
    <dgm:cxn modelId="{E01DF8D5-C20D-4CF0-BFE2-2BFE03AB4C68}" type="presParOf" srcId="{37454042-106E-4C28-94A0-779F827A490A}" destId="{7EC62169-A914-4249-AC8E-FE390D3D14B5}" srcOrd="0" destOrd="0" presId="urn:microsoft.com/office/officeart/2008/layout/VerticalCurvedList"/>
    <dgm:cxn modelId="{88118B69-2995-4E57-9C0C-9C1D04B44B74}" type="presParOf" srcId="{A8C9F2EC-3736-44FC-97E3-A31414475BB8}" destId="{3A1D8CD5-7C8A-4D5F-AC43-3A37BE92745E}" srcOrd="13" destOrd="0" presId="urn:microsoft.com/office/officeart/2008/layout/VerticalCurvedList"/>
    <dgm:cxn modelId="{7A10A89D-EBD6-41EF-8B64-BB622BD1DC74}" type="presParOf" srcId="{A8C9F2EC-3736-44FC-97E3-A31414475BB8}" destId="{94BEDBE9-5F1E-407B-8FF9-8914F42CB92F}" srcOrd="14" destOrd="0" presId="urn:microsoft.com/office/officeart/2008/layout/VerticalCurvedList"/>
    <dgm:cxn modelId="{B9172DA5-71FB-4FC3-988A-D6D9CF107177}" type="presParOf" srcId="{94BEDBE9-5F1E-407B-8FF9-8914F42CB92F}" destId="{F3DAEB39-C06D-43B2-8A2D-3F3F76033EA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6_1" csCatId="accent6" phldr="1"/>
      <dgm:spPr/>
      <dgm:t>
        <a:bodyPr/>
        <a:lstStyle/>
        <a:p>
          <a:endParaRPr lang="en-US"/>
        </a:p>
      </dgm:t>
    </dgm:pt>
    <dgm:pt modelId="{80CC91BB-BBC8-4594-84C6-03CB60CCC73E}">
      <dgm:prSet phldrT="[Text]" custT="1"/>
      <dgm:spPr>
        <a:xfrm>
          <a:off x="0" y="3820813"/>
          <a:ext cx="1887912" cy="1157174"/>
        </a:xfrm>
        <a:prstGeom prst="roundRect">
          <a:avLst/>
        </a:prstGeom>
      </dgm:spPr>
      <dgm:t>
        <a:bodyPr/>
        <a:lstStyle/>
        <a:p>
          <a:pPr>
            <a:buNone/>
          </a:pPr>
          <a:r>
            <a:rPr lang="en-US" sz="2000" dirty="0">
              <a:latin typeface="Calibri"/>
              <a:ea typeface="+mn-ea"/>
              <a:cs typeface="Calibri"/>
            </a:rPr>
            <a:t>To identify next steps</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2B6007CC-2D18-4F01-B380-966913EF5886}" type="parTrans" cxnId="{44E571C7-CCCA-4E66-84C0-8CA2A7071B00}">
      <dgm:prSet/>
      <dgm:spPr/>
      <dgm:t>
        <a:bodyPr/>
        <a:lstStyle/>
        <a:p>
          <a:endParaRPr lang="en-US">
            <a:latin typeface="+mn-lt"/>
          </a:endParaRPr>
        </a:p>
      </dgm:t>
    </dgm:pt>
    <dgm:pt modelId="{95123F56-FE3E-4FFF-BFD0-632CF849093F}" type="sibTrans" cxnId="{44E571C7-CCCA-4E66-84C0-8CA2A7071B00}">
      <dgm:prSet/>
      <dgm:spPr>
        <a:xfrm>
          <a:off x="9991629" y="230064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1A834A8A-7AD9-4A04-9C90-015BED589CBB}">
      <dgm:prSet phldrT="[Text]" custT="1"/>
      <dgm:spPr>
        <a:xfrm>
          <a:off x="0" y="5093706"/>
          <a:ext cx="1887912" cy="1157174"/>
        </a:xfrm>
        <a:prstGeom prst="roundRect">
          <a:avLst/>
        </a:prstGeom>
      </dgm:spPr>
      <dgm:t>
        <a:bodyPr/>
        <a:lstStyle/>
        <a:p>
          <a:pPr>
            <a:buNone/>
          </a:pPr>
          <a:r>
            <a:rPr lang="en-US" sz="1900" dirty="0">
              <a:latin typeface="Calibri"/>
              <a:ea typeface="+mn-ea"/>
              <a:cs typeface="Calibri"/>
            </a:rPr>
            <a:t>To measure the impact of interventions and approaches</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1DF3E5CC-FC87-4077-9EF8-BE7CC3DC2FB1}" type="parTrans" cxnId="{A090C4E7-A342-4B8A-89B7-C90301B5EDF2}">
      <dgm:prSet/>
      <dgm:spPr/>
      <dgm:t>
        <a:bodyPr/>
        <a:lstStyle/>
        <a:p>
          <a:endParaRPr lang="en-US">
            <a:latin typeface="+mn-lt"/>
          </a:endParaRPr>
        </a:p>
      </dgm:t>
    </dgm:pt>
    <dgm:pt modelId="{DE58F527-E947-4719-9B87-9F86E9F3783F}" type="sibTrans" cxnId="{A090C4E7-A342-4B8A-89B7-C90301B5EDF2}">
      <dgm:prSet/>
      <dgm:spPr/>
      <dgm:t>
        <a:bodyPr/>
        <a:lstStyle/>
        <a:p>
          <a:endParaRPr lang="en-US">
            <a:latin typeface="+mn-lt"/>
          </a:endParaRPr>
        </a:p>
      </dgm:t>
    </dgm:pt>
    <dgm:pt modelId="{11D20C82-0265-4130-A1A2-30E844F99D3C}">
      <dgm:prSet phldrT="[Text]" custT="1"/>
      <dgm:spPr>
        <a:xfrm>
          <a:off x="0" y="2547921"/>
          <a:ext cx="1887912" cy="1157174"/>
        </a:xfrm>
        <a:prstGeom prst="roundRect">
          <a:avLst/>
        </a:prstGeom>
      </dgm:spPr>
      <dgm:t>
        <a:bodyPr/>
        <a:lstStyle/>
        <a:p>
          <a:pPr rtl="0">
            <a:buNone/>
          </a:pPr>
          <a:r>
            <a:rPr lang="en-US" sz="2000" dirty="0">
              <a:latin typeface="Calibri"/>
              <a:ea typeface="+mn-ea"/>
              <a:cs typeface="Calibri"/>
            </a:rPr>
            <a:t>To understand progress or otherwise </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53251C9-0360-4C30-84FA-BB11F7F1AD4A}" type="parTrans" cxnId="{7FA17527-45D4-46DE-8867-4AB5C2A48D2E}">
      <dgm:prSet/>
      <dgm:spPr/>
      <dgm:t>
        <a:bodyPr/>
        <a:lstStyle/>
        <a:p>
          <a:endParaRPr lang="en-US">
            <a:latin typeface="+mn-lt"/>
          </a:endParaRPr>
        </a:p>
      </dgm:t>
    </dgm:pt>
    <dgm:pt modelId="{8B2D72F6-6EBF-4EF4-B98A-E08330252B1A}" type="sibTrans" cxnId="{7FA17527-45D4-46DE-8867-4AB5C2A48D2E}">
      <dgm:prSet/>
      <dgm:spPr>
        <a:xfrm>
          <a:off x="9360032" y="166183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826BFBE1-FDE1-4E3B-BA87-699EC23C3242}">
      <dgm:prSet phldrT="[Text]" custT="1"/>
      <dgm:spPr>
        <a:xfrm>
          <a:off x="0" y="1275029"/>
          <a:ext cx="1887912" cy="1157174"/>
        </a:xfrm>
        <a:prstGeom prst="roundRect">
          <a:avLst/>
        </a:prstGeom>
      </dgm:spPr>
      <dgm:t>
        <a:bodyPr/>
        <a:lstStyle/>
        <a:p>
          <a:pPr>
            <a:buNone/>
          </a:pPr>
          <a:r>
            <a:rPr lang="en-US" sz="2000" dirty="0">
              <a:latin typeface="Calibri"/>
              <a:ea typeface="+mn-ea"/>
              <a:cs typeface="Calibri"/>
            </a:rPr>
            <a:t>To inform planning</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E9545E77-9017-48C5-8B2B-AF44DE0E7822}" type="parTrans" cxnId="{680095CC-2144-4F0D-BC29-4BD525043DEF}">
      <dgm:prSet/>
      <dgm:spPr/>
      <dgm:t>
        <a:bodyPr/>
        <a:lstStyle/>
        <a:p>
          <a:endParaRPr lang="en-US">
            <a:latin typeface="+mn-lt"/>
          </a:endParaRPr>
        </a:p>
      </dgm:t>
    </dgm:pt>
    <dgm:pt modelId="{41146B4E-7195-4AF5-89F6-C90487297348}" type="sibTrans" cxnId="{680095CC-2144-4F0D-BC29-4BD525043DEF}">
      <dgm:prSet/>
      <dgm:spPr>
        <a:xfrm>
          <a:off x="8728435" y="103845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26B8AC01-0C1A-4835-98DF-659EBE979A5E}">
      <dgm:prSet phldrT="[Text]" custT="1"/>
      <dgm:spPr>
        <a:xfrm>
          <a:off x="0" y="2137"/>
          <a:ext cx="1887912" cy="1157174"/>
        </a:xfrm>
        <a:prstGeom prst="roundRect">
          <a:avLst/>
        </a:prstGeom>
      </dgm:spPr>
      <dgm:t>
        <a:bodyPr/>
        <a:lstStyle/>
        <a:p>
          <a:pPr>
            <a:buNone/>
          </a:pPr>
          <a:r>
            <a:rPr lang="en-US" sz="2000" dirty="0">
              <a:latin typeface="Calibri"/>
              <a:ea typeface="+mn-ea"/>
              <a:cs typeface="Calibri"/>
            </a:rPr>
            <a:t>To diagnose needs</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5">
        <dgm:presLayoutVars>
          <dgm:bulletEnabled val="1"/>
        </dgm:presLayoutVars>
      </dgm:prSet>
      <dgm:spPr/>
    </dgm:pt>
    <dgm:pt modelId="{46FD3241-F586-4FAA-A8FD-80E034533244}" type="pres">
      <dgm:prSet presAssocID="{26B8AC01-0C1A-4835-98DF-659EBE979A5E}" presName="childShp" presStyleLbl="bgAccFollowNode1" presStyleIdx="0" presStyleCnt="5">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A087D3B-623B-4558-AB40-99929CF4F0B1}" type="pres">
      <dgm:prSet presAssocID="{0BDB3783-BB11-4517-A1FC-FBA122AB73ED}" presName="spacing" presStyleCnt="0"/>
      <dgm:spPr/>
    </dgm:pt>
    <dgm:pt modelId="{B83DC1D4-C3B9-4F43-89C0-B08FB2BC1A88}" type="pres">
      <dgm:prSet presAssocID="{826BFBE1-FDE1-4E3B-BA87-699EC23C3242}" presName="linNode" presStyleCnt="0"/>
      <dgm:spPr/>
    </dgm:pt>
    <dgm:pt modelId="{7BD4CF7F-3A49-4AC2-80FF-FF2BEA02A32A}" type="pres">
      <dgm:prSet presAssocID="{826BFBE1-FDE1-4E3B-BA87-699EC23C3242}" presName="parentShp" presStyleLbl="node1" presStyleIdx="1" presStyleCnt="5">
        <dgm:presLayoutVars>
          <dgm:bulletEnabled val="1"/>
        </dgm:presLayoutVars>
      </dgm:prSet>
      <dgm:spPr/>
    </dgm:pt>
    <dgm:pt modelId="{4A1EFCE1-98D9-49C9-8255-73C7EF5CB328}" type="pres">
      <dgm:prSet presAssocID="{826BFBE1-FDE1-4E3B-BA87-699EC23C3242}" presName="childShp" presStyleLbl="bgAccFollowNode1" presStyleIdx="1" presStyleCnt="5">
        <dgm:presLayoutVars>
          <dgm:bulletEnabled val="1"/>
        </dgm:presLayoutVars>
      </dgm:prSet>
      <dgm:spPr>
        <a:xfrm>
          <a:off x="1887912" y="1275029"/>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4CF57F6-AC9C-426F-8B79-3E108C888034}" type="pres">
      <dgm:prSet presAssocID="{41146B4E-7195-4AF5-89F6-C90487297348}" presName="spacing" presStyleCnt="0"/>
      <dgm:spPr/>
    </dgm:pt>
    <dgm:pt modelId="{BAD35382-8842-4631-A13A-0D13FA0777CF}" type="pres">
      <dgm:prSet presAssocID="{11D20C82-0265-4130-A1A2-30E844F99D3C}" presName="linNode" presStyleCnt="0"/>
      <dgm:spPr/>
    </dgm:pt>
    <dgm:pt modelId="{1AB5B56D-8717-4D4B-859A-D86D284FB25F}" type="pres">
      <dgm:prSet presAssocID="{11D20C82-0265-4130-A1A2-30E844F99D3C}" presName="parentShp" presStyleLbl="node1" presStyleIdx="2" presStyleCnt="5">
        <dgm:presLayoutVars>
          <dgm:bulletEnabled val="1"/>
        </dgm:presLayoutVars>
      </dgm:prSet>
      <dgm:spPr/>
    </dgm:pt>
    <dgm:pt modelId="{18C88AF4-D0C6-4124-9EDA-362CA5BDBECE}" type="pres">
      <dgm:prSet presAssocID="{11D20C82-0265-4130-A1A2-30E844F99D3C}" presName="childShp" presStyleLbl="bgAccFollowNode1" presStyleIdx="2" presStyleCnt="5" custLinFactNeighborX="-2695">
        <dgm:presLayoutVars>
          <dgm:bulletEnabled val="1"/>
        </dgm:presLayoutVars>
      </dgm:prSet>
      <dgm:spPr>
        <a:xfrm>
          <a:off x="1887912" y="2547921"/>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A881DD53-0C03-4833-A9DA-ED15C58E9EFE}" type="pres">
      <dgm:prSet presAssocID="{8B2D72F6-6EBF-4EF4-B98A-E08330252B1A}" presName="spacing" presStyleCnt="0"/>
      <dgm:spPr/>
    </dgm:pt>
    <dgm:pt modelId="{6EF23E88-8508-40A9-8DDA-EFD1D7A1223B}" type="pres">
      <dgm:prSet presAssocID="{80CC91BB-BBC8-4594-84C6-03CB60CCC73E}" presName="linNode" presStyleCnt="0"/>
      <dgm:spPr/>
    </dgm:pt>
    <dgm:pt modelId="{8D18FC38-F653-46D1-8783-DAEED05BECAB}" type="pres">
      <dgm:prSet presAssocID="{80CC91BB-BBC8-4594-84C6-03CB60CCC73E}" presName="parentShp" presStyleLbl="node1" presStyleIdx="3" presStyleCnt="5">
        <dgm:presLayoutVars>
          <dgm:bulletEnabled val="1"/>
        </dgm:presLayoutVars>
      </dgm:prSet>
      <dgm:spPr/>
    </dgm:pt>
    <dgm:pt modelId="{785B8091-29C8-482C-AD59-CAA9B103740C}" type="pres">
      <dgm:prSet presAssocID="{80CC91BB-BBC8-4594-84C6-03CB60CCC73E}" presName="childShp" presStyleLbl="bgAccFollowNode1" presStyleIdx="3" presStyleCnt="5">
        <dgm:presLayoutVars>
          <dgm:bulletEnabled val="1"/>
        </dgm:presLayoutVars>
      </dgm:prSet>
      <dgm:spPr>
        <a:xfrm>
          <a:off x="1887912" y="3820813"/>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47682AA4-70AB-46E3-A104-CF76E96D0050}" type="pres">
      <dgm:prSet presAssocID="{95123F56-FE3E-4FFF-BFD0-632CF849093F}" presName="spacing" presStyleCnt="0"/>
      <dgm:spPr/>
    </dgm:pt>
    <dgm:pt modelId="{1E02686A-4CCC-48A6-A870-D5EC6FC49C4E}" type="pres">
      <dgm:prSet presAssocID="{1A834A8A-7AD9-4A04-9C90-015BED589CBB}" presName="linNode" presStyleCnt="0"/>
      <dgm:spPr/>
    </dgm:pt>
    <dgm:pt modelId="{0F40F629-CF4D-4040-A227-A0C314A803AC}" type="pres">
      <dgm:prSet presAssocID="{1A834A8A-7AD9-4A04-9C90-015BED589CBB}" presName="parentShp" presStyleLbl="node1" presStyleIdx="4" presStyleCnt="5">
        <dgm:presLayoutVars>
          <dgm:bulletEnabled val="1"/>
        </dgm:presLayoutVars>
      </dgm:prSet>
      <dgm:spPr/>
    </dgm:pt>
    <dgm:pt modelId="{615A50D0-F9EA-47B2-BC63-0FCDE7C6B2A7}" type="pres">
      <dgm:prSet presAssocID="{1A834A8A-7AD9-4A04-9C90-015BED589CBB}" presName="childShp" presStyleLbl="bgAccFollowNode1" presStyleIdx="4" presStyleCnt="5">
        <dgm:presLayoutVars>
          <dgm:bulletEnabled val="1"/>
        </dgm:presLayoutVars>
      </dgm:prSet>
      <dgm:spPr>
        <a:xfrm>
          <a:off x="1887912" y="5093706"/>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7FA17527-45D4-46DE-8867-4AB5C2A48D2E}" srcId="{BA5EE89D-A1AB-40A5-B217-CB0CEB37B927}" destId="{11D20C82-0265-4130-A1A2-30E844F99D3C}" srcOrd="2" destOrd="0" parTransId="{053251C9-0360-4C30-84FA-BB11F7F1AD4A}" sibTransId="{8B2D72F6-6EBF-4EF4-B98A-E08330252B1A}"/>
    <dgm:cxn modelId="{59DEA767-9591-48F6-9495-E3337E3AEB3B}" type="presOf" srcId="{826BFBE1-FDE1-4E3B-BA87-699EC23C3242}" destId="{7BD4CF7F-3A49-4AC2-80FF-FF2BEA02A32A}" srcOrd="0" destOrd="0" presId="urn:microsoft.com/office/officeart/2005/8/layout/vList6"/>
    <dgm:cxn modelId="{63EE1475-E184-4AAD-A3E2-39888CD492DE}" type="presOf" srcId="{1A834A8A-7AD9-4A04-9C90-015BED589CBB}" destId="{0F40F629-CF4D-4040-A227-A0C314A803AC}" srcOrd="0" destOrd="0" presId="urn:microsoft.com/office/officeart/2005/8/layout/vList6"/>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6CF4978D-56A7-4172-998A-B2AEDD185202}" type="presOf" srcId="{80CC91BB-BBC8-4594-84C6-03CB60CCC73E}" destId="{8D18FC38-F653-46D1-8783-DAEED05BECAB}" srcOrd="0" destOrd="0" presId="urn:microsoft.com/office/officeart/2005/8/layout/vList6"/>
    <dgm:cxn modelId="{162D66A9-9D34-4B4A-AE6A-6A67860DB102}" type="presOf" srcId="{11D20C82-0265-4130-A1A2-30E844F99D3C}" destId="{1AB5B56D-8717-4D4B-859A-D86D284FB25F}" srcOrd="0" destOrd="0" presId="urn:microsoft.com/office/officeart/2005/8/layout/vList6"/>
    <dgm:cxn modelId="{44E571C7-CCCA-4E66-84C0-8CA2A7071B00}" srcId="{BA5EE89D-A1AB-40A5-B217-CB0CEB37B927}" destId="{80CC91BB-BBC8-4594-84C6-03CB60CCC73E}" srcOrd="3" destOrd="0" parTransId="{2B6007CC-2D18-4F01-B380-966913EF5886}" sibTransId="{95123F56-FE3E-4FFF-BFD0-632CF849093F}"/>
    <dgm:cxn modelId="{680095CC-2144-4F0D-BC29-4BD525043DEF}" srcId="{BA5EE89D-A1AB-40A5-B217-CB0CEB37B927}" destId="{826BFBE1-FDE1-4E3B-BA87-699EC23C3242}" srcOrd="1" destOrd="0" parTransId="{E9545E77-9017-48C5-8B2B-AF44DE0E7822}" sibTransId="{41146B4E-7195-4AF5-89F6-C90487297348}"/>
    <dgm:cxn modelId="{EC1D7AD5-035C-4AA8-9D23-4BAAD71A5575}" type="presOf" srcId="{26B8AC01-0C1A-4835-98DF-659EBE979A5E}" destId="{0A829682-95DA-4A41-BF80-1FAA33BE4542}" srcOrd="0" destOrd="0" presId="urn:microsoft.com/office/officeart/2005/8/layout/vList6"/>
    <dgm:cxn modelId="{A090C4E7-A342-4B8A-89B7-C90301B5EDF2}" srcId="{BA5EE89D-A1AB-40A5-B217-CB0CEB37B927}" destId="{1A834A8A-7AD9-4A04-9C90-015BED589CBB}" srcOrd="4" destOrd="0" parTransId="{1DF3E5CC-FC87-4077-9EF8-BE7CC3DC2FB1}" sibTransId="{DE58F527-E947-4719-9B87-9F86E9F3783F}"/>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 modelId="{9E8619B9-1156-4FAD-9E5E-7DCA42762DC0}" type="presParOf" srcId="{D6F0CC7A-3557-459F-9573-AB6BAB18B835}" destId="{5A087D3B-623B-4558-AB40-99929CF4F0B1}" srcOrd="1" destOrd="0" presId="urn:microsoft.com/office/officeart/2005/8/layout/vList6"/>
    <dgm:cxn modelId="{0B900FE3-77E1-41DB-870A-5317A03CB21F}" type="presParOf" srcId="{D6F0CC7A-3557-459F-9573-AB6BAB18B835}" destId="{B83DC1D4-C3B9-4F43-89C0-B08FB2BC1A88}" srcOrd="2" destOrd="0" presId="urn:microsoft.com/office/officeart/2005/8/layout/vList6"/>
    <dgm:cxn modelId="{57511D26-D709-45B5-8765-B31B84935AA3}" type="presParOf" srcId="{B83DC1D4-C3B9-4F43-89C0-B08FB2BC1A88}" destId="{7BD4CF7F-3A49-4AC2-80FF-FF2BEA02A32A}" srcOrd="0" destOrd="0" presId="urn:microsoft.com/office/officeart/2005/8/layout/vList6"/>
    <dgm:cxn modelId="{9ADBE041-0CF2-410F-8490-22DD0B63DEB9}" type="presParOf" srcId="{B83DC1D4-C3B9-4F43-89C0-B08FB2BC1A88}" destId="{4A1EFCE1-98D9-49C9-8255-73C7EF5CB328}" srcOrd="1" destOrd="0" presId="urn:microsoft.com/office/officeart/2005/8/layout/vList6"/>
    <dgm:cxn modelId="{FFA569A7-50AC-4EC9-A03A-AAF7309BE7EF}" type="presParOf" srcId="{D6F0CC7A-3557-459F-9573-AB6BAB18B835}" destId="{54CF57F6-AC9C-426F-8B79-3E108C888034}" srcOrd="3" destOrd="0" presId="urn:microsoft.com/office/officeart/2005/8/layout/vList6"/>
    <dgm:cxn modelId="{98955F3B-6409-4622-B21D-E29E4E689AD1}" type="presParOf" srcId="{D6F0CC7A-3557-459F-9573-AB6BAB18B835}" destId="{BAD35382-8842-4631-A13A-0D13FA0777CF}" srcOrd="4" destOrd="0" presId="urn:microsoft.com/office/officeart/2005/8/layout/vList6"/>
    <dgm:cxn modelId="{A6296F59-66CA-4288-9DB1-5E0520B7A432}" type="presParOf" srcId="{BAD35382-8842-4631-A13A-0D13FA0777CF}" destId="{1AB5B56D-8717-4D4B-859A-D86D284FB25F}" srcOrd="0" destOrd="0" presId="urn:microsoft.com/office/officeart/2005/8/layout/vList6"/>
    <dgm:cxn modelId="{EF141F53-213E-4040-85E8-CF273273E3E3}" type="presParOf" srcId="{BAD35382-8842-4631-A13A-0D13FA0777CF}" destId="{18C88AF4-D0C6-4124-9EDA-362CA5BDBECE}" srcOrd="1" destOrd="0" presId="urn:microsoft.com/office/officeart/2005/8/layout/vList6"/>
    <dgm:cxn modelId="{717F4C53-4F9F-47C1-9998-5E8B822274C8}" type="presParOf" srcId="{D6F0CC7A-3557-459F-9573-AB6BAB18B835}" destId="{A881DD53-0C03-4833-A9DA-ED15C58E9EFE}" srcOrd="5" destOrd="0" presId="urn:microsoft.com/office/officeart/2005/8/layout/vList6"/>
    <dgm:cxn modelId="{3A1BF309-328A-48E5-8264-26EBE448A06B}" type="presParOf" srcId="{D6F0CC7A-3557-459F-9573-AB6BAB18B835}" destId="{6EF23E88-8508-40A9-8DDA-EFD1D7A1223B}" srcOrd="6" destOrd="0" presId="urn:microsoft.com/office/officeart/2005/8/layout/vList6"/>
    <dgm:cxn modelId="{CC03B999-C8AD-4218-9D79-908E01F7C878}" type="presParOf" srcId="{6EF23E88-8508-40A9-8DDA-EFD1D7A1223B}" destId="{8D18FC38-F653-46D1-8783-DAEED05BECAB}" srcOrd="0" destOrd="0" presId="urn:microsoft.com/office/officeart/2005/8/layout/vList6"/>
    <dgm:cxn modelId="{10954706-81C2-45CC-9EEF-D49C21E3D7DF}" type="presParOf" srcId="{6EF23E88-8508-40A9-8DDA-EFD1D7A1223B}" destId="{785B8091-29C8-482C-AD59-CAA9B103740C}" srcOrd="1" destOrd="0" presId="urn:microsoft.com/office/officeart/2005/8/layout/vList6"/>
    <dgm:cxn modelId="{5627E5E9-1D95-4B05-8877-EAE52FDBD80D}" type="presParOf" srcId="{D6F0CC7A-3557-459F-9573-AB6BAB18B835}" destId="{47682AA4-70AB-46E3-A104-CF76E96D0050}" srcOrd="7" destOrd="0" presId="urn:microsoft.com/office/officeart/2005/8/layout/vList6"/>
    <dgm:cxn modelId="{A14C4375-8DB6-467C-94D3-696BE05681A7}" type="presParOf" srcId="{D6F0CC7A-3557-459F-9573-AB6BAB18B835}" destId="{1E02686A-4CCC-48A6-A870-D5EC6FC49C4E}" srcOrd="8" destOrd="0" presId="urn:microsoft.com/office/officeart/2005/8/layout/vList6"/>
    <dgm:cxn modelId="{91BD69B9-50F6-4CDA-B1AD-DDBB28C99881}" type="presParOf" srcId="{1E02686A-4CCC-48A6-A870-D5EC6FC49C4E}" destId="{0F40F629-CF4D-4040-A227-A0C314A803AC}" srcOrd="0" destOrd="0" presId="urn:microsoft.com/office/officeart/2005/8/layout/vList6"/>
    <dgm:cxn modelId="{5CFB29EB-0CD1-4BBF-8A9F-C118491FF7BC}" type="presParOf" srcId="{1E02686A-4CCC-48A6-A870-D5EC6FC49C4E}" destId="{615A50D0-F9EA-47B2-BC63-0FCDE7C6B2A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EE89D-A1AB-40A5-B217-CB0CEB37B927}"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30074A69-7580-4EAC-9B52-742C7C55D2D6}">
      <dgm:prSet phldr="0" custT="1"/>
      <dgm:spPr/>
      <dgm:t>
        <a:bodyPr/>
        <a:lstStyle/>
        <a:p>
          <a:pPr rtl="0"/>
          <a:r>
            <a:rPr lang="en-US" sz="1800">
              <a:solidFill>
                <a:srgbClr val="444444"/>
              </a:solidFill>
              <a:latin typeface="Calibri"/>
              <a:ea typeface="Calibri"/>
              <a:cs typeface="Calibri"/>
            </a:rPr>
            <a:t>To diagnose needs</a:t>
          </a:r>
        </a:p>
      </dgm:t>
      <dgm:extLst>
        <a:ext uri="{E40237B7-FDA0-4F09-8148-C483321AD2D9}">
          <dgm14:cNvPr xmlns:dgm14="http://schemas.microsoft.com/office/drawing/2010/diagram" id="0" name="" descr="To diagnose needs&#10;To inform planning&#10;To understand progress or otherwise &#10;To identify next steps&#10;To measure the impact of interventions and approaches     &#10;" title="List of purposes of data"/>
        </a:ext>
      </dgm:extLst>
    </dgm:pt>
    <dgm:pt modelId="{26DCEA55-1707-4D4E-A42A-158C06403A13}" type="parTrans" cxnId="{B567F2D3-5772-4FE7-94C0-F55959BAFA37}">
      <dgm:prSet/>
      <dgm:spPr/>
      <dgm:t>
        <a:bodyPr/>
        <a:lstStyle/>
        <a:p>
          <a:endParaRPr lang="en-US"/>
        </a:p>
      </dgm:t>
    </dgm:pt>
    <dgm:pt modelId="{4206AAC4-02F1-42D8-81DD-5E5E351AF43F}" type="sibTrans" cxnId="{B567F2D3-5772-4FE7-94C0-F55959BAFA37}">
      <dgm:prSet/>
      <dgm:spPr/>
      <dgm:t>
        <a:bodyPr/>
        <a:lstStyle/>
        <a:p>
          <a:endParaRPr lang="en-US"/>
        </a:p>
      </dgm:t>
    </dgm:pt>
    <dgm:pt modelId="{99644F06-D031-4AED-B997-D4817D43D2D3}">
      <dgm:prSet phldr="0" custT="1"/>
      <dgm:spPr/>
      <dgm:t>
        <a:bodyPr/>
        <a:lstStyle/>
        <a:p>
          <a:r>
            <a:rPr lang="en-US" sz="1800">
              <a:solidFill>
                <a:srgbClr val="444444"/>
              </a:solidFill>
              <a:latin typeface="Calibri"/>
              <a:ea typeface="Calibri"/>
              <a:cs typeface="Calibri"/>
            </a:rPr>
            <a:t>To inform planning</a:t>
          </a:r>
        </a:p>
      </dgm:t>
      <dgm:extLst>
        <a:ext uri="{E40237B7-FDA0-4F09-8148-C483321AD2D9}">
          <dgm14:cNvPr xmlns:dgm14="http://schemas.microsoft.com/office/drawing/2010/diagram" id="0" name="" descr="To diagnose needs&#10;To inform planning&#10;To understand progress or otherwise &#10;To identify next steps&#10;To measure the impact of interventions and approaches     &#10;" title="List of purposes of data"/>
        </a:ext>
      </dgm:extLst>
    </dgm:pt>
    <dgm:pt modelId="{153B3600-01FD-4BA7-8511-8F879C3D4B0D}" type="parTrans" cxnId="{3E785397-459D-4E9A-B9E8-FD164A323C29}">
      <dgm:prSet/>
      <dgm:spPr/>
      <dgm:t>
        <a:bodyPr/>
        <a:lstStyle/>
        <a:p>
          <a:endParaRPr lang="en-US"/>
        </a:p>
      </dgm:t>
    </dgm:pt>
    <dgm:pt modelId="{E80033BF-46D4-4F03-A547-D0D2455512C1}" type="sibTrans" cxnId="{3E785397-459D-4E9A-B9E8-FD164A323C29}">
      <dgm:prSet/>
      <dgm:spPr/>
      <dgm:t>
        <a:bodyPr/>
        <a:lstStyle/>
        <a:p>
          <a:endParaRPr lang="en-US"/>
        </a:p>
      </dgm:t>
    </dgm:pt>
    <dgm:pt modelId="{87691712-4D4F-4115-91BD-42CABE49A763}">
      <dgm:prSet phldr="0" custT="1"/>
      <dgm:spPr/>
      <dgm:t>
        <a:bodyPr/>
        <a:lstStyle/>
        <a:p>
          <a:r>
            <a:rPr lang="en-US" sz="1800">
              <a:solidFill>
                <a:srgbClr val="444444"/>
              </a:solidFill>
              <a:latin typeface="Calibri"/>
              <a:ea typeface="Calibri"/>
              <a:cs typeface="Calibri"/>
            </a:rPr>
            <a:t>To understand progress or otherwise </a:t>
          </a:r>
        </a:p>
      </dgm:t>
      <dgm:extLst>
        <a:ext uri="{E40237B7-FDA0-4F09-8148-C483321AD2D9}">
          <dgm14:cNvPr xmlns:dgm14="http://schemas.microsoft.com/office/drawing/2010/diagram" id="0" name="" descr="To diagnose needs&#10;To inform planning&#10;To understand progress or otherwise &#10;To identify next steps&#10;To measure the impact of interventions and approaches     &#10;" title="List of purposes of data"/>
        </a:ext>
      </dgm:extLst>
    </dgm:pt>
    <dgm:pt modelId="{2F96B589-5AE6-4335-AB76-ACAF6854C056}" type="parTrans" cxnId="{450CAD98-9FB4-4663-827A-F1F5BD393E44}">
      <dgm:prSet/>
      <dgm:spPr/>
      <dgm:t>
        <a:bodyPr/>
        <a:lstStyle/>
        <a:p>
          <a:endParaRPr lang="en-US"/>
        </a:p>
      </dgm:t>
    </dgm:pt>
    <dgm:pt modelId="{213A31B0-8F96-43F1-A114-ABB038767D1B}" type="sibTrans" cxnId="{450CAD98-9FB4-4663-827A-F1F5BD393E44}">
      <dgm:prSet/>
      <dgm:spPr/>
      <dgm:t>
        <a:bodyPr/>
        <a:lstStyle/>
        <a:p>
          <a:endParaRPr lang="en-US"/>
        </a:p>
      </dgm:t>
    </dgm:pt>
    <dgm:pt modelId="{CFE8077A-2722-452C-BF9D-F0E7D4A85121}">
      <dgm:prSet phldr="0" custT="1"/>
      <dgm:spPr/>
      <dgm:t>
        <a:bodyPr/>
        <a:lstStyle/>
        <a:p>
          <a:r>
            <a:rPr lang="en-US" sz="1800">
              <a:solidFill>
                <a:srgbClr val="444444"/>
              </a:solidFill>
              <a:latin typeface="Calibri"/>
              <a:ea typeface="Calibri"/>
              <a:cs typeface="Calibri"/>
            </a:rPr>
            <a:t>To identify next steps</a:t>
          </a:r>
        </a:p>
      </dgm:t>
      <dgm:extLst>
        <a:ext uri="{E40237B7-FDA0-4F09-8148-C483321AD2D9}">
          <dgm14:cNvPr xmlns:dgm14="http://schemas.microsoft.com/office/drawing/2010/diagram" id="0" name="" descr="To diagnose needs&#10;To inform planning&#10;To understand progress or otherwise &#10;To identify next steps&#10;To measure the impact of interventions and approaches     &#10;" title="List of purposes of data"/>
        </a:ext>
      </dgm:extLst>
    </dgm:pt>
    <dgm:pt modelId="{4BC11CD1-D1E4-4421-B1C4-EDE3FE4E43F6}" type="parTrans" cxnId="{79322C38-2E02-4DA1-94EF-A78ECCBE864F}">
      <dgm:prSet/>
      <dgm:spPr/>
      <dgm:t>
        <a:bodyPr/>
        <a:lstStyle/>
        <a:p>
          <a:endParaRPr lang="en-US"/>
        </a:p>
      </dgm:t>
    </dgm:pt>
    <dgm:pt modelId="{AC758F36-CAB3-4EE2-AB81-082DA518DEC1}" type="sibTrans" cxnId="{79322C38-2E02-4DA1-94EF-A78ECCBE864F}">
      <dgm:prSet/>
      <dgm:spPr/>
      <dgm:t>
        <a:bodyPr/>
        <a:lstStyle/>
        <a:p>
          <a:endParaRPr lang="en-US"/>
        </a:p>
      </dgm:t>
    </dgm:pt>
    <dgm:pt modelId="{B43F5347-D379-4341-BF99-8EF7E69C9BCF}">
      <dgm:prSet phldr="0" custT="1"/>
      <dgm:spPr/>
      <dgm:t>
        <a:bodyPr/>
        <a:lstStyle/>
        <a:p>
          <a:pPr algn="ctr" rtl="0"/>
          <a:r>
            <a:rPr lang="en-US" sz="1800">
              <a:solidFill>
                <a:srgbClr val="444444"/>
              </a:solidFill>
              <a:latin typeface="Calibri"/>
              <a:ea typeface="Calibri"/>
              <a:cs typeface="Calibri"/>
            </a:rPr>
            <a:t>To measure the impact of interventions </a:t>
          </a:r>
        </a:p>
        <a:p>
          <a:pPr algn="ctr" rtl="0"/>
          <a:r>
            <a:rPr lang="en-US" sz="1800">
              <a:solidFill>
                <a:srgbClr val="444444"/>
              </a:solidFill>
              <a:latin typeface="Calibri"/>
              <a:ea typeface="Calibri"/>
              <a:cs typeface="Calibri"/>
            </a:rPr>
            <a:t>                                        and approaches      </a:t>
          </a:r>
          <a:r>
            <a:rPr lang="en-US" sz="1500">
              <a:solidFill>
                <a:srgbClr val="444444"/>
              </a:solidFill>
              <a:latin typeface="Calibri"/>
              <a:ea typeface="Calibri"/>
              <a:cs typeface="Calibri"/>
            </a:rPr>
            <a:t>                                               </a:t>
          </a:r>
          <a:endParaRPr lang="en-GB" sz="1500">
            <a:solidFill>
              <a:srgbClr val="444444"/>
            </a:solidFill>
            <a:latin typeface="Calibri"/>
            <a:ea typeface="Calibri"/>
            <a:cs typeface="Calibri"/>
          </a:endParaRPr>
        </a:p>
      </dgm:t>
      <dgm:extLst>
        <a:ext uri="{E40237B7-FDA0-4F09-8148-C483321AD2D9}">
          <dgm14:cNvPr xmlns:dgm14="http://schemas.microsoft.com/office/drawing/2010/diagram" id="0" name="" descr="To diagnose needs&#10;To inform planning&#10;To understand progress or otherwise &#10;To identify next steps&#10;To measure the impact of interventions and approaches     &#10;" title="List of purposes of data"/>
        </a:ext>
      </dgm:extLst>
    </dgm:pt>
    <dgm:pt modelId="{10778C0B-415B-4669-B43D-87E3CB974F9C}" type="parTrans" cxnId="{38AA31AC-5C57-4EEF-9CFB-20A0F12CFC87}">
      <dgm:prSet/>
      <dgm:spPr/>
      <dgm:t>
        <a:bodyPr/>
        <a:lstStyle/>
        <a:p>
          <a:endParaRPr lang="en-US"/>
        </a:p>
      </dgm:t>
    </dgm:pt>
    <dgm:pt modelId="{7054FEA8-1B40-442D-9A96-70EA25F0A477}" type="sibTrans" cxnId="{38AA31AC-5C57-4EEF-9CFB-20A0F12CFC87}">
      <dgm:prSet/>
      <dgm:spPr/>
      <dgm:t>
        <a:bodyPr/>
        <a:lstStyle/>
        <a:p>
          <a:endParaRPr lang="en-US"/>
        </a:p>
      </dgm:t>
    </dgm:pt>
    <dgm:pt modelId="{015AD8DB-8F41-4BEA-951D-ADDD9C567619}" type="pres">
      <dgm:prSet presAssocID="{BA5EE89D-A1AB-40A5-B217-CB0CEB37B927}" presName="Name0" presStyleCnt="0">
        <dgm:presLayoutVars>
          <dgm:dir/>
          <dgm:animLvl val="lvl"/>
          <dgm:resizeHandles val="exact"/>
        </dgm:presLayoutVars>
      </dgm:prSet>
      <dgm:spPr/>
    </dgm:pt>
    <dgm:pt modelId="{01278EA0-88D5-464A-87BB-F59406D79A72}" type="pres">
      <dgm:prSet presAssocID="{B43F5347-D379-4341-BF99-8EF7E69C9BCF}" presName="boxAndChildren" presStyleCnt="0"/>
      <dgm:spPr/>
    </dgm:pt>
    <dgm:pt modelId="{4AAFCF0F-1033-44D1-858F-4544D2EE47A8}" type="pres">
      <dgm:prSet presAssocID="{B43F5347-D379-4341-BF99-8EF7E69C9BCF}" presName="parentTextBox" presStyleLbl="node1" presStyleIdx="0" presStyleCnt="5"/>
      <dgm:spPr/>
    </dgm:pt>
    <dgm:pt modelId="{A85AF33E-9E13-429A-AAD7-B997BFD70F8E}" type="pres">
      <dgm:prSet presAssocID="{AC758F36-CAB3-4EE2-AB81-082DA518DEC1}" presName="sp" presStyleCnt="0"/>
      <dgm:spPr/>
    </dgm:pt>
    <dgm:pt modelId="{4AF635AE-5BA9-4353-8B37-A4677D3181F9}" type="pres">
      <dgm:prSet presAssocID="{CFE8077A-2722-452C-BF9D-F0E7D4A85121}" presName="arrowAndChildren" presStyleCnt="0"/>
      <dgm:spPr/>
    </dgm:pt>
    <dgm:pt modelId="{107CA28A-B106-4BB6-8DBC-F2FE7A58D111}" type="pres">
      <dgm:prSet presAssocID="{CFE8077A-2722-452C-BF9D-F0E7D4A85121}" presName="parentTextArrow" presStyleLbl="node1" presStyleIdx="1" presStyleCnt="5"/>
      <dgm:spPr/>
    </dgm:pt>
    <dgm:pt modelId="{53EEA589-FD77-44A3-A8A9-6859D5D297DF}" type="pres">
      <dgm:prSet presAssocID="{213A31B0-8F96-43F1-A114-ABB038767D1B}" presName="sp" presStyleCnt="0"/>
      <dgm:spPr/>
    </dgm:pt>
    <dgm:pt modelId="{09A27703-6812-4796-B1A8-F7BFB65C7F05}" type="pres">
      <dgm:prSet presAssocID="{87691712-4D4F-4115-91BD-42CABE49A763}" presName="arrowAndChildren" presStyleCnt="0"/>
      <dgm:spPr/>
    </dgm:pt>
    <dgm:pt modelId="{D75DB619-7F08-4B8C-B912-EC52016C5B4C}" type="pres">
      <dgm:prSet presAssocID="{87691712-4D4F-4115-91BD-42CABE49A763}" presName="parentTextArrow" presStyleLbl="node1" presStyleIdx="2" presStyleCnt="5"/>
      <dgm:spPr/>
    </dgm:pt>
    <dgm:pt modelId="{2365645C-9264-4C73-B365-3CBAF68B1506}" type="pres">
      <dgm:prSet presAssocID="{E80033BF-46D4-4F03-A547-D0D2455512C1}" presName="sp" presStyleCnt="0"/>
      <dgm:spPr/>
    </dgm:pt>
    <dgm:pt modelId="{836D919A-08D0-4A2A-939C-97EC1791F233}" type="pres">
      <dgm:prSet presAssocID="{99644F06-D031-4AED-B997-D4817D43D2D3}" presName="arrowAndChildren" presStyleCnt="0"/>
      <dgm:spPr/>
    </dgm:pt>
    <dgm:pt modelId="{B4DE7ED7-FA23-4BCA-B77F-CDC7F748411F}" type="pres">
      <dgm:prSet presAssocID="{99644F06-D031-4AED-B997-D4817D43D2D3}" presName="parentTextArrow" presStyleLbl="node1" presStyleIdx="3" presStyleCnt="5"/>
      <dgm:spPr/>
    </dgm:pt>
    <dgm:pt modelId="{94E4E7F8-78AB-4A72-9164-F13F78ED9BB4}" type="pres">
      <dgm:prSet presAssocID="{4206AAC4-02F1-42D8-81DD-5E5E351AF43F}" presName="sp" presStyleCnt="0"/>
      <dgm:spPr/>
    </dgm:pt>
    <dgm:pt modelId="{910BA514-E3A3-4693-B136-03AE635484FA}" type="pres">
      <dgm:prSet presAssocID="{30074A69-7580-4EAC-9B52-742C7C55D2D6}" presName="arrowAndChildren" presStyleCnt="0"/>
      <dgm:spPr/>
    </dgm:pt>
    <dgm:pt modelId="{DE473204-C65D-415B-8E98-9A9886FB2B45}" type="pres">
      <dgm:prSet presAssocID="{30074A69-7580-4EAC-9B52-742C7C55D2D6}" presName="parentTextArrow" presStyleLbl="node1" presStyleIdx="4" presStyleCnt="5"/>
      <dgm:spPr/>
    </dgm:pt>
  </dgm:ptLst>
  <dgm:cxnLst>
    <dgm:cxn modelId="{AC807C31-A3A4-4D51-A000-6E201002681F}" type="presOf" srcId="{CFE8077A-2722-452C-BF9D-F0E7D4A85121}" destId="{107CA28A-B106-4BB6-8DBC-F2FE7A58D111}" srcOrd="0" destOrd="0" presId="urn:microsoft.com/office/officeart/2005/8/layout/process4"/>
    <dgm:cxn modelId="{79322C38-2E02-4DA1-94EF-A78ECCBE864F}" srcId="{BA5EE89D-A1AB-40A5-B217-CB0CEB37B927}" destId="{CFE8077A-2722-452C-BF9D-F0E7D4A85121}" srcOrd="3" destOrd="0" parTransId="{4BC11CD1-D1E4-4421-B1C4-EDE3FE4E43F6}" sibTransId="{AC758F36-CAB3-4EE2-AB81-082DA518DEC1}"/>
    <dgm:cxn modelId="{73BAEC88-301C-49F6-AAB4-B0F348B20AFD}" type="presOf" srcId="{99644F06-D031-4AED-B997-D4817D43D2D3}" destId="{B4DE7ED7-FA23-4BCA-B77F-CDC7F748411F}" srcOrd="0" destOrd="0" presId="urn:microsoft.com/office/officeart/2005/8/layout/process4"/>
    <dgm:cxn modelId="{0F048495-C2CD-4532-80DA-8FC7F9F77F5E}" type="presOf" srcId="{B43F5347-D379-4341-BF99-8EF7E69C9BCF}" destId="{4AAFCF0F-1033-44D1-858F-4544D2EE47A8}" srcOrd="0" destOrd="0" presId="urn:microsoft.com/office/officeart/2005/8/layout/process4"/>
    <dgm:cxn modelId="{3E785397-459D-4E9A-B9E8-FD164A323C29}" srcId="{BA5EE89D-A1AB-40A5-B217-CB0CEB37B927}" destId="{99644F06-D031-4AED-B997-D4817D43D2D3}" srcOrd="1" destOrd="0" parTransId="{153B3600-01FD-4BA7-8511-8F879C3D4B0D}" sibTransId="{E80033BF-46D4-4F03-A547-D0D2455512C1}"/>
    <dgm:cxn modelId="{450CAD98-9FB4-4663-827A-F1F5BD393E44}" srcId="{BA5EE89D-A1AB-40A5-B217-CB0CEB37B927}" destId="{87691712-4D4F-4115-91BD-42CABE49A763}" srcOrd="2" destOrd="0" parTransId="{2F96B589-5AE6-4335-AB76-ACAF6854C056}" sibTransId="{213A31B0-8F96-43F1-A114-ABB038767D1B}"/>
    <dgm:cxn modelId="{F788EEA2-CD46-4E77-AA48-8BABDC91C383}" type="presOf" srcId="{30074A69-7580-4EAC-9B52-742C7C55D2D6}" destId="{DE473204-C65D-415B-8E98-9A9886FB2B45}" srcOrd="0" destOrd="0" presId="urn:microsoft.com/office/officeart/2005/8/layout/process4"/>
    <dgm:cxn modelId="{38AA31AC-5C57-4EEF-9CFB-20A0F12CFC87}" srcId="{BA5EE89D-A1AB-40A5-B217-CB0CEB37B927}" destId="{B43F5347-D379-4341-BF99-8EF7E69C9BCF}" srcOrd="4" destOrd="0" parTransId="{10778C0B-415B-4669-B43D-87E3CB974F9C}" sibTransId="{7054FEA8-1B40-442D-9A96-70EA25F0A477}"/>
    <dgm:cxn modelId="{22CE26B5-D3C3-4199-8901-FFD849BDF73A}" type="presOf" srcId="{87691712-4D4F-4115-91BD-42CABE49A763}" destId="{D75DB619-7F08-4B8C-B912-EC52016C5B4C}" srcOrd="0" destOrd="0" presId="urn:microsoft.com/office/officeart/2005/8/layout/process4"/>
    <dgm:cxn modelId="{6E1861B8-8A73-4A55-AD33-25787B259AFD}" type="presOf" srcId="{BA5EE89D-A1AB-40A5-B217-CB0CEB37B927}" destId="{015AD8DB-8F41-4BEA-951D-ADDD9C567619}" srcOrd="0" destOrd="0" presId="urn:microsoft.com/office/officeart/2005/8/layout/process4"/>
    <dgm:cxn modelId="{B567F2D3-5772-4FE7-94C0-F55959BAFA37}" srcId="{BA5EE89D-A1AB-40A5-B217-CB0CEB37B927}" destId="{30074A69-7580-4EAC-9B52-742C7C55D2D6}" srcOrd="0" destOrd="0" parTransId="{26DCEA55-1707-4D4E-A42A-158C06403A13}" sibTransId="{4206AAC4-02F1-42D8-81DD-5E5E351AF43F}"/>
    <dgm:cxn modelId="{2F65CDDC-02E2-41B6-9310-871860A28AE3}" type="presParOf" srcId="{015AD8DB-8F41-4BEA-951D-ADDD9C567619}" destId="{01278EA0-88D5-464A-87BB-F59406D79A72}" srcOrd="0" destOrd="0" presId="urn:microsoft.com/office/officeart/2005/8/layout/process4"/>
    <dgm:cxn modelId="{921CE375-F666-407D-AFEA-918337D54FD6}" type="presParOf" srcId="{01278EA0-88D5-464A-87BB-F59406D79A72}" destId="{4AAFCF0F-1033-44D1-858F-4544D2EE47A8}" srcOrd="0" destOrd="0" presId="urn:microsoft.com/office/officeart/2005/8/layout/process4"/>
    <dgm:cxn modelId="{A62E887E-CB5C-4EA4-B50B-7C2BDAAB9E8A}" type="presParOf" srcId="{015AD8DB-8F41-4BEA-951D-ADDD9C567619}" destId="{A85AF33E-9E13-429A-AAD7-B997BFD70F8E}" srcOrd="1" destOrd="0" presId="urn:microsoft.com/office/officeart/2005/8/layout/process4"/>
    <dgm:cxn modelId="{DC987FA2-5F8B-4542-BA51-3E3986414E5F}" type="presParOf" srcId="{015AD8DB-8F41-4BEA-951D-ADDD9C567619}" destId="{4AF635AE-5BA9-4353-8B37-A4677D3181F9}" srcOrd="2" destOrd="0" presId="urn:microsoft.com/office/officeart/2005/8/layout/process4"/>
    <dgm:cxn modelId="{BC1FC5A6-2DEA-4C29-AFE6-C29A16325E48}" type="presParOf" srcId="{4AF635AE-5BA9-4353-8B37-A4677D3181F9}" destId="{107CA28A-B106-4BB6-8DBC-F2FE7A58D111}" srcOrd="0" destOrd="0" presId="urn:microsoft.com/office/officeart/2005/8/layout/process4"/>
    <dgm:cxn modelId="{D360A5BC-7831-4F3F-A516-673F9100923D}" type="presParOf" srcId="{015AD8DB-8F41-4BEA-951D-ADDD9C567619}" destId="{53EEA589-FD77-44A3-A8A9-6859D5D297DF}" srcOrd="3" destOrd="0" presId="urn:microsoft.com/office/officeart/2005/8/layout/process4"/>
    <dgm:cxn modelId="{59326633-57C1-4450-BE66-F8CDCA3A2308}" type="presParOf" srcId="{015AD8DB-8F41-4BEA-951D-ADDD9C567619}" destId="{09A27703-6812-4796-B1A8-F7BFB65C7F05}" srcOrd="4" destOrd="0" presId="urn:microsoft.com/office/officeart/2005/8/layout/process4"/>
    <dgm:cxn modelId="{FAD62FB5-B0B7-4E44-AE11-E85ED940F7AC}" type="presParOf" srcId="{09A27703-6812-4796-B1A8-F7BFB65C7F05}" destId="{D75DB619-7F08-4B8C-B912-EC52016C5B4C}" srcOrd="0" destOrd="0" presId="urn:microsoft.com/office/officeart/2005/8/layout/process4"/>
    <dgm:cxn modelId="{93DDBD73-7157-47E4-B1B5-79649E6A702F}" type="presParOf" srcId="{015AD8DB-8F41-4BEA-951D-ADDD9C567619}" destId="{2365645C-9264-4C73-B365-3CBAF68B1506}" srcOrd="5" destOrd="0" presId="urn:microsoft.com/office/officeart/2005/8/layout/process4"/>
    <dgm:cxn modelId="{5E81DB59-8476-4A0F-8387-3F76D7CA2374}" type="presParOf" srcId="{015AD8DB-8F41-4BEA-951D-ADDD9C567619}" destId="{836D919A-08D0-4A2A-939C-97EC1791F233}" srcOrd="6" destOrd="0" presId="urn:microsoft.com/office/officeart/2005/8/layout/process4"/>
    <dgm:cxn modelId="{5BBB0957-E1C0-46FC-91B7-C2B9B22D53FA}" type="presParOf" srcId="{836D919A-08D0-4A2A-939C-97EC1791F233}" destId="{B4DE7ED7-FA23-4BCA-B77F-CDC7F748411F}" srcOrd="0" destOrd="0" presId="urn:microsoft.com/office/officeart/2005/8/layout/process4"/>
    <dgm:cxn modelId="{FEAD50CA-C5F5-4F5E-90FE-EF5CEBB0B32D}" type="presParOf" srcId="{015AD8DB-8F41-4BEA-951D-ADDD9C567619}" destId="{94E4E7F8-78AB-4A72-9164-F13F78ED9BB4}" srcOrd="7" destOrd="0" presId="urn:microsoft.com/office/officeart/2005/8/layout/process4"/>
    <dgm:cxn modelId="{624E5D0F-5234-4425-81F1-05B4D856B6F0}" type="presParOf" srcId="{015AD8DB-8F41-4BEA-951D-ADDD9C567619}" destId="{910BA514-E3A3-4693-B136-03AE635484FA}" srcOrd="8" destOrd="0" presId="urn:microsoft.com/office/officeart/2005/8/layout/process4"/>
    <dgm:cxn modelId="{6A70409A-8EB1-4A17-AFB6-19A0FE29AE27}" type="presParOf" srcId="{910BA514-E3A3-4693-B136-03AE635484FA}" destId="{DE473204-C65D-415B-8E98-9A9886FB2B4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F6D39B-37F7-4A6A-8DBA-D79BFB57234F}" type="doc">
      <dgm:prSet loTypeId="urn:microsoft.com/office/officeart/2005/8/layout/chevron2" loCatId="process" qsTypeId="urn:microsoft.com/office/officeart/2005/8/quickstyle/simple3" qsCatId="simple" csTypeId="urn:microsoft.com/office/officeart/2005/8/colors/accent6_2" csCatId="accent6" phldr="1"/>
      <dgm:spPr/>
    </dgm:pt>
    <dgm:pt modelId="{A41F5B87-BBD7-4901-916C-6A465A59BF27}">
      <dgm:prSet phldrT="[Text]" custT="1"/>
      <dgm:spPr/>
      <dgm:t>
        <a:bodyPr/>
        <a:lstStyle/>
        <a:p>
          <a:r>
            <a:rPr lang="en-US" sz="1600" dirty="0">
              <a:latin typeface="Calibri"/>
              <a:ea typeface="Calibri"/>
              <a:cs typeface="Calibri"/>
            </a:rPr>
            <a:t>LA Literacy</a:t>
          </a:r>
        </a:p>
      </dgm:t>
      <dgm:extLst>
        <a:ext uri="{E40237B7-FDA0-4F09-8148-C483321AD2D9}">
          <dgm14:cNvPr xmlns:dgm14="http://schemas.microsoft.com/office/drawing/2010/diagram" id="0" name=""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
        </a:ext>
      </dgm:extLst>
    </dgm:pt>
    <dgm:pt modelId="{A9B63159-E61E-47E7-AE70-DF2843CBE502}" type="parTrans" cxnId="{76E82447-6FF0-4B9F-87A0-BF58B05C8BC1}">
      <dgm:prSet/>
      <dgm:spPr/>
      <dgm:t>
        <a:bodyPr/>
        <a:lstStyle/>
        <a:p>
          <a:endParaRPr lang="en-US"/>
        </a:p>
      </dgm:t>
    </dgm:pt>
    <dgm:pt modelId="{18AECFB4-610A-4214-9DC2-58620571C55B}" type="sibTrans" cxnId="{76E82447-6FF0-4B9F-87A0-BF58B05C8BC1}">
      <dgm:prSet/>
      <dgm:spPr/>
      <dgm:t>
        <a:bodyPr/>
        <a:lstStyle/>
        <a:p>
          <a:endParaRPr lang="en-US"/>
        </a:p>
      </dgm:t>
    </dgm:pt>
    <dgm:pt modelId="{2AD3F538-EB0D-4A65-BBC9-5878322E14B1}">
      <dgm:prSet phldrT="[Text]" custT="1"/>
      <dgm:spPr/>
      <dgm:t>
        <a:bodyPr/>
        <a:lstStyle/>
        <a:p>
          <a:endParaRPr lang="en-US" sz="1600">
            <a:latin typeface="Calibri" panose="020F0502020204030204" pitchFamily="34" charset="0"/>
            <a:cs typeface="Calibri" panose="020F0502020204030204" pitchFamily="34" charset="0"/>
          </a:endParaRPr>
        </a:p>
        <a:p>
          <a:pPr rtl="0"/>
          <a:r>
            <a:rPr lang="en-US" sz="1600" dirty="0">
              <a:latin typeface="Calibri"/>
              <a:ea typeface="Calibri"/>
              <a:cs typeface="Calibri"/>
            </a:rPr>
            <a:t>Whole School </a:t>
          </a:r>
        </a:p>
        <a:p>
          <a:r>
            <a:rPr lang="en-US" sz="1600" dirty="0">
              <a:latin typeface="Calibri"/>
              <a:ea typeface="Calibri"/>
              <a:cs typeface="Calibri"/>
            </a:rPr>
            <a:t>Literacy</a:t>
          </a:r>
        </a:p>
      </dgm:t>
      <dgm:extLst>
        <a:ext uri="{E40237B7-FDA0-4F09-8148-C483321AD2D9}">
          <dgm14:cNvPr xmlns:dgm14="http://schemas.microsoft.com/office/drawing/2010/diagram" id="0" name=""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
        </a:ext>
      </dgm:extLst>
    </dgm:pt>
    <dgm:pt modelId="{4F2D5BF9-DD3C-4603-A1FB-13494BB77A8D}" type="parTrans" cxnId="{219891EA-0A79-4F97-8EE2-DD209B93D800}">
      <dgm:prSet/>
      <dgm:spPr/>
      <dgm:t>
        <a:bodyPr/>
        <a:lstStyle/>
        <a:p>
          <a:endParaRPr lang="en-US"/>
        </a:p>
      </dgm:t>
    </dgm:pt>
    <dgm:pt modelId="{99E72EA3-60B0-4722-A4FF-0CD54BE1D687}" type="sibTrans" cxnId="{219891EA-0A79-4F97-8EE2-DD209B93D800}">
      <dgm:prSet/>
      <dgm:spPr/>
      <dgm:t>
        <a:bodyPr/>
        <a:lstStyle/>
        <a:p>
          <a:endParaRPr lang="en-US"/>
        </a:p>
      </dgm:t>
    </dgm:pt>
    <dgm:pt modelId="{2C9B0517-E8A9-4B99-A185-00BF70F2BF34}">
      <dgm:prSet custT="1"/>
      <dgm:spPr/>
      <dgm:t>
        <a:bodyPr/>
        <a:lstStyle/>
        <a:p>
          <a:r>
            <a:rPr lang="en-US" sz="1800" dirty="0">
              <a:latin typeface="Calibri"/>
              <a:ea typeface="Calibri"/>
              <a:cs typeface="Calibri"/>
            </a:rPr>
            <a:t>Identify schools with lowest literacy attainment.</a:t>
          </a:r>
        </a:p>
      </dgm:t>
      <dgm:extLst>
        <a:ext uri="{E40237B7-FDA0-4F09-8148-C483321AD2D9}">
          <dgm14:cNvPr xmlns:dgm14="http://schemas.microsoft.com/office/drawing/2010/diagram" id="0" name=""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
        </a:ext>
      </dgm:extLst>
    </dgm:pt>
    <dgm:pt modelId="{7EAD5755-AE2E-4A7F-A675-66CF0115B86E}" type="parTrans" cxnId="{7E084043-3B38-44D2-8385-EB8F90ABBBCD}">
      <dgm:prSet/>
      <dgm:spPr/>
      <dgm:t>
        <a:bodyPr/>
        <a:lstStyle/>
        <a:p>
          <a:endParaRPr lang="en-US"/>
        </a:p>
      </dgm:t>
    </dgm:pt>
    <dgm:pt modelId="{CB36B549-95B7-46D5-9877-B00FE69010ED}" type="sibTrans" cxnId="{7E084043-3B38-44D2-8385-EB8F90ABBBCD}">
      <dgm:prSet/>
      <dgm:spPr/>
      <dgm:t>
        <a:bodyPr/>
        <a:lstStyle/>
        <a:p>
          <a:endParaRPr lang="en-US"/>
        </a:p>
      </dgm:t>
    </dgm:pt>
    <dgm:pt modelId="{F1962237-DC35-4970-AA99-8886B320589C}">
      <dgm:prSet custT="1"/>
      <dgm:spPr/>
      <dgm:t>
        <a:bodyPr/>
        <a:lstStyle/>
        <a:p>
          <a:pPr rtl="0"/>
          <a:r>
            <a:rPr lang="en-US" sz="1800" dirty="0">
              <a:latin typeface="Calibri"/>
              <a:ea typeface="Calibri"/>
              <a:cs typeface="Calibri"/>
            </a:rPr>
            <a:t>Identify the patterns – area of literacy, groups across the LA. </a:t>
          </a:r>
        </a:p>
      </dgm:t>
    </dgm:pt>
    <dgm:pt modelId="{CC2E6CB8-4A7E-4AAC-ADC8-20F5EDDF1F48}" type="parTrans" cxnId="{0E315B76-A7A8-41CA-812D-F91C9812A07B}">
      <dgm:prSet/>
      <dgm:spPr/>
      <dgm:t>
        <a:bodyPr/>
        <a:lstStyle/>
        <a:p>
          <a:endParaRPr lang="en-US"/>
        </a:p>
      </dgm:t>
    </dgm:pt>
    <dgm:pt modelId="{681E2194-519C-4842-8A53-382E715711AB}" type="sibTrans" cxnId="{0E315B76-A7A8-41CA-812D-F91C9812A07B}">
      <dgm:prSet/>
      <dgm:spPr/>
      <dgm:t>
        <a:bodyPr/>
        <a:lstStyle/>
        <a:p>
          <a:endParaRPr lang="en-US"/>
        </a:p>
      </dgm:t>
    </dgm:pt>
    <dgm:pt modelId="{7ABC2624-715D-4C6F-9E3A-17163D34C7C9}">
      <dgm:prSet custT="1"/>
      <dgm:spPr/>
      <dgm:t>
        <a:bodyPr/>
        <a:lstStyle/>
        <a:p>
          <a:pPr rtl="0"/>
          <a:r>
            <a:rPr lang="en-US" sz="1800" dirty="0">
              <a:latin typeface="Calibri"/>
              <a:ea typeface="Calibri"/>
              <a:cs typeface="Calibri"/>
            </a:rPr>
            <a:t>Offer targeted / universal support and challenge. </a:t>
          </a:r>
        </a:p>
      </dgm:t>
    </dgm:pt>
    <dgm:pt modelId="{478D9D81-1C7D-4BE4-BA5E-333E6E483865}" type="parTrans" cxnId="{0273A28F-FAA4-4EED-8E0A-86AE3F452C52}">
      <dgm:prSet/>
      <dgm:spPr/>
      <dgm:t>
        <a:bodyPr/>
        <a:lstStyle/>
        <a:p>
          <a:endParaRPr lang="en-US"/>
        </a:p>
      </dgm:t>
    </dgm:pt>
    <dgm:pt modelId="{3AA6CC62-1221-44E3-A23C-7C3881FCF25C}" type="sibTrans" cxnId="{0273A28F-FAA4-4EED-8E0A-86AE3F452C52}">
      <dgm:prSet/>
      <dgm:spPr/>
      <dgm:t>
        <a:bodyPr/>
        <a:lstStyle/>
        <a:p>
          <a:endParaRPr lang="en-US"/>
        </a:p>
      </dgm:t>
    </dgm:pt>
    <dgm:pt modelId="{1A4F111C-22D0-44FA-AA70-B4B65AEAFC09}">
      <dgm:prSet custT="1"/>
      <dgm:spPr/>
      <dgm:t>
        <a:bodyPr/>
        <a:lstStyle/>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Identify patterns across school: cohorts, groups of learners. </a:t>
          </a:r>
        </a:p>
      </dgm:t>
      <dgm:extLst>
        <a:ext uri="{E40237B7-FDA0-4F09-8148-C483321AD2D9}">
          <dgm14:cNvPr xmlns:dgm14="http://schemas.microsoft.com/office/drawing/2010/diagram" id="0" name=""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
        </a:ext>
      </dgm:extLst>
    </dgm:pt>
    <dgm:pt modelId="{44419435-998F-4013-BE81-68CB1C404CD3}" type="parTrans" cxnId="{75FAE6AC-1274-4169-BDD8-1FA2E82CB1B1}">
      <dgm:prSet/>
      <dgm:spPr/>
      <dgm:t>
        <a:bodyPr/>
        <a:lstStyle/>
        <a:p>
          <a:endParaRPr lang="en-US"/>
        </a:p>
      </dgm:t>
    </dgm:pt>
    <dgm:pt modelId="{7F365B1F-D825-4C8D-BA52-99492C84CBE7}" type="sibTrans" cxnId="{75FAE6AC-1274-4169-BDD8-1FA2E82CB1B1}">
      <dgm:prSet/>
      <dgm:spPr/>
      <dgm:t>
        <a:bodyPr/>
        <a:lstStyle/>
        <a:p>
          <a:endParaRPr lang="en-US"/>
        </a:p>
      </dgm:t>
    </dgm:pt>
    <dgm:pt modelId="{3E1271C1-4260-4EC4-B9FB-136D445A33A9}">
      <dgm:prSet custT="1"/>
      <dgm:spPr/>
      <dgm:t>
        <a:bodyPr/>
        <a:lstStyle/>
        <a:p>
          <a:pPr marL="171450" lvl="1" indent="-171450" algn="l" defTabSz="800100">
            <a:lnSpc>
              <a:spcPct val="90000"/>
            </a:lnSpc>
            <a:spcBef>
              <a:spcPct val="0"/>
            </a:spcBef>
            <a:spcAft>
              <a:spcPct val="15000"/>
            </a:spcAft>
            <a:buChar char="•"/>
          </a:pPr>
          <a:r>
            <a:rPr lang="en-US" sz="1800" kern="1200" dirty="0">
              <a:latin typeface="Calibri"/>
              <a:ea typeface="+mn-ea"/>
              <a:cs typeface="Calibri"/>
            </a:rPr>
            <a:t>Intersect data to ask questions about ‘why?’ which may help inform ‘what?’.</a:t>
          </a:r>
        </a:p>
      </dgm:t>
    </dgm:pt>
    <dgm:pt modelId="{B945A89F-DD26-4BE2-86AA-365428FEB7B5}" type="parTrans" cxnId="{C5E57B7A-24B9-4BAD-B1D2-74ACBE42C3E6}">
      <dgm:prSet/>
      <dgm:spPr/>
      <dgm:t>
        <a:bodyPr/>
        <a:lstStyle/>
        <a:p>
          <a:endParaRPr lang="en-US"/>
        </a:p>
      </dgm:t>
    </dgm:pt>
    <dgm:pt modelId="{FC5C05AD-A74D-4647-BFEB-2C19415A3464}" type="sibTrans" cxnId="{C5E57B7A-24B9-4BAD-B1D2-74ACBE42C3E6}">
      <dgm:prSet/>
      <dgm:spPr/>
      <dgm:t>
        <a:bodyPr/>
        <a:lstStyle/>
        <a:p>
          <a:endParaRPr lang="en-US"/>
        </a:p>
      </dgm:t>
    </dgm:pt>
    <dgm:pt modelId="{25291F31-4A67-43EF-989C-D6D2A27B59B7}">
      <dgm:prSet custT="1"/>
      <dgm:spPr/>
      <dgm:t>
        <a:bodyPr/>
        <a:lstStyle/>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Tailor expectations, professional learning, support and QA processes to improvement.  </a:t>
          </a:r>
        </a:p>
      </dgm:t>
    </dgm:pt>
    <dgm:pt modelId="{24BF7D61-2122-4E0C-9AC7-E84FA6495A00}" type="parTrans" cxnId="{09C1293B-5906-4295-BA2F-5428A539C509}">
      <dgm:prSet/>
      <dgm:spPr/>
      <dgm:t>
        <a:bodyPr/>
        <a:lstStyle/>
        <a:p>
          <a:endParaRPr lang="en-US"/>
        </a:p>
      </dgm:t>
    </dgm:pt>
    <dgm:pt modelId="{426D83FC-A456-42CC-841E-8E09EE1597E6}" type="sibTrans" cxnId="{09C1293B-5906-4295-BA2F-5428A539C509}">
      <dgm:prSet/>
      <dgm:spPr/>
      <dgm:t>
        <a:bodyPr/>
        <a:lstStyle/>
        <a:p>
          <a:endParaRPr lang="en-US"/>
        </a:p>
      </dgm:t>
    </dgm:pt>
    <dgm:pt modelId="{E1FD97F5-CA56-4262-BA36-7A1CE3BC7FD8}">
      <dgm:prSet custT="1"/>
      <dgm:spPr/>
      <dgm:t>
        <a:bodyPr/>
        <a:lstStyle/>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Support a holistic approach as required e.g. pastoral support. </a:t>
          </a:r>
        </a:p>
      </dgm:t>
    </dgm:pt>
    <dgm:pt modelId="{3296E2D5-29F9-4B25-B861-BFC1D7068607}" type="parTrans" cxnId="{B43EEBF1-AE72-4735-A44C-7788A2545FA7}">
      <dgm:prSet/>
      <dgm:spPr/>
      <dgm:t>
        <a:bodyPr/>
        <a:lstStyle/>
        <a:p>
          <a:endParaRPr lang="en-US"/>
        </a:p>
      </dgm:t>
    </dgm:pt>
    <dgm:pt modelId="{86AFB451-EF0B-4426-8EA9-4C2CD7FA0BC7}" type="sibTrans" cxnId="{B43EEBF1-AE72-4735-A44C-7788A2545FA7}">
      <dgm:prSet/>
      <dgm:spPr/>
      <dgm:t>
        <a:bodyPr/>
        <a:lstStyle/>
        <a:p>
          <a:endParaRPr lang="en-US"/>
        </a:p>
      </dgm:t>
    </dgm:pt>
    <dgm:pt modelId="{0DFCA0AC-7592-4AB3-A5A3-A8FC402A9B02}">
      <dgm:prSet custT="1"/>
      <dgm:spPr/>
      <dgm:t>
        <a:bodyPr/>
        <a:lstStyle/>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Progress check ins</a:t>
          </a:r>
          <a:r>
            <a:rPr lang="en-US" sz="1600" kern="1200" dirty="0">
              <a:latin typeface="Calibri"/>
              <a:ea typeface="+mn-ea"/>
              <a:cs typeface="Calibri"/>
            </a:rPr>
            <a:t>. </a:t>
          </a:r>
        </a:p>
      </dgm:t>
    </dgm:pt>
    <dgm:pt modelId="{B9863F27-2EA7-4BA6-B0AB-6044B1520763}" type="parTrans" cxnId="{CE658D49-D3D5-4736-801F-5AAE2C74410B}">
      <dgm:prSet/>
      <dgm:spPr/>
      <dgm:t>
        <a:bodyPr/>
        <a:lstStyle/>
        <a:p>
          <a:endParaRPr lang="en-US"/>
        </a:p>
      </dgm:t>
    </dgm:pt>
    <dgm:pt modelId="{1F966CAF-DE4E-40A5-8D9E-0A81FDE92B1C}" type="sibTrans" cxnId="{CE658D49-D3D5-4736-801F-5AAE2C74410B}">
      <dgm:prSet/>
      <dgm:spPr/>
      <dgm:t>
        <a:bodyPr/>
        <a:lstStyle/>
        <a:p>
          <a:endParaRPr lang="en-US"/>
        </a:p>
      </dgm:t>
    </dgm:pt>
    <dgm:pt modelId="{7F686544-EB5E-4F80-B01D-418E93F8D431}" type="pres">
      <dgm:prSet presAssocID="{06F6D39B-37F7-4A6A-8DBA-D79BFB57234F}" presName="linearFlow" presStyleCnt="0">
        <dgm:presLayoutVars>
          <dgm:dir/>
          <dgm:animLvl val="lvl"/>
          <dgm:resizeHandles val="exact"/>
        </dgm:presLayoutVars>
      </dgm:prSet>
      <dgm:spPr/>
    </dgm:pt>
    <dgm:pt modelId="{7999F41D-1E9C-4045-A66D-F2D77C2E9F53}" type="pres">
      <dgm:prSet presAssocID="{A41F5B87-BBD7-4901-916C-6A465A59BF27}" presName="composite" presStyleCnt="0"/>
      <dgm:spPr/>
    </dgm:pt>
    <dgm:pt modelId="{A285DAFB-57D9-4B2C-A019-AC25B0B072EC}" type="pres">
      <dgm:prSet presAssocID="{A41F5B87-BBD7-4901-916C-6A465A59BF27}" presName="parentText" presStyleLbl="alignNode1" presStyleIdx="0" presStyleCnt="2">
        <dgm:presLayoutVars>
          <dgm:chMax val="1"/>
          <dgm:bulletEnabled val="1"/>
        </dgm:presLayoutVars>
      </dgm:prSet>
      <dgm:spPr/>
    </dgm:pt>
    <dgm:pt modelId="{4BDB043C-AE8D-4D49-B922-27AC1B781E44}" type="pres">
      <dgm:prSet presAssocID="{A41F5B87-BBD7-4901-916C-6A465A59BF27}" presName="descendantText" presStyleLbl="alignAcc1" presStyleIdx="0" presStyleCnt="2" custLinFactNeighborX="0" custLinFactNeighborY="-736">
        <dgm:presLayoutVars>
          <dgm:bulletEnabled val="1"/>
        </dgm:presLayoutVars>
      </dgm:prSet>
      <dgm:spPr/>
    </dgm:pt>
    <dgm:pt modelId="{CFA5920A-1BD4-4D4F-A655-320B49A8BAFA}" type="pres">
      <dgm:prSet presAssocID="{18AECFB4-610A-4214-9DC2-58620571C55B}" presName="sp" presStyleCnt="0"/>
      <dgm:spPr/>
    </dgm:pt>
    <dgm:pt modelId="{7272832B-B8E7-434F-B151-7E59E62D1C1F}" type="pres">
      <dgm:prSet presAssocID="{2AD3F538-EB0D-4A65-BBC9-5878322E14B1}" presName="composite" presStyleCnt="0"/>
      <dgm:spPr/>
    </dgm:pt>
    <dgm:pt modelId="{97A04ED8-079F-4DA9-B31A-8EAF5C4B8FE2}" type="pres">
      <dgm:prSet presAssocID="{2AD3F538-EB0D-4A65-BBC9-5878322E14B1}" presName="parentText" presStyleLbl="alignNode1" presStyleIdx="1" presStyleCnt="2">
        <dgm:presLayoutVars>
          <dgm:chMax val="1"/>
          <dgm:bulletEnabled val="1"/>
        </dgm:presLayoutVars>
      </dgm:prSet>
      <dgm:spPr/>
    </dgm:pt>
    <dgm:pt modelId="{10D9FFD6-F153-49F2-9026-9DD8EB4B9EF3}" type="pres">
      <dgm:prSet presAssocID="{2AD3F538-EB0D-4A65-BBC9-5878322E14B1}" presName="descendantText" presStyleLbl="alignAcc1" presStyleIdx="1" presStyleCnt="2" custScaleY="154832" custLinFactNeighborX="94" custLinFactNeighborY="-10468">
        <dgm:presLayoutVars>
          <dgm:bulletEnabled val="1"/>
        </dgm:presLayoutVars>
      </dgm:prSet>
      <dgm:spPr/>
    </dgm:pt>
  </dgm:ptLst>
  <dgm:cxnLst>
    <dgm:cxn modelId="{CF55C303-98B8-48C3-A78B-7EDD8B6E6156}" type="presOf" srcId="{0DFCA0AC-7592-4AB3-A5A3-A8FC402A9B02}" destId="{10D9FFD6-F153-49F2-9026-9DD8EB4B9EF3}" srcOrd="0" destOrd="4" presId="urn:microsoft.com/office/officeart/2005/8/layout/chevron2"/>
    <dgm:cxn modelId="{D7E0BA04-642E-468C-ADF2-C0A69C906CEB}" type="presOf" srcId="{7ABC2624-715D-4C6F-9E3A-17163D34C7C9}" destId="{4BDB043C-AE8D-4D49-B922-27AC1B781E44}" srcOrd="0" destOrd="2" presId="urn:microsoft.com/office/officeart/2005/8/layout/chevron2"/>
    <dgm:cxn modelId="{13073C0D-D569-4430-AF8C-A262853BFFC3}" type="presOf" srcId="{2C9B0517-E8A9-4B99-A185-00BF70F2BF34}" destId="{4BDB043C-AE8D-4D49-B922-27AC1B781E44}" srcOrd="0" destOrd="0" presId="urn:microsoft.com/office/officeart/2005/8/layout/chevron2"/>
    <dgm:cxn modelId="{87117B1A-6A3C-471F-8E19-59349266D183}" type="presOf" srcId="{A41F5B87-BBD7-4901-916C-6A465A59BF27}" destId="{A285DAFB-57D9-4B2C-A019-AC25B0B072EC}" srcOrd="0" destOrd="0" presId="urn:microsoft.com/office/officeart/2005/8/layout/chevron2"/>
    <dgm:cxn modelId="{2A767930-7C15-40A7-B1BC-C3E86CF99756}" type="presOf" srcId="{F1962237-DC35-4970-AA99-8886B320589C}" destId="{4BDB043C-AE8D-4D49-B922-27AC1B781E44}" srcOrd="0" destOrd="1" presId="urn:microsoft.com/office/officeart/2005/8/layout/chevron2"/>
    <dgm:cxn modelId="{09C1293B-5906-4295-BA2F-5428A539C509}" srcId="{2AD3F538-EB0D-4A65-BBC9-5878322E14B1}" destId="{25291F31-4A67-43EF-989C-D6D2A27B59B7}" srcOrd="3" destOrd="0" parTransId="{24BF7D61-2122-4E0C-9AC7-E84FA6495A00}" sibTransId="{426D83FC-A456-42CC-841E-8E09EE1597E6}"/>
    <dgm:cxn modelId="{AE84615C-773F-4DBA-B41A-CAFAF14A92D7}" type="presOf" srcId="{25291F31-4A67-43EF-989C-D6D2A27B59B7}" destId="{10D9FFD6-F153-49F2-9026-9DD8EB4B9EF3}" srcOrd="0" destOrd="3" presId="urn:microsoft.com/office/officeart/2005/8/layout/chevron2"/>
    <dgm:cxn modelId="{49645760-6270-4181-8655-12EC16F69D0B}" type="presOf" srcId="{2AD3F538-EB0D-4A65-BBC9-5878322E14B1}" destId="{97A04ED8-079F-4DA9-B31A-8EAF5C4B8FE2}" srcOrd="0" destOrd="0" presId="urn:microsoft.com/office/officeart/2005/8/layout/chevron2"/>
    <dgm:cxn modelId="{7E084043-3B38-44D2-8385-EB8F90ABBBCD}" srcId="{A41F5B87-BBD7-4901-916C-6A465A59BF27}" destId="{2C9B0517-E8A9-4B99-A185-00BF70F2BF34}" srcOrd="0" destOrd="0" parTransId="{7EAD5755-AE2E-4A7F-A675-66CF0115B86E}" sibTransId="{CB36B549-95B7-46D5-9877-B00FE69010ED}"/>
    <dgm:cxn modelId="{76E82447-6FF0-4B9F-87A0-BF58B05C8BC1}" srcId="{06F6D39B-37F7-4A6A-8DBA-D79BFB57234F}" destId="{A41F5B87-BBD7-4901-916C-6A465A59BF27}" srcOrd="0" destOrd="0" parTransId="{A9B63159-E61E-47E7-AE70-DF2843CBE502}" sibTransId="{18AECFB4-610A-4214-9DC2-58620571C55B}"/>
    <dgm:cxn modelId="{CE658D49-D3D5-4736-801F-5AAE2C74410B}" srcId="{2AD3F538-EB0D-4A65-BBC9-5878322E14B1}" destId="{0DFCA0AC-7592-4AB3-A5A3-A8FC402A9B02}" srcOrd="4" destOrd="0" parTransId="{B9863F27-2EA7-4BA6-B0AB-6044B1520763}" sibTransId="{1F966CAF-DE4E-40A5-8D9E-0A81FDE92B1C}"/>
    <dgm:cxn modelId="{0E315B76-A7A8-41CA-812D-F91C9812A07B}" srcId="{A41F5B87-BBD7-4901-916C-6A465A59BF27}" destId="{F1962237-DC35-4970-AA99-8886B320589C}" srcOrd="1" destOrd="0" parTransId="{CC2E6CB8-4A7E-4AAC-ADC8-20F5EDDF1F48}" sibTransId="{681E2194-519C-4842-8A53-382E715711AB}"/>
    <dgm:cxn modelId="{C5E57B7A-24B9-4BAD-B1D2-74ACBE42C3E6}" srcId="{2AD3F538-EB0D-4A65-BBC9-5878322E14B1}" destId="{3E1271C1-4260-4EC4-B9FB-136D445A33A9}" srcOrd="1" destOrd="0" parTransId="{B945A89F-DD26-4BE2-86AA-365428FEB7B5}" sibTransId="{FC5C05AD-A74D-4647-BFEB-2C19415A3464}"/>
    <dgm:cxn modelId="{0273A28F-FAA4-4EED-8E0A-86AE3F452C52}" srcId="{A41F5B87-BBD7-4901-916C-6A465A59BF27}" destId="{7ABC2624-715D-4C6F-9E3A-17163D34C7C9}" srcOrd="2" destOrd="0" parTransId="{478D9D81-1C7D-4BE4-BA5E-333E6E483865}" sibTransId="{3AA6CC62-1221-44E3-A23C-7C3881FCF25C}"/>
    <dgm:cxn modelId="{75FAE6AC-1274-4169-BDD8-1FA2E82CB1B1}" srcId="{2AD3F538-EB0D-4A65-BBC9-5878322E14B1}" destId="{1A4F111C-22D0-44FA-AA70-B4B65AEAFC09}" srcOrd="0" destOrd="0" parTransId="{44419435-998F-4013-BE81-68CB1C404CD3}" sibTransId="{7F365B1F-D825-4C8D-BA52-99492C84CBE7}"/>
    <dgm:cxn modelId="{F3F658CF-094C-4A1D-A0BE-D35C0AABE644}" type="presOf" srcId="{3E1271C1-4260-4EC4-B9FB-136D445A33A9}" destId="{10D9FFD6-F153-49F2-9026-9DD8EB4B9EF3}" srcOrd="0" destOrd="1" presId="urn:microsoft.com/office/officeart/2005/8/layout/chevron2"/>
    <dgm:cxn modelId="{65366BD7-C299-4ADA-A703-29A44E71F053}" type="presOf" srcId="{E1FD97F5-CA56-4262-BA36-7A1CE3BC7FD8}" destId="{10D9FFD6-F153-49F2-9026-9DD8EB4B9EF3}" srcOrd="0" destOrd="2" presId="urn:microsoft.com/office/officeart/2005/8/layout/chevron2"/>
    <dgm:cxn modelId="{DEDD99DD-1E8E-425E-AC24-8AD5D2C8A909}" type="presOf" srcId="{1A4F111C-22D0-44FA-AA70-B4B65AEAFC09}" destId="{10D9FFD6-F153-49F2-9026-9DD8EB4B9EF3}" srcOrd="0" destOrd="0" presId="urn:microsoft.com/office/officeart/2005/8/layout/chevron2"/>
    <dgm:cxn modelId="{F9B873E2-E2CA-4F49-8513-B8D2DF65167E}" type="presOf" srcId="{06F6D39B-37F7-4A6A-8DBA-D79BFB57234F}" destId="{7F686544-EB5E-4F80-B01D-418E93F8D431}" srcOrd="0" destOrd="0" presId="urn:microsoft.com/office/officeart/2005/8/layout/chevron2"/>
    <dgm:cxn modelId="{219891EA-0A79-4F97-8EE2-DD209B93D800}" srcId="{06F6D39B-37F7-4A6A-8DBA-D79BFB57234F}" destId="{2AD3F538-EB0D-4A65-BBC9-5878322E14B1}" srcOrd="1" destOrd="0" parTransId="{4F2D5BF9-DD3C-4603-A1FB-13494BB77A8D}" sibTransId="{99E72EA3-60B0-4722-A4FF-0CD54BE1D687}"/>
    <dgm:cxn modelId="{B43EEBF1-AE72-4735-A44C-7788A2545FA7}" srcId="{2AD3F538-EB0D-4A65-BBC9-5878322E14B1}" destId="{E1FD97F5-CA56-4262-BA36-7A1CE3BC7FD8}" srcOrd="2" destOrd="0" parTransId="{3296E2D5-29F9-4B25-B861-BFC1D7068607}" sibTransId="{86AFB451-EF0B-4426-8EA9-4C2CD7FA0BC7}"/>
    <dgm:cxn modelId="{B2059F52-D2CE-4CDA-9BD4-5EA5806286D7}" type="presParOf" srcId="{7F686544-EB5E-4F80-B01D-418E93F8D431}" destId="{7999F41D-1E9C-4045-A66D-F2D77C2E9F53}" srcOrd="0" destOrd="0" presId="urn:microsoft.com/office/officeart/2005/8/layout/chevron2"/>
    <dgm:cxn modelId="{3CF126E7-991A-4DBD-B029-2374B1C02EF5}" type="presParOf" srcId="{7999F41D-1E9C-4045-A66D-F2D77C2E9F53}" destId="{A285DAFB-57D9-4B2C-A019-AC25B0B072EC}" srcOrd="0" destOrd="0" presId="urn:microsoft.com/office/officeart/2005/8/layout/chevron2"/>
    <dgm:cxn modelId="{2F3A4D86-CBB2-4102-96C4-4DF1E692520F}" type="presParOf" srcId="{7999F41D-1E9C-4045-A66D-F2D77C2E9F53}" destId="{4BDB043C-AE8D-4D49-B922-27AC1B781E44}" srcOrd="1" destOrd="0" presId="urn:microsoft.com/office/officeart/2005/8/layout/chevron2"/>
    <dgm:cxn modelId="{BE71F26B-241C-4C5B-963A-5E6991A7D4BF}" type="presParOf" srcId="{7F686544-EB5E-4F80-B01D-418E93F8D431}" destId="{CFA5920A-1BD4-4D4F-A655-320B49A8BAFA}" srcOrd="1" destOrd="0" presId="urn:microsoft.com/office/officeart/2005/8/layout/chevron2"/>
    <dgm:cxn modelId="{E0E41009-5115-4955-A2DA-93B109060845}" type="presParOf" srcId="{7F686544-EB5E-4F80-B01D-418E93F8D431}" destId="{7272832B-B8E7-434F-B151-7E59E62D1C1F}" srcOrd="2" destOrd="0" presId="urn:microsoft.com/office/officeart/2005/8/layout/chevron2"/>
    <dgm:cxn modelId="{AE520D42-2BCA-4C4A-A86D-4C206DFE1D7A}" type="presParOf" srcId="{7272832B-B8E7-434F-B151-7E59E62D1C1F}" destId="{97A04ED8-079F-4DA9-B31A-8EAF5C4B8FE2}" srcOrd="0" destOrd="0" presId="urn:microsoft.com/office/officeart/2005/8/layout/chevron2"/>
    <dgm:cxn modelId="{83B59F74-B593-4A26-83E6-36CE85061A01}" type="presParOf" srcId="{7272832B-B8E7-434F-B151-7E59E62D1C1F}" destId="{10D9FFD6-F153-49F2-9026-9DD8EB4B9E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6D39B-37F7-4A6A-8DBA-D79BFB57234F}" type="doc">
      <dgm:prSet loTypeId="urn:microsoft.com/office/officeart/2005/8/layout/chevron2" loCatId="process" qsTypeId="urn:microsoft.com/office/officeart/2005/8/quickstyle/simple3" qsCatId="simple" csTypeId="urn:microsoft.com/office/officeart/2005/8/colors/accent6_2" csCatId="accent6" phldr="1"/>
      <dgm:spPr/>
    </dgm:pt>
    <dgm:pt modelId="{FC93BF06-3F4F-4847-8D7C-66A4D9E4B6BD}">
      <dgm:prSet phldrT="[Text]" custT="1"/>
      <dgm:spPr/>
      <dgm:t>
        <a:bodyPr/>
        <a:lstStyle/>
        <a:p>
          <a:r>
            <a:rPr lang="en-US" sz="1600" kern="1200" dirty="0">
              <a:latin typeface="Calibri"/>
              <a:ea typeface="+mn-ea"/>
              <a:cs typeface="Calibri"/>
            </a:rPr>
            <a:t>Practitioner</a:t>
          </a:r>
        </a:p>
        <a:p>
          <a:r>
            <a:rPr lang="en-US" sz="1600" kern="1200" dirty="0">
              <a:latin typeface="Calibri"/>
              <a:ea typeface="+mn-ea"/>
              <a:cs typeface="Calibri"/>
            </a:rPr>
            <a:t>Literacy</a:t>
          </a:r>
        </a:p>
      </dgm:t>
      <dgm:extLst>
        <a:ext uri="{E40237B7-FDA0-4F09-8148-C483321AD2D9}">
          <dgm14:cNvPr xmlns:dgm14="http://schemas.microsoft.com/office/drawing/2010/diagram" id="0" name=""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
        </a:ext>
      </dgm:extLst>
    </dgm:pt>
    <dgm:pt modelId="{0A61FF47-65D7-4ED5-B137-4AD1D0966DBE}" type="parTrans" cxnId="{26C1AC1E-BCA8-4CE2-9850-664038B48D2E}">
      <dgm:prSet/>
      <dgm:spPr/>
      <dgm:t>
        <a:bodyPr/>
        <a:lstStyle/>
        <a:p>
          <a:endParaRPr lang="en-US"/>
        </a:p>
      </dgm:t>
    </dgm:pt>
    <dgm:pt modelId="{6E5C7131-6A36-4ABC-B05D-0A1740E0ADB3}" type="sibTrans" cxnId="{26C1AC1E-BCA8-4CE2-9850-664038B48D2E}">
      <dgm:prSet/>
      <dgm:spPr/>
      <dgm:t>
        <a:bodyPr/>
        <a:lstStyle/>
        <a:p>
          <a:endParaRPr lang="en-US"/>
        </a:p>
      </dgm:t>
    </dgm:pt>
    <dgm:pt modelId="{B52C3164-657C-4E8C-9A2B-B5FB6AAFF0C8}">
      <dgm:prSet custT="1"/>
      <dgm:spPr/>
      <dgm:t>
        <a:bodyPr/>
        <a:lstStyle/>
        <a:p>
          <a:pPr marL="171450" lvl="1" indent="-171450" algn="l" defTabSz="800100">
            <a:lnSpc>
              <a:spcPct val="100000"/>
            </a:lnSpc>
            <a:spcBef>
              <a:spcPct val="0"/>
            </a:spcBef>
            <a:spcAft>
              <a:spcPts val="0"/>
            </a:spcAft>
            <a:buChar char="•"/>
          </a:pPr>
          <a:r>
            <a:rPr lang="en-US" sz="1800" kern="1200" dirty="0">
              <a:latin typeface="Calibri"/>
              <a:ea typeface="+mn-ea"/>
              <a:cs typeface="Calibri"/>
            </a:rPr>
            <a:t>Identify specific learners / groups of learners within the class.</a:t>
          </a:r>
        </a:p>
      </dgm:t>
    </dgm:pt>
    <dgm:pt modelId="{40D6AA41-C85A-4FDF-9703-6892DCC6F38E}" type="parTrans" cxnId="{08D6AC26-A25D-4B2D-8455-CA725FF0C3EC}">
      <dgm:prSet/>
      <dgm:spPr/>
      <dgm:t>
        <a:bodyPr/>
        <a:lstStyle/>
        <a:p>
          <a:endParaRPr lang="en-US"/>
        </a:p>
      </dgm:t>
    </dgm:pt>
    <dgm:pt modelId="{59B036C4-B118-475F-B5B6-CD8CD4AE5E0B}" type="sibTrans" cxnId="{08D6AC26-A25D-4B2D-8455-CA725FF0C3EC}">
      <dgm:prSet/>
      <dgm:spPr/>
      <dgm:t>
        <a:bodyPr/>
        <a:lstStyle/>
        <a:p>
          <a:endParaRPr lang="en-US"/>
        </a:p>
      </dgm:t>
    </dgm:pt>
    <dgm:pt modelId="{48A49332-4EEE-4018-B404-6EACB7242FB4}">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Forensic analysis to identify gaps and needs.  </a:t>
          </a:r>
        </a:p>
      </dgm:t>
    </dgm:pt>
    <dgm:pt modelId="{049C8254-6A00-4302-9A43-466D02195478}" type="parTrans" cxnId="{F7C41797-59F0-4223-9705-6F33697A92E0}">
      <dgm:prSet/>
      <dgm:spPr/>
      <dgm:t>
        <a:bodyPr/>
        <a:lstStyle/>
        <a:p>
          <a:endParaRPr lang="en-US"/>
        </a:p>
      </dgm:t>
    </dgm:pt>
    <dgm:pt modelId="{235A4D36-5896-4C98-85C8-9A8736E72D21}" type="sibTrans" cxnId="{F7C41797-59F0-4223-9705-6F33697A92E0}">
      <dgm:prSet/>
      <dgm:spPr/>
      <dgm:t>
        <a:bodyPr/>
        <a:lstStyle/>
        <a:p>
          <a:endParaRPr lang="en-US"/>
        </a:p>
      </dgm:t>
    </dgm:pt>
    <dgm:pt modelId="{C7F6149E-EB58-44B8-89D1-FD46F0430AEE}">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Tailor curriculum and pedagogy to learner needs. </a:t>
          </a:r>
        </a:p>
      </dgm:t>
    </dgm:pt>
    <dgm:pt modelId="{975A0336-9BE2-49B1-9084-1A833D1961A7}" type="parTrans" cxnId="{2A463126-1C27-4DA5-A2E0-1346199E7377}">
      <dgm:prSet/>
      <dgm:spPr/>
      <dgm:t>
        <a:bodyPr/>
        <a:lstStyle/>
        <a:p>
          <a:endParaRPr lang="en-US"/>
        </a:p>
      </dgm:t>
    </dgm:pt>
    <dgm:pt modelId="{9106DCA7-EEEB-4F7B-9878-B48AAB335B97}" type="sibTrans" cxnId="{2A463126-1C27-4DA5-A2E0-1346199E7377}">
      <dgm:prSet/>
      <dgm:spPr/>
      <dgm:t>
        <a:bodyPr/>
        <a:lstStyle/>
        <a:p>
          <a:endParaRPr lang="en-US"/>
        </a:p>
      </dgm:t>
    </dgm:pt>
    <dgm:pt modelId="{610328CA-AEDD-4BE5-8F28-B8842772BDBB}">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Differentiate to close the gaps. </a:t>
          </a:r>
        </a:p>
      </dgm:t>
    </dgm:pt>
    <dgm:pt modelId="{553E1737-1DF1-43DC-AEB1-68705E179D0D}" type="parTrans" cxnId="{02084B92-1408-4B49-909F-DBBD6C57170F}">
      <dgm:prSet/>
      <dgm:spPr/>
      <dgm:t>
        <a:bodyPr/>
        <a:lstStyle/>
        <a:p>
          <a:endParaRPr lang="en-US"/>
        </a:p>
      </dgm:t>
    </dgm:pt>
    <dgm:pt modelId="{81179106-5B64-4F7D-BC72-86DA13015256}" type="sibTrans" cxnId="{02084B92-1408-4B49-909F-DBBD6C57170F}">
      <dgm:prSet/>
      <dgm:spPr/>
      <dgm:t>
        <a:bodyPr/>
        <a:lstStyle/>
        <a:p>
          <a:endParaRPr lang="en-US"/>
        </a:p>
      </dgm:t>
    </dgm:pt>
    <dgm:pt modelId="{C60EFE54-0F0C-4938-8222-F71A96B1F880}">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Develop learner confidence and enthusiasm. </a:t>
          </a:r>
        </a:p>
      </dgm:t>
    </dgm:pt>
    <dgm:pt modelId="{22760D48-FBFB-4CA4-9BD7-4049EF5DD6E5}" type="parTrans" cxnId="{89196C24-EE86-4610-BA4E-7E7B47AD684E}">
      <dgm:prSet/>
      <dgm:spPr/>
      <dgm:t>
        <a:bodyPr/>
        <a:lstStyle/>
        <a:p>
          <a:endParaRPr lang="en-US"/>
        </a:p>
      </dgm:t>
    </dgm:pt>
    <dgm:pt modelId="{BFF1C078-D663-4129-A1F7-4AC4C3969735}" type="sibTrans" cxnId="{89196C24-EE86-4610-BA4E-7E7B47AD684E}">
      <dgm:prSet/>
      <dgm:spPr/>
      <dgm:t>
        <a:bodyPr/>
        <a:lstStyle/>
        <a:p>
          <a:endParaRPr lang="en-US"/>
        </a:p>
      </dgm:t>
    </dgm:pt>
    <dgm:pt modelId="{DD795553-718D-4944-9A68-9DE8B195E4CD}">
      <dgm:prSet custT="1"/>
      <dgm:spPr/>
      <dgm:t>
        <a:bodyPr/>
        <a:lstStyle/>
        <a:p>
          <a:pPr marL="171450" lvl="1" indent="-171450" algn="l" defTabSz="80010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Daily/weekly monitoring and tracking.</a:t>
          </a:r>
        </a:p>
      </dgm:t>
    </dgm:pt>
    <dgm:pt modelId="{920E5D8B-32FC-423C-8725-7BDA4C36F9B5}" type="parTrans" cxnId="{B04FB952-4881-4B2A-90DA-936F90C37189}">
      <dgm:prSet/>
      <dgm:spPr/>
      <dgm:t>
        <a:bodyPr/>
        <a:lstStyle/>
        <a:p>
          <a:endParaRPr lang="en-US"/>
        </a:p>
      </dgm:t>
    </dgm:pt>
    <dgm:pt modelId="{90165FBB-F434-48A9-8592-DEC5FF232975}" type="sibTrans" cxnId="{B04FB952-4881-4B2A-90DA-936F90C37189}">
      <dgm:prSet/>
      <dgm:spPr/>
      <dgm:t>
        <a:bodyPr/>
        <a:lstStyle/>
        <a:p>
          <a:endParaRPr lang="en-US"/>
        </a:p>
      </dgm:t>
    </dgm:pt>
    <dgm:pt modelId="{644926E2-D397-443E-A568-9D2DC295686D}">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Ensure high quality feedback that learner engages with. </a:t>
          </a:r>
        </a:p>
      </dgm:t>
    </dgm:pt>
    <dgm:pt modelId="{01F65E64-8D21-4BB7-A50A-4E9846D71771}" type="parTrans" cxnId="{46A6816B-CD05-48EE-B78D-99F891F53DD6}">
      <dgm:prSet/>
      <dgm:spPr/>
      <dgm:t>
        <a:bodyPr/>
        <a:lstStyle/>
        <a:p>
          <a:endParaRPr lang="en-US"/>
        </a:p>
      </dgm:t>
    </dgm:pt>
    <dgm:pt modelId="{380E0A26-B4D2-406C-A58D-D9CB59A010EF}" type="sibTrans" cxnId="{46A6816B-CD05-48EE-B78D-99F891F53DD6}">
      <dgm:prSet/>
      <dgm:spPr/>
      <dgm:t>
        <a:bodyPr/>
        <a:lstStyle/>
        <a:p>
          <a:endParaRPr lang="en-US"/>
        </a:p>
      </dgm:t>
    </dgm:pt>
    <dgm:pt modelId="{5E2F5C71-EB4B-434E-BB07-6D7DDDBEBAFD}">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Adjust/seek further support as required. </a:t>
          </a:r>
        </a:p>
      </dgm:t>
    </dgm:pt>
    <dgm:pt modelId="{0A1716C9-3B74-4E98-AB28-1EB5158E12B3}" type="parTrans" cxnId="{A9D3FCF7-FF51-4BB8-AA7D-6BDF16BF319F}">
      <dgm:prSet/>
      <dgm:spPr/>
      <dgm:t>
        <a:bodyPr/>
        <a:lstStyle/>
        <a:p>
          <a:endParaRPr lang="en-US"/>
        </a:p>
      </dgm:t>
    </dgm:pt>
    <dgm:pt modelId="{D26E55E9-FA4A-4D86-9570-C2A40E0E9905}" type="sibTrans" cxnId="{A9D3FCF7-FF51-4BB8-AA7D-6BDF16BF319F}">
      <dgm:prSet/>
      <dgm:spPr/>
      <dgm:t>
        <a:bodyPr/>
        <a:lstStyle/>
        <a:p>
          <a:endParaRPr lang="en-US"/>
        </a:p>
      </dgm:t>
    </dgm:pt>
    <dgm:pt modelId="{ACCEF691-5243-4897-8B9C-6C0CCADF9F9A}">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Moderate / engage in professional dialogue to support learning with colleagues and partners. </a:t>
          </a:r>
        </a:p>
      </dgm:t>
    </dgm:pt>
    <dgm:pt modelId="{0C69568E-FDE3-423B-A6FA-54B6A3A7B947}" type="parTrans" cxnId="{CCB64260-3BBA-4662-9FBB-8861D5552C43}">
      <dgm:prSet/>
      <dgm:spPr/>
      <dgm:t>
        <a:bodyPr/>
        <a:lstStyle/>
        <a:p>
          <a:endParaRPr lang="en-US"/>
        </a:p>
      </dgm:t>
    </dgm:pt>
    <dgm:pt modelId="{B95DEDBF-5B24-4C0C-9694-2B796FB2E991}" type="sibTrans" cxnId="{CCB64260-3BBA-4662-9FBB-8861D5552C43}">
      <dgm:prSet/>
      <dgm:spPr/>
      <dgm:t>
        <a:bodyPr/>
        <a:lstStyle/>
        <a:p>
          <a:endParaRPr lang="en-US"/>
        </a:p>
      </dgm:t>
    </dgm:pt>
    <dgm:pt modelId="{DA2853DB-8300-4ABA-99F0-77EB547D613B}">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Apply whole school approaches and training. </a:t>
          </a:r>
        </a:p>
      </dgm:t>
    </dgm:pt>
    <dgm:pt modelId="{88805F85-F288-44E6-B636-668970299507}" type="parTrans" cxnId="{B7425280-26DE-490B-B688-DBAAFAE3D2E0}">
      <dgm:prSet/>
      <dgm:spPr/>
      <dgm:t>
        <a:bodyPr/>
        <a:lstStyle/>
        <a:p>
          <a:endParaRPr lang="en-US"/>
        </a:p>
      </dgm:t>
    </dgm:pt>
    <dgm:pt modelId="{ADC3345D-C783-4DEB-8B04-CBD9F81A0731}" type="sibTrans" cxnId="{B7425280-26DE-490B-B688-DBAAFAE3D2E0}">
      <dgm:prSet/>
      <dgm:spPr/>
      <dgm:t>
        <a:bodyPr/>
        <a:lstStyle/>
        <a:p>
          <a:endParaRPr lang="en-US"/>
        </a:p>
      </dgm:t>
    </dgm:pt>
    <dgm:pt modelId="{EFBEA50A-C30A-4296-BEDD-7B4B99774845}">
      <dgm:prSet custT="1"/>
      <dgm:spPr/>
      <dgm:t>
        <a:bodyPr/>
        <a:lstStyle/>
        <a:p>
          <a:pPr marL="171450" lvl="1" indent="-171450" algn="l" defTabSz="80010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Engage in progress discussions and implement any agreed actions.</a:t>
          </a:r>
        </a:p>
      </dgm:t>
    </dgm:pt>
    <dgm:pt modelId="{F48EC5F5-A2FC-4B29-BCBC-CBF6FB13BFDB}" type="parTrans" cxnId="{06EEFEFB-DAF2-4A6C-BB88-8B194F6379FA}">
      <dgm:prSet/>
      <dgm:spPr/>
      <dgm:t>
        <a:bodyPr/>
        <a:lstStyle/>
        <a:p>
          <a:endParaRPr lang="en-US"/>
        </a:p>
      </dgm:t>
    </dgm:pt>
    <dgm:pt modelId="{B16AABBA-F404-4815-8A25-9D166110027E}" type="sibTrans" cxnId="{06EEFEFB-DAF2-4A6C-BB88-8B194F6379FA}">
      <dgm:prSet/>
      <dgm:spPr/>
      <dgm:t>
        <a:bodyPr/>
        <a:lstStyle/>
        <a:p>
          <a:endParaRPr lang="en-US"/>
        </a:p>
      </dgm:t>
    </dgm:pt>
    <dgm:pt modelId="{05376C1B-C017-4FAB-8EA6-D2A7B04F3697}">
      <dgm:prSet custT="1"/>
      <dgm:spPr/>
      <dgm:t>
        <a:bodyPr/>
        <a:lstStyle/>
        <a:p>
          <a:pPr marL="171450" lvl="1" indent="-171450" algn="l" defTabSz="800100" rtl="0">
            <a:lnSpc>
              <a:spcPct val="100000"/>
            </a:lnSpc>
            <a:spcBef>
              <a:spcPct val="0"/>
            </a:spcBef>
            <a:spcAft>
              <a:spcPts val="0"/>
            </a:spcAft>
            <a:buChar char="•"/>
          </a:pPr>
          <a:r>
            <a:rPr lang="en-US" sz="1800" kern="1200" dirty="0">
              <a:latin typeface="Calibri"/>
              <a:ea typeface="+mn-ea"/>
              <a:cs typeface="Calibri"/>
            </a:rPr>
            <a:t>Identify next steps. </a:t>
          </a:r>
        </a:p>
      </dgm:t>
    </dgm:pt>
    <dgm:pt modelId="{2B6F8244-18AB-4187-BA2C-C05405560114}" type="parTrans" cxnId="{ECEC916D-0C81-4EB0-A79A-FF474E45824A}">
      <dgm:prSet/>
      <dgm:spPr/>
      <dgm:t>
        <a:bodyPr/>
        <a:lstStyle/>
        <a:p>
          <a:endParaRPr lang="en-US"/>
        </a:p>
      </dgm:t>
    </dgm:pt>
    <dgm:pt modelId="{F28578A7-E24C-4D97-9991-4756D5414A28}" type="sibTrans" cxnId="{ECEC916D-0C81-4EB0-A79A-FF474E45824A}">
      <dgm:prSet/>
      <dgm:spPr/>
      <dgm:t>
        <a:bodyPr/>
        <a:lstStyle/>
        <a:p>
          <a:endParaRPr lang="en-US"/>
        </a:p>
      </dgm:t>
    </dgm:pt>
    <dgm:pt modelId="{7F686544-EB5E-4F80-B01D-418E93F8D431}" type="pres">
      <dgm:prSet presAssocID="{06F6D39B-37F7-4A6A-8DBA-D79BFB57234F}" presName="linearFlow" presStyleCnt="0">
        <dgm:presLayoutVars>
          <dgm:dir/>
          <dgm:animLvl val="lvl"/>
          <dgm:resizeHandles val="exact"/>
        </dgm:presLayoutVars>
      </dgm:prSet>
      <dgm:spPr/>
    </dgm:pt>
    <dgm:pt modelId="{ABE4816B-6487-4F22-8993-CDE387FA7D07}" type="pres">
      <dgm:prSet presAssocID="{FC93BF06-3F4F-4847-8D7C-66A4D9E4B6BD}" presName="composite" presStyleCnt="0"/>
      <dgm:spPr/>
    </dgm:pt>
    <dgm:pt modelId="{D35E164D-C65D-44A3-AA8E-60211DE4B623}" type="pres">
      <dgm:prSet presAssocID="{FC93BF06-3F4F-4847-8D7C-66A4D9E4B6BD}" presName="parentText" presStyleLbl="alignNode1" presStyleIdx="0" presStyleCnt="1">
        <dgm:presLayoutVars>
          <dgm:chMax val="1"/>
          <dgm:bulletEnabled val="1"/>
        </dgm:presLayoutVars>
      </dgm:prSet>
      <dgm:spPr/>
    </dgm:pt>
    <dgm:pt modelId="{E90ADA9B-F0C2-43B5-BD4C-09E663FEFBAD}" type="pres">
      <dgm:prSet presAssocID="{FC93BF06-3F4F-4847-8D7C-66A4D9E4B6BD}" presName="descendantText" presStyleLbl="alignAcc1" presStyleIdx="0" presStyleCnt="1" custScaleY="270095">
        <dgm:presLayoutVars>
          <dgm:bulletEnabled val="1"/>
        </dgm:presLayoutVars>
      </dgm:prSet>
      <dgm:spPr/>
    </dgm:pt>
  </dgm:ptLst>
  <dgm:cxnLst>
    <dgm:cxn modelId="{D76E3100-5B19-4359-B134-AD1EC2F6BA9D}" type="presOf" srcId="{C7F6149E-EB58-44B8-89D1-FD46F0430AEE}" destId="{E90ADA9B-F0C2-43B5-BD4C-09E663FEFBAD}" srcOrd="0" destOrd="2" presId="urn:microsoft.com/office/officeart/2005/8/layout/chevron2"/>
    <dgm:cxn modelId="{44C5250B-10E3-4899-9896-209C92E6C3A2}" type="presOf" srcId="{C60EFE54-0F0C-4938-8222-F71A96B1F880}" destId="{E90ADA9B-F0C2-43B5-BD4C-09E663FEFBAD}" srcOrd="0" destOrd="4" presId="urn:microsoft.com/office/officeart/2005/8/layout/chevron2"/>
    <dgm:cxn modelId="{97353814-7774-4603-B2DD-48F2AF182EF3}" type="presOf" srcId="{610328CA-AEDD-4BE5-8F28-B8842772BDBB}" destId="{E90ADA9B-F0C2-43B5-BD4C-09E663FEFBAD}" srcOrd="0" destOrd="3" presId="urn:microsoft.com/office/officeart/2005/8/layout/chevron2"/>
    <dgm:cxn modelId="{180BA81A-6FDE-4BD5-9475-2FA41F5D5F02}" type="presOf" srcId="{5E2F5C71-EB4B-434E-BB07-6D7DDDBEBAFD}" destId="{E90ADA9B-F0C2-43B5-BD4C-09E663FEFBAD}" srcOrd="0" destOrd="7" presId="urn:microsoft.com/office/officeart/2005/8/layout/chevron2"/>
    <dgm:cxn modelId="{26C1AC1E-BCA8-4CE2-9850-664038B48D2E}" srcId="{06F6D39B-37F7-4A6A-8DBA-D79BFB57234F}" destId="{FC93BF06-3F4F-4847-8D7C-66A4D9E4B6BD}" srcOrd="0" destOrd="0" parTransId="{0A61FF47-65D7-4ED5-B137-4AD1D0966DBE}" sibTransId="{6E5C7131-6A36-4ABC-B05D-0A1740E0ADB3}"/>
    <dgm:cxn modelId="{67721C24-1F6E-4A4E-8C61-44BC07C4BB2B}" type="presOf" srcId="{ACCEF691-5243-4897-8B9C-6C0CCADF9F9A}" destId="{E90ADA9B-F0C2-43B5-BD4C-09E663FEFBAD}" srcOrd="0" destOrd="8" presId="urn:microsoft.com/office/officeart/2005/8/layout/chevron2"/>
    <dgm:cxn modelId="{89196C24-EE86-4610-BA4E-7E7B47AD684E}" srcId="{FC93BF06-3F4F-4847-8D7C-66A4D9E4B6BD}" destId="{C60EFE54-0F0C-4938-8222-F71A96B1F880}" srcOrd="4" destOrd="0" parTransId="{22760D48-FBFB-4CA4-9BD7-4049EF5DD6E5}" sibTransId="{BFF1C078-D663-4129-A1F7-4AC4C3969735}"/>
    <dgm:cxn modelId="{2A463126-1C27-4DA5-A2E0-1346199E7377}" srcId="{FC93BF06-3F4F-4847-8D7C-66A4D9E4B6BD}" destId="{C7F6149E-EB58-44B8-89D1-FD46F0430AEE}" srcOrd="2" destOrd="0" parTransId="{975A0336-9BE2-49B1-9084-1A833D1961A7}" sibTransId="{9106DCA7-EEEB-4F7B-9878-B48AAB335B97}"/>
    <dgm:cxn modelId="{08D6AC26-A25D-4B2D-8455-CA725FF0C3EC}" srcId="{FC93BF06-3F4F-4847-8D7C-66A4D9E4B6BD}" destId="{B52C3164-657C-4E8C-9A2B-B5FB6AAFF0C8}" srcOrd="0" destOrd="0" parTransId="{40D6AA41-C85A-4FDF-9703-6892DCC6F38E}" sibTransId="{59B036C4-B118-475F-B5B6-CD8CD4AE5E0B}"/>
    <dgm:cxn modelId="{97E7352A-D177-42B8-9A74-C05A93EE35A5}" type="presOf" srcId="{05376C1B-C017-4FAB-8EA6-D2A7B04F3697}" destId="{E90ADA9B-F0C2-43B5-BD4C-09E663FEFBAD}" srcOrd="0" destOrd="11" presId="urn:microsoft.com/office/officeart/2005/8/layout/chevron2"/>
    <dgm:cxn modelId="{F7611C39-9221-4F48-8DBD-D7313C350B83}" type="presOf" srcId="{EFBEA50A-C30A-4296-BEDD-7B4B99774845}" destId="{E90ADA9B-F0C2-43B5-BD4C-09E663FEFBAD}" srcOrd="0" destOrd="10" presId="urn:microsoft.com/office/officeart/2005/8/layout/chevron2"/>
    <dgm:cxn modelId="{CCB64260-3BBA-4662-9FBB-8861D5552C43}" srcId="{FC93BF06-3F4F-4847-8D7C-66A4D9E4B6BD}" destId="{ACCEF691-5243-4897-8B9C-6C0CCADF9F9A}" srcOrd="8" destOrd="0" parTransId="{0C69568E-FDE3-423B-A6FA-54B6A3A7B947}" sibTransId="{B95DEDBF-5B24-4C0C-9694-2B796FB2E991}"/>
    <dgm:cxn modelId="{6DE55F46-BFAE-4914-BF98-862D441FAC39}" type="presOf" srcId="{FC93BF06-3F4F-4847-8D7C-66A4D9E4B6BD}" destId="{D35E164D-C65D-44A3-AA8E-60211DE4B623}" srcOrd="0" destOrd="0" presId="urn:microsoft.com/office/officeart/2005/8/layout/chevron2"/>
    <dgm:cxn modelId="{46A6816B-CD05-48EE-B78D-99F891F53DD6}" srcId="{FC93BF06-3F4F-4847-8D7C-66A4D9E4B6BD}" destId="{644926E2-D397-443E-A568-9D2DC295686D}" srcOrd="6" destOrd="0" parTransId="{01F65E64-8D21-4BB7-A50A-4E9846D71771}" sibTransId="{380E0A26-B4D2-406C-A58D-D9CB59A010EF}"/>
    <dgm:cxn modelId="{ECEC916D-0C81-4EB0-A79A-FF474E45824A}" srcId="{FC93BF06-3F4F-4847-8D7C-66A4D9E4B6BD}" destId="{05376C1B-C017-4FAB-8EA6-D2A7B04F3697}" srcOrd="11" destOrd="0" parTransId="{2B6F8244-18AB-4187-BA2C-C05405560114}" sibTransId="{F28578A7-E24C-4D97-9991-4756D5414A28}"/>
    <dgm:cxn modelId="{B04FB952-4881-4B2A-90DA-936F90C37189}" srcId="{FC93BF06-3F4F-4847-8D7C-66A4D9E4B6BD}" destId="{DD795553-718D-4944-9A68-9DE8B195E4CD}" srcOrd="5" destOrd="0" parTransId="{920E5D8B-32FC-423C-8725-7BDA4C36F9B5}" sibTransId="{90165FBB-F434-48A9-8592-DEC5FF232975}"/>
    <dgm:cxn modelId="{B9A99C73-85BF-48EA-B50B-3A50746CC251}" type="presOf" srcId="{DA2853DB-8300-4ABA-99F0-77EB547D613B}" destId="{E90ADA9B-F0C2-43B5-BD4C-09E663FEFBAD}" srcOrd="0" destOrd="9" presId="urn:microsoft.com/office/officeart/2005/8/layout/chevron2"/>
    <dgm:cxn modelId="{B7425280-26DE-490B-B688-DBAAFAE3D2E0}" srcId="{FC93BF06-3F4F-4847-8D7C-66A4D9E4B6BD}" destId="{DA2853DB-8300-4ABA-99F0-77EB547D613B}" srcOrd="9" destOrd="0" parTransId="{88805F85-F288-44E6-B636-668970299507}" sibTransId="{ADC3345D-C783-4DEB-8B04-CBD9F81A0731}"/>
    <dgm:cxn modelId="{409FCD80-37A0-4152-A3F4-EB0934AE660B}" type="presOf" srcId="{644926E2-D397-443E-A568-9D2DC295686D}" destId="{E90ADA9B-F0C2-43B5-BD4C-09E663FEFBAD}" srcOrd="0" destOrd="6" presId="urn:microsoft.com/office/officeart/2005/8/layout/chevron2"/>
    <dgm:cxn modelId="{02084B92-1408-4B49-909F-DBBD6C57170F}" srcId="{FC93BF06-3F4F-4847-8D7C-66A4D9E4B6BD}" destId="{610328CA-AEDD-4BE5-8F28-B8842772BDBB}" srcOrd="3" destOrd="0" parTransId="{553E1737-1DF1-43DC-AEB1-68705E179D0D}" sibTransId="{81179106-5B64-4F7D-BC72-86DA13015256}"/>
    <dgm:cxn modelId="{F7C41797-59F0-4223-9705-6F33697A92E0}" srcId="{FC93BF06-3F4F-4847-8D7C-66A4D9E4B6BD}" destId="{48A49332-4EEE-4018-B404-6EACB7242FB4}" srcOrd="1" destOrd="0" parTransId="{049C8254-6A00-4302-9A43-466D02195478}" sibTransId="{235A4D36-5896-4C98-85C8-9A8736E72D21}"/>
    <dgm:cxn modelId="{E4E23BCC-994B-4DA7-B88C-06D16086D68C}" type="presOf" srcId="{48A49332-4EEE-4018-B404-6EACB7242FB4}" destId="{E90ADA9B-F0C2-43B5-BD4C-09E663FEFBAD}" srcOrd="0" destOrd="1" presId="urn:microsoft.com/office/officeart/2005/8/layout/chevron2"/>
    <dgm:cxn modelId="{AFD249CD-0E7D-4F35-8953-3AFC29BFE416}" type="presOf" srcId="{B52C3164-657C-4E8C-9A2B-B5FB6AAFF0C8}" destId="{E90ADA9B-F0C2-43B5-BD4C-09E663FEFBAD}" srcOrd="0" destOrd="0" presId="urn:microsoft.com/office/officeart/2005/8/layout/chevron2"/>
    <dgm:cxn modelId="{F9B873E2-E2CA-4F49-8513-B8D2DF65167E}" type="presOf" srcId="{06F6D39B-37F7-4A6A-8DBA-D79BFB57234F}" destId="{7F686544-EB5E-4F80-B01D-418E93F8D431}" srcOrd="0" destOrd="0" presId="urn:microsoft.com/office/officeart/2005/8/layout/chevron2"/>
    <dgm:cxn modelId="{6F762FE3-B8EA-429F-92AB-302E486A2E73}" type="presOf" srcId="{DD795553-718D-4944-9A68-9DE8B195E4CD}" destId="{E90ADA9B-F0C2-43B5-BD4C-09E663FEFBAD}" srcOrd="0" destOrd="5" presId="urn:microsoft.com/office/officeart/2005/8/layout/chevron2"/>
    <dgm:cxn modelId="{A9D3FCF7-FF51-4BB8-AA7D-6BDF16BF319F}" srcId="{FC93BF06-3F4F-4847-8D7C-66A4D9E4B6BD}" destId="{5E2F5C71-EB4B-434E-BB07-6D7DDDBEBAFD}" srcOrd="7" destOrd="0" parTransId="{0A1716C9-3B74-4E98-AB28-1EB5158E12B3}" sibTransId="{D26E55E9-FA4A-4D86-9570-C2A40E0E9905}"/>
    <dgm:cxn modelId="{06EEFEFB-DAF2-4A6C-BB88-8B194F6379FA}" srcId="{FC93BF06-3F4F-4847-8D7C-66A4D9E4B6BD}" destId="{EFBEA50A-C30A-4296-BEDD-7B4B99774845}" srcOrd="10" destOrd="0" parTransId="{F48EC5F5-A2FC-4B29-BCBC-CBF6FB13BFDB}" sibTransId="{B16AABBA-F404-4815-8A25-9D166110027E}"/>
    <dgm:cxn modelId="{AA1FA93B-B8E8-4006-8A9B-D08665DA314F}" type="presParOf" srcId="{7F686544-EB5E-4F80-B01D-418E93F8D431}" destId="{ABE4816B-6487-4F22-8993-CDE387FA7D07}" srcOrd="0" destOrd="0" presId="urn:microsoft.com/office/officeart/2005/8/layout/chevron2"/>
    <dgm:cxn modelId="{5CB29B9A-DCDE-46F5-BDA2-3B8DB3FC6E1F}" type="presParOf" srcId="{ABE4816B-6487-4F22-8993-CDE387FA7D07}" destId="{D35E164D-C65D-44A3-AA8E-60211DE4B623}" srcOrd="0" destOrd="0" presId="urn:microsoft.com/office/officeart/2005/8/layout/chevron2"/>
    <dgm:cxn modelId="{E7AE887C-CB70-40B7-8B8C-F723E9900F48}" type="presParOf" srcId="{ABE4816B-6487-4F22-8993-CDE387FA7D07}" destId="{E90ADA9B-F0C2-43B5-BD4C-09E663FEFBA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6_1" csCatId="accent6" phldr="1"/>
      <dgm:spPr/>
      <dgm:t>
        <a:bodyPr/>
        <a:lstStyle/>
        <a:p>
          <a:endParaRPr lang="en-US"/>
        </a:p>
      </dgm:t>
    </dgm:pt>
    <dgm:pt modelId="{26B8AC01-0C1A-4835-98DF-659EBE979A5E}">
      <dgm:prSet phldrT="[Text]" custT="1"/>
      <dgm:spPr>
        <a:xfrm>
          <a:off x="0" y="2137"/>
          <a:ext cx="1887912" cy="1157174"/>
        </a:xfrm>
        <a:prstGeom prst="roundRect">
          <a:avLst/>
        </a:prstGeom>
      </dgm:spPr>
      <dgm:t>
        <a:bodyPr/>
        <a:lstStyle/>
        <a:p>
          <a:pPr>
            <a:buNone/>
          </a:pPr>
          <a:r>
            <a:rPr lang="en-GB" sz="1800" b="0" dirty="0">
              <a:latin typeface="Calibri" panose="020F0502020204030204" pitchFamily="34" charset="0"/>
              <a:cs typeface="Calibri" panose="020F0502020204030204" pitchFamily="34" charset="0"/>
            </a:rPr>
            <a:t>All learners made progress in their latest spelling assessment.</a:t>
          </a:r>
          <a:endParaRPr lang="en-US" sz="1800" b="0" dirty="0">
            <a:latin typeface="+mn-lt"/>
            <a:ea typeface="+mn-ea"/>
            <a:cs typeface="+mn-cs"/>
          </a:endParaRPr>
        </a:p>
      </dgm:t>
      <dgm:extLst>
        <a:ext uri="{E40237B7-FDA0-4F09-8148-C483321AD2D9}">
          <dgm14:cNvPr xmlns:dgm14="http://schemas.microsoft.com/office/drawing/2010/diagram" id="0" name="" descr="box with an arrow All learners made progress in their latest spelling assessment.&#10;" title="Learners progress box with arrow"/>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1" custScaleX="209894">
        <dgm:presLayoutVars>
          <dgm:bulletEnabled val="1"/>
        </dgm:presLayoutVars>
      </dgm:prSet>
      <dgm:spPr/>
    </dgm:pt>
    <dgm:pt modelId="{46FD3241-F586-4FAA-A8FD-80E034533244}" type="pres">
      <dgm:prSet presAssocID="{26B8AC01-0C1A-4835-98DF-659EBE979A5E}" presName="childShp" presStyleLbl="bgAccFollowNode1" presStyleIdx="0" presStyleCnt="1">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EC1D7AD5-035C-4AA8-9D23-4BAAD71A5575}" type="presOf" srcId="{26B8AC01-0C1A-4835-98DF-659EBE979A5E}" destId="{0A829682-95DA-4A41-BF80-1FAA33BE4542}" srcOrd="0" destOrd="0" presId="urn:microsoft.com/office/officeart/2005/8/layout/vList6"/>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6_1" csCatId="accent6" phldr="1"/>
      <dgm:spPr/>
      <dgm:t>
        <a:bodyPr/>
        <a:lstStyle/>
        <a:p>
          <a:endParaRPr lang="en-US"/>
        </a:p>
      </dgm:t>
    </dgm:pt>
    <dgm:pt modelId="{26B8AC01-0C1A-4835-98DF-659EBE979A5E}">
      <dgm:prSet phldrT="[Text]" custT="1"/>
      <dgm:spPr>
        <a:xfrm>
          <a:off x="0" y="2137"/>
          <a:ext cx="1887912" cy="1157174"/>
        </a:xfrm>
        <a:prstGeom prst="roundRect">
          <a:avLst/>
        </a:prstGeom>
      </dgm:spPr>
      <dgm:t>
        <a:bodyPr/>
        <a:lstStyle/>
        <a:p>
          <a:pPr>
            <a:buNone/>
          </a:pPr>
          <a:r>
            <a:rPr lang="en-GB" sz="1800" b="0" dirty="0">
              <a:latin typeface="Calibri" panose="020F0502020204030204" pitchFamily="34" charset="0"/>
              <a:cs typeface="Calibri" panose="020F0502020204030204" pitchFamily="34" charset="0"/>
            </a:rPr>
            <a:t>80% of parents and carers said that more homework should be sent home.</a:t>
          </a:r>
          <a:endParaRPr lang="en-US" sz="1800" b="0" dirty="0">
            <a:latin typeface="+mn-lt"/>
            <a:ea typeface="+mn-ea"/>
            <a:cs typeface="+mn-cs"/>
          </a:endParaRPr>
        </a:p>
      </dgm:t>
      <dgm:extLst>
        <a:ext uri="{E40237B7-FDA0-4F09-8148-C483321AD2D9}">
          <dgm14:cNvPr xmlns:dgm14="http://schemas.microsoft.com/office/drawing/2010/diagram" id="0" name="" descr="80% of parents and carers said that more homework should be sent home.&#10;" title="parents and carers box with an arrow"/>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1" custScaleX="209894">
        <dgm:presLayoutVars>
          <dgm:bulletEnabled val="1"/>
        </dgm:presLayoutVars>
      </dgm:prSet>
      <dgm:spPr/>
    </dgm:pt>
    <dgm:pt modelId="{46FD3241-F586-4FAA-A8FD-80E034533244}" type="pres">
      <dgm:prSet presAssocID="{26B8AC01-0C1A-4835-98DF-659EBE979A5E}" presName="childShp" presStyleLbl="bgAccFollowNode1" presStyleIdx="0" presStyleCnt="1">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EC1D7AD5-035C-4AA8-9D23-4BAAD71A5575}" type="presOf" srcId="{26B8AC01-0C1A-4835-98DF-659EBE979A5E}" destId="{0A829682-95DA-4A41-BF80-1FAA33BE4542}" srcOrd="0" destOrd="0" presId="urn:microsoft.com/office/officeart/2005/8/layout/vList6"/>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6_1" csCatId="accent6" phldr="1"/>
      <dgm:spPr/>
      <dgm:t>
        <a:bodyPr/>
        <a:lstStyle/>
        <a:p>
          <a:endParaRPr lang="en-US"/>
        </a:p>
      </dgm:t>
    </dgm:pt>
    <dgm:pt modelId="{26B8AC01-0C1A-4835-98DF-659EBE979A5E}">
      <dgm:prSet phldrT="[Text]" custT="1"/>
      <dgm:spPr>
        <a:xfrm>
          <a:off x="0" y="2137"/>
          <a:ext cx="1887912" cy="1157174"/>
        </a:xfrm>
        <a:prstGeom prst="roundRect">
          <a:avLst/>
        </a:prstGeom>
      </dgm:spPr>
      <dgm:t>
        <a:bodyPr/>
        <a:lstStyle/>
        <a:p>
          <a:pPr>
            <a:buNone/>
          </a:pPr>
          <a:r>
            <a:rPr lang="en-US" sz="1800" b="0">
              <a:latin typeface="Calibri" panose="020F0502020204030204" pitchFamily="34" charset="0"/>
              <a:ea typeface="+mn-ea"/>
              <a:cs typeface="Calibri" panose="020F0502020204030204" pitchFamily="34" charset="0"/>
            </a:rPr>
            <a:t>100% of girls achieved third level in writing.</a:t>
          </a:r>
        </a:p>
      </dgm:t>
      <dgm:extLst>
        <a:ext uri="{E40237B7-FDA0-4F09-8148-C483321AD2D9}">
          <dgm14:cNvPr xmlns:dgm14="http://schemas.microsoft.com/office/drawing/2010/diagram" id="0" name="" descr="100% of girls achieved third level in writing.&#10;" title="girls achieving box with an arrow"/>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1" custScaleX="209894">
        <dgm:presLayoutVars>
          <dgm:bulletEnabled val="1"/>
        </dgm:presLayoutVars>
      </dgm:prSet>
      <dgm:spPr/>
    </dgm:pt>
    <dgm:pt modelId="{46FD3241-F586-4FAA-A8FD-80E034533244}" type="pres">
      <dgm:prSet presAssocID="{26B8AC01-0C1A-4835-98DF-659EBE979A5E}" presName="childShp" presStyleLbl="bgAccFollowNode1" presStyleIdx="0" presStyleCnt="1">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EC1D7AD5-035C-4AA8-9D23-4BAAD71A5575}" type="presOf" srcId="{26B8AC01-0C1A-4835-98DF-659EBE979A5E}" destId="{0A829682-95DA-4A41-BF80-1FAA33BE4542}" srcOrd="0" destOrd="0" presId="urn:microsoft.com/office/officeart/2005/8/layout/vList6"/>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2738" y="-937410"/>
          <a:ext cx="7293488" cy="7293488"/>
        </a:xfrm>
        <a:prstGeom prst="blockArc">
          <a:avLst>
            <a:gd name="adj1" fmla="val 18900000"/>
            <a:gd name="adj2" fmla="val 2700000"/>
            <a:gd name="adj3" fmla="val 296"/>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B25B1-96C3-48D8-AC49-C364E323036B}">
      <dsp:nvSpPr>
        <dsp:cNvPr id="0" name=""/>
        <dsp:cNvSpPr/>
      </dsp:nvSpPr>
      <dsp:spPr>
        <a:xfrm>
          <a:off x="380119" y="246332"/>
          <a:ext cx="10404048"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Data definitions and the bigger picture</a:t>
          </a:r>
        </a:p>
      </dsp:txBody>
      <dsp:txXfrm>
        <a:off x="380119" y="246332"/>
        <a:ext cx="10404048" cy="492448"/>
      </dsp:txXfrm>
    </dsp:sp>
    <dsp:sp modelId="{713BC07F-E10F-4865-8180-5CB7402C0935}">
      <dsp:nvSpPr>
        <dsp:cNvPr id="0" name=""/>
        <dsp:cNvSpPr/>
      </dsp:nvSpPr>
      <dsp:spPr>
        <a:xfrm>
          <a:off x="72339" y="184776"/>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BC8B5D2-3057-4968-B101-DA5FA9D91802}">
      <dsp:nvSpPr>
        <dsp:cNvPr id="0" name=""/>
        <dsp:cNvSpPr/>
      </dsp:nvSpPr>
      <dsp:spPr>
        <a:xfrm>
          <a:off x="826075" y="985438"/>
          <a:ext cx="9958092"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National guidance and research</a:t>
          </a:r>
        </a:p>
      </dsp:txBody>
      <dsp:txXfrm>
        <a:off x="826075" y="985438"/>
        <a:ext cx="9958092" cy="492448"/>
      </dsp:txXfrm>
    </dsp:sp>
    <dsp:sp modelId="{84B16BD2-BC88-4E10-9E43-6D6BE4C2FED5}">
      <dsp:nvSpPr>
        <dsp:cNvPr id="0" name=""/>
        <dsp:cNvSpPr/>
      </dsp:nvSpPr>
      <dsp:spPr>
        <a:xfrm>
          <a:off x="518295" y="923882"/>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A2D5741-F1AC-4AFA-9BCE-995A30C9D094}">
      <dsp:nvSpPr>
        <dsp:cNvPr id="0" name=""/>
        <dsp:cNvSpPr/>
      </dsp:nvSpPr>
      <dsp:spPr>
        <a:xfrm>
          <a:off x="1070457" y="1724003"/>
          <a:ext cx="9713710"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The purpose of using data </a:t>
          </a:r>
        </a:p>
      </dsp:txBody>
      <dsp:txXfrm>
        <a:off x="1070457" y="1724003"/>
        <a:ext cx="9713710" cy="492448"/>
      </dsp:txXfrm>
    </dsp:sp>
    <dsp:sp modelId="{1354DD78-EAD9-4D08-9D4B-45C0F8ABE7DF}">
      <dsp:nvSpPr>
        <dsp:cNvPr id="0" name=""/>
        <dsp:cNvSpPr/>
      </dsp:nvSpPr>
      <dsp:spPr>
        <a:xfrm>
          <a:off x="762677" y="1662447"/>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56C2A1F-2A89-409F-9E25-D8FA41771365}">
      <dsp:nvSpPr>
        <dsp:cNvPr id="0" name=""/>
        <dsp:cNvSpPr/>
      </dsp:nvSpPr>
      <dsp:spPr>
        <a:xfrm>
          <a:off x="1148486" y="2463109"/>
          <a:ext cx="9635681"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Big and small data</a:t>
          </a:r>
        </a:p>
      </dsp:txBody>
      <dsp:txXfrm>
        <a:off x="1148486" y="2463109"/>
        <a:ext cx="9635681" cy="492448"/>
      </dsp:txXfrm>
    </dsp:sp>
    <dsp:sp modelId="{50719DB5-5558-44D0-AF6C-79E035AAA8E9}">
      <dsp:nvSpPr>
        <dsp:cNvPr id="0" name=""/>
        <dsp:cNvSpPr/>
      </dsp:nvSpPr>
      <dsp:spPr>
        <a:xfrm>
          <a:off x="840706" y="2401553"/>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7EBA579-DA75-4BFB-9B38-838BA1D55453}">
      <dsp:nvSpPr>
        <dsp:cNvPr id="0" name=""/>
        <dsp:cNvSpPr/>
      </dsp:nvSpPr>
      <dsp:spPr>
        <a:xfrm>
          <a:off x="1070457" y="3202215"/>
          <a:ext cx="9713710"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Data bias and limitations</a:t>
          </a:r>
        </a:p>
      </dsp:txBody>
      <dsp:txXfrm>
        <a:off x="1070457" y="3202215"/>
        <a:ext cx="9713710" cy="492448"/>
      </dsp:txXfrm>
    </dsp:sp>
    <dsp:sp modelId="{53A47033-DFB9-4D49-881A-2B2B4002F6FF}">
      <dsp:nvSpPr>
        <dsp:cNvPr id="0" name=""/>
        <dsp:cNvSpPr/>
      </dsp:nvSpPr>
      <dsp:spPr>
        <a:xfrm>
          <a:off x="762677" y="3140659"/>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73F172B-AECC-4382-B524-4F98DE66DDC7}">
      <dsp:nvSpPr>
        <dsp:cNvPr id="0" name=""/>
        <dsp:cNvSpPr/>
      </dsp:nvSpPr>
      <dsp:spPr>
        <a:xfrm>
          <a:off x="826075" y="3940779"/>
          <a:ext cx="9958092"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Impact of data</a:t>
          </a:r>
        </a:p>
      </dsp:txBody>
      <dsp:txXfrm>
        <a:off x="826075" y="3940779"/>
        <a:ext cx="9958092" cy="492448"/>
      </dsp:txXfrm>
    </dsp:sp>
    <dsp:sp modelId="{7EC62169-A914-4249-AC8E-FE390D3D14B5}">
      <dsp:nvSpPr>
        <dsp:cNvPr id="0" name=""/>
        <dsp:cNvSpPr/>
      </dsp:nvSpPr>
      <dsp:spPr>
        <a:xfrm>
          <a:off x="518295" y="3879223"/>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A1D8CD5-7C8A-4D5F-AC43-3A37BE92745E}">
      <dsp:nvSpPr>
        <dsp:cNvPr id="0" name=""/>
        <dsp:cNvSpPr/>
      </dsp:nvSpPr>
      <dsp:spPr>
        <a:xfrm>
          <a:off x="380119" y="4679885"/>
          <a:ext cx="10404048" cy="492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latin typeface="Calibri" panose="020F0502020204030204" pitchFamily="34" charset="0"/>
              <a:cs typeface="Calibri" panose="020F0502020204030204" pitchFamily="34" charset="0"/>
            </a:rPr>
            <a:t>Reflections</a:t>
          </a:r>
        </a:p>
      </dsp:txBody>
      <dsp:txXfrm>
        <a:off x="380119" y="4679885"/>
        <a:ext cx="10404048" cy="492448"/>
      </dsp:txXfrm>
    </dsp:sp>
    <dsp:sp modelId="{F3DAEB39-C06D-43B2-8A2D-3F3F76033EA7}">
      <dsp:nvSpPr>
        <dsp:cNvPr id="0" name=""/>
        <dsp:cNvSpPr/>
      </dsp:nvSpPr>
      <dsp:spPr>
        <a:xfrm>
          <a:off x="72339" y="4618329"/>
          <a:ext cx="615560" cy="61556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1919736" y="1976"/>
          <a:ext cx="2879604" cy="107012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0" y="1976"/>
          <a:ext cx="1919736" cy="10701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ea typeface="+mn-ea"/>
              <a:cs typeface="Calibri"/>
            </a:rPr>
            <a:t>To diagnose needs</a:t>
          </a:r>
        </a:p>
      </dsp:txBody>
      <dsp:txXfrm>
        <a:off x="52239" y="54215"/>
        <a:ext cx="1815258" cy="965644"/>
      </dsp:txXfrm>
    </dsp:sp>
    <dsp:sp modelId="{4A1EFCE1-98D9-49C9-8255-73C7EF5CB328}">
      <dsp:nvSpPr>
        <dsp:cNvPr id="0" name=""/>
        <dsp:cNvSpPr/>
      </dsp:nvSpPr>
      <dsp:spPr>
        <a:xfrm>
          <a:off x="1919736" y="1179111"/>
          <a:ext cx="2879604" cy="107012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4CF7F-3A49-4AC2-80FF-FF2BEA02A32A}">
      <dsp:nvSpPr>
        <dsp:cNvPr id="0" name=""/>
        <dsp:cNvSpPr/>
      </dsp:nvSpPr>
      <dsp:spPr>
        <a:xfrm>
          <a:off x="0" y="1179111"/>
          <a:ext cx="1919736" cy="10701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ea typeface="+mn-ea"/>
              <a:cs typeface="Calibri"/>
            </a:rPr>
            <a:t>To inform planning</a:t>
          </a:r>
        </a:p>
      </dsp:txBody>
      <dsp:txXfrm>
        <a:off x="52239" y="1231350"/>
        <a:ext cx="1815258" cy="965644"/>
      </dsp:txXfrm>
    </dsp:sp>
    <dsp:sp modelId="{18C88AF4-D0C6-4124-9EDA-362CA5BDBECE}">
      <dsp:nvSpPr>
        <dsp:cNvPr id="0" name=""/>
        <dsp:cNvSpPr/>
      </dsp:nvSpPr>
      <dsp:spPr>
        <a:xfrm>
          <a:off x="1867999" y="2356245"/>
          <a:ext cx="2879604" cy="107012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B5B56D-8717-4D4B-859A-D86D284FB25F}">
      <dsp:nvSpPr>
        <dsp:cNvPr id="0" name=""/>
        <dsp:cNvSpPr/>
      </dsp:nvSpPr>
      <dsp:spPr>
        <a:xfrm>
          <a:off x="0" y="2356245"/>
          <a:ext cx="1919736" cy="10701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a:ea typeface="+mn-ea"/>
              <a:cs typeface="Calibri"/>
            </a:rPr>
            <a:t>To understand progress or otherwise </a:t>
          </a:r>
        </a:p>
      </dsp:txBody>
      <dsp:txXfrm>
        <a:off x="52239" y="2408484"/>
        <a:ext cx="1815258" cy="965644"/>
      </dsp:txXfrm>
    </dsp:sp>
    <dsp:sp modelId="{785B8091-29C8-482C-AD59-CAA9B103740C}">
      <dsp:nvSpPr>
        <dsp:cNvPr id="0" name=""/>
        <dsp:cNvSpPr/>
      </dsp:nvSpPr>
      <dsp:spPr>
        <a:xfrm>
          <a:off x="1919736" y="3533380"/>
          <a:ext cx="2879604" cy="107012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8FC38-F653-46D1-8783-DAEED05BECAB}">
      <dsp:nvSpPr>
        <dsp:cNvPr id="0" name=""/>
        <dsp:cNvSpPr/>
      </dsp:nvSpPr>
      <dsp:spPr>
        <a:xfrm>
          <a:off x="0" y="3533380"/>
          <a:ext cx="1919736" cy="10701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ea typeface="+mn-ea"/>
              <a:cs typeface="Calibri"/>
            </a:rPr>
            <a:t>To identify next steps</a:t>
          </a:r>
        </a:p>
      </dsp:txBody>
      <dsp:txXfrm>
        <a:off x="52239" y="3585619"/>
        <a:ext cx="1815258" cy="965644"/>
      </dsp:txXfrm>
    </dsp:sp>
    <dsp:sp modelId="{615A50D0-F9EA-47B2-BC63-0FCDE7C6B2A7}">
      <dsp:nvSpPr>
        <dsp:cNvPr id="0" name=""/>
        <dsp:cNvSpPr/>
      </dsp:nvSpPr>
      <dsp:spPr>
        <a:xfrm>
          <a:off x="1919736" y="4710515"/>
          <a:ext cx="2879604" cy="107012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0F629-CF4D-4040-A227-A0C314A803AC}">
      <dsp:nvSpPr>
        <dsp:cNvPr id="0" name=""/>
        <dsp:cNvSpPr/>
      </dsp:nvSpPr>
      <dsp:spPr>
        <a:xfrm>
          <a:off x="0" y="4710515"/>
          <a:ext cx="1919736" cy="107012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ea typeface="+mn-ea"/>
              <a:cs typeface="Calibri"/>
            </a:rPr>
            <a:t>To measure the impact of interventions and approaches</a:t>
          </a:r>
        </a:p>
      </dsp:txBody>
      <dsp:txXfrm>
        <a:off x="52239" y="4762754"/>
        <a:ext cx="1815258" cy="965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FCF0F-1033-44D1-858F-4544D2EE47A8}">
      <dsp:nvSpPr>
        <dsp:cNvPr id="0" name=""/>
        <dsp:cNvSpPr/>
      </dsp:nvSpPr>
      <dsp:spPr>
        <a:xfrm>
          <a:off x="0" y="4509564"/>
          <a:ext cx="6194051" cy="73983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solidFill>
                <a:srgbClr val="444444"/>
              </a:solidFill>
              <a:latin typeface="Calibri"/>
              <a:ea typeface="Calibri"/>
              <a:cs typeface="Calibri"/>
            </a:rPr>
            <a:t>To measure the impact of interventions </a:t>
          </a:r>
        </a:p>
        <a:p>
          <a:pPr marL="0" lvl="0" indent="0" algn="ctr" defTabSz="800100" rtl="0">
            <a:lnSpc>
              <a:spcPct val="90000"/>
            </a:lnSpc>
            <a:spcBef>
              <a:spcPct val="0"/>
            </a:spcBef>
            <a:spcAft>
              <a:spcPct val="35000"/>
            </a:spcAft>
            <a:buNone/>
          </a:pPr>
          <a:r>
            <a:rPr lang="en-US" sz="1800" kern="1200">
              <a:solidFill>
                <a:srgbClr val="444444"/>
              </a:solidFill>
              <a:latin typeface="Calibri"/>
              <a:ea typeface="Calibri"/>
              <a:cs typeface="Calibri"/>
            </a:rPr>
            <a:t>                                        and approaches      </a:t>
          </a:r>
          <a:r>
            <a:rPr lang="en-US" sz="1500" kern="1200">
              <a:solidFill>
                <a:srgbClr val="444444"/>
              </a:solidFill>
              <a:latin typeface="Calibri"/>
              <a:ea typeface="Calibri"/>
              <a:cs typeface="Calibri"/>
            </a:rPr>
            <a:t>                                               </a:t>
          </a:r>
          <a:endParaRPr lang="en-GB" sz="1500" kern="1200">
            <a:solidFill>
              <a:srgbClr val="444444"/>
            </a:solidFill>
            <a:latin typeface="Calibri"/>
            <a:ea typeface="Calibri"/>
            <a:cs typeface="Calibri"/>
          </a:endParaRPr>
        </a:p>
      </dsp:txBody>
      <dsp:txXfrm>
        <a:off x="0" y="4509564"/>
        <a:ext cx="6194051" cy="739831"/>
      </dsp:txXfrm>
    </dsp:sp>
    <dsp:sp modelId="{107CA28A-B106-4BB6-8DBC-F2FE7A58D111}">
      <dsp:nvSpPr>
        <dsp:cNvPr id="0" name=""/>
        <dsp:cNvSpPr/>
      </dsp:nvSpPr>
      <dsp:spPr>
        <a:xfrm rot="10800000">
          <a:off x="0" y="3382801"/>
          <a:ext cx="6194051" cy="1137861"/>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identify next steps</a:t>
          </a:r>
        </a:p>
      </dsp:txBody>
      <dsp:txXfrm rot="10800000">
        <a:off x="0" y="3382801"/>
        <a:ext cx="6194051" cy="739348"/>
      </dsp:txXfrm>
    </dsp:sp>
    <dsp:sp modelId="{D75DB619-7F08-4B8C-B912-EC52016C5B4C}">
      <dsp:nvSpPr>
        <dsp:cNvPr id="0" name=""/>
        <dsp:cNvSpPr/>
      </dsp:nvSpPr>
      <dsp:spPr>
        <a:xfrm rot="10800000">
          <a:off x="0" y="2256037"/>
          <a:ext cx="6194051" cy="1137861"/>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understand progress or otherwise </a:t>
          </a:r>
        </a:p>
      </dsp:txBody>
      <dsp:txXfrm rot="10800000">
        <a:off x="0" y="2256037"/>
        <a:ext cx="6194051" cy="739348"/>
      </dsp:txXfrm>
    </dsp:sp>
    <dsp:sp modelId="{B4DE7ED7-FA23-4BCA-B77F-CDC7F748411F}">
      <dsp:nvSpPr>
        <dsp:cNvPr id="0" name=""/>
        <dsp:cNvSpPr/>
      </dsp:nvSpPr>
      <dsp:spPr>
        <a:xfrm rot="10800000">
          <a:off x="0" y="1129274"/>
          <a:ext cx="6194051" cy="1137861"/>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inform planning</a:t>
          </a:r>
        </a:p>
      </dsp:txBody>
      <dsp:txXfrm rot="10800000">
        <a:off x="0" y="1129274"/>
        <a:ext cx="6194051" cy="739348"/>
      </dsp:txXfrm>
    </dsp:sp>
    <dsp:sp modelId="{DE473204-C65D-415B-8E98-9A9886FB2B45}">
      <dsp:nvSpPr>
        <dsp:cNvPr id="0" name=""/>
        <dsp:cNvSpPr/>
      </dsp:nvSpPr>
      <dsp:spPr>
        <a:xfrm rot="10800000">
          <a:off x="0" y="2510"/>
          <a:ext cx="6194051" cy="1137861"/>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solidFill>
                <a:srgbClr val="444444"/>
              </a:solidFill>
              <a:latin typeface="Calibri"/>
              <a:ea typeface="Calibri"/>
              <a:cs typeface="Calibri"/>
            </a:rPr>
            <a:t>To diagnose needs</a:t>
          </a:r>
        </a:p>
      </dsp:txBody>
      <dsp:txXfrm rot="10800000">
        <a:off x="0" y="2510"/>
        <a:ext cx="6194051" cy="739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5DAFB-57D9-4B2C-A019-AC25B0B072EC}">
      <dsp:nvSpPr>
        <dsp:cNvPr id="0" name=""/>
        <dsp:cNvSpPr/>
      </dsp:nvSpPr>
      <dsp:spPr>
        <a:xfrm rot="5400000">
          <a:off x="-405386" y="408360"/>
          <a:ext cx="2702573" cy="1891801"/>
        </a:xfrm>
        <a:prstGeom prst="chevr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a:ea typeface="Calibri"/>
              <a:cs typeface="Calibri"/>
            </a:rPr>
            <a:t>LA Literacy</a:t>
          </a:r>
        </a:p>
      </dsp:txBody>
      <dsp:txXfrm rot="-5400000">
        <a:off x="1" y="948875"/>
        <a:ext cx="1891801" cy="810772"/>
      </dsp:txXfrm>
    </dsp:sp>
    <dsp:sp modelId="{4BDB043C-AE8D-4D49-B922-27AC1B781E44}">
      <dsp:nvSpPr>
        <dsp:cNvPr id="0" name=""/>
        <dsp:cNvSpPr/>
      </dsp:nvSpPr>
      <dsp:spPr>
        <a:xfrm rot="5400000">
          <a:off x="5690567" y="-3798765"/>
          <a:ext cx="1756672" cy="9354204"/>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libri"/>
              <a:ea typeface="Calibri"/>
              <a:cs typeface="Calibri"/>
            </a:rPr>
            <a:t>Identify schools with lowest literacy attainment.</a:t>
          </a:r>
        </a:p>
        <a:p>
          <a:pPr marL="171450" lvl="1" indent="-171450" algn="l" defTabSz="800100" rtl="0">
            <a:lnSpc>
              <a:spcPct val="90000"/>
            </a:lnSpc>
            <a:spcBef>
              <a:spcPct val="0"/>
            </a:spcBef>
            <a:spcAft>
              <a:spcPct val="15000"/>
            </a:spcAft>
            <a:buChar char="•"/>
          </a:pPr>
          <a:r>
            <a:rPr lang="en-US" sz="1800" kern="1200" dirty="0">
              <a:latin typeface="Calibri"/>
              <a:ea typeface="Calibri"/>
              <a:cs typeface="Calibri"/>
            </a:rPr>
            <a:t>Identify the patterns – area of literacy, groups across the LA. </a:t>
          </a:r>
        </a:p>
        <a:p>
          <a:pPr marL="171450" lvl="1" indent="-171450" algn="l" defTabSz="800100" rtl="0">
            <a:lnSpc>
              <a:spcPct val="90000"/>
            </a:lnSpc>
            <a:spcBef>
              <a:spcPct val="0"/>
            </a:spcBef>
            <a:spcAft>
              <a:spcPct val="15000"/>
            </a:spcAft>
            <a:buChar char="•"/>
          </a:pPr>
          <a:r>
            <a:rPr lang="en-US" sz="1800" kern="1200" dirty="0">
              <a:latin typeface="Calibri"/>
              <a:ea typeface="Calibri"/>
              <a:cs typeface="Calibri"/>
            </a:rPr>
            <a:t>Offer targeted / universal support and challenge. </a:t>
          </a:r>
        </a:p>
      </dsp:txBody>
      <dsp:txXfrm rot="-5400000">
        <a:off x="1891801" y="85755"/>
        <a:ext cx="9268450" cy="1585164"/>
      </dsp:txXfrm>
    </dsp:sp>
    <dsp:sp modelId="{97A04ED8-079F-4DA9-B31A-8EAF5C4B8FE2}">
      <dsp:nvSpPr>
        <dsp:cNvPr id="0" name=""/>
        <dsp:cNvSpPr/>
      </dsp:nvSpPr>
      <dsp:spPr>
        <a:xfrm rot="5400000">
          <a:off x="-405386" y="3335932"/>
          <a:ext cx="2702573" cy="1891801"/>
        </a:xfrm>
        <a:prstGeom prst="chevr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alibri" panose="020F0502020204030204" pitchFamily="34" charset="0"/>
            <a:cs typeface="Calibri" panose="020F0502020204030204" pitchFamily="34" charset="0"/>
          </a:endParaRPr>
        </a:p>
        <a:p>
          <a:pPr marL="0" lvl="0" indent="0" algn="ctr" defTabSz="711200" rtl="0">
            <a:lnSpc>
              <a:spcPct val="90000"/>
            </a:lnSpc>
            <a:spcBef>
              <a:spcPct val="0"/>
            </a:spcBef>
            <a:spcAft>
              <a:spcPct val="35000"/>
            </a:spcAft>
            <a:buNone/>
          </a:pPr>
          <a:r>
            <a:rPr lang="en-US" sz="1600" kern="1200" dirty="0">
              <a:latin typeface="Calibri"/>
              <a:ea typeface="Calibri"/>
              <a:cs typeface="Calibri"/>
            </a:rPr>
            <a:t>Whole School </a:t>
          </a:r>
        </a:p>
        <a:p>
          <a:pPr marL="0" lvl="0" indent="0" algn="ctr" defTabSz="711200">
            <a:lnSpc>
              <a:spcPct val="90000"/>
            </a:lnSpc>
            <a:spcBef>
              <a:spcPct val="0"/>
            </a:spcBef>
            <a:spcAft>
              <a:spcPct val="35000"/>
            </a:spcAft>
            <a:buNone/>
          </a:pPr>
          <a:r>
            <a:rPr lang="en-US" sz="1600" kern="1200" dirty="0">
              <a:latin typeface="Calibri"/>
              <a:ea typeface="Calibri"/>
              <a:cs typeface="Calibri"/>
            </a:rPr>
            <a:t>Literacy</a:t>
          </a:r>
        </a:p>
      </dsp:txBody>
      <dsp:txXfrm rot="-5400000">
        <a:off x="1" y="3876447"/>
        <a:ext cx="1891801" cy="810772"/>
      </dsp:txXfrm>
    </dsp:sp>
    <dsp:sp modelId="{10D9FFD6-F153-49F2-9026-9DD8EB4B9EF3}">
      <dsp:nvSpPr>
        <dsp:cNvPr id="0" name=""/>
        <dsp:cNvSpPr/>
      </dsp:nvSpPr>
      <dsp:spPr>
        <a:xfrm rot="5400000">
          <a:off x="5208242" y="-1051742"/>
          <a:ext cx="2721322" cy="9354204"/>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Identify patterns across school: cohorts, groups of learners. </a:t>
          </a:r>
        </a:p>
        <a:p>
          <a:pPr marL="171450" lvl="1" indent="-171450" algn="l" defTabSz="800100">
            <a:lnSpc>
              <a:spcPct val="90000"/>
            </a:lnSpc>
            <a:spcBef>
              <a:spcPct val="0"/>
            </a:spcBef>
            <a:spcAft>
              <a:spcPct val="15000"/>
            </a:spcAft>
            <a:buChar char="•"/>
          </a:pPr>
          <a:r>
            <a:rPr lang="en-US" sz="1800" kern="1200" dirty="0">
              <a:latin typeface="Calibri"/>
              <a:ea typeface="+mn-ea"/>
              <a:cs typeface="Calibri"/>
            </a:rPr>
            <a:t>Intersect data to ask questions about ‘why?’ which may help inform ‘what?’.</a:t>
          </a:r>
        </a:p>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Support a holistic approach as required e.g. pastoral support. </a:t>
          </a:r>
        </a:p>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Tailor expectations, professional learning, support and QA processes to improvement.  </a:t>
          </a:r>
        </a:p>
        <a:p>
          <a:pPr marL="171450" lvl="1" indent="-171450" algn="l" defTabSz="800100" rtl="0">
            <a:lnSpc>
              <a:spcPct val="90000"/>
            </a:lnSpc>
            <a:spcBef>
              <a:spcPct val="0"/>
            </a:spcBef>
            <a:spcAft>
              <a:spcPct val="15000"/>
            </a:spcAft>
            <a:buChar char="•"/>
          </a:pPr>
          <a:r>
            <a:rPr lang="en-US" sz="1800" kern="1200" dirty="0">
              <a:latin typeface="Calibri"/>
              <a:ea typeface="+mn-ea"/>
              <a:cs typeface="Calibri"/>
            </a:rPr>
            <a:t>Progress check ins</a:t>
          </a:r>
          <a:r>
            <a:rPr lang="en-US" sz="1600" kern="1200" dirty="0">
              <a:latin typeface="Calibri"/>
              <a:ea typeface="+mn-ea"/>
              <a:cs typeface="Calibri"/>
            </a:rPr>
            <a:t>. </a:t>
          </a:r>
        </a:p>
      </dsp:txBody>
      <dsp:txXfrm rot="-5400000">
        <a:off x="1891801" y="2397543"/>
        <a:ext cx="9221360" cy="2455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E164D-C65D-44A3-AA8E-60211DE4B623}">
      <dsp:nvSpPr>
        <dsp:cNvPr id="0" name=""/>
        <dsp:cNvSpPr/>
      </dsp:nvSpPr>
      <dsp:spPr>
        <a:xfrm rot="5400000">
          <a:off x="-480854" y="2257050"/>
          <a:ext cx="3205697" cy="2243988"/>
        </a:xfrm>
        <a:prstGeom prst="chevr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a:ea typeface="+mn-ea"/>
              <a:cs typeface="Calibri"/>
            </a:rPr>
            <a:t>Practitioner</a:t>
          </a:r>
        </a:p>
        <a:p>
          <a:pPr marL="0" lvl="0" indent="0" algn="ctr" defTabSz="711200">
            <a:lnSpc>
              <a:spcPct val="90000"/>
            </a:lnSpc>
            <a:spcBef>
              <a:spcPct val="0"/>
            </a:spcBef>
            <a:spcAft>
              <a:spcPct val="35000"/>
            </a:spcAft>
            <a:buNone/>
          </a:pPr>
          <a:r>
            <a:rPr lang="en-US" sz="1600" kern="1200" dirty="0">
              <a:latin typeface="Calibri"/>
              <a:ea typeface="+mn-ea"/>
              <a:cs typeface="Calibri"/>
            </a:rPr>
            <a:t>Literacy</a:t>
          </a:r>
        </a:p>
      </dsp:txBody>
      <dsp:txXfrm rot="-5400000">
        <a:off x="1" y="2898189"/>
        <a:ext cx="2243988" cy="961709"/>
      </dsp:txXfrm>
    </dsp:sp>
    <dsp:sp modelId="{E90ADA9B-F0C2-43B5-BD4C-09E663FEFBAD}">
      <dsp:nvSpPr>
        <dsp:cNvPr id="0" name=""/>
        <dsp:cNvSpPr/>
      </dsp:nvSpPr>
      <dsp:spPr>
        <a:xfrm rot="5400000">
          <a:off x="3931007" y="-1682961"/>
          <a:ext cx="5627979" cy="9002017"/>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ts val="0"/>
            </a:spcAft>
            <a:buChar char="•"/>
          </a:pPr>
          <a:r>
            <a:rPr lang="en-US" sz="1800" kern="1200" dirty="0">
              <a:latin typeface="Calibri"/>
              <a:ea typeface="+mn-ea"/>
              <a:cs typeface="Calibri"/>
            </a:rPr>
            <a:t>Identify specific learners / groups of learners within the class.</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Forensic analysis to identify gaps and needs.  </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Tailor curriculum and pedagogy to learner needs. </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Differentiate to close the gaps. </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Develop learner confidence and enthusiasm. </a:t>
          </a:r>
        </a:p>
        <a:p>
          <a:pPr marL="171450" lvl="1" indent="-171450" algn="l" defTabSz="80010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Daily/weekly monitoring and tracking.</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Ensure high quality feedback that learner engages with. </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Adjust/seek further support as required. </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Moderate / engage in professional dialogue to support learning with colleagues and partners. </a:t>
          </a:r>
        </a:p>
        <a:p>
          <a:pPr marL="171450" lvl="1" indent="-171450" algn="l" defTabSz="800100" rtl="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Apply whole school approaches and training. </a:t>
          </a:r>
        </a:p>
        <a:p>
          <a:pPr marL="171450" lvl="1" indent="-171450" algn="l" defTabSz="800100">
            <a:lnSpc>
              <a:spcPct val="100000"/>
            </a:lnSpc>
            <a:spcBef>
              <a:spcPct val="0"/>
            </a:spcBef>
            <a:spcAft>
              <a:spcPts val="0"/>
            </a:spcAft>
            <a:buChar char="•"/>
          </a:pPr>
          <a:r>
            <a:rPr lang="en-US" sz="1800" kern="1200" dirty="0">
              <a:latin typeface="Calibri" panose="020F0502020204030204" pitchFamily="34" charset="0"/>
              <a:ea typeface="+mn-ea"/>
              <a:cs typeface="Calibri" panose="020F0502020204030204" pitchFamily="34" charset="0"/>
            </a:rPr>
            <a:t>Engage in progress discussions and implement any agreed actions.</a:t>
          </a:r>
        </a:p>
        <a:p>
          <a:pPr marL="171450" lvl="1" indent="-171450" algn="l" defTabSz="800100" rtl="0">
            <a:lnSpc>
              <a:spcPct val="100000"/>
            </a:lnSpc>
            <a:spcBef>
              <a:spcPct val="0"/>
            </a:spcBef>
            <a:spcAft>
              <a:spcPts val="0"/>
            </a:spcAft>
            <a:buChar char="•"/>
          </a:pPr>
          <a:r>
            <a:rPr lang="en-US" sz="1800" kern="1200" dirty="0">
              <a:latin typeface="Calibri"/>
              <a:ea typeface="+mn-ea"/>
              <a:cs typeface="Calibri"/>
            </a:rPr>
            <a:t>Identify next steps. </a:t>
          </a:r>
        </a:p>
      </dsp:txBody>
      <dsp:txXfrm rot="-5400000">
        <a:off x="2243989" y="278792"/>
        <a:ext cx="8727282" cy="5078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2458784" y="0"/>
          <a:ext cx="1756483" cy="109625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950" y="0"/>
          <a:ext cx="2457834" cy="109625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All learners made progress in their latest spelling assessment.</a:t>
          </a:r>
          <a:endParaRPr lang="en-US" sz="1800" b="0" kern="1200" dirty="0">
            <a:latin typeface="+mn-lt"/>
            <a:ea typeface="+mn-ea"/>
            <a:cs typeface="+mn-cs"/>
          </a:endParaRPr>
        </a:p>
      </dsp:txBody>
      <dsp:txXfrm>
        <a:off x="54465" y="53515"/>
        <a:ext cx="2350804" cy="9892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2458784" y="535"/>
          <a:ext cx="1756483" cy="1095186"/>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950" y="535"/>
          <a:ext cx="2457834" cy="109518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80% of parents and carers said that more homework should be sent home.</a:t>
          </a:r>
          <a:endParaRPr lang="en-US" sz="1800" b="0" kern="1200" dirty="0">
            <a:latin typeface="+mn-lt"/>
            <a:ea typeface="+mn-ea"/>
            <a:cs typeface="+mn-cs"/>
          </a:endParaRPr>
        </a:p>
      </dsp:txBody>
      <dsp:txXfrm>
        <a:off x="54413" y="53998"/>
        <a:ext cx="2350908" cy="988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2458784" y="0"/>
          <a:ext cx="1756483" cy="1096257"/>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950" y="0"/>
          <a:ext cx="2457834" cy="109625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a:latin typeface="Calibri" panose="020F0502020204030204" pitchFamily="34" charset="0"/>
              <a:ea typeface="+mn-ea"/>
              <a:cs typeface="Calibri" panose="020F0502020204030204" pitchFamily="34" charset="0"/>
            </a:rPr>
            <a:t>100% of girls achieved third level in writing.</a:t>
          </a:r>
        </a:p>
      </dsp:txBody>
      <dsp:txXfrm>
        <a:off x="54465" y="53515"/>
        <a:ext cx="2350804" cy="9892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01/05/2024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01/05/2024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cation.gov.scot/media/nmhlc0n5/sac-self-evaluation-oct23.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Roboto Light"/>
                <a:cs typeface="Calibri"/>
              </a:rPr>
              <a:t>All information is correct as of May 2024</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Arial" panose="020B0604020202020204" pitchFamily="34" charset="0"/>
            </a:endParaRPr>
          </a:p>
          <a:p>
            <a:pPr>
              <a:lnSpc>
                <a:spcPct val="150000"/>
              </a:lnSpc>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These slides are intended to support senior leaders</a:t>
            </a:r>
            <a:r>
              <a:rPr lang="en-GB">
                <a:solidFill>
                  <a:prstClr val="black"/>
                </a:solidFill>
                <a:ea typeface="Times New Roman" panose="02020603050405020304" pitchFamily="18" charset="0"/>
                <a:cs typeface="Calibri"/>
              </a:rPr>
              <a:t>, </a:t>
            </a: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middle leaders </a:t>
            </a:r>
            <a:r>
              <a:rPr lang="en-GB">
                <a:solidFill>
                  <a:prstClr val="black"/>
                </a:solidFill>
                <a:ea typeface="Times New Roman" panose="02020603050405020304" pitchFamily="18" charset="0"/>
                <a:cs typeface="Calibri"/>
              </a:rPr>
              <a:t>and practitioners in</a:t>
            </a: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 schools and local authorities to explore the effective use of data for improvement. There are a set of six workshops available for delivery to senior leaders and middle leaders and a set of six workshops for delivery to practitioners. The workshops were co-designed with educators from across Scotland and are based on an Education Scotland literature review: </a:t>
            </a:r>
            <a:r>
              <a:rPr lang="en-GB">
                <a:latin typeface="+mn-lt"/>
                <a:hlinkClick r:id="rId3"/>
              </a:rPr>
              <a:t>The Effective use of data for improvement in education</a:t>
            </a:r>
            <a:r>
              <a:rPr lang="en-GB">
                <a:latin typeface="+mn-lt"/>
              </a:rPr>
              <a:t>. The literature review contains six sections outlined below. There is a workshop for each section.</a:t>
            </a:r>
            <a:r>
              <a:rPr lang="en-GB"/>
              <a:t> </a:t>
            </a:r>
            <a:endParaRPr lang="en-GB">
              <a:latin typeface="+mn-lt"/>
              <a:ea typeface="Calibri"/>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Establishing the purpose and use of data</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Defining and classifying data</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Creating effective processes and systems</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Interpreting and analysing data</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Developing a data informed culture</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228600" marR="0" lvl="0" indent="-2286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Using data for improvement</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(hyperlinks for each workshops can be found on the next slide)</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Arial" panose="020B0604020202020204" pitchFamily="34" charset="0"/>
            </a:endParaRPr>
          </a:p>
          <a:p>
            <a:pPr>
              <a:lnSpc>
                <a:spcPct val="150000"/>
              </a:lnSpc>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The PowerPoint is a template that presenters can adapt to suit their own context and style of presenting.</a:t>
            </a:r>
            <a:r>
              <a:rPr lang="en-GB">
                <a:solidFill>
                  <a:prstClr val="black"/>
                </a:solidFill>
                <a:ea typeface="Times New Roman" panose="02020603050405020304" pitchFamily="18" charset="0"/>
                <a:cs typeface="Calibri"/>
              </a:rPr>
              <a:t> </a:t>
            </a: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 The workshops can be delivered individually, or they can be grouped together and delivered in a longer session.</a:t>
            </a:r>
            <a:r>
              <a:rPr lang="en-GB">
                <a:solidFill>
                  <a:prstClr val="black"/>
                </a:solidFill>
                <a:ea typeface="Times New Roman" panose="02020603050405020304" pitchFamily="18" charset="0"/>
                <a:cs typeface="Calibri"/>
              </a:rPr>
              <a:t> </a:t>
            </a: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 Individual workshops have been designed for facilitators to deliver in 1-to-2-hour sessions.</a:t>
            </a:r>
            <a:r>
              <a:rPr lang="en-GB">
                <a:solidFill>
                  <a:prstClr val="black"/>
                </a:solidFill>
                <a:ea typeface="Times New Roman" panose="02020603050405020304" pitchFamily="18" charset="0"/>
                <a:cs typeface="Calibri"/>
              </a:rPr>
              <a:t> </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Arial" panose="020B0604020202020204" pitchFamily="34" charset="0"/>
            </a:endParaRPr>
          </a:p>
          <a:p>
            <a:pPr>
              <a:lnSpc>
                <a:spcPct val="150000"/>
              </a:lnSpc>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Within the slide notes key messages, suggested tasks, ‘talking-points’ and challenge questions are included.</a:t>
            </a:r>
            <a:r>
              <a:rPr lang="en-GB">
                <a:solidFill>
                  <a:prstClr val="black"/>
                </a:solidFill>
                <a:ea typeface="Times New Roman" panose="02020603050405020304" pitchFamily="18" charset="0"/>
                <a:cs typeface="Calibri"/>
              </a:rPr>
              <a:t> </a:t>
            </a:r>
            <a:endParaRPr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Arial" panose="020B0604020202020204" pitchFamily="34" charset="0"/>
            </a:endParaRPr>
          </a:p>
          <a:p>
            <a:pPr>
              <a:lnSpc>
                <a:spcPct val="150000"/>
              </a:lnSpc>
              <a:defRPr/>
            </a:pPr>
            <a:r>
              <a:rPr kumimoji="0" lang="en-GB" sz="1200" b="0" i="0" u="none" strike="noStrike" kern="1200" cap="none" spc="0" normalizeH="0" baseline="0" noProof="0">
                <a:ln>
                  <a:noFill/>
                </a:ln>
                <a:solidFill>
                  <a:prstClr val="black"/>
                </a:solidFill>
                <a:effectLst/>
                <a:uLnTx/>
                <a:uFillTx/>
                <a:latin typeface="+mn-lt"/>
                <a:ea typeface="Times New Roman" panose="02020603050405020304" pitchFamily="18" charset="0"/>
                <a:cs typeface="Calibri"/>
              </a:rPr>
              <a:t>It is anticipated the presenter will have read the Education Scotland literature review: </a:t>
            </a:r>
            <a:r>
              <a:rPr kumimoji="0" lang="en-GB" sz="1200" b="0" i="0" u="none" strike="noStrike" kern="1200" cap="none" spc="0" normalizeH="0" baseline="0" noProof="0">
                <a:ln>
                  <a:noFill/>
                </a:ln>
                <a:solidFill>
                  <a:prstClr val="black"/>
                </a:solidFill>
                <a:effectLst/>
                <a:uLnTx/>
                <a:uFillTx/>
                <a:latin typeface="+mn-lt"/>
                <a:ea typeface="+mn-ea"/>
                <a:cs typeface="+mn-cs"/>
                <a:hlinkClick r:id="rId3"/>
              </a:rPr>
              <a:t>The Effective use of data for improvement in education</a:t>
            </a:r>
            <a:r>
              <a:rPr kumimoji="0" lang="en-GB" sz="1200" b="0" i="0" u="none" strike="noStrike" kern="1200" cap="none" spc="0" normalizeH="0" baseline="0" noProof="0">
                <a:ln>
                  <a:noFill/>
                </a:ln>
                <a:solidFill>
                  <a:prstClr val="black"/>
                </a:solidFill>
                <a:effectLst/>
                <a:uLnTx/>
                <a:uFillTx/>
                <a:latin typeface="+mn-lt"/>
                <a:ea typeface="+mn-ea"/>
                <a:cs typeface="+mn-cs"/>
              </a:rPr>
              <a:t>.</a:t>
            </a:r>
            <a:r>
              <a:rPr lang="en-GB">
                <a:solidFill>
                  <a:prstClr val="black"/>
                </a:solidFill>
              </a:rPr>
              <a:t> </a:t>
            </a: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1</a:t>
            </a:fld>
            <a:endParaRPr lang="en-GB"/>
          </a:p>
        </p:txBody>
      </p:sp>
    </p:spTree>
    <p:extLst>
      <p:ext uri="{BB962C8B-B14F-4D97-AF65-F5344CB8AC3E}">
        <p14:creationId xmlns:p14="http://schemas.microsoft.com/office/powerpoint/2010/main" val="341555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US" dirty="0">
              <a:ea typeface="Calibri"/>
              <a:cs typeface="Calibri"/>
            </a:endParaRPr>
          </a:p>
          <a:p>
            <a:r>
              <a:rPr lang="en-US" dirty="0">
                <a:ea typeface="Calibri"/>
                <a:cs typeface="Calibri"/>
              </a:rPr>
              <a:t>Examples of quantitative data could be the number</a:t>
            </a:r>
            <a:r>
              <a:rPr lang="en-US" baseline="0" dirty="0">
                <a:ea typeface="Calibri"/>
                <a:cs typeface="Calibri"/>
              </a:rPr>
              <a:t> of learners in a class/school, SIMD data, </a:t>
            </a:r>
            <a:r>
              <a:rPr lang="en-US" baseline="0" dirty="0" err="1">
                <a:ea typeface="Calibri"/>
                <a:cs typeface="Calibri"/>
              </a:rPr>
              <a:t>ACEL</a:t>
            </a:r>
            <a:r>
              <a:rPr lang="en-US" baseline="0" dirty="0">
                <a:ea typeface="Calibri"/>
                <a:cs typeface="Calibri"/>
              </a:rPr>
              <a:t> data, exam pass rates. This is </a:t>
            </a:r>
            <a:r>
              <a:rPr lang="en-US" dirty="0">
                <a:ea typeface="Calibri"/>
                <a:cs typeface="Calibri"/>
              </a:rPr>
              <a:t>sometimes called hard data</a:t>
            </a:r>
            <a:endParaRPr lang="en-US" baseline="0" dirty="0">
              <a:ea typeface="Calibri"/>
              <a:cs typeface="Calibri"/>
            </a:endParaRPr>
          </a:p>
          <a:p>
            <a:r>
              <a:rPr lang="en-US" baseline="0" dirty="0">
                <a:ea typeface="Calibri"/>
                <a:cs typeface="Calibri"/>
              </a:rPr>
              <a:t>Examples of qualitative data could be responses from learner/parent/teacher focus groups, observations of a learner. This is</a:t>
            </a:r>
            <a:r>
              <a:rPr lang="en-US" dirty="0">
                <a:ea typeface="Calibri"/>
                <a:cs typeface="Calibri"/>
              </a:rPr>
              <a:t> </a:t>
            </a:r>
            <a:r>
              <a:rPr lang="en-US" dirty="0"/>
              <a:t>sometimes called soft data</a:t>
            </a:r>
            <a:endParaRPr lang="en-US" dirty="0">
              <a:ea typeface="Calibri"/>
              <a:cs typeface="Calibri"/>
            </a:endParaRPr>
          </a:p>
          <a:p>
            <a:endParaRPr lang="en-US" dirty="0">
              <a:ea typeface="Calibri"/>
              <a:cs typeface="Calibri"/>
            </a:endParaRPr>
          </a:p>
          <a:p>
            <a:r>
              <a:rPr lang="en-US" dirty="0">
                <a:ea typeface="Calibri"/>
                <a:cs typeface="Calibri"/>
              </a:rPr>
              <a:t>Sometimes people will</a:t>
            </a:r>
            <a:r>
              <a:rPr lang="en-US" baseline="0" dirty="0">
                <a:ea typeface="Calibri"/>
                <a:cs typeface="Calibri"/>
              </a:rPr>
              <a:t> have a preference or view that one type of data is superior to another – for example, that quantitative data is better because numerical data is more objective, or that qualitative data is better because some things that are very important (e.g., quality of relationships) can’t be measured using numbers. In reality, both types of data have a role in education and it is important to be aware of the strengths and limitation of each type of data. Quantitative data is often the data that can alert us that something is happening (e.g., attendance is improving, attainment in a subject is worsening), but qualitative data is often that data that provides important details about why or how something is happening.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59026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r>
              <a:rPr lang="en-GB" b="0"/>
              <a:t>While different people have different definitions</a:t>
            </a:r>
            <a:r>
              <a:rPr lang="en-GB" b="0" baseline="0"/>
              <a:t> of data, </a:t>
            </a:r>
            <a:r>
              <a:rPr lang="en-GB" b="0"/>
              <a:t>the</a:t>
            </a:r>
            <a:r>
              <a:rPr lang="en-GB" b="0" baseline="0"/>
              <a:t> idea of data being systematically collected information can help us draw distinctions between what is data and what is opinion/judgement when making decisions. For example, based on observations over time, we may decide that some learners in our class have negative views of a certain activity (e.g., writing). This could be based on a range of informal observations e.g., overheard comments, facial expressions, body language, putting in less effort over time – these observations are very useful, but haven’t been systematically collected.</a:t>
            </a:r>
          </a:p>
          <a:p>
            <a:r>
              <a:rPr lang="en-GB" b="0" baseline="0"/>
              <a:t>In contrast, information that was collected in a more formal way – e.g., through learner surveys or focus groups – could be said to be systematically collected and thought of as data, and we may find that the ‘data’ gathered confirms or contradicts our informal impression or judgement.</a:t>
            </a:r>
          </a:p>
          <a:p>
            <a:endParaRPr lang="en-GB" b="0" baseline="0"/>
          </a:p>
          <a:p>
            <a:r>
              <a:rPr lang="en-GB" b="0" baseline="0"/>
              <a:t>A benefit of collecting data is that it means we have to be explicit about what information we are gathering and why, and this means that systematically collected data is more ‘transparent’ to others. For example, we may have informally made a judgement that using a particular pedagogical approach has really helped a class to make progress with their learning, but if we were gathering data we would need to be clear on what we meant by progress in learning and how were measuring this (e.g., ACEL data, less formal assessments, learner self-report etc.). </a:t>
            </a:r>
            <a:endParaRPr lang="en-US" b="0"/>
          </a:p>
        </p:txBody>
      </p:sp>
      <p:sp>
        <p:nvSpPr>
          <p:cNvPr id="4" name="Slide Number Placeholder 3"/>
          <p:cNvSpPr>
            <a:spLocks noGrp="1"/>
          </p:cNvSpPr>
          <p:nvPr>
            <p:ph type="sldNum" sz="quarter" idx="5"/>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98884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9164-22F9-5389-BC6B-203BF4B9E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A0F9C-1587-8A83-6218-3CE17981A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20F1C-9F20-0139-3DAA-729CB542B233}"/>
              </a:ext>
            </a:extLst>
          </p:cNvPr>
          <p:cNvSpPr>
            <a:spLocks noGrp="1"/>
          </p:cNvSpPr>
          <p:nvPr>
            <p:ph type="body" idx="1"/>
          </p:nvPr>
        </p:nvSpPr>
        <p:spPr/>
        <p:txBody>
          <a:bodyPr/>
          <a:lstStyle/>
          <a:p>
            <a:r>
              <a:rPr lang="en-GB" b="1"/>
              <a:t>Key Messages</a:t>
            </a:r>
          </a:p>
          <a:p>
            <a:endParaRPr lang="en-US">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Calibri" panose="020F0502020204030204" pitchFamily="34" charset="0"/>
                <a:cs typeface="Calibri" panose="020F0502020204030204" pitchFamily="34" charset="0"/>
              </a:rPr>
              <a:t>Data forms part of a wider range of information and evidence that we use to inform decision-making. Diagram illustrates the bigger picture.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ea typeface="Calibri"/>
                <a:cs typeface="Calibri"/>
              </a:rPr>
              <a:t>This model for evidence-informed decision-making can help us to think about where data sits in relation to other sources of evidence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ea typeface="Calibri"/>
                <a:cs typeface="Calibri"/>
              </a:rPr>
              <a:t>It can help us reflect on what we tend to use when making decisions, and whether we are using a good balance of evidence or are overly reliant on one way of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ea typeface="Calibri"/>
                <a:cs typeface="Calibri"/>
              </a:rPr>
              <a:t>It’s important to note that the different parts of this model interact with each other. For example: Formal research (e.g., on working memory) may inform the focus for a practitioner enquiry - Big data (e.g., attainment data) may affect what formal research we engage with (e.g., attendance has been worsening, what research is available on approaches to improve attendance)</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ED27CCF6-053C-948B-4597-9F683C3B64E0}"/>
              </a:ext>
            </a:extLst>
          </p:cNvPr>
          <p:cNvSpPr>
            <a:spLocks noGrp="1"/>
          </p:cNvSpPr>
          <p:nvPr>
            <p:ph type="sldNum" sz="quarter" idx="5"/>
          </p:nvPr>
        </p:nvSpPr>
        <p:spPr/>
        <p:txBody>
          <a:bodyPr/>
          <a:lstStyle/>
          <a:p>
            <a:fld id="{09A83F22-831B-4B10-BAA5-FFFB32F707A5}" type="slidenum">
              <a:rPr lang="en-GB" smtClean="0"/>
              <a:t>12</a:t>
            </a:fld>
            <a:endParaRPr lang="en-GB"/>
          </a:p>
        </p:txBody>
      </p:sp>
    </p:spTree>
    <p:extLst>
      <p:ext uri="{BB962C8B-B14F-4D97-AF65-F5344CB8AC3E}">
        <p14:creationId xmlns:p14="http://schemas.microsoft.com/office/powerpoint/2010/main" val="395078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9164-22F9-5389-BC6B-203BF4B9E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A0F9C-1587-8A83-6218-3CE17981A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20F1C-9F20-0139-3DAA-729CB542B2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endParaRPr lang="en-GB" sz="1200" b="1">
              <a:latin typeface="Calibri" panose="020F0502020204030204" pitchFamily="34" charset="0"/>
              <a:cs typeface="Calibri" panose="020F0502020204030204" pitchFamily="34" charset="0"/>
            </a:endParaRPr>
          </a:p>
          <a:p>
            <a:endParaRPr lang="en-GB" sz="1200" b="1">
              <a:latin typeface="Calibri" panose="020F0502020204030204" pitchFamily="34" charset="0"/>
              <a:cs typeface="Calibri" panose="020F0502020204030204" pitchFamily="34" charset="0"/>
            </a:endParaRPr>
          </a:p>
          <a:p>
            <a:r>
              <a:rPr lang="en-GB" sz="1200" b="0" i="1">
                <a:latin typeface="Calibri" panose="020F0502020204030204" pitchFamily="34" charset="0"/>
                <a:cs typeface="Calibri" panose="020F0502020204030204" pitchFamily="34" charset="0"/>
              </a:rPr>
              <a:t>Formal research </a:t>
            </a:r>
            <a:r>
              <a:rPr lang="en-GB" sz="1200">
                <a:latin typeface="Calibri" panose="020F0502020204030204" pitchFamily="34" charset="0"/>
                <a:cs typeface="Calibri" panose="020F0502020204030204" pitchFamily="34" charset="0"/>
              </a:rPr>
              <a:t>– refers to larger-scale research (or summaries of research) carried out by professional researchers. Formal research is useful in helping us think beyond our own experience and immediate settings, but it can be challenging to know exactly how to implement findings – for example, what does that look like in our setting for our learners?</a:t>
            </a:r>
          </a:p>
          <a:p>
            <a:endParaRPr lang="en-GB" sz="1200">
              <a:latin typeface="Calibri" panose="020F0502020204030204" pitchFamily="34" charset="0"/>
              <a:cs typeface="Calibri" panose="020F0502020204030204" pitchFamily="34" charset="0"/>
            </a:endParaRPr>
          </a:p>
          <a:p>
            <a:r>
              <a:rPr lang="en-GB" sz="1200" b="0" i="1">
                <a:latin typeface="Calibri" panose="020F0502020204030204" pitchFamily="34" charset="0"/>
                <a:cs typeface="Calibri" panose="020F0502020204030204" pitchFamily="34" charset="0"/>
              </a:rPr>
              <a:t>Practitioner research </a:t>
            </a:r>
            <a:r>
              <a:rPr lang="en-GB" sz="1200">
                <a:latin typeface="Calibri" panose="020F0502020204030204" pitchFamily="34" charset="0"/>
                <a:cs typeface="Calibri" panose="020F0502020204030204" pitchFamily="34" charset="0"/>
              </a:rPr>
              <a:t>– refers to smaller-scale research carried out by individuals or small groups of practitioners, within or across settings, and includes activities like practitioner enquiry, action research and collaborative enquiry. Practitioner research helps us to think about what happens when we try an idea of approach in our setting, but findings may not be generalizable – meaning that something that has been effective for a specific class or teacher may not be easily transferable to another class, school or teacher.</a:t>
            </a:r>
          </a:p>
          <a:p>
            <a:endParaRPr lang="en-GB" sz="1200">
              <a:latin typeface="Calibri" panose="020F0502020204030204" pitchFamily="34" charset="0"/>
              <a:cs typeface="Calibri" panose="020F0502020204030204" pitchFamily="34" charset="0"/>
            </a:endParaRPr>
          </a:p>
          <a:p>
            <a:r>
              <a:rPr lang="en-GB" sz="1200" b="1">
                <a:latin typeface="Calibri" panose="020F0502020204030204" pitchFamily="34" charset="0"/>
                <a:cs typeface="Calibri" panose="020F0502020204030204" pitchFamily="34" charset="0"/>
              </a:rPr>
              <a:t>Talking Point </a:t>
            </a:r>
          </a:p>
          <a:p>
            <a:endParaRPr lang="en-GB" sz="1200" b="1">
              <a:latin typeface="Calibri" panose="020F0502020204030204" pitchFamily="34" charset="0"/>
              <a:ea typeface="Calibri"/>
              <a:cs typeface="Calibri" panose="020F0502020204030204" pitchFamily="34" charset="0"/>
            </a:endParaRPr>
          </a:p>
          <a:p>
            <a:r>
              <a:rPr lang="en-US">
                <a:ea typeface="Calibri"/>
                <a:cs typeface="Calibri"/>
              </a:rPr>
              <a:t>Time-permitting, invite the group to think of</a:t>
            </a:r>
            <a:r>
              <a:rPr lang="en-US" baseline="0">
                <a:ea typeface="Calibri"/>
                <a:cs typeface="Calibri"/>
              </a:rPr>
              <a:t> their experiences of using either formal research or practitioner research - can they think of examples of when they have used either to inform their thinking? Was it useful for them? </a:t>
            </a:r>
          </a:p>
          <a:p>
            <a:r>
              <a:rPr lang="en-US" baseline="0">
                <a:ea typeface="Calibri"/>
                <a:cs typeface="Calibri"/>
              </a:rPr>
              <a:t>In their opinion, what are the advantages or disadvantages or using formal research or practitioner research?</a:t>
            </a:r>
            <a:endParaRPr lang="en-US">
              <a:ea typeface="Calibri"/>
              <a:cs typeface="Calibri"/>
            </a:endParaRPr>
          </a:p>
          <a:p>
            <a:endParaRPr lang="en-US">
              <a:ea typeface="Calibri"/>
              <a:cs typeface="Calibri"/>
            </a:endParaRPr>
          </a:p>
          <a:p>
            <a:r>
              <a:rPr lang="en-US">
                <a:ea typeface="Calibri"/>
                <a:cs typeface="Calibri"/>
              </a:rPr>
              <a:t>Practitioner Enquiry – not about proving something.  Instead asking “What happens when…” and being systematic about it</a:t>
            </a:r>
          </a:p>
          <a:p>
            <a:endParaRPr lang="en-GB" sz="1200">
              <a:latin typeface="Calibri" panose="020F0502020204030204" pitchFamily="34" charset="0"/>
              <a:cs typeface="Calibri"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ED27CCF6-053C-948B-4597-9F683C3B64E0}"/>
              </a:ext>
            </a:extLst>
          </p:cNvPr>
          <p:cNvSpPr>
            <a:spLocks noGrp="1"/>
          </p:cNvSpPr>
          <p:nvPr>
            <p:ph type="sldNum" sz="quarter" idx="5"/>
          </p:nvPr>
        </p:nvSpPr>
        <p:spPr/>
        <p:txBody>
          <a:bodyPr/>
          <a:lstStyle/>
          <a:p>
            <a:fld id="{09A83F22-831B-4B10-BAA5-FFFB32F707A5}" type="slidenum">
              <a:rPr lang="en-GB" smtClean="0"/>
              <a:t>13</a:t>
            </a:fld>
            <a:endParaRPr lang="en-GB"/>
          </a:p>
        </p:txBody>
      </p:sp>
    </p:spTree>
    <p:extLst>
      <p:ext uri="{BB962C8B-B14F-4D97-AF65-F5344CB8AC3E}">
        <p14:creationId xmlns:p14="http://schemas.microsoft.com/office/powerpoint/2010/main" val="80407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9164-22F9-5389-BC6B-203BF4B9E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A0F9C-1587-8A83-6218-3CE17981A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20F1C-9F20-0139-3DAA-729CB542B2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endParaRPr lang="en-GB" sz="1200" b="1"/>
          </a:p>
          <a:p>
            <a:r>
              <a:rPr lang="en-GB" sz="1200" b="0" i="1"/>
              <a:t>Professional Judgement </a:t>
            </a:r>
            <a:r>
              <a:rPr lang="en-GB" sz="1200"/>
              <a:t>–</a:t>
            </a:r>
          </a:p>
          <a:p>
            <a:pPr marL="171450" indent="-171450">
              <a:buFont typeface="Arial" panose="020B0604020202020204" pitchFamily="34" charset="0"/>
              <a:buChar char="•"/>
            </a:pPr>
            <a:r>
              <a:rPr lang="en-GB" sz="1200"/>
              <a:t>refers to expertise built up based on experience. This allows us to make judgements quickly – e.g., this lesson is going really well, that learner is struggling – without going through a formal process of gathering and analysing information.</a:t>
            </a:r>
          </a:p>
          <a:p>
            <a:pPr marL="171450" indent="-171450">
              <a:buFont typeface="Arial" panose="020B0604020202020204" pitchFamily="34" charset="0"/>
              <a:buChar char="•"/>
            </a:pPr>
            <a:r>
              <a:rPr lang="en-GB" sz="1200"/>
              <a:t>can often feel almost intuitive, and is very helpful in situations where time for in-depth analysis is limited (e.g., mid-lesson in a classroom). </a:t>
            </a:r>
          </a:p>
          <a:p>
            <a:pPr marL="171450" indent="-171450">
              <a:buFont typeface="Arial" panose="020B0604020202020204" pitchFamily="34" charset="0"/>
              <a:buChar char="•"/>
            </a:pPr>
            <a:r>
              <a:rPr lang="en-US" baseline="0">
                <a:ea typeface="Calibri"/>
                <a:cs typeface="Calibri"/>
              </a:rPr>
              <a:t>This definition is based on research on expert decision-making, which tells us that experienced practitioners in different fields can become skilled at quickly processing a wide variety of different information and using this to make decisions. This differs from using data because this information isn’t gathered in a systematic and focused way, but is built up based on informal observations and impressions.</a:t>
            </a:r>
          </a:p>
          <a:p>
            <a:pPr marL="171450" indent="-171450">
              <a:buFont typeface="Arial" panose="020B0604020202020204" pitchFamily="34" charset="0"/>
              <a:buChar char="•"/>
            </a:pPr>
            <a:r>
              <a:rPr lang="en-US" baseline="0">
                <a:ea typeface="Calibri"/>
                <a:cs typeface="Calibri"/>
              </a:rPr>
              <a:t>It’s important to note that for experts this information-processing can happen so quickly that is almost unconscious, and when we are thinking in this way we can reach conclusions almost without knowing how we got there. Being able to make decisions quickly like this is essential to working well in fast moving environments – especially a classroom – where we don’t have time to stop and gather and </a:t>
            </a:r>
            <a:r>
              <a:rPr lang="en-US" baseline="0" err="1">
                <a:ea typeface="Calibri"/>
                <a:cs typeface="Calibri"/>
              </a:rPr>
              <a:t>analyse</a:t>
            </a:r>
            <a:r>
              <a:rPr lang="en-US" baseline="0">
                <a:ea typeface="Calibri"/>
                <a:cs typeface="Calibri"/>
              </a:rPr>
              <a:t> data carefully for every decision we’re making.</a:t>
            </a:r>
          </a:p>
          <a:p>
            <a:endParaRPr lang="en-US" baseline="0">
              <a:ea typeface="Calibri"/>
              <a:cs typeface="Calibri"/>
            </a:endParaRPr>
          </a:p>
          <a:p>
            <a:pPr marL="171450" indent="-171450">
              <a:buFont typeface="Arial" panose="020B0604020202020204" pitchFamily="34" charset="0"/>
              <a:buChar char="•"/>
            </a:pPr>
            <a:r>
              <a:rPr lang="en-US" baseline="0">
                <a:ea typeface="Calibri"/>
                <a:cs typeface="Calibri"/>
              </a:rPr>
              <a:t>A potential challenge of this type of decision-making is that they can be more prone to personal bias. We can also make these types of judgements so quickly and automatically that they can almost feel like common sense, which means that we can incorrectly assume that other people will understand a situation in the same way as us</a:t>
            </a:r>
          </a:p>
          <a:p>
            <a:pPr marL="171450" indent="-171450">
              <a:buFont typeface="Arial" panose="020B0604020202020204" pitchFamily="34" charset="0"/>
              <a:buChar char="•"/>
            </a:pPr>
            <a:r>
              <a:rPr lang="en-US" baseline="0">
                <a:ea typeface="Calibri"/>
                <a:cs typeface="Calibri"/>
              </a:rPr>
              <a:t>Using other sources of information can help us check our thinking – for example, we may feel that a sequence of lessons has gone well, but if this doesn’t match a post-topic assessment we may need to dig deeper.</a:t>
            </a:r>
          </a:p>
          <a:p>
            <a:endParaRPr lang="en-GB" sz="1200"/>
          </a:p>
        </p:txBody>
      </p:sp>
      <p:sp>
        <p:nvSpPr>
          <p:cNvPr id="4" name="Slide Number Placeholder 3">
            <a:extLst>
              <a:ext uri="{FF2B5EF4-FFF2-40B4-BE49-F238E27FC236}">
                <a16:creationId xmlns:a16="http://schemas.microsoft.com/office/drawing/2014/main" id="{ED27CCF6-053C-948B-4597-9F683C3B64E0}"/>
              </a:ext>
            </a:extLst>
          </p:cNvPr>
          <p:cNvSpPr>
            <a:spLocks noGrp="1"/>
          </p:cNvSpPr>
          <p:nvPr>
            <p:ph type="sldNum" sz="quarter" idx="5"/>
          </p:nvPr>
        </p:nvSpPr>
        <p:spPr/>
        <p:txBody>
          <a:bodyPr/>
          <a:lstStyle/>
          <a:p>
            <a:fld id="{09A83F22-831B-4B10-BAA5-FFFB32F707A5}" type="slidenum">
              <a:rPr lang="en-GB" smtClean="0"/>
              <a:t>14</a:t>
            </a:fld>
            <a:endParaRPr lang="en-GB"/>
          </a:p>
        </p:txBody>
      </p:sp>
    </p:spTree>
    <p:extLst>
      <p:ext uri="{BB962C8B-B14F-4D97-AF65-F5344CB8AC3E}">
        <p14:creationId xmlns:p14="http://schemas.microsoft.com/office/powerpoint/2010/main" val="330021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9164-22F9-5389-BC6B-203BF4B9E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A0F9C-1587-8A83-6218-3CE17981A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20F1C-9F20-0139-3DAA-729CB542B2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endParaRPr lang="en-GB" sz="1200"/>
          </a:p>
          <a:p>
            <a:r>
              <a:rPr lang="en-GB" sz="1200"/>
              <a:t>Over the next few slides we will start to explore what data is and some of the different types.</a:t>
            </a:r>
          </a:p>
        </p:txBody>
      </p:sp>
      <p:sp>
        <p:nvSpPr>
          <p:cNvPr id="4" name="Slide Number Placeholder 3">
            <a:extLst>
              <a:ext uri="{FF2B5EF4-FFF2-40B4-BE49-F238E27FC236}">
                <a16:creationId xmlns:a16="http://schemas.microsoft.com/office/drawing/2014/main" id="{ED27CCF6-053C-948B-4597-9F683C3B64E0}"/>
              </a:ext>
            </a:extLst>
          </p:cNvPr>
          <p:cNvSpPr>
            <a:spLocks noGrp="1"/>
          </p:cNvSpPr>
          <p:nvPr>
            <p:ph type="sldNum" sz="quarter" idx="5"/>
          </p:nvPr>
        </p:nvSpPr>
        <p:spPr/>
        <p:txBody>
          <a:bodyPr/>
          <a:lstStyle/>
          <a:p>
            <a:fld id="{09A83F22-831B-4B10-BAA5-FFFB32F707A5}" type="slidenum">
              <a:rPr lang="en-GB" smtClean="0"/>
              <a:t>15</a:t>
            </a:fld>
            <a:endParaRPr lang="en-GB"/>
          </a:p>
        </p:txBody>
      </p:sp>
    </p:spTree>
    <p:extLst>
      <p:ext uri="{BB962C8B-B14F-4D97-AF65-F5344CB8AC3E}">
        <p14:creationId xmlns:p14="http://schemas.microsoft.com/office/powerpoint/2010/main" val="3383585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The National Improvement Framework highlights that the most effective schools use data to carefully track progress and use assessment information to understand the progress children and young people make. </a:t>
            </a:r>
          </a:p>
          <a:p>
            <a:pPr marL="171450" indent="-171450">
              <a:buFont typeface="Arial" panose="020B0604020202020204" pitchFamily="34" charset="0"/>
              <a:buChar char="•"/>
            </a:pPr>
            <a:endParaRPr lang="en-GB">
              <a:ea typeface="Calibri" panose="020F0502020204030204"/>
              <a:cs typeface="Calibri" panose="020F0502020204030204"/>
            </a:endParaRPr>
          </a:p>
          <a:p>
            <a:pPr marL="171450" indent="-171450">
              <a:buFont typeface="Arial" panose="020B0604020202020204" pitchFamily="34" charset="0"/>
              <a:buChar char="•"/>
            </a:pPr>
            <a:r>
              <a:rPr lang="en-GB" b="1"/>
              <a:t>Reflective Questions </a:t>
            </a:r>
            <a:endParaRPr lang="en-GB" b="1">
              <a:ea typeface="Calibri"/>
              <a:cs typeface="Calibri"/>
            </a:endParaRPr>
          </a:p>
          <a:p>
            <a:pPr marL="0" indent="0">
              <a:buFont typeface="Arial" panose="020B0604020202020204" pitchFamily="34" charset="0"/>
              <a:buNone/>
            </a:pPr>
            <a:endParaRPr lang="en-GB" b="1"/>
          </a:p>
          <a:p>
            <a:pPr marL="171450" indent="-171450">
              <a:buFont typeface="Arial" panose="020B0604020202020204" pitchFamily="34" charset="0"/>
              <a:buChar char="•"/>
            </a:pPr>
            <a:r>
              <a:rPr lang="en-GB" b="0"/>
              <a:t>How effectively do you use data to understand progress in school?</a:t>
            </a:r>
            <a:r>
              <a:rPr lang="en-GB"/>
              <a:t> How is this done and who is involved? </a:t>
            </a:r>
            <a:endParaRPr lang="en-GB" b="0">
              <a:ea typeface="Calibri"/>
              <a:cs typeface="Calibri"/>
            </a:endParaRPr>
          </a:p>
        </p:txBody>
      </p:sp>
      <p:sp>
        <p:nvSpPr>
          <p:cNvPr id="4" name="Slide Number Placeholder 3"/>
          <p:cNvSpPr>
            <a:spLocks noGrp="1"/>
          </p:cNvSpPr>
          <p:nvPr>
            <p:ph type="sldNum" sz="quarter" idx="5"/>
          </p:nvPr>
        </p:nvSpPr>
        <p:spPr/>
        <p:txBody>
          <a:bodyPr/>
          <a:lstStyle/>
          <a:p>
            <a:fld id="{13DD04D9-FF02-40C5-8D85-1A6056E8D2A2}" type="slidenum">
              <a:rPr lang="en-GB" smtClean="0"/>
              <a:t>16</a:t>
            </a:fld>
            <a:endParaRPr lang="en-GB"/>
          </a:p>
        </p:txBody>
      </p:sp>
    </p:spTree>
    <p:extLst>
      <p:ext uri="{BB962C8B-B14F-4D97-AF65-F5344CB8AC3E}">
        <p14:creationId xmlns:p14="http://schemas.microsoft.com/office/powerpoint/2010/main" val="146327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prstClr val="black"/>
                </a:solidFill>
              </a:rPr>
              <a:t>Key messages</a:t>
            </a:r>
            <a:endParaRPr lang="en-US" dirty="0">
              <a:solidFill>
                <a:prstClr val="black"/>
              </a:solidFill>
              <a:ea typeface="Calibri"/>
              <a:cs typeface="Calibri"/>
            </a:endParaRP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dirty="0">
                <a:solidFill>
                  <a:prstClr val="black"/>
                </a:solidFill>
                <a:ea typeface="Calibri"/>
                <a:cs typeface="Calibri"/>
              </a:rPr>
              <a:t>The GTCS Standard for full registration and for Career Long Professional Learning highlights the importance of the use of data in decision-making.</a:t>
            </a:r>
          </a:p>
          <a:p>
            <a:pPr marL="171450" indent="-171450">
              <a:buFont typeface="Arial" panose="020B0604020202020204" pitchFamily="34" charset="0"/>
              <a:buChar char="•"/>
              <a:defRPr/>
            </a:pPr>
            <a:r>
              <a:rPr lang="en-GB" dirty="0">
                <a:solidFill>
                  <a:prstClr val="black"/>
                </a:solidFill>
                <a:ea typeface="Calibri"/>
                <a:cs typeface="Calibri"/>
              </a:rPr>
              <a:t>The standard is the same for both groups. </a:t>
            </a:r>
          </a:p>
          <a:p>
            <a:pPr marL="171450" indent="-171450">
              <a:buFont typeface="Arial" panose="020B0604020202020204" pitchFamily="34" charset="0"/>
              <a:buChar char="•"/>
              <a:defRPr/>
            </a:pPr>
            <a:r>
              <a:rPr lang="en-GB" dirty="0">
                <a:solidFill>
                  <a:prstClr val="black"/>
                </a:solidFill>
                <a:ea typeface="Calibri"/>
                <a:cs typeface="Calibri"/>
              </a:rPr>
              <a:t>This standard emphasises the importance of data being used to support planning and enhancing learning.</a:t>
            </a:r>
          </a:p>
          <a:p>
            <a:pPr marL="171450" indent="-171450">
              <a:buFont typeface="Arial" panose="020B0604020202020204" pitchFamily="34" charset="0"/>
              <a:buChar char="•"/>
              <a:defRPr/>
            </a:pPr>
            <a:endParaRPr lang="en-GB" b="1" dirty="0">
              <a:solidFill>
                <a:prstClr val="black"/>
              </a:solidFill>
              <a:ea typeface="Calibri"/>
              <a:cs typeface="Calibri"/>
            </a:endParaRPr>
          </a:p>
          <a:p>
            <a:pPr>
              <a:defRPr/>
            </a:pPr>
            <a:r>
              <a:rPr lang="en-GB" sz="1200" b="1" i="0" u="none" strike="noStrike" kern="1200" cap="none" spc="0" normalizeH="0" baseline="0" noProof="0" dirty="0">
                <a:ln>
                  <a:noFill/>
                </a:ln>
                <a:solidFill>
                  <a:prstClr val="black"/>
                </a:solidFill>
                <a:effectLst/>
                <a:uLnTx/>
                <a:uFillTx/>
                <a:latin typeface="+mn-lt"/>
                <a:ea typeface="Calibri"/>
                <a:cs typeface="Calibri"/>
              </a:rPr>
              <a:t>Reflective Questions</a:t>
            </a: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dirty="0">
                <a:ln>
                  <a:noFill/>
                </a:ln>
                <a:solidFill>
                  <a:prstClr val="black"/>
                </a:solidFill>
                <a:effectLst/>
                <a:uLnTx/>
                <a:uFillTx/>
                <a:latin typeface="+mn-lt"/>
                <a:ea typeface="Calibri"/>
                <a:cs typeface="Calibri"/>
              </a:rPr>
              <a:t>How wide ranging and robust is the data you are using in school? How do you know?</a:t>
            </a:r>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410346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algn="l" rtl="0" fontAlgn="base"/>
            <a:r>
              <a:rPr lang="en-GB" b="1" i="0" u="none" strike="noStrike">
                <a:solidFill>
                  <a:srgbClr val="000000"/>
                </a:solidFill>
                <a:effectLst/>
                <a:latin typeface="Calibri" panose="020F0502020204030204" pitchFamily="34" charset="0"/>
              </a:rPr>
              <a:t>The image of How Good is our school can be replaced with other </a:t>
            </a:r>
            <a:r>
              <a:rPr lang="en-GB" b="1" i="0" u="none" strike="noStrike" err="1">
                <a:solidFill>
                  <a:srgbClr val="000000"/>
                </a:solidFill>
                <a:effectLst/>
                <a:latin typeface="Calibri" panose="020F0502020204030204" pitchFamily="34" charset="0"/>
              </a:rPr>
              <a:t>HGIO</a:t>
            </a:r>
            <a:r>
              <a:rPr lang="en-GB" b="1" i="0" u="none" strike="noStrike">
                <a:solidFill>
                  <a:srgbClr val="000000"/>
                </a:solidFill>
                <a:effectLst/>
                <a:latin typeface="Calibri" panose="020F0502020204030204" pitchFamily="34" charset="0"/>
              </a:rPr>
              <a:t> publications.</a:t>
            </a:r>
            <a:r>
              <a:rPr lang="en-GB" b="0" i="0">
                <a:solidFill>
                  <a:srgbClr val="444444"/>
                </a:solidFill>
                <a:effectLst/>
                <a:latin typeface="Calibri" panose="020F0502020204030204" pitchFamily="34" charset="0"/>
              </a:rPr>
              <a:t>​</a:t>
            </a:r>
            <a:endParaRPr lang="en-GB"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How Good is Our School 4 describes the ways in which schools may use data effectively for improvement. This includes:</a:t>
            </a:r>
            <a:r>
              <a:rPr lang="en-GB" sz="1800" b="0" i="0">
                <a:solidFill>
                  <a:srgbClr val="444444"/>
                </a:solidFill>
                <a:effectLst/>
                <a:latin typeface="Calibri" panose="020F0502020204030204" pitchFamily="34" charset="0"/>
              </a:rPr>
              <a:t>​</a:t>
            </a:r>
            <a:endParaRPr lang="en-GB" sz="1800" b="0" i="0">
              <a:solidFill>
                <a:srgbClr val="444444"/>
              </a:solidFill>
              <a:effectLst/>
              <a:latin typeface="Arial" panose="020B0604020202020204" pitchFamily="34" charset="0"/>
            </a:endParaRPr>
          </a:p>
          <a:p>
            <a:pPr algn="l" rtl="0" fontAlgn="base"/>
            <a:r>
              <a:rPr lang="en-GB" b="0" i="0">
                <a:solidFill>
                  <a:srgbClr val="444444"/>
                </a:solidFill>
                <a:effectLst/>
                <a:latin typeface="Calibri" panose="020F0502020204030204" pitchFamily="34" charset="0"/>
              </a:rPr>
              <a:t>​</a:t>
            </a:r>
            <a:endParaRPr lang="en-GB"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Gathering data to monitor and track progress</a:t>
            </a:r>
            <a:r>
              <a:rPr lang="en-GB" sz="1800" b="0" i="0">
                <a:solidFill>
                  <a:srgbClr val="444444"/>
                </a:solidFill>
                <a:effectLst/>
                <a:latin typeface="Calibri" panose="020F0502020204030204" pitchFamily="34" charset="0"/>
              </a:rPr>
              <a:t>​</a:t>
            </a: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Regular interrogation of data</a:t>
            </a:r>
            <a:r>
              <a:rPr lang="en-GB" sz="1800" b="0" i="0">
                <a:solidFill>
                  <a:srgbClr val="444444"/>
                </a:solidFill>
                <a:effectLst/>
                <a:latin typeface="Calibri" panose="020F0502020204030204" pitchFamily="34" charset="0"/>
              </a:rPr>
              <a:t>​</a:t>
            </a: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Making effective use of data on child poverty to ensure equity, and</a:t>
            </a:r>
            <a:r>
              <a:rPr lang="en-GB" sz="1800" b="0" i="0">
                <a:solidFill>
                  <a:srgbClr val="444444"/>
                </a:solidFill>
                <a:effectLst/>
                <a:latin typeface="Calibri" panose="020F0502020204030204" pitchFamily="34" charset="0"/>
              </a:rPr>
              <a:t>​</a:t>
            </a: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Ensuring that all teachers have well developed skills of data analysis</a:t>
            </a:r>
            <a:r>
              <a:rPr lang="en-GB" sz="1800" b="0" i="0">
                <a:solidFill>
                  <a:srgbClr val="444444"/>
                </a:solidFill>
                <a:effectLst/>
                <a:latin typeface="Calibri" panose="020F0502020204030204" pitchFamily="34" charset="0"/>
              </a:rPr>
              <a:t>​</a:t>
            </a:r>
            <a:endParaRPr lang="en-GB" sz="1800" b="0" i="0">
              <a:solidFill>
                <a:srgbClr val="444444"/>
              </a:solidFill>
              <a:effectLst/>
              <a:latin typeface="Arial" panose="020B0604020202020204" pitchFamily="34" charset="0"/>
            </a:endParaRPr>
          </a:p>
          <a:p>
            <a:pPr marL="628650" lvl="1" indent="-171450">
              <a:buFont typeface="Courier New" panose="02070309020205020404" pitchFamily="49" charset="0"/>
              <a:buChar char="o"/>
            </a:pPr>
            <a:endParaRPr lang="en-GB" b="0"/>
          </a:p>
          <a:p>
            <a:pPr marL="0" lvl="0" indent="0">
              <a:buFont typeface="Arial" panose="020B0604020202020204" pitchFamily="34" charset="0"/>
              <a:buNone/>
            </a:pPr>
            <a:r>
              <a:rPr lang="en-GB" b="1"/>
              <a:t>Reflective Questions</a:t>
            </a:r>
          </a:p>
          <a:p>
            <a:pPr marL="0" lvl="0" indent="0">
              <a:buFont typeface="Arial" panose="020B0604020202020204" pitchFamily="34" charset="0"/>
              <a:buNone/>
            </a:pPr>
            <a:endParaRPr lang="en-GB" b="0"/>
          </a:p>
          <a:p>
            <a:pPr marL="171450" lvl="0" indent="-171450">
              <a:buFont typeface="Arial" panose="020B0604020202020204" pitchFamily="34" charset="0"/>
              <a:buChar char="•"/>
            </a:pPr>
            <a:r>
              <a:rPr lang="en-GB" b="0"/>
              <a:t>How confident are we in using data to focus on improvement?</a:t>
            </a:r>
          </a:p>
        </p:txBody>
      </p:sp>
      <p:sp>
        <p:nvSpPr>
          <p:cNvPr id="4" name="Slide Number Placeholder 3"/>
          <p:cNvSpPr>
            <a:spLocks noGrp="1"/>
          </p:cNvSpPr>
          <p:nvPr>
            <p:ph type="sldNum" sz="quarter" idx="5"/>
          </p:nvPr>
        </p:nvSpPr>
        <p:spPr/>
        <p:txBody>
          <a:bodyPr/>
          <a:lstStyle/>
          <a:p>
            <a:fld id="{13DD04D9-FF02-40C5-8D85-1A6056E8D2A2}" type="slidenum">
              <a:rPr lang="en-GB" smtClean="0"/>
              <a:t>18</a:t>
            </a:fld>
            <a:endParaRPr lang="en-GB"/>
          </a:p>
        </p:txBody>
      </p:sp>
    </p:spTree>
    <p:extLst>
      <p:ext uri="{BB962C8B-B14F-4D97-AF65-F5344CB8AC3E}">
        <p14:creationId xmlns:p14="http://schemas.microsoft.com/office/powerpoint/2010/main" val="310856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messages</a:t>
            </a:r>
            <a:endParaRPr lang="en-US"/>
          </a:p>
          <a:p>
            <a:endParaRPr lang="en-GB"/>
          </a:p>
          <a:p>
            <a:r>
              <a:rPr lang="en-GB"/>
              <a:t>Triangulation is the process used to ensure evaluative statements about strengths and aspects for development are grounded in a robust evidence base. The triangulation of evidence-based information and data, people’s views and direct observation of practice should involve all school staff, learners, partners and other stakeholders. This process leads to a shared assessment of risk and an understanding of your school’s capacity for continuous improvement.</a:t>
            </a:r>
            <a:endParaRPr lang="en-US">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42254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dirty="0">
                <a:hlinkClick r:id="rId3"/>
              </a:rPr>
              <a:t>edscot-model-of-professional-learning-outline.pdf (education.gov.scot)</a:t>
            </a:r>
            <a:endParaRPr lang="en-GB" b="1" dirty="0"/>
          </a:p>
        </p:txBody>
      </p:sp>
      <p:sp>
        <p:nvSpPr>
          <p:cNvPr id="4" name="Slide Number Placeholder 3"/>
          <p:cNvSpPr>
            <a:spLocks noGrp="1"/>
          </p:cNvSpPr>
          <p:nvPr>
            <p:ph type="sldNum" sz="quarter" idx="5"/>
          </p:nvPr>
        </p:nvSpPr>
        <p:spPr/>
        <p:txBody>
          <a:bodyPr/>
          <a:lstStyle/>
          <a:p>
            <a:fld id="{13DD04D9-FF02-40C5-8D85-1A6056E8D2A2}" type="slidenum">
              <a:rPr lang="en-GB" smtClean="0"/>
              <a:t>2</a:t>
            </a:fld>
            <a:endParaRPr lang="en-GB"/>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one of the rapid evidence review on establishing the purpose and use of data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data should be used for a range of purposes by educators at all levels in the system and it is ‘everyone’s responsibility’</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data can be used to encourage practitioner reflection and influence pedagogy/practice</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educators should be clear about the link between ‘big’ and ‘small’ data and</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educators should be aware of the strengths, limitations and potential bias of data. </a:t>
            </a:r>
          </a:p>
          <a:p>
            <a:endParaRPr lang="en-GB"/>
          </a:p>
          <a:p>
            <a:r>
              <a:rPr lang="en-GB">
                <a:hlinkClick r:id="rId3"/>
              </a:rPr>
              <a:t>The Effective use of data for improvement in education</a:t>
            </a:r>
            <a:endParaRPr lang="en-GB"/>
          </a:p>
          <a:p>
            <a:endParaRPr lang="en-GB"/>
          </a:p>
          <a:p>
            <a:r>
              <a:rPr lang="en-GB" b="1"/>
              <a:t>Talking Points</a:t>
            </a:r>
          </a:p>
          <a:p>
            <a:endParaRPr lang="en-GB" b="0"/>
          </a:p>
          <a:p>
            <a:pPr marL="171450" indent="-171450">
              <a:buFont typeface="Arial" panose="020B0604020202020204" pitchFamily="34" charset="0"/>
              <a:buChar char="•"/>
            </a:pPr>
            <a:r>
              <a:rPr lang="en-GB" b="0"/>
              <a:t>This may be a good point to ask participants to read section one on establishing the purpose and use of data and discuss in small groups or pairs. </a:t>
            </a:r>
          </a:p>
          <a:p>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20</a:t>
            </a:fld>
            <a:endParaRPr lang="en-GB"/>
          </a:p>
        </p:txBody>
      </p:sp>
    </p:spTree>
    <p:extLst>
      <p:ext uri="{BB962C8B-B14F-4D97-AF65-F5344CB8AC3E}">
        <p14:creationId xmlns:p14="http://schemas.microsoft.com/office/powerpoint/2010/main" val="45190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a:t>Key Messages</a:t>
            </a:r>
          </a:p>
          <a:p>
            <a:endParaRPr lang="en-GB"/>
          </a:p>
          <a:p>
            <a:pPr marL="171450" indent="-171450">
              <a:buFont typeface="Arial" panose="020B0604020202020204" pitchFamily="34" charset="0"/>
              <a:buChar char="•"/>
            </a:pPr>
            <a:r>
              <a:rPr lang="en-GB"/>
              <a:t>Data plays an important role in closing gaps for learners including learners affected by poverty. </a:t>
            </a:r>
          </a:p>
          <a:p>
            <a:pPr marL="171450" indent="-171450">
              <a:buFont typeface="Arial" panose="020B0604020202020204" pitchFamily="34" charset="0"/>
              <a:buChar char="•"/>
            </a:pPr>
            <a:r>
              <a:rPr lang="en-GB"/>
              <a:t>The </a:t>
            </a:r>
            <a:r>
              <a:rPr lang="en-GB">
                <a:hlinkClick r:id="rId3"/>
              </a:rPr>
              <a:t>Scottish Attainment Challenge - Self-evaluation resource (</a:t>
            </a:r>
            <a:r>
              <a:rPr lang="en-GB" err="1">
                <a:hlinkClick r:id="rId3"/>
              </a:rPr>
              <a:t>education.gov.scot</a:t>
            </a:r>
            <a:r>
              <a:rPr lang="en-GB">
                <a:hlinkClick r:id="rId3"/>
              </a:rPr>
              <a:t>)</a:t>
            </a:r>
            <a:r>
              <a:rPr lang="en-GB"/>
              <a:t> highlights features of effective practice including:</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Effective use of a wide range of qualitative and quantitative data and evidence to understand the poverty-related attainment gap and the interconnections between additional support needs and poverty.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Interventions are effective because they are informed by robust analysis of data.</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21</a:t>
            </a:fld>
            <a:endParaRPr lang="en-GB"/>
          </a:p>
        </p:txBody>
      </p:sp>
    </p:spTree>
    <p:extLst>
      <p:ext uri="{BB962C8B-B14F-4D97-AF65-F5344CB8AC3E}">
        <p14:creationId xmlns:p14="http://schemas.microsoft.com/office/powerpoint/2010/main" val="1646716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r>
              <a:rPr lang="en-GB" b="0"/>
              <a:t>Data can have several purposes in schools including:</a:t>
            </a:r>
          </a:p>
          <a:p>
            <a:endParaRPr lang="en-GB" b="0"/>
          </a:p>
          <a:p>
            <a:pPr marL="171450" indent="-171450">
              <a:buFont typeface="Arial" panose="020B0604020202020204" pitchFamily="34" charset="0"/>
              <a:buChar char="•"/>
            </a:pPr>
            <a:r>
              <a:rPr lang="en-GB" b="0"/>
              <a:t>Diagnosing needs – using data to understand why learners have specific gaps. </a:t>
            </a:r>
          </a:p>
          <a:p>
            <a:pPr marL="171450" indent="-171450">
              <a:buFont typeface="Arial" panose="020B0604020202020204" pitchFamily="34" charset="0"/>
              <a:buChar char="•"/>
            </a:pPr>
            <a:r>
              <a:rPr lang="en-GB" b="0"/>
              <a:t>To inform planning – Triangulated data is used to inform improvement planning. Triangulating data refers to a process of utilising several different sources of information to draw the same conclusion.  </a:t>
            </a:r>
          </a:p>
          <a:p>
            <a:pPr marL="171450" indent="-171450">
              <a:buFont typeface="Arial" panose="020B0604020202020204" pitchFamily="34" charset="0"/>
              <a:buChar char="•"/>
            </a:pPr>
            <a:r>
              <a:rPr lang="en-GB" b="0"/>
              <a:t>To understand progress or otherwise – data should be used to track and monitor progress throughout an improvement cycle. Measures should be built into the planning process. </a:t>
            </a:r>
          </a:p>
          <a:p>
            <a:pPr marL="171450" indent="-171450">
              <a:buFont typeface="Arial" panose="020B0604020202020204" pitchFamily="34" charset="0"/>
              <a:buChar char="•"/>
            </a:pPr>
            <a:r>
              <a:rPr lang="en-GB" b="0"/>
              <a:t>To identify next steps – data is used to inform next steps for learners and families. </a:t>
            </a:r>
          </a:p>
          <a:p>
            <a:pPr marL="171450" indent="-171450">
              <a:buFont typeface="Arial" panose="020B0604020202020204" pitchFamily="34" charset="0"/>
              <a:buChar char="•"/>
            </a:pPr>
            <a:r>
              <a:rPr lang="en-GB" b="0"/>
              <a:t>To measure the impact of interventions and approaches – data should be used to track and monitor the impact of specific interventions or approaches introduced to close gaps. </a:t>
            </a:r>
          </a:p>
          <a:p>
            <a:pPr marL="0" indent="0">
              <a:buFont typeface="Arial" panose="020B0604020202020204" pitchFamily="34" charset="0"/>
              <a:buNone/>
            </a:pPr>
            <a:endParaRPr lang="en-GB" b="1"/>
          </a:p>
          <a:p>
            <a:pPr marL="0" indent="0">
              <a:buFont typeface="Arial" panose="020B0604020202020204" pitchFamily="34" charset="0"/>
              <a:buNone/>
            </a:pPr>
            <a:r>
              <a:rPr lang="en-GB" b="1"/>
              <a:t>Reflective Question</a:t>
            </a:r>
          </a:p>
          <a:p>
            <a:pPr marL="0" indent="0">
              <a:buFont typeface="Arial" panose="020B0604020202020204" pitchFamily="34" charset="0"/>
              <a:buNone/>
            </a:pPr>
            <a:endParaRPr lang="en-GB" b="1"/>
          </a:p>
          <a:p>
            <a:pPr marL="171450" indent="-171450">
              <a:buFont typeface="Arial" panose="020B0604020202020204" pitchFamily="34" charset="0"/>
              <a:buChar char="•"/>
            </a:pPr>
            <a:r>
              <a:rPr lang="en-GB" b="0"/>
              <a:t>Do participants use data for any other / different purposes?</a:t>
            </a:r>
          </a:p>
        </p:txBody>
      </p:sp>
      <p:sp>
        <p:nvSpPr>
          <p:cNvPr id="4" name="Slide Number Placeholder 3"/>
          <p:cNvSpPr>
            <a:spLocks noGrp="1"/>
          </p:cNvSpPr>
          <p:nvPr>
            <p:ph type="sldNum" sz="quarter" idx="5"/>
          </p:nvPr>
        </p:nvSpPr>
        <p:spPr/>
        <p:txBody>
          <a:bodyPr/>
          <a:lstStyle/>
          <a:p>
            <a:fld id="{13DD04D9-FF02-40C5-8D85-1A6056E8D2A2}" type="slidenum">
              <a:rPr lang="en-GB" smtClean="0"/>
              <a:t>22</a:t>
            </a:fld>
            <a:endParaRPr lang="en-GB"/>
          </a:p>
        </p:txBody>
      </p:sp>
    </p:spTree>
    <p:extLst>
      <p:ext uri="{BB962C8B-B14F-4D97-AF65-F5344CB8AC3E}">
        <p14:creationId xmlns:p14="http://schemas.microsoft.com/office/powerpoint/2010/main" val="164281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This is a discussion tasks. Ask participants to </a:t>
            </a:r>
            <a:r>
              <a:rPr lang="en-GB" sz="1200" b="0"/>
              <a:t>consider how effectively </a:t>
            </a:r>
            <a:r>
              <a:rPr lang="en-GB" sz="1200">
                <a:latin typeface="Calibri" panose="020F0502020204030204" pitchFamily="34" charset="0"/>
                <a:cs typeface="Calibri" panose="020F0502020204030204" pitchFamily="34" charset="0"/>
              </a:rPr>
              <a:t>we use data in our own class/setting for a range of purposes. Discuss in groups or pairs.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23</a:t>
            </a:fld>
            <a:endParaRPr lang="en-GB"/>
          </a:p>
        </p:txBody>
      </p:sp>
    </p:spTree>
    <p:extLst>
      <p:ext uri="{BB962C8B-B14F-4D97-AF65-F5344CB8AC3E}">
        <p14:creationId xmlns:p14="http://schemas.microsoft.com/office/powerpoint/2010/main" val="373175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is a task. It can be helpful to think of data as ‘big’ or ‘small’. Read the short blog by Pasi </a:t>
            </a:r>
            <a:r>
              <a:rPr lang="en-GB" err="1"/>
              <a:t>Salberg</a:t>
            </a:r>
            <a:r>
              <a:rPr lang="en-GB"/>
              <a:t> and consider the following questions:</a:t>
            </a:r>
            <a:endParaRPr lang="en-GB">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do we mean by big and small data?</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are the strengths/limitations of big and small data?</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endParaRPr lang="en-GB"/>
          </a:p>
          <a:p>
            <a:r>
              <a:rPr lang="en-GB" b="1"/>
              <a:t>Talking Points</a:t>
            </a:r>
            <a:endParaRPr lang="en-GB" b="1">
              <a:cs typeface="Calibri"/>
            </a:endParaRPr>
          </a:p>
          <a:p>
            <a:endParaRPr lang="en-GB"/>
          </a:p>
          <a:p>
            <a:r>
              <a:rPr lang="en-GB"/>
              <a:t>The facilitator may wish to draw out the following points:</a:t>
            </a:r>
            <a:endParaRPr lang="en-GB">
              <a:cs typeface="Calibri"/>
            </a:endParaRPr>
          </a:p>
          <a:p>
            <a:pPr marL="171450" indent="-171450">
              <a:buFont typeface="Arial" panose="020B0604020202020204" pitchFamily="34" charset="0"/>
              <a:buChar char="•"/>
            </a:pPr>
            <a:r>
              <a:rPr lang="en-GB"/>
              <a:t>‘Big’ data as the ‘wider view’, whole school data. It can be quantitative such as </a:t>
            </a:r>
            <a:r>
              <a:rPr lang="en-GB" err="1"/>
              <a:t>ACEL</a:t>
            </a:r>
            <a:r>
              <a:rPr lang="en-GB"/>
              <a:t>, SCQF data or qualitative such as whole school surveys. </a:t>
            </a:r>
            <a:endParaRPr lang="en-GB">
              <a:cs typeface="Calibri"/>
            </a:endParaRPr>
          </a:p>
          <a:p>
            <a:pPr marL="171450" indent="-171450">
              <a:buFont typeface="Arial" panose="020B0604020202020204" pitchFamily="34" charset="0"/>
              <a:buChar char="•"/>
            </a:pPr>
            <a:r>
              <a:rPr lang="en-GB"/>
              <a:t>‘Small’ data as more localised and closer to the learner. For example, observations, jotters, </a:t>
            </a:r>
            <a:r>
              <a:rPr lang="en-GB" err="1"/>
              <a:t>Afl</a:t>
            </a:r>
            <a:r>
              <a:rPr lang="en-GB"/>
              <a:t>, informal/smaller scale tests such as reading records or quizzes. </a:t>
            </a:r>
          </a:p>
          <a:p>
            <a:pPr marL="171450" indent="-171450">
              <a:buFont typeface="Arial" panose="020B0604020202020204" pitchFamily="34" charset="0"/>
              <a:buChar char="•"/>
            </a:pPr>
            <a:r>
              <a:rPr lang="en-GB"/>
              <a:t>It is the link between small and big data that is important. ‘Small’ data helps us to understand the patterns and trends we see in the ‘big’ data.  </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24</a:t>
            </a:fld>
            <a:endParaRPr lang="en-GB"/>
          </a:p>
        </p:txBody>
      </p:sp>
    </p:spTree>
    <p:extLst>
      <p:ext uri="{BB962C8B-B14F-4D97-AF65-F5344CB8AC3E}">
        <p14:creationId xmlns:p14="http://schemas.microsoft.com/office/powerpoint/2010/main" val="4269382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‘Big data’ in education may refer to data such as </a:t>
            </a:r>
            <a:r>
              <a:rPr kumimoji="0" lang="en-GB" sz="2400" b="0" i="0" u="none" strike="noStrike" kern="1200" cap="none" spc="0" normalizeH="0" baseline="0" noProof="0" err="1">
                <a:ln>
                  <a:noFill/>
                </a:ln>
                <a:solidFill>
                  <a:prstClr val="black"/>
                </a:solidFill>
                <a:effectLst/>
                <a:uLnTx/>
                <a:uFillTx/>
                <a:latin typeface="Calibri" panose="020F0502020204030204"/>
                <a:ea typeface="+mn-ea"/>
                <a:cs typeface="+mn-cs"/>
              </a:rPr>
              <a:t>ACEL</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data</a:t>
            </a:r>
            <a:r>
              <a:rPr lang="en-GB" sz="2400">
                <a:solidFill>
                  <a:prstClr val="black"/>
                </a:solidFill>
                <a:latin typeface="Calibri" panose="020F0502020204030204"/>
              </a:rPr>
              <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SCQF data or whole school surveys or questionnaires.</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‘Small data’ in education may refer to data such as work in jotters, observation notes, </a:t>
            </a:r>
            <a:r>
              <a:rPr kumimoji="0" lang="en-GB" sz="2400" b="0" i="0" u="none" strike="noStrike" kern="1200" cap="none" spc="0" normalizeH="0" baseline="0" noProof="0" err="1">
                <a:ln>
                  <a:noFill/>
                </a:ln>
                <a:solidFill>
                  <a:prstClr val="black"/>
                </a:solidFill>
                <a:effectLst/>
                <a:uLnTx/>
                <a:uFillTx/>
                <a:latin typeface="Calibri" panose="020F0502020204030204"/>
                <a:ea typeface="+mn-ea"/>
                <a:cs typeface="+mn-cs"/>
              </a:rPr>
              <a:t>AfL</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information or a running reading record.</a:t>
            </a:r>
            <a:r>
              <a:rPr lang="en-GB" sz="2400">
                <a:solidFill>
                  <a:prstClr val="black"/>
                </a:solidFill>
                <a:latin typeface="Calibri" panose="020F0502020204030204"/>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important that all staff understand the connection between small data and big data.</a:t>
            </a:r>
            <a:r>
              <a:rPr lang="en-GB" sz="2400">
                <a:solidFill>
                  <a:prstClr val="black"/>
                </a:solidFill>
                <a:latin typeface="Calibri" panose="020F0502020204030204"/>
              </a:rPr>
              <a:t> </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often the ‘small data’ that moves the ‘big data’.</a:t>
            </a:r>
            <a:r>
              <a:rPr lang="en-GB" sz="2400">
                <a:solidFill>
                  <a:prstClr val="black"/>
                </a:solidFill>
                <a:latin typeface="Calibri" panose="020F0502020204030204"/>
              </a:rPr>
              <a:t> </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Thinking back to our ‘big data’ in the form of stretch aims or whole school improvement measures – the improvement will happen closest to the children and young people and will be informed by small data.</a:t>
            </a:r>
            <a:r>
              <a:rPr lang="en-GB" sz="2400">
                <a:solidFill>
                  <a:prstClr val="black"/>
                </a:solidFill>
                <a:latin typeface="Calibri" panose="020F0502020204030204"/>
              </a:rPr>
              <a:t> </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25</a:t>
            </a:fld>
            <a:endParaRPr lang="en-GB"/>
          </a:p>
        </p:txBody>
      </p:sp>
    </p:spTree>
    <p:extLst>
      <p:ext uri="{BB962C8B-B14F-4D97-AF65-F5344CB8AC3E}">
        <p14:creationId xmlns:p14="http://schemas.microsoft.com/office/powerpoint/2010/main" val="3077016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This diagram provides an example of the way in which big and small data are connected. </a:t>
            </a:r>
          </a:p>
          <a:p>
            <a:pPr marL="171450" indent="-171450">
              <a:buFont typeface="Arial" panose="020B0604020202020204" pitchFamily="34" charset="0"/>
              <a:buChar char="•"/>
            </a:pPr>
            <a:r>
              <a:rPr lang="en-GB" b="0"/>
              <a:t>Imagine that the big data indicates that numeracy attainment in P7 is lower than previous years. Looking at the small data will provide detailed information on why that is the case and help educators to plan appropriate actions. E.g. which specific learners do we need to focus on and how will we do this?</a:t>
            </a:r>
          </a:p>
        </p:txBody>
      </p:sp>
      <p:sp>
        <p:nvSpPr>
          <p:cNvPr id="4" name="Slide Number Placeholder 3"/>
          <p:cNvSpPr>
            <a:spLocks noGrp="1"/>
          </p:cNvSpPr>
          <p:nvPr>
            <p:ph type="sldNum" sz="quarter" idx="5"/>
          </p:nvPr>
        </p:nvSpPr>
        <p:spPr/>
        <p:txBody>
          <a:bodyPr/>
          <a:lstStyle/>
          <a:p>
            <a:fld id="{13DD04D9-FF02-40C5-8D85-1A6056E8D2A2}" type="slidenum">
              <a:rPr lang="en-GB" smtClean="0"/>
              <a:t>26</a:t>
            </a:fld>
            <a:endParaRPr lang="en-GB"/>
          </a:p>
        </p:txBody>
      </p:sp>
    </p:spTree>
    <p:extLst>
      <p:ext uri="{BB962C8B-B14F-4D97-AF65-F5344CB8AC3E}">
        <p14:creationId xmlns:p14="http://schemas.microsoft.com/office/powerpoint/2010/main" val="2164741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Messages</a:t>
            </a:r>
          </a:p>
          <a:p>
            <a:endParaRPr lang="en-US" dirty="0">
              <a:cs typeface="Calibri"/>
            </a:endParaRPr>
          </a:p>
          <a:p>
            <a:pPr marL="171450" indent="-171450">
              <a:buFont typeface="Arial" panose="020B0604020202020204" pitchFamily="34" charset="0"/>
              <a:buChar char="•"/>
            </a:pPr>
            <a:r>
              <a:rPr lang="en-US" dirty="0">
                <a:cs typeface="Calibri"/>
              </a:rPr>
              <a:t>Big data moves to small data.  LA to School to practitioner</a:t>
            </a:r>
          </a:p>
          <a:p>
            <a:pPr marL="171450" indent="-171450">
              <a:buFont typeface="Arial" panose="020B0604020202020204" pitchFamily="34" charset="0"/>
              <a:buChar char="•"/>
            </a:pPr>
            <a:r>
              <a:rPr lang="en-US" dirty="0">
                <a:cs typeface="Calibri"/>
              </a:rPr>
              <a:t>Practitioners are the key people who improve the big data by focusing on the small data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1100383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endParaRPr lang="en-US">
              <a:cs typeface="Calibri"/>
            </a:endParaRPr>
          </a:p>
          <a:p>
            <a:pPr marL="171450" indent="-171450">
              <a:buFont typeface="Arial" panose="020B0604020202020204" pitchFamily="34" charset="0"/>
              <a:buChar char="•"/>
            </a:pPr>
            <a:r>
              <a:rPr lang="en-US">
                <a:cs typeface="Calibri"/>
              </a:rPr>
              <a:t>there will never be enough time to systematically gather data on everything </a:t>
            </a:r>
          </a:p>
          <a:p>
            <a:pPr marL="171450" indent="-171450">
              <a:buFont typeface="Arial" panose="020B0604020202020204" pitchFamily="34" charset="0"/>
              <a:buChar char="•"/>
            </a:pPr>
            <a:r>
              <a:rPr lang="en-US">
                <a:cs typeface="Calibri"/>
              </a:rPr>
              <a:t>we should be selective and think about where systematically gathering small data is likely to be most useful for us</a:t>
            </a:r>
            <a:endParaRPr lang="en-US">
              <a:cs typeface="+mn-cs"/>
            </a:endParaRPr>
          </a:p>
          <a:p>
            <a:pPr marL="171450" indent="-171450">
              <a:buFont typeface="Arial" panose="020B0604020202020204" pitchFamily="34" charset="0"/>
              <a:buChar char="•"/>
            </a:pPr>
            <a:r>
              <a:rPr lang="en-US">
                <a:cs typeface="Calibri"/>
              </a:rPr>
              <a:t>big data can help us focus us our thinking. For example, if we are seeing a decline in literacy attainment between first and second level, what more do we need to find out about why this is happening? </a:t>
            </a:r>
          </a:p>
          <a:p>
            <a:pPr marL="171450" indent="-171450">
              <a:buFont typeface="Arial" panose="020B0604020202020204" pitchFamily="34" charset="0"/>
              <a:buChar char="•"/>
            </a:pPr>
            <a:r>
              <a:rPr lang="en-US">
                <a:cs typeface="Calibri"/>
              </a:rPr>
              <a:t>It's important to note that data use is most effective when it is used to prompt questions rather than jump to conclusions. For example, this trend could be reflective of something that could be improved in teaching across second level,  or may reflect differences in how learners are being assessed in first and second level – collaborative discussion of data drawing on professional judgement and appropriate 'small' data.</a:t>
            </a:r>
          </a:p>
          <a:p>
            <a:pPr marL="171450" indent="-171450">
              <a:buFont typeface="Arial" panose="020B0604020202020204" pitchFamily="34" charset="0"/>
              <a:buChar char="•"/>
            </a:pPr>
            <a:r>
              <a:rPr lang="en-US">
                <a:cs typeface="Calibri"/>
              </a:rPr>
              <a:t>A similar process can help us build on successes – for example, if attendance has improved, do we know why and how this has happened? </a:t>
            </a:r>
            <a:endParaRPr lang="en-US"/>
          </a:p>
        </p:txBody>
      </p:sp>
      <p:sp>
        <p:nvSpPr>
          <p:cNvPr id="4" name="Slide Number Placeholder 3"/>
          <p:cNvSpPr>
            <a:spLocks noGrp="1"/>
          </p:cNvSpPr>
          <p:nvPr>
            <p:ph type="sldNum" sz="quarter" idx="5"/>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3523428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US"/>
          </a:p>
          <a:p>
            <a:r>
              <a:rPr lang="en-US"/>
              <a:t>It’s important to note that while data can be deliberately biased it’s much more likely to happen by accident. For example:</a:t>
            </a:r>
            <a:endParaRPr lang="en-GB"/>
          </a:p>
          <a:p>
            <a:pPr marL="171450" indent="-171450">
              <a:buFont typeface="Arial" panose="020B0604020202020204" pitchFamily="34" charset="0"/>
              <a:buChar char="•"/>
            </a:pPr>
            <a:r>
              <a:rPr lang="en-US"/>
              <a:t>Sampling bias – </a:t>
            </a:r>
            <a:r>
              <a:rPr lang="en-US" err="1"/>
              <a:t>e,g</a:t>
            </a:r>
            <a:r>
              <a:rPr lang="en-US"/>
              <a:t>. – we are trying to gather a representative sample of views through a survey, but only 27% of people responded. In this case we should be aware that this might not be a random sample – for example, it may be the case that parents who are more likely to respond to school surveys may be more engaged and more likely to be in </a:t>
            </a:r>
            <a:r>
              <a:rPr lang="en-US" err="1"/>
              <a:t>favour</a:t>
            </a:r>
            <a:r>
              <a:rPr lang="en-US"/>
              <a:t> of more homework than the parent group as a whole, or vice-versa</a:t>
            </a:r>
            <a:endParaRPr lang="en-GB"/>
          </a:p>
          <a:p>
            <a:pPr marL="171450" indent="-171450">
              <a:buFont typeface="Arial" panose="020B0604020202020204" pitchFamily="34" charset="0"/>
              <a:buChar char="•"/>
            </a:pPr>
            <a:r>
              <a:rPr lang="en-US"/>
              <a:t>Confirmation bias – this refers to a tendency to interpret data in ways that confirms our existing thinking, or gather data that supports rather than challenges our current thinking. For example, we might see that all learners who had been receiving support with reading had improved their reading scores over the intervention period. However, you would also expect some improvement over time even if they weren’t receiving additional support – how can we actually know that it is the support that is making the difference?</a:t>
            </a:r>
            <a:endParaRPr lang="en-GB"/>
          </a:p>
          <a:p>
            <a:endParaRPr lang="en-GB"/>
          </a:p>
        </p:txBody>
      </p:sp>
      <p:sp>
        <p:nvSpPr>
          <p:cNvPr id="4" name="Slide Number Placeholder 3"/>
          <p:cNvSpPr>
            <a:spLocks noGrp="1"/>
          </p:cNvSpPr>
          <p:nvPr>
            <p:ph type="sldNum" sz="quarter" idx="5"/>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355188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a:t>Take a moment to establish group protocols. </a:t>
            </a:r>
          </a:p>
          <a:p>
            <a:pPr marL="171450" indent="-171450">
              <a:buFont typeface="Arial" panose="020B0604020202020204" pitchFamily="34" charset="0"/>
              <a:buChar char="•"/>
            </a:pPr>
            <a:r>
              <a:rPr lang="en-GB"/>
              <a:t>Ask participants to comment on anything they would like to add or amend. </a:t>
            </a:r>
          </a:p>
          <a:p>
            <a:pPr marL="171450" indent="-171450">
              <a:buFont typeface="Arial" panose="020B0604020202020204" pitchFamily="34" charset="0"/>
              <a:buChar char="•"/>
            </a:pPr>
            <a:r>
              <a:rPr lang="en-GB"/>
              <a:t>Is there anything that participants feel is missing or anything they would like to remove?</a:t>
            </a:r>
          </a:p>
          <a:p>
            <a:pPr marL="171450" indent="-171450">
              <a:buFont typeface="Arial" panose="020B0604020202020204" pitchFamily="34" charset="0"/>
              <a:buChar char="•"/>
            </a:pPr>
            <a:r>
              <a:rPr lang="en-GB"/>
              <a:t>The protocols on the slide are suggestions to be amended for your context. </a:t>
            </a:r>
          </a:p>
        </p:txBody>
      </p:sp>
      <p:sp>
        <p:nvSpPr>
          <p:cNvPr id="4" name="Slide Number Placeholder 3"/>
          <p:cNvSpPr>
            <a:spLocks noGrp="1"/>
          </p:cNvSpPr>
          <p:nvPr>
            <p:ph type="sldNum" sz="quarter" idx="5"/>
          </p:nvPr>
        </p:nvSpPr>
        <p:spPr/>
        <p:txBody>
          <a:bodyPr/>
          <a:lstStyle/>
          <a:p>
            <a:fld id="{13DD04D9-FF02-40C5-8D85-1A6056E8D2A2}" type="slidenum">
              <a:rPr lang="en-GB" smtClean="0"/>
              <a:t>3</a:t>
            </a:fld>
            <a:endParaRPr lang="en-GB"/>
          </a:p>
        </p:txBody>
      </p:sp>
    </p:spTree>
    <p:extLst>
      <p:ext uri="{BB962C8B-B14F-4D97-AF65-F5344CB8AC3E}">
        <p14:creationId xmlns:p14="http://schemas.microsoft.com/office/powerpoint/2010/main" val="222088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endParaRPr lang="en-US"/>
          </a:p>
          <a:p>
            <a:r>
              <a:rPr lang="en-US"/>
              <a:t>Time-permitting, you could allow for discussion of the two questions above, or just go through the points below:</a:t>
            </a:r>
          </a:p>
          <a:p>
            <a:r>
              <a:rPr lang="en-US"/>
              <a:t>It’s important to be aware of the limitations of different types of data, for example:</a:t>
            </a:r>
            <a:endParaRPr lang="en-US">
              <a:cs typeface="Calibri"/>
            </a:endParaRPr>
          </a:p>
          <a:p>
            <a:endParaRPr lang="en-US"/>
          </a:p>
          <a:p>
            <a:pPr marL="171450" indent="-171450">
              <a:buFont typeface="Arial" panose="020B0604020202020204" pitchFamily="34" charset="0"/>
              <a:buChar char="•"/>
            </a:pPr>
            <a:r>
              <a:rPr lang="en-US"/>
              <a:t>In the first example we may be talking about a relatively small-scale change. In this case, </a:t>
            </a:r>
            <a:r>
              <a:rPr lang="en-US" err="1"/>
              <a:t>SNSA</a:t>
            </a:r>
            <a:r>
              <a:rPr lang="en-US"/>
              <a:t> data is unlikely to be sensitive enough to give us a full understanding of what is happening – the new approach may be effective, but simply not have a big enough impact to show up as a significant change in </a:t>
            </a:r>
            <a:r>
              <a:rPr lang="en-US" err="1"/>
              <a:t>SNSA</a:t>
            </a:r>
            <a:r>
              <a:rPr lang="en-US"/>
              <a:t> data. Also, as </a:t>
            </a:r>
            <a:r>
              <a:rPr lang="en-US" err="1"/>
              <a:t>SNSA</a:t>
            </a:r>
            <a:r>
              <a:rPr lang="en-US"/>
              <a:t> data is not going to be available until </a:t>
            </a:r>
            <a:r>
              <a:rPr lang="en-US" err="1"/>
              <a:t>S3</a:t>
            </a:r>
            <a:r>
              <a:rPr lang="en-US"/>
              <a:t> it will not tell us quickly enough what we’re wanting to know – if the approach is effective, and whether it should be developed, adjusted, or abandoned. In this case, formally or informally gathering some ‘small’ data – learner feedback, observations, performance on in class tasks and assessments – is more appropriate</a:t>
            </a:r>
          </a:p>
          <a:p>
            <a:pPr marL="171450" indent="-171450">
              <a:buFont typeface="Arial" panose="020B0604020202020204" pitchFamily="34" charset="0"/>
              <a:buChar char="•"/>
            </a:pPr>
            <a:r>
              <a:rPr lang="en-US"/>
              <a:t>The second example highlights the importance of being clear about what we’re actually measuring. Firstly, if the survey is asking how confident you are, this isn’t the same as asking whether you are using an approach consistently or effectively. Secondly, questions like these are quite subjective – how can you be sure that your understanding of what ‘very confident’ means is that same as other people completing the survey? So, while a survey like this might yield quantitative data such as ‘85.3% of out learners are confident or very confident’, without triangulating data from other sources it might not actually tell us very much about what is happening in classrooms – are the strategies being used, and, more importantly, are they being used in a way that is impactful for learners?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1670641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is a discussion task. </a:t>
            </a:r>
          </a:p>
          <a:p>
            <a:pPr marL="171450" indent="-171450">
              <a:buFont typeface="Arial" panose="020B0604020202020204" pitchFamily="34" charset="0"/>
              <a:buChar char="•"/>
            </a:pPr>
            <a:r>
              <a:rPr lang="en-GB"/>
              <a:t>We often are presented with data but how often do we stop and consider the potential bias or limitations of what we are looking at?</a:t>
            </a:r>
          </a:p>
          <a:p>
            <a:pPr marL="171450" indent="-171450">
              <a:buFont typeface="Arial" panose="020B0604020202020204" pitchFamily="34" charset="0"/>
              <a:buChar char="•"/>
            </a:pPr>
            <a:r>
              <a:rPr lang="en-GB"/>
              <a:t>What questions might you have if you were presented with the examples of the screen?</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Talking points</a:t>
            </a:r>
          </a:p>
          <a:p>
            <a:pPr marL="0" indent="0">
              <a:buFont typeface="Arial" panose="020B0604020202020204" pitchFamily="34" charset="0"/>
              <a:buNone/>
            </a:pPr>
            <a:endParaRPr lang="en-GB"/>
          </a:p>
          <a:p>
            <a:pPr marL="0" indent="0">
              <a:buFont typeface="Arial" panose="020B0604020202020204" pitchFamily="34" charset="0"/>
              <a:buNone/>
            </a:pPr>
            <a:r>
              <a:rPr lang="en-GB"/>
              <a:t>The facilitator may wish to draw out:</a:t>
            </a:r>
          </a:p>
          <a:p>
            <a:pPr marL="171450" indent="-171450">
              <a:buFont typeface="Arial" panose="020B0604020202020204" pitchFamily="34" charset="0"/>
              <a:buChar char="•"/>
            </a:pPr>
            <a:r>
              <a:rPr lang="en-GB"/>
              <a:t>Are there examples of confirmation bias here?</a:t>
            </a:r>
          </a:p>
          <a:p>
            <a:pPr marL="171450" indent="-171450">
              <a:buFont typeface="Arial" panose="020B0604020202020204" pitchFamily="34" charset="0"/>
              <a:buChar char="•"/>
            </a:pPr>
            <a:r>
              <a:rPr lang="en-GB"/>
              <a:t>What are the limitations are evident here?</a:t>
            </a:r>
          </a:p>
          <a:p>
            <a:pPr marL="171450" indent="-171450">
              <a:buFont typeface="Arial" panose="020B0604020202020204" pitchFamily="34" charset="0"/>
              <a:buChar char="•"/>
            </a:pPr>
            <a:endParaRPr lang="en-GB"/>
          </a:p>
          <a:p>
            <a:pPr marL="0" indent="0">
              <a:buFont typeface="Arial" panose="020B0604020202020204" pitchFamily="34" charset="0"/>
              <a:buNone/>
            </a:pPr>
            <a:endParaRPr lang="en-GB"/>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258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This is a discussion task</a:t>
            </a:r>
          </a:p>
          <a:p>
            <a:endParaRPr lang="en-US" i="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Talking points</a:t>
            </a:r>
          </a:p>
          <a:p>
            <a:r>
              <a:rPr lang="en-US" i="0">
                <a:cs typeface="Calibri"/>
              </a:rPr>
              <a:t>The facilitator may wish to draw out</a:t>
            </a:r>
          </a:p>
          <a:p>
            <a:r>
              <a:rPr lang="en-US" i="0">
                <a:cs typeface="Calibri"/>
              </a:rPr>
              <a:t>Might be spotting similar spelling mistakes when marking jotters, or changing your </a:t>
            </a:r>
            <a:r>
              <a:rPr lang="en-US" i="0" err="1">
                <a:cs typeface="Calibri"/>
              </a:rPr>
              <a:t>H&amp;WB</a:t>
            </a:r>
            <a:r>
              <a:rPr lang="en-US" i="0">
                <a:cs typeface="Calibri"/>
              </a:rPr>
              <a:t> plans because you've noticed in your class discussions that several pupils didn't feel valued or felt they belonged in your school, or even using diagnostic assessments in </a:t>
            </a:r>
            <a:r>
              <a:rPr lang="en-US" i="0" err="1">
                <a:cs typeface="Calibri"/>
              </a:rPr>
              <a:t>maths</a:t>
            </a:r>
            <a:r>
              <a:rPr lang="en-US" i="0">
                <a:cs typeface="Calibri"/>
              </a:rPr>
              <a:t> to identify specific gaps in learning for a group of children.</a:t>
            </a:r>
          </a:p>
          <a:p>
            <a:endParaRPr lang="en-US">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932426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9E88E-F8F1-1F22-8BB5-D51E5596C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7856B-6591-F3F3-F694-56B596022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00D23-52C1-A22A-ECDC-9778382FC127}"/>
              </a:ext>
            </a:extLst>
          </p:cNvPr>
          <p:cNvSpPr>
            <a:spLocks noGrp="1"/>
          </p:cNvSpPr>
          <p:nvPr>
            <p:ph type="body" idx="1"/>
          </p:nvPr>
        </p:nvSpPr>
        <p:spPr/>
        <p:txBody>
          <a:bodyPr/>
          <a:lstStyle/>
          <a:p>
            <a:r>
              <a:rPr lang="en-GB" b="1"/>
              <a:t>Key Messages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Refer to the session aims. Have these been met?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b="1"/>
          </a:p>
        </p:txBody>
      </p:sp>
      <p:sp>
        <p:nvSpPr>
          <p:cNvPr id="4" name="Slide Number Placeholder 3">
            <a:extLst>
              <a:ext uri="{FF2B5EF4-FFF2-40B4-BE49-F238E27FC236}">
                <a16:creationId xmlns:a16="http://schemas.microsoft.com/office/drawing/2014/main" id="{651A1B01-AE71-E349-8397-CDE9ADFA9C91}"/>
              </a:ext>
            </a:extLst>
          </p:cNvPr>
          <p:cNvSpPr>
            <a:spLocks noGrp="1"/>
          </p:cNvSpPr>
          <p:nvPr>
            <p:ph type="sldNum" sz="quarter" idx="5"/>
          </p:nvPr>
        </p:nvSpPr>
        <p:spPr/>
        <p:txBody>
          <a:bodyPr/>
          <a:lstStyle/>
          <a:p>
            <a:fld id="{13DD04D9-FF02-40C5-8D85-1A6056E8D2A2}" type="slidenum">
              <a:rPr lang="en-GB" smtClean="0"/>
              <a:t>33</a:t>
            </a:fld>
            <a:endParaRPr lang="en-GB"/>
          </a:p>
        </p:txBody>
      </p:sp>
    </p:spTree>
    <p:extLst>
      <p:ext uri="{BB962C8B-B14F-4D97-AF65-F5344CB8AC3E}">
        <p14:creationId xmlns:p14="http://schemas.microsoft.com/office/powerpoint/2010/main" val="1967531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r>
              <a:rPr lang="en-GB"/>
              <a:t>This is a discussion task to allow reflection on the key messages within this session.</a:t>
            </a:r>
          </a:p>
        </p:txBody>
      </p:sp>
      <p:sp>
        <p:nvSpPr>
          <p:cNvPr id="4" name="Slide Number Placeholder 3"/>
          <p:cNvSpPr>
            <a:spLocks noGrp="1"/>
          </p:cNvSpPr>
          <p:nvPr>
            <p:ph type="sldNum" sz="quarter" idx="5"/>
          </p:nvPr>
        </p:nvSpPr>
        <p:spPr/>
        <p:txBody>
          <a:bodyPr/>
          <a:lstStyle/>
          <a:p>
            <a:fld id="{13DD04D9-FF02-40C5-8D85-1A6056E8D2A2}" type="slidenum">
              <a:rPr lang="en-GB" smtClean="0"/>
              <a:t>34</a:t>
            </a:fld>
            <a:endParaRPr lang="en-GB"/>
          </a:p>
        </p:txBody>
      </p:sp>
    </p:spTree>
    <p:extLst>
      <p:ext uri="{BB962C8B-B14F-4D97-AF65-F5344CB8AC3E}">
        <p14:creationId xmlns:p14="http://schemas.microsoft.com/office/powerpoint/2010/main" val="3407998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ea typeface="Calibri"/>
                <a:cs typeface="Calibri"/>
              </a:rPr>
              <a:t>You can insert your own feedback link here.</a:t>
            </a:r>
            <a:endParaRPr lang="en-GB"/>
          </a:p>
          <a:p>
            <a:pPr>
              <a:lnSpc>
                <a:spcPct val="150000"/>
              </a:lnSpc>
              <a:defRPr/>
            </a:pPr>
            <a:r>
              <a:rPr lang="en-GB"/>
              <a:t>Thank-you. We hope that you found this resource useful. </a:t>
            </a:r>
            <a:endParaRPr lang="en-US">
              <a:ea typeface="Calibri"/>
              <a:cs typeface="Calibri"/>
            </a:endParaRPr>
          </a:p>
          <a:p>
            <a:pPr>
              <a:defRPr/>
            </a:pPr>
            <a:r>
              <a:rPr lang="en-GB"/>
              <a:t>Please provide feedback on the materials here </a:t>
            </a:r>
            <a:r>
              <a:rPr lang="en-GB">
                <a:hlinkClick r:id="rId3"/>
              </a:rPr>
              <a:t>https://forms.office.com/e/viKTsvQj9d</a:t>
            </a:r>
            <a:endParaRPr lang="en-GB"/>
          </a:p>
          <a:p>
            <a:pPr>
              <a:lnSpc>
                <a:spcPct val="150000"/>
              </a:lnSpc>
              <a:defRPr/>
            </a:pPr>
            <a:r>
              <a:rPr lang="en-GB"/>
              <a:t>Your comments are appreciated and will be used to inform future resources. </a:t>
            </a:r>
            <a:endParaRPr lang="en-US">
              <a:ea typeface="Calibri"/>
              <a:cs typeface="Calibri"/>
            </a:endParaRPr>
          </a:p>
          <a:p>
            <a:pPr>
              <a:lnSpc>
                <a:spcPct val="150000"/>
              </a:lnSpc>
              <a:defRPr/>
            </a:pPr>
            <a:r>
              <a:rPr lang="en-GB"/>
              <a:t>This link should not be shared with the audience. </a:t>
            </a:r>
          </a:p>
        </p:txBody>
      </p:sp>
      <p:sp>
        <p:nvSpPr>
          <p:cNvPr id="4" name="Slide Number Placeholder 3"/>
          <p:cNvSpPr>
            <a:spLocks noGrp="1"/>
          </p:cNvSpPr>
          <p:nvPr>
            <p:ph type="sldNum" sz="quarter" idx="5"/>
          </p:nvPr>
        </p:nvSpPr>
        <p:spPr/>
        <p:txBody>
          <a:bodyPr/>
          <a:lstStyle/>
          <a:p>
            <a:fld id="{13DD04D9-FF02-40C5-8D85-1A6056E8D2A2}" type="slidenum">
              <a:rPr lang="en-GB" smtClean="0"/>
              <a:t>35</a:t>
            </a:fld>
            <a:endParaRPr lang="en-GB"/>
          </a:p>
        </p:txBody>
      </p:sp>
    </p:spTree>
    <p:extLst>
      <p:ext uri="{BB962C8B-B14F-4D97-AF65-F5344CB8AC3E}">
        <p14:creationId xmlns:p14="http://schemas.microsoft.com/office/powerpoint/2010/main" val="406797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a:p>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4</a:t>
            </a:fld>
            <a:endParaRPr lang="en-GB"/>
          </a:p>
        </p:txBody>
      </p:sp>
    </p:spTree>
    <p:extLst>
      <p:ext uri="{BB962C8B-B14F-4D97-AF65-F5344CB8AC3E}">
        <p14:creationId xmlns:p14="http://schemas.microsoft.com/office/powerpoint/2010/main" val="428401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These are the aims of the workshop which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will support participants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meaning of data and evidence in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guidance and research says about the importance of data and evidence</a:t>
            </a: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how data and evidence can inform our decision-making</a:t>
            </a: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the difference between ‘big’ and ‘small’ data. </a:t>
            </a:r>
            <a:endParaRPr lang="en-GB" sz="2400">
              <a:latin typeface="Calibri" panose="020F0502020204030204" pitchFamily="34" charset="0"/>
              <a:ea typeface="Calibri"/>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5</a:t>
            </a:fld>
            <a:endParaRPr lang="en-GB"/>
          </a:p>
        </p:txBody>
      </p:sp>
    </p:spTree>
    <p:extLst>
      <p:ext uri="{BB962C8B-B14F-4D97-AF65-F5344CB8AC3E}">
        <p14:creationId xmlns:p14="http://schemas.microsoft.com/office/powerpoint/2010/main" val="178381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content covered throughout the workshop. Further details and suggested timings are provided below. Facilitators can amend content and timings to suit their needs and context.</a:t>
            </a:r>
          </a:p>
          <a:p>
            <a:endParaRPr lang="en-GB"/>
          </a:p>
          <a:p>
            <a:pPr marL="171450" indent="-171450">
              <a:buFont typeface="Arial" panose="020B0604020202020204" pitchFamily="34" charset="0"/>
              <a:buChar char="•"/>
            </a:pPr>
            <a:r>
              <a:rPr lang="en-GB"/>
              <a:t>Data definitions and bigger picture – allow 15 - 20 minutes for this section which includes 2 short discussion tasks.</a:t>
            </a:r>
          </a:p>
          <a:p>
            <a:pPr marL="171450" indent="-171450">
              <a:buFont typeface="Arial" panose="020B0604020202020204" pitchFamily="34" charset="0"/>
              <a:buChar char="•"/>
            </a:pPr>
            <a:r>
              <a:rPr lang="en-GB"/>
              <a:t>National guidance and research – allow 10 minutes for this section. It can be extended to 15-20 minutes if facilitators wish to include an extra activity that allows participants to read the relevant section of the national evidence review. </a:t>
            </a:r>
          </a:p>
          <a:p>
            <a:pPr marL="171450" indent="-171450">
              <a:buFont typeface="Arial" panose="020B0604020202020204" pitchFamily="34" charset="0"/>
              <a:buChar char="•"/>
            </a:pPr>
            <a:r>
              <a:rPr lang="en-GB"/>
              <a:t>The purpose of using data – allow 5 - 10 minutes for this section</a:t>
            </a:r>
          </a:p>
          <a:p>
            <a:pPr marL="171450" indent="-171450">
              <a:buFont typeface="Arial" panose="020B0604020202020204" pitchFamily="34" charset="0"/>
              <a:buChar char="•"/>
            </a:pPr>
            <a:r>
              <a:rPr lang="en-GB"/>
              <a:t>Big and small data – allow 15 minutes for this section which includes an activity where participants are asked to read a short article and discuss. </a:t>
            </a:r>
          </a:p>
          <a:p>
            <a:pPr marL="171450" indent="-171450">
              <a:buFont typeface="Arial" panose="020B0604020202020204" pitchFamily="34" charset="0"/>
              <a:buChar char="•"/>
            </a:pPr>
            <a:r>
              <a:rPr lang="en-GB"/>
              <a:t>Data bias and limitations – allow 5 minutes for this section</a:t>
            </a:r>
          </a:p>
          <a:p>
            <a:pPr marL="171450" indent="-171450">
              <a:buFont typeface="Arial" panose="020B0604020202020204" pitchFamily="34" charset="0"/>
              <a:buChar char="•"/>
            </a:pPr>
            <a:r>
              <a:rPr lang="en-GB"/>
              <a:t>Impact of data – allow 5 minutes for this section</a:t>
            </a:r>
          </a:p>
          <a:p>
            <a:pPr marL="171450" indent="-171450">
              <a:buFont typeface="Arial" panose="020B0604020202020204" pitchFamily="34" charset="0"/>
              <a:buChar char="•"/>
            </a:pPr>
            <a:r>
              <a:rPr lang="en-GB"/>
              <a:t>Reflections – allow 15 - 20 minutes for this activity including feedback and discussion from each group. The group activity provides an opportunity for participants to pull together and reflect on learning. </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In total this workshop can be expected to take between 70 minutes and 1.5 hours to complete. </a:t>
            </a:r>
          </a:p>
        </p:txBody>
      </p:sp>
      <p:sp>
        <p:nvSpPr>
          <p:cNvPr id="4" name="Slide Number Placeholder 3"/>
          <p:cNvSpPr>
            <a:spLocks noGrp="1"/>
          </p:cNvSpPr>
          <p:nvPr>
            <p:ph type="sldNum" sz="quarter" idx="5"/>
          </p:nvPr>
        </p:nvSpPr>
        <p:spPr/>
        <p:txBody>
          <a:bodyPr/>
          <a:lstStyle/>
          <a:p>
            <a:fld id="{13DD04D9-FF02-40C5-8D85-1A6056E8D2A2}" type="slidenum">
              <a:rPr lang="en-GB" smtClean="0"/>
              <a:t>6</a:t>
            </a:fld>
            <a:endParaRPr lang="en-GB"/>
          </a:p>
        </p:txBody>
      </p:sp>
    </p:spTree>
    <p:extLst>
      <p:ext uri="{BB962C8B-B14F-4D97-AF65-F5344CB8AC3E}">
        <p14:creationId xmlns:p14="http://schemas.microsoft.com/office/powerpoint/2010/main" val="301081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9164-22F9-5389-BC6B-203BF4B9E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A0F9C-1587-8A83-6218-3CE17981A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20F1C-9F20-0139-3DAA-729CB542B2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Key Messages</a:t>
            </a:r>
          </a:p>
          <a:p>
            <a:endParaRPr lang="en-US" b="1">
              <a:ea typeface="Calibri"/>
              <a:cs typeface="Calibri"/>
            </a:endParaRPr>
          </a:p>
          <a:p>
            <a:r>
              <a:rPr lang="en-US" b="0">
                <a:ea typeface="Calibri"/>
                <a:cs typeface="Calibri"/>
              </a:rPr>
              <a:t>Can be done in pairs or small groups.</a:t>
            </a:r>
          </a:p>
          <a:p>
            <a:endParaRPr lang="en-US" b="1">
              <a:ea typeface="Calibri"/>
              <a:cs typeface="Calibri"/>
            </a:endParaRPr>
          </a:p>
          <a:p>
            <a:r>
              <a:rPr lang="en-US" b="0">
                <a:ea typeface="Calibri"/>
                <a:cs typeface="Calibri"/>
              </a:rPr>
              <a:t>This task is designed to get the group warmed up and thinking about data.</a:t>
            </a:r>
          </a:p>
          <a:p>
            <a:endParaRPr lang="en-US" b="0">
              <a:ea typeface="Calibri"/>
              <a:cs typeface="Calibri"/>
            </a:endParaRPr>
          </a:p>
          <a:p>
            <a:r>
              <a:rPr lang="en-US" b="0">
                <a:ea typeface="Calibri"/>
                <a:cs typeface="Calibri"/>
              </a:rPr>
              <a:t>Suggested time 5 minutes, including time for feedback</a:t>
            </a:r>
          </a:p>
          <a:p>
            <a:endParaRPr lang="en-US">
              <a:ea typeface="Calibri"/>
              <a:cs typeface="Calibri"/>
            </a:endParaRPr>
          </a:p>
        </p:txBody>
      </p:sp>
      <p:sp>
        <p:nvSpPr>
          <p:cNvPr id="4" name="Slide Number Placeholder 3">
            <a:extLst>
              <a:ext uri="{FF2B5EF4-FFF2-40B4-BE49-F238E27FC236}">
                <a16:creationId xmlns:a16="http://schemas.microsoft.com/office/drawing/2014/main" id="{ED27CCF6-053C-948B-4597-9F683C3B64E0}"/>
              </a:ext>
            </a:extLst>
          </p:cNvPr>
          <p:cNvSpPr>
            <a:spLocks noGrp="1"/>
          </p:cNvSpPr>
          <p:nvPr>
            <p:ph type="sldNum" sz="quarter" idx="5"/>
          </p:nvPr>
        </p:nvSpPr>
        <p:spPr/>
        <p:txBody>
          <a:bodyPr/>
          <a:lstStyle/>
          <a:p>
            <a:fld id="{09A83F22-831B-4B10-BAA5-FFFB32F707A5}" type="slidenum">
              <a:rPr lang="en-GB" smtClean="0"/>
              <a:t>7</a:t>
            </a:fld>
            <a:endParaRPr lang="en-GB"/>
          </a:p>
        </p:txBody>
      </p:sp>
    </p:spTree>
    <p:extLst>
      <p:ext uri="{BB962C8B-B14F-4D97-AF65-F5344CB8AC3E}">
        <p14:creationId xmlns:p14="http://schemas.microsoft.com/office/powerpoint/2010/main" val="154598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Data is information, especially facts or numbers, collected to be examined and considered and used to inform decision 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In education we often focus on numerical data but there are many other types of data that we need to consider in our roles. This session will explore this.</a:t>
            </a:r>
          </a:p>
        </p:txBody>
      </p:sp>
      <p:sp>
        <p:nvSpPr>
          <p:cNvPr id="4" name="Slide Number Placeholder 3"/>
          <p:cNvSpPr>
            <a:spLocks noGrp="1"/>
          </p:cNvSpPr>
          <p:nvPr>
            <p:ph type="sldNum" sz="quarter" idx="5"/>
          </p:nvPr>
        </p:nvSpPr>
        <p:spPr/>
        <p:txBody>
          <a:bodyPr/>
          <a:lstStyle/>
          <a:p>
            <a:fld id="{13DD04D9-FF02-40C5-8D85-1A6056E8D2A2}" type="slidenum">
              <a:rPr lang="en-GB" smtClean="0"/>
              <a:t>8</a:t>
            </a:fld>
            <a:endParaRPr lang="en-GB"/>
          </a:p>
        </p:txBody>
      </p:sp>
    </p:spTree>
    <p:extLst>
      <p:ext uri="{BB962C8B-B14F-4D97-AF65-F5344CB8AC3E}">
        <p14:creationId xmlns:p14="http://schemas.microsoft.com/office/powerpoint/2010/main" val="294951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Evidence can be described as information used to demonstrate impact and support decision making. Evidence can be data, in many forms, and also a ‘knowledge base about what works’.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 knowledge base can be drawn from a number of sources including research, shared practice and case studies. </a:t>
            </a:r>
          </a:p>
          <a:p>
            <a:endParaRPr lang="en-GB"/>
          </a:p>
          <a:p>
            <a:r>
              <a:rPr lang="en-GB" b="1"/>
              <a:t>Talking Points</a:t>
            </a:r>
          </a:p>
          <a:p>
            <a:endParaRPr lang="en-GB"/>
          </a:p>
          <a:p>
            <a:pPr marL="171450" indent="-171450">
              <a:buFont typeface="Arial" panose="020B0604020202020204" pitchFamily="34" charset="0"/>
              <a:buChar char="•"/>
            </a:pPr>
            <a:r>
              <a:rPr lang="en-GB"/>
              <a:t>Consider the difference between evidence and felt knowledge (felt knowledge refers to feelings or professional hunches). Why is evidence important?</a:t>
            </a:r>
          </a:p>
          <a:p>
            <a:endParaRPr lang="en-GB"/>
          </a:p>
          <a:p>
            <a:r>
              <a:rPr lang="en-GB" b="1"/>
              <a:t>Reflective questions</a:t>
            </a:r>
          </a:p>
          <a:p>
            <a:endParaRPr lang="en-GB"/>
          </a:p>
          <a:p>
            <a:pPr marL="171450" indent="-171450">
              <a:buFont typeface="Arial" panose="020B0604020202020204" pitchFamily="34" charset="0"/>
              <a:buChar char="•"/>
            </a:pPr>
            <a:r>
              <a:rPr lang="en-GB"/>
              <a:t>How do you form your ‘knowledge base about what works’ in your school or setting?</a:t>
            </a:r>
          </a:p>
          <a:p>
            <a:pPr marL="171450" indent="-171450">
              <a:buFont typeface="Arial" panose="020B0604020202020204" pitchFamily="34" charset="0"/>
              <a:buChar char="•"/>
            </a:pPr>
            <a:r>
              <a:rPr lang="en-GB"/>
              <a:t>How effectively do you use a range of evidence to demonstrate impact?</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9</a:t>
            </a:fld>
            <a:endParaRPr lang="en-GB"/>
          </a:p>
        </p:txBody>
      </p:sp>
    </p:spTree>
    <p:extLst>
      <p:ext uri="{BB962C8B-B14F-4D97-AF65-F5344CB8AC3E}">
        <p14:creationId xmlns:p14="http://schemas.microsoft.com/office/powerpoint/2010/main" val="274075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35460"/>
            <a:ext cx="2751858" cy="276999"/>
          </a:xfrm>
          <a:prstGeom prst="rect">
            <a:avLst/>
          </a:prstGeom>
          <a:noFill/>
        </p:spPr>
        <p:txBody>
          <a:bodyPr wrap="square" rtlCol="0">
            <a:spAutoFit/>
          </a:bodyPr>
          <a:lstStyle/>
          <a:p>
            <a:r>
              <a:rPr lang="en-GB" sz="1200">
                <a:solidFill>
                  <a:schemeClr val="bg1">
                    <a:lumMod val="50000"/>
                  </a:schemeClr>
                </a:solidFill>
                <a:latin typeface="+mn-lt"/>
              </a:rPr>
              <a:t>Assessment &amp; Moderation</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69759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a:solidFill>
                  <a:schemeClr val="tx1">
                    <a:lumMod val="50000"/>
                    <a:lumOff val="50000"/>
                  </a:schemeClr>
                </a:solidFill>
              </a:rPr>
              <a:t>Document title</a:t>
            </a:r>
          </a:p>
        </p:txBody>
      </p:sp>
      <p:sp>
        <p:nvSpPr>
          <p:cNvPr id="4" name="TextBox 3">
            <a:extLst>
              <a:ext uri="{FF2B5EF4-FFF2-40B4-BE49-F238E27FC236}">
                <a16:creationId xmlns:a16="http://schemas.microsoft.com/office/drawing/2014/main" id="{CE6F6206-44A2-A78A-3ADE-3089506925FF}"/>
              </a:ext>
            </a:extLst>
          </p:cNvPr>
          <p:cNvSpPr txBox="1"/>
          <p:nvPr userDrawn="1">
            <p:extLst>
              <p:ext uri="{1162E1C5-73C7-4A58-AE30-91384D911F3F}">
                <p184:classification xmlns:p184="http://schemas.microsoft.com/office/powerpoint/2018/4/main" val="ftr"/>
              </p:ext>
            </p:extLst>
          </p:nvPr>
        </p:nvSpPr>
        <p:spPr>
          <a:xfrm>
            <a:off x="5334000" y="6629400"/>
            <a:ext cx="1566863" cy="228600"/>
          </a:xfrm>
          <a:prstGeom prst="rect">
            <a:avLst/>
          </a:prstGeom>
        </p:spPr>
        <p:txBody>
          <a:bodyPr horzOverflow="overflow" lIns="0" tIns="0" rIns="0" bIns="0">
            <a:spAutoFit/>
          </a:bodyPr>
          <a:lstStyle/>
          <a:p>
            <a:pPr algn="l"/>
            <a:r>
              <a:rPr lang="en-GB" sz="1500">
                <a:solidFill>
                  <a:srgbClr val="FF0000"/>
                </a:solidFill>
                <a:latin typeface="Calibri" panose="020F0502020204030204" pitchFamily="34" charset="0"/>
                <a:cs typeface="Calibri" panose="020F0502020204030204" pitchFamily="34" charset="0"/>
              </a:rPr>
              <a:t>OFFICIAL-SENSITIVE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315343866_Teachers%27_decision-making_Data_based_or_intuition_drive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gov.scot/binaries/content/documents/govscot/publications/strategy-plan/2023/12/education-national-improvement-framework-improvement-plan-2024/documents/achieving-excellence-equity-2024-national-improvement-framework-improvement-plan/achieving-excellence-equity-2024-national-improvement-framework-improvement-plan/govscot%3Adocument/achieving-excellence-equity-2024-national-improvement-framework-improvement-pla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2167fdf3d4d70eeda_GTCS_The%20Standard%20for%20Full%20Registration.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gtcs.org.uk/documents/the-standard-for-career-long-professional-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education.gov.scot/media/2swjmnbs/frwk2_hgios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education.gov.scot/professional-learning/the-national-model-of-professional-learn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education.gov.scot/media/nmhlc0n5/sac-self-evaluation-oct23.pdf"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pasisahlberg.com/big-data-or-small-data-whats-the-key-to-unlocking-learning-opportuniti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31.xml"/><Relationship Id="rId16" Type="http://schemas.openxmlformats.org/officeDocument/2006/relationships/diagramColors" Target="../diagrams/colors8.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hyperlink" Target="https://www.aisnsw.edu.au/Resources/WAL%204%20%5BOpen%20Access%5D/What%20Is%20Educational%20Data%20Infographic.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6" name="Title 5">
            <a:extLst>
              <a:ext uri="{FF2B5EF4-FFF2-40B4-BE49-F238E27FC236}">
                <a16:creationId xmlns:a16="http://schemas.microsoft.com/office/drawing/2014/main" id="{2F52A493-943A-5ED7-49EE-CD39A5F9BE5E}"/>
              </a:ext>
            </a:extLst>
          </p:cNvPr>
          <p:cNvSpPr>
            <a:spLocks noGrp="1"/>
          </p:cNvSpPr>
          <p:nvPr>
            <p:ph type="title" idx="4294967295"/>
          </p:nvPr>
        </p:nvSpPr>
        <p:spPr>
          <a:xfrm>
            <a:off x="658156" y="2441502"/>
            <a:ext cx="10633257"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a:ln>
                  <a:noFill/>
                </a:ln>
                <a:solidFill>
                  <a:schemeClr val="tx1"/>
                </a:solidFill>
                <a:effectLst/>
                <a:uLnTx/>
                <a:uFillTx/>
                <a:latin typeface="Calibri Light" panose="020F0302020204030204" pitchFamily="34" charset="0"/>
                <a:ea typeface="+mn-ea"/>
                <a:cs typeface="Calibri Light" panose="020F0302020204030204" pitchFamily="34" charset="0"/>
              </a:rPr>
              <a:t>Effective use of data</a:t>
            </a:r>
            <a:endParaRPr kumimoji="0" lang="en-US" sz="6500" b="1" i="0" u="none" strike="noStrike" kern="1200" cap="none" spc="0" normalizeH="0" baseline="0" noProof="0">
              <a:ln>
                <a:noFill/>
              </a:ln>
              <a:solidFill>
                <a:schemeClr val="tx1"/>
              </a:solidFill>
              <a:effectLst/>
              <a:uLnTx/>
              <a:uFillTx/>
              <a:latin typeface="Calibri Light" panose="020F0302020204030204" pitchFamily="34" charset="0"/>
              <a:ea typeface="+mn-ea"/>
              <a:cs typeface="Calibri Light" panose="020F0302020204030204" pitchFamily="34" charset="0"/>
            </a:endParaRPr>
          </a:p>
        </p:txBody>
      </p:sp>
      <p:sp>
        <p:nvSpPr>
          <p:cNvPr id="2" name="Rectangle 1">
            <a:extLst>
              <a:ext uri="{FF2B5EF4-FFF2-40B4-BE49-F238E27FC236}">
                <a16:creationId xmlns:a16="http://schemas.microsoft.com/office/drawing/2014/main" id="{B82B44F7-CB03-C599-3FF4-8ABE9D9D5BA6}"/>
              </a:ext>
            </a:extLst>
          </p:cNvPr>
          <p:cNvSpPr/>
          <p:nvPr/>
        </p:nvSpPr>
        <p:spPr>
          <a:xfrm>
            <a:off x="658156" y="3590603"/>
            <a:ext cx="10633257" cy="132343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latin typeface="Calibri" panose="020F0502020204030204" pitchFamily="34" charset="0"/>
                <a:cs typeface="Calibri" panose="020F0502020204030204" pitchFamily="34" charset="0"/>
              </a:rPr>
              <a:t>1. Establishing the purpose and use of data </a:t>
            </a:r>
            <a:endParaRPr lang="en-US">
              <a:latin typeface="Calibri" panose="020F0502020204030204" pitchFamily="34" charset="0"/>
              <a:cs typeface="Calibri" panose="020F0502020204030204" pitchFamily="34" charset="0"/>
            </a:endParaRPr>
          </a:p>
          <a:p>
            <a:r>
              <a:rPr lang="en-US" sz="4000">
                <a:latin typeface="Calibri"/>
                <a:ea typeface="Calibri"/>
                <a:cs typeface="Calibri"/>
              </a:rPr>
              <a:t> </a:t>
            </a:r>
            <a:r>
              <a:rPr lang="en-US" sz="4000" dirty="0">
                <a:latin typeface="Calibri"/>
                <a:ea typeface="Calibri"/>
                <a:cs typeface="Calibri"/>
              </a:rPr>
              <a:t>Practitioners</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9"/>
            <a:ext cx="12192000" cy="1690381"/>
          </a:xfrm>
          <a:prstGeom prst="rect">
            <a:avLst/>
          </a:prstGeom>
        </p:spPr>
      </p:pic>
    </p:spTree>
    <p:extLst>
      <p:ext uri="{BB962C8B-B14F-4D97-AF65-F5344CB8AC3E}">
        <p14:creationId xmlns:p14="http://schemas.microsoft.com/office/powerpoint/2010/main" val="426457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1173876E-D998-4378-8BE8-EBB82CD22613}"/>
              </a:ext>
            </a:extLst>
          </p:cNvPr>
          <p:cNvSpPr txBox="1">
            <a:spLocks noGrp="1"/>
          </p:cNvSpPr>
          <p:nvPr>
            <p:ph type="title" idx="4294967295"/>
          </p:nvPr>
        </p:nvSpPr>
        <p:spPr bwMode="auto">
          <a:xfrm>
            <a:off x="163037" y="76620"/>
            <a:ext cx="9486086" cy="9516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Types of data – quantitative and qualitative</a:t>
            </a:r>
          </a:p>
        </p:txBody>
      </p:sp>
      <p:sp>
        <p:nvSpPr>
          <p:cNvPr id="8" name="Content Placeholder 3" descr=" Deals with information that can be counted or measured&#10; Data which can be given a numerical value&#10;" title="Quantative text explaination"/>
          <p:cNvSpPr txBox="1">
            <a:spLocks/>
          </p:cNvSpPr>
          <p:nvPr/>
        </p:nvSpPr>
        <p:spPr bwMode="auto">
          <a:xfrm>
            <a:off x="1214306" y="2228944"/>
            <a:ext cx="3894176" cy="1880522"/>
          </a:xfrm>
          <a:prstGeom prst="rect">
            <a:avLst/>
          </a:prstGeom>
          <a:solidFill>
            <a:srgbClr val="00B0F0"/>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2400" b="1" i="0" u="none" strike="noStrike" kern="0" cap="none" spc="0" normalizeH="0" baseline="0" noProof="0">
                <a:ln>
                  <a:noFill/>
                </a:ln>
                <a:solidFill>
                  <a:prstClr val="black"/>
                </a:solidFill>
                <a:effectLst/>
                <a:uLnTx/>
                <a:uFillTx/>
                <a:latin typeface="Calibri" panose="020F0502020204030204"/>
                <a:ea typeface="+mn-ea"/>
                <a:cs typeface="+mn-cs"/>
              </a:rPr>
              <a:t>Quantitative</a:t>
            </a:r>
            <a:endParaRPr kumimoji="0" lang="en-GB" sz="2000" b="1"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GB" sz="2000" b="0" i="0" u="none" strike="noStrike" kern="0" cap="none" spc="0" normalizeH="0" baseline="0" noProof="0">
                <a:ln>
                  <a:noFill/>
                </a:ln>
                <a:solidFill>
                  <a:prstClr val="black"/>
                </a:solidFill>
                <a:effectLst/>
                <a:uLnTx/>
                <a:uFillTx/>
                <a:latin typeface="Calibri" panose="020F0502020204030204"/>
                <a:ea typeface="+mn-ea"/>
                <a:cs typeface="+mn-cs"/>
              </a:rPr>
              <a:t> Deals with information that can be counted or measured</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GB" sz="2000" b="0" i="0" u="none" strike="noStrike" kern="0" cap="none" spc="0" normalizeH="0" baseline="0" noProof="0">
                <a:ln>
                  <a:noFill/>
                </a:ln>
                <a:solidFill>
                  <a:prstClr val="black"/>
                </a:solidFill>
                <a:effectLst/>
                <a:uLnTx/>
                <a:uFillTx/>
                <a:latin typeface="Calibri" panose="020F0502020204030204"/>
                <a:ea typeface="+mn-ea"/>
                <a:cs typeface="+mn-cs"/>
              </a:rPr>
              <a:t> Data which can be given</a:t>
            </a:r>
            <a:r>
              <a:rPr kumimoji="0" lang="en-GB" sz="2000" b="0" i="0" u="none" strike="noStrike" kern="0" cap="none" spc="0" normalizeH="0" noProof="0">
                <a:ln>
                  <a:noFill/>
                </a:ln>
                <a:solidFill>
                  <a:prstClr val="black"/>
                </a:solidFill>
                <a:effectLst/>
                <a:uLnTx/>
                <a:uFillTx/>
                <a:latin typeface="Calibri" panose="020F0502020204030204"/>
                <a:ea typeface="+mn-ea"/>
                <a:cs typeface="+mn-cs"/>
              </a:rPr>
              <a:t> a numerical value</a:t>
            </a:r>
            <a:endParaRPr kumimoji="0" lang="en-GB" sz="2000" b="0"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000" b="1" i="0" u="none" strike="noStrike" kern="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9" name="Content Placeholder 3" descr="Deals with descriptions&#10;Data that can be observed and recorded but not necessarily measured&#10;" title="Qualative text box"/>
          <p:cNvSpPr txBox="1">
            <a:spLocks/>
          </p:cNvSpPr>
          <p:nvPr/>
        </p:nvSpPr>
        <p:spPr bwMode="auto">
          <a:xfrm>
            <a:off x="6183095" y="2220635"/>
            <a:ext cx="3963440" cy="1903058"/>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Qualitative</a:t>
            </a:r>
            <a:endParaRPr kumimoji="0" lang="en-GB" sz="2400" b="1" i="0" u="none" strike="noStrike" kern="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Deals with descriptions</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Data that can be observed and recorded but not necessarily measured</a:t>
            </a:r>
          </a:p>
        </p:txBody>
      </p:sp>
      <p:sp>
        <p:nvSpPr>
          <p:cNvPr id="11" name="Rectangle 10"/>
          <p:cNvSpPr/>
          <p:nvPr/>
        </p:nvSpPr>
        <p:spPr>
          <a:xfrm>
            <a:off x="382265" y="1413250"/>
            <a:ext cx="9764269" cy="461665"/>
          </a:xfrm>
          <a:prstGeom prst="rect">
            <a:avLst/>
          </a:prstGeom>
        </p:spPr>
        <p:txBody>
          <a:bodyPr wrap="square">
            <a:spAutoFit/>
          </a:bodyPr>
          <a:lstStyle/>
          <a:p>
            <a:r>
              <a:rPr lang="en-GB" sz="2400">
                <a:latin typeface="Calibri" panose="020F0502020204030204" pitchFamily="34" charset="0"/>
                <a:cs typeface="Calibri" panose="020F0502020204030204" pitchFamily="34" charset="0"/>
              </a:rPr>
              <a:t>Data can be split into two main categories:</a:t>
            </a:r>
          </a:p>
        </p:txBody>
      </p:sp>
      <p:sp>
        <p:nvSpPr>
          <p:cNvPr id="12" name="Rectangle 11"/>
          <p:cNvSpPr/>
          <p:nvPr/>
        </p:nvSpPr>
        <p:spPr>
          <a:xfrm>
            <a:off x="1001485" y="4879451"/>
            <a:ext cx="9710057" cy="830997"/>
          </a:xfrm>
          <a:prstGeom prst="rect">
            <a:avLst/>
          </a:prstGeom>
        </p:spPr>
        <p:txBody>
          <a:bodyPr wrap="square">
            <a:spAutoFit/>
          </a:bodyPr>
          <a:lstStyle/>
          <a:p>
            <a:pPr algn="ctr"/>
            <a:r>
              <a:rPr lang="en-GB" sz="2400">
                <a:latin typeface="Calibri" panose="020F0502020204030204" pitchFamily="34" charset="0"/>
                <a:cs typeface="Calibri" panose="020F0502020204030204" pitchFamily="34" charset="0"/>
              </a:rPr>
              <a:t>Can you think of examples of where you use quantitative or qualitative data in your classroom or school?</a:t>
            </a:r>
          </a:p>
        </p:txBody>
      </p:sp>
      <p:grpSp>
        <p:nvGrpSpPr>
          <p:cNvPr id="2" name="Group 1" descr="Talking Point Icon">
            <a:extLst>
              <a:ext uri="{FF2B5EF4-FFF2-40B4-BE49-F238E27FC236}">
                <a16:creationId xmlns:a16="http://schemas.microsoft.com/office/drawing/2014/main" id="{E455BDC1-AF0C-1663-17CA-A832C61E2CED}"/>
              </a:ext>
            </a:extLst>
          </p:cNvPr>
          <p:cNvGrpSpPr/>
          <p:nvPr/>
        </p:nvGrpSpPr>
        <p:grpSpPr>
          <a:xfrm>
            <a:off x="9649123" y="46242"/>
            <a:ext cx="2542877" cy="1174512"/>
            <a:chOff x="488289" y="5123526"/>
            <a:chExt cx="2542877" cy="1174512"/>
          </a:xfrm>
        </p:grpSpPr>
        <p:pic>
          <p:nvPicPr>
            <p:cNvPr id="3" name="Graphic 2" descr="Chat bubble with solid fill" title="Talking point icon">
              <a:extLst>
                <a:ext uri="{FF2B5EF4-FFF2-40B4-BE49-F238E27FC236}">
                  <a16:creationId xmlns:a16="http://schemas.microsoft.com/office/drawing/2014/main" id="{3C183926-A8BF-C909-10E6-2B79D62DC6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289" y="5123526"/>
              <a:ext cx="1174512" cy="1174512"/>
            </a:xfrm>
            <a:prstGeom prst="rect">
              <a:avLst/>
            </a:prstGeom>
          </p:spPr>
        </p:pic>
        <p:sp>
          <p:nvSpPr>
            <p:cNvPr id="4" name="TextBox 3">
              <a:extLst>
                <a:ext uri="{FF2B5EF4-FFF2-40B4-BE49-F238E27FC236}">
                  <a16:creationId xmlns:a16="http://schemas.microsoft.com/office/drawing/2014/main" id="{5C40DA16-E761-E515-8BCF-F4F875600C04}"/>
                </a:ext>
              </a:extLst>
            </p:cNvPr>
            <p:cNvSpPr txBox="1"/>
            <p:nvPr/>
          </p:nvSpPr>
          <p:spPr>
            <a:xfrm>
              <a:off x="1495425" y="5432034"/>
              <a:ext cx="1535741" cy="400110"/>
            </a:xfrm>
            <a:prstGeom prst="rect">
              <a:avLst/>
            </a:prstGeom>
            <a:noFill/>
          </p:spPr>
          <p:txBody>
            <a:bodyPr wrap="none" rtlCol="0">
              <a:spAutoFit/>
            </a:bodyPr>
            <a:lstStyle/>
            <a:p>
              <a:r>
                <a:rPr lang="en-GB" sz="2000" b="1">
                  <a:latin typeface="Calibri" panose="020F0502020204030204" pitchFamily="34" charset="0"/>
                  <a:cs typeface="Calibri" panose="020F0502020204030204" pitchFamily="34" charset="0"/>
                </a:rPr>
                <a:t>Talking</a:t>
              </a:r>
              <a:r>
                <a:rPr lang="en-GB" b="1">
                  <a:latin typeface="Calibri" panose="020F0502020204030204" pitchFamily="34" charset="0"/>
                  <a:cs typeface="Calibri" panose="020F0502020204030204" pitchFamily="34" charset="0"/>
                </a:rPr>
                <a:t> </a:t>
              </a:r>
              <a:r>
                <a:rPr lang="en-GB" sz="2000" b="1">
                  <a:latin typeface="Calibri" panose="020F0502020204030204" pitchFamily="34" charset="0"/>
                  <a:cs typeface="Calibri" panose="020F0502020204030204" pitchFamily="34" charset="0"/>
                </a:rPr>
                <a:t>Point</a:t>
              </a:r>
            </a:p>
          </p:txBody>
        </p:sp>
      </p:grpSp>
    </p:spTree>
    <p:extLst>
      <p:ext uri="{BB962C8B-B14F-4D97-AF65-F5344CB8AC3E}">
        <p14:creationId xmlns:p14="http://schemas.microsoft.com/office/powerpoint/2010/main" val="31073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38B67A8D-6C28-4E4C-9C3C-2A9F432E8917}"/>
              </a:ext>
            </a:extLst>
          </p:cNvPr>
          <p:cNvSpPr txBox="1">
            <a:spLocks noGrp="1"/>
          </p:cNvSpPr>
          <p:nvPr>
            <p:ph type="title" idx="4294967295"/>
          </p:nvPr>
        </p:nvSpPr>
        <p:spPr bwMode="auto">
          <a:xfrm>
            <a:off x="382266" y="186685"/>
            <a:ext cx="6801709" cy="9516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What do we mean by data?</a:t>
            </a:r>
          </a:p>
        </p:txBody>
      </p:sp>
      <p:sp>
        <p:nvSpPr>
          <p:cNvPr id="8" name="Rectangle 7"/>
          <p:cNvSpPr/>
          <p:nvPr/>
        </p:nvSpPr>
        <p:spPr>
          <a:xfrm>
            <a:off x="382266" y="1413250"/>
            <a:ext cx="11098534" cy="1938992"/>
          </a:xfrm>
          <a:prstGeom prst="rect">
            <a:avLst/>
          </a:prstGeom>
        </p:spPr>
        <p:txBody>
          <a:bodyPr wrap="square">
            <a:spAutoFit/>
          </a:bodyPr>
          <a:lstStyle/>
          <a:p>
            <a:r>
              <a:rPr lang="en-GB" sz="2400" b="1">
                <a:latin typeface="Calibri" panose="020F0502020204030204" pitchFamily="34" charset="0"/>
                <a:cs typeface="Calibri" panose="020F0502020204030204" pitchFamily="34" charset="0"/>
              </a:rPr>
              <a:t>Defining ‘data’:</a:t>
            </a:r>
          </a:p>
          <a:p>
            <a:endParaRPr lang="en-GB" sz="2400" b="1">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Different people have different definitions of data:</a:t>
            </a:r>
          </a:p>
          <a:p>
            <a:pPr marL="800100" lvl="1" indent="-342900">
              <a:buFont typeface="Arial" panose="020B0604020202020204" pitchFamily="34" charset="0"/>
              <a:buChar char="•"/>
            </a:pPr>
            <a:r>
              <a:rPr lang="en-GB" sz="2400">
                <a:latin typeface="Calibri" panose="020F0502020204030204" pitchFamily="34" charset="0"/>
                <a:cs typeface="Calibri" panose="020F0502020204030204" pitchFamily="34" charset="0"/>
              </a:rPr>
              <a:t>For some, data means </a:t>
            </a:r>
            <a:r>
              <a:rPr lang="en-GB" sz="2400" b="1">
                <a:latin typeface="Calibri" panose="020F0502020204030204" pitchFamily="34" charset="0"/>
                <a:cs typeface="Calibri" panose="020F0502020204030204" pitchFamily="34" charset="0"/>
              </a:rPr>
              <a:t>only </a:t>
            </a:r>
            <a:r>
              <a:rPr lang="en-GB" sz="2400">
                <a:latin typeface="Calibri" panose="020F0502020204030204" pitchFamily="34" charset="0"/>
                <a:cs typeface="Calibri" panose="020F0502020204030204" pitchFamily="34" charset="0"/>
              </a:rPr>
              <a:t>numerical data</a:t>
            </a:r>
          </a:p>
          <a:p>
            <a:pPr marL="800100" lvl="1" indent="-342900">
              <a:buFont typeface="Arial" panose="020B0604020202020204" pitchFamily="34" charset="0"/>
              <a:buChar char="•"/>
            </a:pPr>
            <a:r>
              <a:rPr lang="en-GB" sz="2400">
                <a:latin typeface="Calibri" panose="020F0502020204030204" pitchFamily="34" charset="0"/>
                <a:cs typeface="Calibri" panose="020F0502020204030204" pitchFamily="34" charset="0"/>
              </a:rPr>
              <a:t>For others, data means </a:t>
            </a:r>
            <a:r>
              <a:rPr lang="en-GB" sz="2400" b="1">
                <a:latin typeface="Calibri" panose="020F0502020204030204" pitchFamily="34" charset="0"/>
                <a:cs typeface="Calibri" panose="020F0502020204030204" pitchFamily="34" charset="0"/>
              </a:rPr>
              <a:t>all </a:t>
            </a:r>
            <a:r>
              <a:rPr lang="en-GB" sz="2400">
                <a:latin typeface="Calibri" panose="020F0502020204030204" pitchFamily="34" charset="0"/>
                <a:cs typeface="Calibri" panose="020F0502020204030204" pitchFamily="34" charset="0"/>
              </a:rPr>
              <a:t>evidence and information</a:t>
            </a:r>
          </a:p>
        </p:txBody>
      </p:sp>
      <p:sp>
        <p:nvSpPr>
          <p:cNvPr id="9" name="Rectangle 8"/>
          <p:cNvSpPr/>
          <p:nvPr/>
        </p:nvSpPr>
        <p:spPr>
          <a:xfrm>
            <a:off x="382266" y="3990023"/>
            <a:ext cx="11098534" cy="1200329"/>
          </a:xfrm>
          <a:prstGeom prst="rect">
            <a:avLst/>
          </a:prstGeom>
        </p:spPr>
        <p:txBody>
          <a:bodyPr wrap="square">
            <a:spAutoFit/>
          </a:bodyPr>
          <a:lstStyle/>
          <a:p>
            <a:r>
              <a:rPr lang="en-GB" sz="2400">
                <a:latin typeface="Calibri" panose="020F0502020204030204" pitchFamily="34" charset="0"/>
                <a:cs typeface="Calibri" panose="020F0502020204030204" pitchFamily="34" charset="0"/>
              </a:rPr>
              <a:t>When thinking about data use in education, it can be helpful to define data as information that has been </a:t>
            </a:r>
            <a:r>
              <a:rPr lang="en-GB" sz="2400" b="1">
                <a:latin typeface="Calibri" panose="020F0502020204030204" pitchFamily="34" charset="0"/>
                <a:cs typeface="Calibri" panose="020F0502020204030204" pitchFamily="34" charset="0"/>
              </a:rPr>
              <a:t>systematically collected </a:t>
            </a:r>
            <a:r>
              <a:rPr lang="en-GB" sz="2400">
                <a:latin typeface="Calibri" panose="020F0502020204030204" pitchFamily="34" charset="0"/>
                <a:cs typeface="Calibri" panose="020F0502020204030204" pitchFamily="34" charset="0"/>
              </a:rPr>
              <a:t>in some way, as this helps differentiate data from professional judgements or opinions.</a:t>
            </a:r>
          </a:p>
        </p:txBody>
      </p:sp>
    </p:spTree>
    <p:extLst>
      <p:ext uri="{BB962C8B-B14F-4D97-AF65-F5344CB8AC3E}">
        <p14:creationId xmlns:p14="http://schemas.microsoft.com/office/powerpoint/2010/main" val="165536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B9FC0E-148F-5407-084A-81BD909BD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62DD2-3CB8-C8BA-DE0D-C5BD46E108F5}"/>
              </a:ext>
            </a:extLst>
          </p:cNvPr>
          <p:cNvSpPr>
            <a:spLocks noGrp="1"/>
          </p:cNvSpPr>
          <p:nvPr>
            <p:ph type="title"/>
          </p:nvPr>
        </p:nvSpPr>
        <p:spPr>
          <a:xfrm>
            <a:off x="406400" y="462316"/>
            <a:ext cx="8139408" cy="460487"/>
          </a:xfrm>
        </p:spPr>
        <p:txBody>
          <a:bodyPr/>
          <a:lstStyle/>
          <a:p>
            <a:r>
              <a:rPr lang="en-GB" sz="4000" kern="1200">
                <a:solidFill>
                  <a:schemeClr val="tx1"/>
                </a:solidFill>
                <a:latin typeface="Calibri" panose="020F0502020204030204" pitchFamily="34" charset="0"/>
                <a:cs typeface="Calibri" panose="020F0502020204030204" pitchFamily="34" charset="0"/>
              </a:rPr>
              <a:t>The bigger picture</a:t>
            </a:r>
          </a:p>
        </p:txBody>
      </p:sp>
      <p:sp>
        <p:nvSpPr>
          <p:cNvPr id="3" name="Rectangle 2"/>
          <p:cNvSpPr/>
          <p:nvPr/>
        </p:nvSpPr>
        <p:spPr>
          <a:xfrm>
            <a:off x="406400" y="1389965"/>
            <a:ext cx="4701792" cy="4154984"/>
          </a:xfrm>
          <a:prstGeom prst="rect">
            <a:avLst/>
          </a:prstGeom>
        </p:spPr>
        <p:txBody>
          <a:bodyPr wrap="square">
            <a:spAutoFit/>
          </a:bodyPr>
          <a:lstStyle/>
          <a:p>
            <a:endParaRPr lang="en-GB" sz="2400">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Being clear about what type of information we are using and why helps us to think about what we know and what we don’t know.</a:t>
            </a:r>
          </a:p>
          <a:p>
            <a:endParaRPr lang="en-GB" sz="2400">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Each ‘way of knowing’ has its own advantages and disadvantages, and we should aim to avoid making significant decisions based on solely one element.</a:t>
            </a:r>
          </a:p>
        </p:txBody>
      </p:sp>
      <p:sp>
        <p:nvSpPr>
          <p:cNvPr id="5" name="Rectangle 4"/>
          <p:cNvSpPr/>
          <p:nvPr/>
        </p:nvSpPr>
        <p:spPr>
          <a:xfrm>
            <a:off x="5707345" y="6177189"/>
            <a:ext cx="6484655" cy="584775"/>
          </a:xfrm>
          <a:prstGeom prst="rect">
            <a:avLst/>
          </a:prstGeom>
        </p:spPr>
        <p:txBody>
          <a:bodyPr wrap="square">
            <a:spAutoFit/>
          </a:bodyPr>
          <a:lstStyle/>
          <a:p>
            <a:r>
              <a:rPr lang="en-GB" sz="1600" i="1">
                <a:solidFill>
                  <a:srgbClr val="595959"/>
                </a:solidFill>
                <a:latin typeface="Calibri" panose="020F0502020204030204" pitchFamily="34" charset="0"/>
                <a:cs typeface="Calibri" panose="020F0502020204030204" pitchFamily="34" charset="0"/>
              </a:rPr>
              <a:t>Model adapted from Van </a:t>
            </a:r>
            <a:r>
              <a:rPr lang="en-GB" sz="1600" i="1" err="1">
                <a:solidFill>
                  <a:srgbClr val="595959"/>
                </a:solidFill>
                <a:latin typeface="Calibri" panose="020F0502020204030204" pitchFamily="34" charset="0"/>
                <a:cs typeface="Calibri" panose="020F0502020204030204" pitchFamily="34" charset="0"/>
              </a:rPr>
              <a:t>Lommel</a:t>
            </a:r>
            <a:r>
              <a:rPr lang="en-GB" sz="1600" i="1">
                <a:solidFill>
                  <a:srgbClr val="595959"/>
                </a:solidFill>
                <a:latin typeface="Calibri" panose="020F0502020204030204" pitchFamily="34" charset="0"/>
                <a:cs typeface="Calibri" panose="020F0502020204030204" pitchFamily="34" charset="0"/>
              </a:rPr>
              <a:t> </a:t>
            </a:r>
            <a:r>
              <a:rPr lang="en-GB" sz="1600">
                <a:latin typeface="Calibri" panose="020F0502020204030204" pitchFamily="34" charset="0"/>
                <a:cs typeface="Calibri" panose="020F0502020204030204" pitchFamily="34" charset="0"/>
                <a:hlinkClick r:id="rId3"/>
              </a:rPr>
              <a:t>Teachers’ decision-making: Data based or intuition driven? | Request PDF (researchgate.net)</a:t>
            </a:r>
            <a:endParaRPr lang="en-GB" sz="1600">
              <a:latin typeface="Calibri" panose="020F0502020204030204" pitchFamily="34" charset="0"/>
              <a:cs typeface="Calibri" panose="020F0502020204030204" pitchFamily="34" charset="0"/>
            </a:endParaRPr>
          </a:p>
        </p:txBody>
      </p:sp>
      <p:grpSp>
        <p:nvGrpSpPr>
          <p:cNvPr id="4" name="Group 3" descr="Circle 1 formal research and practioner research&#10;Circle 2 Big data - formal, small data - formal&#10;Circle 3 professional judgement" title="3 point Venn diagram"/>
          <p:cNvGrpSpPr/>
          <p:nvPr/>
        </p:nvGrpSpPr>
        <p:grpSpPr>
          <a:xfrm>
            <a:off x="5228352" y="1554038"/>
            <a:ext cx="6481467" cy="4392577"/>
            <a:chOff x="5228352" y="1554038"/>
            <a:chExt cx="6481467" cy="4392577"/>
          </a:xfrm>
        </p:grpSpPr>
        <p:sp>
          <p:nvSpPr>
            <p:cNvPr id="7" name="Rectangle 6"/>
            <p:cNvSpPr/>
            <p:nvPr/>
          </p:nvSpPr>
          <p:spPr>
            <a:xfrm>
              <a:off x="5287147" y="1634352"/>
              <a:ext cx="3106057" cy="2215991"/>
            </a:xfrm>
            <a:prstGeom prst="rect">
              <a:avLst/>
            </a:prstGeom>
          </p:spPr>
          <p:txBody>
            <a:bodyPr wrap="square">
              <a:spAutoFit/>
            </a:bodyPr>
            <a:lstStyle/>
            <a:p>
              <a:pPr algn="ctr"/>
              <a:endParaRPr lang="en-GB" sz="1400">
                <a:solidFill>
                  <a:srgbClr val="000000"/>
                </a:solidFill>
                <a:latin typeface="Arial" panose="020B0604020202020204" pitchFamily="34" charset="0"/>
              </a:endParaRPr>
            </a:p>
            <a:p>
              <a:pPr algn="ctr"/>
              <a:br>
                <a:rPr lang="en-GB" sz="2200">
                  <a:latin typeface="Calibri" panose="020F0502020204030204" pitchFamily="34" charset="0"/>
                  <a:cs typeface="Calibri" panose="020F0502020204030204" pitchFamily="34" charset="0"/>
                </a:rPr>
              </a:br>
              <a:r>
                <a:rPr lang="en-GB" sz="2200" b="1">
                  <a:solidFill>
                    <a:srgbClr val="595959"/>
                  </a:solidFill>
                  <a:latin typeface="Calibri" panose="020F0502020204030204" pitchFamily="34" charset="0"/>
                  <a:cs typeface="Calibri" panose="020F0502020204030204" pitchFamily="34" charset="0"/>
                </a:rPr>
                <a:t>Formal Research</a:t>
              </a:r>
              <a:endParaRPr lang="en-GB" sz="2200">
                <a:latin typeface="Calibri" panose="020F0502020204030204" pitchFamily="34" charset="0"/>
                <a:cs typeface="Calibri" panose="020F0502020204030204" pitchFamily="34" charset="0"/>
              </a:endParaRPr>
            </a:p>
            <a:p>
              <a:br>
                <a:rPr lang="en-GB" sz="2200">
                  <a:latin typeface="Calibri" panose="020F0502020204030204" pitchFamily="34" charset="0"/>
                  <a:cs typeface="Calibri" panose="020F0502020204030204" pitchFamily="34" charset="0"/>
                </a:rPr>
              </a:br>
              <a:r>
                <a:rPr lang="en-GB" sz="2200" b="1">
                  <a:solidFill>
                    <a:srgbClr val="595959"/>
                  </a:solidFill>
                  <a:latin typeface="Calibri" panose="020F0502020204030204" pitchFamily="34" charset="0"/>
                  <a:cs typeface="Calibri" panose="020F0502020204030204" pitchFamily="34" charset="0"/>
                </a:rPr>
                <a:t>Practitioner Research</a:t>
              </a:r>
              <a:endParaRPr lang="en-GB" sz="2200">
                <a:latin typeface="Calibri" panose="020F0502020204030204" pitchFamily="34" charset="0"/>
                <a:cs typeface="Calibri" panose="020F0502020204030204" pitchFamily="34" charset="0"/>
              </a:endParaRPr>
            </a:p>
            <a:p>
              <a:br>
                <a:rPr lang="en-GB"/>
              </a:br>
              <a:endParaRPr lang="en-GB"/>
            </a:p>
          </p:txBody>
        </p:sp>
        <p:sp>
          <p:nvSpPr>
            <p:cNvPr id="8" name="Rectangle 7"/>
            <p:cNvSpPr/>
            <p:nvPr/>
          </p:nvSpPr>
          <p:spPr>
            <a:xfrm>
              <a:off x="8610181" y="2185413"/>
              <a:ext cx="3099638" cy="1661993"/>
            </a:xfrm>
            <a:prstGeom prst="rect">
              <a:avLst/>
            </a:prstGeom>
          </p:spPr>
          <p:txBody>
            <a:bodyPr wrap="square">
              <a:spAutoFit/>
            </a:bodyPr>
            <a:lstStyle/>
            <a:p>
              <a:r>
                <a:rPr lang="en-GB" sz="2200" b="1">
                  <a:solidFill>
                    <a:srgbClr val="595959"/>
                  </a:solidFill>
                  <a:latin typeface="Calibri" panose="020F0502020204030204" pitchFamily="34" charset="0"/>
                  <a:cs typeface="Calibri" panose="020F0502020204030204" pitchFamily="34" charset="0"/>
                </a:rPr>
                <a:t>‘Big’ Data (formal)</a:t>
              </a:r>
              <a:endParaRPr lang="en-GB" sz="2200">
                <a:latin typeface="Calibri" panose="020F0502020204030204" pitchFamily="34" charset="0"/>
                <a:cs typeface="Calibri" panose="020F0502020204030204" pitchFamily="34" charset="0"/>
              </a:endParaRPr>
            </a:p>
            <a:p>
              <a:br>
                <a:rPr lang="en-GB" sz="2200">
                  <a:latin typeface="Calibri" panose="020F0502020204030204" pitchFamily="34" charset="0"/>
                  <a:cs typeface="Calibri" panose="020F0502020204030204" pitchFamily="34" charset="0"/>
                </a:rPr>
              </a:br>
              <a:r>
                <a:rPr lang="en-GB" sz="2200" b="1">
                  <a:solidFill>
                    <a:srgbClr val="595959"/>
                  </a:solidFill>
                  <a:latin typeface="Calibri" panose="020F0502020204030204" pitchFamily="34" charset="0"/>
                  <a:cs typeface="Calibri" panose="020F0502020204030204" pitchFamily="34" charset="0"/>
                </a:rPr>
                <a:t>‘Small’ Data (informal)</a:t>
              </a:r>
              <a:endParaRPr lang="en-GB" sz="2200">
                <a:latin typeface="Calibri" panose="020F0502020204030204" pitchFamily="34" charset="0"/>
                <a:cs typeface="Calibri" panose="020F0502020204030204" pitchFamily="34" charset="0"/>
              </a:endParaRPr>
            </a:p>
            <a:p>
              <a:br>
                <a:rPr lang="en-GB"/>
              </a:br>
              <a:endParaRPr lang="en-GB"/>
            </a:p>
          </p:txBody>
        </p:sp>
        <p:sp>
          <p:nvSpPr>
            <p:cNvPr id="9" name="Rectangle 8"/>
            <p:cNvSpPr/>
            <p:nvPr/>
          </p:nvSpPr>
          <p:spPr>
            <a:xfrm>
              <a:off x="7332924" y="4512290"/>
              <a:ext cx="2354524" cy="769441"/>
            </a:xfrm>
            <a:prstGeom prst="rect">
              <a:avLst/>
            </a:prstGeom>
          </p:spPr>
          <p:txBody>
            <a:bodyPr wrap="square">
              <a:spAutoFit/>
            </a:bodyPr>
            <a:lstStyle/>
            <a:p>
              <a:pPr algn="ctr"/>
              <a:r>
                <a:rPr lang="en-GB" sz="2200" b="1">
                  <a:solidFill>
                    <a:srgbClr val="595959"/>
                  </a:solidFill>
                  <a:latin typeface="Calibri" panose="020F0502020204030204" pitchFamily="34" charset="0"/>
                  <a:cs typeface="Calibri" panose="020F0502020204030204" pitchFamily="34" charset="0"/>
                </a:rPr>
                <a:t>Professional Judgement</a:t>
              </a:r>
              <a:endParaRPr lang="en-GB" sz="2200">
                <a:latin typeface="Calibri" panose="020F0502020204030204" pitchFamily="34" charset="0"/>
                <a:cs typeface="Calibri" panose="020F0502020204030204" pitchFamily="34" charset="0"/>
              </a:endParaRPr>
            </a:p>
          </p:txBody>
        </p:sp>
        <p:sp>
          <p:nvSpPr>
            <p:cNvPr id="10" name="Oval 9"/>
            <p:cNvSpPr/>
            <p:nvPr/>
          </p:nvSpPr>
          <p:spPr>
            <a:xfrm>
              <a:off x="5228352" y="1554038"/>
              <a:ext cx="3381829" cy="2727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080410" y="1633867"/>
              <a:ext cx="3381829" cy="2727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768930" y="3218937"/>
              <a:ext cx="3381829" cy="2727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731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B9FC0E-148F-5407-084A-81BD909BD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62DD2-3CB8-C8BA-DE0D-C5BD46E108F5}"/>
              </a:ext>
            </a:extLst>
          </p:cNvPr>
          <p:cNvSpPr>
            <a:spLocks noGrp="1"/>
          </p:cNvSpPr>
          <p:nvPr>
            <p:ph type="title"/>
          </p:nvPr>
        </p:nvSpPr>
        <p:spPr>
          <a:xfrm>
            <a:off x="406400" y="462316"/>
            <a:ext cx="8139408" cy="460487"/>
          </a:xfrm>
        </p:spPr>
        <p:txBody>
          <a:bodyPr/>
          <a:lstStyle/>
          <a:p>
            <a:r>
              <a:rPr lang="en-GB" sz="4000" kern="1200">
                <a:solidFill>
                  <a:schemeClr val="tx1"/>
                </a:solidFill>
                <a:latin typeface="Calibri" panose="020F0502020204030204" pitchFamily="34" charset="0"/>
                <a:cs typeface="Calibri" panose="020F0502020204030204" pitchFamily="34" charset="0"/>
              </a:rPr>
              <a:t>The bigger picture – part 1</a:t>
            </a:r>
          </a:p>
        </p:txBody>
      </p:sp>
      <p:grpSp>
        <p:nvGrpSpPr>
          <p:cNvPr id="3" name="Group 2" descr="Formal research and practitioner research highlighted" title="Venn diagram"/>
          <p:cNvGrpSpPr/>
          <p:nvPr/>
        </p:nvGrpSpPr>
        <p:grpSpPr>
          <a:xfrm>
            <a:off x="2813537" y="1643947"/>
            <a:ext cx="6424869" cy="4519697"/>
            <a:chOff x="2817854" y="1681118"/>
            <a:chExt cx="6424869" cy="4519697"/>
          </a:xfrm>
        </p:grpSpPr>
        <p:sp>
          <p:nvSpPr>
            <p:cNvPr id="7" name="Rectangle 6"/>
            <p:cNvSpPr/>
            <p:nvPr/>
          </p:nvSpPr>
          <p:spPr>
            <a:xfrm>
              <a:off x="2817854" y="1972364"/>
              <a:ext cx="3106057" cy="2000548"/>
            </a:xfrm>
            <a:prstGeom prst="rect">
              <a:avLst/>
            </a:prstGeom>
          </p:spPr>
          <p:txBody>
            <a:bodyPr wrap="square">
              <a:spAutoFit/>
            </a:bodyPr>
            <a:lstStyle/>
            <a:p>
              <a:pPr algn="ctr"/>
              <a:endParaRPr lang="en-GB" sz="2200">
                <a:solidFill>
                  <a:srgbClr val="000000"/>
                </a:solidFill>
                <a:latin typeface="Calibri" panose="020F0502020204030204" pitchFamily="34" charset="0"/>
                <a:cs typeface="Calibri" panose="020F0502020204030204" pitchFamily="34" charset="0"/>
              </a:endParaRPr>
            </a:p>
            <a:p>
              <a:pPr algn="ctr"/>
              <a:r>
                <a:rPr lang="en-GB" sz="2200" b="1">
                  <a:solidFill>
                    <a:srgbClr val="595959"/>
                  </a:solidFill>
                  <a:latin typeface="Calibri" panose="020F0502020204030204" pitchFamily="34" charset="0"/>
                  <a:cs typeface="Calibri" panose="020F0502020204030204" pitchFamily="34" charset="0"/>
                </a:rPr>
                <a:t>Formal Research</a:t>
              </a:r>
              <a:endParaRPr lang="en-GB" sz="2200">
                <a:latin typeface="Calibri" panose="020F0502020204030204" pitchFamily="34" charset="0"/>
                <a:cs typeface="Calibri" panose="020F0502020204030204" pitchFamily="34" charset="0"/>
              </a:endParaRPr>
            </a:p>
            <a:p>
              <a:br>
                <a:rPr lang="en-GB" sz="2200">
                  <a:latin typeface="Calibri" panose="020F0502020204030204" pitchFamily="34" charset="0"/>
                  <a:cs typeface="Calibri" panose="020F0502020204030204" pitchFamily="34" charset="0"/>
                </a:rPr>
              </a:br>
              <a:r>
                <a:rPr lang="en-GB" sz="2200" b="1">
                  <a:solidFill>
                    <a:srgbClr val="595959"/>
                  </a:solidFill>
                  <a:latin typeface="Calibri" panose="020F0502020204030204" pitchFamily="34" charset="0"/>
                  <a:cs typeface="Calibri" panose="020F0502020204030204" pitchFamily="34" charset="0"/>
                </a:rPr>
                <a:t>Practitioner Research</a:t>
              </a:r>
              <a:endParaRPr lang="en-GB" sz="2200">
                <a:latin typeface="Calibri" panose="020F0502020204030204" pitchFamily="34" charset="0"/>
                <a:cs typeface="Calibri" panose="020F0502020204030204" pitchFamily="34" charset="0"/>
              </a:endParaRPr>
            </a:p>
            <a:p>
              <a:br>
                <a:rPr lang="en-GB"/>
              </a:br>
              <a:endParaRPr lang="en-GB"/>
            </a:p>
          </p:txBody>
        </p:sp>
        <p:sp>
          <p:nvSpPr>
            <p:cNvPr id="8" name="Rectangle 7"/>
            <p:cNvSpPr/>
            <p:nvPr/>
          </p:nvSpPr>
          <p:spPr>
            <a:xfrm>
              <a:off x="6143085" y="2310919"/>
              <a:ext cx="3099638" cy="1661993"/>
            </a:xfrm>
            <a:prstGeom prst="rect">
              <a:avLst/>
            </a:prstGeom>
            <a:ln>
              <a:solidFill>
                <a:schemeClr val="bg1"/>
              </a:solidFill>
            </a:ln>
          </p:spPr>
          <p:txBody>
            <a:bodyPr wrap="square">
              <a:spAutoFit/>
            </a:bodyPr>
            <a:lstStyle/>
            <a:p>
              <a:r>
                <a:rPr lang="en-GB" sz="2200" b="1">
                  <a:solidFill>
                    <a:schemeClr val="bg1">
                      <a:lumMod val="65000"/>
                    </a:schemeClr>
                  </a:solidFill>
                  <a:latin typeface="Calibri" panose="020F0502020204030204" pitchFamily="34" charset="0"/>
                  <a:cs typeface="Calibri" panose="020F0502020204030204" pitchFamily="34" charset="0"/>
                </a:rPr>
                <a:t>‘Big’ Data (formal)</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sz="2200">
                  <a:solidFill>
                    <a:schemeClr val="bg1">
                      <a:lumMod val="65000"/>
                    </a:schemeClr>
                  </a:solidFill>
                  <a:latin typeface="Calibri" panose="020F0502020204030204" pitchFamily="34" charset="0"/>
                  <a:cs typeface="Calibri" panose="020F0502020204030204" pitchFamily="34" charset="0"/>
                </a:rPr>
              </a:br>
              <a:r>
                <a:rPr lang="en-GB" sz="2200" b="1">
                  <a:solidFill>
                    <a:schemeClr val="bg1">
                      <a:lumMod val="65000"/>
                    </a:schemeClr>
                  </a:solidFill>
                  <a:latin typeface="Calibri" panose="020F0502020204030204" pitchFamily="34" charset="0"/>
                  <a:cs typeface="Calibri" panose="020F0502020204030204" pitchFamily="34" charset="0"/>
                </a:rPr>
                <a:t>‘Small’ Data (informal)</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a:br>
              <a:endParaRPr lang="en-GB"/>
            </a:p>
          </p:txBody>
        </p:sp>
        <p:sp>
          <p:nvSpPr>
            <p:cNvPr id="9" name="Rectangle 8"/>
            <p:cNvSpPr/>
            <p:nvPr/>
          </p:nvSpPr>
          <p:spPr>
            <a:xfrm>
              <a:off x="4572418" y="4583162"/>
              <a:ext cx="2354524" cy="830997"/>
            </a:xfrm>
            <a:prstGeom prst="rect">
              <a:avLst/>
            </a:prstGeom>
          </p:spPr>
          <p:txBody>
            <a:bodyPr wrap="square">
              <a:spAutoFit/>
            </a:bodyPr>
            <a:lstStyle/>
            <a:p>
              <a:pPr algn="ctr"/>
              <a:r>
                <a:rPr lang="en-GB" sz="2400" b="1">
                  <a:solidFill>
                    <a:schemeClr val="bg1">
                      <a:lumMod val="65000"/>
                    </a:schemeClr>
                  </a:solidFill>
                  <a:latin typeface="Calibri" panose="020F0502020204030204" pitchFamily="34" charset="0"/>
                  <a:cs typeface="Calibri" panose="020F0502020204030204" pitchFamily="34" charset="0"/>
                </a:rPr>
                <a:t>Professional Judgement</a:t>
              </a:r>
            </a:p>
          </p:txBody>
        </p:sp>
        <p:sp>
          <p:nvSpPr>
            <p:cNvPr id="10" name="Oval 9"/>
            <p:cNvSpPr/>
            <p:nvPr/>
          </p:nvSpPr>
          <p:spPr>
            <a:xfrm>
              <a:off x="2817854" y="1681118"/>
              <a:ext cx="3381829" cy="2727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504913" y="1747178"/>
              <a:ext cx="3381829" cy="272767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055434" y="3473137"/>
              <a:ext cx="3381829" cy="272767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descr="speech bubble" title="Talking Point Icon">
            <a:extLst>
              <a:ext uri="{FF2B5EF4-FFF2-40B4-BE49-F238E27FC236}">
                <a16:creationId xmlns:a16="http://schemas.microsoft.com/office/drawing/2014/main" id="{898287D8-243A-3EB8-2261-9D2011842D56}"/>
              </a:ext>
            </a:extLst>
          </p:cNvPr>
          <p:cNvGrpSpPr/>
          <p:nvPr/>
        </p:nvGrpSpPr>
        <p:grpSpPr>
          <a:xfrm>
            <a:off x="9242723" y="61760"/>
            <a:ext cx="2542877" cy="1174512"/>
            <a:chOff x="488289" y="5123526"/>
            <a:chExt cx="2542877" cy="1174512"/>
          </a:xfrm>
        </p:grpSpPr>
        <p:pic>
          <p:nvPicPr>
            <p:cNvPr id="6" name="Graphic 5" descr="Chat bubble with solid fill">
              <a:extLst>
                <a:ext uri="{FF2B5EF4-FFF2-40B4-BE49-F238E27FC236}">
                  <a16:creationId xmlns:a16="http://schemas.microsoft.com/office/drawing/2014/main" id="{A7B27816-C5CA-8EAF-5AAB-D7F30AACCF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289" y="5123526"/>
              <a:ext cx="1174512" cy="1174512"/>
            </a:xfrm>
            <a:prstGeom prst="rect">
              <a:avLst/>
            </a:prstGeom>
          </p:spPr>
        </p:pic>
        <p:sp>
          <p:nvSpPr>
            <p:cNvPr id="11" name="TextBox 10">
              <a:extLst>
                <a:ext uri="{FF2B5EF4-FFF2-40B4-BE49-F238E27FC236}">
                  <a16:creationId xmlns:a16="http://schemas.microsoft.com/office/drawing/2014/main" id="{461AC3F7-2911-8994-EDAD-40B519CA2178}"/>
                </a:ext>
              </a:extLst>
            </p:cNvPr>
            <p:cNvSpPr txBox="1"/>
            <p:nvPr/>
          </p:nvSpPr>
          <p:spPr>
            <a:xfrm>
              <a:off x="1495425" y="5432034"/>
              <a:ext cx="1535741" cy="400110"/>
            </a:xfrm>
            <a:prstGeom prst="rect">
              <a:avLst/>
            </a:prstGeom>
            <a:noFill/>
          </p:spPr>
          <p:txBody>
            <a:bodyPr wrap="none" rtlCol="0">
              <a:spAutoFit/>
            </a:bodyPr>
            <a:lstStyle/>
            <a:p>
              <a:r>
                <a:rPr lang="en-GB" sz="2000" b="1">
                  <a:latin typeface="Calibri" panose="020F0502020204030204" pitchFamily="34" charset="0"/>
                  <a:cs typeface="Calibri" panose="020F0502020204030204" pitchFamily="34" charset="0"/>
                </a:rPr>
                <a:t>Talking</a:t>
              </a:r>
              <a:r>
                <a:rPr lang="en-GB" b="1">
                  <a:latin typeface="Calibri" panose="020F0502020204030204" pitchFamily="34" charset="0"/>
                  <a:cs typeface="Calibri" panose="020F0502020204030204" pitchFamily="34" charset="0"/>
                </a:rPr>
                <a:t> </a:t>
              </a:r>
              <a:r>
                <a:rPr lang="en-GB" sz="2000" b="1">
                  <a:latin typeface="Calibri" panose="020F0502020204030204" pitchFamily="34" charset="0"/>
                  <a:cs typeface="Calibri" panose="020F0502020204030204" pitchFamily="34" charset="0"/>
                </a:rPr>
                <a:t>Point</a:t>
              </a:r>
            </a:p>
          </p:txBody>
        </p:sp>
      </p:grpSp>
    </p:spTree>
    <p:extLst>
      <p:ext uri="{BB962C8B-B14F-4D97-AF65-F5344CB8AC3E}">
        <p14:creationId xmlns:p14="http://schemas.microsoft.com/office/powerpoint/2010/main" val="22175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B9FC0E-148F-5407-084A-81BD909BD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62DD2-3CB8-C8BA-DE0D-C5BD46E108F5}"/>
              </a:ext>
            </a:extLst>
          </p:cNvPr>
          <p:cNvSpPr>
            <a:spLocks noGrp="1"/>
          </p:cNvSpPr>
          <p:nvPr>
            <p:ph type="title"/>
          </p:nvPr>
        </p:nvSpPr>
        <p:spPr>
          <a:xfrm>
            <a:off x="406400" y="462316"/>
            <a:ext cx="8139408" cy="460487"/>
          </a:xfrm>
        </p:spPr>
        <p:txBody>
          <a:bodyPr/>
          <a:lstStyle/>
          <a:p>
            <a:r>
              <a:rPr lang="en-GB" sz="4000" kern="1200">
                <a:solidFill>
                  <a:schemeClr val="tx1"/>
                </a:solidFill>
                <a:latin typeface="Calibri" panose="020F0502020204030204" pitchFamily="34" charset="0"/>
                <a:cs typeface="Calibri" panose="020F0502020204030204" pitchFamily="34" charset="0"/>
              </a:rPr>
              <a:t>The bigger picture – part 2</a:t>
            </a:r>
          </a:p>
        </p:txBody>
      </p:sp>
      <p:grpSp>
        <p:nvGrpSpPr>
          <p:cNvPr id="3" name="Group 2" descr="Professional judgement highlighted" title="Venn diagram "/>
          <p:cNvGrpSpPr/>
          <p:nvPr/>
        </p:nvGrpSpPr>
        <p:grpSpPr>
          <a:xfrm>
            <a:off x="2817854" y="1681118"/>
            <a:ext cx="6381127" cy="4519697"/>
            <a:chOff x="2817854" y="1681118"/>
            <a:chExt cx="6381127" cy="4519697"/>
          </a:xfrm>
        </p:grpSpPr>
        <p:sp>
          <p:nvSpPr>
            <p:cNvPr id="7" name="Rectangle 6"/>
            <p:cNvSpPr/>
            <p:nvPr/>
          </p:nvSpPr>
          <p:spPr>
            <a:xfrm>
              <a:off x="2884127" y="2141642"/>
              <a:ext cx="3106057" cy="2000548"/>
            </a:xfrm>
            <a:prstGeom prst="rect">
              <a:avLst/>
            </a:prstGeom>
          </p:spPr>
          <p:txBody>
            <a:bodyPr wrap="square">
              <a:spAutoFit/>
            </a:bodyPr>
            <a:lstStyle/>
            <a:p>
              <a:pPr algn="ctr"/>
              <a:endParaRPr lang="en-GB" sz="2200">
                <a:solidFill>
                  <a:srgbClr val="000000"/>
                </a:solidFill>
                <a:latin typeface="Calibri" panose="020F0502020204030204" pitchFamily="34" charset="0"/>
                <a:cs typeface="Calibri" panose="020F0502020204030204" pitchFamily="34" charset="0"/>
              </a:endParaRPr>
            </a:p>
            <a:p>
              <a:pPr algn="ctr"/>
              <a:r>
                <a:rPr lang="en-GB" sz="2200" b="1">
                  <a:solidFill>
                    <a:schemeClr val="bg1">
                      <a:lumMod val="65000"/>
                    </a:schemeClr>
                  </a:solidFill>
                  <a:latin typeface="Calibri" panose="020F0502020204030204" pitchFamily="34" charset="0"/>
                  <a:cs typeface="Calibri" panose="020F0502020204030204" pitchFamily="34" charset="0"/>
                </a:rPr>
                <a:t>Formal Research</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sz="2200">
                  <a:solidFill>
                    <a:schemeClr val="bg1">
                      <a:lumMod val="65000"/>
                    </a:schemeClr>
                  </a:solidFill>
                  <a:latin typeface="Calibri" panose="020F0502020204030204" pitchFamily="34" charset="0"/>
                  <a:cs typeface="Calibri" panose="020F0502020204030204" pitchFamily="34" charset="0"/>
                </a:rPr>
              </a:br>
              <a:r>
                <a:rPr lang="en-GB" sz="2200" b="1">
                  <a:solidFill>
                    <a:schemeClr val="bg1">
                      <a:lumMod val="65000"/>
                    </a:schemeClr>
                  </a:solidFill>
                  <a:latin typeface="Calibri" panose="020F0502020204030204" pitchFamily="34" charset="0"/>
                  <a:cs typeface="Calibri" panose="020F0502020204030204" pitchFamily="34" charset="0"/>
                </a:rPr>
                <a:t>Practitioner Research</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a:br>
              <a:endParaRPr lang="en-GB"/>
            </a:p>
          </p:txBody>
        </p:sp>
        <p:sp>
          <p:nvSpPr>
            <p:cNvPr id="8" name="Rectangle 7"/>
            <p:cNvSpPr/>
            <p:nvPr/>
          </p:nvSpPr>
          <p:spPr>
            <a:xfrm>
              <a:off x="6099343" y="2280020"/>
              <a:ext cx="3099638" cy="1661993"/>
            </a:xfrm>
            <a:prstGeom prst="rect">
              <a:avLst/>
            </a:prstGeom>
            <a:ln>
              <a:solidFill>
                <a:schemeClr val="bg1"/>
              </a:solidFill>
            </a:ln>
          </p:spPr>
          <p:txBody>
            <a:bodyPr wrap="square">
              <a:spAutoFit/>
            </a:bodyPr>
            <a:lstStyle/>
            <a:p>
              <a:r>
                <a:rPr lang="en-GB" sz="2200" b="1">
                  <a:solidFill>
                    <a:schemeClr val="bg1">
                      <a:lumMod val="65000"/>
                    </a:schemeClr>
                  </a:solidFill>
                  <a:latin typeface="Calibri" panose="020F0502020204030204" pitchFamily="34" charset="0"/>
                  <a:cs typeface="Calibri" panose="020F0502020204030204" pitchFamily="34" charset="0"/>
                </a:rPr>
                <a:t>‘Big’ Data (formal)</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sz="2200">
                  <a:solidFill>
                    <a:schemeClr val="bg1">
                      <a:lumMod val="65000"/>
                    </a:schemeClr>
                  </a:solidFill>
                  <a:latin typeface="Calibri" panose="020F0502020204030204" pitchFamily="34" charset="0"/>
                  <a:cs typeface="Calibri" panose="020F0502020204030204" pitchFamily="34" charset="0"/>
                </a:rPr>
              </a:br>
              <a:r>
                <a:rPr lang="en-GB" sz="2200" b="1">
                  <a:solidFill>
                    <a:schemeClr val="bg1">
                      <a:lumMod val="65000"/>
                    </a:schemeClr>
                  </a:solidFill>
                  <a:latin typeface="Calibri" panose="020F0502020204030204" pitchFamily="34" charset="0"/>
                  <a:cs typeface="Calibri" panose="020F0502020204030204" pitchFamily="34" charset="0"/>
                </a:rPr>
                <a:t>‘Small’ Data (informal)</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a:br>
              <a:endParaRPr lang="en-GB"/>
            </a:p>
          </p:txBody>
        </p:sp>
        <p:sp>
          <p:nvSpPr>
            <p:cNvPr id="9" name="Rectangle 8"/>
            <p:cNvSpPr/>
            <p:nvPr/>
          </p:nvSpPr>
          <p:spPr>
            <a:xfrm>
              <a:off x="4572418" y="4583162"/>
              <a:ext cx="2354524" cy="769441"/>
            </a:xfrm>
            <a:prstGeom prst="rect">
              <a:avLst/>
            </a:prstGeom>
          </p:spPr>
          <p:txBody>
            <a:bodyPr wrap="square">
              <a:spAutoFit/>
            </a:bodyPr>
            <a:lstStyle/>
            <a:p>
              <a:pPr algn="ctr"/>
              <a:r>
                <a:rPr lang="en-GB" sz="2200" b="1">
                  <a:solidFill>
                    <a:srgbClr val="595959"/>
                  </a:solidFill>
                  <a:latin typeface="Calibri" panose="020F0502020204030204" pitchFamily="34" charset="0"/>
                  <a:cs typeface="Calibri" panose="020F0502020204030204" pitchFamily="34" charset="0"/>
                </a:rPr>
                <a:t>Professional Judgement</a:t>
              </a:r>
            </a:p>
          </p:txBody>
        </p:sp>
        <p:sp>
          <p:nvSpPr>
            <p:cNvPr id="10" name="Oval 9"/>
            <p:cNvSpPr/>
            <p:nvPr/>
          </p:nvSpPr>
          <p:spPr>
            <a:xfrm>
              <a:off x="2817854" y="1681118"/>
              <a:ext cx="3381829" cy="272767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504913" y="1747178"/>
              <a:ext cx="3381829" cy="272767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055434" y="3473137"/>
              <a:ext cx="3381829" cy="2727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004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B9FC0E-148F-5407-084A-81BD909BD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62DD2-3CB8-C8BA-DE0D-C5BD46E108F5}"/>
              </a:ext>
            </a:extLst>
          </p:cNvPr>
          <p:cNvSpPr>
            <a:spLocks noGrp="1"/>
          </p:cNvSpPr>
          <p:nvPr>
            <p:ph type="title"/>
          </p:nvPr>
        </p:nvSpPr>
        <p:spPr>
          <a:xfrm>
            <a:off x="406400" y="462316"/>
            <a:ext cx="8139408" cy="460487"/>
          </a:xfrm>
        </p:spPr>
        <p:txBody>
          <a:bodyPr/>
          <a:lstStyle/>
          <a:p>
            <a:r>
              <a:rPr lang="en-GB" sz="4000" kern="1200">
                <a:solidFill>
                  <a:schemeClr val="tx1"/>
                </a:solidFill>
                <a:latin typeface="Calibri" panose="020F0502020204030204" pitchFamily="34" charset="0"/>
                <a:cs typeface="Calibri" panose="020F0502020204030204" pitchFamily="34" charset="0"/>
              </a:rPr>
              <a:t>The bigger picture – part 3</a:t>
            </a:r>
          </a:p>
        </p:txBody>
      </p:sp>
      <p:grpSp>
        <p:nvGrpSpPr>
          <p:cNvPr id="3" name="Group 2" descr="Big data and little data highlighted" title="Venn diagram"/>
          <p:cNvGrpSpPr/>
          <p:nvPr/>
        </p:nvGrpSpPr>
        <p:grpSpPr>
          <a:xfrm>
            <a:off x="2817854" y="1681118"/>
            <a:ext cx="6381127" cy="4519697"/>
            <a:chOff x="2817854" y="1681118"/>
            <a:chExt cx="6381127" cy="4519697"/>
          </a:xfrm>
        </p:grpSpPr>
        <p:sp>
          <p:nvSpPr>
            <p:cNvPr id="7" name="Rectangle 6"/>
            <p:cNvSpPr/>
            <p:nvPr/>
          </p:nvSpPr>
          <p:spPr>
            <a:xfrm>
              <a:off x="2817854" y="1959695"/>
              <a:ext cx="3106057" cy="2000548"/>
            </a:xfrm>
            <a:prstGeom prst="rect">
              <a:avLst/>
            </a:prstGeom>
          </p:spPr>
          <p:txBody>
            <a:bodyPr wrap="square">
              <a:spAutoFit/>
            </a:bodyPr>
            <a:lstStyle/>
            <a:p>
              <a:pPr algn="ctr"/>
              <a:endParaRPr lang="en-GB" sz="2200">
                <a:solidFill>
                  <a:srgbClr val="000000"/>
                </a:solidFill>
                <a:latin typeface="Calibri" panose="020F0502020204030204" pitchFamily="34" charset="0"/>
                <a:cs typeface="Calibri" panose="020F0502020204030204" pitchFamily="34" charset="0"/>
              </a:endParaRPr>
            </a:p>
            <a:p>
              <a:pPr algn="ctr"/>
              <a:r>
                <a:rPr lang="en-GB" sz="2200" b="1">
                  <a:solidFill>
                    <a:schemeClr val="bg1">
                      <a:lumMod val="65000"/>
                    </a:schemeClr>
                  </a:solidFill>
                  <a:latin typeface="Calibri" panose="020F0502020204030204" pitchFamily="34" charset="0"/>
                  <a:cs typeface="Calibri" panose="020F0502020204030204" pitchFamily="34" charset="0"/>
                </a:rPr>
                <a:t>Formal Research</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sz="2200">
                  <a:solidFill>
                    <a:schemeClr val="bg1">
                      <a:lumMod val="65000"/>
                    </a:schemeClr>
                  </a:solidFill>
                  <a:latin typeface="Calibri" panose="020F0502020204030204" pitchFamily="34" charset="0"/>
                  <a:cs typeface="Calibri" panose="020F0502020204030204" pitchFamily="34" charset="0"/>
                </a:rPr>
              </a:br>
              <a:r>
                <a:rPr lang="en-GB" sz="2200" b="1">
                  <a:solidFill>
                    <a:schemeClr val="bg1">
                      <a:lumMod val="65000"/>
                    </a:schemeClr>
                  </a:solidFill>
                  <a:latin typeface="Calibri" panose="020F0502020204030204" pitchFamily="34" charset="0"/>
                  <a:cs typeface="Calibri" panose="020F0502020204030204" pitchFamily="34" charset="0"/>
                </a:rPr>
                <a:t>Practitioner Research</a:t>
              </a:r>
              <a:endParaRPr lang="en-GB" sz="2200">
                <a:solidFill>
                  <a:schemeClr val="bg1">
                    <a:lumMod val="65000"/>
                  </a:schemeClr>
                </a:solidFill>
                <a:latin typeface="Calibri" panose="020F0502020204030204" pitchFamily="34" charset="0"/>
                <a:cs typeface="Calibri" panose="020F0502020204030204" pitchFamily="34" charset="0"/>
              </a:endParaRPr>
            </a:p>
            <a:p>
              <a:br>
                <a:rPr lang="en-GB"/>
              </a:br>
              <a:endParaRPr lang="en-GB"/>
            </a:p>
          </p:txBody>
        </p:sp>
        <p:sp>
          <p:nvSpPr>
            <p:cNvPr id="8" name="Rectangle 7"/>
            <p:cNvSpPr/>
            <p:nvPr/>
          </p:nvSpPr>
          <p:spPr>
            <a:xfrm>
              <a:off x="6099343" y="2298250"/>
              <a:ext cx="3099638" cy="1661993"/>
            </a:xfrm>
            <a:prstGeom prst="rect">
              <a:avLst/>
            </a:prstGeom>
            <a:ln>
              <a:solidFill>
                <a:schemeClr val="bg1"/>
              </a:solidFill>
            </a:ln>
          </p:spPr>
          <p:txBody>
            <a:bodyPr wrap="square">
              <a:spAutoFit/>
            </a:bodyPr>
            <a:lstStyle/>
            <a:p>
              <a:r>
                <a:rPr lang="en-GB" sz="2200" b="1">
                  <a:latin typeface="Calibri" panose="020F0502020204030204" pitchFamily="34" charset="0"/>
                  <a:cs typeface="Calibri" panose="020F0502020204030204" pitchFamily="34" charset="0"/>
                </a:rPr>
                <a:t>‘</a:t>
              </a:r>
              <a:r>
                <a:rPr lang="en-GB" sz="2200" b="1">
                  <a:solidFill>
                    <a:srgbClr val="595959"/>
                  </a:solidFill>
                  <a:latin typeface="Calibri" panose="020F0502020204030204" pitchFamily="34" charset="0"/>
                  <a:cs typeface="Calibri" panose="020F0502020204030204" pitchFamily="34" charset="0"/>
                </a:rPr>
                <a:t>Big’ Data (formal)</a:t>
              </a:r>
            </a:p>
            <a:p>
              <a:br>
                <a:rPr lang="en-GB" sz="2200" b="1">
                  <a:solidFill>
                    <a:srgbClr val="595959"/>
                  </a:solidFill>
                  <a:latin typeface="Calibri" panose="020F0502020204030204" pitchFamily="34" charset="0"/>
                  <a:cs typeface="Calibri" panose="020F0502020204030204" pitchFamily="34" charset="0"/>
                </a:rPr>
              </a:br>
              <a:r>
                <a:rPr lang="en-GB" sz="2200" b="1">
                  <a:solidFill>
                    <a:srgbClr val="595959"/>
                  </a:solidFill>
                  <a:latin typeface="Calibri" panose="020F0502020204030204" pitchFamily="34" charset="0"/>
                  <a:cs typeface="Calibri" panose="020F0502020204030204" pitchFamily="34" charset="0"/>
                </a:rPr>
                <a:t>‘Small’ Data (informal)</a:t>
              </a:r>
            </a:p>
            <a:p>
              <a:br>
                <a:rPr lang="en-GB"/>
              </a:br>
              <a:endParaRPr lang="en-GB"/>
            </a:p>
          </p:txBody>
        </p:sp>
        <p:sp>
          <p:nvSpPr>
            <p:cNvPr id="9" name="Rectangle 8"/>
            <p:cNvSpPr/>
            <p:nvPr/>
          </p:nvSpPr>
          <p:spPr>
            <a:xfrm>
              <a:off x="4572418" y="4583162"/>
              <a:ext cx="2354524" cy="769441"/>
            </a:xfrm>
            <a:prstGeom prst="rect">
              <a:avLst/>
            </a:prstGeom>
          </p:spPr>
          <p:txBody>
            <a:bodyPr wrap="square">
              <a:spAutoFit/>
            </a:bodyPr>
            <a:lstStyle/>
            <a:p>
              <a:pPr algn="ctr"/>
              <a:r>
                <a:rPr lang="en-GB" sz="2200" b="1">
                  <a:solidFill>
                    <a:schemeClr val="bg1">
                      <a:lumMod val="65000"/>
                    </a:schemeClr>
                  </a:solidFill>
                  <a:latin typeface="Calibri" panose="020F0502020204030204" pitchFamily="34" charset="0"/>
                  <a:cs typeface="Calibri" panose="020F0502020204030204" pitchFamily="34" charset="0"/>
                </a:rPr>
                <a:t>Professional Judgement</a:t>
              </a:r>
            </a:p>
          </p:txBody>
        </p:sp>
        <p:sp>
          <p:nvSpPr>
            <p:cNvPr id="10" name="Oval 9"/>
            <p:cNvSpPr/>
            <p:nvPr/>
          </p:nvSpPr>
          <p:spPr>
            <a:xfrm>
              <a:off x="2817854" y="1681118"/>
              <a:ext cx="3381829" cy="272767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504913" y="1747178"/>
              <a:ext cx="3381829" cy="2727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4055434" y="3473137"/>
              <a:ext cx="3381829" cy="272767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593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C18B68-2689-033D-89A9-983B7639B7F8}"/>
              </a:ext>
            </a:extLst>
          </p:cNvPr>
          <p:cNvSpPr txBox="1">
            <a:spLocks noGrp="1"/>
          </p:cNvSpPr>
          <p:nvPr>
            <p:ph type="title" idx="4294967295"/>
          </p:nvPr>
        </p:nvSpPr>
        <p:spPr>
          <a:xfrm>
            <a:off x="351942" y="340763"/>
            <a:ext cx="845462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The National Improvement Framework</a:t>
            </a:r>
          </a:p>
        </p:txBody>
      </p:sp>
      <p:pic>
        <p:nvPicPr>
          <p:cNvPr id="5" name="Picture 4" descr="his is the National Improvement Framework pie chart. &#10;The sections say: &#10;Our priorities&#10;School and ELC leadership&#10;Teacher and practioner professionalism&#10;Parent/carer engagement&#10;School and ELC improvement&#10;Performance information&#10;&#10;The section that says curriculum and assessment is highlighted. " title=" National Improvement Framework pie chart">
            <a:extLst>
              <a:ext uri="{FF2B5EF4-FFF2-40B4-BE49-F238E27FC236}">
                <a16:creationId xmlns:a16="http://schemas.microsoft.com/office/drawing/2014/main" id="{27AF213E-0134-2DEE-9239-717164055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1942" y="1408557"/>
            <a:ext cx="4280780" cy="4322771"/>
          </a:xfrm>
          <a:prstGeom prst="rect">
            <a:avLst/>
          </a:prstGeom>
          <a:noFill/>
          <a:ln>
            <a:noFill/>
          </a:ln>
        </p:spPr>
      </p:pic>
      <p:sp>
        <p:nvSpPr>
          <p:cNvPr id="4" name="TextBox 3">
            <a:extLst>
              <a:ext uri="{FF2B5EF4-FFF2-40B4-BE49-F238E27FC236}">
                <a16:creationId xmlns:a16="http://schemas.microsoft.com/office/drawing/2014/main" id="{59627969-AA06-AE3F-80D9-7CCDE11D3593}"/>
              </a:ext>
            </a:extLst>
          </p:cNvPr>
          <p:cNvSpPr txBox="1"/>
          <p:nvPr/>
        </p:nvSpPr>
        <p:spPr>
          <a:xfrm>
            <a:off x="4782910" y="4657049"/>
            <a:ext cx="6098720" cy="646331"/>
          </a:xfrm>
          <a:prstGeom prst="rect">
            <a:avLst/>
          </a:prstGeom>
          <a:noFill/>
        </p:spPr>
        <p:txBody>
          <a:bodyPr wrap="square">
            <a:spAutoFit/>
          </a:bodyPr>
          <a:lstStyle/>
          <a:p>
            <a:r>
              <a:rPr lang="en-GB">
                <a:latin typeface="Calibri" panose="020F0502020204030204" pitchFamily="34" charset="0"/>
                <a:cs typeface="Calibri" panose="020F0502020204030204" pitchFamily="34" charset="0"/>
                <a:hlinkClick r:id="rId4"/>
              </a:rPr>
              <a:t>Achieving Excellence and Equity - 2024 National Improvement Framework and Improvement Plan (www.gov.scot)</a:t>
            </a:r>
            <a:endParaRPr lang="en-GB">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EFD3259-1D45-4B90-9F48-9CD6318A2FCD}"/>
              </a:ext>
            </a:extLst>
          </p:cNvPr>
          <p:cNvSpPr txBox="1"/>
          <p:nvPr/>
        </p:nvSpPr>
        <p:spPr>
          <a:xfrm>
            <a:off x="4782910" y="1988817"/>
            <a:ext cx="6096000" cy="2308324"/>
          </a:xfrm>
          <a:prstGeom prst="rect">
            <a:avLst/>
          </a:prstGeom>
          <a:noFill/>
        </p:spPr>
        <p:txBody>
          <a:bodyPr wrap="square">
            <a:spAutoFit/>
          </a:bodyPr>
          <a:lstStyle/>
          <a:p>
            <a:r>
              <a:rPr lang="en-GB" sz="2400">
                <a:latin typeface="Calibri" panose="020F0502020204030204" pitchFamily="34" charset="0"/>
                <a:cs typeface="Calibri" panose="020F0502020204030204" pitchFamily="34" charset="0"/>
              </a:rPr>
              <a:t>Where progress is good or better, senior leaders and staff track children’s and young people’s progress carefully. They use assessment information and data effectively to understand the progress children and young people make. </a:t>
            </a:r>
          </a:p>
        </p:txBody>
      </p:sp>
    </p:spTree>
    <p:extLst>
      <p:ext uri="{BB962C8B-B14F-4D97-AF65-F5344CB8AC3E}">
        <p14:creationId xmlns:p14="http://schemas.microsoft.com/office/powerpoint/2010/main" val="218541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Lst>
          </p:cNvPr>
          <p:cNvSpPr>
            <a:spLocks noGrp="1"/>
          </p:cNvSpPr>
          <p:nvPr>
            <p:ph type="title"/>
          </p:nvPr>
        </p:nvSpPr>
        <p:spPr>
          <a:xfrm>
            <a:off x="276418" y="341846"/>
            <a:ext cx="10657030" cy="700094"/>
          </a:xfrm>
        </p:spPr>
        <p:txBody>
          <a:bodyPr anchor="t">
            <a:noAutofit/>
          </a:bodyPr>
          <a:lstStyle/>
          <a:p>
            <a:r>
              <a:rPr lang="en-GB" sz="4000" b="1" dirty="0" err="1">
                <a:solidFill>
                  <a:schemeClr val="tx1"/>
                </a:solidFill>
                <a:cs typeface="Arial"/>
              </a:rPr>
              <a:t>GTCS</a:t>
            </a:r>
            <a:r>
              <a:rPr lang="en-GB" sz="4000" b="1" dirty="0">
                <a:solidFill>
                  <a:schemeClr val="tx1"/>
                </a:solidFill>
                <a:cs typeface="Arial"/>
              </a:rPr>
              <a:t> Standards for Full Registration and Career Long Professional Learning</a:t>
            </a:r>
          </a:p>
        </p:txBody>
      </p:sp>
      <p:sp>
        <p:nvSpPr>
          <p:cNvPr id="5" name="TextBox 4">
            <a:extLst>
              <a:ext uri="{FF2B5EF4-FFF2-40B4-BE49-F238E27FC236}">
                <a16:creationId xmlns:a16="http://schemas.microsoft.com/office/drawing/2014/main" id="{AB0E22A3-8E7F-78E1-DD7B-2FC22595753A}"/>
              </a:ext>
            </a:extLst>
          </p:cNvPr>
          <p:cNvSpPr txBox="1"/>
          <p:nvPr/>
        </p:nvSpPr>
        <p:spPr>
          <a:xfrm>
            <a:off x="276418" y="1696544"/>
            <a:ext cx="9663928" cy="4524315"/>
          </a:xfrm>
          <a:prstGeom prst="rect">
            <a:avLst/>
          </a:prstGeom>
          <a:noFill/>
        </p:spPr>
        <p:txBody>
          <a:bodyPr wrap="square" lIns="91440" tIns="45720" rIns="91440" bIns="45720" rtlCol="0" anchor="t">
            <a:spAutoFit/>
          </a:bodyPr>
          <a:lstStyle/>
          <a:p>
            <a:pPr>
              <a:defRPr/>
            </a:pPr>
            <a:r>
              <a:rPr lang="en-GB" sz="2400" dirty="0">
                <a:ea typeface="+mn-lt"/>
                <a:cs typeface="+mn-lt"/>
              </a:rPr>
              <a:t>Curriculum and Pedagogy </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3.1.1 - Plan effectively to meet learners’ needs</a:t>
            </a:r>
          </a:p>
          <a:p>
            <a:pPr marL="342900" indent="-342900">
              <a:buFont typeface="Arial" panose="020B0604020202020204" pitchFamily="34" charset="0"/>
              <a:buChar char="•"/>
              <a:defRPr/>
            </a:pPr>
            <a:r>
              <a:rPr lang="en-GB" sz="2400" dirty="0">
                <a:ea typeface="+mn-lt"/>
                <a:cs typeface="+mn-lt"/>
              </a:rPr>
              <a:t>3.1.4 - Effectively employ assessment, evaluate progress, recording and reporting as an integral part of the teaching process to support and enhance learning.</a:t>
            </a:r>
          </a:p>
          <a:p>
            <a:pPr>
              <a:defRPr/>
            </a:pPr>
            <a:endParaRPr lang="en-GB" sz="2400" dirty="0">
              <a:ea typeface="+mn-lt"/>
              <a:cs typeface="+mn-lt"/>
            </a:endParaRPr>
          </a:p>
          <a:p>
            <a:pPr>
              <a:defRPr/>
            </a:pPr>
            <a:endParaRPr lang="en-GB" sz="2400" dirty="0">
              <a:ea typeface="+mn-lt"/>
              <a:cs typeface="+mn-lt"/>
            </a:endParaRPr>
          </a:p>
          <a:p>
            <a:pPr>
              <a:defRPr/>
            </a:pPr>
            <a:r>
              <a:rPr lang="en-GB" sz="2400" dirty="0">
                <a:ea typeface="+mn-lt"/>
                <a:cs typeface="+mn-lt"/>
              </a:rPr>
              <a:t>Professional Learning</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3.3.2 - Engage in reflective practice to develop and advance career-long professional learning.</a:t>
            </a:r>
          </a:p>
        </p:txBody>
      </p:sp>
      <p:sp>
        <p:nvSpPr>
          <p:cNvPr id="6" name="TextBox 5">
            <a:extLst>
              <a:ext uri="{FF2B5EF4-FFF2-40B4-BE49-F238E27FC236}">
                <a16:creationId xmlns:a16="http://schemas.microsoft.com/office/drawing/2014/main" id="{426E826A-B16D-6ED8-9BF2-333CB2B0A1E0}"/>
              </a:ext>
            </a:extLst>
          </p:cNvPr>
          <p:cNvSpPr txBox="1"/>
          <p:nvPr/>
        </p:nvSpPr>
        <p:spPr>
          <a:xfrm>
            <a:off x="3103175" y="6150114"/>
            <a:ext cx="9088825" cy="707886"/>
          </a:xfrm>
          <a:prstGeom prst="rect">
            <a:avLst/>
          </a:prstGeom>
          <a:noFill/>
        </p:spPr>
        <p:txBody>
          <a:bodyPr wrap="square">
            <a:spAutoFit/>
          </a:bodyPr>
          <a:lstStyle/>
          <a:p>
            <a:pPr algn="r"/>
            <a:r>
              <a:rPr lang="en-GB" sz="2000" dirty="0" err="1">
                <a:hlinkClick r:id="rId3"/>
              </a:rPr>
              <a:t>GTCS</a:t>
            </a:r>
            <a:r>
              <a:rPr lang="en-GB" sz="2000" dirty="0">
                <a:hlinkClick r:id="rId3"/>
              </a:rPr>
              <a:t> The Standard for Full Registration</a:t>
            </a:r>
            <a:endParaRPr lang="en-GB" sz="2000" dirty="0"/>
          </a:p>
          <a:p>
            <a:pPr algn="r"/>
            <a:r>
              <a:rPr lang="en-GB" sz="2000" dirty="0" err="1">
                <a:hlinkClick r:id="rId4"/>
              </a:rPr>
              <a:t>GTCS</a:t>
            </a:r>
            <a:r>
              <a:rPr lang="en-GB" sz="2000" dirty="0">
                <a:hlinkClick r:id="rId4"/>
              </a:rPr>
              <a:t> - The Standard for Career-Long Professional Learning</a:t>
            </a:r>
            <a:r>
              <a:rPr lang="en-GB" sz="2000" dirty="0"/>
              <a:t> </a:t>
            </a:r>
          </a:p>
        </p:txBody>
      </p:sp>
    </p:spTree>
    <p:extLst>
      <p:ext uri="{BB962C8B-B14F-4D97-AF65-F5344CB8AC3E}">
        <p14:creationId xmlns:p14="http://schemas.microsoft.com/office/powerpoint/2010/main" val="237537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err="1">
                <a:ln>
                  <a:noFill/>
                </a:ln>
                <a:solidFill>
                  <a:schemeClr val="tx1"/>
                </a:solidFill>
                <a:effectLst/>
                <a:uLnTx/>
                <a:uFillTx/>
                <a:latin typeface="Calibri" panose="020F0502020204030204" pitchFamily="34" charset="0"/>
                <a:ea typeface="+mj-ea"/>
                <a:cs typeface="Calibri" panose="020F0502020204030204" pitchFamily="34" charset="0"/>
              </a:rPr>
              <a:t>HGIOS</a:t>
            </a: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 4</a:t>
            </a:r>
          </a:p>
        </p:txBody>
      </p:sp>
      <p:sp>
        <p:nvSpPr>
          <p:cNvPr id="2" name="Content Placeholder 4">
            <a:extLst>
              <a:ext uri="{FF2B5EF4-FFF2-40B4-BE49-F238E27FC236}">
                <a16:creationId xmlns:a16="http://schemas.microsoft.com/office/drawing/2014/main" id="{9D438390-500F-78DA-FD18-C973E91EA33C}"/>
              </a:ext>
            </a:extLst>
          </p:cNvPr>
          <p:cNvSpPr txBox="1">
            <a:spLocks/>
          </p:cNvSpPr>
          <p:nvPr/>
        </p:nvSpPr>
        <p:spPr bwMode="auto">
          <a:xfrm>
            <a:off x="749283" y="1337386"/>
            <a:ext cx="697851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pPr marL="180975" marR="0" lvl="0" indent="-1809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Staff make effective use of current available data on levels of child poverty and apply this to ensure equity (1.5) </a:t>
            </a:r>
          </a:p>
          <a:p>
            <a:pPr marR="0" lvl="0" algn="l" defTabSz="914400" rtl="0" eaLnBrk="1" fontAlgn="base" latinLnBrk="0" hangingPunct="1">
              <a:lnSpc>
                <a:spcPct val="100000"/>
              </a:lnSpc>
              <a:spcBef>
                <a:spcPct val="20000"/>
              </a:spcBef>
              <a:spcAft>
                <a:spcPct val="0"/>
              </a:spcAft>
              <a:buClrTx/>
              <a:buSzTx/>
              <a:tabLst/>
              <a:defRPr/>
            </a:pPr>
            <a:endParaRPr lang="en-GB" kern="0">
              <a:solidFill>
                <a:schemeClr val="tx1"/>
              </a:solidFill>
              <a:latin typeface="Calibri" panose="020F0502020204030204" pitchFamily="34" charset="0"/>
              <a:cs typeface="Calibri" panose="020F0502020204030204" pitchFamily="34" charset="0"/>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All teachers have well-developed skills of data analysis which are focused on improvement (2.3)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We use data to evaluate the effectiveness of interventions designed to improve outcomes for all learners (2.3)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GB" i="0" u="none" strike="noStrike" kern="0" cap="none" spc="0" normalizeH="0" baseline="0" noProof="0">
                <a:ln>
                  <a:noFill/>
                </a:ln>
                <a:solidFill>
                  <a:sysClr val="windowText" lastClr="000000">
                    <a:lumMod val="65000"/>
                    <a:lumOff val="35000"/>
                  </a:sysClr>
                </a:solidFill>
                <a:effectLst/>
                <a:uLnTx/>
                <a:uFillTx/>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mn-cs"/>
            </a:endParaRPr>
          </a:p>
        </p:txBody>
      </p:sp>
      <p:pic>
        <p:nvPicPr>
          <p:cNvPr id="3" name="Content Placeholder 3" descr="This is an image of the front cover of How good is our school 4. " title="HIGOS image">
            <a:extLst>
              <a:ext uri="{FF2B5EF4-FFF2-40B4-BE49-F238E27FC236}">
                <a16:creationId xmlns:a16="http://schemas.microsoft.com/office/drawing/2014/main" id="{3B8754E1-48A1-12B4-6F6B-FFBDCC13C3E2}"/>
              </a:ext>
            </a:extLst>
          </p:cNvPr>
          <p:cNvPicPr>
            <a:picLocks noChangeAspect="1"/>
          </p:cNvPicPr>
          <p:nvPr/>
        </p:nvPicPr>
        <p:blipFill rotWithShape="1">
          <a:blip r:embed="rId3"/>
          <a:srcRect l="49688" t="12890" r="1563" b="3906"/>
          <a:stretch/>
        </p:blipFill>
        <p:spPr>
          <a:xfrm rot="766549">
            <a:off x="8147839" y="1453356"/>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22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CE0707-3A30-C36F-37F0-B5D4B8928E28}"/>
              </a:ext>
            </a:extLst>
          </p:cNvPr>
          <p:cNvSpPr txBox="1">
            <a:spLocks noGrp="1"/>
          </p:cNvSpPr>
          <p:nvPr>
            <p:ph type="title" idx="4294967295"/>
          </p:nvPr>
        </p:nvSpPr>
        <p:spPr>
          <a:xfrm>
            <a:off x="423620" y="320298"/>
            <a:ext cx="56749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Triangulation of data</a:t>
            </a:r>
          </a:p>
        </p:txBody>
      </p:sp>
      <p:pic>
        <p:nvPicPr>
          <p:cNvPr id="14" name="Picture 13" descr="A diagram of a diagram of evalution of quality&#10;" title="Triangulation">
            <a:extLst>
              <a:ext uri="{FF2B5EF4-FFF2-40B4-BE49-F238E27FC236}">
                <a16:creationId xmlns:a16="http://schemas.microsoft.com/office/drawing/2014/main" id="{BE9BBA57-F882-E0E5-8FA2-2681AC40A621}"/>
              </a:ext>
            </a:extLst>
          </p:cNvPr>
          <p:cNvPicPr>
            <a:picLocks noChangeAspect="1"/>
          </p:cNvPicPr>
          <p:nvPr/>
        </p:nvPicPr>
        <p:blipFill rotWithShape="1">
          <a:blip r:embed="rId3"/>
          <a:srcRect l="2646" t="1615" r="2251"/>
          <a:stretch/>
        </p:blipFill>
        <p:spPr>
          <a:xfrm>
            <a:off x="3917324" y="1337284"/>
            <a:ext cx="4353060" cy="4183431"/>
          </a:xfrm>
          <a:prstGeom prst="rect">
            <a:avLst/>
          </a:prstGeom>
        </p:spPr>
      </p:pic>
      <p:sp>
        <p:nvSpPr>
          <p:cNvPr id="3" name="TextBox 2">
            <a:extLst>
              <a:ext uri="{FF2B5EF4-FFF2-40B4-BE49-F238E27FC236}">
                <a16:creationId xmlns:a16="http://schemas.microsoft.com/office/drawing/2014/main" id="{16ABA887-1A2E-138A-9270-54699F687376}"/>
              </a:ext>
            </a:extLst>
          </p:cNvPr>
          <p:cNvSpPr txBox="1"/>
          <p:nvPr/>
        </p:nvSpPr>
        <p:spPr>
          <a:xfrm>
            <a:off x="6093854" y="6353036"/>
            <a:ext cx="6098146" cy="369332"/>
          </a:xfrm>
          <a:prstGeom prst="rect">
            <a:avLst/>
          </a:prstGeom>
          <a:noFill/>
        </p:spPr>
        <p:txBody>
          <a:bodyPr wrap="square">
            <a:spAutoFit/>
          </a:bodyPr>
          <a:lstStyle/>
          <a:p>
            <a:r>
              <a:rPr lang="en-GB">
                <a:hlinkClick r:id="rId4"/>
              </a:rPr>
              <a:t>How good is our school? (4th edition)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48622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Light" panose="020F0302020204030204" pitchFamily="34" charset="0"/>
                <a:ea typeface="Roboto Light" panose="02000000000000000000" pitchFamily="2" charset="0"/>
                <a:cs typeface="Calibri Light" panose="020F0302020204030204" pitchFamily="34" charset="0"/>
              </a:rPr>
              <a:t>The national model of professional learning</a:t>
            </a:r>
          </a:p>
        </p:txBody>
      </p:sp>
      <p:pic>
        <p:nvPicPr>
          <p:cNvPr id="6" name="Content Placeholder 4" descr="The Education Scotland model of professional learning. This shows the link between learning for knowledge and understanding, learning by enquiring and learning as a collaborative." title="Model for professional learning image ">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sp>
        <p:nvSpPr>
          <p:cNvPr id="2" name="TextBox 1">
            <a:extLst>
              <a:ext uri="{FF2B5EF4-FFF2-40B4-BE49-F238E27FC236}">
                <a16:creationId xmlns:a16="http://schemas.microsoft.com/office/drawing/2014/main" id="{BF43AE10-D473-DD40-C253-C8BA49A39722}"/>
              </a:ext>
            </a:extLst>
          </p:cNvPr>
          <p:cNvSpPr txBox="1"/>
          <p:nvPr/>
        </p:nvSpPr>
        <p:spPr>
          <a:xfrm>
            <a:off x="989489" y="5924652"/>
            <a:ext cx="5297112" cy="646331"/>
          </a:xfrm>
          <a:prstGeom prst="rect">
            <a:avLst/>
          </a:prstGeom>
          <a:noFill/>
        </p:spPr>
        <p:txBody>
          <a:bodyPr wrap="square">
            <a:spAutoFit/>
          </a:bodyPr>
          <a:lstStyle/>
          <a:p>
            <a:r>
              <a:rPr lang="en-GB">
                <a:hlinkClick r:id="rId4"/>
              </a:rPr>
              <a:t>The national model of professional learning | Professional Learning | Education Scotland</a:t>
            </a:r>
            <a:endParaRPr lang="en-GB"/>
          </a:p>
        </p:txBody>
      </p:sp>
      <p:pic>
        <p:nvPicPr>
          <p:cNvPr id="8" name="Picture 7" descr="A QR code leading to information on the National model of professional learning. " title="QR code">
            <a:extLst>
              <a:ext uri="{FF2B5EF4-FFF2-40B4-BE49-F238E27FC236}">
                <a16:creationId xmlns:a16="http://schemas.microsoft.com/office/drawing/2014/main" id="{467B5E45-E8E8-DDAA-BCF9-1C8CE09E46C1}"/>
              </a:ext>
            </a:extLst>
          </p:cNvPr>
          <p:cNvPicPr>
            <a:picLocks noChangeAspect="1"/>
          </p:cNvPicPr>
          <p:nvPr/>
        </p:nvPicPr>
        <p:blipFill>
          <a:blip r:embed="rId5"/>
          <a:stretch>
            <a:fillRect/>
          </a:stretch>
        </p:blipFill>
        <p:spPr>
          <a:xfrm>
            <a:off x="6600926" y="1384522"/>
            <a:ext cx="4667250" cy="4667250"/>
          </a:xfrm>
          <a:prstGeom prst="rect">
            <a:avLst/>
          </a:prstGeom>
        </p:spPr>
      </p:pic>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Rapid Evidence Review Paper</a:t>
            </a:r>
          </a:p>
        </p:txBody>
      </p:sp>
      <p:sp>
        <p:nvSpPr>
          <p:cNvPr id="7" name="TextBox 6">
            <a:extLst>
              <a:ext uri="{FF2B5EF4-FFF2-40B4-BE49-F238E27FC236}">
                <a16:creationId xmlns:a16="http://schemas.microsoft.com/office/drawing/2014/main" id="{4145691D-F927-C6ED-A283-D464CDA8A340}"/>
              </a:ext>
            </a:extLst>
          </p:cNvPr>
          <p:cNvSpPr txBox="1"/>
          <p:nvPr/>
        </p:nvSpPr>
        <p:spPr>
          <a:xfrm>
            <a:off x="654716" y="1286820"/>
            <a:ext cx="7552582" cy="5539978"/>
          </a:xfrm>
          <a:prstGeom prst="rect">
            <a:avLst/>
          </a:prstGeom>
          <a:noFill/>
        </p:spPr>
        <p:txBody>
          <a:bodyPr wrap="square" lIns="91440" tIns="45720" rIns="91440" bIns="45720" rtlCol="0" anchor="t">
            <a:spAutoFit/>
          </a:bodyPr>
          <a:lstStyle/>
          <a:p>
            <a:r>
              <a:rPr lang="en-GB" sz="2400">
                <a:latin typeface="Calibri"/>
                <a:cs typeface="Calibri"/>
              </a:rPr>
              <a:t>Section one of the </a:t>
            </a:r>
            <a:r>
              <a:rPr lang="en-GB" sz="2400">
                <a:solidFill>
                  <a:srgbClr val="0070C0"/>
                </a:solidFill>
                <a:latin typeface="Calibri"/>
                <a:cs typeface="Calibri"/>
                <a:hlinkClick r:id="rId3">
                  <a:extLst>
                    <a:ext uri="{A12FA001-AC4F-418D-AE19-62706E023703}">
                      <ahyp:hlinkClr xmlns:ahyp="http://schemas.microsoft.com/office/drawing/2018/hyperlinkcolor" val="tx"/>
                    </a:ext>
                  </a:extLst>
                </a:hlinkClick>
              </a:rPr>
              <a:t>Education Scotland Rapid Evidence Review </a:t>
            </a:r>
            <a:r>
              <a:rPr lang="en-GB" sz="2400">
                <a:solidFill>
                  <a:srgbClr val="0070C0"/>
                </a:solidFill>
                <a:latin typeface="Calibri"/>
                <a:cs typeface="Calibri"/>
              </a:rPr>
              <a:t> </a:t>
            </a:r>
            <a:r>
              <a:rPr lang="en-GB" sz="2400">
                <a:latin typeface="Calibri"/>
                <a:cs typeface="Calibri"/>
              </a:rPr>
              <a:t>on establishing the purpose and use of data highlights that:</a:t>
            </a:r>
          </a:p>
          <a:p>
            <a:endParaRPr lang="en-GB"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data should be used for a range of purposes by educators at all levels in the system and it is ‘everyone’s responsibility’</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data can be used to encourage practitioner reflection and influence pedagogy/practice</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educators should be clear about the link between ‘big’ and ‘small’ data and</a:t>
            </a: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educators should be aware of the strengths, limitations and potential bias of data. </a:t>
            </a:r>
          </a:p>
          <a:p>
            <a:pPr marL="342900" indent="-342900">
              <a:buFont typeface="Arial" panose="020B0604020202020204" pitchFamily="34" charset="0"/>
              <a:buChar char="•"/>
            </a:pPr>
            <a:endParaRPr lang="en-GB" sz="2400"/>
          </a:p>
          <a:p>
            <a:endParaRPr lang="en-GB"/>
          </a:p>
        </p:txBody>
      </p:sp>
      <p:pic>
        <p:nvPicPr>
          <p:cNvPr id="5" name="Picture 4" descr="This is an image showing the first page of the Rapid Evidence Review summary report. " title="Rapid research">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title="QR code">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43F345-8E34-7CDF-086E-8270D0FAB36B}"/>
              </a:ext>
            </a:extLst>
          </p:cNvPr>
          <p:cNvSpPr txBox="1">
            <a:spLocks noGrp="1"/>
          </p:cNvSpPr>
          <p:nvPr>
            <p:ph type="title" idx="4294967295"/>
          </p:nvPr>
        </p:nvSpPr>
        <p:spPr bwMode="auto">
          <a:xfrm>
            <a:off x="724976" y="719958"/>
            <a:ext cx="5305213" cy="65164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Data and equity</a:t>
            </a:r>
          </a:p>
        </p:txBody>
      </p:sp>
      <p:sp>
        <p:nvSpPr>
          <p:cNvPr id="7" name="TextBox 6">
            <a:extLst>
              <a:ext uri="{FF2B5EF4-FFF2-40B4-BE49-F238E27FC236}">
                <a16:creationId xmlns:a16="http://schemas.microsoft.com/office/drawing/2014/main" id="{9EFA4E41-49D9-35FD-4844-AA620654C826}"/>
              </a:ext>
            </a:extLst>
          </p:cNvPr>
          <p:cNvSpPr txBox="1"/>
          <p:nvPr/>
        </p:nvSpPr>
        <p:spPr>
          <a:xfrm>
            <a:off x="724976" y="1700747"/>
            <a:ext cx="6098720" cy="3785652"/>
          </a:xfrm>
          <a:prstGeom prst="rect">
            <a:avLst/>
          </a:prstGeom>
          <a:noFill/>
        </p:spPr>
        <p:txBody>
          <a:bodyPr wrap="square" lIns="91440" tIns="45720" rIns="91440" bIns="45720" anchor="t">
            <a:spAutoFit/>
          </a:bodyPr>
          <a:lstStyle/>
          <a:p>
            <a:r>
              <a:rPr lang="en-GB" sz="2400">
                <a:latin typeface="Calibri" panose="020F0502020204030204" pitchFamily="34" charset="0"/>
                <a:cs typeface="Calibri" panose="020F0502020204030204" pitchFamily="34" charset="0"/>
              </a:rPr>
              <a:t>Features of highly effective practice include:</a:t>
            </a:r>
          </a:p>
          <a:p>
            <a:endParaRPr lang="en-GB"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Effective use of a wide range of qualitative and quantitative data and evidence to understand the poverty-related attainment gap and the interconnections between additional support needs and poverty. </a:t>
            </a:r>
          </a:p>
          <a:p>
            <a:pPr marL="342900" indent="-342900">
              <a:buFont typeface="Arial" panose="020B0604020202020204" pitchFamily="34" charset="0"/>
              <a:buChar char="•"/>
            </a:pPr>
            <a:endParaRPr lang="en-GB"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Interventions are effective because they are informed by robust analysis of data.</a:t>
            </a:r>
          </a:p>
        </p:txBody>
      </p:sp>
      <p:pic>
        <p:nvPicPr>
          <p:cNvPr id="3" name="Picture 2" descr="This is an image of the front cover of the Scottish Attainment challenge Self-evaluation resource. " title="Self-evalution">
            <a:extLst>
              <a:ext uri="{FF2B5EF4-FFF2-40B4-BE49-F238E27FC236}">
                <a16:creationId xmlns:a16="http://schemas.microsoft.com/office/drawing/2014/main" id="{19A84D51-30C1-9085-AA59-C46092C38C98}"/>
              </a:ext>
            </a:extLst>
          </p:cNvPr>
          <p:cNvPicPr>
            <a:picLocks noChangeAspect="1"/>
          </p:cNvPicPr>
          <p:nvPr/>
        </p:nvPicPr>
        <p:blipFill>
          <a:blip r:embed="rId3"/>
          <a:stretch>
            <a:fillRect/>
          </a:stretch>
        </p:blipFill>
        <p:spPr>
          <a:xfrm>
            <a:off x="8042485" y="580570"/>
            <a:ext cx="3424539" cy="4833257"/>
          </a:xfrm>
          <a:prstGeom prst="rect">
            <a:avLst/>
          </a:prstGeom>
          <a:ln>
            <a:solidFill>
              <a:schemeClr val="tx1"/>
            </a:solidFill>
          </a:ln>
        </p:spPr>
      </p:pic>
      <p:sp>
        <p:nvSpPr>
          <p:cNvPr id="5" name="TextBox 4">
            <a:extLst>
              <a:ext uri="{FF2B5EF4-FFF2-40B4-BE49-F238E27FC236}">
                <a16:creationId xmlns:a16="http://schemas.microsoft.com/office/drawing/2014/main" id="{C35E5FD4-92A3-8E30-B9AE-9F1B374BA42E}"/>
              </a:ext>
            </a:extLst>
          </p:cNvPr>
          <p:cNvSpPr txBox="1"/>
          <p:nvPr/>
        </p:nvSpPr>
        <p:spPr>
          <a:xfrm>
            <a:off x="8042485" y="5819784"/>
            <a:ext cx="3989329" cy="646331"/>
          </a:xfrm>
          <a:prstGeom prst="rect">
            <a:avLst/>
          </a:prstGeom>
          <a:noFill/>
        </p:spPr>
        <p:txBody>
          <a:bodyPr wrap="square">
            <a:spAutoFit/>
          </a:bodyPr>
          <a:lstStyle/>
          <a:p>
            <a:r>
              <a:rPr lang="en-GB">
                <a:latin typeface="Calibri" panose="020F0502020204030204" pitchFamily="34" charset="0"/>
                <a:cs typeface="Calibri" panose="020F0502020204030204" pitchFamily="34" charset="0"/>
                <a:hlinkClick r:id="rId4"/>
              </a:rPr>
              <a:t>Scottish Attainment Challenge - Self-evaluation resource (</a:t>
            </a:r>
            <a:r>
              <a:rPr lang="en-GB" err="1">
                <a:latin typeface="Calibri" panose="020F0502020204030204" pitchFamily="34" charset="0"/>
                <a:cs typeface="Calibri" panose="020F0502020204030204" pitchFamily="34" charset="0"/>
                <a:hlinkClick r:id="rId4"/>
              </a:rPr>
              <a:t>education.gov.scot</a:t>
            </a:r>
            <a:r>
              <a:rPr lang="en-GB">
                <a:latin typeface="Calibri" panose="020F0502020204030204" pitchFamily="34" charset="0"/>
                <a:cs typeface="Calibri" panose="020F0502020204030204" pitchFamily="34" charset="0"/>
                <a:hlinkClick r:id="rId4"/>
              </a:rPr>
              <a:t>)</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3346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E7E2A06-63A2-FF9D-793C-CFF3F7DCB1A1}"/>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The purpose of data</a:t>
            </a:r>
          </a:p>
        </p:txBody>
      </p:sp>
      <p:graphicFrame>
        <p:nvGraphicFramePr>
          <p:cNvPr id="2" name="Content Placeholder 5" descr="This is a smart art graphic which sets out the five main purposes of data. &#10;1. To diagnose needs&#10;2. To inform planning&#10;3. To understand progress or otherwise&#10;4. To identify next steps&#10;5. To measure the impact of interventions and approaches. " title="Purpose of data">
            <a:extLst>
              <a:ext uri="{FF2B5EF4-FFF2-40B4-BE49-F238E27FC236}">
                <a16:creationId xmlns:a16="http://schemas.microsoft.com/office/drawing/2014/main" id="{31D3F9A6-F5AF-CC5B-5C16-4EAA2B053640}"/>
              </a:ext>
            </a:extLst>
          </p:cNvPr>
          <p:cNvGraphicFramePr>
            <a:graphicFrameLocks/>
          </p:cNvGraphicFramePr>
          <p:nvPr>
            <p:extLst>
              <p:ext uri="{D42A27DB-BD31-4B8C-83A1-F6EECF244321}">
                <p14:modId xmlns:p14="http://schemas.microsoft.com/office/powerpoint/2010/main" val="3634137389"/>
              </p:ext>
            </p:extLst>
          </p:nvPr>
        </p:nvGraphicFramePr>
        <p:xfrm>
          <a:off x="352210" y="965915"/>
          <a:ext cx="4799340" cy="578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17930E7-57DD-3F77-A801-EA14F767C362}"/>
              </a:ext>
            </a:extLst>
          </p:cNvPr>
          <p:cNvSpPr txBox="1"/>
          <p:nvPr/>
        </p:nvSpPr>
        <p:spPr>
          <a:xfrm>
            <a:off x="5355771" y="1290252"/>
            <a:ext cx="6484019" cy="400110"/>
          </a:xfrm>
          <a:prstGeom prst="rect">
            <a:avLst/>
          </a:prstGeom>
          <a:noFill/>
        </p:spPr>
        <p:txBody>
          <a:bodyPr wrap="none" rtlCol="0">
            <a:spAutoFit/>
          </a:bodyPr>
          <a:lstStyle/>
          <a:p>
            <a:r>
              <a:rPr lang="en-GB" sz="2000" dirty="0">
                <a:latin typeface="Calibri" panose="020F0502020204030204" pitchFamily="34" charset="0"/>
                <a:cs typeface="Calibri" panose="020F0502020204030204" pitchFamily="34" charset="0"/>
              </a:rPr>
              <a:t>Data is used to understand ‘why’ learners have specific gaps.</a:t>
            </a:r>
          </a:p>
        </p:txBody>
      </p:sp>
      <p:sp>
        <p:nvSpPr>
          <p:cNvPr id="4" name="TextBox 3">
            <a:extLst>
              <a:ext uri="{FF2B5EF4-FFF2-40B4-BE49-F238E27FC236}">
                <a16:creationId xmlns:a16="http://schemas.microsoft.com/office/drawing/2014/main" id="{63F4B6C2-3BCE-7297-DCA2-C85E3D631A87}"/>
              </a:ext>
            </a:extLst>
          </p:cNvPr>
          <p:cNvSpPr txBox="1"/>
          <p:nvPr/>
        </p:nvSpPr>
        <p:spPr>
          <a:xfrm>
            <a:off x="5408879" y="2219038"/>
            <a:ext cx="6204936"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Planning for improvement is data informed. The data used is effective because it has been triangulated.</a:t>
            </a:r>
          </a:p>
        </p:txBody>
      </p:sp>
      <p:sp>
        <p:nvSpPr>
          <p:cNvPr id="7" name="TextBox 6">
            <a:extLst>
              <a:ext uri="{FF2B5EF4-FFF2-40B4-BE49-F238E27FC236}">
                <a16:creationId xmlns:a16="http://schemas.microsoft.com/office/drawing/2014/main" id="{24D76E44-92F5-B966-65CF-BEA52B8EDB0B}"/>
              </a:ext>
            </a:extLst>
          </p:cNvPr>
          <p:cNvSpPr txBox="1"/>
          <p:nvPr/>
        </p:nvSpPr>
        <p:spPr>
          <a:xfrm>
            <a:off x="5408879" y="3472857"/>
            <a:ext cx="6098720"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Data is used to track and monitor progress throughout the improvement cycle.</a:t>
            </a:r>
          </a:p>
        </p:txBody>
      </p:sp>
      <p:sp>
        <p:nvSpPr>
          <p:cNvPr id="10" name="TextBox 9">
            <a:extLst>
              <a:ext uri="{FF2B5EF4-FFF2-40B4-BE49-F238E27FC236}">
                <a16:creationId xmlns:a16="http://schemas.microsoft.com/office/drawing/2014/main" id="{5685F8A4-6474-5DC3-6846-66E03AF4139D}"/>
              </a:ext>
            </a:extLst>
          </p:cNvPr>
          <p:cNvSpPr txBox="1"/>
          <p:nvPr/>
        </p:nvSpPr>
        <p:spPr>
          <a:xfrm>
            <a:off x="5408879" y="4590289"/>
            <a:ext cx="6098720"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Data </a:t>
            </a:r>
            <a:r>
              <a:rPr lang="en-GB" sz="2000">
                <a:solidFill>
                  <a:prstClr val="black"/>
                </a:solidFill>
                <a:latin typeface="Calibri" panose="020F0502020204030204" pitchFamily="34" charset="0"/>
                <a:cs typeface="Calibri" panose="020F0502020204030204" pitchFamily="34" charset="0"/>
              </a:rPr>
              <a:t>effectively informs next steps for learners and families. </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5411D75-13B3-FEF7-1D41-D508AFB404CA}"/>
              </a:ext>
            </a:extLst>
          </p:cNvPr>
          <p:cNvSpPr txBox="1"/>
          <p:nvPr/>
        </p:nvSpPr>
        <p:spPr>
          <a:xfrm>
            <a:off x="5355771" y="5834277"/>
            <a:ext cx="6098720"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2000">
                <a:solidFill>
                  <a:prstClr val="black"/>
                </a:solidFill>
                <a:latin typeface="Calibri" panose="020F0502020204030204" pitchFamily="34" charset="0"/>
                <a:cs typeface="Calibri" panose="020F0502020204030204" pitchFamily="34" charset="0"/>
              </a:rPr>
              <a:t>Schools use data to evidence the impact of interventions and approaches.</a:t>
            </a:r>
            <a:endParaRPr kumimoji="0" lang="en-GB"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93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354C96-DA83-3212-624C-F97C01C9CDD8}"/>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defRPr/>
            </a:pPr>
            <a:r>
              <a:rPr kumimoji="0" lang="en-GB" sz="4000" b="1" i="0" u="none" strike="noStrike" kern="0" cap="none" spc="0" normalizeH="0" baseline="0" noProof="0" dirty="0">
                <a:ln>
                  <a:noFill/>
                </a:ln>
                <a:solidFill>
                  <a:schemeClr val="tx1"/>
                </a:solidFill>
                <a:effectLst/>
                <a:uLnTx/>
                <a:uFillTx/>
                <a:latin typeface="Calibri"/>
                <a:ea typeface="Calibri"/>
                <a:cs typeface="Calibri"/>
              </a:rPr>
              <a:t>The purpose of data</a:t>
            </a:r>
            <a:r>
              <a:rPr lang="en-GB" sz="4000" dirty="0">
                <a:solidFill>
                  <a:schemeClr val="tx1"/>
                </a:solidFill>
                <a:latin typeface="Calibri"/>
                <a:ea typeface="Calibri"/>
                <a:cs typeface="Calibri"/>
              </a:rPr>
              <a:t> – part 2</a:t>
            </a:r>
            <a:endPar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graphicFrame>
        <p:nvGraphicFramePr>
          <p:cNvPr id="12" name="Content Placeholder 5" descr="This is a smart art graphic which sets out the five main purposes of data. &#10;1. To diagnose needs&#10;2. To inform planning&#10;3. To understand progress or otherwise&#10;4. To identify next steps&#10;5. To measure the impact of interventions and approaches." title="list of the purposes">
            <a:extLst>
              <a:ext uri="{FF2B5EF4-FFF2-40B4-BE49-F238E27FC236}">
                <a16:creationId xmlns:a16="http://schemas.microsoft.com/office/drawing/2014/main" id="{E7C98645-CE26-4E7D-FDBF-751329332118}"/>
              </a:ext>
            </a:extLst>
          </p:cNvPr>
          <p:cNvGraphicFramePr>
            <a:graphicFrameLocks/>
          </p:cNvGraphicFramePr>
          <p:nvPr>
            <p:extLst>
              <p:ext uri="{D42A27DB-BD31-4B8C-83A1-F6EECF244321}">
                <p14:modId xmlns:p14="http://schemas.microsoft.com/office/powerpoint/2010/main" val="4188352993"/>
              </p:ext>
            </p:extLst>
          </p:nvPr>
        </p:nvGraphicFramePr>
        <p:xfrm>
          <a:off x="654716" y="924712"/>
          <a:ext cx="6194051" cy="5251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mage to depict three people collectively thinking" title="Task icon">
            <a:extLst>
              <a:ext uri="{FF2B5EF4-FFF2-40B4-BE49-F238E27FC236}">
                <a16:creationId xmlns:a16="http://schemas.microsoft.com/office/drawing/2014/main" id="{A8F7B820-7329-A5F9-B58D-569239F510EC}"/>
              </a:ext>
            </a:extLst>
          </p:cNvPr>
          <p:cNvPicPr>
            <a:picLocks noChangeAspect="1"/>
          </p:cNvPicPr>
          <p:nvPr/>
        </p:nvPicPr>
        <p:blipFill>
          <a:blip r:embed="rId8"/>
          <a:stretch>
            <a:fillRect/>
          </a:stretch>
        </p:blipFill>
        <p:spPr>
          <a:xfrm>
            <a:off x="7653812" y="556363"/>
            <a:ext cx="3481118" cy="3432345"/>
          </a:xfrm>
          <a:prstGeom prst="rect">
            <a:avLst/>
          </a:prstGeom>
        </p:spPr>
      </p:pic>
      <p:sp>
        <p:nvSpPr>
          <p:cNvPr id="9" name="TextBox 8">
            <a:extLst>
              <a:ext uri="{FF2B5EF4-FFF2-40B4-BE49-F238E27FC236}">
                <a16:creationId xmlns:a16="http://schemas.microsoft.com/office/drawing/2014/main" id="{F336BB37-1E3A-796F-E06E-5C3D1B7D00D7}"/>
              </a:ext>
            </a:extLst>
          </p:cNvPr>
          <p:cNvSpPr txBox="1"/>
          <p:nvPr/>
        </p:nvSpPr>
        <p:spPr>
          <a:xfrm>
            <a:off x="7353299" y="4233328"/>
            <a:ext cx="4343400" cy="1938992"/>
          </a:xfrm>
          <a:prstGeom prst="rect">
            <a:avLst/>
          </a:prstGeom>
          <a:noFill/>
        </p:spPr>
        <p:txBody>
          <a:bodyPr wrap="square" rtlCol="0">
            <a:spAutoFit/>
          </a:bodyPr>
          <a:lstStyle/>
          <a:p>
            <a:pPr algn="ctr"/>
            <a:r>
              <a:rPr lang="en-GB" sz="2400">
                <a:latin typeface="Calibri" panose="020F0502020204030204" pitchFamily="34" charset="0"/>
                <a:cs typeface="Calibri" panose="020F0502020204030204" pitchFamily="34" charset="0"/>
              </a:rPr>
              <a:t>Consider how effectively we use data in our own class/setting for a range of purposes. Discuss in groups or pairs.</a:t>
            </a:r>
          </a:p>
          <a:p>
            <a:pPr algn="ctr"/>
            <a:endParaRPr lang="en-GB" sz="2400"/>
          </a:p>
        </p:txBody>
      </p:sp>
    </p:spTree>
    <p:extLst>
      <p:ext uri="{BB962C8B-B14F-4D97-AF65-F5344CB8AC3E}">
        <p14:creationId xmlns:p14="http://schemas.microsoft.com/office/powerpoint/2010/main" val="2532997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7E08-C57B-AEF7-B69C-79E9829B0D00}"/>
              </a:ext>
            </a:extLst>
          </p:cNvPr>
          <p:cNvSpPr txBox="1">
            <a:spLocks noGrp="1"/>
          </p:cNvSpPr>
          <p:nvPr>
            <p:ph type="title" idx="4294967295"/>
          </p:nvPr>
        </p:nvSpPr>
        <p:spPr bwMode="auto">
          <a:xfrm>
            <a:off x="579036" y="72800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‘Big’ and ‘small’ data</a:t>
            </a:r>
          </a:p>
        </p:txBody>
      </p:sp>
      <p:pic>
        <p:nvPicPr>
          <p:cNvPr id="9" name="Picture 8" descr="Image to depict three people collectively thinking" title="Task icon">
            <a:extLst>
              <a:ext uri="{FF2B5EF4-FFF2-40B4-BE49-F238E27FC236}">
                <a16:creationId xmlns:a16="http://schemas.microsoft.com/office/drawing/2014/main" id="{9B55A8C6-B6B7-CC44-290E-D6F9EADC633E}"/>
              </a:ext>
            </a:extLst>
          </p:cNvPr>
          <p:cNvPicPr>
            <a:picLocks noChangeAspect="1"/>
          </p:cNvPicPr>
          <p:nvPr/>
        </p:nvPicPr>
        <p:blipFill>
          <a:blip r:embed="rId3"/>
          <a:stretch>
            <a:fillRect/>
          </a:stretch>
        </p:blipFill>
        <p:spPr>
          <a:xfrm>
            <a:off x="197280" y="1951542"/>
            <a:ext cx="2666738" cy="2629375"/>
          </a:xfrm>
          <a:prstGeom prst="rect">
            <a:avLst/>
          </a:prstGeom>
        </p:spPr>
      </p:pic>
      <p:sp>
        <p:nvSpPr>
          <p:cNvPr id="10" name="TextBox 9">
            <a:extLst>
              <a:ext uri="{FF2B5EF4-FFF2-40B4-BE49-F238E27FC236}">
                <a16:creationId xmlns:a16="http://schemas.microsoft.com/office/drawing/2014/main" id="{3BE00E66-9B9B-14DC-DBCD-ECBDA12D211A}"/>
              </a:ext>
            </a:extLst>
          </p:cNvPr>
          <p:cNvSpPr txBox="1"/>
          <p:nvPr/>
        </p:nvSpPr>
        <p:spPr>
          <a:xfrm>
            <a:off x="3448587" y="1905506"/>
            <a:ext cx="4791937" cy="3046988"/>
          </a:xfrm>
          <a:prstGeom prst="rect">
            <a:avLst/>
          </a:prstGeom>
          <a:noFill/>
        </p:spPr>
        <p:txBody>
          <a:bodyPr wrap="square" rtlCol="0">
            <a:spAutoFit/>
          </a:bodyPr>
          <a:lstStyle/>
          <a:p>
            <a:r>
              <a:rPr lang="en-GB" sz="2400">
                <a:latin typeface="Calibri" panose="020F0502020204030204" pitchFamily="34" charset="0"/>
                <a:cs typeface="Calibri" panose="020F0502020204030204" pitchFamily="34" charset="0"/>
              </a:rPr>
              <a:t>Read the blog post by Pasi </a:t>
            </a:r>
            <a:r>
              <a:rPr lang="en-GB" sz="2400" err="1">
                <a:latin typeface="Calibri" panose="020F0502020204030204" pitchFamily="34" charset="0"/>
                <a:cs typeface="Calibri" panose="020F0502020204030204" pitchFamily="34" charset="0"/>
              </a:rPr>
              <a:t>Salberg</a:t>
            </a:r>
            <a:r>
              <a:rPr lang="en-GB" sz="2400">
                <a:latin typeface="Calibri" panose="020F0502020204030204" pitchFamily="34" charset="0"/>
                <a:cs typeface="Calibri" panose="020F0502020204030204" pitchFamily="34" charset="0"/>
              </a:rPr>
              <a:t> and consider:</a:t>
            </a:r>
          </a:p>
          <a:p>
            <a:endParaRPr lang="en-GB" sz="2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What do we mean by big and small data?</a:t>
            </a:r>
          </a:p>
          <a:p>
            <a:pPr marL="285750" indent="-285750">
              <a:buFont typeface="Arial" panose="020B0604020202020204" pitchFamily="34" charset="0"/>
              <a:buChar char="•"/>
            </a:pPr>
            <a:endParaRPr lang="en-GB" sz="2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What are the strengths/limitations of big and small data?</a:t>
            </a:r>
          </a:p>
        </p:txBody>
      </p:sp>
      <p:sp>
        <p:nvSpPr>
          <p:cNvPr id="4" name="TextBox 3">
            <a:extLst>
              <a:ext uri="{FF2B5EF4-FFF2-40B4-BE49-F238E27FC236}">
                <a16:creationId xmlns:a16="http://schemas.microsoft.com/office/drawing/2014/main" id="{45EF1B6B-0EA5-04EA-3C77-1305AE813001}"/>
              </a:ext>
            </a:extLst>
          </p:cNvPr>
          <p:cNvSpPr txBox="1"/>
          <p:nvPr/>
        </p:nvSpPr>
        <p:spPr>
          <a:xfrm>
            <a:off x="579036" y="5827531"/>
            <a:ext cx="5112204" cy="646331"/>
          </a:xfrm>
          <a:prstGeom prst="rect">
            <a:avLst/>
          </a:prstGeom>
          <a:noFill/>
        </p:spPr>
        <p:txBody>
          <a:bodyPr wrap="square">
            <a:spAutoFit/>
          </a:bodyPr>
          <a:lstStyle/>
          <a:p>
            <a:r>
              <a:rPr lang="en-GB">
                <a:latin typeface="Calibri" panose="020F0502020204030204" pitchFamily="34" charset="0"/>
                <a:cs typeface="Calibri" panose="020F0502020204030204" pitchFamily="34" charset="0"/>
                <a:hlinkClick r:id="rId4"/>
              </a:rPr>
              <a:t>Big Data or Small Data: What’s the key to unlocking learning opportunities? | Pasi </a:t>
            </a:r>
            <a:r>
              <a:rPr lang="en-GB" err="1">
                <a:latin typeface="Calibri" panose="020F0502020204030204" pitchFamily="34" charset="0"/>
                <a:cs typeface="Calibri" panose="020F0502020204030204" pitchFamily="34" charset="0"/>
                <a:hlinkClick r:id="rId4"/>
              </a:rPr>
              <a:t>SahlbergPasi</a:t>
            </a:r>
            <a:r>
              <a:rPr lang="en-GB">
                <a:latin typeface="Calibri" panose="020F0502020204030204" pitchFamily="34" charset="0"/>
                <a:cs typeface="Calibri" panose="020F0502020204030204" pitchFamily="34" charset="0"/>
                <a:hlinkClick r:id="rId4"/>
              </a:rPr>
              <a:t> </a:t>
            </a:r>
            <a:r>
              <a:rPr lang="en-GB" err="1">
                <a:latin typeface="Calibri" panose="020F0502020204030204" pitchFamily="34" charset="0"/>
                <a:cs typeface="Calibri" panose="020F0502020204030204" pitchFamily="34" charset="0"/>
                <a:hlinkClick r:id="rId4"/>
              </a:rPr>
              <a:t>Sahlberg</a:t>
            </a:r>
            <a:endParaRPr lang="en-GB">
              <a:latin typeface="Calibri" panose="020F0502020204030204" pitchFamily="34" charset="0"/>
              <a:cs typeface="Calibri" panose="020F0502020204030204" pitchFamily="34" charset="0"/>
            </a:endParaRPr>
          </a:p>
        </p:txBody>
      </p:sp>
      <p:pic>
        <p:nvPicPr>
          <p:cNvPr id="1026" name="Picture 2" descr="An image of the linked Pasi Salberg blog heading. " title="Blog image">
            <a:extLst>
              <a:ext uri="{FF2B5EF4-FFF2-40B4-BE49-F238E27FC236}">
                <a16:creationId xmlns:a16="http://schemas.microsoft.com/office/drawing/2014/main" id="{B79E8BF1-4555-E63B-EAE6-499E5C1F7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5093" y="1007007"/>
            <a:ext cx="2052800" cy="1307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QR code linking participants to the article 'Big or Small data: What's the key to unlocking learning opportunities'. " title="QR code">
            <a:extLst>
              <a:ext uri="{FF2B5EF4-FFF2-40B4-BE49-F238E27FC236}">
                <a16:creationId xmlns:a16="http://schemas.microsoft.com/office/drawing/2014/main" id="{7527CD00-9966-C4D3-93A9-780B59916746}"/>
              </a:ext>
            </a:extLst>
          </p:cNvPr>
          <p:cNvPicPr>
            <a:picLocks noChangeAspect="1"/>
          </p:cNvPicPr>
          <p:nvPr/>
        </p:nvPicPr>
        <p:blipFill>
          <a:blip r:embed="rId6"/>
          <a:stretch>
            <a:fillRect/>
          </a:stretch>
        </p:blipFill>
        <p:spPr>
          <a:xfrm>
            <a:off x="8572500" y="3266230"/>
            <a:ext cx="2725509" cy="2725509"/>
          </a:xfrm>
          <a:prstGeom prst="rect">
            <a:avLst/>
          </a:prstGeom>
        </p:spPr>
      </p:pic>
    </p:spTree>
    <p:extLst>
      <p:ext uri="{BB962C8B-B14F-4D97-AF65-F5344CB8AC3E}">
        <p14:creationId xmlns:p14="http://schemas.microsoft.com/office/powerpoint/2010/main" val="315971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6B2-8038-1535-6946-8334D00FF4AE}"/>
              </a:ext>
            </a:extLst>
          </p:cNvPr>
          <p:cNvSpPr txBox="1">
            <a:spLocks noGrp="1"/>
          </p:cNvSpPr>
          <p:nvPr>
            <p:ph type="title" idx="4294967295"/>
          </p:nvPr>
        </p:nvSpPr>
        <p:spPr bwMode="auto">
          <a:xfrm>
            <a:off x="605729" y="48294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defRPr/>
            </a:pPr>
            <a:r>
              <a:rPr kumimoji="0" lang="en-GB" sz="4000" b="1" i="0" u="none" strike="noStrike" kern="0" cap="none" spc="0" normalizeH="0" baseline="0" noProof="0" dirty="0">
                <a:ln>
                  <a:noFill/>
                </a:ln>
                <a:solidFill>
                  <a:schemeClr val="tx1"/>
                </a:solidFill>
                <a:effectLst/>
                <a:uLnTx/>
                <a:uFillTx/>
                <a:latin typeface="Calibri"/>
                <a:ea typeface="Calibri"/>
                <a:cs typeface="Calibri"/>
              </a:rPr>
              <a:t>‘Big’ and ‘small’ data</a:t>
            </a:r>
            <a:r>
              <a:rPr lang="en-GB" sz="4000" dirty="0">
                <a:solidFill>
                  <a:schemeClr val="tx1"/>
                </a:solidFill>
                <a:latin typeface="Calibri"/>
                <a:ea typeface="Calibri"/>
                <a:cs typeface="Calibri"/>
              </a:rPr>
              <a:t> – part 2</a:t>
            </a:r>
            <a:endPar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DE4E067E-6B1F-D6FD-E79C-C3188F60B084}"/>
              </a:ext>
            </a:extLst>
          </p:cNvPr>
          <p:cNvSpPr txBox="1"/>
          <p:nvPr/>
        </p:nvSpPr>
        <p:spPr>
          <a:xfrm>
            <a:off x="732065" y="1351508"/>
            <a:ext cx="10404022" cy="415498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‘Big data’ in education may refer to data such as </a:t>
            </a:r>
            <a:r>
              <a:rPr lang="en-GB" sz="2400" err="1">
                <a:latin typeface="Calibri" panose="020F0502020204030204" pitchFamily="34" charset="0"/>
                <a:cs typeface="Calibri" panose="020F0502020204030204" pitchFamily="34" charset="0"/>
              </a:rPr>
              <a:t>ACEL</a:t>
            </a:r>
            <a:r>
              <a:rPr lang="en-GB" sz="2400">
                <a:latin typeface="Calibri" panose="020F0502020204030204" pitchFamily="34" charset="0"/>
                <a:cs typeface="Calibri" panose="020F0502020204030204" pitchFamily="34" charset="0"/>
              </a:rPr>
              <a:t> data, SCQF data or whole school surveys or questionnaires. </a:t>
            </a:r>
          </a:p>
          <a:p>
            <a:endParaRPr lang="en-GB"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‘Small data’ in education may refer to data such as work in jotters, observation notes, formative assessment information or a running reading record. </a:t>
            </a:r>
          </a:p>
          <a:p>
            <a:pPr marL="342900" indent="-342900">
              <a:buFont typeface="Arial" panose="020B0604020202020204" pitchFamily="34" charset="0"/>
              <a:buChar char="•"/>
            </a:pPr>
            <a:endParaRPr lang="en-GB"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It is important that all staff understand the connection between small data and big data. </a:t>
            </a:r>
          </a:p>
          <a:p>
            <a:pPr marL="342900" indent="-342900">
              <a:buFont typeface="Arial" panose="020B0604020202020204" pitchFamily="34" charset="0"/>
              <a:buChar char="•"/>
            </a:pPr>
            <a:endParaRPr lang="en-GB"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a:latin typeface="Calibri" panose="020F0502020204030204" pitchFamily="34" charset="0"/>
                <a:cs typeface="Calibri" panose="020F0502020204030204" pitchFamily="34" charset="0"/>
              </a:rPr>
              <a:t>It is often the ‘small data’ that moves the ‘big data’. </a:t>
            </a:r>
          </a:p>
          <a:p>
            <a:pPr marL="342900" indent="-342900">
              <a:buFont typeface="Arial" panose="020B0604020202020204" pitchFamily="34" charset="0"/>
              <a:buChar char="•"/>
            </a:pPr>
            <a:endParaRPr lang="en-GB" sz="2400"/>
          </a:p>
        </p:txBody>
      </p:sp>
    </p:spTree>
    <p:extLst>
      <p:ext uri="{BB962C8B-B14F-4D97-AF65-F5344CB8AC3E}">
        <p14:creationId xmlns:p14="http://schemas.microsoft.com/office/powerpoint/2010/main" val="425367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E479F-CD2B-9B86-E465-EDB428E9C0BB}"/>
              </a:ext>
            </a:extLst>
          </p:cNvPr>
          <p:cNvSpPr txBox="1">
            <a:spLocks noGrp="1"/>
          </p:cNvSpPr>
          <p:nvPr>
            <p:ph type="title" idx="4294967295"/>
          </p:nvPr>
        </p:nvSpPr>
        <p:spPr bwMode="auto">
          <a:xfrm>
            <a:off x="589401" y="442372"/>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Calibri"/>
                <a:ea typeface="Calibri"/>
                <a:cs typeface="Calibri"/>
              </a:rPr>
              <a:t>‘Big’ and ‘small’ data – part 3</a:t>
            </a:r>
            <a:endPar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 name="Rectangle 2" descr="This is a text box for 'big data'. It says: there is a whole school attainment gap in writing. Boys appear to be making less progress than girls. " title="Big data">
            <a:extLst>
              <a:ext uri="{FF2B5EF4-FFF2-40B4-BE49-F238E27FC236}">
                <a16:creationId xmlns:a16="http://schemas.microsoft.com/office/drawing/2014/main" id="{C6E5389F-F1E1-9285-428D-881FAAC900E6}"/>
              </a:ext>
            </a:extLst>
          </p:cNvPr>
          <p:cNvSpPr/>
          <p:nvPr/>
        </p:nvSpPr>
        <p:spPr>
          <a:xfrm>
            <a:off x="873580" y="1657348"/>
            <a:ext cx="4604657" cy="4758280"/>
          </a:xfrm>
          <a:prstGeom prst="rect">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6600" dirty="0">
                <a:latin typeface="Calibri" panose="020F0502020204030204" pitchFamily="34" charset="0"/>
                <a:cs typeface="Calibri" panose="020F0502020204030204" pitchFamily="34" charset="0"/>
              </a:rPr>
              <a:t>‘Big Data’</a:t>
            </a:r>
            <a:endParaRPr lang="en-GB" sz="3200" dirty="0">
              <a:latin typeface="Calibri" panose="020F0502020204030204" pitchFamily="34" charset="0"/>
              <a:cs typeface="Calibri" panose="020F0502020204030204" pitchFamily="34" charset="0"/>
            </a:endParaRPr>
          </a:p>
          <a:p>
            <a:pPr algn="ctr"/>
            <a:r>
              <a:rPr lang="en-GB" sz="3200" dirty="0">
                <a:latin typeface="Calibri" panose="020F0502020204030204" pitchFamily="34" charset="0"/>
                <a:cs typeface="Calibri" panose="020F0502020204030204" pitchFamily="34" charset="0"/>
              </a:rPr>
              <a:t>Our numeracy and attainment in P7 is lower than previous years.</a:t>
            </a:r>
          </a:p>
        </p:txBody>
      </p:sp>
      <p:sp>
        <p:nvSpPr>
          <p:cNvPr id="5" name="Arrow: Curved Down 4" descr="This is an arrow linking two text boxes. One of the text boxes says big data and one of the text boxes says small data.">
            <a:extLst>
              <a:ext uri="{FF2B5EF4-FFF2-40B4-BE49-F238E27FC236}">
                <a16:creationId xmlns:a16="http://schemas.microsoft.com/office/drawing/2014/main" id="{A773CDBB-BA9B-4BCC-9141-938C2CA0E182}"/>
              </a:ext>
            </a:extLst>
          </p:cNvPr>
          <p:cNvSpPr/>
          <p:nvPr/>
        </p:nvSpPr>
        <p:spPr>
          <a:xfrm>
            <a:off x="5272256" y="1376166"/>
            <a:ext cx="1545595" cy="420706"/>
          </a:xfrm>
          <a:prstGeom prst="curved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descr="This is a text box for 'Small data'. It says: how does the curriculum engage boys? What are their perceptions of writing? Looking at jotters and considering Afl - what are the specific gaps. " title="small data">
            <a:extLst>
              <a:ext uri="{FF2B5EF4-FFF2-40B4-BE49-F238E27FC236}">
                <a16:creationId xmlns:a16="http://schemas.microsoft.com/office/drawing/2014/main" id="{F35BB925-08BC-1CF4-7F54-826D6F4436D6}"/>
              </a:ext>
            </a:extLst>
          </p:cNvPr>
          <p:cNvSpPr/>
          <p:nvPr/>
        </p:nvSpPr>
        <p:spPr>
          <a:xfrm>
            <a:off x="6491076" y="1657347"/>
            <a:ext cx="4604657" cy="4758281"/>
          </a:xfrm>
          <a:prstGeom prst="rect">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6600" dirty="0">
                <a:latin typeface="Calibri" panose="020F0502020204030204" pitchFamily="34" charset="0"/>
                <a:cs typeface="Calibri" panose="020F0502020204030204" pitchFamily="34" charset="0"/>
              </a:rPr>
              <a:t>‘Small Data’</a:t>
            </a:r>
          </a:p>
          <a:p>
            <a:pPr marL="457200" indent="-457200">
              <a:buFont typeface="Arial" panose="020B0604020202020204" pitchFamily="34" charset="0"/>
              <a:buChar char="•"/>
            </a:pPr>
            <a:r>
              <a:rPr lang="en-GB" sz="2200" dirty="0">
                <a:latin typeface="Calibri" panose="020F0502020204030204" pitchFamily="34" charset="0"/>
                <a:cs typeface="Calibri" panose="020F0502020204030204" pitchFamily="34" charset="0"/>
              </a:rPr>
              <a:t>Using formative assessment to identify where the gaps are and using this to inform planning</a:t>
            </a:r>
          </a:p>
          <a:p>
            <a:pPr marL="457200" indent="-457200">
              <a:buFont typeface="Arial" panose="020B0604020202020204" pitchFamily="34" charset="0"/>
              <a:buChar char="•"/>
            </a:pPr>
            <a:r>
              <a:rPr lang="en-GB" sz="2200" dirty="0">
                <a:latin typeface="Calibri" panose="020F0502020204030204" pitchFamily="34" charset="0"/>
                <a:cs typeface="Calibri" panose="020F0502020204030204" pitchFamily="34" charset="0"/>
              </a:rPr>
              <a:t>observing the pedagogical approaches which have the most impact, e.g. questioning approaches, using concrete material</a:t>
            </a:r>
          </a:p>
          <a:p>
            <a:pPr marL="457200" indent="-457200">
              <a:buFont typeface="Arial" panose="020B0604020202020204" pitchFamily="34" charset="0"/>
              <a:buChar char="•"/>
            </a:pPr>
            <a:r>
              <a:rPr lang="en-GB" sz="2200" dirty="0">
                <a:latin typeface="Calibri" panose="020F0502020204030204" pitchFamily="34" charset="0"/>
                <a:cs typeface="Calibri" panose="020F0502020204030204" pitchFamily="34" charset="0"/>
              </a:rPr>
              <a:t>low stakes quizzes</a:t>
            </a:r>
          </a:p>
          <a:p>
            <a:pPr marL="457200" indent="-457200">
              <a:buFont typeface="Arial" panose="020B0604020202020204" pitchFamily="34" charset="0"/>
              <a:buChar char="•"/>
            </a:pPr>
            <a:r>
              <a:rPr lang="en-GB" sz="2200" dirty="0">
                <a:latin typeface="Calibri" panose="020F0502020204030204" pitchFamily="34" charset="0"/>
                <a:cs typeface="Calibri" panose="020F0502020204030204" pitchFamily="34" charset="0"/>
              </a:rPr>
              <a:t>jotter work</a:t>
            </a:r>
          </a:p>
          <a:p>
            <a:pPr marL="457200" indent="-457200">
              <a:buFont typeface="Arial" panose="020B0604020202020204" pitchFamily="34" charset="0"/>
              <a:buChar char="•"/>
            </a:pPr>
            <a:r>
              <a:rPr lang="en-GB" sz="2200" dirty="0">
                <a:latin typeface="Calibri" panose="020F0502020204030204" pitchFamily="34" charset="0"/>
                <a:cs typeface="Calibri" panose="020F0502020204030204" pitchFamily="34" charset="0"/>
              </a:rPr>
              <a:t>conversations with learners.</a:t>
            </a:r>
          </a:p>
        </p:txBody>
      </p:sp>
      <p:sp>
        <p:nvSpPr>
          <p:cNvPr id="6" name="Arrow: Curved Up 5" descr="This is an arrow linking two text boxes. One of the text boxes says big data and one of the text boxes says small data. ">
            <a:extLst>
              <a:ext uri="{FF2B5EF4-FFF2-40B4-BE49-F238E27FC236}">
                <a16:creationId xmlns:a16="http://schemas.microsoft.com/office/drawing/2014/main" id="{C1F84D82-77C5-462E-82CF-83CCFB413244}"/>
              </a:ext>
            </a:extLst>
          </p:cNvPr>
          <p:cNvSpPr/>
          <p:nvPr/>
        </p:nvSpPr>
        <p:spPr>
          <a:xfrm flipH="1">
            <a:off x="5237199" y="6327477"/>
            <a:ext cx="1476565" cy="369332"/>
          </a:xfrm>
          <a:prstGeom prst="curvedUpArrow">
            <a:avLst>
              <a:gd name="adj1" fmla="val 25000"/>
              <a:gd name="adj2" fmla="val 50000"/>
              <a:gd name="adj3" fmla="val 1373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a:extLst>
              <a:ext uri="{FF2B5EF4-FFF2-40B4-BE49-F238E27FC236}">
                <a16:creationId xmlns:a16="http://schemas.microsoft.com/office/drawing/2014/main" id="{37F4DB28-875E-655E-76AC-7EC13487439F}"/>
              </a:ext>
            </a:extLst>
          </p:cNvPr>
          <p:cNvSpPr txBox="1"/>
          <p:nvPr/>
        </p:nvSpPr>
        <p:spPr>
          <a:xfrm>
            <a:off x="7975781" y="6488668"/>
            <a:ext cx="4216219" cy="369332"/>
          </a:xfrm>
          <a:prstGeom prst="rect">
            <a:avLst/>
          </a:prstGeom>
          <a:noFill/>
        </p:spPr>
        <p:txBody>
          <a:bodyPr wrap="none" rtlCol="0">
            <a:spAutoFit/>
          </a:bodyPr>
          <a:lstStyle/>
          <a:p>
            <a:r>
              <a:rPr lang="en-GB">
                <a:latin typeface="Calibri" panose="020F0502020204030204" pitchFamily="34" charset="0"/>
                <a:cs typeface="Calibri" panose="020F0502020204030204" pitchFamily="34" charset="0"/>
              </a:rPr>
              <a:t>Example data for illustrative purposes only </a:t>
            </a:r>
          </a:p>
        </p:txBody>
      </p:sp>
    </p:spTree>
    <p:extLst>
      <p:ext uri="{BB962C8B-B14F-4D97-AF65-F5344CB8AC3E}">
        <p14:creationId xmlns:p14="http://schemas.microsoft.com/office/powerpoint/2010/main" val="223883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D7B3AB2D-3D31-EC3D-EA2C-502ED833497C}"/>
              </a:ext>
            </a:extLst>
          </p:cNvPr>
          <p:cNvSpPr txBox="1">
            <a:spLocks noGrp="1"/>
          </p:cNvSpPr>
          <p:nvPr>
            <p:ph type="title" idx="4294967295"/>
          </p:nvPr>
        </p:nvSpPr>
        <p:spPr bwMode="auto">
          <a:xfrm>
            <a:off x="443264" y="212728"/>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Calibri"/>
                <a:ea typeface="Calibri"/>
                <a:cs typeface="Calibri"/>
              </a:rPr>
              <a:t>‘Big’ and ‘small’ data – part 4</a:t>
            </a:r>
            <a:endPar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graphicFrame>
        <p:nvGraphicFramePr>
          <p:cNvPr id="7" name="Diagram 6"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s"/>
          <p:cNvGraphicFramePr/>
          <p:nvPr>
            <p:extLst>
              <p:ext uri="{D42A27DB-BD31-4B8C-83A1-F6EECF244321}">
                <p14:modId xmlns:p14="http://schemas.microsoft.com/office/powerpoint/2010/main" val="1833997226"/>
              </p:ext>
            </p:extLst>
          </p:nvPr>
        </p:nvGraphicFramePr>
        <p:xfrm>
          <a:off x="472997" y="1009177"/>
          <a:ext cx="11246006" cy="563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89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D7B3AB2D-3D31-EC3D-EA2C-502ED833497C}"/>
              </a:ext>
            </a:extLst>
          </p:cNvPr>
          <p:cNvSpPr txBox="1">
            <a:spLocks noGrp="1"/>
          </p:cNvSpPr>
          <p:nvPr>
            <p:ph type="title" idx="4294967295"/>
          </p:nvPr>
        </p:nvSpPr>
        <p:spPr bwMode="auto">
          <a:xfrm>
            <a:off x="443264" y="212728"/>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Calibri"/>
                <a:ea typeface="Calibri"/>
                <a:cs typeface="Calibri"/>
              </a:rPr>
              <a:t>‘Big’ and ‘small’ data – part </a:t>
            </a:r>
            <a:r>
              <a:rPr lang="en-GB" sz="4000" dirty="0">
                <a:solidFill>
                  <a:schemeClr val="tx1"/>
                </a:solidFill>
                <a:latin typeface="Calibri"/>
                <a:ea typeface="Calibri"/>
                <a:cs typeface="Calibri"/>
              </a:rPr>
              <a:t>5</a:t>
            </a:r>
            <a:endPar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graphicFrame>
        <p:nvGraphicFramePr>
          <p:cNvPr id="7" name="Diagram 6" descr="LA Literacy&#10; Identify schools with lowest literacy attainment.&#10; Identify the patterns – area of literacy, groups across the LA. &#10; Offer targeted / universal support and challenge. &#10;&#10;Whole School &#10;Literacy&#10; Identify patterns across school: cohorts, groups of learners. &#10; Intersect data to ask questions about ‘why?’ which may help inform ‘what?’.&#10; Support a holistic approach as required e.g. pastoral support. &#10; Tailor expectations, professional learning, support and QA processes to improvement.  &#10; Progress check ins. &#10;&#10;Practitioner&#10;Literacy&#10; &#10; Identify specific learners / groups of learners within the class.&#10; Forensic analysis to identify gaps and needs.  &#10; Tailor curriculum and pedagogy to learner needs. &#10; Differentiate to close the gaps. &#10; Develop learner confidence and enthusiasm. &#10; Daily/weekly monitoring and tracking.&#10; Ensure high quality feedback that learner engages with. &#10; Adjust/seek further support as required. &#10; Moderate / engage in professional dialogue to support learning with colleagues and partners. &#10; Apply whole school approaches and training. &#10; Engage in progress discussions and implement any agreed actions.&#10; Identify next steps. &#10; &#10;" title="Smart art data examples"/>
          <p:cNvGraphicFramePr/>
          <p:nvPr>
            <p:extLst>
              <p:ext uri="{D42A27DB-BD31-4B8C-83A1-F6EECF244321}">
                <p14:modId xmlns:p14="http://schemas.microsoft.com/office/powerpoint/2010/main" val="170036897"/>
              </p:ext>
            </p:extLst>
          </p:nvPr>
        </p:nvGraphicFramePr>
        <p:xfrm>
          <a:off x="947324" y="857740"/>
          <a:ext cx="11246006" cy="563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883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CE0707-3A30-C36F-37F0-B5D4B8928E28}"/>
              </a:ext>
            </a:extLst>
          </p:cNvPr>
          <p:cNvSpPr txBox="1">
            <a:spLocks noGrp="1"/>
          </p:cNvSpPr>
          <p:nvPr>
            <p:ph type="title" idx="4294967295"/>
          </p:nvPr>
        </p:nvSpPr>
        <p:spPr>
          <a:xfrm>
            <a:off x="423620" y="320298"/>
            <a:ext cx="56749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Bias</a:t>
            </a:r>
          </a:p>
        </p:txBody>
      </p:sp>
      <p:sp>
        <p:nvSpPr>
          <p:cNvPr id="8" name="TextBox 7">
            <a:extLst>
              <a:ext uri="{FF2B5EF4-FFF2-40B4-BE49-F238E27FC236}">
                <a16:creationId xmlns:a16="http://schemas.microsoft.com/office/drawing/2014/main" id="{D9B11581-A100-9781-782D-4BD83B4B590E}"/>
              </a:ext>
            </a:extLst>
          </p:cNvPr>
          <p:cNvSpPr txBox="1"/>
          <p:nvPr/>
        </p:nvSpPr>
        <p:spPr>
          <a:xfrm>
            <a:off x="501111" y="1314772"/>
            <a:ext cx="1096108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prstClr val="black"/>
                </a:solidFill>
                <a:latin typeface="Calibri" panose="020F0502020204030204"/>
              </a:rPr>
              <a:t>Data can be biased when it is limited in ways which mean that it provides an inaccurate or incomplete picture. Bias is often unintentional. For example:</a:t>
            </a:r>
          </a:p>
          <a:p>
            <a:endParaRPr lang="en-GB" sz="2800">
              <a:solidFill>
                <a:prstClr val="black"/>
              </a:solidFill>
              <a:latin typeface="Calibri" panose="020F0502020204030204"/>
            </a:endParaRPr>
          </a:p>
          <a:p>
            <a:pPr marL="457200" indent="-457200">
              <a:buFont typeface="Arial" panose="020B0604020202020204" pitchFamily="34" charset="0"/>
              <a:buChar char="•"/>
            </a:pPr>
            <a:r>
              <a:rPr lang="en-GB" sz="2800">
                <a:solidFill>
                  <a:prstClr val="black"/>
                </a:solidFill>
                <a:latin typeface="Calibri" panose="020F0502020204030204"/>
              </a:rPr>
              <a:t>Sampling bias – where the group that data is gathered from is not representative</a:t>
            </a:r>
          </a:p>
          <a:p>
            <a:endParaRPr lang="en-GB" sz="2800">
              <a:solidFill>
                <a:prstClr val="black"/>
              </a:solidFill>
              <a:latin typeface="Calibri" panose="020F0502020204030204"/>
            </a:endParaRPr>
          </a:p>
          <a:p>
            <a:pPr marL="457200" indent="-457200">
              <a:buFont typeface="Arial" panose="020B0604020202020204" pitchFamily="34" charset="0"/>
              <a:buChar char="•"/>
            </a:pPr>
            <a:r>
              <a:rPr lang="en-GB" sz="2800">
                <a:solidFill>
                  <a:prstClr val="black"/>
                </a:solidFill>
                <a:latin typeface="Calibri" panose="020F0502020204030204"/>
              </a:rPr>
              <a:t>Confirmation bias – tendency to look for data that confirms rather than challenges our views</a:t>
            </a:r>
          </a:p>
        </p:txBody>
      </p:sp>
    </p:spTree>
    <p:extLst>
      <p:ext uri="{BB962C8B-B14F-4D97-AF65-F5344CB8AC3E}">
        <p14:creationId xmlns:p14="http://schemas.microsoft.com/office/powerpoint/2010/main" val="350278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AEA-AA38-A6EA-EC63-EE4F1FF00C6F}"/>
              </a:ext>
            </a:extLst>
          </p:cNvPr>
          <p:cNvSpPr txBox="1">
            <a:spLocks noGrp="1"/>
          </p:cNvSpPr>
          <p:nvPr>
            <p:ph type="title" idx="4294967295"/>
          </p:nvPr>
        </p:nvSpPr>
        <p:spPr bwMode="auto">
          <a:xfrm>
            <a:off x="710472" y="735489"/>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Light" panose="020F0302020204030204" pitchFamily="34" charset="0"/>
                <a:ea typeface="+mj-ea"/>
                <a:cs typeface="Calibri Light" panose="020F0302020204030204" pitchFamily="34" charset="0"/>
              </a:rPr>
              <a:t>Draft agreement and protocols </a:t>
            </a:r>
          </a:p>
        </p:txBody>
      </p:sp>
      <p:pic>
        <p:nvPicPr>
          <p:cNvPr id="5" name="Graphic 7" descr="Clipboard outline." title="clipboard">
            <a:extLst>
              <a:ext uri="{FF2B5EF4-FFF2-40B4-BE49-F238E27FC236}">
                <a16:creationId xmlns:a16="http://schemas.microsoft.com/office/drawing/2014/main" id="{0ADF065A-050C-4ED4-C14F-731415B4C2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517" y="2161236"/>
            <a:ext cx="3226904" cy="3226904"/>
          </a:xfrm>
          <a:prstGeom prst="rect">
            <a:avLst/>
          </a:prstGeom>
        </p:spPr>
      </p:pic>
      <p:sp>
        <p:nvSpPr>
          <p:cNvPr id="4" name="Content Placeholder 2">
            <a:extLst>
              <a:ext uri="{FF2B5EF4-FFF2-40B4-BE49-F238E27FC236}">
                <a16:creationId xmlns:a16="http://schemas.microsoft.com/office/drawing/2014/main" id="{0C447D0C-08FC-9FF7-4310-EA1E085F2B4B}"/>
              </a:ext>
            </a:extLst>
          </p:cNvPr>
          <p:cNvSpPr txBox="1">
            <a:spLocks/>
          </p:cNvSpPr>
          <p:nvPr/>
        </p:nvSpPr>
        <p:spPr bwMode="auto">
          <a:xfrm>
            <a:off x="3631580" y="1865561"/>
            <a:ext cx="8251903" cy="425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We all work together</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We learn from, with and on behalf of each other</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We create a safe space to share ideas and build learning</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We agree that everyone is an equal and valued participant</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We remain ‘in the room’ (follow email and phone protocol)</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328211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CE0707-3A30-C36F-37F0-B5D4B8928E28}"/>
              </a:ext>
            </a:extLst>
          </p:cNvPr>
          <p:cNvSpPr txBox="1">
            <a:spLocks noGrp="1"/>
          </p:cNvSpPr>
          <p:nvPr>
            <p:ph type="title" idx="4294967295"/>
          </p:nvPr>
        </p:nvSpPr>
        <p:spPr>
          <a:xfrm>
            <a:off x="195760" y="281661"/>
            <a:ext cx="56749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Limitations</a:t>
            </a:r>
          </a:p>
        </p:txBody>
      </p:sp>
      <p:sp>
        <p:nvSpPr>
          <p:cNvPr id="8" name="TextBox 7">
            <a:extLst>
              <a:ext uri="{FF2B5EF4-FFF2-40B4-BE49-F238E27FC236}">
                <a16:creationId xmlns:a16="http://schemas.microsoft.com/office/drawing/2014/main" id="{D9B11581-A100-9781-782D-4BD83B4B590E}"/>
              </a:ext>
            </a:extLst>
          </p:cNvPr>
          <p:cNvSpPr txBox="1"/>
          <p:nvPr/>
        </p:nvSpPr>
        <p:spPr>
          <a:xfrm>
            <a:off x="204060" y="1133958"/>
            <a:ext cx="10559122"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prstClr val="black"/>
                </a:solidFill>
                <a:latin typeface="Calibri" panose="020F0502020204030204"/>
              </a:rPr>
              <a:t>It is important to be aware of any potential limitations of the data we are using. For example:</a:t>
            </a:r>
          </a:p>
          <a:p>
            <a:endParaRPr lang="en-GB" sz="2800">
              <a:solidFill>
                <a:prstClr val="black"/>
              </a:solidFill>
              <a:latin typeface="Calibri" panose="020F0502020204030204"/>
            </a:endParaRPr>
          </a:p>
          <a:p>
            <a:pPr marL="457200" indent="-457200">
              <a:buFont typeface="Arial" panose="020B0604020202020204" pitchFamily="34" charset="0"/>
              <a:buChar char="•"/>
            </a:pPr>
            <a:r>
              <a:rPr lang="en-GB" sz="2800">
                <a:solidFill>
                  <a:prstClr val="black"/>
                </a:solidFill>
                <a:latin typeface="Calibri" panose="020F0502020204030204"/>
              </a:rPr>
              <a:t>Would SNSA scores be the most appropriate way for us assess if a new approach to teaching a specific reading skill in literacy is effective for a </a:t>
            </a:r>
            <a:r>
              <a:rPr lang="en-GB" sz="2800" err="1">
                <a:solidFill>
                  <a:prstClr val="black"/>
                </a:solidFill>
                <a:latin typeface="Calibri" panose="020F0502020204030204"/>
              </a:rPr>
              <a:t>S2</a:t>
            </a:r>
            <a:r>
              <a:rPr lang="en-GB" sz="2800">
                <a:solidFill>
                  <a:prstClr val="black"/>
                </a:solidFill>
                <a:latin typeface="Calibri" panose="020F0502020204030204"/>
              </a:rPr>
              <a:t> class?</a:t>
            </a:r>
          </a:p>
          <a:p>
            <a:pPr marL="457200" indent="-457200">
              <a:buFont typeface="Arial" panose="020B0604020202020204" pitchFamily="34" charset="0"/>
              <a:buChar char="•"/>
            </a:pPr>
            <a:endParaRPr lang="en-GB" sz="2800">
              <a:solidFill>
                <a:prstClr val="black"/>
              </a:solidFill>
              <a:latin typeface="Calibri" panose="020F0502020204030204"/>
            </a:endParaRPr>
          </a:p>
          <a:p>
            <a:pPr marL="457200" indent="-457200">
              <a:buFont typeface="Arial" panose="020B0604020202020204" pitchFamily="34" charset="0"/>
              <a:buChar char="•"/>
            </a:pPr>
            <a:r>
              <a:rPr lang="en-GB" sz="2800">
                <a:solidFill>
                  <a:prstClr val="black"/>
                </a:solidFill>
                <a:latin typeface="Calibri" panose="020F0502020204030204"/>
              </a:rPr>
              <a:t>If learners respond to a survey that they are ‘confident’ or ‘very confident’ in using concrete resources in mathematics can we assume that we would see these used consistently and effectively in class?</a:t>
            </a:r>
          </a:p>
          <a:p>
            <a:endParaRPr lang="en-GB" sz="2000" b="1">
              <a:cs typeface="Arial"/>
            </a:endParaRPr>
          </a:p>
        </p:txBody>
      </p:sp>
    </p:spTree>
    <p:extLst>
      <p:ext uri="{BB962C8B-B14F-4D97-AF65-F5344CB8AC3E}">
        <p14:creationId xmlns:p14="http://schemas.microsoft.com/office/powerpoint/2010/main" val="143102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CD23-A5B7-3522-8044-5999ACCC640B}"/>
              </a:ext>
            </a:extLst>
          </p:cNvPr>
          <p:cNvSpPr txBox="1">
            <a:spLocks noGrp="1"/>
          </p:cNvSpPr>
          <p:nvPr>
            <p:ph type="title" idx="4294967295"/>
          </p:nvPr>
        </p:nvSpPr>
        <p:spPr bwMode="auto">
          <a:xfrm>
            <a:off x="266086" y="411261"/>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defRPr/>
            </a:pPr>
            <a:r>
              <a:rPr kumimoji="0" lang="en-GB" sz="4000" b="1" i="0" u="none" strike="noStrike" kern="0" cap="none" spc="0" normalizeH="0" baseline="0" noProof="0" dirty="0">
                <a:ln>
                  <a:noFill/>
                </a:ln>
                <a:solidFill>
                  <a:prstClr val="black"/>
                </a:solidFill>
                <a:effectLst/>
                <a:uLnTx/>
                <a:uFillTx/>
                <a:latin typeface="Calibri"/>
                <a:ea typeface="Calibri"/>
                <a:cs typeface="Calibri"/>
              </a:rPr>
              <a:t>Bias</a:t>
            </a:r>
            <a:r>
              <a:rPr lang="en-GB" sz="4000" dirty="0">
                <a:solidFill>
                  <a:prstClr val="black"/>
                </a:solidFill>
                <a:latin typeface="Calibri"/>
                <a:ea typeface="Calibri"/>
                <a:cs typeface="Calibri"/>
              </a:rPr>
              <a:t> – part 2</a:t>
            </a:r>
            <a:endParaRPr kumimoji="0" lang="en-GB" sz="4000" b="1" i="0" u="none" strike="noStrike" kern="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26C20A6B-14AB-A7AC-886B-10D180CD59EF}"/>
              </a:ext>
            </a:extLst>
          </p:cNvPr>
          <p:cNvSpPr txBox="1"/>
          <p:nvPr/>
        </p:nvSpPr>
        <p:spPr>
          <a:xfrm>
            <a:off x="266086" y="1318951"/>
            <a:ext cx="106788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It is important to be aware of the potential bias in or limitations of data. What questions might you have about the example data below? </a:t>
            </a:r>
          </a:p>
        </p:txBody>
      </p:sp>
      <p:graphicFrame>
        <p:nvGraphicFramePr>
          <p:cNvPr id="9" name="Content Placeholder 5" descr="This is a smart art graphic which sets out the five main purposes of data. &#10;1. To diagnose needs&#10;2. To inform planning&#10;3. To understand progress or otherwise&#10;4. To identify next steps&#10;5. To measure the impact of interventions and approaches. ">
            <a:extLst>
              <a:ext uri="{FF2B5EF4-FFF2-40B4-BE49-F238E27FC236}">
                <a16:creationId xmlns:a16="http://schemas.microsoft.com/office/drawing/2014/main" id="{868CD23A-6F3D-8913-19B9-F37767C52A55}"/>
              </a:ext>
            </a:extLst>
          </p:cNvPr>
          <p:cNvGraphicFramePr>
            <a:graphicFrameLocks/>
          </p:cNvGraphicFramePr>
          <p:nvPr>
            <p:extLst>
              <p:ext uri="{D42A27DB-BD31-4B8C-83A1-F6EECF244321}">
                <p14:modId xmlns:p14="http://schemas.microsoft.com/office/powerpoint/2010/main" val="1986807875"/>
              </p:ext>
            </p:extLst>
          </p:nvPr>
        </p:nvGraphicFramePr>
        <p:xfrm>
          <a:off x="503545" y="2397522"/>
          <a:ext cx="4216218" cy="1096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descr="This is a smart art graphic which sets out the five main purposes of data. &#10;1. To diagnose needs&#10;2. To inform planning&#10;3. To understand progress or otherwise&#10;4. To identify next steps&#10;5. To measure the impact of interventions and approaches. ">
            <a:extLst>
              <a:ext uri="{FF2B5EF4-FFF2-40B4-BE49-F238E27FC236}">
                <a16:creationId xmlns:a16="http://schemas.microsoft.com/office/drawing/2014/main" id="{6B28F2B6-8748-9B8B-F6D7-29C0F8A8117E}"/>
              </a:ext>
            </a:extLst>
          </p:cNvPr>
          <p:cNvGraphicFramePr>
            <a:graphicFrameLocks/>
          </p:cNvGraphicFramePr>
          <p:nvPr>
            <p:extLst>
              <p:ext uri="{D42A27DB-BD31-4B8C-83A1-F6EECF244321}">
                <p14:modId xmlns:p14="http://schemas.microsoft.com/office/powerpoint/2010/main" val="1647173510"/>
              </p:ext>
            </p:extLst>
          </p:nvPr>
        </p:nvGraphicFramePr>
        <p:xfrm>
          <a:off x="503546" y="3671159"/>
          <a:ext cx="4216218" cy="10962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5" descr="This is a smart art graphic which sets out the five main purposes of data. &#10;1. To diagnose needs&#10;2. To inform planning&#10;3. To understand progress or otherwise&#10;4. To identify next steps&#10;5. To measure the impact of interventions and approaches. ">
            <a:extLst>
              <a:ext uri="{FF2B5EF4-FFF2-40B4-BE49-F238E27FC236}">
                <a16:creationId xmlns:a16="http://schemas.microsoft.com/office/drawing/2014/main" id="{77234054-8361-72E5-EAC3-A7B8410E03DA}"/>
              </a:ext>
            </a:extLst>
          </p:cNvPr>
          <p:cNvGraphicFramePr>
            <a:graphicFrameLocks/>
          </p:cNvGraphicFramePr>
          <p:nvPr>
            <p:extLst>
              <p:ext uri="{D42A27DB-BD31-4B8C-83A1-F6EECF244321}">
                <p14:modId xmlns:p14="http://schemas.microsoft.com/office/powerpoint/2010/main" val="253194365"/>
              </p:ext>
            </p:extLst>
          </p:nvPr>
        </p:nvGraphicFramePr>
        <p:xfrm>
          <a:off x="503545" y="5008338"/>
          <a:ext cx="4216218" cy="10962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xtBox 9">
            <a:extLst>
              <a:ext uri="{FF2B5EF4-FFF2-40B4-BE49-F238E27FC236}">
                <a16:creationId xmlns:a16="http://schemas.microsoft.com/office/drawing/2014/main" id="{830F7C0A-F6E4-D4A6-03AC-EFBA2A4FCF90}"/>
              </a:ext>
            </a:extLst>
          </p:cNvPr>
          <p:cNvSpPr txBox="1"/>
          <p:nvPr/>
        </p:nvSpPr>
        <p:spPr>
          <a:xfrm>
            <a:off x="4719764" y="2636825"/>
            <a:ext cx="7095901"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Was the assessment appropriately challenging for each learner? Are learners able to apply this across their learning consistently?  </a:t>
            </a:r>
          </a:p>
        </p:txBody>
      </p:sp>
      <p:sp>
        <p:nvSpPr>
          <p:cNvPr id="8" name="TextBox 7">
            <a:extLst>
              <a:ext uri="{FF2B5EF4-FFF2-40B4-BE49-F238E27FC236}">
                <a16:creationId xmlns:a16="http://schemas.microsoft.com/office/drawing/2014/main" id="{5F71322B-9CEE-6AAC-C0C6-EF06E095EB0E}"/>
              </a:ext>
            </a:extLst>
          </p:cNvPr>
          <p:cNvSpPr txBox="1"/>
          <p:nvPr/>
        </p:nvSpPr>
        <p:spPr>
          <a:xfrm>
            <a:off x="4719764" y="3800834"/>
            <a:ext cx="7095901"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How many people actually completed the survey? Was this a good representation? Does it identify specific homework tasks which are seen as most beneficial?</a:t>
            </a:r>
          </a:p>
        </p:txBody>
      </p:sp>
      <p:sp>
        <p:nvSpPr>
          <p:cNvPr id="12" name="TextBox 11">
            <a:extLst>
              <a:ext uri="{FF2B5EF4-FFF2-40B4-BE49-F238E27FC236}">
                <a16:creationId xmlns:a16="http://schemas.microsoft.com/office/drawing/2014/main" id="{4AE6BD14-B244-5B1D-D92F-2B785B9EE2F4}"/>
              </a:ext>
            </a:extLst>
          </p:cNvPr>
          <p:cNvSpPr txBox="1"/>
          <p:nvPr/>
        </p:nvSpPr>
        <p:spPr>
          <a:xfrm>
            <a:off x="4719763" y="5113212"/>
            <a:ext cx="7095901"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Is this the whole cohort or a smaller specific group of learners? How robust was this judgement, what was it based on? How does this trend over time?</a:t>
            </a:r>
          </a:p>
        </p:txBody>
      </p:sp>
      <p:pic>
        <p:nvPicPr>
          <p:cNvPr id="5" name="Picture 4" descr="Task icon" title="Task icon">
            <a:extLst>
              <a:ext uri="{FF2B5EF4-FFF2-40B4-BE49-F238E27FC236}">
                <a16:creationId xmlns:a16="http://schemas.microsoft.com/office/drawing/2014/main" id="{27F3A5D6-E5CF-AAE0-FD24-506F90458E1B}"/>
              </a:ext>
            </a:extLst>
          </p:cNvPr>
          <p:cNvPicPr>
            <a:picLocks noChangeAspect="1"/>
          </p:cNvPicPr>
          <p:nvPr/>
        </p:nvPicPr>
        <p:blipFill>
          <a:blip r:embed="rId18"/>
          <a:stretch>
            <a:fillRect/>
          </a:stretch>
        </p:blipFill>
        <p:spPr>
          <a:xfrm>
            <a:off x="10225824" y="150117"/>
            <a:ext cx="1966175" cy="1664176"/>
          </a:xfrm>
          <a:prstGeom prst="rect">
            <a:avLst/>
          </a:prstGeom>
        </p:spPr>
      </p:pic>
      <p:sp>
        <p:nvSpPr>
          <p:cNvPr id="6" name="TextBox 5">
            <a:extLst>
              <a:ext uri="{FF2B5EF4-FFF2-40B4-BE49-F238E27FC236}">
                <a16:creationId xmlns:a16="http://schemas.microsoft.com/office/drawing/2014/main" id="{E74EC3B9-7309-8E73-AF7F-6EDEF554AF40}"/>
              </a:ext>
            </a:extLst>
          </p:cNvPr>
          <p:cNvSpPr txBox="1"/>
          <p:nvPr/>
        </p:nvSpPr>
        <p:spPr>
          <a:xfrm>
            <a:off x="7975781" y="6488668"/>
            <a:ext cx="4305987" cy="369332"/>
          </a:xfrm>
          <a:prstGeom prst="rect">
            <a:avLst/>
          </a:prstGeom>
          <a:noFill/>
        </p:spPr>
        <p:txBody>
          <a:bodyPr wrap="none" rtlCol="0">
            <a:spAutoFit/>
          </a:bodyPr>
          <a:lstStyle/>
          <a:p>
            <a:r>
              <a:rPr lang="en-GB">
                <a:latin typeface="Calibri" panose="020F0502020204030204" pitchFamily="34" charset="0"/>
                <a:cs typeface="Calibri" panose="020F0502020204030204" pitchFamily="34" charset="0"/>
              </a:rPr>
              <a:t>Examples data for illustrative purposes only </a:t>
            </a:r>
          </a:p>
        </p:txBody>
      </p:sp>
    </p:spTree>
    <p:extLst>
      <p:ext uri="{BB962C8B-B14F-4D97-AF65-F5344CB8AC3E}">
        <p14:creationId xmlns:p14="http://schemas.microsoft.com/office/powerpoint/2010/main" val="3908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F412-C663-010B-CA83-313A05F274B4}"/>
              </a:ext>
            </a:extLst>
          </p:cNvPr>
          <p:cNvSpPr>
            <a:spLocks noGrp="1"/>
          </p:cNvSpPr>
          <p:nvPr>
            <p:ph type="title"/>
          </p:nvPr>
        </p:nvSpPr>
        <p:spPr>
          <a:xfrm>
            <a:off x="476534" y="274638"/>
            <a:ext cx="10972800" cy="1143000"/>
          </a:xfrm>
        </p:spPr>
        <p:txBody>
          <a:bodyPr/>
          <a:lstStyle/>
          <a:p>
            <a:pPr>
              <a:lnSpc>
                <a:spcPct val="90000"/>
              </a:lnSpc>
              <a:defRPr/>
            </a:pPr>
            <a:r>
              <a:rPr lang="en-GB" sz="4000" b="0" kern="1200" dirty="0">
                <a:solidFill>
                  <a:schemeClr val="tx1"/>
                </a:solidFill>
                <a:latin typeface="Calibri" panose="020F0502020204030204" pitchFamily="34" charset="0"/>
                <a:cs typeface="Calibri" panose="020F0502020204030204" pitchFamily="34" charset="0"/>
              </a:rPr>
              <a:t>Impact of data</a:t>
            </a:r>
          </a:p>
        </p:txBody>
      </p:sp>
      <p:sp>
        <p:nvSpPr>
          <p:cNvPr id="9" name="TextBox 8">
            <a:extLst>
              <a:ext uri="{FF2B5EF4-FFF2-40B4-BE49-F238E27FC236}">
                <a16:creationId xmlns:a16="http://schemas.microsoft.com/office/drawing/2014/main" id="{D3D3584D-87BA-1D38-AE42-FA5696297CE3}"/>
              </a:ext>
            </a:extLst>
          </p:cNvPr>
          <p:cNvSpPr txBox="1"/>
          <p:nvPr/>
        </p:nvSpPr>
        <p:spPr>
          <a:xfrm>
            <a:off x="476535" y="1417638"/>
            <a:ext cx="7940481" cy="4893647"/>
          </a:xfrm>
          <a:prstGeom prst="rect">
            <a:avLst/>
          </a:prstGeom>
          <a:noFill/>
        </p:spPr>
        <p:txBody>
          <a:bodyPr wrap="square">
            <a:spAutoFit/>
          </a:bodyPr>
          <a:lstStyle/>
          <a:p>
            <a:r>
              <a:rPr lang="en-GB" sz="2400" dirty="0">
                <a:solidFill>
                  <a:schemeClr val="tx1"/>
                </a:solidFill>
                <a:cs typeface="Arial"/>
              </a:rPr>
              <a:t>Think of a time when access to data has had a direct impact on the learning and teaching in your classroom/setting.</a:t>
            </a:r>
          </a:p>
          <a:p>
            <a:pPr marL="342900" indent="-342900">
              <a:buAutoNum type="arabicPeriod"/>
            </a:pPr>
            <a:endParaRPr lang="en-GB" sz="2400" dirty="0">
              <a:cs typeface="Arial"/>
            </a:endParaRPr>
          </a:p>
          <a:p>
            <a:pPr marL="342900" indent="-342900">
              <a:buFont typeface="Arial" panose="020B0604020202020204" pitchFamily="34" charset="0"/>
              <a:buChar char="•"/>
            </a:pPr>
            <a:r>
              <a:rPr lang="en-GB" sz="2400" dirty="0">
                <a:solidFill>
                  <a:schemeClr val="tx1"/>
                </a:solidFill>
                <a:cs typeface="Arial"/>
              </a:rPr>
              <a:t>What was the data and how was it collected?</a:t>
            </a:r>
          </a:p>
          <a:p>
            <a:pPr marL="342900" indent="-342900">
              <a:buFont typeface="Arial" panose="020B0604020202020204" pitchFamily="34" charset="0"/>
              <a:buChar char="•"/>
            </a:pPr>
            <a:endParaRPr lang="en-GB" sz="2400" dirty="0">
              <a:cs typeface="Arial"/>
            </a:endParaRPr>
          </a:p>
          <a:p>
            <a:pPr marL="342900" indent="-342900">
              <a:buFont typeface="Arial" panose="020B0604020202020204" pitchFamily="34" charset="0"/>
              <a:buChar char="•"/>
            </a:pPr>
            <a:r>
              <a:rPr lang="en-GB" sz="2400" dirty="0">
                <a:solidFill>
                  <a:schemeClr val="tx1"/>
                </a:solidFill>
                <a:cs typeface="Arial"/>
              </a:rPr>
              <a:t>What did you differently as a result?</a:t>
            </a:r>
          </a:p>
          <a:p>
            <a:pPr marL="342900" indent="-342900">
              <a:buFont typeface="Arial" panose="020B0604020202020204" pitchFamily="34" charset="0"/>
              <a:buChar char="•"/>
            </a:pPr>
            <a:endParaRPr lang="en-GB" sz="2400" dirty="0">
              <a:cs typeface="Arial"/>
            </a:endParaRPr>
          </a:p>
          <a:p>
            <a:pPr marL="342900" indent="-342900">
              <a:buFont typeface="Arial" panose="020B0604020202020204" pitchFamily="34" charset="0"/>
              <a:buChar char="•"/>
            </a:pPr>
            <a:r>
              <a:rPr lang="en-GB" sz="2400" dirty="0">
                <a:solidFill>
                  <a:schemeClr val="tx1"/>
                </a:solidFill>
                <a:cs typeface="Arial"/>
              </a:rPr>
              <a:t>What impact did your changes have on the learning and teaching in your classroom/setting?</a:t>
            </a:r>
          </a:p>
          <a:p>
            <a:pPr marL="342900" indent="-342900">
              <a:buFont typeface="Arial" panose="020B0604020202020204" pitchFamily="34" charset="0"/>
              <a:buChar char="•"/>
            </a:pPr>
            <a:endParaRPr lang="en-GB" sz="2400" dirty="0">
              <a:cs typeface="Arial"/>
            </a:endParaRPr>
          </a:p>
          <a:p>
            <a:pPr marL="342900" indent="-342900">
              <a:buFont typeface="Arial" panose="020B0604020202020204" pitchFamily="34" charset="0"/>
              <a:buChar char="•"/>
            </a:pPr>
            <a:endParaRPr lang="en-GB" sz="2400" dirty="0">
              <a:cs typeface="Arial"/>
            </a:endParaRPr>
          </a:p>
          <a:p>
            <a:r>
              <a:rPr lang="en-GB" sz="2400" dirty="0">
                <a:cs typeface="Arial"/>
              </a:rPr>
              <a:t>Share/discuss with colleagues.</a:t>
            </a:r>
          </a:p>
        </p:txBody>
      </p:sp>
      <p:grpSp>
        <p:nvGrpSpPr>
          <p:cNvPr id="3" name="Group 2" descr="Task Icon" title="Task icon">
            <a:extLst>
              <a:ext uri="{FF2B5EF4-FFF2-40B4-BE49-F238E27FC236}">
                <a16:creationId xmlns:a16="http://schemas.microsoft.com/office/drawing/2014/main" id="{7368FD76-7648-2892-3D50-FC483528ACD7}"/>
              </a:ext>
            </a:extLst>
          </p:cNvPr>
          <p:cNvGrpSpPr>
            <a:grpSpLocks noChangeAspect="1"/>
          </p:cNvGrpSpPr>
          <p:nvPr/>
        </p:nvGrpSpPr>
        <p:grpSpPr>
          <a:xfrm>
            <a:off x="8417017" y="2116317"/>
            <a:ext cx="2160000" cy="2384192"/>
            <a:chOff x="533400" y="580768"/>
            <a:chExt cx="3219450" cy="3553614"/>
          </a:xfrm>
        </p:grpSpPr>
        <p:pic>
          <p:nvPicPr>
            <p:cNvPr id="4" name="Graphic 3" descr="Group brainstorm outline">
              <a:extLst>
                <a:ext uri="{FF2B5EF4-FFF2-40B4-BE49-F238E27FC236}">
                  <a16:creationId xmlns:a16="http://schemas.microsoft.com/office/drawing/2014/main" id="{3E187515-E69B-3123-F189-4DC9F44C8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5" name="TextBox 4">
              <a:extLst>
                <a:ext uri="{FF2B5EF4-FFF2-40B4-BE49-F238E27FC236}">
                  <a16:creationId xmlns:a16="http://schemas.microsoft.com/office/drawing/2014/main" id="{744A6751-EE51-5B59-3FAD-B7EF012D0AF1}"/>
                </a:ext>
              </a:extLst>
            </p:cNvPr>
            <p:cNvSpPr txBox="1"/>
            <p:nvPr/>
          </p:nvSpPr>
          <p:spPr>
            <a:xfrm>
              <a:off x="1354931" y="3446275"/>
              <a:ext cx="1576387" cy="688107"/>
            </a:xfrm>
            <a:prstGeom prst="rect">
              <a:avLst/>
            </a:prstGeom>
            <a:noFill/>
          </p:spPr>
          <p:txBody>
            <a:bodyPr wrap="square" rtlCol="0">
              <a:spAutoFit/>
            </a:bodyPr>
            <a:lstStyle/>
            <a:p>
              <a:r>
                <a:rPr lang="en-GB" sz="2400" b="1"/>
                <a:t>TASK</a:t>
              </a:r>
            </a:p>
          </p:txBody>
        </p:sp>
      </p:grpSp>
    </p:spTree>
    <p:extLst>
      <p:ext uri="{BB962C8B-B14F-4D97-AF65-F5344CB8AC3E}">
        <p14:creationId xmlns:p14="http://schemas.microsoft.com/office/powerpoint/2010/main" val="310974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79EE6C-D0E8-339D-D5F8-166C3B194E5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1F36379-98E8-6B22-177F-3ACF4ED76FEA}"/>
              </a:ext>
            </a:extLst>
          </p:cNvPr>
          <p:cNvSpPr txBox="1">
            <a:spLocks noGrp="1"/>
          </p:cNvSpPr>
          <p:nvPr>
            <p:ph type="title" idx="4294967295"/>
          </p:nvPr>
        </p:nvSpPr>
        <p:spPr bwMode="auto">
          <a:xfrm>
            <a:off x="710472" y="7354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Calibri Light"/>
                <a:ea typeface="Calibri Light"/>
                <a:cs typeface="Calibri Light"/>
              </a:rPr>
              <a:t>Aims review</a:t>
            </a:r>
            <a:endParaRPr kumimoji="0" lang="en-GB" sz="4000" b="1" i="0" u="none" strike="noStrike" kern="0" cap="none" spc="0" normalizeH="0" baseline="0" noProof="0" dirty="0">
              <a:ln>
                <a:noFill/>
              </a:ln>
              <a:solidFill>
                <a:schemeClr val="tx1"/>
              </a:solidFill>
              <a:effectLst/>
              <a:uLnTx/>
              <a:uFillTx/>
              <a:latin typeface="Calibri Light" panose="020F0302020204030204" pitchFamily="34" charset="0"/>
              <a:ea typeface="+mj-ea"/>
              <a:cs typeface="Calibri Light" panose="020F0302020204030204" pitchFamily="34" charset="0"/>
            </a:endParaRPr>
          </a:p>
        </p:txBody>
      </p:sp>
      <p:sp>
        <p:nvSpPr>
          <p:cNvPr id="5" name="TextBox 4">
            <a:extLst>
              <a:ext uri="{FF2B5EF4-FFF2-40B4-BE49-F238E27FC236}">
                <a16:creationId xmlns:a16="http://schemas.microsoft.com/office/drawing/2014/main" id="{B79250FB-973E-8473-9D36-82E03DE8A7EA}"/>
              </a:ext>
            </a:extLst>
          </p:cNvPr>
          <p:cNvSpPr txBox="1"/>
          <p:nvPr/>
        </p:nvSpPr>
        <p:spPr>
          <a:xfrm>
            <a:off x="710472" y="1861457"/>
            <a:ext cx="6882314" cy="3046988"/>
          </a:xfrm>
          <a:prstGeom prst="rect">
            <a:avLst/>
          </a:prstGeom>
          <a:noFill/>
        </p:spPr>
        <p:txBody>
          <a:bodyPr wrap="square" lIns="91440" tIns="45720" rIns="91440" bIns="45720" rtlCol="0" anchor="t">
            <a:spAutoFit/>
          </a:bodyPr>
          <a:lstStyle/>
          <a:p>
            <a:r>
              <a:rPr lang="en-GB" sz="2400" dirty="0">
                <a:latin typeface="Calibri" panose="020F0502020204030204" pitchFamily="34" charset="0"/>
                <a:cs typeface="Calibri" panose="020F0502020204030204" pitchFamily="34" charset="0"/>
              </a:rPr>
              <a:t>In this workshop we will consider:</a:t>
            </a:r>
          </a:p>
          <a:p>
            <a:endParaRPr lang="en-GB"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the meaning of data and evidence in education</a:t>
            </a:r>
            <a:endParaRPr lang="en-GB" sz="2400" dirty="0">
              <a:latin typeface="Calibri" panose="020F0502020204030204" pitchFamily="34" charset="0"/>
              <a:ea typeface="Calibri"/>
              <a:cs typeface="Calibri" panose="020F0502020204030204" pitchFamily="34" charset="0"/>
            </a:endParaRP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what guidance and research says about the importance of data and evidence</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how data and evidence can inform our decision-making</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the difference between ‘big’ and ‘small’ data. </a:t>
            </a:r>
            <a:endParaRPr lang="en-GB" sz="2400" dirty="0">
              <a:latin typeface="Calibri" panose="020F0502020204030204" pitchFamily="34" charset="0"/>
              <a:ea typeface="Calibri"/>
              <a:cs typeface="Calibri" panose="020F0502020204030204" pitchFamily="34" charset="0"/>
            </a:endParaRPr>
          </a:p>
        </p:txBody>
      </p:sp>
      <p:pic>
        <p:nvPicPr>
          <p:cNvPr id="3" name="Graphic 2" descr="Bullseye outline" title="Target">
            <a:extLst>
              <a:ext uri="{FF2B5EF4-FFF2-40B4-BE49-F238E27FC236}">
                <a16:creationId xmlns:a16="http://schemas.microsoft.com/office/drawing/2014/main" id="{9C062E6E-B4D1-5AB5-2599-80C08EB9A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2786" y="1341489"/>
            <a:ext cx="4086923" cy="4086923"/>
          </a:xfrm>
          <a:prstGeom prst="rect">
            <a:avLst/>
          </a:prstGeom>
        </p:spPr>
      </p:pic>
    </p:spTree>
    <p:extLst>
      <p:ext uri="{BB962C8B-B14F-4D97-AF65-F5344CB8AC3E}">
        <p14:creationId xmlns:p14="http://schemas.microsoft.com/office/powerpoint/2010/main" val="3878498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6F7AAC-D979-0F97-DE69-E434769C0A69}"/>
              </a:ext>
            </a:extLst>
          </p:cNvPr>
          <p:cNvSpPr txBox="1">
            <a:spLocks noGrp="1"/>
          </p:cNvSpPr>
          <p:nvPr>
            <p:ph type="title" idx="4294967295"/>
          </p:nvPr>
        </p:nvSpPr>
        <p:spPr bwMode="auto">
          <a:xfrm>
            <a:off x="865994" y="74490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Individual reflection</a:t>
            </a:r>
          </a:p>
        </p:txBody>
      </p:sp>
      <p:pic>
        <p:nvPicPr>
          <p:cNvPr id="5" name="Graphic 4" descr="Thought bubble with solid fill" title="reflection">
            <a:extLst>
              <a:ext uri="{FF2B5EF4-FFF2-40B4-BE49-F238E27FC236}">
                <a16:creationId xmlns:a16="http://schemas.microsoft.com/office/drawing/2014/main" id="{1808C611-2AB7-BACE-6607-9E8CA02AF0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994" y="2590509"/>
            <a:ext cx="3167163" cy="2677656"/>
          </a:xfrm>
          <a:prstGeom prst="rect">
            <a:avLst/>
          </a:prstGeom>
        </p:spPr>
      </p:pic>
      <p:sp>
        <p:nvSpPr>
          <p:cNvPr id="7" name="TextBox 6">
            <a:extLst>
              <a:ext uri="{FF2B5EF4-FFF2-40B4-BE49-F238E27FC236}">
                <a16:creationId xmlns:a16="http://schemas.microsoft.com/office/drawing/2014/main" id="{95D006B3-AE36-210B-C036-59A5A37D37BC}"/>
              </a:ext>
            </a:extLst>
          </p:cNvPr>
          <p:cNvSpPr txBox="1"/>
          <p:nvPr/>
        </p:nvSpPr>
        <p:spPr>
          <a:xfrm>
            <a:off x="4642285" y="2483305"/>
            <a:ext cx="5334574" cy="3416320"/>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Think about the things we have covered in this session.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What ‘take-aways’ or key reflections do you have?</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What actions might you take?</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How might this impact your practice? </a:t>
            </a:r>
          </a:p>
        </p:txBody>
      </p:sp>
      <p:pic>
        <p:nvPicPr>
          <p:cNvPr id="6" name="Picture 5" descr="task icon&#10;&#10;Task icon" title="task icon">
            <a:extLst>
              <a:ext uri="{FF2B5EF4-FFF2-40B4-BE49-F238E27FC236}">
                <a16:creationId xmlns:a16="http://schemas.microsoft.com/office/drawing/2014/main" id="{A6277C9B-07BD-8D3F-A3AC-596B87D7AB9C}"/>
              </a:ext>
            </a:extLst>
          </p:cNvPr>
          <p:cNvPicPr>
            <a:picLocks noChangeAspect="1"/>
          </p:cNvPicPr>
          <p:nvPr/>
        </p:nvPicPr>
        <p:blipFill>
          <a:blip r:embed="rId5"/>
          <a:stretch>
            <a:fillRect/>
          </a:stretch>
        </p:blipFill>
        <p:spPr>
          <a:xfrm>
            <a:off x="9684913" y="173699"/>
            <a:ext cx="1902352" cy="2120883"/>
          </a:xfrm>
          <a:prstGeom prst="rect">
            <a:avLst/>
          </a:prstGeom>
        </p:spPr>
      </p:pic>
    </p:spTree>
    <p:extLst>
      <p:ext uri="{BB962C8B-B14F-4D97-AF65-F5344CB8AC3E}">
        <p14:creationId xmlns:p14="http://schemas.microsoft.com/office/powerpoint/2010/main" val="3328562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6" y="2663352"/>
            <a:ext cx="5353259" cy="461665"/>
          </a:xfrm>
          <a:prstGeom prst="rect">
            <a:avLst/>
          </a:prstGeom>
          <a:noFill/>
        </p:spPr>
        <p:txBody>
          <a:bodyPr wrap="square" lIns="91440" tIns="45720" rIns="91440" bIns="45720" rtlCol="0" anchor="t">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357981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B978FE-CEBB-D3B0-9EC2-0B46804D54B7}"/>
              </a:ext>
            </a:extLst>
          </p:cNvPr>
          <p:cNvSpPr txBox="1">
            <a:spLocks noGrp="1"/>
          </p:cNvSpPr>
          <p:nvPr>
            <p:ph type="title" idx="4294967295"/>
          </p:nvPr>
        </p:nvSpPr>
        <p:spPr bwMode="auto">
          <a:xfrm>
            <a:off x="710472" y="7354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Light" panose="020F0302020204030204" pitchFamily="34" charset="0"/>
                <a:ea typeface="+mj-ea"/>
                <a:cs typeface="Calibri Light" panose="020F0302020204030204" pitchFamily="34" charset="0"/>
              </a:rPr>
              <a:t>Connector</a:t>
            </a:r>
            <a:r>
              <a:rPr kumimoji="0" lang="en-GB" sz="2400" b="1" i="0" u="none" strike="noStrike" kern="0" cap="none" spc="0" normalizeH="0" baseline="0" noProof="0">
                <a:ln>
                  <a:noFill/>
                </a:ln>
                <a:solidFill>
                  <a:srgbClr val="00ABB5"/>
                </a:solidFill>
                <a:effectLst/>
                <a:uLnTx/>
                <a:uFillTx/>
                <a:latin typeface="Calibri Light" panose="020F0302020204030204" pitchFamily="34" charset="0"/>
                <a:ea typeface="+mj-ea"/>
                <a:cs typeface="Calibri Light" panose="020F0302020204030204" pitchFamily="34" charset="0"/>
              </a:rPr>
              <a:t> </a:t>
            </a:r>
          </a:p>
        </p:txBody>
      </p:sp>
      <p:grpSp>
        <p:nvGrpSpPr>
          <p:cNvPr id="8" name="Group 7" descr="Image to depict three people collectively thinking" title="Task icon">
            <a:extLst>
              <a:ext uri="{FF2B5EF4-FFF2-40B4-BE49-F238E27FC236}">
                <a16:creationId xmlns:a16="http://schemas.microsoft.com/office/drawing/2014/main" id="{5B99A001-6EE4-A1D7-77E6-76A2B22AF297}"/>
              </a:ext>
            </a:extLst>
          </p:cNvPr>
          <p:cNvGrpSpPr/>
          <p:nvPr/>
        </p:nvGrpSpPr>
        <p:grpSpPr>
          <a:xfrm>
            <a:off x="710472" y="1714470"/>
            <a:ext cx="3482387" cy="3429059"/>
            <a:chOff x="533400" y="580768"/>
            <a:chExt cx="3219450" cy="3840749"/>
          </a:xfrm>
        </p:grpSpPr>
        <p:pic>
          <p:nvPicPr>
            <p:cNvPr id="9" name="Graphic 5" descr="Group brainstorm outline">
              <a:extLst>
                <a:ext uri="{FF2B5EF4-FFF2-40B4-BE49-F238E27FC236}">
                  <a16:creationId xmlns:a16="http://schemas.microsoft.com/office/drawing/2014/main" id="{41E451D7-3BF2-C17F-495B-EDC2B2D65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10" name="TextBox 9">
              <a:extLst>
                <a:ext uri="{FF2B5EF4-FFF2-40B4-BE49-F238E27FC236}">
                  <a16:creationId xmlns:a16="http://schemas.microsoft.com/office/drawing/2014/main" id="{A998B9D9-2ECD-79E3-4875-F6871C4EBB11}"/>
                </a:ext>
              </a:extLst>
            </p:cNvPr>
            <p:cNvSpPr txBox="1"/>
            <p:nvPr/>
          </p:nvSpPr>
          <p:spPr>
            <a:xfrm>
              <a:off x="944165" y="3460549"/>
              <a:ext cx="2397919" cy="960968"/>
            </a:xfrm>
            <a:prstGeom prst="rect">
              <a:avLst/>
            </a:prstGeom>
            <a:noFill/>
          </p:spPr>
          <p:txBody>
            <a:bodyPr wrap="square" rtlCol="0">
              <a:spAutoFit/>
            </a:bodyPr>
            <a:lstStyle/>
            <a:p>
              <a:pPr algn="ctr"/>
              <a:r>
                <a:rPr lang="en-GB" sz="2400" b="1"/>
                <a:t>TASK</a:t>
              </a:r>
            </a:p>
          </p:txBody>
        </p:sp>
      </p:grpSp>
      <p:sp>
        <p:nvSpPr>
          <p:cNvPr id="4" name="Content Placeholder 2">
            <a:extLst>
              <a:ext uri="{FF2B5EF4-FFF2-40B4-BE49-F238E27FC236}">
                <a16:creationId xmlns:a16="http://schemas.microsoft.com/office/drawing/2014/main" id="{0C447D0C-08FC-9FF7-4310-EA1E085F2B4B}"/>
              </a:ext>
            </a:extLst>
          </p:cNvPr>
          <p:cNvSpPr txBox="1">
            <a:spLocks/>
          </p:cNvSpPr>
          <p:nvPr/>
        </p:nvSpPr>
        <p:spPr bwMode="auto">
          <a:xfrm>
            <a:off x="5068257" y="2348372"/>
            <a:ext cx="5968957" cy="312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In groups or pairs:</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sz="2400" kern="0" noProof="0">
                <a:solidFill>
                  <a:sysClr val="windowText" lastClr="000000"/>
                </a:solidFill>
                <a:latin typeface="Calibri" panose="020F0502020204030204" pitchFamily="34" charset="0"/>
                <a:cs typeface="Calibri" panose="020F0502020204030204" pitchFamily="34" charset="0"/>
              </a:rPr>
              <a:t>A</a:t>
            </a: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gree on something you all like</a:t>
            </a:r>
            <a:endParaRPr lang="en-GB" sz="2400" b="0" i="0" u="none" strike="noStrike" kern="0" cap="none" spc="0" normalizeH="0" baseline="0" noProof="0">
              <a:ln>
                <a:noFill/>
              </a:ln>
              <a:solidFill>
                <a:sysClr val="windowText" lastClr="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sz="2400" kern="0" noProof="0">
                <a:solidFill>
                  <a:sysClr val="windowText" lastClr="000000"/>
                </a:solidFill>
                <a:latin typeface="Calibri" panose="020F0502020204030204" pitchFamily="34" charset="0"/>
                <a:cs typeface="Calibri" panose="020F0502020204030204" pitchFamily="34" charset="0"/>
              </a:rPr>
              <a:t>A</a:t>
            </a:r>
            <a:r>
              <a:rPr kumimoji="0" lang="en-GB" sz="2400"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gree on something you all dislike</a:t>
            </a:r>
            <a:r>
              <a:rPr kumimoji="0" lang="en-GB"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rPr>
              <a:t>.</a:t>
            </a:r>
            <a:endParaRPr lang="en-GB" b="0" i="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39229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97F99-73F9-1B0B-E867-40FDBE7E0F7C}"/>
              </a:ext>
            </a:extLst>
          </p:cNvPr>
          <p:cNvSpPr txBox="1">
            <a:spLocks noGrp="1"/>
          </p:cNvSpPr>
          <p:nvPr>
            <p:ph type="title" idx="4294967295"/>
          </p:nvPr>
        </p:nvSpPr>
        <p:spPr bwMode="auto">
          <a:xfrm>
            <a:off x="710472" y="7354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Light" panose="020F0302020204030204" pitchFamily="34" charset="0"/>
                <a:ea typeface="+mj-ea"/>
                <a:cs typeface="Calibri Light" panose="020F0302020204030204" pitchFamily="34" charset="0"/>
              </a:rPr>
              <a:t>Aims</a:t>
            </a:r>
          </a:p>
        </p:txBody>
      </p:sp>
      <p:sp>
        <p:nvSpPr>
          <p:cNvPr id="5" name="TextBox 4">
            <a:extLst>
              <a:ext uri="{FF2B5EF4-FFF2-40B4-BE49-F238E27FC236}">
                <a16:creationId xmlns:a16="http://schemas.microsoft.com/office/drawing/2014/main" id="{D6AC48CD-9B6E-15C1-8C93-BC3E8954B52A}"/>
              </a:ext>
            </a:extLst>
          </p:cNvPr>
          <p:cNvSpPr txBox="1"/>
          <p:nvPr/>
        </p:nvSpPr>
        <p:spPr>
          <a:xfrm>
            <a:off x="710472" y="1861457"/>
            <a:ext cx="6882314" cy="4097725"/>
          </a:xfrm>
          <a:prstGeom prst="rect">
            <a:avLst/>
          </a:prstGeom>
          <a:noFill/>
        </p:spPr>
        <p:txBody>
          <a:bodyPr wrap="square" lIns="91440" tIns="45720" rIns="91440" bIns="45720" rtlCol="0" anchor="t">
            <a:spAutoFit/>
          </a:bodyPr>
          <a:lstStyle/>
          <a:p>
            <a:r>
              <a:rPr lang="en-GB" sz="2400">
                <a:latin typeface="Calibri" panose="020F0502020204030204" pitchFamily="34" charset="0"/>
                <a:cs typeface="Calibri" panose="020F0502020204030204" pitchFamily="34" charset="0"/>
              </a:rPr>
              <a:t>In this workshop we will consider:</a:t>
            </a:r>
          </a:p>
          <a:p>
            <a:endParaRPr lang="en-GB" sz="240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GB" sz="2400">
                <a:latin typeface="Calibri" panose="020F0502020204030204" pitchFamily="34" charset="0"/>
                <a:cs typeface="Calibri" panose="020F0502020204030204" pitchFamily="34" charset="0"/>
              </a:rPr>
              <a:t>the meaning of data and evidence in education</a:t>
            </a:r>
            <a:endParaRPr lang="en-GB" sz="2400">
              <a:latin typeface="Calibri" panose="020F0502020204030204" pitchFamily="34" charset="0"/>
              <a:ea typeface="Calibri"/>
              <a:cs typeface="Calibri" panose="020F0502020204030204" pitchFamily="34" charset="0"/>
            </a:endParaRPr>
          </a:p>
          <a:p>
            <a:pPr marL="285750" indent="-285750">
              <a:lnSpc>
                <a:spcPct val="150000"/>
              </a:lnSpc>
              <a:buFont typeface="Arial" panose="020B0604020202020204" pitchFamily="34" charset="0"/>
              <a:buChar char="•"/>
            </a:pPr>
            <a:r>
              <a:rPr lang="en-GB" sz="2400">
                <a:latin typeface="Calibri" panose="020F0502020204030204" pitchFamily="34" charset="0"/>
                <a:cs typeface="Calibri" panose="020F0502020204030204" pitchFamily="34" charset="0"/>
              </a:rPr>
              <a:t>what guidance and research says about the importance of data and evidence</a:t>
            </a:r>
          </a:p>
          <a:p>
            <a:pPr marL="285750" indent="-285750">
              <a:lnSpc>
                <a:spcPct val="150000"/>
              </a:lnSpc>
              <a:buFont typeface="Arial" panose="020B0604020202020204" pitchFamily="34" charset="0"/>
              <a:buChar char="•"/>
            </a:pPr>
            <a:r>
              <a:rPr lang="en-GB" sz="2400">
                <a:latin typeface="Calibri" panose="020F0502020204030204" pitchFamily="34" charset="0"/>
                <a:cs typeface="Calibri" panose="020F0502020204030204" pitchFamily="34" charset="0"/>
              </a:rPr>
              <a:t>how data and evidence can inform our decision-making</a:t>
            </a:r>
          </a:p>
          <a:p>
            <a:pPr marL="285750" indent="-285750">
              <a:lnSpc>
                <a:spcPct val="150000"/>
              </a:lnSpc>
              <a:buFont typeface="Arial" panose="020B0604020202020204" pitchFamily="34" charset="0"/>
              <a:buChar char="•"/>
            </a:pPr>
            <a:r>
              <a:rPr lang="en-GB" sz="2400">
                <a:latin typeface="Calibri" panose="020F0502020204030204" pitchFamily="34" charset="0"/>
                <a:cs typeface="Calibri" panose="020F0502020204030204" pitchFamily="34" charset="0"/>
              </a:rPr>
              <a:t>the difference between ‘big’ and ‘small’ data. </a:t>
            </a:r>
            <a:endParaRPr lang="en-GB" sz="2400">
              <a:latin typeface="Calibri" panose="020F0502020204030204" pitchFamily="34" charset="0"/>
              <a:ea typeface="Calibri"/>
              <a:cs typeface="Calibri" panose="020F0502020204030204" pitchFamily="34" charset="0"/>
            </a:endParaRPr>
          </a:p>
        </p:txBody>
      </p:sp>
      <p:pic>
        <p:nvPicPr>
          <p:cNvPr id="3" name="Graphic 2" descr="Bullseye outline" title="Target">
            <a:extLst>
              <a:ext uri="{FF2B5EF4-FFF2-40B4-BE49-F238E27FC236}">
                <a16:creationId xmlns:a16="http://schemas.microsoft.com/office/drawing/2014/main" id="{6981C3F1-FB85-C6A1-8780-D0932C7FFA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2786" y="1341489"/>
            <a:ext cx="4086923" cy="4086923"/>
          </a:xfrm>
          <a:prstGeom prst="rect">
            <a:avLst/>
          </a:prstGeom>
        </p:spPr>
      </p:pic>
    </p:spTree>
    <p:extLst>
      <p:ext uri="{BB962C8B-B14F-4D97-AF65-F5344CB8AC3E}">
        <p14:creationId xmlns:p14="http://schemas.microsoft.com/office/powerpoint/2010/main" val="246695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Content coverage</a:t>
            </a:r>
          </a:p>
        </p:txBody>
      </p:sp>
      <p:graphicFrame>
        <p:nvGraphicFramePr>
          <p:cNvPr id="3" name="Diagram 2" descr="Data definitions and the bigger picture&#10;National guidance and research&#10;The purpose of using data &#10;Big and small data&#10;Data bias and limitations&#10;Impact of data&#10;Reflections&#10;" title="Content Coverage list">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2146143386"/>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B9FC0E-148F-5407-084A-81BD909BD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62DD2-3CB8-C8BA-DE0D-C5BD46E108F5}"/>
              </a:ext>
            </a:extLst>
          </p:cNvPr>
          <p:cNvSpPr>
            <a:spLocks noGrp="1"/>
          </p:cNvSpPr>
          <p:nvPr>
            <p:ph type="title"/>
          </p:nvPr>
        </p:nvSpPr>
        <p:spPr>
          <a:xfrm>
            <a:off x="406399" y="469115"/>
            <a:ext cx="8139408" cy="460487"/>
          </a:xfrm>
        </p:spPr>
        <p:txBody>
          <a:bodyPr/>
          <a:lstStyle/>
          <a:p>
            <a:r>
              <a:rPr lang="en-GB" sz="4000" kern="1200">
                <a:solidFill>
                  <a:schemeClr val="tx1"/>
                </a:solidFill>
                <a:latin typeface="Calibri" panose="020F0502020204030204" pitchFamily="34" charset="0"/>
                <a:cs typeface="Calibri" panose="020F0502020204030204" pitchFamily="34" charset="0"/>
              </a:rPr>
              <a:t>Data as we know it</a:t>
            </a:r>
          </a:p>
        </p:txBody>
      </p:sp>
      <p:sp>
        <p:nvSpPr>
          <p:cNvPr id="3" name="Rectangle 2"/>
          <p:cNvSpPr/>
          <p:nvPr/>
        </p:nvSpPr>
        <p:spPr>
          <a:xfrm>
            <a:off x="1286282" y="2151727"/>
            <a:ext cx="6379641" cy="2554545"/>
          </a:xfrm>
          <a:prstGeom prst="rect">
            <a:avLst/>
          </a:prstGeom>
        </p:spPr>
        <p:txBody>
          <a:bodyPr wrap="square">
            <a:spAutoFit/>
          </a:bodyPr>
          <a:lstStyle/>
          <a:p>
            <a:r>
              <a:rPr lang="en-GB" sz="3200">
                <a:latin typeface="Calibri" panose="020F0502020204030204" pitchFamily="34" charset="0"/>
                <a:cs typeface="Calibri" panose="020F0502020204030204" pitchFamily="34" charset="0"/>
              </a:rPr>
              <a:t>Discuss all the different things that you think could be classed as data within your classroom/setting.</a:t>
            </a:r>
          </a:p>
          <a:p>
            <a:endParaRPr lang="en-GB" sz="3200">
              <a:latin typeface="Calibri" panose="020F0502020204030204" pitchFamily="34" charset="0"/>
              <a:cs typeface="Calibri" panose="020F0502020204030204" pitchFamily="34" charset="0"/>
            </a:endParaRPr>
          </a:p>
          <a:p>
            <a:r>
              <a:rPr lang="en-GB" sz="3200">
                <a:latin typeface="Calibri" panose="020F0502020204030204" pitchFamily="34" charset="0"/>
                <a:cs typeface="Calibri" panose="020F0502020204030204" pitchFamily="34" charset="0"/>
              </a:rPr>
              <a:t>Make a list.</a:t>
            </a:r>
          </a:p>
        </p:txBody>
      </p:sp>
      <p:pic>
        <p:nvPicPr>
          <p:cNvPr id="7" name="Graphic 5" descr="3 people thinking about a thought process" title="Task icon">
            <a:extLst>
              <a:ext uri="{FF2B5EF4-FFF2-40B4-BE49-F238E27FC236}">
                <a16:creationId xmlns:a16="http://schemas.microsoft.com/office/drawing/2014/main" id="{41E451D7-3BF2-C17F-495B-EDC2B2D65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4092" y="1964661"/>
            <a:ext cx="2822714" cy="1785615"/>
          </a:xfrm>
          <a:prstGeom prst="rect">
            <a:avLst/>
          </a:prstGeom>
        </p:spPr>
      </p:pic>
      <p:sp>
        <p:nvSpPr>
          <p:cNvPr id="6" name="TextBox 5">
            <a:extLst>
              <a:ext uri="{FF2B5EF4-FFF2-40B4-BE49-F238E27FC236}">
                <a16:creationId xmlns:a16="http://schemas.microsoft.com/office/drawing/2014/main" id="{7D115510-A2C5-5ABD-1EC9-7FDDCA0043AB}"/>
              </a:ext>
            </a:extLst>
          </p:cNvPr>
          <p:cNvSpPr txBox="1"/>
          <p:nvPr/>
        </p:nvSpPr>
        <p:spPr>
          <a:xfrm>
            <a:off x="9096990" y="3670384"/>
            <a:ext cx="1057633" cy="461665"/>
          </a:xfrm>
          <a:prstGeom prst="rect">
            <a:avLst/>
          </a:prstGeom>
          <a:noFill/>
        </p:spPr>
        <p:txBody>
          <a:bodyPr wrap="square" rtlCol="0">
            <a:spAutoFit/>
          </a:bodyPr>
          <a:lstStyle/>
          <a:p>
            <a:r>
              <a:rPr lang="en-GB" sz="2400" b="1"/>
              <a:t>TASK</a:t>
            </a:r>
          </a:p>
        </p:txBody>
      </p:sp>
    </p:spTree>
    <p:extLst>
      <p:ext uri="{BB962C8B-B14F-4D97-AF65-F5344CB8AC3E}">
        <p14:creationId xmlns:p14="http://schemas.microsoft.com/office/powerpoint/2010/main" val="364749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4A67-1E5E-3D05-29B9-14440165DB3E}"/>
              </a:ext>
            </a:extLst>
          </p:cNvPr>
          <p:cNvSpPr txBox="1">
            <a:spLocks noGrp="1"/>
          </p:cNvSpPr>
          <p:nvPr>
            <p:ph type="title" idx="4294967295"/>
          </p:nvPr>
        </p:nvSpPr>
        <p:spPr>
          <a:xfrm>
            <a:off x="703713" y="647634"/>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What is data?</a:t>
            </a:r>
          </a:p>
        </p:txBody>
      </p:sp>
      <p:sp>
        <p:nvSpPr>
          <p:cNvPr id="6" name="TextBox 5">
            <a:extLst>
              <a:ext uri="{FF2B5EF4-FFF2-40B4-BE49-F238E27FC236}">
                <a16:creationId xmlns:a16="http://schemas.microsoft.com/office/drawing/2014/main" id="{9400CE3C-05F7-C338-4576-3BFC29CE7821}"/>
              </a:ext>
            </a:extLst>
          </p:cNvPr>
          <p:cNvSpPr txBox="1"/>
          <p:nvPr/>
        </p:nvSpPr>
        <p:spPr>
          <a:xfrm>
            <a:off x="703713" y="2348308"/>
            <a:ext cx="10695807" cy="4031873"/>
          </a:xfrm>
          <a:prstGeom prst="rect">
            <a:avLst/>
          </a:prstGeom>
          <a:noFill/>
        </p:spPr>
        <p:txBody>
          <a:bodyPr wrap="square" rtlCol="0">
            <a:spAutoFit/>
          </a:bodyPr>
          <a:lstStyle/>
          <a:p>
            <a:pPr algn="r"/>
            <a:endParaRPr lang="en-GB" sz="3200">
              <a:latin typeface="Calibri" panose="020F0502020204030204" pitchFamily="34" charset="0"/>
              <a:cs typeface="Calibri" panose="020F0502020204030204" pitchFamily="34" charset="0"/>
            </a:endParaRPr>
          </a:p>
          <a:p>
            <a:r>
              <a:rPr lang="en-GB" sz="3200"/>
              <a:t>“Educational data is any information, textual or numerical, that can be used in a systematic way to inform educational practice.”</a:t>
            </a:r>
          </a:p>
          <a:p>
            <a:endParaRPr lang="en-GB" sz="3200"/>
          </a:p>
          <a:p>
            <a:pPr algn="r"/>
            <a:r>
              <a:rPr lang="en-GB" sz="3200">
                <a:hlinkClick r:id="rId3"/>
              </a:rPr>
              <a:t>The Evidence Institute</a:t>
            </a:r>
            <a:endParaRPr lang="en-GB" sz="3200"/>
          </a:p>
          <a:p>
            <a:pPr algn="r"/>
            <a:endParaRPr lang="en-GB" sz="3200"/>
          </a:p>
          <a:p>
            <a:pPr algn="r"/>
            <a:endParaRPr lang="en-GB" sz="3200"/>
          </a:p>
        </p:txBody>
      </p:sp>
    </p:spTree>
    <p:extLst>
      <p:ext uri="{BB962C8B-B14F-4D97-AF65-F5344CB8AC3E}">
        <p14:creationId xmlns:p14="http://schemas.microsoft.com/office/powerpoint/2010/main" val="5805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4A67-1E5E-3D05-29B9-14440165DB3E}"/>
              </a:ext>
            </a:extLst>
          </p:cNvPr>
          <p:cNvSpPr txBox="1">
            <a:spLocks noGrp="1"/>
          </p:cNvSpPr>
          <p:nvPr>
            <p:ph type="title" idx="4294967295"/>
          </p:nvPr>
        </p:nvSpPr>
        <p:spPr>
          <a:xfrm>
            <a:off x="1012371" y="1027052"/>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What is evidence?</a:t>
            </a:r>
          </a:p>
        </p:txBody>
      </p:sp>
      <p:sp>
        <p:nvSpPr>
          <p:cNvPr id="5" name="TextBox 4">
            <a:extLst>
              <a:ext uri="{FF2B5EF4-FFF2-40B4-BE49-F238E27FC236}">
                <a16:creationId xmlns:a16="http://schemas.microsoft.com/office/drawing/2014/main" id="{584888DD-1847-04F1-D365-C4385BA4B972}"/>
              </a:ext>
            </a:extLst>
          </p:cNvPr>
          <p:cNvSpPr txBox="1"/>
          <p:nvPr/>
        </p:nvSpPr>
        <p:spPr>
          <a:xfrm>
            <a:off x="1012371" y="2828835"/>
            <a:ext cx="9699172" cy="1200329"/>
          </a:xfrm>
          <a:prstGeom prst="rect">
            <a:avLst/>
          </a:prstGeom>
          <a:noFill/>
        </p:spPr>
        <p:txBody>
          <a:bodyPr wrap="square" lIns="91440" tIns="45720" rIns="91440" bIns="45720" rtlCol="0" anchor="t">
            <a:spAutoFit/>
          </a:bodyPr>
          <a:lstStyle/>
          <a:p>
            <a:r>
              <a:rPr lang="en-GB" sz="2400"/>
              <a:t>"Evidence can be described as information used to demonstrate impact and support decision making. Evidence can be data, in many forms, and a knowledge base about what works."</a:t>
            </a:r>
          </a:p>
        </p:txBody>
      </p:sp>
      <p:sp>
        <p:nvSpPr>
          <p:cNvPr id="7" name="TextBox 6">
            <a:extLst>
              <a:ext uri="{FF2B5EF4-FFF2-40B4-BE49-F238E27FC236}">
                <a16:creationId xmlns:a16="http://schemas.microsoft.com/office/drawing/2014/main" id="{8A827D7B-3240-4EF9-627E-A2EEBF628B9B}"/>
              </a:ext>
            </a:extLst>
          </p:cNvPr>
          <p:cNvSpPr txBox="1"/>
          <p:nvPr/>
        </p:nvSpPr>
        <p:spPr>
          <a:xfrm>
            <a:off x="2490959" y="3655748"/>
            <a:ext cx="8456606" cy="369332"/>
          </a:xfrm>
          <a:prstGeom prst="rect">
            <a:avLst/>
          </a:prstGeom>
          <a:noFill/>
        </p:spPr>
        <p:txBody>
          <a:bodyPr wrap="square" lIns="91440" tIns="45720" rIns="91440" bIns="45720" anchor="t">
            <a:spAutoFit/>
          </a:bodyPr>
          <a:lstStyle/>
          <a:p>
            <a:pPr algn="r"/>
            <a:r>
              <a:rPr lang="en-GB" sz="1800">
                <a:hlinkClick r:id="rId3"/>
              </a:rPr>
              <a:t>Rapid Evidence Review</a:t>
            </a:r>
            <a:r>
              <a:rPr lang="en-GB">
                <a:hlinkClick r:id="rId3"/>
              </a:rPr>
              <a:t> </a:t>
            </a:r>
            <a:endParaRPr lang="en-GB" sz="1800">
              <a:ea typeface="Calibri"/>
              <a:cs typeface="Calibri"/>
              <a:hlinkClick r:id="rId3"/>
            </a:endParaRPr>
          </a:p>
        </p:txBody>
      </p:sp>
      <p:pic>
        <p:nvPicPr>
          <p:cNvPr id="6" name="Graphic 8" descr="An evidence and research icon in the form of a magnifying glass." title="Magnify ">
            <a:extLst>
              <a:ext uri="{FF2B5EF4-FFF2-40B4-BE49-F238E27FC236}">
                <a16:creationId xmlns:a16="http://schemas.microsoft.com/office/drawing/2014/main" id="{B934805E-84C2-01EC-D24B-3D87702B8F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8814" y="365902"/>
            <a:ext cx="2030186" cy="2030186"/>
          </a:xfrm>
          <a:prstGeom prst="rect">
            <a:avLst/>
          </a:prstGeom>
        </p:spPr>
      </p:pic>
    </p:spTree>
    <p:extLst>
      <p:ext uri="{BB962C8B-B14F-4D97-AF65-F5344CB8AC3E}">
        <p14:creationId xmlns:p14="http://schemas.microsoft.com/office/powerpoint/2010/main" val="3834650822"/>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9ECDFA42-A776-44D4-B2E7-56D85209C21E}" vid="{C82359B5-E548-4BDE-8F36-3ECE3F3601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7039-C71A-4B84-9858-0728C216CC08}">
  <ds:schemaRefs>
    <ds:schemaRef ds:uri="http://schemas.openxmlformats.org/package/2006/metadata/core-properties"/>
    <ds:schemaRef ds:uri="http://schemas.microsoft.com/office/2006/metadata/properties"/>
    <ds:schemaRef ds:uri="http://purl.org/dc/dcmitype/"/>
    <ds:schemaRef ds:uri="http://purl.org/dc/elements/1.1/"/>
    <ds:schemaRef ds:uri="http://purl.org/dc/terms/"/>
    <ds:schemaRef ds:uri="81baafe4-96f0-4067-a22a-53b3511ccc0d"/>
    <ds:schemaRef ds:uri="http://schemas.microsoft.com/office/2006/documentManagement/types"/>
    <ds:schemaRef ds:uri="http://www.w3.org/XML/1998/namespace"/>
    <ds:schemaRef ds:uri="http://schemas.microsoft.com/office/infopath/2007/PartnerControls"/>
    <ds:schemaRef ds:uri="6cf05f93-2b4c-466a-a00d-dbce26ffc13a"/>
  </ds:schemaRefs>
</ds:datastoreItem>
</file>

<file path=customXml/itemProps2.xml><?xml version="1.0" encoding="utf-8"?>
<ds:datastoreItem xmlns:ds="http://schemas.openxmlformats.org/officeDocument/2006/customXml" ds:itemID="{FB50BFFA-5F42-4013-936D-B67E5209C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Powerpoint Template</Template>
  <TotalTime>56</TotalTime>
  <Words>6291</Words>
  <Application>Microsoft Office PowerPoint</Application>
  <PresentationFormat>Widescreen</PresentationFormat>
  <Paragraphs>581</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Arial,Sans-Serif</vt:lpstr>
      <vt:lpstr>Calibri</vt:lpstr>
      <vt:lpstr>Calibri Light</vt:lpstr>
      <vt:lpstr>Courier New</vt:lpstr>
      <vt:lpstr>Lucida Grande</vt:lpstr>
      <vt:lpstr>Wingdings</vt:lpstr>
      <vt:lpstr>Powerpoint_template</vt:lpstr>
      <vt:lpstr>Effective use of data</vt:lpstr>
      <vt:lpstr>The national model of professional learning</vt:lpstr>
      <vt:lpstr>Draft agreement and protocols </vt:lpstr>
      <vt:lpstr>Connector </vt:lpstr>
      <vt:lpstr>Aims</vt:lpstr>
      <vt:lpstr>Content coverage</vt:lpstr>
      <vt:lpstr>Data as we know it</vt:lpstr>
      <vt:lpstr>What is data?</vt:lpstr>
      <vt:lpstr>What is evidence?</vt:lpstr>
      <vt:lpstr>Types of data – quantitative and qualitative</vt:lpstr>
      <vt:lpstr>What do we mean by data?</vt:lpstr>
      <vt:lpstr>The bigger picture</vt:lpstr>
      <vt:lpstr>The bigger picture – part 1</vt:lpstr>
      <vt:lpstr>The bigger picture – part 2</vt:lpstr>
      <vt:lpstr>The bigger picture – part 3</vt:lpstr>
      <vt:lpstr>The National Improvement Framework</vt:lpstr>
      <vt:lpstr>GTCS Standards for Full Registration and Career Long Professional Learning</vt:lpstr>
      <vt:lpstr>HGIOS 4</vt:lpstr>
      <vt:lpstr>Triangulation of data</vt:lpstr>
      <vt:lpstr>Rapid Evidence Review Paper</vt:lpstr>
      <vt:lpstr>Data and equity</vt:lpstr>
      <vt:lpstr>The purpose of data</vt:lpstr>
      <vt:lpstr>The purpose of data – part 2</vt:lpstr>
      <vt:lpstr>‘Big’ and ‘small’ data</vt:lpstr>
      <vt:lpstr>‘Big’ and ‘small’ data – part 2</vt:lpstr>
      <vt:lpstr>‘Big’ and ‘small’ data – part 3</vt:lpstr>
      <vt:lpstr>‘Big’ and ‘small’ data – part 4</vt:lpstr>
      <vt:lpstr>‘Big’ and ‘small’ data – part 5</vt:lpstr>
      <vt:lpstr>Bias</vt:lpstr>
      <vt:lpstr>Limitations</vt:lpstr>
      <vt:lpstr>Bias – part 2</vt:lpstr>
      <vt:lpstr>Impact of data</vt:lpstr>
      <vt:lpstr>Aims review</vt:lpstr>
      <vt:lpstr>Individual reflection</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Rebekah Constable</cp:lastModifiedBy>
  <cp:revision>122</cp:revision>
  <cp:lastPrinted>2023-02-14T16:21:53Z</cp:lastPrinted>
  <dcterms:created xsi:type="dcterms:W3CDTF">2023-01-23T14:21:22Z</dcterms:created>
  <dcterms:modified xsi:type="dcterms:W3CDTF">2024-05-01T20:31:21Z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Order">
    <vt:r8>4700</vt:r8>
  </property>
  <property fmtid="{D5CDD505-2E9C-101B-9397-08002B2CF9AE}" pid="35" name="xd_ProgID">
    <vt:lpwstr/>
  </property>
  <property fmtid="{D5CDD505-2E9C-101B-9397-08002B2CF9AE}" pid="36" name="ComplianceAssetId">
    <vt:lpwstr/>
  </property>
  <property fmtid="{D5CDD505-2E9C-101B-9397-08002B2CF9AE}" pid="37" name="TemplateUrl">
    <vt:lpwstr/>
  </property>
  <property fmtid="{D5CDD505-2E9C-101B-9397-08002B2CF9AE}" pid="38" name="_ExtendedDescription">
    <vt:lpwstr/>
  </property>
  <property fmtid="{D5CDD505-2E9C-101B-9397-08002B2CF9AE}" pid="39" name="TriggerFlowInfo">
    <vt:lpwstr/>
  </property>
  <property fmtid="{D5CDD505-2E9C-101B-9397-08002B2CF9AE}" pid="40" name="xd_Signature">
    <vt:bool>false</vt:bool>
  </property>
  <property fmtid="{D5CDD505-2E9C-101B-9397-08002B2CF9AE}" pid="41" name="MSIP_Label_47d86bc3-ad48-4cdb-b76c-42e93201142d_Enabled">
    <vt:lpwstr>true</vt:lpwstr>
  </property>
  <property fmtid="{D5CDD505-2E9C-101B-9397-08002B2CF9AE}" pid="42" name="MSIP_Label_47d86bc3-ad48-4cdb-b76c-42e93201142d_SetDate">
    <vt:lpwstr>2024-03-14T11:14:23Z</vt:lpwstr>
  </property>
  <property fmtid="{D5CDD505-2E9C-101B-9397-08002B2CF9AE}" pid="43" name="MSIP_Label_47d86bc3-ad48-4cdb-b76c-42e93201142d_Method">
    <vt:lpwstr>Privileged</vt:lpwstr>
  </property>
  <property fmtid="{D5CDD505-2E9C-101B-9397-08002B2CF9AE}" pid="44" name="MSIP_Label_47d86bc3-ad48-4cdb-b76c-42e93201142d_Name">
    <vt:lpwstr>OFFICIAL-SENSITIVE</vt:lpwstr>
  </property>
  <property fmtid="{D5CDD505-2E9C-101B-9397-08002B2CF9AE}" pid="45" name="MSIP_Label_47d86bc3-ad48-4cdb-b76c-42e93201142d_SiteId">
    <vt:lpwstr>89ed32a2-9b6b-41db-bb6f-376ec8fcd11d</vt:lpwstr>
  </property>
  <property fmtid="{D5CDD505-2E9C-101B-9397-08002B2CF9AE}" pid="46" name="MSIP_Label_47d86bc3-ad48-4cdb-b76c-42e93201142d_ActionId">
    <vt:lpwstr>caf23cee-9eae-4a30-bfc9-6366bb00dff0</vt:lpwstr>
  </property>
  <property fmtid="{D5CDD505-2E9C-101B-9397-08002B2CF9AE}" pid="47" name="MSIP_Label_47d86bc3-ad48-4cdb-b76c-42e93201142d_ContentBits">
    <vt:lpwstr>2</vt:lpwstr>
  </property>
  <property fmtid="{D5CDD505-2E9C-101B-9397-08002B2CF9AE}" pid="48" name="ClassificationContentMarkingFooterLocations">
    <vt:lpwstr>Powerpoint_template:4\Office Theme:8</vt:lpwstr>
  </property>
  <property fmtid="{D5CDD505-2E9C-101B-9397-08002B2CF9AE}" pid="49" name="ClassificationContentMarkingFooterText">
    <vt:lpwstr>OFFICIAL-SENSITIVE</vt:lpwstr>
  </property>
  <property fmtid="{D5CDD505-2E9C-101B-9397-08002B2CF9AE}" pid="50" name="MediaServiceImageTags">
    <vt:lpwstr/>
  </property>
</Properties>
</file>