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1"/>
  </p:notesMasterIdLst>
  <p:handoutMasterIdLst>
    <p:handoutMasterId r:id="rId32"/>
  </p:handoutMasterIdLst>
  <p:sldIdLst>
    <p:sldId id="264" r:id="rId6"/>
    <p:sldId id="2860" r:id="rId7"/>
    <p:sldId id="2861" r:id="rId8"/>
    <p:sldId id="2754" r:id="rId9"/>
    <p:sldId id="2705" r:id="rId10"/>
    <p:sldId id="315" r:id="rId11"/>
    <p:sldId id="2750" r:id="rId12"/>
    <p:sldId id="286" r:id="rId13"/>
    <p:sldId id="2831" r:id="rId14"/>
    <p:sldId id="297" r:id="rId15"/>
    <p:sldId id="298" r:id="rId16"/>
    <p:sldId id="299" r:id="rId17"/>
    <p:sldId id="2758" r:id="rId18"/>
    <p:sldId id="304" r:id="rId19"/>
    <p:sldId id="307" r:id="rId20"/>
    <p:sldId id="310" r:id="rId21"/>
    <p:sldId id="321" r:id="rId22"/>
    <p:sldId id="325" r:id="rId23"/>
    <p:sldId id="2759" r:id="rId24"/>
    <p:sldId id="2832" r:id="rId25"/>
    <p:sldId id="329" r:id="rId26"/>
    <p:sldId id="283" r:id="rId27"/>
    <p:sldId id="379" r:id="rId28"/>
    <p:sldId id="2862" r:id="rId29"/>
    <p:sldId id="2863"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0077A8-2B41-2C32-F18B-D86B05DE6639}" name="Mélina Valdelièvre" initials="MV" userId="S::esmvaldelievre@glow.gov.uk::8581690f-a3ed-4b56-8866-08daac86964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90D47D"/>
    <a:srgbClr val="F5F582"/>
    <a:srgbClr val="F2F279"/>
    <a:srgbClr val="B37472"/>
    <a:srgbClr val="5860AB"/>
    <a:srgbClr val="D99694"/>
    <a:srgbClr val="FAC090"/>
    <a:srgbClr val="4BACC6"/>
    <a:srgbClr val="244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AC3641-58BD-45F3-AB16-6ECA14D713F2}" v="3" dt="2023-12-05T15:17:48.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70" d="100"/>
          <a:sy n="70" d="100"/>
        </p:scale>
        <p:origin x="78"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3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userId="0a936673-8a1d-4f74-b7dd-93e2423be646" providerId="ADAL" clId="{F705AAD7-90E2-4E55-A79D-285435F0501F}"/>
    <pc:docChg chg="custSel addSld delSld modSld">
      <pc:chgData name="Sam" userId="0a936673-8a1d-4f74-b7dd-93e2423be646" providerId="ADAL" clId="{F705AAD7-90E2-4E55-A79D-285435F0501F}" dt="2023-11-23T15:48:33.867" v="462" actId="1076"/>
      <pc:docMkLst>
        <pc:docMk/>
      </pc:docMkLst>
      <pc:sldChg chg="modSp add mod">
        <pc:chgData name="Sam" userId="0a936673-8a1d-4f74-b7dd-93e2423be646" providerId="ADAL" clId="{F705AAD7-90E2-4E55-A79D-285435F0501F}" dt="2023-11-23T15:34:17.446" v="392" actId="13244"/>
        <pc:sldMkLst>
          <pc:docMk/>
          <pc:sldMk cId="1717420105" sldId="264"/>
        </pc:sldMkLst>
        <pc:spChg chg="mod">
          <ac:chgData name="Sam" userId="0a936673-8a1d-4f74-b7dd-93e2423be646" providerId="ADAL" clId="{F705AAD7-90E2-4E55-A79D-285435F0501F}" dt="2023-11-23T15:27:06.819" v="10" actId="20577"/>
          <ac:spMkLst>
            <pc:docMk/>
            <pc:sldMk cId="1717420105" sldId="264"/>
            <ac:spMk id="7" creationId="{00000000-0000-0000-0000-000000000000}"/>
          </ac:spMkLst>
        </pc:spChg>
        <pc:spChg chg="mod">
          <ac:chgData name="Sam" userId="0a936673-8a1d-4f74-b7dd-93e2423be646" providerId="ADAL" clId="{F705AAD7-90E2-4E55-A79D-285435F0501F}" dt="2023-11-23T15:34:17.446" v="392" actId="13244"/>
          <ac:spMkLst>
            <pc:docMk/>
            <pc:sldMk cId="1717420105" sldId="264"/>
            <ac:spMk id="9" creationId="{2356700F-A37B-49B9-B5E0-88F52D3215A1}"/>
          </ac:spMkLst>
        </pc:spChg>
        <pc:picChg chg="mod">
          <ac:chgData name="Sam" userId="0a936673-8a1d-4f74-b7dd-93e2423be646" providerId="ADAL" clId="{F705AAD7-90E2-4E55-A79D-285435F0501F}" dt="2023-11-23T15:34:13.970" v="391" actId="13244"/>
          <ac:picMkLst>
            <pc:docMk/>
            <pc:sldMk cId="1717420105" sldId="264"/>
            <ac:picMk id="5" creationId="{00000000-0000-0000-0000-000000000000}"/>
          </ac:picMkLst>
        </pc:picChg>
        <pc:picChg chg="mod">
          <ac:chgData name="Sam" userId="0a936673-8a1d-4f74-b7dd-93e2423be646" providerId="ADAL" clId="{F705AAD7-90E2-4E55-A79D-285435F0501F}" dt="2023-11-23T15:34:03.795" v="388" actId="13244"/>
          <ac:picMkLst>
            <pc:docMk/>
            <pc:sldMk cId="1717420105" sldId="264"/>
            <ac:picMk id="10" creationId="{42104F83-3D07-A90C-7CFC-891746049BC1}"/>
          </ac:picMkLst>
        </pc:picChg>
        <pc:picChg chg="mod">
          <ac:chgData name="Sam" userId="0a936673-8a1d-4f74-b7dd-93e2423be646" providerId="ADAL" clId="{F705AAD7-90E2-4E55-A79D-285435F0501F}" dt="2023-11-23T15:33:53.699" v="387" actId="962"/>
          <ac:picMkLst>
            <pc:docMk/>
            <pc:sldMk cId="1717420105" sldId="264"/>
            <ac:picMk id="12" creationId="{00000000-0000-0000-0000-000000000000}"/>
          </ac:picMkLst>
        </pc:picChg>
        <pc:picChg chg="mod">
          <ac:chgData name="Sam" userId="0a936673-8a1d-4f74-b7dd-93e2423be646" providerId="ADAL" clId="{F705AAD7-90E2-4E55-A79D-285435F0501F}" dt="2023-11-23T15:34:06.526" v="390" actId="13244"/>
          <ac:picMkLst>
            <pc:docMk/>
            <pc:sldMk cId="1717420105" sldId="264"/>
            <ac:picMk id="14" creationId="{85014043-7488-2EAB-B3D1-267ED42E4B1E}"/>
          </ac:picMkLst>
        </pc:picChg>
      </pc:sldChg>
      <pc:sldChg chg="del">
        <pc:chgData name="Sam" userId="0a936673-8a1d-4f74-b7dd-93e2423be646" providerId="ADAL" clId="{F705AAD7-90E2-4E55-A79D-285435F0501F}" dt="2023-11-23T15:29:14.471" v="38" actId="47"/>
        <pc:sldMkLst>
          <pc:docMk/>
          <pc:sldMk cId="1199071255" sldId="268"/>
        </pc:sldMkLst>
      </pc:sldChg>
      <pc:sldChg chg="addSp delSp modSp">
        <pc:chgData name="Sam" userId="0a936673-8a1d-4f74-b7dd-93e2423be646" providerId="ADAL" clId="{F705AAD7-90E2-4E55-A79D-285435F0501F}" dt="2023-11-23T15:44:34.179" v="413"/>
        <pc:sldMkLst>
          <pc:docMk/>
          <pc:sldMk cId="3120566257" sldId="283"/>
        </pc:sldMkLst>
        <pc:picChg chg="del">
          <ac:chgData name="Sam" userId="0a936673-8a1d-4f74-b7dd-93e2423be646" providerId="ADAL" clId="{F705AAD7-90E2-4E55-A79D-285435F0501F}" dt="2023-11-23T15:44:33.344" v="412" actId="478"/>
          <ac:picMkLst>
            <pc:docMk/>
            <pc:sldMk cId="3120566257" sldId="283"/>
            <ac:picMk id="3" creationId="{EEFF2945-9524-0A71-F1E9-156D42BCDEA0}"/>
          </ac:picMkLst>
        </pc:picChg>
        <pc:picChg chg="add mod">
          <ac:chgData name="Sam" userId="0a936673-8a1d-4f74-b7dd-93e2423be646" providerId="ADAL" clId="{F705AAD7-90E2-4E55-A79D-285435F0501F}" dt="2023-11-23T15:44:34.179" v="413"/>
          <ac:picMkLst>
            <pc:docMk/>
            <pc:sldMk cId="3120566257" sldId="283"/>
            <ac:picMk id="4" creationId="{EDC03E60-FBCC-D065-BA19-B05BFC31859E}"/>
          </ac:picMkLst>
        </pc:picChg>
      </pc:sldChg>
      <pc:sldChg chg="addSp delSp modSp mod">
        <pc:chgData name="Sam" userId="0a936673-8a1d-4f74-b7dd-93e2423be646" providerId="ADAL" clId="{F705AAD7-90E2-4E55-A79D-285435F0501F}" dt="2023-11-23T15:46:08.307" v="444" actId="1076"/>
        <pc:sldMkLst>
          <pc:docMk/>
          <pc:sldMk cId="40050982" sldId="286"/>
        </pc:sldMkLst>
        <pc:spChg chg="mod">
          <ac:chgData name="Sam" userId="0a936673-8a1d-4f74-b7dd-93e2423be646" providerId="ADAL" clId="{F705AAD7-90E2-4E55-A79D-285435F0501F}" dt="2023-11-23T15:40:41.079" v="401" actId="13244"/>
          <ac:spMkLst>
            <pc:docMk/>
            <pc:sldMk cId="40050982" sldId="286"/>
            <ac:spMk id="4" creationId="{908B858D-62E5-71FF-DC10-C54627147E76}"/>
          </ac:spMkLst>
        </pc:spChg>
        <pc:picChg chg="add mod">
          <ac:chgData name="Sam" userId="0a936673-8a1d-4f74-b7dd-93e2423be646" providerId="ADAL" clId="{F705AAD7-90E2-4E55-A79D-285435F0501F}" dt="2023-11-23T15:46:08.307" v="444" actId="1076"/>
          <ac:picMkLst>
            <pc:docMk/>
            <pc:sldMk cId="40050982" sldId="286"/>
            <ac:picMk id="2" creationId="{2992D15B-7041-2158-A055-E8347B506B78}"/>
          </ac:picMkLst>
        </pc:picChg>
        <pc:picChg chg="del mod">
          <ac:chgData name="Sam" userId="0a936673-8a1d-4f74-b7dd-93e2423be646" providerId="ADAL" clId="{F705AAD7-90E2-4E55-A79D-285435F0501F}" dt="2023-11-23T15:46:01.514" v="441" actId="478"/>
          <ac:picMkLst>
            <pc:docMk/>
            <pc:sldMk cId="40050982" sldId="286"/>
            <ac:picMk id="7" creationId="{ADB36174-4719-B563-206B-7FFF7FCAAAC8}"/>
          </ac:picMkLst>
        </pc:picChg>
      </pc:sldChg>
      <pc:sldChg chg="addSp delSp modSp">
        <pc:chgData name="Sam" userId="0a936673-8a1d-4f74-b7dd-93e2423be646" providerId="ADAL" clId="{F705AAD7-90E2-4E55-A79D-285435F0501F}" dt="2023-11-23T15:48:33.867" v="462" actId="1076"/>
        <pc:sldMkLst>
          <pc:docMk/>
          <pc:sldMk cId="1093350384" sldId="297"/>
        </pc:sldMkLst>
        <pc:spChg chg="mod">
          <ac:chgData name="Sam" userId="0a936673-8a1d-4f74-b7dd-93e2423be646" providerId="ADAL" clId="{F705AAD7-90E2-4E55-A79D-285435F0501F}" dt="2023-11-23T15:48:33.867" v="462" actId="1076"/>
          <ac:spMkLst>
            <pc:docMk/>
            <pc:sldMk cId="1093350384" sldId="297"/>
            <ac:spMk id="2" creationId="{407FE4E3-DF7A-019D-0116-6F7F503449A1}"/>
          </ac:spMkLst>
        </pc:spChg>
        <pc:spChg chg="mod">
          <ac:chgData name="Sam" userId="0a936673-8a1d-4f74-b7dd-93e2423be646" providerId="ADAL" clId="{F705AAD7-90E2-4E55-A79D-285435F0501F}" dt="2023-11-23T15:48:33.867" v="462" actId="1076"/>
          <ac:spMkLst>
            <pc:docMk/>
            <pc:sldMk cId="1093350384" sldId="297"/>
            <ac:spMk id="3" creationId="{8C558D64-C1AC-5513-EB73-1FAB756492A8}"/>
          </ac:spMkLst>
        </pc:spChg>
        <pc:spChg chg="mod">
          <ac:chgData name="Sam" userId="0a936673-8a1d-4f74-b7dd-93e2423be646" providerId="ADAL" clId="{F705AAD7-90E2-4E55-A79D-285435F0501F}" dt="2023-11-23T15:48:33.867" v="462" actId="1076"/>
          <ac:spMkLst>
            <pc:docMk/>
            <pc:sldMk cId="1093350384" sldId="297"/>
            <ac:spMk id="4"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5"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6"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7"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8"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9"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0"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1"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2"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3"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4"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5"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6"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7"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18" creationId="{00000000-0000-0000-0000-000000000000}"/>
          </ac:spMkLst>
        </pc:spChg>
        <pc:spChg chg="mod">
          <ac:chgData name="Sam" userId="0a936673-8a1d-4f74-b7dd-93e2423be646" providerId="ADAL" clId="{F705AAD7-90E2-4E55-A79D-285435F0501F}" dt="2023-11-23T15:48:33.867" v="462" actId="1076"/>
          <ac:spMkLst>
            <pc:docMk/>
            <pc:sldMk cId="1093350384" sldId="297"/>
            <ac:spMk id="20" creationId="{2F3C39C1-0D0E-E23D-B508-C5F291DA55D1}"/>
          </ac:spMkLst>
        </pc:spChg>
        <pc:spChg chg="mod">
          <ac:chgData name="Sam" userId="0a936673-8a1d-4f74-b7dd-93e2423be646" providerId="ADAL" clId="{F705AAD7-90E2-4E55-A79D-285435F0501F}" dt="2023-11-23T15:48:33.867" v="462" actId="1076"/>
          <ac:spMkLst>
            <pc:docMk/>
            <pc:sldMk cId="1093350384" sldId="297"/>
            <ac:spMk id="22" creationId="{2D5EC367-9211-BD5E-56EA-0A87AF3AC2BB}"/>
          </ac:spMkLst>
        </pc:spChg>
        <pc:spChg chg="mod">
          <ac:chgData name="Sam" userId="0a936673-8a1d-4f74-b7dd-93e2423be646" providerId="ADAL" clId="{F705AAD7-90E2-4E55-A79D-285435F0501F}" dt="2023-11-23T15:48:33.867" v="462" actId="1076"/>
          <ac:spMkLst>
            <pc:docMk/>
            <pc:sldMk cId="1093350384" sldId="297"/>
            <ac:spMk id="23" creationId="{BC904E6D-EA6E-EC44-0F2C-D40EF2425103}"/>
          </ac:spMkLst>
        </pc:spChg>
        <pc:spChg chg="mod">
          <ac:chgData name="Sam" userId="0a936673-8a1d-4f74-b7dd-93e2423be646" providerId="ADAL" clId="{F705AAD7-90E2-4E55-A79D-285435F0501F}" dt="2023-11-23T15:48:33.867" v="462" actId="1076"/>
          <ac:spMkLst>
            <pc:docMk/>
            <pc:sldMk cId="1093350384" sldId="297"/>
            <ac:spMk id="24" creationId="{F695E332-E01E-66C1-BE0A-6FDF66A5E0C7}"/>
          </ac:spMkLst>
        </pc:spChg>
        <pc:spChg chg="mod">
          <ac:chgData name="Sam" userId="0a936673-8a1d-4f74-b7dd-93e2423be646" providerId="ADAL" clId="{F705AAD7-90E2-4E55-A79D-285435F0501F}" dt="2023-11-23T15:41:17.458" v="402" actId="13244"/>
          <ac:spMkLst>
            <pc:docMk/>
            <pc:sldMk cId="1093350384" sldId="297"/>
            <ac:spMk id="26" creationId="{00000000-0000-0000-0000-000000000000}"/>
          </ac:spMkLst>
        </pc:spChg>
        <pc:grpChg chg="mod">
          <ac:chgData name="Sam" userId="0a936673-8a1d-4f74-b7dd-93e2423be646" providerId="ADAL" clId="{F705AAD7-90E2-4E55-A79D-285435F0501F}" dt="2023-11-23T15:48:33.867" v="462" actId="1076"/>
          <ac:grpSpMkLst>
            <pc:docMk/>
            <pc:sldMk cId="1093350384" sldId="297"/>
            <ac:grpSpMk id="27" creationId="{D72171B4-471D-F04A-FEDA-970FADE5E944}"/>
          </ac:grpSpMkLst>
        </pc:grpChg>
        <pc:picChg chg="del">
          <ac:chgData name="Sam" userId="0a936673-8a1d-4f74-b7dd-93e2423be646" providerId="ADAL" clId="{F705AAD7-90E2-4E55-A79D-285435F0501F}" dt="2023-11-23T15:45:55.163" v="438" actId="478"/>
          <ac:picMkLst>
            <pc:docMk/>
            <pc:sldMk cId="1093350384" sldId="297"/>
            <ac:picMk id="25" creationId="{17780918-84F9-C7B8-AFC1-1D0D69C41711}"/>
          </ac:picMkLst>
        </pc:picChg>
        <pc:picChg chg="add mod">
          <ac:chgData name="Sam" userId="0a936673-8a1d-4f74-b7dd-93e2423be646" providerId="ADAL" clId="{F705AAD7-90E2-4E55-A79D-285435F0501F}" dt="2023-11-23T15:45:55.942" v="439"/>
          <ac:picMkLst>
            <pc:docMk/>
            <pc:sldMk cId="1093350384" sldId="297"/>
            <ac:picMk id="28" creationId="{B586933D-C7BC-D83F-4194-0B373BA340B0}"/>
          </ac:picMkLst>
        </pc:picChg>
        <pc:cxnChg chg="mod">
          <ac:chgData name="Sam" userId="0a936673-8a1d-4f74-b7dd-93e2423be646" providerId="ADAL" clId="{F705AAD7-90E2-4E55-A79D-285435F0501F}" dt="2023-11-23T15:48:33.867" v="462" actId="1076"/>
          <ac:cxnSpMkLst>
            <pc:docMk/>
            <pc:sldMk cId="1093350384" sldId="297"/>
            <ac:cxnSpMk id="21" creationId="{00000000-0000-0000-0000-000000000000}"/>
          </ac:cxnSpMkLst>
        </pc:cxnChg>
      </pc:sldChg>
      <pc:sldChg chg="addSp delSp modSp mod">
        <pc:chgData name="Sam" userId="0a936673-8a1d-4f74-b7dd-93e2423be646" providerId="ADAL" clId="{F705AAD7-90E2-4E55-A79D-285435F0501F}" dt="2023-11-23T15:45:51.418" v="437" actId="1076"/>
        <pc:sldMkLst>
          <pc:docMk/>
          <pc:sldMk cId="58252378" sldId="298"/>
        </pc:sldMkLst>
        <pc:grpChg chg="mod">
          <ac:chgData name="Sam" userId="0a936673-8a1d-4f74-b7dd-93e2423be646" providerId="ADAL" clId="{F705AAD7-90E2-4E55-A79D-285435F0501F}" dt="2023-11-23T15:31:06.046" v="213" actId="962"/>
          <ac:grpSpMkLst>
            <pc:docMk/>
            <pc:sldMk cId="58252378" sldId="298"/>
            <ac:grpSpMk id="21" creationId="{00000000-0000-0000-0000-000000000000}"/>
          </ac:grpSpMkLst>
        </pc:grpChg>
        <pc:picChg chg="del">
          <ac:chgData name="Sam" userId="0a936673-8a1d-4f74-b7dd-93e2423be646" providerId="ADAL" clId="{F705AAD7-90E2-4E55-A79D-285435F0501F}" dt="2023-11-23T15:45:47.298" v="435" actId="478"/>
          <ac:picMkLst>
            <pc:docMk/>
            <pc:sldMk cId="58252378" sldId="298"/>
            <ac:picMk id="4" creationId="{83DB7C87-35C3-947B-40F6-B33C5B78B463}"/>
          </ac:picMkLst>
        </pc:picChg>
        <pc:picChg chg="add mod">
          <ac:chgData name="Sam" userId="0a936673-8a1d-4f74-b7dd-93e2423be646" providerId="ADAL" clId="{F705AAD7-90E2-4E55-A79D-285435F0501F}" dt="2023-11-23T15:45:51.418" v="437" actId="1076"/>
          <ac:picMkLst>
            <pc:docMk/>
            <pc:sldMk cId="58252378" sldId="298"/>
            <ac:picMk id="7" creationId="{F614277F-5488-E5CA-6904-42ED11ADD738}"/>
          </ac:picMkLst>
        </pc:picChg>
      </pc:sldChg>
      <pc:sldChg chg="addSp delSp modSp">
        <pc:chgData name="Sam" userId="0a936673-8a1d-4f74-b7dd-93e2423be646" providerId="ADAL" clId="{F705AAD7-90E2-4E55-A79D-285435F0501F}" dt="2023-11-23T15:45:43.614" v="434"/>
        <pc:sldMkLst>
          <pc:docMk/>
          <pc:sldMk cId="3497055826" sldId="299"/>
        </pc:sldMkLst>
        <pc:picChg chg="del">
          <ac:chgData name="Sam" userId="0a936673-8a1d-4f74-b7dd-93e2423be646" providerId="ADAL" clId="{F705AAD7-90E2-4E55-A79D-285435F0501F}" dt="2023-11-23T15:45:42.916" v="433" actId="478"/>
          <ac:picMkLst>
            <pc:docMk/>
            <pc:sldMk cId="3497055826" sldId="299"/>
            <ac:picMk id="3" creationId="{59D5979B-3160-48E6-6C43-6936BE301365}"/>
          </ac:picMkLst>
        </pc:picChg>
        <pc:picChg chg="add mod">
          <ac:chgData name="Sam" userId="0a936673-8a1d-4f74-b7dd-93e2423be646" providerId="ADAL" clId="{F705AAD7-90E2-4E55-A79D-285435F0501F}" dt="2023-11-23T15:45:43.614" v="434"/>
          <ac:picMkLst>
            <pc:docMk/>
            <pc:sldMk cId="3497055826" sldId="299"/>
            <ac:picMk id="4" creationId="{2298B963-ABAA-FEBB-FF61-72CE919AF385}"/>
          </ac:picMkLst>
        </pc:picChg>
      </pc:sldChg>
      <pc:sldChg chg="addSp delSp modSp">
        <pc:chgData name="Sam" userId="0a936673-8a1d-4f74-b7dd-93e2423be646" providerId="ADAL" clId="{F705AAD7-90E2-4E55-A79D-285435F0501F}" dt="2023-11-23T15:45:34.412" v="430"/>
        <pc:sldMkLst>
          <pc:docMk/>
          <pc:sldMk cId="2764195897" sldId="304"/>
        </pc:sldMkLst>
        <pc:picChg chg="del">
          <ac:chgData name="Sam" userId="0a936673-8a1d-4f74-b7dd-93e2423be646" providerId="ADAL" clId="{F705AAD7-90E2-4E55-A79D-285435F0501F}" dt="2023-11-23T15:45:33.629" v="429" actId="478"/>
          <ac:picMkLst>
            <pc:docMk/>
            <pc:sldMk cId="2764195897" sldId="304"/>
            <ac:picMk id="3" creationId="{EA7E92FD-1083-DFBB-D90B-E36E86EB6484}"/>
          </ac:picMkLst>
        </pc:picChg>
        <pc:picChg chg="add mod">
          <ac:chgData name="Sam" userId="0a936673-8a1d-4f74-b7dd-93e2423be646" providerId="ADAL" clId="{F705AAD7-90E2-4E55-A79D-285435F0501F}" dt="2023-11-23T15:45:34.412" v="430"/>
          <ac:picMkLst>
            <pc:docMk/>
            <pc:sldMk cId="2764195897" sldId="304"/>
            <ac:picMk id="4" creationId="{166D22F7-3ECE-D4FB-61C5-32E978667BAB}"/>
          </ac:picMkLst>
        </pc:picChg>
      </pc:sldChg>
      <pc:sldChg chg="addSp delSp modSp">
        <pc:chgData name="Sam" userId="0a936673-8a1d-4f74-b7dd-93e2423be646" providerId="ADAL" clId="{F705AAD7-90E2-4E55-A79D-285435F0501F}" dt="2023-11-23T15:45:29.200" v="428"/>
        <pc:sldMkLst>
          <pc:docMk/>
          <pc:sldMk cId="2714963014" sldId="307"/>
        </pc:sldMkLst>
        <pc:picChg chg="del mod">
          <ac:chgData name="Sam" userId="0a936673-8a1d-4f74-b7dd-93e2423be646" providerId="ADAL" clId="{F705AAD7-90E2-4E55-A79D-285435F0501F}" dt="2023-11-23T15:45:28.029" v="427" actId="478"/>
          <ac:picMkLst>
            <pc:docMk/>
            <pc:sldMk cId="2714963014" sldId="307"/>
            <ac:picMk id="3" creationId="{C820A4E3-4039-076C-CA23-C08CC89767D7}"/>
          </ac:picMkLst>
        </pc:picChg>
        <pc:picChg chg="add mod">
          <ac:chgData name="Sam" userId="0a936673-8a1d-4f74-b7dd-93e2423be646" providerId="ADAL" clId="{F705AAD7-90E2-4E55-A79D-285435F0501F}" dt="2023-11-23T15:45:29.200" v="428"/>
          <ac:picMkLst>
            <pc:docMk/>
            <pc:sldMk cId="2714963014" sldId="307"/>
            <ac:picMk id="4" creationId="{207A9D01-D717-76DB-2E61-F72DB68BC18B}"/>
          </ac:picMkLst>
        </pc:picChg>
      </pc:sldChg>
      <pc:sldChg chg="addSp delSp modSp">
        <pc:chgData name="Sam" userId="0a936673-8a1d-4f74-b7dd-93e2423be646" providerId="ADAL" clId="{F705AAD7-90E2-4E55-A79D-285435F0501F}" dt="2023-11-23T15:45:20.961" v="425"/>
        <pc:sldMkLst>
          <pc:docMk/>
          <pc:sldMk cId="281681158" sldId="310"/>
        </pc:sldMkLst>
        <pc:picChg chg="del">
          <ac:chgData name="Sam" userId="0a936673-8a1d-4f74-b7dd-93e2423be646" providerId="ADAL" clId="{F705AAD7-90E2-4E55-A79D-285435F0501F}" dt="2023-11-23T15:45:20.146" v="424" actId="478"/>
          <ac:picMkLst>
            <pc:docMk/>
            <pc:sldMk cId="281681158" sldId="310"/>
            <ac:picMk id="3" creationId="{EFA40FF6-3AFD-DC7E-7AD8-3B4232CF69FF}"/>
          </ac:picMkLst>
        </pc:picChg>
        <pc:picChg chg="add mod">
          <ac:chgData name="Sam" userId="0a936673-8a1d-4f74-b7dd-93e2423be646" providerId="ADAL" clId="{F705AAD7-90E2-4E55-A79D-285435F0501F}" dt="2023-11-23T15:45:20.961" v="425"/>
          <ac:picMkLst>
            <pc:docMk/>
            <pc:sldMk cId="281681158" sldId="310"/>
            <ac:picMk id="4" creationId="{EA91DEE2-55C0-DC41-DA34-912A9E2F9EF3}"/>
          </ac:picMkLst>
        </pc:picChg>
      </pc:sldChg>
      <pc:sldChg chg="addSp delSp modSp mod">
        <pc:chgData name="Sam" userId="0a936673-8a1d-4f74-b7dd-93e2423be646" providerId="ADAL" clId="{F705AAD7-90E2-4E55-A79D-285435F0501F}" dt="2023-11-23T15:48:26.609" v="461" actId="207"/>
        <pc:sldMkLst>
          <pc:docMk/>
          <pc:sldMk cId="3400538165" sldId="315"/>
        </pc:sldMkLst>
        <pc:spChg chg="add del mod">
          <ac:chgData name="Sam" userId="0a936673-8a1d-4f74-b7dd-93e2423be646" providerId="ADAL" clId="{F705AAD7-90E2-4E55-A79D-285435F0501F}" dt="2023-11-23T15:29:34.915" v="40" actId="478"/>
          <ac:spMkLst>
            <pc:docMk/>
            <pc:sldMk cId="3400538165" sldId="315"/>
            <ac:spMk id="2" creationId="{73AFE162-D41F-F633-A138-C3247FF93847}"/>
          </ac:spMkLst>
        </pc:spChg>
        <pc:spChg chg="mod">
          <ac:chgData name="Sam" userId="0a936673-8a1d-4f74-b7dd-93e2423be646" providerId="ADAL" clId="{F705AAD7-90E2-4E55-A79D-285435F0501F}" dt="2023-11-23T15:40:11.615" v="400" actId="13244"/>
          <ac:spMkLst>
            <pc:docMk/>
            <pc:sldMk cId="3400538165" sldId="315"/>
            <ac:spMk id="3" creationId="{00000000-0000-0000-0000-000000000000}"/>
          </ac:spMkLst>
        </pc:spChg>
        <pc:spChg chg="mod">
          <ac:chgData name="Sam" userId="0a936673-8a1d-4f74-b7dd-93e2423be646" providerId="ADAL" clId="{F705AAD7-90E2-4E55-A79D-285435F0501F}" dt="2023-11-23T15:39:53.889" v="399" actId="13244"/>
          <ac:spMkLst>
            <pc:docMk/>
            <pc:sldMk cId="3400538165" sldId="315"/>
            <ac:spMk id="4" creationId="{A85EB2C5-E36B-C53F-279B-C946E742CE49}"/>
          </ac:spMkLst>
        </pc:spChg>
        <pc:spChg chg="del">
          <ac:chgData name="Sam" userId="0a936673-8a1d-4f74-b7dd-93e2423be646" providerId="ADAL" clId="{F705AAD7-90E2-4E55-A79D-285435F0501F}" dt="2023-11-23T15:29:32.566" v="39" actId="478"/>
          <ac:spMkLst>
            <pc:docMk/>
            <pc:sldMk cId="3400538165" sldId="315"/>
            <ac:spMk id="6" creationId="{00000000-0000-0000-0000-000000000000}"/>
          </ac:spMkLst>
        </pc:spChg>
        <pc:spChg chg="mod">
          <ac:chgData name="Sam" userId="0a936673-8a1d-4f74-b7dd-93e2423be646" providerId="ADAL" clId="{F705AAD7-90E2-4E55-A79D-285435F0501F}" dt="2023-11-23T15:48:04.914" v="460" actId="14100"/>
          <ac:spMkLst>
            <pc:docMk/>
            <pc:sldMk cId="3400538165" sldId="315"/>
            <ac:spMk id="7" creationId="{43062C6E-708A-CBEF-9DAF-2E1B5A880223}"/>
          </ac:spMkLst>
        </pc:spChg>
        <pc:spChg chg="mod">
          <ac:chgData name="Sam" userId="0a936673-8a1d-4f74-b7dd-93e2423be646" providerId="ADAL" clId="{F705AAD7-90E2-4E55-A79D-285435F0501F}" dt="2023-11-23T15:30:16.046" v="123" actId="962"/>
          <ac:spMkLst>
            <pc:docMk/>
            <pc:sldMk cId="3400538165" sldId="315"/>
            <ac:spMk id="8" creationId="{B6E6E706-86ED-8E60-6E9A-FBC8ECFAFB34}"/>
          </ac:spMkLst>
        </pc:spChg>
        <pc:spChg chg="mod">
          <ac:chgData name="Sam" userId="0a936673-8a1d-4f74-b7dd-93e2423be646" providerId="ADAL" clId="{F705AAD7-90E2-4E55-A79D-285435F0501F}" dt="2023-11-23T15:48:00.612" v="459" actId="14100"/>
          <ac:spMkLst>
            <pc:docMk/>
            <pc:sldMk cId="3400538165" sldId="315"/>
            <ac:spMk id="9" creationId="{DAA63E63-B156-3341-D78B-8F67C2037764}"/>
          </ac:spMkLst>
        </pc:spChg>
        <pc:spChg chg="mod">
          <ac:chgData name="Sam" userId="0a936673-8a1d-4f74-b7dd-93e2423be646" providerId="ADAL" clId="{F705AAD7-90E2-4E55-A79D-285435F0501F}" dt="2023-11-23T15:30:05.087" v="105" actId="962"/>
          <ac:spMkLst>
            <pc:docMk/>
            <pc:sldMk cId="3400538165" sldId="315"/>
            <ac:spMk id="10" creationId="{49D8513B-FE22-75A4-838C-88958DF17626}"/>
          </ac:spMkLst>
        </pc:spChg>
        <pc:spChg chg="mod">
          <ac:chgData name="Sam" userId="0a936673-8a1d-4f74-b7dd-93e2423be646" providerId="ADAL" clId="{F705AAD7-90E2-4E55-A79D-285435F0501F}" dt="2023-11-23T15:48:26.609" v="461" actId="207"/>
          <ac:spMkLst>
            <pc:docMk/>
            <pc:sldMk cId="3400538165" sldId="315"/>
            <ac:spMk id="11" creationId="{4220F0B2-B72B-3559-7A9C-BA8AF22C9E61}"/>
          </ac:spMkLst>
        </pc:spChg>
        <pc:picChg chg="add mod">
          <ac:chgData name="Sam" userId="0a936673-8a1d-4f74-b7dd-93e2423be646" providerId="ADAL" clId="{F705AAD7-90E2-4E55-A79D-285435F0501F}" dt="2023-11-23T15:46:12.310" v="446"/>
          <ac:picMkLst>
            <pc:docMk/>
            <pc:sldMk cId="3400538165" sldId="315"/>
            <ac:picMk id="5" creationId="{E5497B6D-A063-385C-2CBC-2357DEB335FF}"/>
          </ac:picMkLst>
        </pc:picChg>
        <pc:picChg chg="del">
          <ac:chgData name="Sam" userId="0a936673-8a1d-4f74-b7dd-93e2423be646" providerId="ADAL" clId="{F705AAD7-90E2-4E55-A79D-285435F0501F}" dt="2023-11-23T15:46:11.534" v="445" actId="478"/>
          <ac:picMkLst>
            <pc:docMk/>
            <pc:sldMk cId="3400538165" sldId="315"/>
            <ac:picMk id="12" creationId="{A6FB27D0-F8E2-089E-C152-A84E4EF4E751}"/>
          </ac:picMkLst>
        </pc:picChg>
      </pc:sldChg>
      <pc:sldChg chg="addSp delSp modSp">
        <pc:chgData name="Sam" userId="0a936673-8a1d-4f74-b7dd-93e2423be646" providerId="ADAL" clId="{F705AAD7-90E2-4E55-A79D-285435F0501F}" dt="2023-11-23T15:45:15.967" v="423"/>
        <pc:sldMkLst>
          <pc:docMk/>
          <pc:sldMk cId="2799651432" sldId="321"/>
        </pc:sldMkLst>
        <pc:picChg chg="del">
          <ac:chgData name="Sam" userId="0a936673-8a1d-4f74-b7dd-93e2423be646" providerId="ADAL" clId="{F705AAD7-90E2-4E55-A79D-285435F0501F}" dt="2023-11-23T15:45:15.053" v="422" actId="478"/>
          <ac:picMkLst>
            <pc:docMk/>
            <pc:sldMk cId="2799651432" sldId="321"/>
            <ac:picMk id="3" creationId="{75DF50F6-BF00-DA80-9538-B11CA2BD82FB}"/>
          </ac:picMkLst>
        </pc:picChg>
        <pc:picChg chg="add mod">
          <ac:chgData name="Sam" userId="0a936673-8a1d-4f74-b7dd-93e2423be646" providerId="ADAL" clId="{F705AAD7-90E2-4E55-A79D-285435F0501F}" dt="2023-11-23T15:45:15.967" v="423"/>
          <ac:picMkLst>
            <pc:docMk/>
            <pc:sldMk cId="2799651432" sldId="321"/>
            <ac:picMk id="4" creationId="{FA9BEEFF-38B2-CE20-9335-2C8498053202}"/>
          </ac:picMkLst>
        </pc:picChg>
      </pc:sldChg>
      <pc:sldChg chg="addSp delSp modSp">
        <pc:chgData name="Sam" userId="0a936673-8a1d-4f74-b7dd-93e2423be646" providerId="ADAL" clId="{F705AAD7-90E2-4E55-A79D-285435F0501F}" dt="2023-11-23T15:45:07.068" v="421"/>
        <pc:sldMkLst>
          <pc:docMk/>
          <pc:sldMk cId="3775720027" sldId="325"/>
        </pc:sldMkLst>
        <pc:picChg chg="del">
          <ac:chgData name="Sam" userId="0a936673-8a1d-4f74-b7dd-93e2423be646" providerId="ADAL" clId="{F705AAD7-90E2-4E55-A79D-285435F0501F}" dt="2023-11-23T15:45:03.123" v="420" actId="478"/>
          <ac:picMkLst>
            <pc:docMk/>
            <pc:sldMk cId="3775720027" sldId="325"/>
            <ac:picMk id="3" creationId="{304F8E11-65C4-ACC6-CF57-733E57328A47}"/>
          </ac:picMkLst>
        </pc:picChg>
        <pc:picChg chg="add mod">
          <ac:chgData name="Sam" userId="0a936673-8a1d-4f74-b7dd-93e2423be646" providerId="ADAL" clId="{F705AAD7-90E2-4E55-A79D-285435F0501F}" dt="2023-11-23T15:45:07.068" v="421"/>
          <ac:picMkLst>
            <pc:docMk/>
            <pc:sldMk cId="3775720027" sldId="325"/>
            <ac:picMk id="4" creationId="{4DDFABB5-A96D-1CE0-6789-5B88A1AEE187}"/>
          </ac:picMkLst>
        </pc:picChg>
      </pc:sldChg>
      <pc:sldChg chg="addSp delSp modSp">
        <pc:chgData name="Sam" userId="0a936673-8a1d-4f74-b7dd-93e2423be646" providerId="ADAL" clId="{F705AAD7-90E2-4E55-A79D-285435F0501F}" dt="2023-11-23T15:44:41.762" v="415"/>
        <pc:sldMkLst>
          <pc:docMk/>
          <pc:sldMk cId="3004543856" sldId="329"/>
        </pc:sldMkLst>
        <pc:picChg chg="del">
          <ac:chgData name="Sam" userId="0a936673-8a1d-4f74-b7dd-93e2423be646" providerId="ADAL" clId="{F705AAD7-90E2-4E55-A79D-285435F0501F}" dt="2023-11-23T15:44:38.289" v="414" actId="478"/>
          <ac:picMkLst>
            <pc:docMk/>
            <pc:sldMk cId="3004543856" sldId="329"/>
            <ac:picMk id="3" creationId="{61B16924-8B1D-8953-33C9-A7A819CBD9BA}"/>
          </ac:picMkLst>
        </pc:picChg>
        <pc:picChg chg="add mod">
          <ac:chgData name="Sam" userId="0a936673-8a1d-4f74-b7dd-93e2423be646" providerId="ADAL" clId="{F705AAD7-90E2-4E55-A79D-285435F0501F}" dt="2023-11-23T15:44:41.762" v="415"/>
          <ac:picMkLst>
            <pc:docMk/>
            <pc:sldMk cId="3004543856" sldId="329"/>
            <ac:picMk id="6" creationId="{EDEF381E-E2C3-1C3F-F322-CFD578BACC59}"/>
          </ac:picMkLst>
        </pc:picChg>
      </pc:sldChg>
      <pc:sldChg chg="modSp add">
        <pc:chgData name="Sam" userId="0a936673-8a1d-4f74-b7dd-93e2423be646" providerId="ADAL" clId="{F705AAD7-90E2-4E55-A79D-285435F0501F}" dt="2023-11-23T15:44:17.218" v="409" actId="1076"/>
        <pc:sldMkLst>
          <pc:docMk/>
          <pc:sldMk cId="3536053809" sldId="379"/>
        </pc:sldMkLst>
        <pc:spChg chg="mod">
          <ac:chgData name="Sam" userId="0a936673-8a1d-4f74-b7dd-93e2423be646" providerId="ADAL" clId="{F705AAD7-90E2-4E55-A79D-285435F0501F}" dt="2023-11-23T15:42:21.915" v="404" actId="13244"/>
          <ac:spMkLst>
            <pc:docMk/>
            <pc:sldMk cId="3536053809" sldId="379"/>
            <ac:spMk id="6" creationId="{0F234EE7-75CA-27FE-AA68-A3316EB3AE7D}"/>
          </ac:spMkLst>
        </pc:spChg>
        <pc:picChg chg="mod">
          <ac:chgData name="Sam" userId="0a936673-8a1d-4f74-b7dd-93e2423be646" providerId="ADAL" clId="{F705AAD7-90E2-4E55-A79D-285435F0501F}" dt="2023-11-23T15:44:17.218" v="409" actId="1076"/>
          <ac:picMkLst>
            <pc:docMk/>
            <pc:sldMk cId="3536053809" sldId="379"/>
            <ac:picMk id="5" creationId="{FDFE8CB0-DB68-8744-1BDF-01D0A9B26960}"/>
          </ac:picMkLst>
        </pc:picChg>
      </pc:sldChg>
      <pc:sldChg chg="modSp add mod">
        <pc:chgData name="Sam" userId="0a936673-8a1d-4f74-b7dd-93e2423be646" providerId="ADAL" clId="{F705AAD7-90E2-4E55-A79D-285435F0501F}" dt="2023-11-23T15:28:32.156" v="33" actId="1076"/>
        <pc:sldMkLst>
          <pc:docMk/>
          <pc:sldMk cId="2944124281" sldId="2705"/>
        </pc:sldMkLst>
        <pc:spChg chg="mod">
          <ac:chgData name="Sam" userId="0a936673-8a1d-4f74-b7dd-93e2423be646" providerId="ADAL" clId="{F705AAD7-90E2-4E55-A79D-285435F0501F}" dt="2023-11-23T15:28:32.156" v="33" actId="1076"/>
          <ac:spMkLst>
            <pc:docMk/>
            <pc:sldMk cId="2944124281" sldId="2705"/>
            <ac:spMk id="5" creationId="{00000000-0000-0000-0000-000000000000}"/>
          </ac:spMkLst>
        </pc:spChg>
      </pc:sldChg>
      <pc:sldChg chg="addSp delSp modSp mod">
        <pc:chgData name="Sam" userId="0a936673-8a1d-4f74-b7dd-93e2423be646" providerId="ADAL" clId="{F705AAD7-90E2-4E55-A79D-285435F0501F}" dt="2023-11-23T15:46:16.814" v="449"/>
        <pc:sldMkLst>
          <pc:docMk/>
          <pc:sldMk cId="501462812" sldId="2750"/>
        </pc:sldMkLst>
        <pc:spChg chg="mod">
          <ac:chgData name="Sam" userId="0a936673-8a1d-4f74-b7dd-93e2423be646" providerId="ADAL" clId="{F705AAD7-90E2-4E55-A79D-285435F0501F}" dt="2023-11-23T15:35:12.656" v="393" actId="13244"/>
          <ac:spMkLst>
            <pc:docMk/>
            <pc:sldMk cId="501462812" sldId="2750"/>
            <ac:spMk id="8" creationId="{00000000-0000-0000-0000-000000000000}"/>
          </ac:spMkLst>
        </pc:spChg>
        <pc:spChg chg="mod">
          <ac:chgData name="Sam" userId="0a936673-8a1d-4f74-b7dd-93e2423be646" providerId="ADAL" clId="{F705AAD7-90E2-4E55-A79D-285435F0501F}" dt="2023-11-23T15:35:30.620" v="396" actId="962"/>
          <ac:spMkLst>
            <pc:docMk/>
            <pc:sldMk cId="501462812" sldId="2750"/>
            <ac:spMk id="9" creationId="{1EC87CB7-9FC8-BFB8-CCB6-861CE34C175C}"/>
          </ac:spMkLst>
        </pc:spChg>
        <pc:picChg chg="add mod">
          <ac:chgData name="Sam" userId="0a936673-8a1d-4f74-b7dd-93e2423be646" providerId="ADAL" clId="{F705AAD7-90E2-4E55-A79D-285435F0501F}" dt="2023-11-23T15:46:16.814" v="449"/>
          <ac:picMkLst>
            <pc:docMk/>
            <pc:sldMk cId="501462812" sldId="2750"/>
            <ac:picMk id="2" creationId="{C213D6DB-A1C1-55A6-B413-ED8C3F99296B}"/>
          </ac:picMkLst>
        </pc:picChg>
        <pc:picChg chg="del mod">
          <ac:chgData name="Sam" userId="0a936673-8a1d-4f74-b7dd-93e2423be646" providerId="ADAL" clId="{F705AAD7-90E2-4E55-A79D-285435F0501F}" dt="2023-11-23T15:46:16.128" v="448" actId="478"/>
          <ac:picMkLst>
            <pc:docMk/>
            <pc:sldMk cId="501462812" sldId="2750"/>
            <ac:picMk id="6" creationId="{2CA4AFCC-7B6A-4E91-802F-81C2B87F9E35}"/>
          </ac:picMkLst>
        </pc:picChg>
      </pc:sldChg>
      <pc:sldChg chg="delSp modSp add mod">
        <pc:chgData name="Sam" userId="0a936673-8a1d-4f74-b7dd-93e2423be646" providerId="ADAL" clId="{F705AAD7-90E2-4E55-A79D-285435F0501F}" dt="2023-11-23T15:27:47.734" v="27" actId="478"/>
        <pc:sldMkLst>
          <pc:docMk/>
          <pc:sldMk cId="832252744" sldId="2754"/>
        </pc:sldMkLst>
        <pc:spChg chg="del mod">
          <ac:chgData name="Sam" userId="0a936673-8a1d-4f74-b7dd-93e2423be646" providerId="ADAL" clId="{F705AAD7-90E2-4E55-A79D-285435F0501F}" dt="2023-11-23T15:27:47.734" v="27" actId="478"/>
          <ac:spMkLst>
            <pc:docMk/>
            <pc:sldMk cId="832252744" sldId="2754"/>
            <ac:spMk id="3" creationId="{76592409-CCD5-6810-41BA-A3105DD73877}"/>
          </ac:spMkLst>
        </pc:spChg>
      </pc:sldChg>
      <pc:sldChg chg="del">
        <pc:chgData name="Sam" userId="0a936673-8a1d-4f74-b7dd-93e2423be646" providerId="ADAL" clId="{F705AAD7-90E2-4E55-A79D-285435F0501F}" dt="2023-11-23T15:29:13.249" v="36" actId="47"/>
        <pc:sldMkLst>
          <pc:docMk/>
          <pc:sldMk cId="4161061140" sldId="2757"/>
        </pc:sldMkLst>
      </pc:sldChg>
      <pc:sldChg chg="addSp delSp modSp">
        <pc:chgData name="Sam" userId="0a936673-8a1d-4f74-b7dd-93e2423be646" providerId="ADAL" clId="{F705AAD7-90E2-4E55-A79D-285435F0501F}" dt="2023-11-23T15:45:38.637" v="432"/>
        <pc:sldMkLst>
          <pc:docMk/>
          <pc:sldMk cId="2853463381" sldId="2758"/>
        </pc:sldMkLst>
        <pc:spChg chg="mod">
          <ac:chgData name="Sam" userId="0a936673-8a1d-4f74-b7dd-93e2423be646" providerId="ADAL" clId="{F705AAD7-90E2-4E55-A79D-285435F0501F}" dt="2023-11-23T15:41:46.159" v="403" actId="13244"/>
          <ac:spMkLst>
            <pc:docMk/>
            <pc:sldMk cId="2853463381" sldId="2758"/>
            <ac:spMk id="5" creationId="{E84975C4-FFD9-747C-C67C-5C708743E800}"/>
          </ac:spMkLst>
        </pc:spChg>
        <pc:picChg chg="add mod">
          <ac:chgData name="Sam" userId="0a936673-8a1d-4f74-b7dd-93e2423be646" providerId="ADAL" clId="{F705AAD7-90E2-4E55-A79D-285435F0501F}" dt="2023-11-23T15:45:38.637" v="432"/>
          <ac:picMkLst>
            <pc:docMk/>
            <pc:sldMk cId="2853463381" sldId="2758"/>
            <ac:picMk id="2" creationId="{D8CAA98F-837E-8E29-BB9A-A253A4A14A1E}"/>
          </ac:picMkLst>
        </pc:picChg>
        <pc:picChg chg="del">
          <ac:chgData name="Sam" userId="0a936673-8a1d-4f74-b7dd-93e2423be646" providerId="ADAL" clId="{F705AAD7-90E2-4E55-A79D-285435F0501F}" dt="2023-11-23T15:45:37.897" v="431" actId="478"/>
          <ac:picMkLst>
            <pc:docMk/>
            <pc:sldMk cId="2853463381" sldId="2758"/>
            <ac:picMk id="7" creationId="{3241F33F-7E9E-3E86-3DAF-CFE2D15E14B2}"/>
          </ac:picMkLst>
        </pc:picChg>
      </pc:sldChg>
      <pc:sldChg chg="addSp delSp modSp">
        <pc:chgData name="Sam" userId="0a936673-8a1d-4f74-b7dd-93e2423be646" providerId="ADAL" clId="{F705AAD7-90E2-4E55-A79D-285435F0501F}" dt="2023-11-23T15:44:58.151" v="419"/>
        <pc:sldMkLst>
          <pc:docMk/>
          <pc:sldMk cId="2611082811" sldId="2759"/>
        </pc:sldMkLst>
        <pc:picChg chg="add mod">
          <ac:chgData name="Sam" userId="0a936673-8a1d-4f74-b7dd-93e2423be646" providerId="ADAL" clId="{F705AAD7-90E2-4E55-A79D-285435F0501F}" dt="2023-11-23T15:44:58.151" v="419"/>
          <ac:picMkLst>
            <pc:docMk/>
            <pc:sldMk cId="2611082811" sldId="2759"/>
            <ac:picMk id="4" creationId="{0DA17658-249A-D621-54E7-5F00C2113AA1}"/>
          </ac:picMkLst>
        </pc:picChg>
        <pc:picChg chg="del">
          <ac:chgData name="Sam" userId="0a936673-8a1d-4f74-b7dd-93e2423be646" providerId="ADAL" clId="{F705AAD7-90E2-4E55-A79D-285435F0501F}" dt="2023-11-23T15:44:57.230" v="418" actId="478"/>
          <ac:picMkLst>
            <pc:docMk/>
            <pc:sldMk cId="2611082811" sldId="2759"/>
            <ac:picMk id="6" creationId="{21483D48-AE2B-A028-ADE6-4D003E70B0FB}"/>
          </ac:picMkLst>
        </pc:picChg>
      </pc:sldChg>
      <pc:sldChg chg="del">
        <pc:chgData name="Sam" userId="0a936673-8a1d-4f74-b7dd-93e2423be646" providerId="ADAL" clId="{F705AAD7-90E2-4E55-A79D-285435F0501F}" dt="2023-11-23T15:28:11.075" v="28" actId="47"/>
        <pc:sldMkLst>
          <pc:docMk/>
          <pc:sldMk cId="630862966" sldId="2826"/>
        </pc:sldMkLst>
      </pc:sldChg>
      <pc:sldChg chg="del">
        <pc:chgData name="Sam" userId="0a936673-8a1d-4f74-b7dd-93e2423be646" providerId="ADAL" clId="{F705AAD7-90E2-4E55-A79D-285435F0501F}" dt="2023-11-23T15:28:35.328" v="34" actId="47"/>
        <pc:sldMkLst>
          <pc:docMk/>
          <pc:sldMk cId="1428298252" sldId="2830"/>
        </pc:sldMkLst>
      </pc:sldChg>
      <pc:sldChg chg="addSp delSp modSp mod">
        <pc:chgData name="Sam" userId="0a936673-8a1d-4f74-b7dd-93e2423be646" providerId="ADAL" clId="{F705AAD7-90E2-4E55-A79D-285435F0501F}" dt="2023-11-23T15:44:52.269" v="417"/>
        <pc:sldMkLst>
          <pc:docMk/>
          <pc:sldMk cId="3319151181" sldId="2832"/>
        </pc:sldMkLst>
        <pc:picChg chg="del">
          <ac:chgData name="Sam" userId="0a936673-8a1d-4f74-b7dd-93e2423be646" providerId="ADAL" clId="{F705AAD7-90E2-4E55-A79D-285435F0501F}" dt="2023-11-23T15:44:51.443" v="416" actId="478"/>
          <ac:picMkLst>
            <pc:docMk/>
            <pc:sldMk cId="3319151181" sldId="2832"/>
            <ac:picMk id="4" creationId="{5B79B199-293F-6295-82B4-4CBB0B7245F5}"/>
          </ac:picMkLst>
        </pc:picChg>
        <pc:picChg chg="add mod">
          <ac:chgData name="Sam" userId="0a936673-8a1d-4f74-b7dd-93e2423be646" providerId="ADAL" clId="{F705AAD7-90E2-4E55-A79D-285435F0501F}" dt="2023-11-23T15:44:52.269" v="417"/>
          <ac:picMkLst>
            <pc:docMk/>
            <pc:sldMk cId="3319151181" sldId="2832"/>
            <ac:picMk id="5" creationId="{CD7AA4CC-7369-0E89-FB32-322E4F147A72}"/>
          </ac:picMkLst>
        </pc:picChg>
        <pc:picChg chg="mod">
          <ac:chgData name="Sam" userId="0a936673-8a1d-4f74-b7dd-93e2423be646" providerId="ADAL" clId="{F705AAD7-90E2-4E55-A79D-285435F0501F}" dt="2023-11-23T15:31:53.709" v="379" actId="962"/>
          <ac:picMkLst>
            <pc:docMk/>
            <pc:sldMk cId="3319151181" sldId="2832"/>
            <ac:picMk id="6" creationId="{1F28032B-2D8A-A96E-EC90-C6CC94886091}"/>
          </ac:picMkLst>
        </pc:picChg>
      </pc:sldChg>
      <pc:sldChg chg="del">
        <pc:chgData name="Sam" userId="0a936673-8a1d-4f74-b7dd-93e2423be646" providerId="ADAL" clId="{F705AAD7-90E2-4E55-A79D-285435F0501F}" dt="2023-11-23T15:28:13.305" v="29" actId="47"/>
        <pc:sldMkLst>
          <pc:docMk/>
          <pc:sldMk cId="600653936" sldId="2834"/>
        </pc:sldMkLst>
      </pc:sldChg>
      <pc:sldChg chg="del">
        <pc:chgData name="Sam" userId="0a936673-8a1d-4f74-b7dd-93e2423be646" providerId="ADAL" clId="{F705AAD7-90E2-4E55-A79D-285435F0501F}" dt="2023-11-23T15:27:38.078" v="25" actId="47"/>
        <pc:sldMkLst>
          <pc:docMk/>
          <pc:sldMk cId="2143557043" sldId="2835"/>
        </pc:sldMkLst>
      </pc:sldChg>
      <pc:sldChg chg="del">
        <pc:chgData name="Sam" userId="0a936673-8a1d-4f74-b7dd-93e2423be646" providerId="ADAL" clId="{F705AAD7-90E2-4E55-A79D-285435F0501F}" dt="2023-11-23T15:28:16.438" v="30" actId="47"/>
        <pc:sldMkLst>
          <pc:docMk/>
          <pc:sldMk cId="3836363617" sldId="2836"/>
        </pc:sldMkLst>
      </pc:sldChg>
      <pc:sldChg chg="del">
        <pc:chgData name="Sam" userId="0a936673-8a1d-4f74-b7dd-93e2423be646" providerId="ADAL" clId="{F705AAD7-90E2-4E55-A79D-285435F0501F}" dt="2023-11-23T15:29:13.906" v="37" actId="47"/>
        <pc:sldMkLst>
          <pc:docMk/>
          <pc:sldMk cId="1018236359" sldId="2859"/>
        </pc:sldMkLst>
      </pc:sldChg>
      <pc:sldChg chg="addSp delSp modSp add mod modNotesTx">
        <pc:chgData name="Sam" userId="0a936673-8a1d-4f74-b7dd-93e2423be646" providerId="ADAL" clId="{F705AAD7-90E2-4E55-A79D-285435F0501F}" dt="2023-11-23T15:46:35.970" v="452" actId="1076"/>
        <pc:sldMkLst>
          <pc:docMk/>
          <pc:sldMk cId="3811100256" sldId="2860"/>
        </pc:sldMkLst>
        <pc:spChg chg="mod">
          <ac:chgData name="Sam" userId="0a936673-8a1d-4f74-b7dd-93e2423be646" providerId="ADAL" clId="{F705AAD7-90E2-4E55-A79D-285435F0501F}" dt="2023-11-23T15:27:17.195" v="11" actId="1076"/>
          <ac:spMkLst>
            <pc:docMk/>
            <pc:sldMk cId="3811100256" sldId="2860"/>
            <ac:spMk id="6" creationId="{DBA29CEC-7370-76C6-F7DE-FE599AA24CFA}"/>
          </ac:spMkLst>
        </pc:spChg>
        <pc:picChg chg="add mod">
          <ac:chgData name="Sam" userId="0a936673-8a1d-4f74-b7dd-93e2423be646" providerId="ADAL" clId="{F705AAD7-90E2-4E55-A79D-285435F0501F}" dt="2023-11-23T15:46:35.970" v="452" actId="1076"/>
          <ac:picMkLst>
            <pc:docMk/>
            <pc:sldMk cId="3811100256" sldId="2860"/>
            <ac:picMk id="5" creationId="{CC2B24B6-491C-1E8B-BD89-E471699D8B84}"/>
          </ac:picMkLst>
        </pc:picChg>
        <pc:picChg chg="del">
          <ac:chgData name="Sam" userId="0a936673-8a1d-4f74-b7dd-93e2423be646" providerId="ADAL" clId="{F705AAD7-90E2-4E55-A79D-285435F0501F}" dt="2023-11-23T15:46:29.590" v="450" actId="478"/>
          <ac:picMkLst>
            <pc:docMk/>
            <pc:sldMk cId="3811100256" sldId="2860"/>
            <ac:picMk id="8" creationId="{17FA3052-582A-B741-98ED-B53A355CB25F}"/>
          </ac:picMkLst>
        </pc:picChg>
      </pc:sldChg>
      <pc:sldChg chg="add">
        <pc:chgData name="Sam" userId="0a936673-8a1d-4f74-b7dd-93e2423be646" providerId="ADAL" clId="{F705AAD7-90E2-4E55-A79D-285435F0501F}" dt="2023-11-23T15:26:37.142" v="0"/>
        <pc:sldMkLst>
          <pc:docMk/>
          <pc:sldMk cId="3715440158" sldId="2861"/>
        </pc:sldMkLst>
      </pc:sldChg>
      <pc:sldChg chg="addSp delSp modSp add">
        <pc:chgData name="Sam" userId="0a936673-8a1d-4f74-b7dd-93e2423be646" providerId="ADAL" clId="{F705AAD7-90E2-4E55-A79D-285435F0501F}" dt="2023-11-23T15:44:26.172" v="411"/>
        <pc:sldMkLst>
          <pc:docMk/>
          <pc:sldMk cId="1808859695" sldId="2862"/>
        </pc:sldMkLst>
        <pc:spChg chg="mod">
          <ac:chgData name="Sam" userId="0a936673-8a1d-4f74-b7dd-93e2423be646" providerId="ADAL" clId="{F705AAD7-90E2-4E55-A79D-285435F0501F}" dt="2023-11-23T15:42:51.811" v="405" actId="13244"/>
          <ac:spMkLst>
            <pc:docMk/>
            <pc:sldMk cId="1808859695" sldId="2862"/>
            <ac:spMk id="3" creationId="{5F67C57E-D395-3B2B-7565-705BC2E28806}"/>
          </ac:spMkLst>
        </pc:spChg>
        <pc:picChg chg="del mod">
          <ac:chgData name="Sam" userId="0a936673-8a1d-4f74-b7dd-93e2423be646" providerId="ADAL" clId="{F705AAD7-90E2-4E55-A79D-285435F0501F}" dt="2023-11-23T15:44:24.797" v="410" actId="478"/>
          <ac:picMkLst>
            <pc:docMk/>
            <pc:sldMk cId="1808859695" sldId="2862"/>
            <ac:picMk id="4" creationId="{7FB749AE-829F-F913-873C-6AEBCC4555E3}"/>
          </ac:picMkLst>
        </pc:picChg>
        <pc:picChg chg="add mod">
          <ac:chgData name="Sam" userId="0a936673-8a1d-4f74-b7dd-93e2423be646" providerId="ADAL" clId="{F705AAD7-90E2-4E55-A79D-285435F0501F}" dt="2023-11-23T15:44:26.172" v="411"/>
          <ac:picMkLst>
            <pc:docMk/>
            <pc:sldMk cId="1808859695" sldId="2862"/>
            <ac:picMk id="6" creationId="{42E6F275-C487-7547-AD2E-1A2DF30BD0BD}"/>
          </ac:picMkLst>
        </pc:picChg>
        <pc:picChg chg="mod">
          <ac:chgData name="Sam" userId="0a936673-8a1d-4f74-b7dd-93e2423be646" providerId="ADAL" clId="{F705AAD7-90E2-4E55-A79D-285435F0501F}" dt="2023-11-23T15:43:05.959" v="407" actId="13244"/>
          <ac:picMkLst>
            <pc:docMk/>
            <pc:sldMk cId="1808859695" sldId="2862"/>
            <ac:picMk id="12" creationId="{0EA6FC52-B4E5-86A6-CB22-60CCD004DB9E}"/>
          </ac:picMkLst>
        </pc:picChg>
      </pc:sldChg>
      <pc:sldChg chg="add">
        <pc:chgData name="Sam" userId="0a936673-8a1d-4f74-b7dd-93e2423be646" providerId="ADAL" clId="{F705AAD7-90E2-4E55-A79D-285435F0501F}" dt="2023-11-23T15:29:10.436" v="35"/>
        <pc:sldMkLst>
          <pc:docMk/>
          <pc:sldMk cId="1439537156" sldId="2863"/>
        </pc:sldMkLst>
      </pc:sldChg>
    </pc:docChg>
  </pc:docChgLst>
  <pc:docChgLst>
    <pc:chgData name="Fran Foreman" userId="S::esfforeman@glow.gov.uk::fe6e61ef-6616-4964-950d-294ca90507e4" providerId="AD" clId="Web-{9AACDBF9-4988-D1FC-9C1A-B559F3433DE6}"/>
    <pc:docChg chg="modSld sldOrd">
      <pc:chgData name="Fran Foreman" userId="S::esfforeman@glow.gov.uk::fe6e61ef-6616-4964-950d-294ca90507e4" providerId="AD" clId="Web-{9AACDBF9-4988-D1FC-9C1A-B559F3433DE6}" dt="2023-11-24T12:43:18.803" v="113"/>
      <pc:docMkLst>
        <pc:docMk/>
      </pc:docMkLst>
      <pc:sldChg chg="modSp">
        <pc:chgData name="Fran Foreman" userId="S::esfforeman@glow.gov.uk::fe6e61ef-6616-4964-950d-294ca90507e4" providerId="AD" clId="Web-{9AACDBF9-4988-D1FC-9C1A-B559F3433DE6}" dt="2023-11-24T12:42:35.739" v="105" actId="1076"/>
        <pc:sldMkLst>
          <pc:docMk/>
          <pc:sldMk cId="1093350384" sldId="297"/>
        </pc:sldMkLst>
        <pc:spChg chg="mod">
          <ac:chgData name="Fran Foreman" userId="S::esfforeman@glow.gov.uk::fe6e61ef-6616-4964-950d-294ca90507e4" providerId="AD" clId="Web-{9AACDBF9-4988-D1FC-9C1A-B559F3433DE6}" dt="2023-11-24T12:39:36.500" v="19"/>
          <ac:spMkLst>
            <pc:docMk/>
            <pc:sldMk cId="1093350384" sldId="297"/>
            <ac:spMk id="4" creationId="{00000000-0000-0000-0000-000000000000}"/>
          </ac:spMkLst>
        </pc:spChg>
        <pc:spChg chg="mod">
          <ac:chgData name="Fran Foreman" userId="S::esfforeman@glow.gov.uk::fe6e61ef-6616-4964-950d-294ca90507e4" providerId="AD" clId="Web-{9AACDBF9-4988-D1FC-9C1A-B559F3433DE6}" dt="2023-11-24T12:40:07.251" v="22"/>
          <ac:spMkLst>
            <pc:docMk/>
            <pc:sldMk cId="1093350384" sldId="297"/>
            <ac:spMk id="5" creationId="{00000000-0000-0000-0000-000000000000}"/>
          </ac:spMkLst>
        </pc:spChg>
        <pc:spChg chg="mod">
          <ac:chgData name="Fran Foreman" userId="S::esfforeman@glow.gov.uk::fe6e61ef-6616-4964-950d-294ca90507e4" providerId="AD" clId="Web-{9AACDBF9-4988-D1FC-9C1A-B559F3433DE6}" dt="2023-11-24T12:39:32.531" v="18"/>
          <ac:spMkLst>
            <pc:docMk/>
            <pc:sldMk cId="1093350384" sldId="297"/>
            <ac:spMk id="6" creationId="{00000000-0000-0000-0000-000000000000}"/>
          </ac:spMkLst>
        </pc:spChg>
        <pc:spChg chg="mod">
          <ac:chgData name="Fran Foreman" userId="S::esfforeman@glow.gov.uk::fe6e61ef-6616-4964-950d-294ca90507e4" providerId="AD" clId="Web-{9AACDBF9-4988-D1FC-9C1A-B559F3433DE6}" dt="2023-11-24T12:40:19.376" v="23"/>
          <ac:spMkLst>
            <pc:docMk/>
            <pc:sldMk cId="1093350384" sldId="297"/>
            <ac:spMk id="7" creationId="{00000000-0000-0000-0000-000000000000}"/>
          </ac:spMkLst>
        </pc:spChg>
        <pc:spChg chg="mod">
          <ac:chgData name="Fran Foreman" userId="S::esfforeman@glow.gov.uk::fe6e61ef-6616-4964-950d-294ca90507e4" providerId="AD" clId="Web-{9AACDBF9-4988-D1FC-9C1A-B559F3433DE6}" dt="2023-11-24T12:39:26.562" v="17"/>
          <ac:spMkLst>
            <pc:docMk/>
            <pc:sldMk cId="1093350384" sldId="297"/>
            <ac:spMk id="8" creationId="{00000000-0000-0000-0000-000000000000}"/>
          </ac:spMkLst>
        </pc:spChg>
        <pc:spChg chg="mod">
          <ac:chgData name="Fran Foreman" userId="S::esfforeman@glow.gov.uk::fe6e61ef-6616-4964-950d-294ca90507e4" providerId="AD" clId="Web-{9AACDBF9-4988-D1FC-9C1A-B559F3433DE6}" dt="2023-11-24T12:40:24.501" v="24"/>
          <ac:spMkLst>
            <pc:docMk/>
            <pc:sldMk cId="1093350384" sldId="297"/>
            <ac:spMk id="9" creationId="{00000000-0000-0000-0000-000000000000}"/>
          </ac:spMkLst>
        </pc:spChg>
        <pc:spChg chg="mod">
          <ac:chgData name="Fran Foreman" userId="S::esfforeman@glow.gov.uk::fe6e61ef-6616-4964-950d-294ca90507e4" providerId="AD" clId="Web-{9AACDBF9-4988-D1FC-9C1A-B559F3433DE6}" dt="2023-11-24T12:39:21.078" v="16"/>
          <ac:spMkLst>
            <pc:docMk/>
            <pc:sldMk cId="1093350384" sldId="297"/>
            <ac:spMk id="10" creationId="{00000000-0000-0000-0000-000000000000}"/>
          </ac:spMkLst>
        </pc:spChg>
        <pc:spChg chg="mod">
          <ac:chgData name="Fran Foreman" userId="S::esfforeman@glow.gov.uk::fe6e61ef-6616-4964-950d-294ca90507e4" providerId="AD" clId="Web-{9AACDBF9-4988-D1FC-9C1A-B559F3433DE6}" dt="2023-11-24T12:42:01.113" v="102" actId="20577"/>
          <ac:spMkLst>
            <pc:docMk/>
            <pc:sldMk cId="1093350384" sldId="297"/>
            <ac:spMk id="11" creationId="{00000000-0000-0000-0000-000000000000}"/>
          </ac:spMkLst>
        </pc:spChg>
        <pc:spChg chg="mod">
          <ac:chgData name="Fran Foreman" userId="S::esfforeman@glow.gov.uk::fe6e61ef-6616-4964-950d-294ca90507e4" providerId="AD" clId="Web-{9AACDBF9-4988-D1FC-9C1A-B559F3433DE6}" dt="2023-11-24T12:41:43.425" v="100" actId="20577"/>
          <ac:spMkLst>
            <pc:docMk/>
            <pc:sldMk cId="1093350384" sldId="297"/>
            <ac:spMk id="12" creationId="{00000000-0000-0000-0000-000000000000}"/>
          </ac:spMkLst>
        </pc:spChg>
        <pc:spChg chg="mod">
          <ac:chgData name="Fran Foreman" userId="S::esfforeman@glow.gov.uk::fe6e61ef-6616-4964-950d-294ca90507e4" providerId="AD" clId="Web-{9AACDBF9-4988-D1FC-9C1A-B559F3433DE6}" dt="2023-11-24T12:40:31.923" v="26"/>
          <ac:spMkLst>
            <pc:docMk/>
            <pc:sldMk cId="1093350384" sldId="297"/>
            <ac:spMk id="13" creationId="{00000000-0000-0000-0000-000000000000}"/>
          </ac:spMkLst>
        </pc:spChg>
        <pc:spChg chg="mod">
          <ac:chgData name="Fran Foreman" userId="S::esfforeman@glow.gov.uk::fe6e61ef-6616-4964-950d-294ca90507e4" providerId="AD" clId="Web-{9AACDBF9-4988-D1FC-9C1A-B559F3433DE6}" dt="2023-11-24T12:41:40.582" v="99" actId="20577"/>
          <ac:spMkLst>
            <pc:docMk/>
            <pc:sldMk cId="1093350384" sldId="297"/>
            <ac:spMk id="14" creationId="{00000000-0000-0000-0000-000000000000}"/>
          </ac:spMkLst>
        </pc:spChg>
        <pc:spChg chg="mod">
          <ac:chgData name="Fran Foreman" userId="S::esfforeman@glow.gov.uk::fe6e61ef-6616-4964-950d-294ca90507e4" providerId="AD" clId="Web-{9AACDBF9-4988-D1FC-9C1A-B559F3433DE6}" dt="2023-11-24T12:40:34.455" v="27"/>
          <ac:spMkLst>
            <pc:docMk/>
            <pc:sldMk cId="1093350384" sldId="297"/>
            <ac:spMk id="15" creationId="{00000000-0000-0000-0000-000000000000}"/>
          </ac:spMkLst>
        </pc:spChg>
        <pc:spChg chg="mod">
          <ac:chgData name="Fran Foreman" userId="S::esfforeman@glow.gov.uk::fe6e61ef-6616-4964-950d-294ca90507e4" providerId="AD" clId="Web-{9AACDBF9-4988-D1FC-9C1A-B559F3433DE6}" dt="2023-11-24T12:41:36.222" v="98" actId="20577"/>
          <ac:spMkLst>
            <pc:docMk/>
            <pc:sldMk cId="1093350384" sldId="297"/>
            <ac:spMk id="17" creationId="{00000000-0000-0000-0000-000000000000}"/>
          </ac:spMkLst>
        </pc:spChg>
        <pc:spChg chg="mod">
          <ac:chgData name="Fran Foreman" userId="S::esfforeman@glow.gov.uk::fe6e61ef-6616-4964-950d-294ca90507e4" providerId="AD" clId="Web-{9AACDBF9-4988-D1FC-9C1A-B559F3433DE6}" dt="2023-11-24T12:41:28.191" v="97"/>
          <ac:spMkLst>
            <pc:docMk/>
            <pc:sldMk cId="1093350384" sldId="297"/>
            <ac:spMk id="18" creationId="{00000000-0000-0000-0000-000000000000}"/>
          </ac:spMkLst>
        </pc:spChg>
        <pc:picChg chg="mod">
          <ac:chgData name="Fran Foreman" userId="S::esfforeman@glow.gov.uk::fe6e61ef-6616-4964-950d-294ca90507e4" providerId="AD" clId="Web-{9AACDBF9-4988-D1FC-9C1A-B559F3433DE6}" dt="2023-11-24T12:42:35.739" v="105" actId="1076"/>
          <ac:picMkLst>
            <pc:docMk/>
            <pc:sldMk cId="1093350384" sldId="297"/>
            <ac:picMk id="28" creationId="{B586933D-C7BC-D83F-4194-0B373BA340B0}"/>
          </ac:picMkLst>
        </pc:picChg>
      </pc:sldChg>
      <pc:sldChg chg="modSp">
        <pc:chgData name="Fran Foreman" userId="S::esfforeman@glow.gov.uk::fe6e61ef-6616-4964-950d-294ca90507e4" providerId="AD" clId="Web-{9AACDBF9-4988-D1FC-9C1A-B559F3433DE6}" dt="2023-11-24T12:42:42.896" v="107" actId="1076"/>
        <pc:sldMkLst>
          <pc:docMk/>
          <pc:sldMk cId="58252378" sldId="298"/>
        </pc:sldMkLst>
        <pc:picChg chg="mod">
          <ac:chgData name="Fran Foreman" userId="S::esfforeman@glow.gov.uk::fe6e61ef-6616-4964-950d-294ca90507e4" providerId="AD" clId="Web-{9AACDBF9-4988-D1FC-9C1A-B559F3433DE6}" dt="2023-11-24T12:42:38.271" v="106" actId="1076"/>
          <ac:picMkLst>
            <pc:docMk/>
            <pc:sldMk cId="58252378" sldId="298"/>
            <ac:picMk id="7" creationId="{F614277F-5488-E5CA-6904-42ED11ADD738}"/>
          </ac:picMkLst>
        </pc:picChg>
        <pc:picChg chg="mod">
          <ac:chgData name="Fran Foreman" userId="S::esfforeman@glow.gov.uk::fe6e61ef-6616-4964-950d-294ca90507e4" providerId="AD" clId="Web-{9AACDBF9-4988-D1FC-9C1A-B559F3433DE6}" dt="2023-11-24T12:42:42.896" v="107" actId="1076"/>
          <ac:picMkLst>
            <pc:docMk/>
            <pc:sldMk cId="58252378" sldId="298"/>
            <ac:picMk id="16" creationId="{00000000-0000-0000-0000-000000000000}"/>
          </ac:picMkLst>
        </pc:picChg>
      </pc:sldChg>
      <pc:sldChg chg="modSp">
        <pc:chgData name="Fran Foreman" userId="S::esfforeman@glow.gov.uk::fe6e61ef-6616-4964-950d-294ca90507e4" providerId="AD" clId="Web-{9AACDBF9-4988-D1FC-9C1A-B559F3433DE6}" dt="2023-11-24T12:38:45.905" v="13"/>
        <pc:sldMkLst>
          <pc:docMk/>
          <pc:sldMk cId="3400538165" sldId="315"/>
        </pc:sldMkLst>
        <pc:spChg chg="mod">
          <ac:chgData name="Fran Foreman" userId="S::esfforeman@glow.gov.uk::fe6e61ef-6616-4964-950d-294ca90507e4" providerId="AD" clId="Web-{9AACDBF9-4988-D1FC-9C1A-B559F3433DE6}" dt="2023-11-24T12:38:25.389" v="11" actId="20577"/>
          <ac:spMkLst>
            <pc:docMk/>
            <pc:sldMk cId="3400538165" sldId="315"/>
            <ac:spMk id="7" creationId="{43062C6E-708A-CBEF-9DAF-2E1B5A880223}"/>
          </ac:spMkLst>
        </pc:spChg>
        <pc:spChg chg="mod">
          <ac:chgData name="Fran Foreman" userId="S::esfforeman@glow.gov.uk::fe6e61ef-6616-4964-950d-294ca90507e4" providerId="AD" clId="Web-{9AACDBF9-4988-D1FC-9C1A-B559F3433DE6}" dt="2023-11-24T12:38:45.905" v="13"/>
          <ac:spMkLst>
            <pc:docMk/>
            <pc:sldMk cId="3400538165" sldId="315"/>
            <ac:spMk id="9" creationId="{DAA63E63-B156-3341-D78B-8F67C2037764}"/>
          </ac:spMkLst>
        </pc:spChg>
        <pc:spChg chg="mod">
          <ac:chgData name="Fran Foreman" userId="S::esfforeman@glow.gov.uk::fe6e61ef-6616-4964-950d-294ca90507e4" providerId="AD" clId="Web-{9AACDBF9-4988-D1FC-9C1A-B559F3433DE6}" dt="2023-11-24T12:38:32.780" v="12" actId="20577"/>
          <ac:spMkLst>
            <pc:docMk/>
            <pc:sldMk cId="3400538165" sldId="315"/>
            <ac:spMk id="11" creationId="{4220F0B2-B72B-3559-7A9C-BA8AF22C9E61}"/>
          </ac:spMkLst>
        </pc:spChg>
      </pc:sldChg>
      <pc:sldChg chg="modSp">
        <pc:chgData name="Fran Foreman" userId="S::esfforeman@glow.gov.uk::fe6e61ef-6616-4964-950d-294ca90507e4" providerId="AD" clId="Web-{9AACDBF9-4988-D1FC-9C1A-B559F3433DE6}" dt="2023-11-24T12:43:18.803" v="113"/>
        <pc:sldMkLst>
          <pc:docMk/>
          <pc:sldMk cId="3004543856" sldId="329"/>
        </pc:sldMkLst>
        <pc:spChg chg="mod">
          <ac:chgData name="Fran Foreman" userId="S::esfforeman@glow.gov.uk::fe6e61ef-6616-4964-950d-294ca90507e4" providerId="AD" clId="Web-{9AACDBF9-4988-D1FC-9C1A-B559F3433DE6}" dt="2023-11-24T12:43:07.490" v="108"/>
          <ac:spMkLst>
            <pc:docMk/>
            <pc:sldMk cId="3004543856" sldId="329"/>
            <ac:spMk id="18" creationId="{00000000-0000-0000-0000-000000000000}"/>
          </ac:spMkLst>
        </pc:spChg>
        <pc:spChg chg="mod">
          <ac:chgData name="Fran Foreman" userId="S::esfforeman@glow.gov.uk::fe6e61ef-6616-4964-950d-294ca90507e4" providerId="AD" clId="Web-{9AACDBF9-4988-D1FC-9C1A-B559F3433DE6}" dt="2023-11-24T12:43:12.147" v="110"/>
          <ac:spMkLst>
            <pc:docMk/>
            <pc:sldMk cId="3004543856" sldId="329"/>
            <ac:spMk id="19" creationId="{00000000-0000-0000-0000-000000000000}"/>
          </ac:spMkLst>
        </pc:spChg>
        <pc:spChg chg="mod">
          <ac:chgData name="Fran Foreman" userId="S::esfforeman@glow.gov.uk::fe6e61ef-6616-4964-950d-294ca90507e4" providerId="AD" clId="Web-{9AACDBF9-4988-D1FC-9C1A-B559F3433DE6}" dt="2023-11-24T12:43:09.959" v="109"/>
          <ac:spMkLst>
            <pc:docMk/>
            <pc:sldMk cId="3004543856" sldId="329"/>
            <ac:spMk id="20" creationId="{00000000-0000-0000-0000-000000000000}"/>
          </ac:spMkLst>
        </pc:spChg>
        <pc:spChg chg="mod">
          <ac:chgData name="Fran Foreman" userId="S::esfforeman@glow.gov.uk::fe6e61ef-6616-4964-950d-294ca90507e4" providerId="AD" clId="Web-{9AACDBF9-4988-D1FC-9C1A-B559F3433DE6}" dt="2023-11-24T12:43:16.756" v="112"/>
          <ac:spMkLst>
            <pc:docMk/>
            <pc:sldMk cId="3004543856" sldId="329"/>
            <ac:spMk id="21" creationId="{00000000-0000-0000-0000-000000000000}"/>
          </ac:spMkLst>
        </pc:spChg>
        <pc:spChg chg="mod">
          <ac:chgData name="Fran Foreman" userId="S::esfforeman@glow.gov.uk::fe6e61ef-6616-4964-950d-294ca90507e4" providerId="AD" clId="Web-{9AACDBF9-4988-D1FC-9C1A-B559F3433DE6}" dt="2023-11-24T12:43:14.772" v="111"/>
          <ac:spMkLst>
            <pc:docMk/>
            <pc:sldMk cId="3004543856" sldId="329"/>
            <ac:spMk id="22" creationId="{00000000-0000-0000-0000-000000000000}"/>
          </ac:spMkLst>
        </pc:spChg>
        <pc:spChg chg="mod">
          <ac:chgData name="Fran Foreman" userId="S::esfforeman@glow.gov.uk::fe6e61ef-6616-4964-950d-294ca90507e4" providerId="AD" clId="Web-{9AACDBF9-4988-D1FC-9C1A-B559F3433DE6}" dt="2023-11-24T12:43:18.803" v="113"/>
          <ac:spMkLst>
            <pc:docMk/>
            <pc:sldMk cId="3004543856" sldId="329"/>
            <ac:spMk id="23" creationId="{00000000-0000-0000-0000-000000000000}"/>
          </ac:spMkLst>
        </pc:spChg>
      </pc:sldChg>
      <pc:sldChg chg="addSp delSp modSp ord delAnim">
        <pc:chgData name="Fran Foreman" userId="S::esfforeman@glow.gov.uk::fe6e61ef-6616-4964-950d-294ca90507e4" providerId="AD" clId="Web-{9AACDBF9-4988-D1FC-9C1A-B559F3433DE6}" dt="2023-11-24T12:42:34.567" v="104" actId="1076"/>
        <pc:sldMkLst>
          <pc:docMk/>
          <pc:sldMk cId="501462812" sldId="2750"/>
        </pc:sldMkLst>
        <pc:spChg chg="add mod">
          <ac:chgData name="Fran Foreman" userId="S::esfforeman@glow.gov.uk::fe6e61ef-6616-4964-950d-294ca90507e4" providerId="AD" clId="Web-{9AACDBF9-4988-D1FC-9C1A-B559F3433DE6}" dt="2023-11-24T12:38:05.638" v="9"/>
          <ac:spMkLst>
            <pc:docMk/>
            <pc:sldMk cId="501462812" sldId="2750"/>
            <ac:spMk id="3" creationId="{0F7D758D-1B0A-AD0B-6A88-C0333CB3C8A4}"/>
          </ac:spMkLst>
        </pc:spChg>
        <pc:spChg chg="del mod">
          <ac:chgData name="Fran Foreman" userId="S::esfforeman@glow.gov.uk::fe6e61ef-6616-4964-950d-294ca90507e4" providerId="AD" clId="Web-{9AACDBF9-4988-D1FC-9C1A-B559F3433DE6}" dt="2023-11-24T12:37:27.747" v="1"/>
          <ac:spMkLst>
            <pc:docMk/>
            <pc:sldMk cId="501462812" sldId="2750"/>
            <ac:spMk id="10" creationId="{2C0E7F6D-05E1-DCA9-A274-049A6B5CC31D}"/>
          </ac:spMkLst>
        </pc:spChg>
        <pc:picChg chg="mod">
          <ac:chgData name="Fran Foreman" userId="S::esfforeman@glow.gov.uk::fe6e61ef-6616-4964-950d-294ca90507e4" providerId="AD" clId="Web-{9AACDBF9-4988-D1FC-9C1A-B559F3433DE6}" dt="2023-11-24T12:42:34.567" v="104" actId="1076"/>
          <ac:picMkLst>
            <pc:docMk/>
            <pc:sldMk cId="501462812" sldId="2750"/>
            <ac:picMk id="2" creationId="{C213D6DB-A1C1-55A6-B413-ED8C3F99296B}"/>
          </ac:picMkLst>
        </pc:picChg>
      </pc:sldChg>
    </pc:docChg>
  </pc:docChgLst>
  <pc:docChgLst>
    <pc:chgData name="Fran Foreman" userId="S::esfforeman@glow.gov.uk::fe6e61ef-6616-4964-950d-294ca90507e4" providerId="AD" clId="Web-{D34057FD-2B8E-E3F6-F4D7-F19765494D07}"/>
    <pc:docChg chg="modSld">
      <pc:chgData name="Fran Foreman" userId="S::esfforeman@glow.gov.uk::fe6e61ef-6616-4964-950d-294ca90507e4" providerId="AD" clId="Web-{D34057FD-2B8E-E3F6-F4D7-F19765494D07}" dt="2023-11-29T06:51:00.153" v="188" actId="1076"/>
      <pc:docMkLst>
        <pc:docMk/>
      </pc:docMkLst>
      <pc:sldChg chg="modSp">
        <pc:chgData name="Fran Foreman" userId="S::esfforeman@glow.gov.uk::fe6e61ef-6616-4964-950d-294ca90507e4" providerId="AD" clId="Web-{D34057FD-2B8E-E3F6-F4D7-F19765494D07}" dt="2023-11-29T06:50:51.841" v="185" actId="1076"/>
        <pc:sldMkLst>
          <pc:docMk/>
          <pc:sldMk cId="3120566257" sldId="283"/>
        </pc:sldMkLst>
        <pc:picChg chg="mod">
          <ac:chgData name="Fran Foreman" userId="S::esfforeman@glow.gov.uk::fe6e61ef-6616-4964-950d-294ca90507e4" providerId="AD" clId="Web-{D34057FD-2B8E-E3F6-F4D7-F19765494D07}" dt="2023-11-29T06:50:51.841" v="185" actId="1076"/>
          <ac:picMkLst>
            <pc:docMk/>
            <pc:sldMk cId="3120566257" sldId="283"/>
            <ac:picMk id="4" creationId="{EDC03E60-FBCC-D065-BA19-B05BFC31859E}"/>
          </ac:picMkLst>
        </pc:picChg>
        <pc:picChg chg="mod">
          <ac:chgData name="Fran Foreman" userId="S::esfforeman@glow.gov.uk::fe6e61ef-6616-4964-950d-294ca90507e4" providerId="AD" clId="Web-{D34057FD-2B8E-E3F6-F4D7-F19765494D07}" dt="2023-11-29T06:50:33.293" v="182" actId="1076"/>
          <ac:picMkLst>
            <pc:docMk/>
            <pc:sldMk cId="3120566257" sldId="283"/>
            <ac:picMk id="6" creationId="{CF43DA6C-E915-B7DF-4D4C-797DEEB3D647}"/>
          </ac:picMkLst>
        </pc:picChg>
      </pc:sldChg>
      <pc:sldChg chg="addSp delSp modSp">
        <pc:chgData name="Fran Foreman" userId="S::esfforeman@glow.gov.uk::fe6e61ef-6616-4964-950d-294ca90507e4" providerId="AD" clId="Web-{D34057FD-2B8E-E3F6-F4D7-F19765494D07}" dt="2023-11-29T06:36:41.929" v="73" actId="20577"/>
        <pc:sldMkLst>
          <pc:docMk/>
          <pc:sldMk cId="40050982" sldId="286"/>
        </pc:sldMkLst>
        <pc:spChg chg="mod">
          <ac:chgData name="Fran Foreman" userId="S::esfforeman@glow.gov.uk::fe6e61ef-6616-4964-950d-294ca90507e4" providerId="AD" clId="Web-{D34057FD-2B8E-E3F6-F4D7-F19765494D07}" dt="2023-11-29T06:36:34.178" v="70" actId="1076"/>
          <ac:spMkLst>
            <pc:docMk/>
            <pc:sldMk cId="40050982" sldId="286"/>
            <ac:spMk id="3" creationId="{00000000-0000-0000-0000-000000000000}"/>
          </ac:spMkLst>
        </pc:spChg>
        <pc:spChg chg="mod">
          <ac:chgData name="Fran Foreman" userId="S::esfforeman@glow.gov.uk::fe6e61ef-6616-4964-950d-294ca90507e4" providerId="AD" clId="Web-{D34057FD-2B8E-E3F6-F4D7-F19765494D07}" dt="2023-11-29T06:36:41.929" v="73" actId="20577"/>
          <ac:spMkLst>
            <pc:docMk/>
            <pc:sldMk cId="40050982" sldId="286"/>
            <ac:spMk id="4" creationId="{908B858D-62E5-71FF-DC10-C54627147E76}"/>
          </ac:spMkLst>
        </pc:spChg>
        <pc:spChg chg="add del mod">
          <ac:chgData name="Fran Foreman" userId="S::esfforeman@glow.gov.uk::fe6e61ef-6616-4964-950d-294ca90507e4" providerId="AD" clId="Web-{D34057FD-2B8E-E3F6-F4D7-F19765494D07}" dt="2023-11-29T06:34:36.519" v="48"/>
          <ac:spMkLst>
            <pc:docMk/>
            <pc:sldMk cId="40050982" sldId="286"/>
            <ac:spMk id="5" creationId="{F62BD6F0-1917-EBFD-4CD2-6BA836507116}"/>
          </ac:spMkLst>
        </pc:spChg>
        <pc:spChg chg="del mod">
          <ac:chgData name="Fran Foreman" userId="S::esfforeman@glow.gov.uk::fe6e61ef-6616-4964-950d-294ca90507e4" providerId="AD" clId="Web-{D34057FD-2B8E-E3F6-F4D7-F19765494D07}" dt="2023-11-29T06:34:13.753" v="41"/>
          <ac:spMkLst>
            <pc:docMk/>
            <pc:sldMk cId="40050982" sldId="286"/>
            <ac:spMk id="6" creationId="{00000000-0000-0000-0000-000000000000}"/>
          </ac:spMkLst>
        </pc:spChg>
        <pc:spChg chg="add mod">
          <ac:chgData name="Fran Foreman" userId="S::esfforeman@glow.gov.uk::fe6e61ef-6616-4964-950d-294ca90507e4" providerId="AD" clId="Web-{D34057FD-2B8E-E3F6-F4D7-F19765494D07}" dt="2023-11-29T06:36:27.241" v="68" actId="20577"/>
          <ac:spMkLst>
            <pc:docMk/>
            <pc:sldMk cId="40050982" sldId="286"/>
            <ac:spMk id="7" creationId="{AB30F1FA-C53B-2DD5-BB00-E8935E53B67A}"/>
          </ac:spMkLst>
        </pc:spChg>
        <pc:spChg chg="add del mod">
          <ac:chgData name="Fran Foreman" userId="S::esfforeman@glow.gov.uk::fe6e61ef-6616-4964-950d-294ca90507e4" providerId="AD" clId="Web-{D34057FD-2B8E-E3F6-F4D7-F19765494D07}" dt="2023-11-29T06:35:33.005" v="62"/>
          <ac:spMkLst>
            <pc:docMk/>
            <pc:sldMk cId="40050982" sldId="286"/>
            <ac:spMk id="8" creationId="{E80A8310-7F32-58C6-F59E-E0EC91A10A1F}"/>
          </ac:spMkLst>
        </pc:spChg>
        <pc:spChg chg="add del">
          <ac:chgData name="Fran Foreman" userId="S::esfforeman@glow.gov.uk::fe6e61ef-6616-4964-950d-294ca90507e4" providerId="AD" clId="Web-{D34057FD-2B8E-E3F6-F4D7-F19765494D07}" dt="2023-11-29T06:35:30.427" v="61"/>
          <ac:spMkLst>
            <pc:docMk/>
            <pc:sldMk cId="40050982" sldId="286"/>
            <ac:spMk id="9" creationId="{08AE881E-06BA-BB38-DF63-9C4B35D806EF}"/>
          </ac:spMkLst>
        </pc:spChg>
        <pc:spChg chg="mod">
          <ac:chgData name="Fran Foreman" userId="S::esfforeman@glow.gov.uk::fe6e61ef-6616-4964-950d-294ca90507e4" providerId="AD" clId="Web-{D34057FD-2B8E-E3F6-F4D7-F19765494D07}" dt="2023-11-29T06:36:29.397" v="69" actId="1076"/>
          <ac:spMkLst>
            <pc:docMk/>
            <pc:sldMk cId="40050982" sldId="286"/>
            <ac:spMk id="19" creationId="{00000000-0000-0000-0000-000000000000}"/>
          </ac:spMkLst>
        </pc:spChg>
      </pc:sldChg>
      <pc:sldChg chg="modSp">
        <pc:chgData name="Fran Foreman" userId="S::esfforeman@glow.gov.uk::fe6e61ef-6616-4964-950d-294ca90507e4" providerId="AD" clId="Web-{D34057FD-2B8E-E3F6-F4D7-F19765494D07}" dt="2023-11-29T06:45:33.630" v="146"/>
        <pc:sldMkLst>
          <pc:docMk/>
          <pc:sldMk cId="1093350384" sldId="297"/>
        </pc:sldMkLst>
        <pc:spChg chg="mod">
          <ac:chgData name="Fran Foreman" userId="S::esfforeman@glow.gov.uk::fe6e61ef-6616-4964-950d-294ca90507e4" providerId="AD" clId="Web-{D34057FD-2B8E-E3F6-F4D7-F19765494D07}" dt="2023-11-29T06:41:06.389" v="107" actId="20577"/>
          <ac:spMkLst>
            <pc:docMk/>
            <pc:sldMk cId="1093350384" sldId="297"/>
            <ac:spMk id="4" creationId="{00000000-0000-0000-0000-000000000000}"/>
          </ac:spMkLst>
        </pc:spChg>
        <pc:spChg chg="mod">
          <ac:chgData name="Fran Foreman" userId="S::esfforeman@glow.gov.uk::fe6e61ef-6616-4964-950d-294ca90507e4" providerId="AD" clId="Web-{D34057FD-2B8E-E3F6-F4D7-F19765494D07}" dt="2023-11-29T06:38:02.478" v="85" actId="20577"/>
          <ac:spMkLst>
            <pc:docMk/>
            <pc:sldMk cId="1093350384" sldId="297"/>
            <ac:spMk id="5" creationId="{00000000-0000-0000-0000-000000000000}"/>
          </ac:spMkLst>
        </pc:spChg>
        <pc:spChg chg="mod">
          <ac:chgData name="Fran Foreman" userId="S::esfforeman@glow.gov.uk::fe6e61ef-6616-4964-950d-294ca90507e4" providerId="AD" clId="Web-{D34057FD-2B8E-E3F6-F4D7-F19765494D07}" dt="2023-11-29T06:41:13.295" v="108" actId="20577"/>
          <ac:spMkLst>
            <pc:docMk/>
            <pc:sldMk cId="1093350384" sldId="297"/>
            <ac:spMk id="6" creationId="{00000000-0000-0000-0000-000000000000}"/>
          </ac:spMkLst>
        </pc:spChg>
        <pc:spChg chg="mod">
          <ac:chgData name="Fran Foreman" userId="S::esfforeman@glow.gov.uk::fe6e61ef-6616-4964-950d-294ca90507e4" providerId="AD" clId="Web-{D34057FD-2B8E-E3F6-F4D7-F19765494D07}" dt="2023-11-29T06:37:42.415" v="80" actId="20577"/>
          <ac:spMkLst>
            <pc:docMk/>
            <pc:sldMk cId="1093350384" sldId="297"/>
            <ac:spMk id="7" creationId="{00000000-0000-0000-0000-000000000000}"/>
          </ac:spMkLst>
        </pc:spChg>
        <pc:spChg chg="mod">
          <ac:chgData name="Fran Foreman" userId="S::esfforeman@glow.gov.uk::fe6e61ef-6616-4964-950d-294ca90507e4" providerId="AD" clId="Web-{D34057FD-2B8E-E3F6-F4D7-F19765494D07}" dt="2023-11-29T06:41:27.436" v="110" actId="20577"/>
          <ac:spMkLst>
            <pc:docMk/>
            <pc:sldMk cId="1093350384" sldId="297"/>
            <ac:spMk id="8" creationId="{00000000-0000-0000-0000-000000000000}"/>
          </ac:spMkLst>
        </pc:spChg>
        <pc:spChg chg="mod">
          <ac:chgData name="Fran Foreman" userId="S::esfforeman@glow.gov.uk::fe6e61ef-6616-4964-950d-294ca90507e4" providerId="AD" clId="Web-{D34057FD-2B8E-E3F6-F4D7-F19765494D07}" dt="2023-11-29T06:37:54.837" v="83" actId="20577"/>
          <ac:spMkLst>
            <pc:docMk/>
            <pc:sldMk cId="1093350384" sldId="297"/>
            <ac:spMk id="9" creationId="{00000000-0000-0000-0000-000000000000}"/>
          </ac:spMkLst>
        </pc:spChg>
        <pc:spChg chg="mod">
          <ac:chgData name="Fran Foreman" userId="S::esfforeman@glow.gov.uk::fe6e61ef-6616-4964-950d-294ca90507e4" providerId="AD" clId="Web-{D34057FD-2B8E-E3F6-F4D7-F19765494D07}" dt="2023-11-29T06:41:19.201" v="109" actId="20577"/>
          <ac:spMkLst>
            <pc:docMk/>
            <pc:sldMk cId="1093350384" sldId="297"/>
            <ac:spMk id="10" creationId="{00000000-0000-0000-0000-000000000000}"/>
          </ac:spMkLst>
        </pc:spChg>
        <pc:spChg chg="mod">
          <ac:chgData name="Fran Foreman" userId="S::esfforeman@glow.gov.uk::fe6e61ef-6616-4964-950d-294ca90507e4" providerId="AD" clId="Web-{D34057FD-2B8E-E3F6-F4D7-F19765494D07}" dt="2023-11-29T06:37:26.227" v="77" actId="20577"/>
          <ac:spMkLst>
            <pc:docMk/>
            <pc:sldMk cId="1093350384" sldId="297"/>
            <ac:spMk id="11" creationId="{00000000-0000-0000-0000-000000000000}"/>
          </ac:spMkLst>
        </pc:spChg>
        <pc:spChg chg="mod">
          <ac:chgData name="Fran Foreman" userId="S::esfforeman@glow.gov.uk::fe6e61ef-6616-4964-950d-294ca90507e4" providerId="AD" clId="Web-{D34057FD-2B8E-E3F6-F4D7-F19765494D07}" dt="2023-11-29T06:40:30.200" v="99"/>
          <ac:spMkLst>
            <pc:docMk/>
            <pc:sldMk cId="1093350384" sldId="297"/>
            <ac:spMk id="12" creationId="{00000000-0000-0000-0000-000000000000}"/>
          </ac:spMkLst>
        </pc:spChg>
        <pc:spChg chg="mod">
          <ac:chgData name="Fran Foreman" userId="S::esfforeman@glow.gov.uk::fe6e61ef-6616-4964-950d-294ca90507e4" providerId="AD" clId="Web-{D34057FD-2B8E-E3F6-F4D7-F19765494D07}" dt="2023-11-29T06:37:21.789" v="76" actId="20577"/>
          <ac:spMkLst>
            <pc:docMk/>
            <pc:sldMk cId="1093350384" sldId="297"/>
            <ac:spMk id="13" creationId="{00000000-0000-0000-0000-000000000000}"/>
          </ac:spMkLst>
        </pc:spChg>
        <pc:spChg chg="mod">
          <ac:chgData name="Fran Foreman" userId="S::esfforeman@glow.gov.uk::fe6e61ef-6616-4964-950d-294ca90507e4" providerId="AD" clId="Web-{D34057FD-2B8E-E3F6-F4D7-F19765494D07}" dt="2023-11-29T06:41:32.530" v="111" actId="20577"/>
          <ac:spMkLst>
            <pc:docMk/>
            <pc:sldMk cId="1093350384" sldId="297"/>
            <ac:spMk id="14" creationId="{00000000-0000-0000-0000-000000000000}"/>
          </ac:spMkLst>
        </pc:spChg>
        <pc:spChg chg="mod">
          <ac:chgData name="Fran Foreman" userId="S::esfforeman@glow.gov.uk::fe6e61ef-6616-4964-950d-294ca90507e4" providerId="AD" clId="Web-{D34057FD-2B8E-E3F6-F4D7-F19765494D07}" dt="2023-11-29T06:44:36.316" v="140"/>
          <ac:spMkLst>
            <pc:docMk/>
            <pc:sldMk cId="1093350384" sldId="297"/>
            <ac:spMk id="15" creationId="{00000000-0000-0000-0000-000000000000}"/>
          </ac:spMkLst>
        </pc:spChg>
        <pc:spChg chg="mod">
          <ac:chgData name="Fran Foreman" userId="S::esfforeman@glow.gov.uk::fe6e61ef-6616-4964-950d-294ca90507e4" providerId="AD" clId="Web-{D34057FD-2B8E-E3F6-F4D7-F19765494D07}" dt="2023-11-29T06:45:33.630" v="146"/>
          <ac:spMkLst>
            <pc:docMk/>
            <pc:sldMk cId="1093350384" sldId="297"/>
            <ac:spMk id="16" creationId="{00000000-0000-0000-0000-000000000000}"/>
          </ac:spMkLst>
        </pc:spChg>
        <pc:spChg chg="mod">
          <ac:chgData name="Fran Foreman" userId="S::esfforeman@glow.gov.uk::fe6e61ef-6616-4964-950d-294ca90507e4" providerId="AD" clId="Web-{D34057FD-2B8E-E3F6-F4D7-F19765494D07}" dt="2023-11-29T06:43:27.079" v="133" actId="20577"/>
          <ac:spMkLst>
            <pc:docMk/>
            <pc:sldMk cId="1093350384" sldId="297"/>
            <ac:spMk id="26" creationId="{00000000-0000-0000-0000-000000000000}"/>
          </ac:spMkLst>
        </pc:spChg>
        <pc:grpChg chg="mod">
          <ac:chgData name="Fran Foreman" userId="S::esfforeman@glow.gov.uk::fe6e61ef-6616-4964-950d-294ca90507e4" providerId="AD" clId="Web-{D34057FD-2B8E-E3F6-F4D7-F19765494D07}" dt="2023-11-29T06:37:58.243" v="84" actId="1076"/>
          <ac:grpSpMkLst>
            <pc:docMk/>
            <pc:sldMk cId="1093350384" sldId="297"/>
            <ac:grpSpMk id="27" creationId="{D72171B4-471D-F04A-FEDA-970FADE5E944}"/>
          </ac:grpSpMkLst>
        </pc:grpChg>
      </pc:sldChg>
      <pc:sldChg chg="modSp">
        <pc:chgData name="Fran Foreman" userId="S::esfforeman@glow.gov.uk::fe6e61ef-6616-4964-950d-294ca90507e4" providerId="AD" clId="Web-{D34057FD-2B8E-E3F6-F4D7-F19765494D07}" dt="2023-11-29T06:45:47.192" v="148" actId="1076"/>
        <pc:sldMkLst>
          <pc:docMk/>
          <pc:sldMk cId="58252378" sldId="298"/>
        </pc:sldMkLst>
        <pc:spChg chg="mod">
          <ac:chgData name="Fran Foreman" userId="S::esfforeman@glow.gov.uk::fe6e61ef-6616-4964-950d-294ca90507e4" providerId="AD" clId="Web-{D34057FD-2B8E-E3F6-F4D7-F19765494D07}" dt="2023-11-29T06:45:47.192" v="148" actId="1076"/>
          <ac:spMkLst>
            <pc:docMk/>
            <pc:sldMk cId="58252378" sldId="298"/>
            <ac:spMk id="3" creationId="{00000000-0000-0000-0000-000000000000}"/>
          </ac:spMkLst>
        </pc:spChg>
        <pc:picChg chg="mod">
          <ac:chgData name="Fran Foreman" userId="S::esfforeman@glow.gov.uk::fe6e61ef-6616-4964-950d-294ca90507e4" providerId="AD" clId="Web-{D34057FD-2B8E-E3F6-F4D7-F19765494D07}" dt="2023-11-29T06:45:44.536" v="147" actId="1076"/>
          <ac:picMkLst>
            <pc:docMk/>
            <pc:sldMk cId="58252378" sldId="298"/>
            <ac:picMk id="16" creationId="{00000000-0000-0000-0000-000000000000}"/>
          </ac:picMkLst>
        </pc:picChg>
      </pc:sldChg>
      <pc:sldChg chg="modSp">
        <pc:chgData name="Fran Foreman" userId="S::esfforeman@glow.gov.uk::fe6e61ef-6616-4964-950d-294ca90507e4" providerId="AD" clId="Web-{D34057FD-2B8E-E3F6-F4D7-F19765494D07}" dt="2023-11-29T06:46:41.069" v="155" actId="1076"/>
        <pc:sldMkLst>
          <pc:docMk/>
          <pc:sldMk cId="3497055826" sldId="299"/>
        </pc:sldMkLst>
        <pc:spChg chg="mod">
          <ac:chgData name="Fran Foreman" userId="S::esfforeman@glow.gov.uk::fe6e61ef-6616-4964-950d-294ca90507e4" providerId="AD" clId="Web-{D34057FD-2B8E-E3F6-F4D7-F19765494D07}" dt="2023-11-29T06:46:41.069" v="155" actId="1076"/>
          <ac:spMkLst>
            <pc:docMk/>
            <pc:sldMk cId="3497055826" sldId="299"/>
            <ac:spMk id="6" creationId="{00000000-0000-0000-0000-000000000000}"/>
          </ac:spMkLst>
        </pc:spChg>
        <pc:picChg chg="mod">
          <ac:chgData name="Fran Foreman" userId="S::esfforeman@glow.gov.uk::fe6e61ef-6616-4964-950d-294ca90507e4" providerId="AD" clId="Web-{D34057FD-2B8E-E3F6-F4D7-F19765494D07}" dt="2023-11-29T06:46:20.553" v="152" actId="1076"/>
          <ac:picMkLst>
            <pc:docMk/>
            <pc:sldMk cId="3497055826" sldId="299"/>
            <ac:picMk id="4" creationId="{2298B963-ABAA-FEBB-FF61-72CE919AF385}"/>
          </ac:picMkLst>
        </pc:picChg>
        <pc:picChg chg="mod">
          <ac:chgData name="Fran Foreman" userId="S::esfforeman@glow.gov.uk::fe6e61ef-6616-4964-950d-294ca90507e4" providerId="AD" clId="Web-{D34057FD-2B8E-E3F6-F4D7-F19765494D07}" dt="2023-11-29T06:46:22.224" v="153" actId="1076"/>
          <ac:picMkLst>
            <pc:docMk/>
            <pc:sldMk cId="3497055826" sldId="299"/>
            <ac:picMk id="11" creationId="{00000000-0000-0000-0000-000000000000}"/>
          </ac:picMkLst>
        </pc:picChg>
      </pc:sldChg>
      <pc:sldChg chg="modSp">
        <pc:chgData name="Fran Foreman" userId="S::esfforeman@glow.gov.uk::fe6e61ef-6616-4964-950d-294ca90507e4" providerId="AD" clId="Web-{D34057FD-2B8E-E3F6-F4D7-F19765494D07}" dt="2023-11-29T06:49:16.088" v="170" actId="20577"/>
        <pc:sldMkLst>
          <pc:docMk/>
          <pc:sldMk cId="2764195897" sldId="304"/>
        </pc:sldMkLst>
        <pc:spChg chg="mod">
          <ac:chgData name="Fran Foreman" userId="S::esfforeman@glow.gov.uk::fe6e61ef-6616-4964-950d-294ca90507e4" providerId="AD" clId="Web-{D34057FD-2B8E-E3F6-F4D7-F19765494D07}" dt="2023-11-29T06:49:16.088" v="170" actId="20577"/>
          <ac:spMkLst>
            <pc:docMk/>
            <pc:sldMk cId="2764195897" sldId="304"/>
            <ac:spMk id="6" creationId="{00000000-0000-0000-0000-000000000000}"/>
          </ac:spMkLst>
        </pc:spChg>
        <pc:picChg chg="mod">
          <ac:chgData name="Fran Foreman" userId="S::esfforeman@glow.gov.uk::fe6e61ef-6616-4964-950d-294ca90507e4" providerId="AD" clId="Web-{D34057FD-2B8E-E3F6-F4D7-F19765494D07}" dt="2023-11-29T06:47:47.273" v="163" actId="1076"/>
          <ac:picMkLst>
            <pc:docMk/>
            <pc:sldMk cId="2764195897" sldId="304"/>
            <ac:picMk id="4" creationId="{166D22F7-3ECE-D4FB-61C5-32E978667BAB}"/>
          </ac:picMkLst>
        </pc:picChg>
      </pc:sldChg>
      <pc:sldChg chg="modSp">
        <pc:chgData name="Fran Foreman" userId="S::esfforeman@glow.gov.uk::fe6e61ef-6616-4964-950d-294ca90507e4" providerId="AD" clId="Web-{D34057FD-2B8E-E3F6-F4D7-F19765494D07}" dt="2023-11-29T06:48:25.494" v="168" actId="20577"/>
        <pc:sldMkLst>
          <pc:docMk/>
          <pc:sldMk cId="2714963014" sldId="307"/>
        </pc:sldMkLst>
        <pc:spChg chg="mod">
          <ac:chgData name="Fran Foreman" userId="S::esfforeman@glow.gov.uk::fe6e61ef-6616-4964-950d-294ca90507e4" providerId="AD" clId="Web-{D34057FD-2B8E-E3F6-F4D7-F19765494D07}" dt="2023-11-29T06:48:25.494" v="168" actId="20577"/>
          <ac:spMkLst>
            <pc:docMk/>
            <pc:sldMk cId="2714963014" sldId="307"/>
            <ac:spMk id="6" creationId="{00000000-0000-0000-0000-000000000000}"/>
          </ac:spMkLst>
        </pc:spChg>
        <pc:picChg chg="mod">
          <ac:chgData name="Fran Foreman" userId="S::esfforeman@glow.gov.uk::fe6e61ef-6616-4964-950d-294ca90507e4" providerId="AD" clId="Web-{D34057FD-2B8E-E3F6-F4D7-F19765494D07}" dt="2023-11-29T06:47:50.430" v="164" actId="1076"/>
          <ac:picMkLst>
            <pc:docMk/>
            <pc:sldMk cId="2714963014" sldId="307"/>
            <ac:picMk id="4" creationId="{207A9D01-D717-76DB-2E61-F72DB68BC18B}"/>
          </ac:picMkLst>
        </pc:picChg>
        <pc:picChg chg="mod">
          <ac:chgData name="Fran Foreman" userId="S::esfforeman@glow.gov.uk::fe6e61ef-6616-4964-950d-294ca90507e4" providerId="AD" clId="Web-{D34057FD-2B8E-E3F6-F4D7-F19765494D07}" dt="2023-11-29T06:47:54.039" v="165" actId="1076"/>
          <ac:picMkLst>
            <pc:docMk/>
            <pc:sldMk cId="2714963014" sldId="307"/>
            <ac:picMk id="9" creationId="{00000000-0000-0000-0000-000000000000}"/>
          </ac:picMkLst>
        </pc:picChg>
      </pc:sldChg>
      <pc:sldChg chg="modSp">
        <pc:chgData name="Fran Foreman" userId="S::esfforeman@glow.gov.uk::fe6e61ef-6616-4964-950d-294ca90507e4" providerId="AD" clId="Web-{D34057FD-2B8E-E3F6-F4D7-F19765494D07}" dt="2023-11-29T06:50:44.325" v="184" actId="1076"/>
        <pc:sldMkLst>
          <pc:docMk/>
          <pc:sldMk cId="281681158" sldId="310"/>
        </pc:sldMkLst>
        <pc:picChg chg="mod">
          <ac:chgData name="Fran Foreman" userId="S::esfforeman@glow.gov.uk::fe6e61ef-6616-4964-950d-294ca90507e4" providerId="AD" clId="Web-{D34057FD-2B8E-E3F6-F4D7-F19765494D07}" dt="2023-11-29T06:50:44.325" v="184" actId="1076"/>
          <ac:picMkLst>
            <pc:docMk/>
            <pc:sldMk cId="281681158" sldId="310"/>
            <ac:picMk id="4" creationId="{EA91DEE2-55C0-DC41-DA34-912A9E2F9EF3}"/>
          </ac:picMkLst>
        </pc:picChg>
      </pc:sldChg>
      <pc:sldChg chg="addSp delSp modSp">
        <pc:chgData name="Fran Foreman" userId="S::esfforeman@glow.gov.uk::fe6e61ef-6616-4964-950d-294ca90507e4" providerId="AD" clId="Web-{D34057FD-2B8E-E3F6-F4D7-F19765494D07}" dt="2023-11-29T06:33:54.285" v="38"/>
        <pc:sldMkLst>
          <pc:docMk/>
          <pc:sldMk cId="3400538165" sldId="315"/>
        </pc:sldMkLst>
        <pc:spChg chg="add mod">
          <ac:chgData name="Fran Foreman" userId="S::esfforeman@glow.gov.uk::fe6e61ef-6616-4964-950d-294ca90507e4" providerId="AD" clId="Web-{D34057FD-2B8E-E3F6-F4D7-F19765494D07}" dt="2023-11-29T06:31:08.420" v="25" actId="20577"/>
          <ac:spMkLst>
            <pc:docMk/>
            <pc:sldMk cId="3400538165" sldId="315"/>
            <ac:spMk id="2" creationId="{468D687B-7232-E1F3-8CB9-6869F4575DC0}"/>
          </ac:spMkLst>
        </pc:spChg>
        <pc:spChg chg="del mod">
          <ac:chgData name="Fran Foreman" userId="S::esfforeman@glow.gov.uk::fe6e61ef-6616-4964-950d-294ca90507e4" providerId="AD" clId="Web-{D34057FD-2B8E-E3F6-F4D7-F19765494D07}" dt="2023-11-29T06:30:18.185" v="12"/>
          <ac:spMkLst>
            <pc:docMk/>
            <pc:sldMk cId="3400538165" sldId="315"/>
            <ac:spMk id="3" creationId="{00000000-0000-0000-0000-000000000000}"/>
          </ac:spMkLst>
        </pc:spChg>
        <pc:spChg chg="del mod">
          <ac:chgData name="Fran Foreman" userId="S::esfforeman@glow.gov.uk::fe6e61ef-6616-4964-950d-294ca90507e4" providerId="AD" clId="Web-{D34057FD-2B8E-E3F6-F4D7-F19765494D07}" dt="2023-11-29T06:30:05.559" v="8"/>
          <ac:spMkLst>
            <pc:docMk/>
            <pc:sldMk cId="3400538165" sldId="315"/>
            <ac:spMk id="4" creationId="{A85EB2C5-E36B-C53F-279B-C946E742CE49}"/>
          </ac:spMkLst>
        </pc:spChg>
        <pc:spChg chg="add mod">
          <ac:chgData name="Fran Foreman" userId="S::esfforeman@glow.gov.uk::fe6e61ef-6616-4964-950d-294ca90507e4" providerId="AD" clId="Web-{D34057FD-2B8E-E3F6-F4D7-F19765494D07}" dt="2023-11-29T06:31:32.343" v="27" actId="20577"/>
          <ac:spMkLst>
            <pc:docMk/>
            <pc:sldMk cId="3400538165" sldId="315"/>
            <ac:spMk id="6" creationId="{46E66EC4-47AB-C3D2-7C74-B676E3E49F63}"/>
          </ac:spMkLst>
        </pc:spChg>
        <pc:spChg chg="mod">
          <ac:chgData name="Fran Foreman" userId="S::esfforeman@glow.gov.uk::fe6e61ef-6616-4964-950d-294ca90507e4" providerId="AD" clId="Web-{D34057FD-2B8E-E3F6-F4D7-F19765494D07}" dt="2023-11-29T06:33:34.190" v="36"/>
          <ac:spMkLst>
            <pc:docMk/>
            <pc:sldMk cId="3400538165" sldId="315"/>
            <ac:spMk id="7" creationId="{43062C6E-708A-CBEF-9DAF-2E1B5A880223}"/>
          </ac:spMkLst>
        </pc:spChg>
        <pc:spChg chg="mod">
          <ac:chgData name="Fran Foreman" userId="S::esfforeman@glow.gov.uk::fe6e61ef-6616-4964-950d-294ca90507e4" providerId="AD" clId="Web-{D34057FD-2B8E-E3F6-F4D7-F19765494D07}" dt="2023-11-29T06:33:54.285" v="38"/>
          <ac:spMkLst>
            <pc:docMk/>
            <pc:sldMk cId="3400538165" sldId="315"/>
            <ac:spMk id="9" creationId="{DAA63E63-B156-3341-D78B-8F67C2037764}"/>
          </ac:spMkLst>
        </pc:spChg>
        <pc:picChg chg="mod">
          <ac:chgData name="Fran Foreman" userId="S::esfforeman@glow.gov.uk::fe6e61ef-6616-4964-950d-294ca90507e4" providerId="AD" clId="Web-{D34057FD-2B8E-E3F6-F4D7-F19765494D07}" dt="2023-11-29T06:29:33.621" v="0" actId="1076"/>
          <ac:picMkLst>
            <pc:docMk/>
            <pc:sldMk cId="3400538165" sldId="315"/>
            <ac:picMk id="5" creationId="{E5497B6D-A063-385C-2CBC-2357DEB335FF}"/>
          </ac:picMkLst>
        </pc:picChg>
      </pc:sldChg>
      <pc:sldChg chg="modSp">
        <pc:chgData name="Fran Foreman" userId="S::esfforeman@glow.gov.uk::fe6e61ef-6616-4964-950d-294ca90507e4" providerId="AD" clId="Web-{D34057FD-2B8E-E3F6-F4D7-F19765494D07}" dt="2023-11-29T06:49:26.713" v="171" actId="1076"/>
        <pc:sldMkLst>
          <pc:docMk/>
          <pc:sldMk cId="2799651432" sldId="321"/>
        </pc:sldMkLst>
        <pc:picChg chg="mod">
          <ac:chgData name="Fran Foreman" userId="S::esfforeman@glow.gov.uk::fe6e61ef-6616-4964-950d-294ca90507e4" providerId="AD" clId="Web-{D34057FD-2B8E-E3F6-F4D7-F19765494D07}" dt="2023-11-29T06:49:26.713" v="171" actId="1076"/>
          <ac:picMkLst>
            <pc:docMk/>
            <pc:sldMk cId="2799651432" sldId="321"/>
            <ac:picMk id="4" creationId="{FA9BEEFF-38B2-CE20-9335-2C8498053202}"/>
          </ac:picMkLst>
        </pc:picChg>
      </pc:sldChg>
      <pc:sldChg chg="modSp">
        <pc:chgData name="Fran Foreman" userId="S::esfforeman@glow.gov.uk::fe6e61ef-6616-4964-950d-294ca90507e4" providerId="AD" clId="Web-{D34057FD-2B8E-E3F6-F4D7-F19765494D07}" dt="2023-11-29T06:49:29.917" v="172" actId="1076"/>
        <pc:sldMkLst>
          <pc:docMk/>
          <pc:sldMk cId="3775720027" sldId="325"/>
        </pc:sldMkLst>
        <pc:picChg chg="mod">
          <ac:chgData name="Fran Foreman" userId="S::esfforeman@glow.gov.uk::fe6e61ef-6616-4964-950d-294ca90507e4" providerId="AD" clId="Web-{D34057FD-2B8E-E3F6-F4D7-F19765494D07}" dt="2023-11-29T06:49:29.917" v="172" actId="1076"/>
          <ac:picMkLst>
            <pc:docMk/>
            <pc:sldMk cId="3775720027" sldId="325"/>
            <ac:picMk id="4" creationId="{4DDFABB5-A96D-1CE0-6789-5B88A1AEE187}"/>
          </ac:picMkLst>
        </pc:picChg>
      </pc:sldChg>
      <pc:sldChg chg="modSp">
        <pc:chgData name="Fran Foreman" userId="S::esfforeman@glow.gov.uk::fe6e61ef-6616-4964-950d-294ca90507e4" providerId="AD" clId="Web-{D34057FD-2B8E-E3F6-F4D7-F19765494D07}" dt="2023-11-29T06:50:17.230" v="181" actId="20577"/>
        <pc:sldMkLst>
          <pc:docMk/>
          <pc:sldMk cId="3004543856" sldId="329"/>
        </pc:sldMkLst>
        <pc:spChg chg="mod">
          <ac:chgData name="Fran Foreman" userId="S::esfforeman@glow.gov.uk::fe6e61ef-6616-4964-950d-294ca90507e4" providerId="AD" clId="Web-{D34057FD-2B8E-E3F6-F4D7-F19765494D07}" dt="2023-11-29T06:49:51.620" v="177" actId="1076"/>
          <ac:spMkLst>
            <pc:docMk/>
            <pc:sldMk cId="3004543856" sldId="329"/>
            <ac:spMk id="2" creationId="{00000000-0000-0000-0000-000000000000}"/>
          </ac:spMkLst>
        </pc:spChg>
        <pc:spChg chg="mod">
          <ac:chgData name="Fran Foreman" userId="S::esfforeman@glow.gov.uk::fe6e61ef-6616-4964-950d-294ca90507e4" providerId="AD" clId="Web-{D34057FD-2B8E-E3F6-F4D7-F19765494D07}" dt="2023-11-29T06:50:17.230" v="181" actId="20577"/>
          <ac:spMkLst>
            <pc:docMk/>
            <pc:sldMk cId="3004543856" sldId="329"/>
            <ac:spMk id="4" creationId="{00000000-0000-0000-0000-000000000000}"/>
          </ac:spMkLst>
        </pc:spChg>
        <pc:picChg chg="mod">
          <ac:chgData name="Fran Foreman" userId="S::esfforeman@glow.gov.uk::fe6e61ef-6616-4964-950d-294ca90507e4" providerId="AD" clId="Web-{D34057FD-2B8E-E3F6-F4D7-F19765494D07}" dt="2023-11-29T06:49:54.136" v="178" actId="1076"/>
          <ac:picMkLst>
            <pc:docMk/>
            <pc:sldMk cId="3004543856" sldId="329"/>
            <ac:picMk id="6" creationId="{EDEF381E-E2C3-1C3F-F322-CFD578BACC59}"/>
          </ac:picMkLst>
        </pc:picChg>
      </pc:sldChg>
      <pc:sldChg chg="modSp">
        <pc:chgData name="Fran Foreman" userId="S::esfforeman@glow.gov.uk::fe6e61ef-6616-4964-950d-294ca90507e4" providerId="AD" clId="Web-{D34057FD-2B8E-E3F6-F4D7-F19765494D07}" dt="2023-11-29T06:50:55.950" v="187" actId="1076"/>
        <pc:sldMkLst>
          <pc:docMk/>
          <pc:sldMk cId="3536053809" sldId="379"/>
        </pc:sldMkLst>
        <pc:picChg chg="mod">
          <ac:chgData name="Fran Foreman" userId="S::esfforeman@glow.gov.uk::fe6e61ef-6616-4964-950d-294ca90507e4" providerId="AD" clId="Web-{D34057FD-2B8E-E3F6-F4D7-F19765494D07}" dt="2023-11-29T06:50:55.950" v="187" actId="1076"/>
          <ac:picMkLst>
            <pc:docMk/>
            <pc:sldMk cId="3536053809" sldId="379"/>
            <ac:picMk id="5" creationId="{FDFE8CB0-DB68-8744-1BDF-01D0A9B26960}"/>
          </ac:picMkLst>
        </pc:picChg>
      </pc:sldChg>
      <pc:sldChg chg="modSp">
        <pc:chgData name="Fran Foreman" userId="S::esfforeman@glow.gov.uk::fe6e61ef-6616-4964-950d-294ca90507e4" providerId="AD" clId="Web-{D34057FD-2B8E-E3F6-F4D7-F19765494D07}" dt="2023-11-29T06:47:43.914" v="162" actId="1076"/>
        <pc:sldMkLst>
          <pc:docMk/>
          <pc:sldMk cId="2853463381" sldId="2758"/>
        </pc:sldMkLst>
        <pc:spChg chg="mod">
          <ac:chgData name="Fran Foreman" userId="S::esfforeman@glow.gov.uk::fe6e61ef-6616-4964-950d-294ca90507e4" providerId="AD" clId="Web-{D34057FD-2B8E-E3F6-F4D7-F19765494D07}" dt="2023-11-29T06:47:16.413" v="159" actId="20577"/>
          <ac:spMkLst>
            <pc:docMk/>
            <pc:sldMk cId="2853463381" sldId="2758"/>
            <ac:spMk id="6" creationId="{181480C4-9678-6458-50CB-40D09DC78EBE}"/>
          </ac:spMkLst>
        </pc:spChg>
        <pc:picChg chg="mod">
          <ac:chgData name="Fran Foreman" userId="S::esfforeman@glow.gov.uk::fe6e61ef-6616-4964-950d-294ca90507e4" providerId="AD" clId="Web-{D34057FD-2B8E-E3F6-F4D7-F19765494D07}" dt="2023-11-29T06:47:43.914" v="162" actId="1076"/>
          <ac:picMkLst>
            <pc:docMk/>
            <pc:sldMk cId="2853463381" sldId="2758"/>
            <ac:picMk id="2" creationId="{D8CAA98F-837E-8E29-BB9A-A253A4A14A1E}"/>
          </ac:picMkLst>
        </pc:picChg>
        <pc:picChg chg="mod">
          <ac:chgData name="Fran Foreman" userId="S::esfforeman@glow.gov.uk::fe6e61ef-6616-4964-950d-294ca90507e4" providerId="AD" clId="Web-{D34057FD-2B8E-E3F6-F4D7-F19765494D07}" dt="2023-11-29T06:47:21.663" v="160" actId="14100"/>
          <ac:picMkLst>
            <pc:docMk/>
            <pc:sldMk cId="2853463381" sldId="2758"/>
            <ac:picMk id="4" creationId="{28283AB2-D5EB-0578-B8A8-B9D449CD5263}"/>
          </ac:picMkLst>
        </pc:picChg>
      </pc:sldChg>
      <pc:sldChg chg="modSp">
        <pc:chgData name="Fran Foreman" userId="S::esfforeman@glow.gov.uk::fe6e61ef-6616-4964-950d-294ca90507e4" providerId="AD" clId="Web-{D34057FD-2B8E-E3F6-F4D7-F19765494D07}" dt="2023-11-29T06:49:34.604" v="173" actId="1076"/>
        <pc:sldMkLst>
          <pc:docMk/>
          <pc:sldMk cId="2611082811" sldId="2759"/>
        </pc:sldMkLst>
        <pc:picChg chg="mod">
          <ac:chgData name="Fran Foreman" userId="S::esfforeman@glow.gov.uk::fe6e61ef-6616-4964-950d-294ca90507e4" providerId="AD" clId="Web-{D34057FD-2B8E-E3F6-F4D7-F19765494D07}" dt="2023-11-29T06:49:34.604" v="173" actId="1076"/>
          <ac:picMkLst>
            <pc:docMk/>
            <pc:sldMk cId="2611082811" sldId="2759"/>
            <ac:picMk id="4" creationId="{0DA17658-249A-D621-54E7-5F00C2113AA1}"/>
          </ac:picMkLst>
        </pc:picChg>
      </pc:sldChg>
      <pc:sldChg chg="modSp">
        <pc:chgData name="Fran Foreman" userId="S::esfforeman@glow.gov.uk::fe6e61ef-6616-4964-950d-294ca90507e4" providerId="AD" clId="Web-{D34057FD-2B8E-E3F6-F4D7-F19765494D07}" dt="2023-11-29T06:49:45.620" v="176" actId="1076"/>
        <pc:sldMkLst>
          <pc:docMk/>
          <pc:sldMk cId="3319151181" sldId="2832"/>
        </pc:sldMkLst>
        <pc:spChg chg="mod">
          <ac:chgData name="Fran Foreman" userId="S::esfforeman@glow.gov.uk::fe6e61ef-6616-4964-950d-294ca90507e4" providerId="AD" clId="Web-{D34057FD-2B8E-E3F6-F4D7-F19765494D07}" dt="2023-11-29T06:49:45.620" v="176" actId="1076"/>
          <ac:spMkLst>
            <pc:docMk/>
            <pc:sldMk cId="3319151181" sldId="2832"/>
            <ac:spMk id="3" creationId="{59515231-2BEB-B66D-CDCD-B6949B530370}"/>
          </ac:spMkLst>
        </pc:spChg>
        <pc:picChg chg="mod">
          <ac:chgData name="Fran Foreman" userId="S::esfforeman@glow.gov.uk::fe6e61ef-6616-4964-950d-294ca90507e4" providerId="AD" clId="Web-{D34057FD-2B8E-E3F6-F4D7-F19765494D07}" dt="2023-11-29T06:49:37.526" v="174" actId="1076"/>
          <ac:picMkLst>
            <pc:docMk/>
            <pc:sldMk cId="3319151181" sldId="2832"/>
            <ac:picMk id="5" creationId="{CD7AA4CC-7369-0E89-FB32-322E4F147A72}"/>
          </ac:picMkLst>
        </pc:picChg>
        <pc:picChg chg="mod">
          <ac:chgData name="Fran Foreman" userId="S::esfforeman@glow.gov.uk::fe6e61ef-6616-4964-950d-294ca90507e4" providerId="AD" clId="Web-{D34057FD-2B8E-E3F6-F4D7-F19765494D07}" dt="2023-11-29T06:49:41.073" v="175" actId="1076"/>
          <ac:picMkLst>
            <pc:docMk/>
            <pc:sldMk cId="3319151181" sldId="2832"/>
            <ac:picMk id="6" creationId="{1F28032B-2D8A-A96E-EC90-C6CC94886091}"/>
          </ac:picMkLst>
        </pc:picChg>
      </pc:sldChg>
      <pc:sldChg chg="modSp">
        <pc:chgData name="Fran Foreman" userId="S::esfforeman@glow.gov.uk::fe6e61ef-6616-4964-950d-294ca90507e4" providerId="AD" clId="Web-{D34057FD-2B8E-E3F6-F4D7-F19765494D07}" dt="2023-11-29T06:51:00.153" v="188" actId="1076"/>
        <pc:sldMkLst>
          <pc:docMk/>
          <pc:sldMk cId="1808859695" sldId="2862"/>
        </pc:sldMkLst>
        <pc:picChg chg="mod">
          <ac:chgData name="Fran Foreman" userId="S::esfforeman@glow.gov.uk::fe6e61ef-6616-4964-950d-294ca90507e4" providerId="AD" clId="Web-{D34057FD-2B8E-E3F6-F4D7-F19765494D07}" dt="2023-11-29T06:51:00.153" v="188" actId="1076"/>
          <ac:picMkLst>
            <pc:docMk/>
            <pc:sldMk cId="1808859695" sldId="2862"/>
            <ac:picMk id="6" creationId="{42E6F275-C487-7547-AD2E-1A2DF30BD0BD}"/>
          </ac:picMkLst>
        </pc:picChg>
      </pc:sldChg>
    </pc:docChg>
  </pc:docChgLst>
  <pc:docChgLst>
    <pc:chgData name="Janine Mccullough" userId="59fc6379-55e3-469a-8068-045c146eb134" providerId="ADAL" clId="{191F246B-AE30-44A1-8513-F6FFDC9C7931}"/>
    <pc:docChg chg="undo custSel addSld delSld modSld">
      <pc:chgData name="Janine Mccullough" userId="59fc6379-55e3-469a-8068-045c146eb134" providerId="ADAL" clId="{191F246B-AE30-44A1-8513-F6FFDC9C7931}" dt="2023-09-05T08:40:30.403" v="4860" actId="1076"/>
      <pc:docMkLst>
        <pc:docMk/>
      </pc:docMkLst>
      <pc:sldChg chg="addSp delSp mod">
        <pc:chgData name="Janine Mccullough" userId="59fc6379-55e3-469a-8068-045c146eb134" providerId="ADAL" clId="{191F246B-AE30-44A1-8513-F6FFDC9C7931}" dt="2023-08-29T12:04:25.821" v="4302" actId="22"/>
        <pc:sldMkLst>
          <pc:docMk/>
          <pc:sldMk cId="1717420105" sldId="264"/>
        </pc:sldMkLst>
        <pc:spChg chg="add del">
          <ac:chgData name="Janine Mccullough" userId="59fc6379-55e3-469a-8068-045c146eb134" providerId="ADAL" clId="{191F246B-AE30-44A1-8513-F6FFDC9C7931}" dt="2023-08-29T12:04:18.817" v="4300" actId="22"/>
          <ac:spMkLst>
            <pc:docMk/>
            <pc:sldMk cId="1717420105" sldId="264"/>
            <ac:spMk id="14" creationId="{5A988C77-ACC1-45DA-81AD-96EE68ACC600}"/>
          </ac:spMkLst>
        </pc:spChg>
        <pc:spChg chg="add del">
          <ac:chgData name="Janine Mccullough" userId="59fc6379-55e3-469a-8068-045c146eb134" providerId="ADAL" clId="{191F246B-AE30-44A1-8513-F6FFDC9C7931}" dt="2023-08-29T12:04:25.821" v="4302" actId="22"/>
          <ac:spMkLst>
            <pc:docMk/>
            <pc:sldMk cId="1717420105" sldId="264"/>
            <ac:spMk id="16" creationId="{18C8D197-400E-AAC6-6EF7-295814E7DA19}"/>
          </ac:spMkLst>
        </pc:spChg>
      </pc:sldChg>
      <pc:sldChg chg="modSp mod">
        <pc:chgData name="Janine Mccullough" userId="59fc6379-55e3-469a-8068-045c146eb134" providerId="ADAL" clId="{191F246B-AE30-44A1-8513-F6FFDC9C7931}" dt="2023-08-20T17:16:44.275" v="4298" actId="962"/>
        <pc:sldMkLst>
          <pc:docMk/>
          <pc:sldMk cId="3120566257" sldId="283"/>
        </pc:sldMkLst>
        <pc:picChg chg="mod">
          <ac:chgData name="Janine Mccullough" userId="59fc6379-55e3-469a-8068-045c146eb134" providerId="ADAL" clId="{191F246B-AE30-44A1-8513-F6FFDC9C7931}" dt="2023-08-20T17:16:44.275" v="4298" actId="962"/>
          <ac:picMkLst>
            <pc:docMk/>
            <pc:sldMk cId="3120566257" sldId="283"/>
            <ac:picMk id="6" creationId="{CF43DA6C-E915-B7DF-4D4C-797DEEB3D647}"/>
          </ac:picMkLst>
        </pc:picChg>
      </pc:sldChg>
      <pc:sldChg chg="modSp mod delCm modCm">
        <pc:chgData name="Janine Mccullough" userId="59fc6379-55e3-469a-8068-045c146eb134" providerId="ADAL" clId="{191F246B-AE30-44A1-8513-F6FFDC9C7931}" dt="2023-08-20T16:51:15.002" v="43"/>
        <pc:sldMkLst>
          <pc:docMk/>
          <pc:sldMk cId="40050982" sldId="286"/>
        </pc:sldMkLst>
        <pc:spChg chg="mod">
          <ac:chgData name="Janine Mccullough" userId="59fc6379-55e3-469a-8068-045c146eb134" providerId="ADAL" clId="{191F246B-AE30-44A1-8513-F6FFDC9C7931}" dt="2023-08-20T16:51:01.396" v="42" actId="20577"/>
          <ac:spMkLst>
            <pc:docMk/>
            <pc:sldMk cId="40050982" sldId="286"/>
            <ac:spMk id="19" creationId="{00000000-0000-0000-0000-000000000000}"/>
          </ac:spMkLst>
        </pc:spChg>
      </pc:sldChg>
      <pc:sldChg chg="addSp modSp mod modAnim delCm">
        <pc:chgData name="Janine Mccullough" userId="59fc6379-55e3-469a-8068-045c146eb134" providerId="ADAL" clId="{191F246B-AE30-44A1-8513-F6FFDC9C7931}" dt="2023-08-20T17:01:30.896" v="1977" actId="962"/>
        <pc:sldMkLst>
          <pc:docMk/>
          <pc:sldMk cId="1093350384" sldId="297"/>
        </pc:sldMkLst>
        <pc:spChg chg="mod">
          <ac:chgData name="Janine Mccullough" userId="59fc6379-55e3-469a-8068-045c146eb134" providerId="ADAL" clId="{191F246B-AE30-44A1-8513-F6FFDC9C7931}" dt="2023-08-20T16:52:40.478" v="45" actId="164"/>
          <ac:spMkLst>
            <pc:docMk/>
            <pc:sldMk cId="1093350384" sldId="297"/>
            <ac:spMk id="2" creationId="{407FE4E3-DF7A-019D-0116-6F7F503449A1}"/>
          </ac:spMkLst>
        </pc:spChg>
        <pc:spChg chg="mod">
          <ac:chgData name="Janine Mccullough" userId="59fc6379-55e3-469a-8068-045c146eb134" providerId="ADAL" clId="{191F246B-AE30-44A1-8513-F6FFDC9C7931}" dt="2023-08-20T16:52:40.478" v="45" actId="164"/>
          <ac:spMkLst>
            <pc:docMk/>
            <pc:sldMk cId="1093350384" sldId="297"/>
            <ac:spMk id="3" creationId="{8C558D64-C1AC-5513-EB73-1FAB756492A8}"/>
          </ac:spMkLst>
        </pc:spChg>
        <pc:spChg chg="mod">
          <ac:chgData name="Janine Mccullough" userId="59fc6379-55e3-469a-8068-045c146eb134" providerId="ADAL" clId="{191F246B-AE30-44A1-8513-F6FFDC9C7931}" dt="2023-08-20T16:52:40.478" v="45" actId="164"/>
          <ac:spMkLst>
            <pc:docMk/>
            <pc:sldMk cId="1093350384" sldId="297"/>
            <ac:spMk id="4"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5"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6"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7"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8"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9"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0"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1"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2"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3"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4"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5"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6"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7"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18" creationId="{00000000-0000-0000-0000-000000000000}"/>
          </ac:spMkLst>
        </pc:spChg>
        <pc:spChg chg="mod">
          <ac:chgData name="Janine Mccullough" userId="59fc6379-55e3-469a-8068-045c146eb134" providerId="ADAL" clId="{191F246B-AE30-44A1-8513-F6FFDC9C7931}" dt="2023-08-20T16:52:40.478" v="45" actId="164"/>
          <ac:spMkLst>
            <pc:docMk/>
            <pc:sldMk cId="1093350384" sldId="297"/>
            <ac:spMk id="20" creationId="{2F3C39C1-0D0E-E23D-B508-C5F291DA55D1}"/>
          </ac:spMkLst>
        </pc:spChg>
        <pc:spChg chg="mod">
          <ac:chgData name="Janine Mccullough" userId="59fc6379-55e3-469a-8068-045c146eb134" providerId="ADAL" clId="{191F246B-AE30-44A1-8513-F6FFDC9C7931}" dt="2023-08-20T16:52:40.478" v="45" actId="164"/>
          <ac:spMkLst>
            <pc:docMk/>
            <pc:sldMk cId="1093350384" sldId="297"/>
            <ac:spMk id="22" creationId="{2D5EC367-9211-BD5E-56EA-0A87AF3AC2BB}"/>
          </ac:spMkLst>
        </pc:spChg>
        <pc:spChg chg="mod">
          <ac:chgData name="Janine Mccullough" userId="59fc6379-55e3-469a-8068-045c146eb134" providerId="ADAL" clId="{191F246B-AE30-44A1-8513-F6FFDC9C7931}" dt="2023-08-20T16:52:40.478" v="45" actId="164"/>
          <ac:spMkLst>
            <pc:docMk/>
            <pc:sldMk cId="1093350384" sldId="297"/>
            <ac:spMk id="23" creationId="{BC904E6D-EA6E-EC44-0F2C-D40EF2425103}"/>
          </ac:spMkLst>
        </pc:spChg>
        <pc:spChg chg="mod">
          <ac:chgData name="Janine Mccullough" userId="59fc6379-55e3-469a-8068-045c146eb134" providerId="ADAL" clId="{191F246B-AE30-44A1-8513-F6FFDC9C7931}" dt="2023-08-20T16:52:40.478" v="45" actId="164"/>
          <ac:spMkLst>
            <pc:docMk/>
            <pc:sldMk cId="1093350384" sldId="297"/>
            <ac:spMk id="24" creationId="{F695E332-E01E-66C1-BE0A-6FDF66A5E0C7}"/>
          </ac:spMkLst>
        </pc:spChg>
        <pc:grpChg chg="add mod">
          <ac:chgData name="Janine Mccullough" userId="59fc6379-55e3-469a-8068-045c146eb134" providerId="ADAL" clId="{191F246B-AE30-44A1-8513-F6FFDC9C7931}" dt="2023-08-20T17:01:30.896" v="1977" actId="962"/>
          <ac:grpSpMkLst>
            <pc:docMk/>
            <pc:sldMk cId="1093350384" sldId="297"/>
            <ac:grpSpMk id="27" creationId="{D72171B4-471D-F04A-FEDA-970FADE5E944}"/>
          </ac:grpSpMkLst>
        </pc:grpChg>
        <pc:cxnChg chg="mod">
          <ac:chgData name="Janine Mccullough" userId="59fc6379-55e3-469a-8068-045c146eb134" providerId="ADAL" clId="{191F246B-AE30-44A1-8513-F6FFDC9C7931}" dt="2023-08-20T16:52:40.478" v="45" actId="164"/>
          <ac:cxnSpMkLst>
            <pc:docMk/>
            <pc:sldMk cId="1093350384" sldId="297"/>
            <ac:cxnSpMk id="21" creationId="{00000000-0000-0000-0000-000000000000}"/>
          </ac:cxnSpMkLst>
        </pc:cxnChg>
      </pc:sldChg>
      <pc:sldChg chg="modSp mod">
        <pc:chgData name="Janine Mccullough" userId="59fc6379-55e3-469a-8068-045c146eb134" providerId="ADAL" clId="{191F246B-AE30-44A1-8513-F6FFDC9C7931}" dt="2023-08-20T17:03:07.778" v="2221" actId="962"/>
        <pc:sldMkLst>
          <pc:docMk/>
          <pc:sldMk cId="58252378" sldId="298"/>
        </pc:sldMkLst>
        <pc:picChg chg="mod">
          <ac:chgData name="Janine Mccullough" userId="59fc6379-55e3-469a-8068-045c146eb134" providerId="ADAL" clId="{191F246B-AE30-44A1-8513-F6FFDC9C7931}" dt="2023-08-20T17:03:07.778" v="2221" actId="962"/>
          <ac:picMkLst>
            <pc:docMk/>
            <pc:sldMk cId="58252378" sldId="298"/>
            <ac:picMk id="16" creationId="{00000000-0000-0000-0000-000000000000}"/>
          </ac:picMkLst>
        </pc:picChg>
      </pc:sldChg>
      <pc:sldChg chg="delSp modSp mod">
        <pc:chgData name="Janine Mccullough" userId="59fc6379-55e3-469a-8068-045c146eb134" providerId="ADAL" clId="{191F246B-AE30-44A1-8513-F6FFDC9C7931}" dt="2023-08-29T12:21:00.676" v="4312"/>
        <pc:sldMkLst>
          <pc:docMk/>
          <pc:sldMk cId="3497055826" sldId="299"/>
        </pc:sldMkLst>
        <pc:spChg chg="del mod">
          <ac:chgData name="Janine Mccullough" userId="59fc6379-55e3-469a-8068-045c146eb134" providerId="ADAL" clId="{191F246B-AE30-44A1-8513-F6FFDC9C7931}" dt="2023-08-29T12:21:00.676" v="4312"/>
          <ac:spMkLst>
            <pc:docMk/>
            <pc:sldMk cId="3497055826" sldId="299"/>
            <ac:spMk id="10" creationId="{00000000-0000-0000-0000-000000000000}"/>
          </ac:spMkLst>
        </pc:spChg>
        <pc:picChg chg="del">
          <ac:chgData name="Janine Mccullough" userId="59fc6379-55e3-469a-8068-045c146eb134" providerId="ADAL" clId="{191F246B-AE30-44A1-8513-F6FFDC9C7931}" dt="2023-08-29T12:21:00.672" v="4310" actId="478"/>
          <ac:picMkLst>
            <pc:docMk/>
            <pc:sldMk cId="3497055826" sldId="299"/>
            <ac:picMk id="9" creationId="{00000000-0000-0000-0000-000000000000}"/>
          </ac:picMkLst>
        </pc:picChg>
        <pc:picChg chg="mod">
          <ac:chgData name="Janine Mccullough" userId="59fc6379-55e3-469a-8068-045c146eb134" providerId="ADAL" clId="{191F246B-AE30-44A1-8513-F6FFDC9C7931}" dt="2023-08-20T17:03:37.988" v="2269" actId="962"/>
          <ac:picMkLst>
            <pc:docMk/>
            <pc:sldMk cId="3497055826" sldId="299"/>
            <ac:picMk id="11" creationId="{00000000-0000-0000-0000-000000000000}"/>
          </ac:picMkLst>
        </pc:picChg>
      </pc:sldChg>
      <pc:sldChg chg="delSp modSp mod">
        <pc:chgData name="Janine Mccullough" userId="59fc6379-55e3-469a-8068-045c146eb134" providerId="ADAL" clId="{191F246B-AE30-44A1-8513-F6FFDC9C7931}" dt="2023-08-29T12:21:38.874" v="4313" actId="478"/>
        <pc:sldMkLst>
          <pc:docMk/>
          <pc:sldMk cId="2764195897" sldId="304"/>
        </pc:sldMkLst>
        <pc:picChg chg="mod">
          <ac:chgData name="Janine Mccullough" userId="59fc6379-55e3-469a-8068-045c146eb134" providerId="ADAL" clId="{191F246B-AE30-44A1-8513-F6FFDC9C7931}" dt="2023-08-20T17:04:14.948" v="2309" actId="962"/>
          <ac:picMkLst>
            <pc:docMk/>
            <pc:sldMk cId="2764195897" sldId="304"/>
            <ac:picMk id="9" creationId="{00000000-0000-0000-0000-000000000000}"/>
          </ac:picMkLst>
        </pc:picChg>
        <pc:picChg chg="del">
          <ac:chgData name="Janine Mccullough" userId="59fc6379-55e3-469a-8068-045c146eb134" providerId="ADAL" clId="{191F246B-AE30-44A1-8513-F6FFDC9C7931}" dt="2023-08-29T12:21:38.874" v="4313" actId="478"/>
          <ac:picMkLst>
            <pc:docMk/>
            <pc:sldMk cId="2764195897" sldId="304"/>
            <ac:picMk id="10" creationId="{00000000-0000-0000-0000-000000000000}"/>
          </ac:picMkLst>
        </pc:picChg>
      </pc:sldChg>
      <pc:sldChg chg="delSp modSp mod">
        <pc:chgData name="Janine Mccullough" userId="59fc6379-55e3-469a-8068-045c146eb134" providerId="ADAL" clId="{191F246B-AE30-44A1-8513-F6FFDC9C7931}" dt="2023-08-29T12:21:44.505" v="4315" actId="478"/>
        <pc:sldMkLst>
          <pc:docMk/>
          <pc:sldMk cId="2714963014" sldId="307"/>
        </pc:sldMkLst>
        <pc:spChg chg="del">
          <ac:chgData name="Janine Mccullough" userId="59fc6379-55e3-469a-8068-045c146eb134" providerId="ADAL" clId="{191F246B-AE30-44A1-8513-F6FFDC9C7931}" dt="2023-08-29T12:21:44.505" v="4315" actId="478"/>
          <ac:spMkLst>
            <pc:docMk/>
            <pc:sldMk cId="2714963014" sldId="307"/>
            <ac:spMk id="11" creationId="{00000000-0000-0000-0000-000000000000}"/>
          </ac:spMkLst>
        </pc:spChg>
        <pc:picChg chg="mod">
          <ac:chgData name="Janine Mccullough" userId="59fc6379-55e3-469a-8068-045c146eb134" providerId="ADAL" clId="{191F246B-AE30-44A1-8513-F6FFDC9C7931}" dt="2023-08-20T17:04:38.074" v="2345" actId="962"/>
          <ac:picMkLst>
            <pc:docMk/>
            <pc:sldMk cId="2714963014" sldId="307"/>
            <ac:picMk id="9" creationId="{00000000-0000-0000-0000-000000000000}"/>
          </ac:picMkLst>
        </pc:picChg>
        <pc:picChg chg="del">
          <ac:chgData name="Janine Mccullough" userId="59fc6379-55e3-469a-8068-045c146eb134" providerId="ADAL" clId="{191F246B-AE30-44A1-8513-F6FFDC9C7931}" dt="2023-08-29T12:21:41.641" v="4314" actId="478"/>
          <ac:picMkLst>
            <pc:docMk/>
            <pc:sldMk cId="2714963014" sldId="307"/>
            <ac:picMk id="10" creationId="{00000000-0000-0000-0000-000000000000}"/>
          </ac:picMkLst>
        </pc:picChg>
      </pc:sldChg>
      <pc:sldChg chg="delSp modSp mod">
        <pc:chgData name="Janine Mccullough" userId="59fc6379-55e3-469a-8068-045c146eb134" providerId="ADAL" clId="{191F246B-AE30-44A1-8513-F6FFDC9C7931}" dt="2023-08-29T12:21:47.114" v="4316" actId="478"/>
        <pc:sldMkLst>
          <pc:docMk/>
          <pc:sldMk cId="281681158" sldId="310"/>
        </pc:sldMkLst>
        <pc:picChg chg="mod">
          <ac:chgData name="Janine Mccullough" userId="59fc6379-55e3-469a-8068-045c146eb134" providerId="ADAL" clId="{191F246B-AE30-44A1-8513-F6FFDC9C7931}" dt="2023-08-20T17:05:27.465" v="2415" actId="962"/>
          <ac:picMkLst>
            <pc:docMk/>
            <pc:sldMk cId="281681158" sldId="310"/>
            <ac:picMk id="9" creationId="{00000000-0000-0000-0000-000000000000}"/>
          </ac:picMkLst>
        </pc:picChg>
        <pc:picChg chg="del">
          <ac:chgData name="Janine Mccullough" userId="59fc6379-55e3-469a-8068-045c146eb134" providerId="ADAL" clId="{191F246B-AE30-44A1-8513-F6FFDC9C7931}" dt="2023-08-29T12:21:47.114" v="4316" actId="478"/>
          <ac:picMkLst>
            <pc:docMk/>
            <pc:sldMk cId="281681158" sldId="310"/>
            <ac:picMk id="10" creationId="{00000000-0000-0000-0000-000000000000}"/>
          </ac:picMkLst>
        </pc:picChg>
      </pc:sldChg>
      <pc:sldChg chg="delSp modSp mod modCm">
        <pc:chgData name="Janine Mccullough" userId="59fc6379-55e3-469a-8068-045c146eb134" providerId="ADAL" clId="{191F246B-AE30-44A1-8513-F6FFDC9C7931}" dt="2023-08-29T12:21:52.332" v="4319" actId="2056"/>
        <pc:sldMkLst>
          <pc:docMk/>
          <pc:sldMk cId="2799651432" sldId="321"/>
        </pc:sldMkLst>
        <pc:spChg chg="del">
          <ac:chgData name="Janine Mccullough" userId="59fc6379-55e3-469a-8068-045c146eb134" providerId="ADAL" clId="{191F246B-AE30-44A1-8513-F6FFDC9C7931}" dt="2023-08-29T12:21:52.329" v="4318" actId="478"/>
          <ac:spMkLst>
            <pc:docMk/>
            <pc:sldMk cId="2799651432" sldId="321"/>
            <ac:spMk id="11" creationId="{00000000-0000-0000-0000-000000000000}"/>
          </ac:spMkLst>
        </pc:spChg>
        <pc:picChg chg="mod">
          <ac:chgData name="Janine Mccullough" userId="59fc6379-55e3-469a-8068-045c146eb134" providerId="ADAL" clId="{191F246B-AE30-44A1-8513-F6FFDC9C7931}" dt="2023-08-20T17:06:21.091" v="2495" actId="962"/>
          <ac:picMkLst>
            <pc:docMk/>
            <pc:sldMk cId="2799651432" sldId="321"/>
            <ac:picMk id="9" creationId="{00000000-0000-0000-0000-000000000000}"/>
          </ac:picMkLst>
        </pc:picChg>
        <pc:picChg chg="del">
          <ac:chgData name="Janine Mccullough" userId="59fc6379-55e3-469a-8068-045c146eb134" providerId="ADAL" clId="{191F246B-AE30-44A1-8513-F6FFDC9C7931}" dt="2023-08-29T12:21:50.377" v="4317" actId="478"/>
          <ac:picMkLst>
            <pc:docMk/>
            <pc:sldMk cId="2799651432" sldId="321"/>
            <ac:picMk id="10" creationId="{00000000-0000-0000-0000-000000000000}"/>
          </ac:picMkLst>
        </pc:picChg>
      </pc:sldChg>
      <pc:sldChg chg="delCm">
        <pc:chgData name="Janine Mccullough" userId="59fc6379-55e3-469a-8068-045c146eb134" providerId="ADAL" clId="{191F246B-AE30-44A1-8513-F6FFDC9C7931}" dt="2023-08-20T17:15:12.061" v="3912"/>
        <pc:sldMkLst>
          <pc:docMk/>
          <pc:sldMk cId="3004543856" sldId="329"/>
        </pc:sldMkLst>
      </pc:sldChg>
      <pc:sldChg chg="del">
        <pc:chgData name="Janine Mccullough" userId="59fc6379-55e3-469a-8068-045c146eb134" providerId="ADAL" clId="{191F246B-AE30-44A1-8513-F6FFDC9C7931}" dt="2023-08-29T12:28:50.203" v="4757" actId="47"/>
        <pc:sldMkLst>
          <pc:docMk/>
          <pc:sldMk cId="2944124281" sldId="2705"/>
        </pc:sldMkLst>
      </pc:sldChg>
      <pc:sldChg chg="delCm modNotesTx">
        <pc:chgData name="Janine Mccullough" userId="59fc6379-55e3-469a-8068-045c146eb134" providerId="ADAL" clId="{191F246B-AE30-44A1-8513-F6FFDC9C7931}" dt="2023-08-20T16:50:21.321" v="37"/>
        <pc:sldMkLst>
          <pc:docMk/>
          <pc:sldMk cId="501462812" sldId="2750"/>
        </pc:sldMkLst>
      </pc:sldChg>
      <pc:sldChg chg="del">
        <pc:chgData name="Janine Mccullough" userId="59fc6379-55e3-469a-8068-045c146eb134" providerId="ADAL" clId="{191F246B-AE30-44A1-8513-F6FFDC9C7931}" dt="2023-08-29T12:05:43.894" v="4308" actId="47"/>
        <pc:sldMkLst>
          <pc:docMk/>
          <pc:sldMk cId="1650509081" sldId="2753"/>
        </pc:sldMkLst>
      </pc:sldChg>
      <pc:sldChg chg="del">
        <pc:chgData name="Janine Mccullough" userId="59fc6379-55e3-469a-8068-045c146eb134" providerId="ADAL" clId="{191F246B-AE30-44A1-8513-F6FFDC9C7931}" dt="2023-08-29T12:05:32.413" v="4307" actId="47"/>
        <pc:sldMkLst>
          <pc:docMk/>
          <pc:sldMk cId="3131038661" sldId="2755"/>
        </pc:sldMkLst>
      </pc:sldChg>
      <pc:sldChg chg="del">
        <pc:chgData name="Janine Mccullough" userId="59fc6379-55e3-469a-8068-045c146eb134" providerId="ADAL" clId="{191F246B-AE30-44A1-8513-F6FFDC9C7931}" dt="2023-08-29T12:05:27.658" v="4306" actId="47"/>
        <pc:sldMkLst>
          <pc:docMk/>
          <pc:sldMk cId="3191348224" sldId="2756"/>
        </pc:sldMkLst>
      </pc:sldChg>
      <pc:sldChg chg="modSp">
        <pc:chgData name="Janine Mccullough" userId="59fc6379-55e3-469a-8068-045c146eb134" providerId="ADAL" clId="{191F246B-AE30-44A1-8513-F6FFDC9C7931}" dt="2023-08-20T17:14:26.815" v="3911" actId="962"/>
        <pc:sldMkLst>
          <pc:docMk/>
          <pc:sldMk cId="2853463381" sldId="2758"/>
        </pc:sldMkLst>
        <pc:spChg chg="mod">
          <ac:chgData name="Janine Mccullough" userId="59fc6379-55e3-469a-8068-045c146eb134" providerId="ADAL" clId="{191F246B-AE30-44A1-8513-F6FFDC9C7931}" dt="2023-08-20T17:14:26.815" v="3911" actId="962"/>
          <ac:spMkLst>
            <pc:docMk/>
            <pc:sldMk cId="2853463381" sldId="2758"/>
            <ac:spMk id="6" creationId="{181480C4-9678-6458-50CB-40D09DC78EBE}"/>
          </ac:spMkLst>
        </pc:spChg>
        <pc:picChg chg="mod">
          <ac:chgData name="Janine Mccullough" userId="59fc6379-55e3-469a-8068-045c146eb134" providerId="ADAL" clId="{191F246B-AE30-44A1-8513-F6FFDC9C7931}" dt="2023-08-20T17:10:45.889" v="2973" actId="962"/>
          <ac:picMkLst>
            <pc:docMk/>
            <pc:sldMk cId="2853463381" sldId="2758"/>
            <ac:picMk id="4" creationId="{28283AB2-D5EB-0578-B8A8-B9D449CD5263}"/>
          </ac:picMkLst>
        </pc:picChg>
      </pc:sldChg>
      <pc:sldChg chg="modSp add mod">
        <pc:chgData name="Janine Mccullough" userId="59fc6379-55e3-469a-8068-045c146eb134" providerId="ADAL" clId="{191F246B-AE30-44A1-8513-F6FFDC9C7931}" dt="2023-08-29T12:29:13.407" v="4758" actId="2710"/>
        <pc:sldMkLst>
          <pc:docMk/>
          <pc:sldMk cId="630862966" sldId="2826"/>
        </pc:sldMkLst>
        <pc:spChg chg="mod">
          <ac:chgData name="Janine Mccullough" userId="59fc6379-55e3-469a-8068-045c146eb134" providerId="ADAL" clId="{191F246B-AE30-44A1-8513-F6FFDC9C7931}" dt="2023-08-29T12:29:13.407" v="4758" actId="2710"/>
          <ac:spMkLst>
            <pc:docMk/>
            <pc:sldMk cId="630862966" sldId="2826"/>
            <ac:spMk id="7" creationId="{00000000-0000-0000-0000-000000000000}"/>
          </ac:spMkLst>
        </pc:spChg>
      </pc:sldChg>
      <pc:sldChg chg="add">
        <pc:chgData name="Janine Mccullough" userId="59fc6379-55e3-469a-8068-045c146eb134" providerId="ADAL" clId="{191F246B-AE30-44A1-8513-F6FFDC9C7931}" dt="2023-08-29T12:04:50.797" v="4303"/>
        <pc:sldMkLst>
          <pc:docMk/>
          <pc:sldMk cId="3924460350" sldId="2827"/>
        </pc:sldMkLst>
      </pc:sldChg>
      <pc:sldChg chg="add">
        <pc:chgData name="Janine Mccullough" userId="59fc6379-55e3-469a-8068-045c146eb134" providerId="ADAL" clId="{191F246B-AE30-44A1-8513-F6FFDC9C7931}" dt="2023-08-29T12:04:50.797" v="4303"/>
        <pc:sldMkLst>
          <pc:docMk/>
          <pc:sldMk cId="153083511" sldId="2828"/>
        </pc:sldMkLst>
      </pc:sldChg>
      <pc:sldChg chg="add">
        <pc:chgData name="Janine Mccullough" userId="59fc6379-55e3-469a-8068-045c146eb134" providerId="ADAL" clId="{191F246B-AE30-44A1-8513-F6FFDC9C7931}" dt="2023-08-29T12:04:50.797" v="4303"/>
        <pc:sldMkLst>
          <pc:docMk/>
          <pc:sldMk cId="3467991432" sldId="2829"/>
        </pc:sldMkLst>
      </pc:sldChg>
      <pc:sldChg chg="modSp add mod">
        <pc:chgData name="Janine Mccullough" userId="59fc6379-55e3-469a-8068-045c146eb134" providerId="ADAL" clId="{191F246B-AE30-44A1-8513-F6FFDC9C7931}" dt="2023-08-29T12:39:44.186" v="4790" actId="14100"/>
        <pc:sldMkLst>
          <pc:docMk/>
          <pc:sldMk cId="1428298252" sldId="2830"/>
        </pc:sldMkLst>
        <pc:spChg chg="mod">
          <ac:chgData name="Janine Mccullough" userId="59fc6379-55e3-469a-8068-045c146eb134" providerId="ADAL" clId="{191F246B-AE30-44A1-8513-F6FFDC9C7931}" dt="2023-08-29T12:39:44.186" v="4790" actId="14100"/>
          <ac:spMkLst>
            <pc:docMk/>
            <pc:sldMk cId="1428298252" sldId="2830"/>
            <ac:spMk id="5" creationId="{00000000-0000-0000-0000-000000000000}"/>
          </ac:spMkLst>
        </pc:spChg>
      </pc:sldChg>
      <pc:sldChg chg="addSp delSp modSp new mod modAnim">
        <pc:chgData name="Janine Mccullough" userId="59fc6379-55e3-469a-8068-045c146eb134" providerId="ADAL" clId="{191F246B-AE30-44A1-8513-F6FFDC9C7931}" dt="2023-09-05T08:40:30.403" v="4860" actId="1076"/>
        <pc:sldMkLst>
          <pc:docMk/>
          <pc:sldMk cId="2665214529" sldId="2831"/>
        </pc:sldMkLst>
        <pc:spChg chg="mod">
          <ac:chgData name="Janine Mccullough" userId="59fc6379-55e3-469a-8068-045c146eb134" providerId="ADAL" clId="{191F246B-AE30-44A1-8513-F6FFDC9C7931}" dt="2023-09-05T08:38:04.516" v="4833" actId="1076"/>
          <ac:spMkLst>
            <pc:docMk/>
            <pc:sldMk cId="2665214529" sldId="2831"/>
            <ac:spMk id="2" creationId="{7EC42560-E752-744B-B883-1F3781961B48}"/>
          </ac:spMkLst>
        </pc:spChg>
        <pc:spChg chg="del">
          <ac:chgData name="Janine Mccullough" userId="59fc6379-55e3-469a-8068-045c146eb134" providerId="ADAL" clId="{191F246B-AE30-44A1-8513-F6FFDC9C7931}" dt="2023-09-05T08:38:07.590" v="4834" actId="478"/>
          <ac:spMkLst>
            <pc:docMk/>
            <pc:sldMk cId="2665214529" sldId="2831"/>
            <ac:spMk id="3" creationId="{717CC63D-B6C6-7327-6FB9-798A8FCBFE37}"/>
          </ac:spMkLst>
        </pc:spChg>
        <pc:spChg chg="add del mod">
          <ac:chgData name="Janine Mccullough" userId="59fc6379-55e3-469a-8068-045c146eb134" providerId="ADAL" clId="{191F246B-AE30-44A1-8513-F6FFDC9C7931}" dt="2023-09-05T08:39:48.817" v="4845"/>
          <ac:spMkLst>
            <pc:docMk/>
            <pc:sldMk cId="2665214529" sldId="2831"/>
            <ac:spMk id="5" creationId="{85D0B62A-0732-9F5F-7684-5FD67F5A874D}"/>
          </ac:spMkLst>
        </pc:spChg>
        <pc:spChg chg="add mod">
          <ac:chgData name="Janine Mccullough" userId="59fc6379-55e3-469a-8068-045c146eb134" providerId="ADAL" clId="{191F246B-AE30-44A1-8513-F6FFDC9C7931}" dt="2023-09-05T08:40:30.403" v="4860" actId="1076"/>
          <ac:spMkLst>
            <pc:docMk/>
            <pc:sldMk cId="2665214529" sldId="2831"/>
            <ac:spMk id="6" creationId="{9A783E5E-CE96-BD1A-CCDF-7FE287578AF1}"/>
          </ac:spMkLst>
        </pc:spChg>
        <pc:picChg chg="add mod">
          <ac:chgData name="Janine Mccullough" userId="59fc6379-55e3-469a-8068-045c146eb134" providerId="ADAL" clId="{191F246B-AE30-44A1-8513-F6FFDC9C7931}" dt="2023-09-05T08:38:32.339" v="4837" actId="14100"/>
          <ac:picMkLst>
            <pc:docMk/>
            <pc:sldMk cId="2665214529" sldId="2831"/>
            <ac:picMk id="4" creationId="{136D7F47-554F-FF2F-7882-8E10CF53A69B}"/>
          </ac:picMkLst>
        </pc:picChg>
      </pc:sldChg>
    </pc:docChg>
  </pc:docChgLst>
  <pc:docChgLst>
    <pc:chgData name="Janine Mccullough" userId="59fc6379-55e3-469a-8068-045c146eb134" providerId="ADAL" clId="{CE9CB176-6240-44EA-BEB5-6F1CA55D952A}"/>
    <pc:docChg chg="undo custSel addSld delSld modSld">
      <pc:chgData name="Janine Mccullough" userId="59fc6379-55e3-469a-8068-045c146eb134" providerId="ADAL" clId="{CE9CB176-6240-44EA-BEB5-6F1CA55D952A}" dt="2023-11-08T10:51:48.543" v="1775"/>
      <pc:docMkLst>
        <pc:docMk/>
      </pc:docMkLst>
      <pc:sldChg chg="del delCm">
        <pc:chgData name="Janine Mccullough" userId="59fc6379-55e3-469a-8068-045c146eb134" providerId="ADAL" clId="{CE9CB176-6240-44EA-BEB5-6F1CA55D952A}" dt="2023-10-10T13:36:10.132" v="1104" actId="47"/>
        <pc:sldMkLst>
          <pc:docMk/>
          <pc:sldMk cId="1717420105" sldId="264"/>
        </pc:sldMkLst>
      </pc:sldChg>
      <pc:sldChg chg="delCm">
        <pc:chgData name="Janine Mccullough" userId="59fc6379-55e3-469a-8068-045c146eb134" providerId="ADAL" clId="{CE9CB176-6240-44EA-BEB5-6F1CA55D952A}" dt="2023-10-10T13:34:36.903" v="1103"/>
        <pc:sldMkLst>
          <pc:docMk/>
          <pc:sldMk cId="3120566257" sldId="283"/>
        </pc:sldMkLst>
      </pc:sldChg>
      <pc:sldChg chg="modSp mod">
        <pc:chgData name="Janine Mccullough" userId="59fc6379-55e3-469a-8068-045c146eb134" providerId="ADAL" clId="{CE9CB176-6240-44EA-BEB5-6F1CA55D952A}" dt="2023-10-10T13:29:57.764" v="480" actId="962"/>
        <pc:sldMkLst>
          <pc:docMk/>
          <pc:sldMk cId="40050982" sldId="286"/>
        </pc:sldMkLst>
        <pc:spChg chg="mod">
          <ac:chgData name="Janine Mccullough" userId="59fc6379-55e3-469a-8068-045c146eb134" providerId="ADAL" clId="{CE9CB176-6240-44EA-BEB5-6F1CA55D952A}" dt="2023-10-10T13:29:57.764" v="480" actId="962"/>
          <ac:spMkLst>
            <pc:docMk/>
            <pc:sldMk cId="40050982" sldId="286"/>
            <ac:spMk id="6" creationId="{00000000-0000-0000-0000-000000000000}"/>
          </ac:spMkLst>
        </pc:spChg>
      </pc:sldChg>
      <pc:sldChg chg="modSp mod delCm">
        <pc:chgData name="Janine Mccullough" userId="59fc6379-55e3-469a-8068-045c146eb134" providerId="ADAL" clId="{CE9CB176-6240-44EA-BEB5-6F1CA55D952A}" dt="2023-10-10T13:34:03.734" v="1100"/>
        <pc:sldMkLst>
          <pc:docMk/>
          <pc:sldMk cId="58252378" sldId="298"/>
        </pc:sldMkLst>
        <pc:picChg chg="mod">
          <ac:chgData name="Janine Mccullough" userId="59fc6379-55e3-469a-8068-045c146eb134" providerId="ADAL" clId="{CE9CB176-6240-44EA-BEB5-6F1CA55D952A}" dt="2023-10-10T13:31:29.889" v="788" actId="962"/>
          <ac:picMkLst>
            <pc:docMk/>
            <pc:sldMk cId="58252378" sldId="298"/>
            <ac:picMk id="16" creationId="{00000000-0000-0000-0000-000000000000}"/>
          </ac:picMkLst>
        </pc:picChg>
      </pc:sldChg>
      <pc:sldChg chg="delCm">
        <pc:chgData name="Janine Mccullough" userId="59fc6379-55e3-469a-8068-045c146eb134" providerId="ADAL" clId="{CE9CB176-6240-44EA-BEB5-6F1CA55D952A}" dt="2023-10-10T13:34:36.903" v="1103"/>
        <pc:sldMkLst>
          <pc:docMk/>
          <pc:sldMk cId="3497055826" sldId="299"/>
        </pc:sldMkLst>
      </pc:sldChg>
      <pc:sldChg chg="modSp mod delCm">
        <pc:chgData name="Janine Mccullough" userId="59fc6379-55e3-469a-8068-045c146eb134" providerId="ADAL" clId="{CE9CB176-6240-44EA-BEB5-6F1CA55D952A}" dt="2023-10-26T14:25:03.042" v="1756" actId="20577"/>
        <pc:sldMkLst>
          <pc:docMk/>
          <pc:sldMk cId="2764195897" sldId="304"/>
        </pc:sldMkLst>
        <pc:spChg chg="mod">
          <ac:chgData name="Janine Mccullough" userId="59fc6379-55e3-469a-8068-045c146eb134" providerId="ADAL" clId="{CE9CB176-6240-44EA-BEB5-6F1CA55D952A}" dt="2023-10-26T14:25:03.042" v="1756" actId="20577"/>
          <ac:spMkLst>
            <pc:docMk/>
            <pc:sldMk cId="2764195897" sldId="304"/>
            <ac:spMk id="6" creationId="{00000000-0000-0000-0000-000000000000}"/>
          </ac:spMkLst>
        </pc:spChg>
      </pc:sldChg>
      <pc:sldChg chg="delCm">
        <pc:chgData name="Janine Mccullough" userId="59fc6379-55e3-469a-8068-045c146eb134" providerId="ADAL" clId="{CE9CB176-6240-44EA-BEB5-6F1CA55D952A}" dt="2023-10-10T13:34:36.903" v="1103"/>
        <pc:sldMkLst>
          <pc:docMk/>
          <pc:sldMk cId="2714963014" sldId="307"/>
        </pc:sldMkLst>
      </pc:sldChg>
      <pc:sldChg chg="delCm">
        <pc:chgData name="Janine Mccullough" userId="59fc6379-55e3-469a-8068-045c146eb134" providerId="ADAL" clId="{CE9CB176-6240-44EA-BEB5-6F1CA55D952A}" dt="2023-10-10T13:34:36.903" v="1103"/>
        <pc:sldMkLst>
          <pc:docMk/>
          <pc:sldMk cId="281681158" sldId="310"/>
        </pc:sldMkLst>
      </pc:sldChg>
      <pc:sldChg chg="modSp mod delCm">
        <pc:chgData name="Janine Mccullough" userId="59fc6379-55e3-469a-8068-045c146eb134" providerId="ADAL" clId="{CE9CB176-6240-44EA-BEB5-6F1CA55D952A}" dt="2023-10-10T13:29:24.041" v="434" actId="962"/>
        <pc:sldMkLst>
          <pc:docMk/>
          <pc:sldMk cId="3400538165" sldId="315"/>
        </pc:sldMkLst>
        <pc:spChg chg="mod">
          <ac:chgData name="Janine Mccullough" userId="59fc6379-55e3-469a-8068-045c146eb134" providerId="ADAL" clId="{CE9CB176-6240-44EA-BEB5-6F1CA55D952A}" dt="2023-10-10T13:28:44.230" v="396" actId="962"/>
          <ac:spMkLst>
            <pc:docMk/>
            <pc:sldMk cId="3400538165" sldId="315"/>
            <ac:spMk id="7" creationId="{43062C6E-708A-CBEF-9DAF-2E1B5A880223}"/>
          </ac:spMkLst>
        </pc:spChg>
        <pc:spChg chg="mod">
          <ac:chgData name="Janine Mccullough" userId="59fc6379-55e3-469a-8068-045c146eb134" providerId="ADAL" clId="{CE9CB176-6240-44EA-BEB5-6F1CA55D952A}" dt="2023-10-10T13:29:04.386" v="432" actId="962"/>
          <ac:spMkLst>
            <pc:docMk/>
            <pc:sldMk cId="3400538165" sldId="315"/>
            <ac:spMk id="9" creationId="{DAA63E63-B156-3341-D78B-8F67C2037764}"/>
          </ac:spMkLst>
        </pc:spChg>
        <pc:spChg chg="mod">
          <ac:chgData name="Janine Mccullough" userId="59fc6379-55e3-469a-8068-045c146eb134" providerId="ADAL" clId="{CE9CB176-6240-44EA-BEB5-6F1CA55D952A}" dt="2023-10-10T13:29:24.041" v="434" actId="962"/>
          <ac:spMkLst>
            <pc:docMk/>
            <pc:sldMk cId="3400538165" sldId="315"/>
            <ac:spMk id="11" creationId="{4220F0B2-B72B-3559-7A9C-BA8AF22C9E61}"/>
          </ac:spMkLst>
        </pc:spChg>
      </pc:sldChg>
      <pc:sldChg chg="delCm">
        <pc:chgData name="Janine Mccullough" userId="59fc6379-55e3-469a-8068-045c146eb134" providerId="ADAL" clId="{CE9CB176-6240-44EA-BEB5-6F1CA55D952A}" dt="2023-10-10T13:34:36.903" v="1103"/>
        <pc:sldMkLst>
          <pc:docMk/>
          <pc:sldMk cId="2799651432" sldId="321"/>
        </pc:sldMkLst>
      </pc:sldChg>
      <pc:sldChg chg="delCm">
        <pc:chgData name="Janine Mccullough" userId="59fc6379-55e3-469a-8068-045c146eb134" providerId="ADAL" clId="{CE9CB176-6240-44EA-BEB5-6F1CA55D952A}" dt="2023-10-10T13:34:36.903" v="1103"/>
        <pc:sldMkLst>
          <pc:docMk/>
          <pc:sldMk cId="3775720027" sldId="325"/>
        </pc:sldMkLst>
      </pc:sldChg>
      <pc:sldChg chg="addSp modSp mod modAnim">
        <pc:chgData name="Janine Mccullough" userId="59fc6379-55e3-469a-8068-045c146eb134" providerId="ADAL" clId="{CE9CB176-6240-44EA-BEB5-6F1CA55D952A}" dt="2023-10-10T13:33:24.038" v="1099" actId="962"/>
        <pc:sldMkLst>
          <pc:docMk/>
          <pc:sldMk cId="3004543856" sldId="329"/>
        </pc:sldMkLst>
        <pc:spChg chg="mod">
          <ac:chgData name="Janine Mccullough" userId="59fc6379-55e3-469a-8068-045c146eb134" providerId="ADAL" clId="{CE9CB176-6240-44EA-BEB5-6F1CA55D952A}" dt="2023-10-10T13:32:26.676" v="789" actId="164"/>
          <ac:spMkLst>
            <pc:docMk/>
            <pc:sldMk cId="3004543856" sldId="329"/>
            <ac:spMk id="18" creationId="{00000000-0000-0000-0000-000000000000}"/>
          </ac:spMkLst>
        </pc:spChg>
        <pc:spChg chg="mod">
          <ac:chgData name="Janine Mccullough" userId="59fc6379-55e3-469a-8068-045c146eb134" providerId="ADAL" clId="{CE9CB176-6240-44EA-BEB5-6F1CA55D952A}" dt="2023-10-10T13:32:26.676" v="789" actId="164"/>
          <ac:spMkLst>
            <pc:docMk/>
            <pc:sldMk cId="3004543856" sldId="329"/>
            <ac:spMk id="19" creationId="{00000000-0000-0000-0000-000000000000}"/>
          </ac:spMkLst>
        </pc:spChg>
        <pc:spChg chg="mod">
          <ac:chgData name="Janine Mccullough" userId="59fc6379-55e3-469a-8068-045c146eb134" providerId="ADAL" clId="{CE9CB176-6240-44EA-BEB5-6F1CA55D952A}" dt="2023-10-10T13:32:26.676" v="789" actId="164"/>
          <ac:spMkLst>
            <pc:docMk/>
            <pc:sldMk cId="3004543856" sldId="329"/>
            <ac:spMk id="20" creationId="{00000000-0000-0000-0000-000000000000}"/>
          </ac:spMkLst>
        </pc:spChg>
        <pc:spChg chg="mod">
          <ac:chgData name="Janine Mccullough" userId="59fc6379-55e3-469a-8068-045c146eb134" providerId="ADAL" clId="{CE9CB176-6240-44EA-BEB5-6F1CA55D952A}" dt="2023-10-10T13:32:26.676" v="789" actId="164"/>
          <ac:spMkLst>
            <pc:docMk/>
            <pc:sldMk cId="3004543856" sldId="329"/>
            <ac:spMk id="21" creationId="{00000000-0000-0000-0000-000000000000}"/>
          </ac:spMkLst>
        </pc:spChg>
        <pc:spChg chg="mod">
          <ac:chgData name="Janine Mccullough" userId="59fc6379-55e3-469a-8068-045c146eb134" providerId="ADAL" clId="{CE9CB176-6240-44EA-BEB5-6F1CA55D952A}" dt="2023-10-10T13:32:26.676" v="789" actId="164"/>
          <ac:spMkLst>
            <pc:docMk/>
            <pc:sldMk cId="3004543856" sldId="329"/>
            <ac:spMk id="22" creationId="{00000000-0000-0000-0000-000000000000}"/>
          </ac:spMkLst>
        </pc:spChg>
        <pc:spChg chg="mod">
          <ac:chgData name="Janine Mccullough" userId="59fc6379-55e3-469a-8068-045c146eb134" providerId="ADAL" clId="{CE9CB176-6240-44EA-BEB5-6F1CA55D952A}" dt="2023-10-10T13:32:26.676" v="789" actId="164"/>
          <ac:spMkLst>
            <pc:docMk/>
            <pc:sldMk cId="3004543856" sldId="329"/>
            <ac:spMk id="23" creationId="{00000000-0000-0000-0000-000000000000}"/>
          </ac:spMkLst>
        </pc:spChg>
        <pc:grpChg chg="add mod">
          <ac:chgData name="Janine Mccullough" userId="59fc6379-55e3-469a-8068-045c146eb134" providerId="ADAL" clId="{CE9CB176-6240-44EA-BEB5-6F1CA55D952A}" dt="2023-10-10T13:33:24.038" v="1099" actId="962"/>
          <ac:grpSpMkLst>
            <pc:docMk/>
            <pc:sldMk cId="3004543856" sldId="329"/>
            <ac:grpSpMk id="5" creationId="{4DCAC632-B37B-4EB2-8BE0-CD8415DA9F72}"/>
          </ac:grpSpMkLst>
        </pc:grpChg>
        <pc:cxnChg chg="mod">
          <ac:chgData name="Janine Mccullough" userId="59fc6379-55e3-469a-8068-045c146eb134" providerId="ADAL" clId="{CE9CB176-6240-44EA-BEB5-6F1CA55D952A}" dt="2023-10-10T13:32:26.676" v="789" actId="164"/>
          <ac:cxnSpMkLst>
            <pc:docMk/>
            <pc:sldMk cId="3004543856" sldId="329"/>
            <ac:cxnSpMk id="24" creationId="{00000000-0000-0000-0000-000000000000}"/>
          </ac:cxnSpMkLst>
        </pc:cxnChg>
      </pc:sldChg>
      <pc:sldChg chg="modSp mod">
        <pc:chgData name="Janine Mccullough" userId="59fc6379-55e3-469a-8068-045c146eb134" providerId="ADAL" clId="{CE9CB176-6240-44EA-BEB5-6F1CA55D952A}" dt="2023-10-10T13:27:11.994" v="122" actId="962"/>
        <pc:sldMkLst>
          <pc:docMk/>
          <pc:sldMk cId="501462812" sldId="2750"/>
        </pc:sldMkLst>
        <pc:spChg chg="mod">
          <ac:chgData name="Janine Mccullough" userId="59fc6379-55e3-469a-8068-045c146eb134" providerId="ADAL" clId="{CE9CB176-6240-44EA-BEB5-6F1CA55D952A}" dt="2023-10-10T13:27:11.994" v="122" actId="962"/>
          <ac:spMkLst>
            <pc:docMk/>
            <pc:sldMk cId="501462812" sldId="2750"/>
            <ac:spMk id="10" creationId="{2C0E7F6D-05E1-DCA9-A274-049A6B5CC31D}"/>
          </ac:spMkLst>
        </pc:spChg>
      </pc:sldChg>
      <pc:sldChg chg="delCm">
        <pc:chgData name="Janine Mccullough" userId="59fc6379-55e3-469a-8068-045c146eb134" providerId="ADAL" clId="{CE9CB176-6240-44EA-BEB5-6F1CA55D952A}" dt="2023-10-10T13:34:36.903" v="1103"/>
        <pc:sldMkLst>
          <pc:docMk/>
          <pc:sldMk cId="4161061140" sldId="2757"/>
        </pc:sldMkLst>
      </pc:sldChg>
      <pc:sldChg chg="delCm">
        <pc:chgData name="Janine Mccullough" userId="59fc6379-55e3-469a-8068-045c146eb134" providerId="ADAL" clId="{CE9CB176-6240-44EA-BEB5-6F1CA55D952A}" dt="2023-10-10T13:34:36.903" v="1103"/>
        <pc:sldMkLst>
          <pc:docMk/>
          <pc:sldMk cId="2853463381" sldId="2758"/>
        </pc:sldMkLst>
      </pc:sldChg>
      <pc:sldChg chg="delCm">
        <pc:chgData name="Janine Mccullough" userId="59fc6379-55e3-469a-8068-045c146eb134" providerId="ADAL" clId="{CE9CB176-6240-44EA-BEB5-6F1CA55D952A}" dt="2023-10-10T13:34:36.903" v="1103"/>
        <pc:sldMkLst>
          <pc:docMk/>
          <pc:sldMk cId="2611082811" sldId="2759"/>
        </pc:sldMkLst>
      </pc:sldChg>
      <pc:sldChg chg="modNotesTx">
        <pc:chgData name="Janine Mccullough" userId="59fc6379-55e3-469a-8068-045c146eb134" providerId="ADAL" clId="{CE9CB176-6240-44EA-BEB5-6F1CA55D952A}" dt="2023-10-26T10:43:10.875" v="1729"/>
        <pc:sldMkLst>
          <pc:docMk/>
          <pc:sldMk cId="630862966" sldId="2826"/>
        </pc:sldMkLst>
      </pc:sldChg>
      <pc:sldChg chg="del">
        <pc:chgData name="Janine Mccullough" userId="59fc6379-55e3-469a-8068-045c146eb134" providerId="ADAL" clId="{CE9CB176-6240-44EA-BEB5-6F1CA55D952A}" dt="2023-10-26T10:43:24.358" v="1731" actId="47"/>
        <pc:sldMkLst>
          <pc:docMk/>
          <pc:sldMk cId="3924460350" sldId="2827"/>
        </pc:sldMkLst>
      </pc:sldChg>
      <pc:sldChg chg="del">
        <pc:chgData name="Janine Mccullough" userId="59fc6379-55e3-469a-8068-045c146eb134" providerId="ADAL" clId="{CE9CB176-6240-44EA-BEB5-6F1CA55D952A}" dt="2023-10-26T10:43:25.162" v="1732" actId="47"/>
        <pc:sldMkLst>
          <pc:docMk/>
          <pc:sldMk cId="153083511" sldId="2828"/>
        </pc:sldMkLst>
      </pc:sldChg>
      <pc:sldChg chg="del">
        <pc:chgData name="Janine Mccullough" userId="59fc6379-55e3-469a-8068-045c146eb134" providerId="ADAL" clId="{CE9CB176-6240-44EA-BEB5-6F1CA55D952A}" dt="2023-10-26T10:43:25.852" v="1733" actId="47"/>
        <pc:sldMkLst>
          <pc:docMk/>
          <pc:sldMk cId="3467991432" sldId="2829"/>
        </pc:sldMkLst>
      </pc:sldChg>
      <pc:sldChg chg="addSp modSp mod">
        <pc:chgData name="Janine Mccullough" userId="59fc6379-55e3-469a-8068-045c146eb134" providerId="ADAL" clId="{CE9CB176-6240-44EA-BEB5-6F1CA55D952A}" dt="2023-10-12T08:24:04.516" v="1728" actId="1076"/>
        <pc:sldMkLst>
          <pc:docMk/>
          <pc:sldMk cId="2665214529" sldId="2831"/>
        </pc:sldMkLst>
        <pc:spChg chg="mod">
          <ac:chgData name="Janine Mccullough" userId="59fc6379-55e3-469a-8068-045c146eb134" providerId="ADAL" clId="{CE9CB176-6240-44EA-BEB5-6F1CA55D952A}" dt="2023-10-10T13:24:04.841" v="1" actId="1076"/>
          <ac:spMkLst>
            <pc:docMk/>
            <pc:sldMk cId="2665214529" sldId="2831"/>
            <ac:spMk id="2" creationId="{7EC42560-E752-744B-B883-1F3781961B48}"/>
          </ac:spMkLst>
        </pc:spChg>
        <pc:spChg chg="add mod">
          <ac:chgData name="Janine Mccullough" userId="59fc6379-55e3-469a-8068-045c146eb134" providerId="ADAL" clId="{CE9CB176-6240-44EA-BEB5-6F1CA55D952A}" dt="2023-10-10T13:24:56.285" v="10" actId="1076"/>
          <ac:spMkLst>
            <pc:docMk/>
            <pc:sldMk cId="2665214529" sldId="2831"/>
            <ac:spMk id="5" creationId="{B4A842CB-7E1B-05E5-237C-3451BC65AB6D}"/>
          </ac:spMkLst>
        </pc:spChg>
        <pc:spChg chg="mod">
          <ac:chgData name="Janine Mccullough" userId="59fc6379-55e3-469a-8068-045c146eb134" providerId="ADAL" clId="{CE9CB176-6240-44EA-BEB5-6F1CA55D952A}" dt="2023-10-12T08:24:04.516" v="1728" actId="1076"/>
          <ac:spMkLst>
            <pc:docMk/>
            <pc:sldMk cId="2665214529" sldId="2831"/>
            <ac:spMk id="6" creationId="{9A783E5E-CE96-BD1A-CCDF-7FE287578AF1}"/>
          </ac:spMkLst>
        </pc:spChg>
        <pc:picChg chg="mod">
          <ac:chgData name="Janine Mccullough" userId="59fc6379-55e3-469a-8068-045c146eb134" providerId="ADAL" clId="{CE9CB176-6240-44EA-BEB5-6F1CA55D952A}" dt="2023-10-10T13:24:09.553" v="2" actId="1076"/>
          <ac:picMkLst>
            <pc:docMk/>
            <pc:sldMk cId="2665214529" sldId="2831"/>
            <ac:picMk id="4" creationId="{136D7F47-554F-FF2F-7882-8E10CF53A69B}"/>
          </ac:picMkLst>
        </pc:picChg>
      </pc:sldChg>
      <pc:sldChg chg="addSp modSp new mod">
        <pc:chgData name="Janine Mccullough" userId="59fc6379-55e3-469a-8068-045c146eb134" providerId="ADAL" clId="{CE9CB176-6240-44EA-BEB5-6F1CA55D952A}" dt="2023-10-26T14:30:02.590" v="1773" actId="14100"/>
        <pc:sldMkLst>
          <pc:docMk/>
          <pc:sldMk cId="3319151181" sldId="2832"/>
        </pc:sldMkLst>
        <pc:spChg chg="mod">
          <ac:chgData name="Janine Mccullough" userId="59fc6379-55e3-469a-8068-045c146eb134" providerId="ADAL" clId="{CE9CB176-6240-44EA-BEB5-6F1CA55D952A}" dt="2023-10-12T08:04:19.346" v="1166" actId="20577"/>
          <ac:spMkLst>
            <pc:docMk/>
            <pc:sldMk cId="3319151181" sldId="2832"/>
            <ac:spMk id="2" creationId="{647D95F9-7CF0-47ED-5E93-A50580F740F0}"/>
          </ac:spMkLst>
        </pc:spChg>
        <pc:spChg chg="mod">
          <ac:chgData name="Janine Mccullough" userId="59fc6379-55e3-469a-8068-045c146eb134" providerId="ADAL" clId="{CE9CB176-6240-44EA-BEB5-6F1CA55D952A}" dt="2023-10-26T14:29:40.500" v="1769" actId="21"/>
          <ac:spMkLst>
            <pc:docMk/>
            <pc:sldMk cId="3319151181" sldId="2832"/>
            <ac:spMk id="3" creationId="{59515231-2BEB-B66D-CDCD-B6949B530370}"/>
          </ac:spMkLst>
        </pc:spChg>
        <pc:spChg chg="add mod">
          <ac:chgData name="Janine Mccullough" userId="59fc6379-55e3-469a-8068-045c146eb134" providerId="ADAL" clId="{CE9CB176-6240-44EA-BEB5-6F1CA55D952A}" dt="2023-10-26T14:30:02.590" v="1773" actId="14100"/>
          <ac:spMkLst>
            <pc:docMk/>
            <pc:sldMk cId="3319151181" sldId="2832"/>
            <ac:spMk id="7" creationId="{1BBF99C3-AD94-78FD-29B4-FA37AF639AAF}"/>
          </ac:spMkLst>
        </pc:spChg>
        <pc:picChg chg="add mod">
          <ac:chgData name="Janine Mccullough" userId="59fc6379-55e3-469a-8068-045c146eb134" providerId="ADAL" clId="{CE9CB176-6240-44EA-BEB5-6F1CA55D952A}" dt="2023-10-12T08:02:29.003" v="1115"/>
          <ac:picMkLst>
            <pc:docMk/>
            <pc:sldMk cId="3319151181" sldId="2832"/>
            <ac:picMk id="4" creationId="{5B79B199-293F-6295-82B4-4CBB0B7245F5}"/>
          </ac:picMkLst>
        </pc:picChg>
        <pc:picChg chg="add mod">
          <ac:chgData name="Janine Mccullough" userId="59fc6379-55e3-469a-8068-045c146eb134" providerId="ADAL" clId="{CE9CB176-6240-44EA-BEB5-6F1CA55D952A}" dt="2023-10-12T08:12:12.152" v="1584" actId="1076"/>
          <ac:picMkLst>
            <pc:docMk/>
            <pc:sldMk cId="3319151181" sldId="2832"/>
            <ac:picMk id="6" creationId="{1F28032B-2D8A-A96E-EC90-C6CC94886091}"/>
          </ac:picMkLst>
        </pc:picChg>
      </pc:sldChg>
      <pc:sldChg chg="add del">
        <pc:chgData name="Janine Mccullough" userId="59fc6379-55e3-469a-8068-045c146eb134" providerId="ADAL" clId="{CE9CB176-6240-44EA-BEB5-6F1CA55D952A}" dt="2023-10-26T14:41:30.117" v="1774" actId="47"/>
        <pc:sldMkLst>
          <pc:docMk/>
          <pc:sldMk cId="1516546872" sldId="2833"/>
        </pc:sldMkLst>
      </pc:sldChg>
      <pc:sldChg chg="add">
        <pc:chgData name="Janine Mccullough" userId="59fc6379-55e3-469a-8068-045c146eb134" providerId="ADAL" clId="{CE9CB176-6240-44EA-BEB5-6F1CA55D952A}" dt="2023-10-26T10:43:20.534" v="1730"/>
        <pc:sldMkLst>
          <pc:docMk/>
          <pc:sldMk cId="600653936" sldId="2834"/>
        </pc:sldMkLst>
      </pc:sldChg>
      <pc:sldChg chg="add">
        <pc:chgData name="Janine Mccullough" userId="59fc6379-55e3-469a-8068-045c146eb134" providerId="ADAL" clId="{CE9CB176-6240-44EA-BEB5-6F1CA55D952A}" dt="2023-10-26T10:43:20.534" v="1730"/>
        <pc:sldMkLst>
          <pc:docMk/>
          <pc:sldMk cId="2143557043" sldId="2835"/>
        </pc:sldMkLst>
      </pc:sldChg>
      <pc:sldChg chg="add">
        <pc:chgData name="Janine Mccullough" userId="59fc6379-55e3-469a-8068-045c146eb134" providerId="ADAL" clId="{CE9CB176-6240-44EA-BEB5-6F1CA55D952A}" dt="2023-10-26T10:43:20.534" v="1730"/>
        <pc:sldMkLst>
          <pc:docMk/>
          <pc:sldMk cId="3836363617" sldId="2836"/>
        </pc:sldMkLst>
      </pc:sldChg>
      <pc:sldChg chg="add">
        <pc:chgData name="Janine Mccullough" userId="59fc6379-55e3-469a-8068-045c146eb134" providerId="ADAL" clId="{CE9CB176-6240-44EA-BEB5-6F1CA55D952A}" dt="2023-11-08T10:51:48.543" v="1775"/>
        <pc:sldMkLst>
          <pc:docMk/>
          <pc:sldMk cId="1018236359" sldId="2859"/>
        </pc:sldMkLst>
      </pc:sldChg>
    </pc:docChg>
  </pc:docChgLst>
  <pc:docChgLst>
    <pc:chgData name="Sam Nicholson" userId="S::essnicholson@glow.gov.uk::0a936673-8a1d-4f74-b7dd-93e2423be646" providerId="AD" clId="Web-{2F8F1B32-FAB0-BE92-82E5-1BCA7989C85C}"/>
    <pc:docChg chg="modSld">
      <pc:chgData name="Sam Nicholson" userId="S::essnicholson@glow.gov.uk::0a936673-8a1d-4f74-b7dd-93e2423be646" providerId="AD" clId="Web-{2F8F1B32-FAB0-BE92-82E5-1BCA7989C85C}" dt="2023-11-24T14:16:54.381" v="23" actId="20577"/>
      <pc:docMkLst>
        <pc:docMk/>
      </pc:docMkLst>
      <pc:sldChg chg="addSp modSp">
        <pc:chgData name="Sam Nicholson" userId="S::essnicholson@glow.gov.uk::0a936673-8a1d-4f74-b7dd-93e2423be646" providerId="AD" clId="Web-{2F8F1B32-FAB0-BE92-82E5-1BCA7989C85C}" dt="2023-11-24T14:16:54.381" v="23" actId="20577"/>
        <pc:sldMkLst>
          <pc:docMk/>
          <pc:sldMk cId="1717420105" sldId="264"/>
        </pc:sldMkLst>
        <pc:spChg chg="add mod">
          <ac:chgData name="Sam Nicholson" userId="S::essnicholson@glow.gov.uk::0a936673-8a1d-4f74-b7dd-93e2423be646" providerId="AD" clId="Web-{2F8F1B32-FAB0-BE92-82E5-1BCA7989C85C}" dt="2023-11-24T14:09:27.929" v="1" actId="1076"/>
          <ac:spMkLst>
            <pc:docMk/>
            <pc:sldMk cId="1717420105" sldId="264"/>
            <ac:spMk id="2" creationId="{26323079-8E6D-FC00-433B-3056F97A49B8}"/>
          </ac:spMkLst>
        </pc:spChg>
        <pc:spChg chg="mod">
          <ac:chgData name="Sam Nicholson" userId="S::essnicholson@glow.gov.uk::0a936673-8a1d-4f74-b7dd-93e2423be646" providerId="AD" clId="Web-{2F8F1B32-FAB0-BE92-82E5-1BCA7989C85C}" dt="2023-11-24T14:16:54.381" v="23" actId="20577"/>
          <ac:spMkLst>
            <pc:docMk/>
            <pc:sldMk cId="1717420105" sldId="264"/>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05/12/2023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05/12/2023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Slides</a:t>
            </a:r>
          </a:p>
          <a:p>
            <a:endParaRPr lang="en-GB" b="1" dirty="0"/>
          </a:p>
          <a:p>
            <a:pPr marL="228600" algn="l" fontAlgn="base">
              <a:buFont typeface="Arial" panose="020B0604020202020204" pitchFamily="34" charset="0"/>
              <a:buChar char="•"/>
            </a:pPr>
            <a:r>
              <a:rPr lang="en-GB" sz="1800" b="0" i="0" dirty="0">
                <a:solidFill>
                  <a:srgbClr val="000000"/>
                </a:solidFill>
                <a:effectLst/>
                <a:latin typeface="inherit"/>
              </a:rPr>
              <a:t>Read title​</a:t>
            </a:r>
            <a:endParaRPr lang="en-GB" sz="1800" b="0" i="0" dirty="0">
              <a:solidFill>
                <a:srgbClr val="424242"/>
              </a:solidFill>
              <a:effectLst/>
              <a:latin typeface="Calibri" panose="020F0502020204030204" pitchFamily="34" charset="0"/>
            </a:endParaRPr>
          </a:p>
          <a:p>
            <a:pPr marL="228600" algn="l" fontAlgn="base">
              <a:buFont typeface="Arial" panose="020B0604020202020204" pitchFamily="34" charset="0"/>
              <a:buChar char="•"/>
            </a:pPr>
            <a:r>
              <a:rPr lang="en-GB" sz="1800" b="0" i="0" dirty="0">
                <a:solidFill>
                  <a:srgbClr val="000000"/>
                </a:solidFill>
                <a:effectLst/>
                <a:latin typeface="inherit"/>
              </a:rPr>
              <a:t>This professional learning is pitched at an informed level and suitable for anyone working with children and young people in an educational context.</a:t>
            </a:r>
            <a:endParaRPr lang="en-GB" sz="1800" b="0" i="0" dirty="0">
              <a:solidFill>
                <a:srgbClr val="424242"/>
              </a:solidFill>
              <a:effectLst/>
              <a:latin typeface="Calibri" panose="020F0502020204030204" pitchFamily="34" charset="0"/>
            </a:endParaRPr>
          </a:p>
          <a:p>
            <a:endParaRPr lang="en-GB" dirty="0"/>
          </a:p>
          <a:p>
            <a:endParaRPr lang="en-GB" dirty="0"/>
          </a:p>
          <a:p>
            <a:r>
              <a:rPr lang="en-GB" dirty="0"/>
              <a:t>How to use the slides:</a:t>
            </a:r>
            <a:endParaRPr lang="en-US" dirty="0"/>
          </a:p>
          <a:p>
            <a:pPr marL="285750" indent="-285750">
              <a:buFont typeface="Symbol,Sans-Serif"/>
              <a:buChar char="•"/>
            </a:pPr>
            <a:r>
              <a:rPr lang="en-GB" dirty="0"/>
              <a:t>To be used to facilitate professional learning in a group or whole-setting, or as a self-directed learning activity as an individual.</a:t>
            </a:r>
            <a:endParaRPr lang="en-US" dirty="0"/>
          </a:p>
          <a:p>
            <a:endParaRPr lang="en-GB" dirty="0">
              <a:ea typeface="Calibri"/>
              <a:cs typeface="Calibri"/>
            </a:endParaRPr>
          </a:p>
          <a:p>
            <a:r>
              <a:rPr lang="en-GB" b="1" dirty="0"/>
              <a:t>General Guidance</a:t>
            </a:r>
            <a:endParaRPr lang="en-US" dirty="0"/>
          </a:p>
          <a:p>
            <a:pPr marL="285750" indent="-285750">
              <a:buFont typeface="Symbol,Sans-Serif"/>
              <a:buChar char="•"/>
            </a:pPr>
            <a:r>
              <a:rPr lang="en-GB" dirty="0"/>
              <a:t>There is a requirement to cover all the slides.</a:t>
            </a:r>
            <a:endParaRPr lang="en-US" dirty="0"/>
          </a:p>
          <a:p>
            <a:pPr marL="285750" indent="-285750">
              <a:buFont typeface="Symbol,Sans-Serif"/>
              <a:buChar char="•"/>
            </a:pPr>
            <a:r>
              <a:rPr lang="en-GB" dirty="0"/>
              <a:t>Please do not change the provided slides.</a:t>
            </a:r>
            <a:endParaRPr lang="en-US" dirty="0"/>
          </a:p>
          <a:p>
            <a:pPr marL="285750" indent="-285750">
              <a:buFont typeface="Symbol,Sans-Serif"/>
              <a:buChar char="•"/>
            </a:pPr>
            <a:r>
              <a:rPr lang="en-GB" dirty="0"/>
              <a:t>Facilitators are welcome to add slides or activities relevant to your own setting, to support discussion and exploration of the topic. Facilitators will know their participants’ needs best.</a:t>
            </a:r>
            <a:endParaRPr lang="en-US" dirty="0"/>
          </a:p>
          <a:p>
            <a:pPr marL="285750" indent="-285750">
              <a:buFont typeface="Symbol,Sans-Serif"/>
              <a:buChar char="•"/>
            </a:pPr>
            <a:r>
              <a:rPr lang="en-GB" dirty="0"/>
              <a:t>Anyone who works in an educational setting can be a facilitator and use these slides. </a:t>
            </a:r>
            <a:endParaRPr lang="en-US" dirty="0"/>
          </a:p>
          <a:p>
            <a:pPr marL="285750" indent="-285750">
              <a:buFont typeface="Symbol,Sans-Serif"/>
              <a:buChar char="•"/>
            </a:pPr>
            <a:r>
              <a:rPr lang="en-GB" dirty="0"/>
              <a:t>It is important to establish a safe space which encourages respect and honesty to ensure that everyone is able to participate. </a:t>
            </a:r>
            <a:endParaRPr lang="en-US" dirty="0"/>
          </a:p>
          <a:p>
            <a:pPr marL="285750" indent="-285750">
              <a:buFont typeface="Symbol,Sans-Serif"/>
              <a:buChar char="•"/>
            </a:pPr>
            <a:endParaRPr lang="en-GB" dirty="0">
              <a:ea typeface="Calibri"/>
              <a:cs typeface="Calibri"/>
            </a:endParaRPr>
          </a:p>
          <a:p>
            <a:endParaRPr lang="en-US" dirty="0"/>
          </a:p>
          <a:p>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dirty="0">
                <a:effectLst/>
                <a:latin typeface="Segoe UI" panose="020B0502040204020203" pitchFamily="34" charset="0"/>
                <a:ea typeface="Times New Roman" panose="02020603050405020304" pitchFamily="18" charset="0"/>
              </a:rPr>
              <a:t>Being attuned to another person is a progressive process and is closely linked with the building of a trusting relationship. In a similar way to learning a new skill one person may initially have to lead the process but ultimately this should progress to a two way reciprocal relationship. </a:t>
            </a:r>
            <a:endParaRPr lang="en-US" i="1" dirty="0">
              <a:solidFill>
                <a:srgbClr val="CC3399"/>
              </a:solidFill>
            </a:endParaRPr>
          </a:p>
          <a:p>
            <a:r>
              <a:rPr lang="en-US" i="0" dirty="0">
                <a:solidFill>
                  <a:srgbClr val="CC3399"/>
                </a:solidFill>
              </a:rPr>
              <a:t>When</a:t>
            </a:r>
            <a:r>
              <a:rPr lang="en-US" i="0" baseline="0" dirty="0">
                <a:solidFill>
                  <a:srgbClr val="CC3399"/>
                </a:solidFill>
              </a:rPr>
              <a:t> you are attuning </a:t>
            </a:r>
            <a:r>
              <a:rPr lang="en-US" dirty="0">
                <a:solidFill>
                  <a:srgbClr val="CC3399"/>
                </a:solidFill>
              </a:rPr>
              <a:t>to someone else</a:t>
            </a:r>
            <a:r>
              <a:rPr lang="en-US" i="0" baseline="0" dirty="0">
                <a:solidFill>
                  <a:srgbClr val="CC3399"/>
                </a:solidFill>
              </a:rPr>
              <a:t>, what messages are they getting from you – look at the right hand side.</a:t>
            </a:r>
            <a:endParaRPr lang="en-US" i="0" dirty="0">
              <a:solidFill>
                <a:srgbClr val="CC3399"/>
              </a:solidFill>
              <a:cs typeface="Calibri"/>
            </a:endParaRPr>
          </a:p>
        </p:txBody>
      </p:sp>
      <p:sp>
        <p:nvSpPr>
          <p:cNvPr id="4" name="Slide Number Placeholder 3"/>
          <p:cNvSpPr>
            <a:spLocks noGrp="1"/>
          </p:cNvSpPr>
          <p:nvPr>
            <p:ph type="sldNum" sz="quarter" idx="10"/>
          </p:nvPr>
        </p:nvSpPr>
        <p:spPr/>
        <p:txBody>
          <a:bodyPr/>
          <a:lstStyle/>
          <a:p>
            <a:fld id="{855E509D-13F1-4CF5-82A4-CAE8B8C852A8}" type="slidenum">
              <a:rPr lang="en-GB" smtClean="0"/>
              <a:t>10</a:t>
            </a:fld>
            <a:endParaRPr lang="en-GB"/>
          </a:p>
        </p:txBody>
      </p:sp>
    </p:spTree>
    <p:extLst>
      <p:ext uri="{BB962C8B-B14F-4D97-AF65-F5344CB8AC3E}">
        <p14:creationId xmlns:p14="http://schemas.microsoft.com/office/powerpoint/2010/main" val="3097177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This</a:t>
            </a:r>
            <a:r>
              <a:rPr lang="en-GB" baseline="0" dirty="0"/>
              <a:t> diagram shows what the principles of </a:t>
            </a:r>
            <a:r>
              <a:rPr lang="en-GB" baseline="0" dirty="0" err="1"/>
              <a:t>attunment</a:t>
            </a:r>
            <a:r>
              <a:rPr lang="en-GB" baseline="0" dirty="0"/>
              <a:t> look like in practical terms. Notice how the principles progress from attunement to mediated learning.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515865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ea typeface="Times New Roman" panose="02020603050405020304" pitchFamily="18" charset="0"/>
              </a:rPr>
              <a:t>Turning towards the person, regularly looking towards them and making eye contact, looking interested, using nods and encouraging intonations (uh-huh, yes, go on etc.), adopting a friendly and non-threatening pose, using proximity or giving them space as needed, or giving them time to calm themselves or recover but also showing them that they aren’t being ignored.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162848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ea typeface="Times New Roman" panose="02020603050405020304" pitchFamily="18" charset="0"/>
              </a:rPr>
              <a:t>Being attuned to someone is usually expressed, at least initially, through our non-verbal communication - eye contact, facial expression, body language, tone of voice - rather than in the words that we use.</a:t>
            </a:r>
            <a:endParaRPr lang="en-US" dirty="0"/>
          </a:p>
          <a:p>
            <a:r>
              <a:rPr lang="en-US" dirty="0"/>
              <a:t>Professor Albert Mehrabian pioneered the understanding of the communication</a:t>
            </a:r>
            <a:r>
              <a:rPr lang="en-US" baseline="0" dirty="0"/>
              <a:t> of feeling and attitudes</a:t>
            </a:r>
            <a:r>
              <a:rPr lang="en-US" dirty="0"/>
              <a:t> in the 1960s. His diagram  on the left refers to how we effectively communicate feelings and attitude through our words, the way we speak and our facial expression, not how we communicate factual information.</a:t>
            </a:r>
            <a:r>
              <a:rPr lang="en-US" baseline="0" dirty="0"/>
              <a:t> He found that when we communicate our feeling the person receives: </a:t>
            </a:r>
            <a:r>
              <a:rPr lang="en-US" dirty="0"/>
              <a:t>7% through our words.,</a:t>
            </a:r>
            <a:r>
              <a:rPr lang="en-US" baseline="0" dirty="0"/>
              <a:t> </a:t>
            </a:r>
            <a:r>
              <a:rPr lang="en-US" dirty="0"/>
              <a:t>38% from the way</a:t>
            </a:r>
            <a:r>
              <a:rPr lang="en-US" baseline="0" dirty="0"/>
              <a:t> </a:t>
            </a:r>
            <a:r>
              <a:rPr lang="en-US" dirty="0"/>
              <a:t>the words are said</a:t>
            </a:r>
            <a:r>
              <a:rPr lang="en-US" baseline="0" dirty="0"/>
              <a:t> – tone, pitch, pace etc.</a:t>
            </a:r>
            <a:r>
              <a:rPr lang="en-US" dirty="0"/>
              <a:t>.</a:t>
            </a:r>
            <a:r>
              <a:rPr lang="en-US" baseline="0" dirty="0"/>
              <a:t> and </a:t>
            </a:r>
            <a:r>
              <a:rPr lang="en-US" dirty="0"/>
              <a:t>55% through our facial expression</a:t>
            </a:r>
            <a:r>
              <a:rPr lang="en-US" baseline="0" dirty="0"/>
              <a:t> – smiling, raised eyebrows, frowning, sneering, etc.</a:t>
            </a:r>
            <a:r>
              <a:rPr lang="en-US" dirty="0"/>
              <a:t> </a:t>
            </a:r>
            <a:endParaRPr lang="en-US" dirty="0">
              <a:cs typeface="Calibri"/>
            </a:endParaRPr>
          </a:p>
          <a:p>
            <a:r>
              <a:rPr lang="en-US" dirty="0"/>
              <a:t>The 'Mehrabian formula‘</a:t>
            </a:r>
            <a:r>
              <a:rPr lang="en-US" baseline="0" dirty="0"/>
              <a:t> is particularly useful for describing situations </a:t>
            </a:r>
            <a:r>
              <a:rPr lang="en-US" dirty="0"/>
              <a:t>where the words did not match the facial expression.</a:t>
            </a:r>
            <a:r>
              <a:rPr lang="en-US" baseline="0" dirty="0"/>
              <a:t> H</a:t>
            </a:r>
            <a:r>
              <a:rPr lang="en-US" dirty="0"/>
              <a:t>is research showed</a:t>
            </a:r>
            <a:r>
              <a:rPr lang="en-US" baseline="0" dirty="0"/>
              <a:t> </a:t>
            </a:r>
            <a:r>
              <a:rPr lang="en-US" dirty="0"/>
              <a:t>people tended to believe the expression they saw, not the words spoken. </a:t>
            </a:r>
            <a:endParaRPr lang="en-GB" dirty="0"/>
          </a:p>
          <a:p>
            <a:endParaRPr lang="en-GB" dirty="0"/>
          </a:p>
          <a:p>
            <a:r>
              <a:rPr lang="en-GB" dirty="0"/>
              <a:t>SOLER (on the right) can be a useful aide memoire for considering our non-verbal communication:</a:t>
            </a:r>
          </a:p>
          <a:p>
            <a:r>
              <a:rPr lang="en-GB" dirty="0"/>
              <a:t>Sit beside or slightly angled towards the person – not facing directly as this could be threatening</a:t>
            </a:r>
          </a:p>
          <a:p>
            <a:r>
              <a:rPr lang="en-GB" dirty="0"/>
              <a:t>Keep an open body position as it portrays an open-minded</a:t>
            </a:r>
            <a:r>
              <a:rPr lang="en-GB" baseline="0" dirty="0"/>
              <a:t> attitude </a:t>
            </a:r>
            <a:r>
              <a:rPr lang="en-GB" dirty="0"/>
              <a:t>– avoid crossed arms or legs</a:t>
            </a:r>
          </a:p>
          <a:p>
            <a:r>
              <a:rPr lang="en-GB" dirty="0"/>
              <a:t>Lean forward</a:t>
            </a:r>
            <a:r>
              <a:rPr lang="en-GB" baseline="0" dirty="0"/>
              <a:t> to indicate you are interested in what they are saying</a:t>
            </a:r>
          </a:p>
          <a:p>
            <a:r>
              <a:rPr lang="en-GB" baseline="0" dirty="0"/>
              <a:t>Eye contact also shows you are listening and can create a connection with the person. Avoid staring as this could be threatening.</a:t>
            </a:r>
          </a:p>
          <a:p>
            <a:r>
              <a:rPr lang="en-GB" baseline="0" dirty="0"/>
              <a:t>Be relaxed to try to encourage them to relax</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Segoe UI" panose="020B0502040204020203" pitchFamily="34" charset="0"/>
                <a:cs typeface="Segoe UI" panose="020B0502040204020203" pitchFamily="34" charset="0"/>
              </a:rPr>
              <a:t>Also consider personal space, height difference (sitting down if appropriate), using non-threatening gestures, …</a:t>
            </a:r>
            <a:endParaRPr lang="en-US" sz="1200" dirty="0">
              <a:solidFill>
                <a:schemeClr val="tx1"/>
              </a:solidFill>
              <a:latin typeface="Segoe UI" panose="020B0502040204020203" pitchFamily="34" charset="0"/>
              <a:cs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51099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By</a:t>
            </a:r>
            <a:r>
              <a:rPr lang="en-GB" baseline="0" dirty="0"/>
              <a:t> waiting</a:t>
            </a:r>
            <a:r>
              <a:rPr lang="en-GB" dirty="0"/>
              <a:t>,</a:t>
            </a:r>
            <a:r>
              <a:rPr lang="en-GB" baseline="0" dirty="0"/>
              <a:t> we are often allowing the other person to start the interaction/conversation first and then we can respond</a:t>
            </a:r>
            <a:r>
              <a:rPr lang="en-GB" dirty="0"/>
              <a:t>. This</a:t>
            </a:r>
            <a:r>
              <a:rPr lang="en-GB" baseline="0" dirty="0"/>
              <a:t> requires us to pay careful attention to what they say and/or their non-verbal communication which could be subtle</a:t>
            </a:r>
            <a:r>
              <a:rPr lang="en-GB" dirty="0"/>
              <a:t>.</a:t>
            </a:r>
            <a:endParaRPr lang="en-GB" baseline="0" dirty="0"/>
          </a:p>
          <a:p>
            <a:r>
              <a:rPr lang="en-GB" baseline="0" dirty="0"/>
              <a:t>We can help encourage them to speak/interact by noticing, commenting, naming things positively –not asking lots of questions, after each interaction initiated by them – wait patiently to see if there is any response</a:t>
            </a:r>
          </a:p>
          <a:p>
            <a:r>
              <a:rPr lang="en-GB" baseline="0" dirty="0"/>
              <a:t>Sometimes for a less confident child – it can be helpful to be playful in how you encourage this, e.g. make a pretend mistake in what you are saying, make a joke – this requires knowing the child a little so that it is appropriate.</a:t>
            </a:r>
          </a:p>
          <a:p>
            <a:r>
              <a:rPr lang="en-GB" sz="1800" dirty="0">
                <a:effectLst/>
                <a:latin typeface="Segoe UI" panose="020B0502040204020203" pitchFamily="34" charset="0"/>
                <a:ea typeface="Times New Roman" panose="02020603050405020304" pitchFamily="18" charset="0"/>
              </a:rPr>
              <a:t>Actively listening, being emotionally available and being comfortable with short silences is essential at this stage.</a:t>
            </a:r>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4259921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This is more about how</a:t>
            </a:r>
            <a:r>
              <a:rPr lang="en-GB" baseline="0" dirty="0"/>
              <a:t> you respond to the </a:t>
            </a:r>
            <a:r>
              <a:rPr lang="en-GB" dirty="0"/>
              <a:t>other's </a:t>
            </a:r>
            <a:r>
              <a:rPr lang="en-GB" baseline="0" dirty="0"/>
              <a:t>initiative and take it forward – often better to wait for the child or young person to initiate first and then</a:t>
            </a:r>
            <a:r>
              <a:rPr lang="en-GB" dirty="0"/>
              <a:t> </a:t>
            </a:r>
            <a:r>
              <a:rPr lang="en-GB" baseline="0" dirty="0"/>
              <a:t> you receive or respond to them – often their initiatives will be subtle – looking towards you, a slight nod, looking at something else in the environment which you need to then receive in a way that helps them to feel noticed, heard, listened to but not overwhelmed.</a:t>
            </a:r>
            <a:r>
              <a:rPr lang="en-GB" dirty="0"/>
              <a:t> </a:t>
            </a:r>
            <a:r>
              <a:rPr lang="en-GB" baseline="0" dirty="0"/>
              <a:t> Some children may enjoy you responding in an animated and excited way, others may prefer for you to be more calm and quiet in your response – it is important in attunement to respond in the way that best suits the needs of the child.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5127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This</a:t>
            </a:r>
            <a:r>
              <a:rPr lang="en-GB" baseline="0" dirty="0"/>
              <a:t> moves beyond the act of simply encouraging or receiving and instead is part of the dance by which we interact in an equal and responsive way – become more attuned.  A key part of this is giving and taking short turns – although this can be difficult in a classroom – there are opportunities through discussions and other activities where the teacher or other adult can be a more equal partner in the conversation with the child and encourage shorter turns.</a:t>
            </a:r>
          </a:p>
          <a:p>
            <a:endParaRPr lang="en-GB" baseline="0" dirty="0"/>
          </a:p>
          <a:p>
            <a:r>
              <a:rPr lang="en-GB" baseline="0" dirty="0"/>
              <a:t>Research demonstrates that shorter turns help the interaction to be more attuned and go on for longer.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943555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This is an</a:t>
            </a:r>
            <a:r>
              <a:rPr lang="en-GB" baseline="0" dirty="0"/>
              <a:t> area where teachers often feel more comfortable – the concept of guiding – this is what we spend a large part of our day doing but it is important to realise that for many children and young people, this won’t be as effective if we are unable to get the earlier attunement principles in place.  Children will be less amenable to guiding if they don’t feel that we are being attentive; encouraging and receiving their initiatives or attuning to them.</a:t>
            </a:r>
          </a:p>
          <a:p>
            <a:endParaRPr lang="en-GB" baseline="0" dirty="0"/>
          </a:p>
          <a:p>
            <a:r>
              <a:rPr lang="en-GB" baseline="0" dirty="0"/>
              <a:t>Part of the attunement process is to also judge how much support and guidance a child/</a:t>
            </a:r>
            <a:r>
              <a:rPr lang="en-GB" baseline="0" dirty="0" err="1"/>
              <a:t>yp</a:t>
            </a:r>
            <a:r>
              <a:rPr lang="en-GB" baseline="0" dirty="0"/>
              <a:t> requires –  this relates to the idea of dependence and  interdependence.  Some children will not want support and guidance – dependent on their early attachment experiences – they may avoid interdependence and through our attuned responses we may need to help them to be more comfortable with that so that we can guide them.  Some children will be over dependent and want a lot of mediation and guidance – again we have to help them to move away from this.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13696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This is a skill that teachers often learn to take the discussion</a:t>
            </a:r>
            <a:r>
              <a:rPr lang="en-GB" baseline="0" dirty="0"/>
              <a:t> forward in a classroom but not simply a matter of asking questions and then making comments – need to be attuned to the young person – really hear what they are saying so that you can respond appropriately.</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53637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Arial,Sans-Serif"/>
              <a:buChar char="•"/>
            </a:pPr>
            <a:r>
              <a:rPr lang="en-GB" dirty="0"/>
              <a:t>How do I know when: Someone gets me? Someone cares about me? Someone thinks about me? How does it make me feel?</a:t>
            </a:r>
            <a:endParaRPr lang="en-US" dirty="0"/>
          </a:p>
          <a:p>
            <a:pPr>
              <a:lnSpc>
                <a:spcPct val="150000"/>
              </a:lnSpc>
            </a:pPr>
            <a:endParaRPr lang="en-GB" dirty="0"/>
          </a:p>
          <a:p>
            <a:pPr marL="342900" indent="-342900">
              <a:lnSpc>
                <a:spcPct val="150000"/>
              </a:lnSpc>
              <a:buFont typeface="Arial,Sans-Serif"/>
              <a:buChar char="•"/>
            </a:pPr>
            <a:r>
              <a:rPr lang="en-GB" dirty="0"/>
              <a:t>How could I develop attuned practice in my setting particularly for anyone who has experienced adversity and trauma? - Expand your thinking to include learners, parents/carers, or colleagues and even groups such as care experienced learners, young carers, refugees etc..</a:t>
            </a:r>
            <a:endParaRPr lang="en-US" dirty="0"/>
          </a:p>
          <a:p>
            <a:pPr marL="0" lvl="0" indent="0">
              <a:buFont typeface="Arial" pitchFamily="34" charset="0"/>
              <a:buNone/>
            </a:pPr>
            <a:endParaRPr lang="en-GB" dirty="0">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86848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All of the professional learning in the Framework fits into one of these four themes. The four themes are interconnected and interdependent.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activity forms part of the professional learning in the Relationships theme.</a:t>
            </a:r>
            <a:endParaRPr lang="en-GB"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727458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23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3</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800" b="0" i="0" u="none" strike="noStrike" dirty="0">
                <a:solidFill>
                  <a:srgbClr val="000000"/>
                </a:solidFill>
                <a:effectLst/>
                <a:latin typeface="Calibri" panose="020F0502020204030204" pitchFamily="34" charset="0"/>
              </a:rPr>
              <a:t>Option to skip slide as these are instructions for facilitators only. No need to read to audience.</a:t>
            </a:r>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33505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This professional learning forms part of the national model for professional learning and is designed to help you gain more knowledge and have a deeper understanding of inclusion, wellbeing and equalities</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5</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 activity to national model </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Empathy is the ability to share someone else's feelings or experiences by imagining what it would be like to be in that person's situation (Cambridge Dictionary)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Attunement is about giving appropriate responses.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Empathy and attunement together underpin a therapeutic</a:t>
            </a:r>
            <a:r>
              <a:rPr lang="en-GB" sz="1200" kern="1200" baseline="0" dirty="0">
                <a:solidFill>
                  <a:schemeClr val="tx1"/>
                </a:solidFill>
                <a:effectLst/>
                <a:latin typeface="+mn-lt"/>
                <a:ea typeface="+mn-ea"/>
                <a:cs typeface="+mn-cs"/>
              </a:rPr>
              <a:t> type of relationship</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we empathically attune to another we gently tune into, sense, and resonate with their experience</a:t>
            </a:r>
            <a:r>
              <a:rPr lang="en-GB" sz="1200" kern="1200" baseline="0" dirty="0">
                <a:solidFill>
                  <a:schemeClr val="tx1"/>
                </a:solidFill>
                <a:effectLst/>
                <a:latin typeface="+mn-lt"/>
                <a:ea typeface="+mn-ea"/>
                <a:cs typeface="+mn-cs"/>
              </a:rPr>
              <a:t> making it possible for us to reflect back accurately to them that you have understood how they are feeling, that they have been heard. </a:t>
            </a:r>
            <a:r>
              <a:rPr lang="en-GB" dirty="0"/>
              <a:t>Effective empathetic communication (active listening) requires your full attention and emotional presence.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a great deal of evidence that shows how empathy and attunement are among the most effective elements of a therapeutic relationship (Cooper, 2008).</a:t>
            </a:r>
          </a:p>
          <a:p>
            <a:pPr>
              <a:defRPr/>
            </a:pPr>
            <a:r>
              <a:rPr lang="en-GB" sz="1800" dirty="0">
                <a:effectLst/>
                <a:latin typeface="Segoe UI"/>
                <a:ea typeface="Times New Roman" panose="02020603050405020304" pitchFamily="18" charset="0"/>
                <a:cs typeface="Segoe UI"/>
              </a:rPr>
              <a:t>Attunement helps us relate to and connect with </a:t>
            </a:r>
            <a:r>
              <a:rPr lang="en-GB" sz="1800" dirty="0">
                <a:latin typeface="Segoe UI"/>
                <a:ea typeface="Times New Roman" panose="02020603050405020304" pitchFamily="18" charset="0"/>
                <a:cs typeface="Segoe UI"/>
              </a:rPr>
              <a:t>another person</a:t>
            </a:r>
            <a:r>
              <a:rPr lang="en-GB" sz="1800" dirty="0">
                <a:effectLst/>
                <a:latin typeface="Segoe UI"/>
                <a:ea typeface="Times New Roman" panose="02020603050405020304" pitchFamily="18" charset="0"/>
                <a:cs typeface="Segoe UI"/>
              </a:rPr>
              <a:t>. </a:t>
            </a:r>
            <a:r>
              <a:rPr lang="en-GB" sz="1800" dirty="0">
                <a:latin typeface="Segoe UI"/>
                <a:ea typeface="Times New Roman" panose="02020603050405020304" pitchFamily="18" charset="0"/>
                <a:cs typeface="Segoe UI"/>
              </a:rPr>
              <a:t>In the context of education, this</a:t>
            </a:r>
            <a:r>
              <a:rPr lang="en-GB" sz="1800" dirty="0">
                <a:effectLst/>
                <a:latin typeface="Segoe UI"/>
                <a:ea typeface="Times New Roman" panose="02020603050405020304" pitchFamily="18" charset="0"/>
                <a:cs typeface="Segoe UI"/>
              </a:rPr>
              <a:t> connection </a:t>
            </a:r>
            <a:r>
              <a:rPr lang="en-GB" sz="1800" b="1" dirty="0">
                <a:effectLst/>
                <a:latin typeface="Segoe UI"/>
                <a:ea typeface="Times New Roman" panose="02020603050405020304" pitchFamily="18" charset="0"/>
                <a:cs typeface="Segoe UI"/>
              </a:rPr>
              <a:t>helps us help </a:t>
            </a:r>
            <a:r>
              <a:rPr lang="en-GB" sz="1800" b="1" dirty="0">
                <a:latin typeface="Segoe UI"/>
                <a:ea typeface="Times New Roman" panose="02020603050405020304" pitchFamily="18" charset="0"/>
                <a:cs typeface="Segoe UI"/>
              </a:rPr>
              <a:t>learners </a:t>
            </a:r>
            <a:r>
              <a:rPr lang="en-GB" sz="1800" dirty="0">
                <a:effectLst/>
                <a:latin typeface="Segoe UI"/>
                <a:ea typeface="Times New Roman" panose="02020603050405020304" pitchFamily="18" charset="0"/>
                <a:cs typeface="Segoe UI"/>
              </a:rPr>
              <a:t>to both learn and to cope when they become distressed.</a:t>
            </a:r>
          </a:p>
          <a:p>
            <a:endParaRPr lang="en-GB" sz="1200"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26881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a:t>
            </a:r>
            <a:r>
              <a:rPr lang="en-GB" dirty="0" err="1"/>
              <a:t>BiSSR</a:t>
            </a:r>
            <a:r>
              <a:rPr lang="en-GB" dirty="0"/>
              <a:t> (2016) they refer to teachers however the responses could equally apply to any practitioner working with any learner (child, young person, or adults).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Highlight the Children in Scotland Survey quote. ‘</a:t>
            </a:r>
            <a:r>
              <a:rPr lang="en-GB" sz="1200" dirty="0">
                <a:solidFill>
                  <a:srgbClr val="595959"/>
                </a:solidFill>
                <a:latin typeface="Calibri" panose="020F0502020204030204" pitchFamily="34" charset="0"/>
              </a:rPr>
              <a:t>If a teacher is kind, it travels across the class and puts everyone in a good mood’</a:t>
            </a:r>
            <a:endParaRPr lang="en-GB" dirty="0"/>
          </a:p>
          <a:p>
            <a:r>
              <a:rPr lang="en-GB" baseline="0" dirty="0"/>
              <a:t>This YouGov poll (2018) of 586 children from 6-15 years were asked what makes a good teacher and they answered.</a:t>
            </a:r>
            <a:endParaRPr lang="en-GB" sz="1200" kern="1200" dirty="0">
              <a:solidFill>
                <a:schemeClr val="tx1"/>
              </a:solidFill>
              <a:effectLst/>
              <a:latin typeface="+mn-lt"/>
              <a:cs typeface="Calibri"/>
            </a:endParaRPr>
          </a:p>
          <a:p>
            <a:r>
              <a:rPr lang="en-GB" dirty="0">
                <a:cs typeface="Calibri"/>
              </a:rPr>
              <a:t>Interestingly only 9% of the respondents that a teacher knowledge made them a good teacher with kindness being a listener, and being fun or funny scoring much higher as qualities that make a good teacher.</a:t>
            </a:r>
          </a:p>
          <a:p>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pPr>
              <a:defRPr/>
            </a:pPr>
            <a:fld id="{CF3875DD-ED94-9B45-9398-8346033825C7}" type="slidenum">
              <a:rPr lang="en-GB" smtClean="0"/>
              <a:pPr>
                <a:defRPr/>
              </a:pPr>
              <a:t>7</a:t>
            </a:fld>
            <a:endParaRPr lang="en-GB"/>
          </a:p>
        </p:txBody>
      </p:sp>
    </p:spTree>
    <p:extLst>
      <p:ext uri="{BB962C8B-B14F-4D97-AF65-F5344CB8AC3E}">
        <p14:creationId xmlns:p14="http://schemas.microsoft.com/office/powerpoint/2010/main" val="156367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457200" algn="l">
              <a:spcBef>
                <a:spcPts val="1200"/>
              </a:spcBef>
              <a:spcAft>
                <a:spcPts val="1200"/>
              </a:spcAft>
            </a:pP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Attunement allows us to not just observe a learner’s behaviours but to be more able to identify what those behaviours mean (Nurture Principle 5 – all behaviour is communication) </a:t>
            </a:r>
            <a:r>
              <a:rPr lang="en-GB" sz="1800" dirty="0" err="1">
                <a:effectLst/>
                <a:latin typeface="Segoe UI" panose="020B0502040204020203" pitchFamily="34" charset="0"/>
                <a:ea typeface="Times New Roman" panose="02020603050405020304" pitchFamily="18" charset="0"/>
                <a:cs typeface="Times New Roman" panose="02020603050405020304" pitchFamily="18" charset="0"/>
              </a:rPr>
              <a:t>ie</a:t>
            </a:r>
            <a:r>
              <a:rPr lang="en-GB" sz="1800" dirty="0">
                <a:effectLst/>
                <a:latin typeface="Segoe UI" panose="020B0502040204020203" pitchFamily="34" charset="0"/>
                <a:ea typeface="Times New Roman" panose="02020603050405020304" pitchFamily="18" charset="0"/>
                <a:cs typeface="Times New Roman" panose="02020603050405020304" pitchFamily="18" charset="0"/>
              </a:rPr>
              <a:t>. what they are thinking or feeling ,such as, joy or satisfaction, or alternatively shame or hopelessness. In other words the things that improve their wellbeing or make them more vulnerable. This knowledge helps us to adjust our approach to better meet the needs of that person. </a:t>
            </a:r>
            <a:r>
              <a:rPr lang="en-GB" sz="1800" dirty="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Becoming attuned is a key element to supporting children particularly those with attachment issues. Being attuned to a child allows us to act quickly to help when we notice they are not coping or are becoming distressed.</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fontAlgn="base"/>
            <a:r>
              <a:rPr lang="en-GB" sz="1800" dirty="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We can use attunement to help build a relationship, or an attachment, by getting to know the other person well and closely observing their behaviour, empathising with them, listening to them, and responding to them in a way that shows we’ve listened and understood them.</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4622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78235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A84719E-0005-42AA-9183-AB9A51DD443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630345-2D4E-4D56-A052-ABB4EC58AA28}"/>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9A0AE5B-24DB-4221-B7E3-6F56A12AF65C}"/>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992200-7DAF-454E-AD22-2FC9966C6979}"/>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F6BD383-851E-4493-ADDE-66BD6C5AA39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4082811" y="6662947"/>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D596920-ABCB-419E-9538-5C72F21FE925}"/>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D6A992C-895B-492F-96D1-93F94073ABAD}"/>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300B71-84F3-42D4-806F-73C4771FC673}"/>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50D8072-0C38-4851-952D-B6894A7E925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78EC99F-B8DE-4DEC-9F47-90DBE43E1C9B}"/>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82560326-3E3C-4D2C-B74E-924490B8EC8F}"/>
              </a:ext>
            </a:extLst>
          </p:cNvPr>
          <p:cNvSpPr txBox="1"/>
          <p:nvPr userDrawn="1"/>
        </p:nvSpPr>
        <p:spPr>
          <a:xfrm>
            <a:off x="7522233" y="6232454"/>
            <a:ext cx="4101173" cy="461665"/>
          </a:xfrm>
          <a:prstGeom prst="rect">
            <a:avLst/>
          </a:prstGeom>
          <a:noFill/>
        </p:spPr>
        <p:txBody>
          <a:bodyPr wrap="square" rtlCol="0">
            <a:spAutoFit/>
          </a:bodyPr>
          <a:lstStyle/>
          <a:p>
            <a:pPr algn="r" eaLnBrk="1" hangingPunct="1">
              <a:lnSpc>
                <a:spcPct val="100000"/>
              </a:lnSpc>
              <a:spcBef>
                <a:spcPts val="0"/>
              </a:spcBef>
              <a:spcAft>
                <a:spcPts val="0"/>
              </a:spcAft>
            </a:pPr>
            <a:r>
              <a:rPr lang="en-GB" sz="1200" b="0">
                <a:solidFill>
                  <a:srgbClr val="00ABB5"/>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a:solidFill>
                  <a:srgbClr val="00ABB5"/>
                </a:solidFill>
              </a:rPr>
              <a:t>Do luchd-ionnsachaidh na h-Alba, le luchd-foghlaim Alba </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digitallearningmap.nhs.scot/how-to-be-a-good-adult/" TargetMode="External"/><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4.png"/><Relationship Id="rId4" Type="http://schemas.openxmlformats.org/officeDocument/2006/relationships/hyperlink" Target="https://forms.office.com/e/b5PCpJJJ3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rofessionallearning.education.gov.scot/explore/the-national-model-of-professional-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oElS6AGwuxU?feature=oembed" TargetMode="External"/><Relationship Id="rId6" Type="http://schemas.openxmlformats.org/officeDocument/2006/relationships/hyperlink" Target="https://youtu.be/oElS6AGwuxU" TargetMode="External"/><Relationship Id="rId5" Type="http://schemas.openxmlformats.org/officeDocument/2006/relationships/hyperlink" Target="https://www.neurosequential.com/"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80" y="3807940"/>
            <a:ext cx="12209380" cy="3105484"/>
          </a:xfrm>
          <a:prstGeom prst="rect">
            <a:avLst/>
          </a:prstGeom>
        </p:spPr>
      </p:pic>
      <p:sp>
        <p:nvSpPr>
          <p:cNvPr id="7" name="Title 6"/>
          <p:cNvSpPr>
            <a:spLocks noGrp="1"/>
          </p:cNvSpPr>
          <p:nvPr>
            <p:ph type="title" idx="4294967295"/>
          </p:nvPr>
        </p:nvSpPr>
        <p:spPr>
          <a:xfrm>
            <a:off x="968461" y="2252746"/>
            <a:ext cx="10559720" cy="2482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400" dirty="0">
                <a:latin typeface="Segoe UI"/>
                <a:cs typeface="Segoe UI"/>
              </a:rPr>
              <a:t>Inclusion Wellbeing &amp; Equalities Professional Learning Framework</a:t>
            </a:r>
            <a:br>
              <a:rPr lang="en-GB" sz="2400" dirty="0">
                <a:latin typeface="Segoe UI"/>
                <a:cs typeface="Segoe UI"/>
              </a:rPr>
            </a:br>
            <a:r>
              <a:rPr lang="en-GB" sz="4800" dirty="0" err="1">
                <a:latin typeface="Segoe UI"/>
                <a:cs typeface="Segoe UI"/>
              </a:rPr>
              <a:t>Attunement</a:t>
            </a:r>
            <a:r>
              <a:rPr lang="en-GB" sz="4800" dirty="0">
                <a:latin typeface="Segoe UI"/>
                <a:cs typeface="Segoe UI"/>
              </a:rPr>
              <a:t> </a:t>
            </a:r>
            <a:r>
              <a:rPr lang="en-GB" sz="2400" dirty="0">
                <a:latin typeface="Segoe UI"/>
                <a:cs typeface="Segoe UI"/>
              </a:rPr>
              <a:t>-</a:t>
            </a:r>
            <a:r>
              <a:rPr lang="en-GB" sz="4800" dirty="0">
                <a:latin typeface="Segoe UI"/>
                <a:cs typeface="Segoe UI"/>
              </a:rPr>
              <a:t> </a:t>
            </a:r>
            <a:r>
              <a:rPr lang="en-GB" sz="2400" dirty="0">
                <a:latin typeface="Segoe UI"/>
                <a:cs typeface="Segoe UI"/>
              </a:rPr>
              <a:t>being aware and responsive to emotion</a:t>
            </a:r>
            <a:r>
              <a:rPr lang="en-GB" sz="2400" b="1" dirty="0">
                <a:solidFill>
                  <a:srgbClr val="00ABB5"/>
                </a:solidFill>
                <a:latin typeface="Segoe UI"/>
                <a:cs typeface="Segoe UI"/>
              </a:rPr>
              <a:t>s</a:t>
            </a:r>
            <a:br>
              <a:rPr lang="en-GB" sz="3600" b="1" dirty="0">
                <a:latin typeface="Segoe UI" panose="020B0502040204020203" pitchFamily="34" charset="0"/>
                <a:cs typeface="Segoe UI" panose="020B0502040204020203" pitchFamily="34" charset="0"/>
              </a:rPr>
            </a:br>
            <a:r>
              <a:rPr lang="en-GB" sz="3600" b="1" dirty="0">
                <a:solidFill>
                  <a:srgbClr val="D99694"/>
                </a:solidFill>
                <a:latin typeface="Segoe UI"/>
                <a:cs typeface="Segoe UI"/>
              </a:rPr>
              <a:t>Informed Level</a:t>
            </a:r>
            <a:endParaRPr lang="en-US" sz="3600" dirty="0">
              <a:cs typeface="Arial"/>
            </a:endParaRPr>
          </a:p>
        </p:txBody>
      </p:sp>
      <p:pic>
        <p:nvPicPr>
          <p:cNvPr id="5" name="Picture 4" descr="This is the Education Scotland logo. It is blue green and yellow."/>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699" y="475679"/>
            <a:ext cx="2307574" cy="971713"/>
          </a:xfrm>
          <a:prstGeom prst="rect">
            <a:avLst/>
          </a:prstGeom>
        </p:spPr>
      </p:pic>
      <p:pic>
        <p:nvPicPr>
          <p:cNvPr id="10" name="Picture 9" descr="This image represents Rights and Equalities.  Inside a centrally placed heart shape are 3 stylised icon representing gender neutral children and young people. One icon represents wheelchair users. The heart is set within the United Nations Rights of the Child logo. ">
            <a:extLst>
              <a:ext uri="{FF2B5EF4-FFF2-40B4-BE49-F238E27FC236}">
                <a16:creationId xmlns:a16="http://schemas.microsoft.com/office/drawing/2014/main" id="{42104F83-3D07-A90C-7CFC-891746049B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descr="This image represents Relationships. A central heart is encircled within 4 stylised icons representing gender neutral children, young people and adult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0165" y="475679"/>
            <a:ext cx="1207497" cy="1013701"/>
          </a:xfrm>
          <a:prstGeom prst="rect">
            <a:avLst/>
          </a:prstGeom>
        </p:spPr>
      </p:pic>
      <p:pic>
        <p:nvPicPr>
          <p:cNvPr id="11" name="Picture 10" descr="This image represents Wellbeing and Care. Inside a centrally placed heart shape are 3 stylised icons representing gender neutral children and young people.  The supporting the heart are  3 stylised icons representing gender neutral children, young people and adults.  "/>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3" name="Picture 12" descr="This image represents Inclusion. Inside a centrally placed heart shape are 3 stylised icons representing 3 gender neutral children and young people. One icon represents wheelchair users. The heart is set within the United Nations Convention on the Rights of the Child (UNCRC) logo. "/>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4" name="Picture 13" descr="This is the Education Scotland, Inclusion, Wellbeing and Equalities logo. It is  blue green and yellow. ">
            <a:extLst>
              <a:ext uri="{FF2B5EF4-FFF2-40B4-BE49-F238E27FC236}">
                <a16:creationId xmlns:a16="http://schemas.microsoft.com/office/drawing/2014/main" id="{85014043-7488-2EAB-B3D1-267ED42E4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45412" y="474396"/>
            <a:ext cx="2016064" cy="1014984"/>
          </a:xfrm>
          <a:prstGeom prst="rect">
            <a:avLst/>
          </a:prstGeom>
        </p:spPr>
      </p:pic>
      <p:sp>
        <p:nvSpPr>
          <p:cNvPr id="9" name="TextBox 8">
            <a:extLst>
              <a:ext uri="{FF2B5EF4-FFF2-40B4-BE49-F238E27FC236}">
                <a16:creationId xmlns:a16="http://schemas.microsoft.com/office/drawing/2014/main" id="{2356700F-A37B-49B9-B5E0-88F52D3215A1}"/>
              </a:ext>
            </a:extLst>
          </p:cNvPr>
          <p:cNvSpPr txBox="1"/>
          <p:nvPr/>
        </p:nvSpPr>
        <p:spPr>
          <a:xfrm>
            <a:off x="6611048" y="5972962"/>
            <a:ext cx="5580952" cy="523220"/>
          </a:xfrm>
          <a:prstGeom prst="rect">
            <a:avLst/>
          </a:prstGeom>
          <a:noFill/>
        </p:spPr>
        <p:txBody>
          <a:bodyPr wrap="square" rtlCol="0">
            <a:spAutoFit/>
          </a:bodyPr>
          <a:lstStyle/>
          <a:p>
            <a:pPr algn="r" eaLnBrk="1" hangingPunct="1">
              <a:lnSpc>
                <a:spcPct val="100000"/>
              </a:lnSpc>
              <a:spcBef>
                <a:spcPts val="0"/>
              </a:spcBef>
              <a:spcAft>
                <a:spcPts val="0"/>
              </a:spcAft>
            </a:pPr>
            <a:r>
              <a:rPr lang="en-GB" sz="1400" b="1" dirty="0">
                <a:solidFill>
                  <a:schemeClr val="bg1"/>
                </a:solidFill>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Do luchd-ionnsachaidh na h-Alba, le luchd-foghlaim Alba </a:t>
            </a:r>
          </a:p>
        </p:txBody>
      </p:sp>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6323079-8E6D-FC00-433B-3056F97A49B8}"/>
              </a:ext>
            </a:extLst>
          </p:cNvPr>
          <p:cNvSpPr/>
          <p:nvPr/>
        </p:nvSpPr>
        <p:spPr>
          <a:xfrm>
            <a:off x="866757" y="4833038"/>
            <a:ext cx="4102765" cy="461665"/>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solidFill>
                  <a:srgbClr val="B3D236"/>
                </a:solidFill>
              </a:rPr>
              <a:t>@ESInclusionTeam</a:t>
            </a:r>
            <a:endParaRPr lang="en-US" sz="2400" dirty="0">
              <a:solidFill>
                <a:srgbClr val="B3D236"/>
              </a:solidFill>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3710192" y="270689"/>
            <a:ext cx="4773673" cy="782320"/>
          </a:xfrm>
        </p:spPr>
        <p:txBody>
          <a:bodyPr/>
          <a:lstStyle/>
          <a:p>
            <a:r>
              <a:rPr lang="en-GB" dirty="0">
                <a:solidFill>
                  <a:srgbClr val="00ABB5"/>
                </a:solidFill>
              </a:rPr>
              <a:t>Principles of </a:t>
            </a:r>
            <a:r>
              <a:rPr lang="en-GB" err="1">
                <a:solidFill>
                  <a:srgbClr val="00ABB5"/>
                </a:solidFill>
              </a:rPr>
              <a:t>attunement</a:t>
            </a:r>
            <a:r>
              <a:rPr lang="en-GB" dirty="0">
                <a:solidFill>
                  <a:srgbClr val="00ABB5"/>
                </a:solidFill>
              </a:rPr>
              <a:t>-</a:t>
            </a:r>
            <a:br>
              <a:rPr lang="en-GB" dirty="0"/>
            </a:br>
            <a:r>
              <a:rPr lang="en-GB" dirty="0"/>
              <a:t>the what and the why?</a:t>
            </a:r>
            <a:endParaRPr lang="en-US"/>
          </a:p>
        </p:txBody>
      </p:sp>
      <p:sp>
        <p:nvSpPr>
          <p:cNvPr id="19" name="TextBox 18"/>
          <p:cNvSpPr txBox="1"/>
          <p:nvPr/>
        </p:nvSpPr>
        <p:spPr>
          <a:xfrm>
            <a:off x="3833091" y="1080238"/>
            <a:ext cx="4525817" cy="369332"/>
          </a:xfrm>
          <a:prstGeom prst="rect">
            <a:avLst/>
          </a:prstGeom>
          <a:noFill/>
        </p:spPr>
        <p:txBody>
          <a:bodyPr wrap="square" rtlCol="0">
            <a:spAutoFit/>
          </a:bodyPr>
          <a:lstStyle/>
          <a:p>
            <a:pPr algn="ctr" fontAlgn="auto">
              <a:spcBef>
                <a:spcPts val="0"/>
              </a:spcBef>
              <a:spcAft>
                <a:spcPts val="0"/>
              </a:spcAft>
            </a:pPr>
            <a:r>
              <a:rPr lang="en-GB" dirty="0">
                <a:solidFill>
                  <a:srgbClr val="595959"/>
                </a:solidFill>
                <a:latin typeface="Segoe UI" panose="020B0502040204020203" pitchFamily="34" charset="0"/>
                <a:cs typeface="Segoe UI" panose="020B0502040204020203" pitchFamily="34" charset="0"/>
              </a:rPr>
              <a:t>(Based on </a:t>
            </a:r>
            <a:r>
              <a:rPr lang="en-GB" dirty="0" err="1">
                <a:solidFill>
                  <a:srgbClr val="595959"/>
                </a:solidFill>
                <a:latin typeface="Segoe UI" panose="020B0502040204020203" pitchFamily="34" charset="0"/>
                <a:cs typeface="Segoe UI" panose="020B0502040204020203" pitchFamily="34" charset="0"/>
              </a:rPr>
              <a:t>Biemens</a:t>
            </a:r>
            <a:r>
              <a:rPr lang="en-GB" dirty="0">
                <a:solidFill>
                  <a:srgbClr val="595959"/>
                </a:solidFill>
                <a:latin typeface="Segoe UI" panose="020B0502040204020203" pitchFamily="34" charset="0"/>
                <a:cs typeface="Segoe UI" panose="020B0502040204020203" pitchFamily="34" charset="0"/>
              </a:rPr>
              <a:t> Contact Principles)</a:t>
            </a:r>
          </a:p>
        </p:txBody>
      </p:sp>
      <p:grpSp>
        <p:nvGrpSpPr>
          <p:cNvPr id="27" name="Group 26" descr="The diagram shows a pyramid of the attunement principle.&#10;The left hand side shows What we do to be attuned in 6 steps. The left hand side side shows how each step will make the other person feel. In other words 'why' we try to attune to them.&#10;The first step, attending helps the other person feel recognised and important. The second step, encouraging,  helps them feel that you are interested in what they think. The third step, receiving, shows them they have been listened to. The fourth step, Being attuned together, is when you start to be involved in a conversation, sharing thoughts. The fifth step, guidance and support, is when they start to open up to new ideas. The sixth and final  step, deepening discussion, is when they start to learn new to deal with their emotions or to behave.">
            <a:extLst>
              <a:ext uri="{FF2B5EF4-FFF2-40B4-BE49-F238E27FC236}">
                <a16:creationId xmlns:a16="http://schemas.microsoft.com/office/drawing/2014/main" id="{D72171B4-471D-F04A-FEDA-970FADE5E944}"/>
              </a:ext>
            </a:extLst>
          </p:cNvPr>
          <p:cNvGrpSpPr/>
          <p:nvPr/>
        </p:nvGrpSpPr>
        <p:grpSpPr>
          <a:xfrm>
            <a:off x="426361" y="1525260"/>
            <a:ext cx="11975983" cy="4582115"/>
            <a:chOff x="104389" y="1525260"/>
            <a:chExt cx="11975983" cy="4582115"/>
          </a:xfrm>
        </p:grpSpPr>
        <p:sp>
          <p:nvSpPr>
            <p:cNvPr id="16" name="Rectangle 15"/>
            <p:cNvSpPr/>
            <p:nvPr/>
          </p:nvSpPr>
          <p:spPr>
            <a:xfrm>
              <a:off x="4646142" y="1525260"/>
              <a:ext cx="2913248" cy="648000"/>
            </a:xfrm>
            <a:prstGeom prst="rect">
              <a:avLst/>
            </a:prstGeom>
            <a:solidFill>
              <a:schemeClr val="accent6">
                <a:lumMod val="60000"/>
                <a:lumOff val="4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3F3F3F"/>
                  </a:solidFill>
                  <a:latin typeface="Segoe UI"/>
                  <a:cs typeface="Segoe UI"/>
                </a:rPr>
                <a:t>Positive Relationships</a:t>
              </a:r>
            </a:p>
          </p:txBody>
        </p:sp>
        <p:sp>
          <p:nvSpPr>
            <p:cNvPr id="14" name="Rectangle 13"/>
            <p:cNvSpPr/>
            <p:nvPr/>
          </p:nvSpPr>
          <p:spPr>
            <a:xfrm>
              <a:off x="3112521" y="2206010"/>
              <a:ext cx="2990247" cy="648000"/>
            </a:xfrm>
            <a:prstGeom prst="rect">
              <a:avLst/>
            </a:prstGeom>
            <a:solidFill>
              <a:srgbClr val="F5F582">
                <a:alpha val="63000"/>
              </a:srgbClr>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1600" b="1" dirty="0">
                  <a:solidFill>
                    <a:schemeClr val="tx1">
                      <a:lumMod val="75000"/>
                      <a:lumOff val="25000"/>
                    </a:schemeClr>
                  </a:solidFill>
                  <a:latin typeface="Segoe UI"/>
                  <a:cs typeface="Segoe UI"/>
                </a:rPr>
                <a:t>Deepening Discussion</a:t>
              </a:r>
              <a:endParaRPr lang="en-GB" sz="1600" b="1">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5" name="Rectangle 14"/>
            <p:cNvSpPr/>
            <p:nvPr/>
          </p:nvSpPr>
          <p:spPr>
            <a:xfrm>
              <a:off x="6102767" y="2206010"/>
              <a:ext cx="2913247" cy="648000"/>
            </a:xfrm>
            <a:prstGeom prst="rect">
              <a:avLst/>
            </a:prstGeom>
            <a:solidFill>
              <a:srgbClr val="90D47D"/>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auto">
                <a:spcBef>
                  <a:spcPts val="0"/>
                </a:spcBef>
                <a:spcAft>
                  <a:spcPts val="0"/>
                </a:spcAft>
              </a:pPr>
              <a:r>
                <a:rPr lang="en-GB" sz="1600" b="1" dirty="0">
                  <a:solidFill>
                    <a:srgbClr val="595959"/>
                  </a:solidFill>
                  <a:latin typeface="Segoe UI"/>
                  <a:cs typeface="Segoe UI"/>
                </a:rPr>
                <a:t>Helped to manage and learn</a:t>
              </a:r>
            </a:p>
          </p:txBody>
        </p:sp>
        <p:sp>
          <p:nvSpPr>
            <p:cNvPr id="17" name="Rectangle 16"/>
            <p:cNvSpPr/>
            <p:nvPr/>
          </p:nvSpPr>
          <p:spPr>
            <a:xfrm>
              <a:off x="407927" y="2173260"/>
              <a:ext cx="1740855" cy="1015663"/>
            </a:xfrm>
            <a:prstGeom prst="rect">
              <a:avLst/>
            </a:prstGeom>
            <a:solidFill>
              <a:srgbClr val="F2F279"/>
            </a:solidFill>
            <a:ln w="28575">
              <a:solidFill>
                <a:schemeClr val="tx1"/>
              </a:solidFill>
            </a:ln>
          </p:spPr>
          <p:txBody>
            <a:bodyPr wrap="square" lIns="91440" tIns="45720" rIns="91440" bIns="45720" anchor="t">
              <a:spAutoFit/>
            </a:bodyPr>
            <a:lstStyle/>
            <a:p>
              <a:pPr algn="ctr"/>
              <a:r>
                <a:rPr lang="en-US" sz="2000" dirty="0">
                  <a:ln w="0"/>
                  <a:solidFill>
                    <a:schemeClr val="tx1">
                      <a:lumMod val="85000"/>
                      <a:lumOff val="15000"/>
                    </a:schemeClr>
                  </a:solidFill>
                  <a:latin typeface="Segoe UI"/>
                  <a:cs typeface="Segoe UI"/>
                </a:rPr>
                <a:t>What to do to be Attuned</a:t>
              </a:r>
              <a:r>
                <a:rPr lang="en-US" sz="2000" dirty="0">
                  <a:ln w="0"/>
                  <a:solidFill>
                    <a:srgbClr val="595959"/>
                  </a:solidFill>
                  <a:latin typeface="Segoe UI"/>
                  <a:cs typeface="Segoe UI"/>
                </a:rPr>
                <a:t> </a:t>
              </a:r>
              <a:endParaRPr lang="en-US" sz="2000" dirty="0">
                <a:ln w="0"/>
                <a:solidFill>
                  <a:srgbClr val="595959"/>
                </a:solidFill>
                <a:latin typeface="Segoe UI" panose="020B0502040204020203" pitchFamily="34" charset="0"/>
                <a:cs typeface="Segoe UI" panose="020B0502040204020203" pitchFamily="34" charset="0"/>
              </a:endParaRPr>
            </a:p>
          </p:txBody>
        </p:sp>
        <p:sp>
          <p:nvSpPr>
            <p:cNvPr id="18" name="Rectangle 17"/>
            <p:cNvSpPr/>
            <p:nvPr/>
          </p:nvSpPr>
          <p:spPr>
            <a:xfrm>
              <a:off x="9935813" y="2202007"/>
              <a:ext cx="1948498" cy="1015663"/>
            </a:xfrm>
            <a:prstGeom prst="rect">
              <a:avLst/>
            </a:prstGeom>
            <a:solidFill>
              <a:srgbClr val="90D47D"/>
            </a:solidFill>
            <a:ln w="28575">
              <a:solidFill>
                <a:schemeClr val="tx1"/>
              </a:solidFill>
            </a:ln>
          </p:spPr>
          <p:txBody>
            <a:bodyPr wrap="square" lIns="91440" tIns="45720" rIns="91440" bIns="45720" anchor="t">
              <a:spAutoFit/>
            </a:bodyPr>
            <a:lstStyle/>
            <a:p>
              <a:pPr algn="ctr"/>
              <a:r>
                <a:rPr lang="en-US" sz="2000" dirty="0">
                  <a:ln w="0"/>
                  <a:solidFill>
                    <a:srgbClr val="262626"/>
                  </a:solidFill>
                  <a:latin typeface="Segoe UI"/>
                  <a:cs typeface="Segoe UI"/>
                </a:rPr>
                <a:t>How it makes the other person feel</a:t>
              </a:r>
              <a:endParaRPr lang="en-US" sz="2000" dirty="0">
                <a:ln w="0"/>
                <a:solidFill>
                  <a:srgbClr val="262626"/>
                </a:solidFill>
                <a:latin typeface="Segoe UI" panose="020B0502040204020203" pitchFamily="34" charset="0"/>
                <a:cs typeface="Segoe UI" panose="020B0502040204020203" pitchFamily="34" charset="0"/>
              </a:endParaRPr>
            </a:p>
          </p:txBody>
        </p:sp>
        <p:sp>
          <p:nvSpPr>
            <p:cNvPr id="12" name="Rectangle 11"/>
            <p:cNvSpPr/>
            <p:nvPr/>
          </p:nvSpPr>
          <p:spPr>
            <a:xfrm>
              <a:off x="2653146" y="2854010"/>
              <a:ext cx="3449605" cy="648000"/>
            </a:xfrm>
            <a:prstGeom prst="rect">
              <a:avLst/>
            </a:prstGeom>
            <a:solidFill>
              <a:srgbClr val="F5F582"/>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fontAlgn="auto">
                <a:spcBef>
                  <a:spcPts val="0"/>
                </a:spcBef>
                <a:spcAft>
                  <a:spcPts val="0"/>
                </a:spcAft>
              </a:pPr>
              <a:r>
                <a:rPr lang="en-GB" sz="1600" b="1" dirty="0">
                  <a:solidFill>
                    <a:schemeClr val="tx1">
                      <a:lumMod val="85000"/>
                      <a:lumOff val="15000"/>
                    </a:schemeClr>
                  </a:solidFill>
                  <a:latin typeface="Segoe UI"/>
                  <a:cs typeface="Segoe UI"/>
                </a:rPr>
                <a:t>Guide &amp; support</a:t>
              </a:r>
            </a:p>
          </p:txBody>
        </p:sp>
        <p:sp>
          <p:nvSpPr>
            <p:cNvPr id="13" name="Rectangle 12"/>
            <p:cNvSpPr/>
            <p:nvPr/>
          </p:nvSpPr>
          <p:spPr>
            <a:xfrm>
              <a:off x="6102751" y="2854010"/>
              <a:ext cx="3449604" cy="648000"/>
            </a:xfrm>
            <a:prstGeom prst="rect">
              <a:avLst/>
            </a:prstGeom>
            <a:solidFill>
              <a:srgbClr val="90D47D"/>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auto">
                <a:spcBef>
                  <a:spcPts val="0"/>
                </a:spcBef>
                <a:spcAft>
                  <a:spcPts val="0"/>
                </a:spcAft>
              </a:pPr>
              <a:r>
                <a:rPr lang="en-GB" sz="1600" b="1" dirty="0">
                  <a:solidFill>
                    <a:srgbClr val="595959"/>
                  </a:solidFill>
                  <a:latin typeface="Segoe UI"/>
                  <a:cs typeface="Segoe UI"/>
                </a:rPr>
                <a:t>Open to learning and new ideas with support</a:t>
              </a:r>
            </a:p>
          </p:txBody>
        </p:sp>
        <p:sp>
          <p:nvSpPr>
            <p:cNvPr id="10" name="Rectangle 9"/>
            <p:cNvSpPr/>
            <p:nvPr/>
          </p:nvSpPr>
          <p:spPr>
            <a:xfrm>
              <a:off x="2080271" y="3478932"/>
              <a:ext cx="4019611" cy="648000"/>
            </a:xfrm>
            <a:prstGeom prst="rect">
              <a:avLst/>
            </a:prstGeom>
            <a:solidFill>
              <a:srgbClr val="F5F582"/>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a:r>
                <a:rPr lang="en-GB" sz="1600" b="1" dirty="0">
                  <a:solidFill>
                    <a:schemeClr val="tx1">
                      <a:lumMod val="75000"/>
                      <a:lumOff val="25000"/>
                    </a:schemeClr>
                  </a:solidFill>
                  <a:latin typeface="Segoe UI"/>
                  <a:cs typeface="Segoe UI"/>
                </a:rPr>
                <a:t>Attuned together -  share thoughts</a:t>
              </a:r>
            </a:p>
          </p:txBody>
        </p:sp>
        <p:sp>
          <p:nvSpPr>
            <p:cNvPr id="11" name="Rectangle 10"/>
            <p:cNvSpPr/>
            <p:nvPr/>
          </p:nvSpPr>
          <p:spPr>
            <a:xfrm>
              <a:off x="6099880" y="3478932"/>
              <a:ext cx="4019601" cy="648000"/>
            </a:xfrm>
            <a:prstGeom prst="rect">
              <a:avLst/>
            </a:prstGeom>
            <a:solidFill>
              <a:srgbClr val="90D47D"/>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auto">
                <a:spcBef>
                  <a:spcPts val="0"/>
                </a:spcBef>
                <a:spcAft>
                  <a:spcPts val="0"/>
                </a:spcAft>
              </a:pPr>
              <a:r>
                <a:rPr lang="en-GB" sz="1600" b="1" dirty="0">
                  <a:solidFill>
                    <a:srgbClr val="595959"/>
                  </a:solidFill>
                  <a:latin typeface="Segoe UI"/>
                  <a:cs typeface="Segoe UI"/>
                </a:rPr>
                <a:t>An equal in the conversation - engaged</a:t>
              </a:r>
            </a:p>
          </p:txBody>
        </p:sp>
        <p:sp>
          <p:nvSpPr>
            <p:cNvPr id="8" name="Rectangle 7"/>
            <p:cNvSpPr/>
            <p:nvPr/>
          </p:nvSpPr>
          <p:spPr>
            <a:xfrm>
              <a:off x="1672265" y="4108112"/>
              <a:ext cx="4427617" cy="648000"/>
            </a:xfrm>
            <a:prstGeom prst="rect">
              <a:avLst/>
            </a:prstGeom>
            <a:solidFill>
              <a:srgbClr val="F5F582"/>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fontAlgn="auto">
                <a:spcBef>
                  <a:spcPts val="0"/>
                </a:spcBef>
                <a:spcAft>
                  <a:spcPts val="0"/>
                </a:spcAft>
              </a:pPr>
              <a:r>
                <a:rPr lang="en-GB" sz="1600" b="1" dirty="0">
                  <a:solidFill>
                    <a:schemeClr val="tx1">
                      <a:lumMod val="75000"/>
                      <a:lumOff val="25000"/>
                    </a:schemeClr>
                  </a:solidFill>
                  <a:latin typeface="Segoe UI"/>
                  <a:cs typeface="Segoe UI"/>
                </a:rPr>
                <a:t>Receiving - Listen with purpose</a:t>
              </a:r>
            </a:p>
          </p:txBody>
        </p:sp>
        <p:sp>
          <p:nvSpPr>
            <p:cNvPr id="9" name="Rectangle 8"/>
            <p:cNvSpPr/>
            <p:nvPr/>
          </p:nvSpPr>
          <p:spPr>
            <a:xfrm>
              <a:off x="6099880" y="4126932"/>
              <a:ext cx="4908255" cy="648000"/>
            </a:xfrm>
            <a:prstGeom prst="rect">
              <a:avLst/>
            </a:prstGeom>
            <a:solidFill>
              <a:srgbClr val="90D47D"/>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auto">
                <a:spcBef>
                  <a:spcPts val="0"/>
                </a:spcBef>
                <a:spcAft>
                  <a:spcPts val="0"/>
                </a:spcAft>
              </a:pPr>
              <a:r>
                <a:rPr lang="en-GB" sz="1600" b="1" dirty="0">
                  <a:solidFill>
                    <a:srgbClr val="595959"/>
                  </a:solidFill>
                  <a:latin typeface="Segoe UI"/>
                  <a:cs typeface="Segoe UI"/>
                </a:rPr>
                <a:t>You have been listened to – the other person is interested in you and in what you have to say</a:t>
              </a:r>
            </a:p>
          </p:txBody>
        </p:sp>
        <p:sp>
          <p:nvSpPr>
            <p:cNvPr id="6" name="Rectangle 5"/>
            <p:cNvSpPr/>
            <p:nvPr/>
          </p:nvSpPr>
          <p:spPr>
            <a:xfrm>
              <a:off x="825241" y="4781432"/>
              <a:ext cx="5274641" cy="648000"/>
            </a:xfrm>
            <a:prstGeom prst="rect">
              <a:avLst/>
            </a:prstGeom>
            <a:solidFill>
              <a:srgbClr val="F5F582"/>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fontAlgn="auto">
                <a:spcBef>
                  <a:spcPts val="0"/>
                </a:spcBef>
                <a:spcAft>
                  <a:spcPts val="0"/>
                </a:spcAft>
              </a:pPr>
              <a:r>
                <a:rPr lang="en-GB" sz="1600" b="1" dirty="0">
                  <a:solidFill>
                    <a:schemeClr val="tx1">
                      <a:lumMod val="75000"/>
                      <a:lumOff val="25000"/>
                    </a:schemeClr>
                  </a:solidFill>
                  <a:latin typeface="Segoe UI"/>
                  <a:cs typeface="Segoe UI"/>
                </a:rPr>
                <a:t>Encourage them to talk</a:t>
              </a:r>
            </a:p>
          </p:txBody>
        </p:sp>
        <p:sp>
          <p:nvSpPr>
            <p:cNvPr id="7" name="Rectangle 6"/>
            <p:cNvSpPr/>
            <p:nvPr/>
          </p:nvSpPr>
          <p:spPr>
            <a:xfrm>
              <a:off x="6099880" y="4781432"/>
              <a:ext cx="5274640" cy="648000"/>
            </a:xfrm>
            <a:prstGeom prst="rect">
              <a:avLst/>
            </a:prstGeom>
            <a:solidFill>
              <a:srgbClr val="90D47D"/>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auto">
                <a:spcBef>
                  <a:spcPts val="0"/>
                </a:spcBef>
                <a:spcAft>
                  <a:spcPts val="0"/>
                </a:spcAft>
              </a:pPr>
              <a:r>
                <a:rPr lang="en-GB" sz="1600" b="1" dirty="0">
                  <a:solidFill>
                    <a:srgbClr val="595959"/>
                  </a:solidFill>
                  <a:latin typeface="Segoe UI"/>
                  <a:cs typeface="Segoe UI"/>
                </a:rPr>
                <a:t>The other person is interested in what you think</a:t>
              </a:r>
            </a:p>
            <a:p>
              <a:pPr fontAlgn="auto">
                <a:spcBef>
                  <a:spcPts val="0"/>
                </a:spcBef>
                <a:spcAft>
                  <a:spcPts val="0"/>
                </a:spcAft>
              </a:pPr>
              <a:r>
                <a:rPr lang="en-GB" sz="1600" b="1" dirty="0">
                  <a:solidFill>
                    <a:srgbClr val="595959"/>
                  </a:solidFill>
                  <a:latin typeface="Segoe UI"/>
                  <a:cs typeface="Segoe UI"/>
                </a:rPr>
                <a:t>You are encouraged to offer your own ideas</a:t>
              </a:r>
            </a:p>
          </p:txBody>
        </p:sp>
        <p:sp>
          <p:nvSpPr>
            <p:cNvPr id="4" name="Rectangle 3"/>
            <p:cNvSpPr/>
            <p:nvPr/>
          </p:nvSpPr>
          <p:spPr>
            <a:xfrm>
              <a:off x="119431" y="5429432"/>
              <a:ext cx="5980497" cy="648000"/>
            </a:xfrm>
            <a:prstGeom prst="rect">
              <a:avLst/>
            </a:prstGeom>
            <a:solidFill>
              <a:srgbClr val="F2F279"/>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r" fontAlgn="auto">
                <a:spcBef>
                  <a:spcPts val="0"/>
                </a:spcBef>
                <a:spcAft>
                  <a:spcPts val="0"/>
                </a:spcAft>
              </a:pPr>
              <a:r>
                <a:rPr lang="en-GB" sz="1600" b="1" dirty="0">
                  <a:solidFill>
                    <a:schemeClr val="tx1">
                      <a:lumMod val="75000"/>
                      <a:lumOff val="25000"/>
                    </a:schemeClr>
                  </a:solidFill>
                  <a:latin typeface="Segoe UI"/>
                  <a:cs typeface="Segoe UI"/>
                </a:rPr>
                <a:t>Attending – show them you notice ‘how’ they are/feel</a:t>
              </a:r>
            </a:p>
          </p:txBody>
        </p:sp>
        <p:sp>
          <p:nvSpPr>
            <p:cNvPr id="5" name="Rectangle 4"/>
            <p:cNvSpPr/>
            <p:nvPr/>
          </p:nvSpPr>
          <p:spPr>
            <a:xfrm>
              <a:off x="6099875" y="5429432"/>
              <a:ext cx="5980497" cy="648000"/>
            </a:xfrm>
            <a:prstGeom prst="rect">
              <a:avLst/>
            </a:prstGeom>
            <a:solidFill>
              <a:srgbClr val="90D47D"/>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auto">
                <a:spcBef>
                  <a:spcPts val="0"/>
                </a:spcBef>
                <a:spcAft>
                  <a:spcPts val="0"/>
                </a:spcAft>
              </a:pPr>
              <a:r>
                <a:rPr lang="en-GB" sz="1600" b="1" dirty="0">
                  <a:solidFill>
                    <a:srgbClr val="595959"/>
                  </a:solidFill>
                  <a:latin typeface="Segoe UI"/>
                  <a:cs typeface="Segoe UI"/>
                </a:rPr>
                <a:t>Feel recognised and important</a:t>
              </a:r>
            </a:p>
          </p:txBody>
        </p:sp>
        <p:cxnSp>
          <p:nvCxnSpPr>
            <p:cNvPr id="21" name="Straight Arrow Connector 20"/>
            <p:cNvCxnSpPr/>
            <p:nvPr/>
          </p:nvCxnSpPr>
          <p:spPr>
            <a:xfrm flipV="1">
              <a:off x="6097029" y="2173263"/>
              <a:ext cx="2889" cy="3904169"/>
            </a:xfrm>
            <a:prstGeom prst="straightConnector1">
              <a:avLst/>
            </a:prstGeom>
            <a:ln w="88900">
              <a:tailEnd type="triangle"/>
            </a:ln>
          </p:spPr>
          <p:style>
            <a:lnRef idx="3">
              <a:schemeClr val="accent2"/>
            </a:lnRef>
            <a:fillRef idx="0">
              <a:schemeClr val="accent2"/>
            </a:fillRef>
            <a:effectRef idx="2">
              <a:schemeClr val="accent2"/>
            </a:effectRef>
            <a:fontRef idx="minor">
              <a:schemeClr val="tx1"/>
            </a:fontRef>
          </p:style>
        </p:cxnSp>
        <p:sp>
          <p:nvSpPr>
            <p:cNvPr id="2" name="TextBox 1">
              <a:extLst>
                <a:ext uri="{FF2B5EF4-FFF2-40B4-BE49-F238E27FC236}">
                  <a16:creationId xmlns:a16="http://schemas.microsoft.com/office/drawing/2014/main" id="{407FE4E3-DF7A-019D-0116-6F7F503449A1}"/>
                </a:ext>
              </a:extLst>
            </p:cNvPr>
            <p:cNvSpPr txBox="1"/>
            <p:nvPr/>
          </p:nvSpPr>
          <p:spPr>
            <a:xfrm>
              <a:off x="104389" y="5399489"/>
              <a:ext cx="479618" cy="707886"/>
            </a:xfrm>
            <a:prstGeom prst="rect">
              <a:avLst/>
            </a:prstGeom>
            <a:noFill/>
          </p:spPr>
          <p:txBody>
            <a:bodyPr wrap="none" rtlCol="0">
              <a:spAutoFit/>
            </a:bodyPr>
            <a:lstStyle/>
            <a:p>
              <a:r>
                <a:rPr lang="en-GB" sz="4000" b="1" dirty="0">
                  <a:latin typeface="Segoe UI" panose="020B0502040204020203" pitchFamily="34" charset="0"/>
                  <a:cs typeface="Segoe UI" panose="020B0502040204020203" pitchFamily="34" charset="0"/>
                </a:rPr>
                <a:t>1</a:t>
              </a:r>
            </a:p>
          </p:txBody>
        </p:sp>
        <p:sp>
          <p:nvSpPr>
            <p:cNvPr id="3" name="TextBox 2">
              <a:extLst>
                <a:ext uri="{FF2B5EF4-FFF2-40B4-BE49-F238E27FC236}">
                  <a16:creationId xmlns:a16="http://schemas.microsoft.com/office/drawing/2014/main" id="{8C558D64-C1AC-5513-EB73-1FAB756492A8}"/>
                </a:ext>
              </a:extLst>
            </p:cNvPr>
            <p:cNvSpPr txBox="1"/>
            <p:nvPr/>
          </p:nvSpPr>
          <p:spPr>
            <a:xfrm>
              <a:off x="1669415" y="4079440"/>
              <a:ext cx="479618" cy="707886"/>
            </a:xfrm>
            <a:prstGeom prst="rect">
              <a:avLst/>
            </a:prstGeom>
            <a:noFill/>
          </p:spPr>
          <p:txBody>
            <a:bodyPr wrap="none" rtlCol="0">
              <a:spAutoFit/>
            </a:bodyPr>
            <a:lstStyle/>
            <a:p>
              <a:r>
                <a:rPr lang="en-GB" sz="4000" b="1" dirty="0">
                  <a:latin typeface="Segoe UI" panose="020B0502040204020203" pitchFamily="34" charset="0"/>
                  <a:cs typeface="Segoe UI" panose="020B0502040204020203" pitchFamily="34" charset="0"/>
                </a:rPr>
                <a:t>3</a:t>
              </a:r>
            </a:p>
          </p:txBody>
        </p:sp>
        <p:sp>
          <p:nvSpPr>
            <p:cNvPr id="20" name="TextBox 19">
              <a:extLst>
                <a:ext uri="{FF2B5EF4-FFF2-40B4-BE49-F238E27FC236}">
                  <a16:creationId xmlns:a16="http://schemas.microsoft.com/office/drawing/2014/main" id="{2F3C39C1-0D0E-E23D-B508-C5F291DA55D1}"/>
                </a:ext>
              </a:extLst>
            </p:cNvPr>
            <p:cNvSpPr txBox="1"/>
            <p:nvPr/>
          </p:nvSpPr>
          <p:spPr>
            <a:xfrm>
              <a:off x="798736" y="4774932"/>
              <a:ext cx="479618" cy="707886"/>
            </a:xfrm>
            <a:prstGeom prst="rect">
              <a:avLst/>
            </a:prstGeom>
            <a:noFill/>
          </p:spPr>
          <p:txBody>
            <a:bodyPr wrap="none" rtlCol="0">
              <a:spAutoFit/>
            </a:bodyPr>
            <a:lstStyle/>
            <a:p>
              <a:r>
                <a:rPr lang="en-GB" sz="4000" b="1" dirty="0">
                  <a:latin typeface="Segoe UI" panose="020B0502040204020203" pitchFamily="34" charset="0"/>
                  <a:cs typeface="Segoe UI" panose="020B0502040204020203" pitchFamily="34" charset="0"/>
                </a:rPr>
                <a:t>2</a:t>
              </a:r>
            </a:p>
          </p:txBody>
        </p:sp>
        <p:sp>
          <p:nvSpPr>
            <p:cNvPr id="22" name="TextBox 21">
              <a:extLst>
                <a:ext uri="{FF2B5EF4-FFF2-40B4-BE49-F238E27FC236}">
                  <a16:creationId xmlns:a16="http://schemas.microsoft.com/office/drawing/2014/main" id="{2D5EC367-9211-BD5E-56EA-0A87AF3AC2BB}"/>
                </a:ext>
              </a:extLst>
            </p:cNvPr>
            <p:cNvSpPr txBox="1"/>
            <p:nvPr/>
          </p:nvSpPr>
          <p:spPr>
            <a:xfrm>
              <a:off x="2639195" y="2800624"/>
              <a:ext cx="479618" cy="707886"/>
            </a:xfrm>
            <a:prstGeom prst="rect">
              <a:avLst/>
            </a:prstGeom>
            <a:noFill/>
          </p:spPr>
          <p:txBody>
            <a:bodyPr wrap="none" rtlCol="0">
              <a:spAutoFit/>
            </a:bodyPr>
            <a:lstStyle/>
            <a:p>
              <a:r>
                <a:rPr lang="en-GB" sz="4000" b="1" dirty="0">
                  <a:latin typeface="Segoe UI" panose="020B0502040204020203" pitchFamily="34" charset="0"/>
                  <a:cs typeface="Segoe UI" panose="020B0502040204020203" pitchFamily="34" charset="0"/>
                </a:rPr>
                <a:t>5</a:t>
              </a:r>
            </a:p>
          </p:txBody>
        </p:sp>
        <p:sp>
          <p:nvSpPr>
            <p:cNvPr id="23" name="TextBox 22">
              <a:extLst>
                <a:ext uri="{FF2B5EF4-FFF2-40B4-BE49-F238E27FC236}">
                  <a16:creationId xmlns:a16="http://schemas.microsoft.com/office/drawing/2014/main" id="{BC904E6D-EA6E-EC44-0F2C-D40EF2425103}"/>
                </a:ext>
              </a:extLst>
            </p:cNvPr>
            <p:cNvSpPr txBox="1"/>
            <p:nvPr/>
          </p:nvSpPr>
          <p:spPr>
            <a:xfrm>
              <a:off x="2100302" y="3441082"/>
              <a:ext cx="479618" cy="707886"/>
            </a:xfrm>
            <a:prstGeom prst="rect">
              <a:avLst/>
            </a:prstGeom>
            <a:noFill/>
          </p:spPr>
          <p:txBody>
            <a:bodyPr wrap="none" rtlCol="0">
              <a:spAutoFit/>
            </a:bodyPr>
            <a:lstStyle/>
            <a:p>
              <a:r>
                <a:rPr lang="en-GB" sz="4000" b="1" dirty="0">
                  <a:latin typeface="Segoe UI" panose="020B0502040204020203" pitchFamily="34" charset="0"/>
                  <a:cs typeface="Segoe UI" panose="020B0502040204020203" pitchFamily="34" charset="0"/>
                </a:rPr>
                <a:t>4</a:t>
              </a:r>
            </a:p>
          </p:txBody>
        </p:sp>
        <p:sp>
          <p:nvSpPr>
            <p:cNvPr id="24" name="TextBox 23">
              <a:extLst>
                <a:ext uri="{FF2B5EF4-FFF2-40B4-BE49-F238E27FC236}">
                  <a16:creationId xmlns:a16="http://schemas.microsoft.com/office/drawing/2014/main" id="{F695E332-E01E-66C1-BE0A-6FDF66A5E0C7}"/>
                </a:ext>
              </a:extLst>
            </p:cNvPr>
            <p:cNvSpPr txBox="1"/>
            <p:nvPr/>
          </p:nvSpPr>
          <p:spPr>
            <a:xfrm>
              <a:off x="3092585" y="2180690"/>
              <a:ext cx="479618" cy="707886"/>
            </a:xfrm>
            <a:prstGeom prst="rect">
              <a:avLst/>
            </a:prstGeom>
            <a:noFill/>
          </p:spPr>
          <p:txBody>
            <a:bodyPr wrap="none" rtlCol="0">
              <a:spAutoFit/>
            </a:bodyPr>
            <a:lstStyle/>
            <a:p>
              <a:r>
                <a:rPr lang="en-GB" sz="4000" b="1" dirty="0">
                  <a:latin typeface="Segoe UI" panose="020B0502040204020203" pitchFamily="34" charset="0"/>
                  <a:cs typeface="Segoe UI" panose="020B0502040204020203" pitchFamily="34" charset="0"/>
                </a:rPr>
                <a:t>6</a:t>
              </a:r>
            </a:p>
          </p:txBody>
        </p:sp>
      </p:grpSp>
      <p:pic>
        <p:nvPicPr>
          <p:cNvPr id="28" name="Picture 27" descr="This is the Education Scotland, Inclusion, Wellbeing and Equalities logo. It is  blue green and yellow. ">
            <a:extLst>
              <a:ext uri="{FF2B5EF4-FFF2-40B4-BE49-F238E27FC236}">
                <a16:creationId xmlns:a16="http://schemas.microsoft.com/office/drawing/2014/main" id="{B586933D-C7BC-D83F-4194-0B373BA340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109335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377" y="293689"/>
            <a:ext cx="5782233" cy="711200"/>
          </a:xfrm>
        </p:spPr>
        <p:txBody>
          <a:bodyPr/>
          <a:lstStyle/>
          <a:p>
            <a:r>
              <a:rPr lang="en-GB" dirty="0"/>
              <a:t>Attunement principles (first 5)</a:t>
            </a:r>
          </a:p>
        </p:txBody>
      </p:sp>
      <p:pic>
        <p:nvPicPr>
          <p:cNvPr id="16" name="Picture 15" descr="The diagram is an overview of the first five attunement principles or steps and gives some suggestions as to what these would look like in practice. These will be described in more detail in the following slid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2091" y="1090748"/>
            <a:ext cx="8180438" cy="5128603"/>
          </a:xfrm>
          <a:prstGeom prst="rect">
            <a:avLst/>
          </a:prstGeom>
        </p:spPr>
      </p:pic>
      <p:grpSp>
        <p:nvGrpSpPr>
          <p:cNvPr id="21" name="Group 20" descr="credit due to graphic producers"/>
          <p:cNvGrpSpPr/>
          <p:nvPr/>
        </p:nvGrpSpPr>
        <p:grpSpPr>
          <a:xfrm>
            <a:off x="9109494" y="951227"/>
            <a:ext cx="2832059" cy="1895490"/>
            <a:chOff x="8268617" y="3898636"/>
            <a:chExt cx="3484763" cy="2167744"/>
          </a:xfrm>
        </p:grpSpPr>
        <p:grpSp>
          <p:nvGrpSpPr>
            <p:cNvPr id="5" name="Group 4"/>
            <p:cNvGrpSpPr/>
            <p:nvPr/>
          </p:nvGrpSpPr>
          <p:grpSpPr>
            <a:xfrm>
              <a:off x="8268617" y="4267968"/>
              <a:ext cx="3484763" cy="1798412"/>
              <a:chOff x="8540152" y="997193"/>
              <a:chExt cx="3484763" cy="1798412"/>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49230" y="1552653"/>
                <a:ext cx="1116523" cy="497522"/>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33061" y="1122633"/>
                <a:ext cx="1791854" cy="570074"/>
              </a:xfrm>
              <a:prstGeom prst="rect">
                <a:avLst/>
              </a:prstGeom>
            </p:spPr>
          </p:pic>
          <p:pic>
            <p:nvPicPr>
              <p:cNvPr id="18" name="Picture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32619" y="1692707"/>
                <a:ext cx="1979637" cy="419260"/>
              </a:xfrm>
              <a:prstGeom prst="rect">
                <a:avLst/>
              </a:prstGeom>
            </p:spPr>
          </p:pic>
          <p:pic>
            <p:nvPicPr>
              <p:cNvPr id="19" name="Picture 1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540152" y="997193"/>
                <a:ext cx="1692909" cy="571190"/>
              </a:xfrm>
              <a:prstGeom prst="rect">
                <a:avLst/>
              </a:prstGeom>
            </p:spPr>
          </p:pic>
          <p:pic>
            <p:nvPicPr>
              <p:cNvPr id="20" name="Picture 1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540152" y="2111967"/>
                <a:ext cx="3164771" cy="683638"/>
              </a:xfrm>
              <a:prstGeom prst="rect">
                <a:avLst/>
              </a:prstGeom>
            </p:spPr>
          </p:pic>
        </p:grpSp>
        <p:sp>
          <p:nvSpPr>
            <p:cNvPr id="6" name="TextBox 5"/>
            <p:cNvSpPr txBox="1"/>
            <p:nvPr/>
          </p:nvSpPr>
          <p:spPr>
            <a:xfrm>
              <a:off x="8681148" y="3898636"/>
              <a:ext cx="2659702" cy="369332"/>
            </a:xfrm>
            <a:prstGeom prst="rect">
              <a:avLst/>
            </a:prstGeom>
            <a:noFill/>
          </p:spPr>
          <p:txBody>
            <a:bodyPr wrap="none" rtlCol="0">
              <a:spAutoFit/>
            </a:bodyPr>
            <a:lstStyle/>
            <a:p>
              <a:r>
                <a:rPr lang="en-GB" dirty="0">
                  <a:solidFill>
                    <a:srgbClr val="595959"/>
                  </a:solidFill>
                </a:rPr>
                <a:t>Schematic produced by:</a:t>
              </a:r>
            </a:p>
          </p:txBody>
        </p:sp>
      </p:grpSp>
      <p:pic>
        <p:nvPicPr>
          <p:cNvPr id="7" name="Picture 6" descr="This is the Education Scotland, Inclusion, Wellbeing and Equalities logo. It is  blue green and yellow. ">
            <a:extLst>
              <a:ext uri="{FF2B5EF4-FFF2-40B4-BE49-F238E27FC236}">
                <a16:creationId xmlns:a16="http://schemas.microsoft.com/office/drawing/2014/main" id="{F614277F-5488-E5CA-6904-42ED11ADD73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25318" y="535"/>
            <a:ext cx="1170432" cy="589252"/>
          </a:xfrm>
          <a:prstGeom prst="rect">
            <a:avLst/>
          </a:prstGeom>
        </p:spPr>
      </p:pic>
    </p:spTree>
    <p:extLst>
      <p:ext uri="{BB962C8B-B14F-4D97-AF65-F5344CB8AC3E}">
        <p14:creationId xmlns:p14="http://schemas.microsoft.com/office/powerpoint/2010/main" val="582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25" y="175216"/>
            <a:ext cx="11049507" cy="782320"/>
          </a:xfrm>
        </p:spPr>
        <p:txBody>
          <a:bodyPr/>
          <a:lstStyle/>
          <a:p>
            <a:r>
              <a:rPr lang="en-GB" dirty="0"/>
              <a:t>1 Being attentive</a:t>
            </a:r>
            <a:endParaRPr lang="en-GB" dirty="0">
              <a:solidFill>
                <a:srgbClr val="00ABB5"/>
              </a:solidFill>
            </a:endParaRPr>
          </a:p>
        </p:txBody>
      </p:sp>
      <p:sp>
        <p:nvSpPr>
          <p:cNvPr id="6" name="Content Placeholder 2"/>
          <p:cNvSpPr>
            <a:spLocks noGrp="1"/>
          </p:cNvSpPr>
          <p:nvPr>
            <p:ph idx="1"/>
          </p:nvPr>
        </p:nvSpPr>
        <p:spPr>
          <a:xfrm>
            <a:off x="453575" y="2411349"/>
            <a:ext cx="6207534" cy="4036531"/>
          </a:xfrm>
        </p:spPr>
        <p:txBody>
          <a:bodyPr/>
          <a:lstStyle/>
          <a:p>
            <a:pPr marL="342900" indent="-342900">
              <a:lnSpc>
                <a:spcPct val="130000"/>
              </a:lnSpc>
              <a:spcBef>
                <a:spcPts val="14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Turning towards someone </a:t>
            </a:r>
            <a:endParaRPr lang="en-US"/>
          </a:p>
          <a:p>
            <a:pPr marL="342900" indent="-342900">
              <a:lnSpc>
                <a:spcPct val="130000"/>
              </a:lnSpc>
              <a:spcBef>
                <a:spcPts val="14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Looking at someone</a:t>
            </a:r>
          </a:p>
          <a:p>
            <a:pPr marL="342900" indent="-342900">
              <a:lnSpc>
                <a:spcPct val="130000"/>
              </a:lnSpc>
              <a:spcBef>
                <a:spcPts val="14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Making eye contact</a:t>
            </a:r>
          </a:p>
          <a:p>
            <a:pPr marL="342900" indent="-342900">
              <a:lnSpc>
                <a:spcPct val="130000"/>
              </a:lnSpc>
              <a:spcBef>
                <a:spcPts val="14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Using friendly intonations</a:t>
            </a:r>
          </a:p>
          <a:p>
            <a:pPr marL="342900" indent="-342900">
              <a:lnSpc>
                <a:spcPct val="130000"/>
              </a:lnSpc>
              <a:spcBef>
                <a:spcPts val="14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Using friendly facial expressions</a:t>
            </a:r>
          </a:p>
          <a:p>
            <a:pPr marL="342900" indent="-342900">
              <a:lnSpc>
                <a:spcPct val="130000"/>
              </a:lnSpc>
              <a:spcBef>
                <a:spcPts val="14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Using friendly postures</a:t>
            </a:r>
          </a:p>
          <a:p>
            <a:pPr>
              <a:lnSpc>
                <a:spcPct val="150000"/>
              </a:lnSpc>
              <a:buClr>
                <a:srgbClr val="00ABB5"/>
              </a:buClr>
            </a:pPr>
            <a:endParaRPr lang="en-GB" sz="2400" dirty="0">
              <a:solidFill>
                <a:schemeClr val="tx1"/>
              </a:solidFill>
              <a:latin typeface="Segoe UI" panose="020B0502040204020203" pitchFamily="34" charset="0"/>
              <a:cs typeface="Segoe UI" panose="020B0502040204020203" pitchFamily="34" charset="0"/>
            </a:endParaRPr>
          </a:p>
          <a:p>
            <a:pPr>
              <a:lnSpc>
                <a:spcPct val="150000"/>
              </a:lnSpc>
              <a:buClr>
                <a:srgbClr val="00ABB5"/>
              </a:buClr>
            </a:pPr>
            <a:endParaRPr lang="en-GB" dirty="0">
              <a:solidFill>
                <a:schemeClr val="tx1"/>
              </a:solidFill>
              <a:latin typeface="Segoe UI" panose="020B0502040204020203" pitchFamily="34" charset="0"/>
              <a:cs typeface="Segoe UI" panose="020B0502040204020203" pitchFamily="34" charset="0"/>
            </a:endParaRPr>
          </a:p>
          <a:p>
            <a:pPr>
              <a:lnSpc>
                <a:spcPct val="150000"/>
              </a:lnSpc>
              <a:buClr>
                <a:srgbClr val="00ABB5"/>
              </a:buClr>
            </a:pPr>
            <a:endParaRPr lang="en-GB" dirty="0">
              <a:solidFill>
                <a:schemeClr val="tx1"/>
              </a:solidFill>
              <a:latin typeface="Segoe UI" panose="020B0502040204020203" pitchFamily="34" charset="0"/>
              <a:cs typeface="Segoe UI" panose="020B0502040204020203" pitchFamily="34" charset="0"/>
            </a:endParaRPr>
          </a:p>
          <a:p>
            <a:pPr>
              <a:lnSpc>
                <a:spcPct val="150000"/>
              </a:lnSpc>
            </a:pPr>
            <a:endParaRPr lang="en-GB" dirty="0">
              <a:solidFill>
                <a:schemeClr val="tx1"/>
              </a:solidFill>
              <a:latin typeface="Segoe UI" panose="020B0502040204020203" pitchFamily="34" charset="0"/>
              <a:cs typeface="Segoe UI" panose="020B0502040204020203" pitchFamily="34" charset="0"/>
            </a:endParaRPr>
          </a:p>
        </p:txBody>
      </p:sp>
      <p:pic>
        <p:nvPicPr>
          <p:cNvPr id="11" name="Picture 10" descr="Being attentive means: Turning towards the person, regularly looking towards them and making eye contact, looking interested, using nods and encouraging intonations (uh-huh, yes, go on..), adopting a friendly and non-threatening pose, using proximity or giving them space as needed, or giving them time to calm themselves or recover but also showing them that they aren’t being ignore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0645" y="850356"/>
            <a:ext cx="11225776" cy="1550261"/>
          </a:xfrm>
          <a:prstGeom prst="rect">
            <a:avLst/>
          </a:prstGeom>
        </p:spPr>
      </p:pic>
      <p:pic>
        <p:nvPicPr>
          <p:cNvPr id="4" name="Picture 3" descr="This is the Education Scotland, Inclusion, Wellbeing and Equalities logo. It is  blue green and yellow. ">
            <a:extLst>
              <a:ext uri="{FF2B5EF4-FFF2-40B4-BE49-F238E27FC236}">
                <a16:creationId xmlns:a16="http://schemas.microsoft.com/office/drawing/2014/main" id="{2298B963-ABAA-FEBB-FF61-72CE919AF3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3022" y="-1448"/>
            <a:ext cx="1170432" cy="589252"/>
          </a:xfrm>
          <a:prstGeom prst="rect">
            <a:avLst/>
          </a:prstGeom>
        </p:spPr>
      </p:pic>
    </p:spTree>
    <p:extLst>
      <p:ext uri="{BB962C8B-B14F-4D97-AF65-F5344CB8AC3E}">
        <p14:creationId xmlns:p14="http://schemas.microsoft.com/office/powerpoint/2010/main" val="3497055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84975C4-FFD9-747C-C67C-5C708743E800}"/>
              </a:ext>
            </a:extLst>
          </p:cNvPr>
          <p:cNvSpPr>
            <a:spLocks noGrp="1"/>
          </p:cNvSpPr>
          <p:nvPr>
            <p:ph type="title"/>
          </p:nvPr>
        </p:nvSpPr>
        <p:spPr>
          <a:xfrm>
            <a:off x="484771" y="317992"/>
            <a:ext cx="10836972" cy="711200"/>
          </a:xfrm>
        </p:spPr>
        <p:txBody>
          <a:bodyPr/>
          <a:lstStyle/>
          <a:p>
            <a:r>
              <a:rPr lang="en-GB" dirty="0"/>
              <a:t>The importance of non-verbal communication</a:t>
            </a:r>
          </a:p>
        </p:txBody>
      </p:sp>
      <p:pic>
        <p:nvPicPr>
          <p:cNvPr id="4" name="Picture 6" descr="The diagram on the left explains how we communicate feeling and attitudes. Only 7% is through our words&#10;38% is from the way the words are said, our tone, pitch, pace and &#10;55% is through our facial expression,  smiling, raised eyebrows, frowning, sneering. &#10;So non-verbal communication is much more importance in expressing how we feel than the words we use.">
            <a:extLst>
              <a:ext uri="{FF2B5EF4-FFF2-40B4-BE49-F238E27FC236}">
                <a16:creationId xmlns:a16="http://schemas.microsoft.com/office/drawing/2014/main" id="{28283AB2-D5EB-0578-B8A8-B9D449CD526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2698" y="1606883"/>
            <a:ext cx="5892775" cy="349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descr="The diagram on the left gives that help us use non-verbal strategies to improve  communication such as:&#10;sitting beside or slightly angled to the person,&#10;Being open in our stance, no crossed arms or legs&#10;Leaning forward to show interest&#10;Using appropriate eye contact&#10;Being relaxed by having loose hands and relaxed shoulders.&#10;Always consider the individual and cultural differences when using non-verbal communication.">
            <a:extLst>
              <a:ext uri="{FF2B5EF4-FFF2-40B4-BE49-F238E27FC236}">
                <a16:creationId xmlns:a16="http://schemas.microsoft.com/office/drawing/2014/main" id="{181480C4-9678-6458-50CB-40D09DC78EBE}"/>
              </a:ext>
            </a:extLst>
          </p:cNvPr>
          <p:cNvSpPr txBox="1">
            <a:spLocks noChangeArrowheads="1"/>
          </p:cNvSpPr>
          <p:nvPr/>
        </p:nvSpPr>
        <p:spPr bwMode="auto">
          <a:xfrm>
            <a:off x="6240839" y="1669259"/>
            <a:ext cx="5825470" cy="4452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defTabSz="536575">
              <a:lnSpc>
                <a:spcPct val="90000"/>
              </a:lnSpc>
              <a:buClr>
                <a:schemeClr val="tx1"/>
              </a:buClr>
            </a:pPr>
            <a:r>
              <a:rPr lang="en-GB" sz="4000" b="1" dirty="0">
                <a:solidFill>
                  <a:srgbClr val="00ABB5"/>
                </a:solidFill>
                <a:latin typeface="Segoe UI" panose="020B0502040204020203" pitchFamily="34" charset="0"/>
                <a:cs typeface="Segoe UI" panose="020B0502040204020203" pitchFamily="34" charset="0"/>
              </a:rPr>
              <a:t>S	</a:t>
            </a:r>
            <a:r>
              <a:rPr lang="en-GB" sz="2800" dirty="0">
                <a:solidFill>
                  <a:schemeClr val="tx1"/>
                </a:solidFill>
                <a:latin typeface="Segoe UI" panose="020B0502040204020203" pitchFamily="34" charset="0"/>
                <a:cs typeface="Segoe UI" panose="020B0502040204020203" pitchFamily="34" charset="0"/>
              </a:rPr>
              <a:t>quare			</a:t>
            </a:r>
            <a:r>
              <a:rPr lang="en-GB" sz="1600" dirty="0">
                <a:solidFill>
                  <a:schemeClr val="tx1"/>
                </a:solidFill>
                <a:latin typeface="Segoe UI" panose="020B0502040204020203" pitchFamily="34" charset="0"/>
                <a:cs typeface="Segoe UI" panose="020B0502040204020203" pitchFamily="34" charset="0"/>
              </a:rPr>
              <a:t>or slightly angled</a:t>
            </a:r>
          </a:p>
          <a:p>
            <a:pPr>
              <a:lnSpc>
                <a:spcPct val="90000"/>
              </a:lnSpc>
              <a:buClr>
                <a:schemeClr val="tx1"/>
              </a:buClr>
            </a:pPr>
            <a:r>
              <a:rPr lang="en-GB" sz="4000" b="1" dirty="0">
                <a:solidFill>
                  <a:srgbClr val="00ABB5"/>
                </a:solidFill>
                <a:latin typeface="Segoe UI" panose="020B0502040204020203" pitchFamily="34" charset="0"/>
                <a:cs typeface="Segoe UI" panose="020B0502040204020203" pitchFamily="34" charset="0"/>
              </a:rPr>
              <a:t>O </a:t>
            </a:r>
            <a:r>
              <a:rPr lang="en-GB" sz="2800" dirty="0">
                <a:solidFill>
                  <a:schemeClr val="tx1"/>
                </a:solidFill>
                <a:latin typeface="Segoe UI" panose="020B0502040204020203" pitchFamily="34" charset="0"/>
                <a:cs typeface="Segoe UI" panose="020B0502040204020203" pitchFamily="34" charset="0"/>
              </a:rPr>
              <a:t>pen</a:t>
            </a:r>
            <a:r>
              <a:rPr lang="en-GB" sz="1600" dirty="0">
                <a:solidFill>
                  <a:schemeClr val="tx1"/>
                </a:solidFill>
                <a:latin typeface="Segoe UI" panose="020B0502040204020203" pitchFamily="34" charset="0"/>
                <a:cs typeface="Segoe UI" panose="020B0502040204020203" pitchFamily="34" charset="0"/>
              </a:rPr>
              <a:t>		no crossed arms or legs</a:t>
            </a:r>
            <a:r>
              <a:rPr lang="en-GB" sz="2800" dirty="0">
                <a:solidFill>
                  <a:schemeClr val="tx1"/>
                </a:solidFill>
                <a:latin typeface="Segoe UI" panose="020B0502040204020203" pitchFamily="34" charset="0"/>
                <a:cs typeface="Segoe UI" panose="020B0502040204020203" pitchFamily="34" charset="0"/>
              </a:rPr>
              <a:t>	</a:t>
            </a:r>
          </a:p>
          <a:p>
            <a:pPr>
              <a:lnSpc>
                <a:spcPct val="90000"/>
              </a:lnSpc>
              <a:buClr>
                <a:schemeClr val="tx1"/>
              </a:buClr>
              <a:buFontTx/>
              <a:buNone/>
            </a:pPr>
            <a:r>
              <a:rPr lang="en-GB" sz="4000" b="1" dirty="0">
                <a:solidFill>
                  <a:srgbClr val="00ABB5"/>
                </a:solidFill>
                <a:latin typeface="Segoe UI" panose="020B0502040204020203" pitchFamily="34" charset="0"/>
                <a:cs typeface="Segoe UI" panose="020B0502040204020203" pitchFamily="34" charset="0"/>
              </a:rPr>
              <a:t>L  </a:t>
            </a:r>
            <a:r>
              <a:rPr lang="en-GB" sz="2800" dirty="0" err="1">
                <a:solidFill>
                  <a:schemeClr val="tx1"/>
                </a:solidFill>
                <a:latin typeface="Segoe UI" panose="020B0502040204020203" pitchFamily="34" charset="0"/>
                <a:cs typeface="Segoe UI" panose="020B0502040204020203" pitchFamily="34" charset="0"/>
              </a:rPr>
              <a:t>ean</a:t>
            </a:r>
            <a:r>
              <a:rPr lang="en-GB" sz="2800" dirty="0">
                <a:solidFill>
                  <a:schemeClr val="tx1"/>
                </a:solidFill>
                <a:latin typeface="Segoe UI" panose="020B0502040204020203" pitchFamily="34" charset="0"/>
                <a:cs typeface="Segoe UI" panose="020B0502040204020203" pitchFamily="34" charset="0"/>
              </a:rPr>
              <a:t> forward	</a:t>
            </a:r>
            <a:r>
              <a:rPr lang="en-GB" sz="1600" dirty="0">
                <a:solidFill>
                  <a:schemeClr val="tx1"/>
                </a:solidFill>
                <a:latin typeface="Segoe UI" panose="020B0502040204020203" pitchFamily="34" charset="0"/>
                <a:cs typeface="Segoe UI" panose="020B0502040204020203" pitchFamily="34" charset="0"/>
              </a:rPr>
              <a:t>showing interest</a:t>
            </a:r>
          </a:p>
          <a:p>
            <a:pPr defTabSz="536575">
              <a:lnSpc>
                <a:spcPct val="90000"/>
              </a:lnSpc>
              <a:buClr>
                <a:schemeClr val="tx1"/>
              </a:buClr>
              <a:buFontTx/>
              <a:buNone/>
            </a:pPr>
            <a:r>
              <a:rPr lang="en-GB" sz="4000" b="1" dirty="0">
                <a:solidFill>
                  <a:srgbClr val="00ABB5"/>
                </a:solidFill>
                <a:latin typeface="Segoe UI" panose="020B0502040204020203" pitchFamily="34" charset="0"/>
                <a:cs typeface="Segoe UI" panose="020B0502040204020203" pitchFamily="34" charset="0"/>
              </a:rPr>
              <a:t>E	</a:t>
            </a:r>
            <a:r>
              <a:rPr lang="en-GB" sz="2800" dirty="0">
                <a:solidFill>
                  <a:schemeClr val="tx1"/>
                </a:solidFill>
                <a:latin typeface="Segoe UI" panose="020B0502040204020203" pitchFamily="34" charset="0"/>
                <a:cs typeface="Segoe UI" panose="020B0502040204020203" pitchFamily="34" charset="0"/>
              </a:rPr>
              <a:t>ye contact 	</a:t>
            </a:r>
            <a:r>
              <a:rPr lang="en-GB" sz="1600" dirty="0">
                <a:solidFill>
                  <a:schemeClr val="tx1"/>
                </a:solidFill>
                <a:latin typeface="Segoe UI" panose="020B0502040204020203" pitchFamily="34" charset="0"/>
                <a:cs typeface="Segoe UI" panose="020B0502040204020203" pitchFamily="34" charset="0"/>
              </a:rPr>
              <a:t>appropriate to the individual</a:t>
            </a:r>
          </a:p>
          <a:p>
            <a:pPr defTabSz="536575">
              <a:lnSpc>
                <a:spcPct val="90000"/>
              </a:lnSpc>
              <a:buClr>
                <a:schemeClr val="tx1"/>
              </a:buClr>
              <a:buFontTx/>
              <a:buNone/>
            </a:pPr>
            <a:r>
              <a:rPr lang="en-GB" sz="4000" b="1" dirty="0">
                <a:solidFill>
                  <a:srgbClr val="00ABB5"/>
                </a:solidFill>
                <a:latin typeface="Segoe UI" panose="020B0502040204020203" pitchFamily="34" charset="0"/>
                <a:cs typeface="Segoe UI" panose="020B0502040204020203" pitchFamily="34" charset="0"/>
              </a:rPr>
              <a:t>R	</a:t>
            </a:r>
            <a:r>
              <a:rPr lang="en-GB" sz="2800" dirty="0" err="1">
                <a:solidFill>
                  <a:schemeClr val="tx1"/>
                </a:solidFill>
                <a:latin typeface="Segoe UI" panose="020B0502040204020203" pitchFamily="34" charset="0"/>
                <a:cs typeface="Segoe UI" panose="020B0502040204020203" pitchFamily="34" charset="0"/>
              </a:rPr>
              <a:t>elaxed</a:t>
            </a:r>
            <a:r>
              <a:rPr lang="en-GB" sz="2800" dirty="0">
                <a:solidFill>
                  <a:schemeClr val="tx1"/>
                </a:solidFill>
                <a:latin typeface="Segoe UI" panose="020B0502040204020203" pitchFamily="34" charset="0"/>
                <a:cs typeface="Segoe UI" panose="020B0502040204020203" pitchFamily="34" charset="0"/>
              </a:rPr>
              <a:t>			</a:t>
            </a:r>
            <a:r>
              <a:rPr lang="en-GB" sz="1600" dirty="0">
                <a:solidFill>
                  <a:schemeClr val="tx1"/>
                </a:solidFill>
                <a:latin typeface="Segoe UI" panose="020B0502040204020203" pitchFamily="34" charset="0"/>
                <a:cs typeface="Segoe UI" panose="020B0502040204020203" pitchFamily="34" charset="0"/>
              </a:rPr>
              <a:t>loose hands, relaxed shoulders</a:t>
            </a:r>
          </a:p>
          <a:p>
            <a:pPr>
              <a:lnSpc>
                <a:spcPct val="90000"/>
              </a:lnSpc>
              <a:buClr>
                <a:schemeClr val="tx1"/>
              </a:buClr>
            </a:pPr>
            <a:endParaRPr lang="en-GB" sz="1600" dirty="0">
              <a:solidFill>
                <a:schemeClr val="tx1"/>
              </a:solidFill>
              <a:latin typeface="Segoe UI"/>
              <a:cs typeface="Segoe UI"/>
            </a:endParaRPr>
          </a:p>
          <a:p>
            <a:pPr>
              <a:lnSpc>
                <a:spcPct val="90000"/>
              </a:lnSpc>
            </a:pPr>
            <a:r>
              <a:rPr lang="en-GB" sz="1600" dirty="0">
                <a:solidFill>
                  <a:schemeClr val="tx1"/>
                </a:solidFill>
                <a:latin typeface="Segoe UI"/>
                <a:cs typeface="Segoe UI"/>
              </a:rPr>
              <a:t>Also consider personal space, height difference (sitting down if appropriate), using non-threatening gestures, …</a:t>
            </a:r>
            <a:endParaRPr lang="en-US" sz="1600">
              <a:solidFill>
                <a:schemeClr val="tx1"/>
              </a:solidFill>
              <a:latin typeface="Segoe UI"/>
              <a:cs typeface="Segoe UI"/>
            </a:endParaRPr>
          </a:p>
        </p:txBody>
      </p:sp>
      <p:pic>
        <p:nvPicPr>
          <p:cNvPr id="2" name="Picture 1" descr="This is the Education Scotland, Inclusion, Wellbeing and Equalities logo. It is  blue green and yellow. ">
            <a:extLst>
              <a:ext uri="{FF2B5EF4-FFF2-40B4-BE49-F238E27FC236}">
                <a16:creationId xmlns:a16="http://schemas.microsoft.com/office/drawing/2014/main" id="{D8CAA98F-837E-8E29-BB9A-A253A4A14A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28534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59" y="166669"/>
            <a:ext cx="11049507" cy="782320"/>
          </a:xfrm>
        </p:spPr>
        <p:txBody>
          <a:bodyPr/>
          <a:lstStyle/>
          <a:p>
            <a:r>
              <a:rPr lang="en-GB" dirty="0"/>
              <a:t>2 E</a:t>
            </a:r>
            <a:r>
              <a:rPr lang="en-GB" dirty="0">
                <a:solidFill>
                  <a:srgbClr val="00ABB5"/>
                </a:solidFill>
              </a:rPr>
              <a:t>ncouraging</a:t>
            </a:r>
          </a:p>
        </p:txBody>
      </p:sp>
      <p:sp>
        <p:nvSpPr>
          <p:cNvPr id="6" name="Content Placeholder 2"/>
          <p:cNvSpPr>
            <a:spLocks noGrp="1"/>
          </p:cNvSpPr>
          <p:nvPr>
            <p:ph idx="1"/>
          </p:nvPr>
        </p:nvSpPr>
        <p:spPr>
          <a:xfrm>
            <a:off x="690460" y="2503798"/>
            <a:ext cx="10547811" cy="3720021"/>
          </a:xfrm>
        </p:spPr>
        <p:txBody>
          <a:bodyPr/>
          <a:lstStyle/>
          <a:p>
            <a:pPr marL="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Giving them time to start to talk - waiting before jumping in</a:t>
            </a:r>
            <a:endParaRPr lang="en-US">
              <a:cs typeface="Arial"/>
            </a:endParaRPr>
          </a:p>
          <a:p>
            <a:pPr marL="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Actively listening (see separate module)</a:t>
            </a:r>
          </a:p>
          <a:p>
            <a:pPr marL="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Showing emotional warmth through voice intonation</a:t>
            </a:r>
          </a:p>
          <a:p>
            <a:pPr marL="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Being friendly and/or playful in intonation and body language</a:t>
            </a:r>
          </a:p>
          <a:p>
            <a:pPr marL="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Naming what you notice about them</a:t>
            </a:r>
          </a:p>
          <a:p>
            <a:pPr marL="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Encouraging and eliciting further discussion </a:t>
            </a:r>
            <a:r>
              <a:rPr lang="en-GB" sz="1600" dirty="0">
                <a:solidFill>
                  <a:schemeClr val="tx1"/>
                </a:solidFill>
                <a:latin typeface="Segoe UI" panose="020B0502040204020203" pitchFamily="34" charset="0"/>
                <a:cs typeface="Segoe UI" panose="020B0502040204020203" pitchFamily="34" charset="0"/>
              </a:rPr>
              <a:t>(ah ha, yes, tell me more about that, ……)</a:t>
            </a:r>
          </a:p>
          <a:p>
            <a:pPr>
              <a:lnSpc>
                <a:spcPct val="130000"/>
              </a:lnSpc>
              <a:spcBef>
                <a:spcPts val="1100"/>
              </a:spcBef>
              <a:spcAft>
                <a:spcPts val="0"/>
              </a:spcAft>
              <a:buClr>
                <a:srgbClr val="00ABB5"/>
              </a:buClr>
            </a:pPr>
            <a:endParaRPr lang="en-GB" dirty="0">
              <a:solidFill>
                <a:schemeClr val="tx1"/>
              </a:solidFill>
              <a:latin typeface="Segoe UI" panose="020B0502040204020203" pitchFamily="34" charset="0"/>
              <a:cs typeface="Segoe UI" panose="020B0502040204020203" pitchFamily="34" charset="0"/>
            </a:endParaRPr>
          </a:p>
          <a:p>
            <a:pPr>
              <a:lnSpc>
                <a:spcPct val="150000"/>
              </a:lnSpc>
              <a:buClr>
                <a:srgbClr val="00ABB5"/>
              </a:buClr>
            </a:pPr>
            <a:endParaRPr lang="en-GB" dirty="0">
              <a:solidFill>
                <a:schemeClr val="tx1"/>
              </a:solidFill>
              <a:latin typeface="Segoe UI" panose="020B0502040204020203" pitchFamily="34" charset="0"/>
              <a:cs typeface="Segoe UI" panose="020B0502040204020203" pitchFamily="34" charset="0"/>
            </a:endParaRPr>
          </a:p>
          <a:p>
            <a:pPr>
              <a:lnSpc>
                <a:spcPct val="150000"/>
              </a:lnSpc>
            </a:pPr>
            <a:endParaRPr lang="en-GB" dirty="0">
              <a:solidFill>
                <a:schemeClr val="tx1"/>
              </a:solidFill>
              <a:latin typeface="Segoe UI" panose="020B0502040204020203" pitchFamily="34" charset="0"/>
              <a:cs typeface="Segoe UI" panose="020B0502040204020203" pitchFamily="34" charset="0"/>
            </a:endParaRPr>
          </a:p>
        </p:txBody>
      </p:sp>
      <p:pic>
        <p:nvPicPr>
          <p:cNvPr id="9" name="Picture 8" descr="Encouraging means: Actively listening, being emotionally available and positive, introducing humour/playfulness (if appropriate), beginning to name what you notice (I can see that you are upset, I can hear your frustration...), waiting for a response and being comfortable with short silence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0459" y="948989"/>
            <a:ext cx="10547812" cy="1589931"/>
          </a:xfrm>
          <a:prstGeom prst="rect">
            <a:avLst/>
          </a:prstGeom>
        </p:spPr>
      </p:pic>
      <p:pic>
        <p:nvPicPr>
          <p:cNvPr id="4" name="Picture 3" descr="This is the Education Scotland, Inclusion, Wellbeing and Equalities logo. It is  blue green and yellow. ">
            <a:extLst>
              <a:ext uri="{FF2B5EF4-FFF2-40B4-BE49-F238E27FC236}">
                <a16:creationId xmlns:a16="http://schemas.microsoft.com/office/drawing/2014/main" id="{166D22F7-3ECE-D4FB-61C5-32E978667B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8627" y="-33645"/>
            <a:ext cx="1170432" cy="589252"/>
          </a:xfrm>
          <a:prstGeom prst="rect">
            <a:avLst/>
          </a:prstGeom>
        </p:spPr>
      </p:pic>
    </p:spTree>
    <p:extLst>
      <p:ext uri="{BB962C8B-B14F-4D97-AF65-F5344CB8AC3E}">
        <p14:creationId xmlns:p14="http://schemas.microsoft.com/office/powerpoint/2010/main" val="276419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40" y="101283"/>
            <a:ext cx="9259786" cy="782320"/>
          </a:xfrm>
        </p:spPr>
        <p:txBody>
          <a:bodyPr/>
          <a:lstStyle/>
          <a:p>
            <a:r>
              <a:rPr lang="en-GB" dirty="0"/>
              <a:t>3 R</a:t>
            </a:r>
            <a:r>
              <a:rPr lang="en-GB" dirty="0">
                <a:solidFill>
                  <a:srgbClr val="00ABB5"/>
                </a:solidFill>
              </a:rPr>
              <a:t>eceiving</a:t>
            </a:r>
          </a:p>
        </p:txBody>
      </p:sp>
      <p:sp>
        <p:nvSpPr>
          <p:cNvPr id="6" name="Content Placeholder 2"/>
          <p:cNvSpPr>
            <a:spLocks noGrp="1"/>
          </p:cNvSpPr>
          <p:nvPr>
            <p:ph idx="1"/>
          </p:nvPr>
        </p:nvSpPr>
        <p:spPr>
          <a:xfrm>
            <a:off x="694710" y="2553333"/>
            <a:ext cx="8206468" cy="3660653"/>
          </a:xfrm>
        </p:spPr>
        <p:txBody>
          <a:bodyPr/>
          <a:lstStyle/>
          <a:p>
            <a:pPr marL="342900" indent="-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Receiving with body language, matching or mirroring</a:t>
            </a:r>
            <a:endParaRPr lang="en-US">
              <a:cs typeface="Arial"/>
            </a:endParaRPr>
          </a:p>
          <a:p>
            <a:pPr marL="342900" indent="-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Being friendly and/or playful as appropriate</a:t>
            </a:r>
          </a:p>
          <a:p>
            <a:pPr marL="342900" indent="-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Returning eye contact, smiling, nodding in response</a:t>
            </a:r>
          </a:p>
          <a:p>
            <a:pPr marL="342900" indent="-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a:cs typeface="Segoe UI"/>
              </a:rPr>
              <a:t>Showing you have heard, noted what they’ve said</a:t>
            </a:r>
          </a:p>
          <a:p>
            <a:pPr marL="342900" indent="-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Reflecting back the other’s words or phrases</a:t>
            </a:r>
          </a:p>
          <a:p>
            <a:pPr marL="342900" indent="-342900">
              <a:lnSpc>
                <a:spcPct val="130000"/>
              </a:lnSpc>
              <a:spcBef>
                <a:spcPts val="1100"/>
              </a:spcBef>
              <a:spcAft>
                <a:spcPts val="0"/>
              </a:spcAft>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Wondering aloud </a:t>
            </a:r>
            <a:r>
              <a:rPr lang="en-GB" sz="1600" dirty="0">
                <a:solidFill>
                  <a:schemeClr val="tx1"/>
                </a:solidFill>
                <a:latin typeface="Segoe UI" panose="020B0502040204020203" pitchFamily="34" charset="0"/>
                <a:cs typeface="Segoe UI" panose="020B0502040204020203" pitchFamily="34" charset="0"/>
              </a:rPr>
              <a:t>(I wonder if ……)</a:t>
            </a:r>
          </a:p>
          <a:p>
            <a:pPr>
              <a:lnSpc>
                <a:spcPct val="150000"/>
              </a:lnSpc>
              <a:buClr>
                <a:srgbClr val="00ABB5"/>
              </a:buClr>
            </a:pPr>
            <a:endParaRPr lang="en-GB" dirty="0">
              <a:solidFill>
                <a:schemeClr val="tx1"/>
              </a:solidFill>
              <a:latin typeface="Segoe UI" panose="020B0502040204020203" pitchFamily="34" charset="0"/>
              <a:cs typeface="Segoe UI" panose="020B0502040204020203" pitchFamily="34" charset="0"/>
            </a:endParaRPr>
          </a:p>
          <a:p>
            <a:pPr>
              <a:lnSpc>
                <a:spcPct val="150000"/>
              </a:lnSpc>
            </a:pPr>
            <a:endParaRPr lang="en-GB" dirty="0">
              <a:solidFill>
                <a:schemeClr val="tx1"/>
              </a:solidFill>
              <a:latin typeface="Segoe UI" panose="020B0502040204020203" pitchFamily="34" charset="0"/>
              <a:cs typeface="Segoe UI" panose="020B0502040204020203" pitchFamily="34" charset="0"/>
            </a:endParaRPr>
          </a:p>
        </p:txBody>
      </p:sp>
      <p:pic>
        <p:nvPicPr>
          <p:cNvPr id="9" name="Picture 8" descr="Receiving means: Beginning to repeat or reflect back what they told you to show that you have heard them and understand, matching and mirroring their body language to encourage them to open up further, using their words rather than the professionalised version of their words, wondering aloud (I wonder if..) to further explore thoughts and feeling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4710" y="722617"/>
            <a:ext cx="10199432" cy="1669731"/>
          </a:xfrm>
          <a:prstGeom prst="rect">
            <a:avLst/>
          </a:prstGeom>
        </p:spPr>
      </p:pic>
      <p:pic>
        <p:nvPicPr>
          <p:cNvPr id="4" name="Picture 3" descr="This is the Education Scotland, Inclusion, Wellbeing and Equalities logo. It is  blue green and yellow. ">
            <a:extLst>
              <a:ext uri="{FF2B5EF4-FFF2-40B4-BE49-F238E27FC236}">
                <a16:creationId xmlns:a16="http://schemas.microsoft.com/office/drawing/2014/main" id="{207A9D01-D717-76DB-2E61-F72DB68BC1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3022" y="-98040"/>
            <a:ext cx="1170432" cy="589252"/>
          </a:xfrm>
          <a:prstGeom prst="rect">
            <a:avLst/>
          </a:prstGeom>
        </p:spPr>
      </p:pic>
    </p:spTree>
    <p:extLst>
      <p:ext uri="{BB962C8B-B14F-4D97-AF65-F5344CB8AC3E}">
        <p14:creationId xmlns:p14="http://schemas.microsoft.com/office/powerpoint/2010/main" val="2714963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69" y="103732"/>
            <a:ext cx="11049507" cy="782320"/>
          </a:xfrm>
        </p:spPr>
        <p:txBody>
          <a:bodyPr/>
          <a:lstStyle/>
          <a:p>
            <a:r>
              <a:rPr lang="en-GB" dirty="0">
                <a:solidFill>
                  <a:srgbClr val="00ABB5"/>
                </a:solidFill>
              </a:rPr>
              <a:t>4 Attuned together</a:t>
            </a:r>
          </a:p>
        </p:txBody>
      </p:sp>
      <p:sp>
        <p:nvSpPr>
          <p:cNvPr id="6" name="Content Placeholder 2"/>
          <p:cNvSpPr>
            <a:spLocks noGrp="1"/>
          </p:cNvSpPr>
          <p:nvPr>
            <p:ph idx="1"/>
          </p:nvPr>
        </p:nvSpPr>
        <p:spPr>
          <a:xfrm>
            <a:off x="419407" y="2455789"/>
            <a:ext cx="11428464" cy="3758198"/>
          </a:xfrm>
        </p:spPr>
        <p:txBody>
          <a:bodyPr/>
          <a:lstStyle/>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To and fro - receiving and then responding - contributing equally</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Waiting attentively for your turn</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Having fun</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Giving and taking short turns </a:t>
            </a:r>
            <a:r>
              <a:rPr lang="en-GB" sz="1600" dirty="0">
                <a:solidFill>
                  <a:schemeClr val="tx1"/>
                </a:solidFill>
                <a:latin typeface="Segoe UI" panose="020B0502040204020203" pitchFamily="34" charset="0"/>
                <a:cs typeface="Segoe UI" panose="020B0502040204020203" pitchFamily="34" charset="0"/>
              </a:rPr>
              <a:t>(potentially a few times on each topic)</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Cooperating – helping each other</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Checking understanding </a:t>
            </a:r>
            <a:r>
              <a:rPr lang="en-GB" sz="1600" dirty="0">
                <a:solidFill>
                  <a:schemeClr val="tx1"/>
                </a:solidFill>
                <a:latin typeface="Segoe UI" panose="020B0502040204020203" pitchFamily="34" charset="0"/>
                <a:cs typeface="Segoe UI" panose="020B0502040204020203" pitchFamily="34" charset="0"/>
              </a:rPr>
              <a:t>(their understanding of what you’ve said and that you’ve understood them)</a:t>
            </a:r>
          </a:p>
          <a:p>
            <a:pPr marL="342900" indent="-342900">
              <a:lnSpc>
                <a:spcPct val="150000"/>
              </a:lnSpc>
              <a:buClr>
                <a:srgbClr val="00ABB5"/>
              </a:buClr>
              <a:buFont typeface="Arial" panose="020B0604020202020204" pitchFamily="34" charset="0"/>
              <a:buChar char="•"/>
            </a:pPr>
            <a:endParaRPr lang="en-GB" sz="2400" dirty="0">
              <a:solidFill>
                <a:schemeClr val="tx1"/>
              </a:solidFill>
              <a:latin typeface="Segoe UI" panose="020B0502040204020203" pitchFamily="34" charset="0"/>
              <a:cs typeface="Segoe UI" panose="020B0502040204020203" pitchFamily="34" charset="0"/>
            </a:endParaRPr>
          </a:p>
          <a:p>
            <a:pPr>
              <a:lnSpc>
                <a:spcPct val="150000"/>
              </a:lnSpc>
              <a:buClr>
                <a:srgbClr val="00ABB5"/>
              </a:buClr>
            </a:pPr>
            <a:endParaRPr lang="en-GB" dirty="0">
              <a:solidFill>
                <a:schemeClr val="tx1"/>
              </a:solidFill>
              <a:latin typeface="Segoe UI" panose="020B0502040204020203" pitchFamily="34" charset="0"/>
              <a:cs typeface="Segoe UI" panose="020B0502040204020203" pitchFamily="34" charset="0"/>
            </a:endParaRPr>
          </a:p>
          <a:p>
            <a:pPr>
              <a:lnSpc>
                <a:spcPct val="150000"/>
              </a:lnSpc>
              <a:buClr>
                <a:srgbClr val="00ABB5"/>
              </a:buClr>
            </a:pPr>
            <a:endParaRPr lang="en-GB" dirty="0">
              <a:solidFill>
                <a:schemeClr val="tx1"/>
              </a:solidFill>
              <a:latin typeface="Segoe UI" panose="020B0502040204020203" pitchFamily="34" charset="0"/>
              <a:cs typeface="Segoe UI" panose="020B0502040204020203" pitchFamily="34" charset="0"/>
            </a:endParaRPr>
          </a:p>
          <a:p>
            <a:pPr>
              <a:lnSpc>
                <a:spcPct val="150000"/>
              </a:lnSpc>
            </a:pPr>
            <a:endParaRPr lang="en-GB" dirty="0">
              <a:solidFill>
                <a:schemeClr val="tx1"/>
              </a:solidFill>
              <a:latin typeface="Segoe UI" panose="020B0502040204020203" pitchFamily="34" charset="0"/>
              <a:cs typeface="Segoe UI" panose="020B0502040204020203" pitchFamily="34" charset="0"/>
            </a:endParaRPr>
          </a:p>
        </p:txBody>
      </p:sp>
      <p:pic>
        <p:nvPicPr>
          <p:cNvPr id="9" name="Picture 8" descr="Being attuned together means: Bringing the conversation onto a more equal and more cooperative footing by taking turns to talk, sharing thinking and feelings, regularly checking for understanding, helping them connect their thinking and feelings with their behaviour if they haven’t already done s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9407" y="886052"/>
            <a:ext cx="7377574" cy="1411976"/>
          </a:xfrm>
          <a:prstGeom prst="rect">
            <a:avLst/>
          </a:prstGeom>
        </p:spPr>
      </p:pic>
      <p:pic>
        <p:nvPicPr>
          <p:cNvPr id="4" name="Picture 3" descr="This is the Education Scotland, Inclusion, Wellbeing and Equalities logo. It is  blue green and yellow. ">
            <a:extLst>
              <a:ext uri="{FF2B5EF4-FFF2-40B4-BE49-F238E27FC236}">
                <a16:creationId xmlns:a16="http://schemas.microsoft.com/office/drawing/2014/main" id="{EA91DEE2-55C0-DC41-DA34-912A9E2F9E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8628" y="-1448"/>
            <a:ext cx="1170432" cy="589252"/>
          </a:xfrm>
          <a:prstGeom prst="rect">
            <a:avLst/>
          </a:prstGeom>
        </p:spPr>
      </p:pic>
    </p:spTree>
    <p:extLst>
      <p:ext uri="{BB962C8B-B14F-4D97-AF65-F5344CB8AC3E}">
        <p14:creationId xmlns:p14="http://schemas.microsoft.com/office/powerpoint/2010/main" val="281681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096"/>
            <a:ext cx="10836972" cy="711200"/>
          </a:xfrm>
        </p:spPr>
        <p:txBody>
          <a:bodyPr/>
          <a:lstStyle/>
          <a:p>
            <a:r>
              <a:rPr lang="en-GB" dirty="0"/>
              <a:t>5 G</a:t>
            </a:r>
            <a:r>
              <a:rPr lang="en-GB" dirty="0">
                <a:solidFill>
                  <a:srgbClr val="00ABB5"/>
                </a:solidFill>
              </a:rPr>
              <a:t>uiding and supporting</a:t>
            </a:r>
          </a:p>
        </p:txBody>
      </p:sp>
      <p:sp>
        <p:nvSpPr>
          <p:cNvPr id="6" name="Content Placeholder 2"/>
          <p:cNvSpPr>
            <a:spLocks noGrp="1"/>
          </p:cNvSpPr>
          <p:nvPr>
            <p:ph idx="1"/>
          </p:nvPr>
        </p:nvSpPr>
        <p:spPr>
          <a:xfrm>
            <a:off x="411726" y="2377481"/>
            <a:ext cx="11368548" cy="3777513"/>
          </a:xfrm>
        </p:spPr>
        <p:txBody>
          <a:bodyPr/>
          <a:lstStyle/>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Scaffolding </a:t>
            </a:r>
            <a:r>
              <a:rPr lang="en-GB" sz="1600" dirty="0">
                <a:solidFill>
                  <a:schemeClr val="tx1"/>
                </a:solidFill>
                <a:latin typeface="Segoe UI" panose="020B0502040204020203" pitchFamily="34" charset="0"/>
                <a:cs typeface="Segoe UI" panose="020B0502040204020203" pitchFamily="34" charset="0"/>
              </a:rPr>
              <a:t>(for example, engage, simplify, problem solve, model enthusiasm)</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Extending the discussion by building on their responses</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Judging the amount of support required and adjusting</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Giving information and providing help (when needed)</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Offering choices that the other can understand</a:t>
            </a:r>
          </a:p>
          <a:p>
            <a:pPr marL="342900" indent="-342900">
              <a:lnSpc>
                <a:spcPct val="150000"/>
              </a:lnSpc>
              <a:buClr>
                <a:srgbClr val="00ABB5"/>
              </a:buClr>
              <a:buFont typeface="Arial" panose="020B0604020202020204" pitchFamily="34" charset="0"/>
              <a:buChar char="•"/>
            </a:pPr>
            <a:r>
              <a:rPr lang="en-GB" sz="2400" dirty="0">
                <a:solidFill>
                  <a:schemeClr val="tx1"/>
                </a:solidFill>
                <a:latin typeface="Segoe UI" panose="020B0502040204020203" pitchFamily="34" charset="0"/>
                <a:cs typeface="Segoe UI" panose="020B0502040204020203" pitchFamily="34" charset="0"/>
              </a:rPr>
              <a:t>Making suggestions that the other can follow</a:t>
            </a:r>
          </a:p>
          <a:p>
            <a:pPr>
              <a:lnSpc>
                <a:spcPct val="150000"/>
              </a:lnSpc>
            </a:pPr>
            <a:endParaRPr lang="en-GB" dirty="0">
              <a:solidFill>
                <a:schemeClr val="tx1"/>
              </a:solidFill>
              <a:latin typeface="Segoe UI" panose="020B0502040204020203" pitchFamily="34" charset="0"/>
              <a:cs typeface="Segoe UI" panose="020B0502040204020203" pitchFamily="34" charset="0"/>
            </a:endParaRPr>
          </a:p>
        </p:txBody>
      </p:sp>
      <p:pic>
        <p:nvPicPr>
          <p:cNvPr id="9" name="Picture 8" descr="Guiding and supporting:&#10;This won’t be effective if you haven’t already attuned to the other person through the previous steps. This step may involve simplifying things to make them more understandable for the other person, exploring ideas, alternatives or choices, problem solving, or providing more information or practical help. Judgement is required as to how much support and guidance the other person requires. Some people will not want support and guidance – dependent on their early attachment experiences – they may avoid interdependence and through our attuned responses we may need to help them to be more comfortable with that so that we can guide them.  Some people will be over-dependent and want a lot of guidance – again we have to help them to move away from this.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 y="905392"/>
            <a:ext cx="5850346" cy="1366250"/>
          </a:xfrm>
          <a:prstGeom prst="rect">
            <a:avLst/>
          </a:prstGeom>
        </p:spPr>
      </p:pic>
      <p:pic>
        <p:nvPicPr>
          <p:cNvPr id="4" name="Picture 3" descr="This is the Education Scotland, Inclusion, Wellbeing and Equalities logo. It is  blue green and yellow. ">
            <a:extLst>
              <a:ext uri="{FF2B5EF4-FFF2-40B4-BE49-F238E27FC236}">
                <a16:creationId xmlns:a16="http://schemas.microsoft.com/office/drawing/2014/main" id="{FA9BEEFF-38B2-CE20-9335-2C8498053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2799651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246" y="139737"/>
            <a:ext cx="11049507" cy="782320"/>
          </a:xfrm>
        </p:spPr>
        <p:txBody>
          <a:bodyPr/>
          <a:lstStyle/>
          <a:p>
            <a:r>
              <a:rPr lang="en-GB" dirty="0"/>
              <a:t>6 D</a:t>
            </a:r>
            <a:r>
              <a:rPr lang="en-GB" dirty="0">
                <a:solidFill>
                  <a:srgbClr val="00ABB5"/>
                </a:solidFill>
              </a:rPr>
              <a:t>eepening the discussion</a:t>
            </a:r>
          </a:p>
        </p:txBody>
      </p:sp>
      <p:sp>
        <p:nvSpPr>
          <p:cNvPr id="6" name="Content Placeholder 2"/>
          <p:cNvSpPr>
            <a:spLocks noGrp="1"/>
          </p:cNvSpPr>
          <p:nvPr>
            <p:ph idx="1"/>
          </p:nvPr>
        </p:nvSpPr>
        <p:spPr>
          <a:xfrm>
            <a:off x="571246" y="1061793"/>
            <a:ext cx="11049507" cy="5014541"/>
          </a:xfrm>
        </p:spPr>
        <p:txBody>
          <a:bodyPr/>
          <a:lstStyle/>
          <a:p>
            <a:pPr marL="457200" indent="-457200">
              <a:lnSpc>
                <a:spcPct val="150000"/>
              </a:lnSpc>
              <a:buFont typeface="Arial" panose="020B0604020202020204" pitchFamily="34" charset="0"/>
              <a:buChar char="•"/>
            </a:pPr>
            <a:r>
              <a:rPr lang="en-GB" sz="2800" dirty="0">
                <a:solidFill>
                  <a:schemeClr val="tx1"/>
                </a:solidFill>
                <a:latin typeface="Segoe UI" panose="020B0502040204020203" pitchFamily="34" charset="0"/>
                <a:cs typeface="Segoe UI" panose="020B0502040204020203" pitchFamily="34" charset="0"/>
              </a:rPr>
              <a:t>Asking activating (thought provoking) questions</a:t>
            </a:r>
          </a:p>
          <a:p>
            <a:pPr marL="457200" indent="-457200">
              <a:lnSpc>
                <a:spcPct val="150000"/>
              </a:lnSpc>
              <a:buFont typeface="Arial" panose="020B0604020202020204" pitchFamily="34" charset="0"/>
              <a:buChar char="•"/>
            </a:pPr>
            <a:r>
              <a:rPr lang="en-GB" sz="2800" dirty="0">
                <a:solidFill>
                  <a:schemeClr val="tx1"/>
                </a:solidFill>
                <a:latin typeface="Segoe UI" panose="020B0502040204020203" pitchFamily="34" charset="0"/>
                <a:cs typeface="Segoe UI" panose="020B0502040204020203" pitchFamily="34" charset="0"/>
              </a:rPr>
              <a:t>Gaining their opinion</a:t>
            </a:r>
          </a:p>
          <a:p>
            <a:pPr marL="457200" indent="-457200">
              <a:lnSpc>
                <a:spcPct val="150000"/>
              </a:lnSpc>
              <a:buFont typeface="Arial" panose="020B0604020202020204" pitchFamily="34" charset="0"/>
              <a:buChar char="•"/>
            </a:pPr>
            <a:r>
              <a:rPr lang="en-GB" sz="2800" dirty="0">
                <a:solidFill>
                  <a:schemeClr val="tx1"/>
                </a:solidFill>
                <a:latin typeface="Segoe UI" panose="020B0502040204020203" pitchFamily="34" charset="0"/>
                <a:cs typeface="Segoe UI" panose="020B0502040204020203" pitchFamily="34" charset="0"/>
              </a:rPr>
              <a:t>Giving your opinion</a:t>
            </a:r>
          </a:p>
          <a:p>
            <a:pPr marL="457200" indent="-457200">
              <a:lnSpc>
                <a:spcPct val="150000"/>
              </a:lnSpc>
              <a:buFont typeface="Arial" panose="020B0604020202020204" pitchFamily="34" charset="0"/>
              <a:buChar char="•"/>
            </a:pPr>
            <a:r>
              <a:rPr lang="en-GB" sz="2800" dirty="0">
                <a:solidFill>
                  <a:schemeClr val="tx1"/>
                </a:solidFill>
                <a:latin typeface="Segoe UI" panose="020B0502040204020203" pitchFamily="34" charset="0"/>
                <a:cs typeface="Segoe UI" panose="020B0502040204020203" pitchFamily="34" charset="0"/>
              </a:rPr>
              <a:t>Checking for how your opinion and responses are being received</a:t>
            </a:r>
          </a:p>
          <a:p>
            <a:pPr marL="457200" indent="-457200">
              <a:lnSpc>
                <a:spcPct val="150000"/>
              </a:lnSpc>
              <a:buFont typeface="Arial" panose="020B0604020202020204" pitchFamily="34" charset="0"/>
              <a:buChar char="•"/>
            </a:pPr>
            <a:r>
              <a:rPr lang="en-GB" sz="2800" dirty="0">
                <a:solidFill>
                  <a:schemeClr val="tx1"/>
                </a:solidFill>
                <a:latin typeface="Segoe UI" panose="020B0502040204020203" pitchFamily="34" charset="0"/>
                <a:cs typeface="Segoe UI" panose="020B0502040204020203" pitchFamily="34" charset="0"/>
              </a:rPr>
              <a:t>Asking follow-up questions</a:t>
            </a:r>
          </a:p>
          <a:p>
            <a:pPr marL="457200" indent="-457200">
              <a:lnSpc>
                <a:spcPct val="150000"/>
              </a:lnSpc>
              <a:buFont typeface="Arial" panose="020B0604020202020204" pitchFamily="34" charset="0"/>
              <a:buChar char="•"/>
            </a:pPr>
            <a:r>
              <a:rPr lang="en-GB" sz="2800" dirty="0">
                <a:solidFill>
                  <a:schemeClr val="tx1"/>
                </a:solidFill>
                <a:latin typeface="Segoe UI" panose="020B0502040204020203" pitchFamily="34" charset="0"/>
                <a:cs typeface="Segoe UI" panose="020B0502040204020203" pitchFamily="34" charset="0"/>
              </a:rPr>
              <a:t>Naming (and allowing if appropriate) differences in opinion</a:t>
            </a:r>
          </a:p>
          <a:p>
            <a:pPr marL="457200" indent="-457200">
              <a:lnSpc>
                <a:spcPct val="150000"/>
              </a:lnSpc>
              <a:buFont typeface="Arial" panose="020B0604020202020204" pitchFamily="34" charset="0"/>
              <a:buChar char="•"/>
            </a:pPr>
            <a:r>
              <a:rPr lang="en-GB" sz="2800" dirty="0">
                <a:solidFill>
                  <a:schemeClr val="tx1"/>
                </a:solidFill>
                <a:latin typeface="Segoe UI" panose="020B0502040204020203" pitchFamily="34" charset="0"/>
                <a:cs typeface="Segoe UI" panose="020B0502040204020203" pitchFamily="34" charset="0"/>
              </a:rPr>
              <a:t>Always being prepared to go back a step (or 2) if necessary</a:t>
            </a:r>
          </a:p>
          <a:p>
            <a:pPr marL="457200" indent="-457200">
              <a:lnSpc>
                <a:spcPct val="150000"/>
              </a:lnSpc>
              <a:buClr>
                <a:srgbClr val="00ABB5"/>
              </a:buClr>
              <a:buFont typeface="Arial" panose="020B0604020202020204" pitchFamily="34" charset="0"/>
              <a:buChar char="•"/>
            </a:pPr>
            <a:endParaRPr lang="en-GB" sz="2800" dirty="0">
              <a:solidFill>
                <a:schemeClr val="tx1"/>
              </a:solidFill>
              <a:latin typeface="Segoe UI" panose="020B0502040204020203" pitchFamily="34" charset="0"/>
              <a:cs typeface="Segoe UI" panose="020B0502040204020203" pitchFamily="34" charset="0"/>
            </a:endParaRPr>
          </a:p>
          <a:p>
            <a:pPr>
              <a:lnSpc>
                <a:spcPct val="150000"/>
              </a:lnSpc>
            </a:pPr>
            <a:endParaRPr lang="en-GB" dirty="0">
              <a:solidFill>
                <a:schemeClr val="tx1"/>
              </a:solidFill>
              <a:latin typeface="Segoe UI" panose="020B0502040204020203" pitchFamily="34" charset="0"/>
              <a:cs typeface="Segoe UI" panose="020B0502040204020203" pitchFamily="34" charset="0"/>
            </a:endParaRPr>
          </a:p>
        </p:txBody>
      </p:sp>
      <p:pic>
        <p:nvPicPr>
          <p:cNvPr id="4" name="Picture 3" descr="This is the Education Scotland, Inclusion, Wellbeing and Equalities logo. It is  blue green and yellow. ">
            <a:extLst>
              <a:ext uri="{FF2B5EF4-FFF2-40B4-BE49-F238E27FC236}">
                <a16:creationId xmlns:a16="http://schemas.microsoft.com/office/drawing/2014/main" id="{4DDFABB5-A96D-1CE0-6789-5B88A1AEE1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377572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FFD7-073B-0FF3-C95C-D2F86B991DFB}"/>
              </a:ext>
            </a:extLst>
          </p:cNvPr>
          <p:cNvSpPr>
            <a:spLocks noGrp="1"/>
          </p:cNvSpPr>
          <p:nvPr>
            <p:ph type="title"/>
          </p:nvPr>
        </p:nvSpPr>
        <p:spPr>
          <a:xfrm>
            <a:off x="578261" y="181334"/>
            <a:ext cx="10836972" cy="711200"/>
          </a:xfrm>
        </p:spPr>
        <p:txBody>
          <a:bodyPr/>
          <a:lstStyle/>
          <a:p>
            <a:r>
              <a:rPr lang="en-GB" dirty="0"/>
              <a:t>Things to remember:</a:t>
            </a:r>
          </a:p>
        </p:txBody>
      </p:sp>
      <p:sp>
        <p:nvSpPr>
          <p:cNvPr id="3" name="Content Placeholder 2">
            <a:extLst>
              <a:ext uri="{FF2B5EF4-FFF2-40B4-BE49-F238E27FC236}">
                <a16:creationId xmlns:a16="http://schemas.microsoft.com/office/drawing/2014/main" id="{C7E8F924-35A3-F061-9D31-D141273FDADE}"/>
              </a:ext>
            </a:extLst>
          </p:cNvPr>
          <p:cNvSpPr>
            <a:spLocks noGrp="1"/>
          </p:cNvSpPr>
          <p:nvPr>
            <p:ph idx="1"/>
          </p:nvPr>
        </p:nvSpPr>
        <p:spPr>
          <a:xfrm>
            <a:off x="687038" y="892535"/>
            <a:ext cx="11357478" cy="5252626"/>
          </a:xfrm>
        </p:spPr>
        <p:txBody>
          <a:bodyPr/>
          <a:lstStyle/>
          <a:p>
            <a:pPr marL="342900" indent="-342900">
              <a:lnSpc>
                <a:spcPct val="150000"/>
              </a:lnSpc>
              <a:buFont typeface="Arial" panose="020B0604020202020204" pitchFamily="34" charset="0"/>
              <a:buChar char="•"/>
            </a:pPr>
            <a:r>
              <a:rPr lang="en-GB" b="1" dirty="0">
                <a:solidFill>
                  <a:schemeClr val="tx1"/>
                </a:solidFill>
                <a:latin typeface="Segoe UI" panose="020B0502040204020203" pitchFamily="34" charset="0"/>
                <a:cs typeface="Segoe UI" panose="020B0502040204020203" pitchFamily="34" charset="0"/>
              </a:rPr>
              <a:t>Every learner is different -</a:t>
            </a:r>
            <a:r>
              <a:rPr lang="en-GB" dirty="0">
                <a:solidFill>
                  <a:schemeClr val="tx1"/>
                </a:solidFill>
                <a:latin typeface="Segoe UI" panose="020B0502040204020203" pitchFamily="34" charset="0"/>
                <a:cs typeface="Segoe UI" panose="020B0502040204020203" pitchFamily="34" charset="0"/>
              </a:rPr>
              <a:t> To attune to a learner we must first observe and remember their unique style of engagement and communication, and their strengths and vulnerabilities, to be able to best respond to their individual needs</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The power of </a:t>
            </a:r>
            <a:r>
              <a:rPr lang="en-GB" b="1" dirty="0">
                <a:solidFill>
                  <a:schemeClr val="tx1"/>
                </a:solidFill>
                <a:latin typeface="Segoe UI" panose="020B0502040204020203" pitchFamily="34" charset="0"/>
                <a:cs typeface="Segoe UI" panose="020B0502040204020203" pitchFamily="34" charset="0"/>
              </a:rPr>
              <a:t>noticing</a:t>
            </a:r>
            <a:r>
              <a:rPr lang="en-GB" dirty="0">
                <a:solidFill>
                  <a:schemeClr val="tx1"/>
                </a:solidFill>
                <a:latin typeface="Segoe UI" panose="020B0502040204020203" pitchFamily="34" charset="0"/>
                <a:cs typeface="Segoe UI" panose="020B0502040204020203" pitchFamily="34" charset="0"/>
              </a:rPr>
              <a:t> - Try to notice changes in the non-verbal communication of learners, for example, facial expressions, tone of voice, level of activity  in order to respond early to issues</a:t>
            </a:r>
          </a:p>
          <a:p>
            <a:pPr marL="342900" indent="-342900">
              <a:lnSpc>
                <a:spcPct val="150000"/>
              </a:lnSpc>
              <a:buFont typeface="Arial" panose="020B0604020202020204" pitchFamily="34" charset="0"/>
              <a:buChar char="•"/>
            </a:pPr>
            <a:r>
              <a:rPr lang="en-GB" b="1" dirty="0">
                <a:solidFill>
                  <a:schemeClr val="tx1"/>
                </a:solidFill>
                <a:latin typeface="Segoe UI" panose="020B0502040204020203" pitchFamily="34" charset="0"/>
                <a:cs typeface="Segoe UI" panose="020B0502040204020203" pitchFamily="34" charset="0"/>
              </a:rPr>
              <a:t>Be very aware of our own non-verbal communication </a:t>
            </a:r>
            <a:r>
              <a:rPr lang="en-GB" dirty="0">
                <a:solidFill>
                  <a:schemeClr val="tx1"/>
                </a:solidFill>
                <a:latin typeface="Segoe UI" panose="020B0502040204020203" pitchFamily="34" charset="0"/>
                <a:cs typeface="Segoe UI" panose="020B0502040204020203" pitchFamily="34" charset="0"/>
              </a:rPr>
              <a:t>particularly our facial expression as it could express interest, curiosity, joy, anger, or even disgust</a:t>
            </a:r>
          </a:p>
          <a:p>
            <a:pPr marL="342900" indent="-342900">
              <a:lnSpc>
                <a:spcPct val="150000"/>
              </a:lnSpc>
              <a:buFont typeface="Arial" panose="020B0604020202020204" pitchFamily="34" charset="0"/>
              <a:buChar char="•"/>
            </a:pPr>
            <a:r>
              <a:rPr lang="en-GB" b="1" dirty="0">
                <a:solidFill>
                  <a:schemeClr val="tx1"/>
                </a:solidFill>
                <a:latin typeface="Segoe UI" panose="020B0502040204020203" pitchFamily="34" charset="0"/>
                <a:cs typeface="Segoe UI" panose="020B0502040204020203" pitchFamily="34" charset="0"/>
              </a:rPr>
              <a:t>Remember</a:t>
            </a:r>
            <a:r>
              <a:rPr lang="en-GB" dirty="0">
                <a:solidFill>
                  <a:schemeClr val="tx1"/>
                </a:solidFill>
                <a:latin typeface="Segoe UI" panose="020B0502040204020203" pitchFamily="34" charset="0"/>
                <a:cs typeface="Segoe UI" panose="020B0502040204020203" pitchFamily="34" charset="0"/>
              </a:rPr>
              <a:t> due to our influential position, words, actions and expressions are magnified. Our criticism can feel crushing, but our approval can be motivating, energizing and powerful</a:t>
            </a:r>
          </a:p>
          <a:p>
            <a:pPr marL="342900" indent="-342900">
              <a:lnSpc>
                <a:spcPct val="150000"/>
              </a:lnSpc>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Being attuned to individuals within a group will also help us to respond to issues caused by the </a:t>
            </a:r>
            <a:r>
              <a:rPr lang="en-GB" b="1" dirty="0">
                <a:solidFill>
                  <a:schemeClr val="tx1"/>
                </a:solidFill>
                <a:latin typeface="Segoe UI" panose="020B0502040204020203" pitchFamily="34" charset="0"/>
                <a:cs typeface="Segoe UI" panose="020B0502040204020203" pitchFamily="34" charset="0"/>
              </a:rPr>
              <a:t>social dynamics </a:t>
            </a:r>
            <a:r>
              <a:rPr lang="en-GB" dirty="0">
                <a:solidFill>
                  <a:schemeClr val="tx1"/>
                </a:solidFill>
                <a:latin typeface="Segoe UI" panose="020B0502040204020203" pitchFamily="34" charset="0"/>
                <a:cs typeface="Segoe UI" panose="020B0502040204020203" pitchFamily="34" charset="0"/>
              </a:rPr>
              <a:t>of that group</a:t>
            </a:r>
          </a:p>
          <a:p>
            <a:pPr>
              <a:lnSpc>
                <a:spcPct val="150000"/>
              </a:lnSpc>
            </a:pPr>
            <a:endParaRPr lang="en-GB" dirty="0">
              <a:solidFill>
                <a:schemeClr val="tx1"/>
              </a:solidFill>
              <a:latin typeface="Segoe UI" panose="020B0502040204020203" pitchFamily="34" charset="0"/>
              <a:cs typeface="Segoe UI" panose="020B0502040204020203" pitchFamily="34" charset="0"/>
            </a:endParaRPr>
          </a:p>
        </p:txBody>
      </p:sp>
      <p:pic>
        <p:nvPicPr>
          <p:cNvPr id="4" name="Picture 3" descr="This is the Education Scotland, Inclusion, Wellbeing and Equalities logo. It is  blue green and yellow. ">
            <a:extLst>
              <a:ext uri="{FF2B5EF4-FFF2-40B4-BE49-F238E27FC236}">
                <a16:creationId xmlns:a16="http://schemas.microsoft.com/office/drawing/2014/main" id="{0DA17658-249A-D621-54E7-5F00C2113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2611082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184404" y="323290"/>
            <a:ext cx="3567685"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ABB5"/>
                </a:solidFill>
                <a:effectLst/>
                <a:uLnTx/>
                <a:uFillTx/>
                <a:latin typeface="Arial" charset="0"/>
                <a:ea typeface="ＭＳ Ｐゴシック" pitchFamily="34" charset="-128"/>
                <a:cs typeface="+mn-cs"/>
              </a:rPr>
              <a:t>Interconnectivity </a:t>
            </a:r>
            <a:endParaRPr kumimoji="0" lang="en-GB" sz="3200" b="1" i="0" u="none" strike="noStrike" kern="1200" cap="none" spc="0" normalizeH="0" baseline="0" noProof="0" dirty="0">
              <a:ln>
                <a:noFill/>
              </a:ln>
              <a:solidFill>
                <a:schemeClr val="bg1"/>
              </a:solidFill>
              <a:effectLst/>
              <a:uLnTx/>
              <a:uFillTx/>
              <a:latin typeface="Arial" charset="0"/>
              <a:ea typeface="ＭＳ Ｐゴシック" pitchFamily="34" charset="-128"/>
              <a:cs typeface="+mn-cs"/>
            </a:endParaRPr>
          </a:p>
        </p:txBody>
      </p:sp>
      <p:pic>
        <p:nvPicPr>
          <p:cNvPr id="3" name="Picture 2" descr="This image represents the Inclusion, Wellbeing and Equalities Professional Learning Framework set within the national legislative and policy framework. It is a rectangular image split into four sections to represent the professional learning framework themes. These are Rights and Equalities , Relationships, Wellbeing and Care and Inclusion.  There is a central circle with 7 stylised icons representing gender neutral children, young people and adult. One icon represents wheelchair users. 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2834" y="1138026"/>
            <a:ext cx="6760624" cy="4070428"/>
          </a:xfrm>
          <a:prstGeom prst="rect">
            <a:avLst/>
          </a:prstGeom>
        </p:spPr>
      </p:pic>
      <p:pic>
        <p:nvPicPr>
          <p:cNvPr id="10" name="Picture 9" descr="This image represents Inclusion. Inside a centrally placed heart shape are 3 stylised icons representing 3 gender neutral children and young people. One icon represents wheelchair users.  generated">
            <a:extLst>
              <a:ext uri="{FF2B5EF4-FFF2-40B4-BE49-F238E27FC236}">
                <a16:creationId xmlns:a16="http://schemas.microsoft.com/office/drawing/2014/main" id="{11BB54A0-A9F0-23EC-3B94-FB930D821E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006" y="3646051"/>
            <a:ext cx="1349409" cy="1130966"/>
          </a:xfrm>
          <a:prstGeom prst="rect">
            <a:avLst/>
          </a:prstGeom>
          <a:ln>
            <a:noFill/>
          </a:ln>
          <a:effectLst>
            <a:outerShdw blurRad="292100" dist="139700" dir="2700000" algn="tl" rotWithShape="0">
              <a:srgbClr val="333333">
                <a:alpha val="65000"/>
              </a:srgbClr>
            </a:outerShdw>
          </a:effectLst>
        </p:spPr>
      </p:pic>
      <p:pic>
        <p:nvPicPr>
          <p:cNvPr id="2" name="Picture 1" descr="This image represents Rights and Equalities.  Inside a centrally placed heart shape are 3 stylised icon representing gender neutral children and young people. One icon represents wheelchair users. The heart is set within the United Nations Rights of the Child logo.">
            <a:extLst>
              <a:ext uri="{FF2B5EF4-FFF2-40B4-BE49-F238E27FC236}">
                <a16:creationId xmlns:a16="http://schemas.microsoft.com/office/drawing/2014/main" id="{0AF9A1DF-33B0-B81B-A6D7-0F456032E9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762" y="1323747"/>
            <a:ext cx="1167384" cy="978408"/>
          </a:xfrm>
          <a:prstGeom prst="rect">
            <a:avLst/>
          </a:prstGeom>
          <a:ln>
            <a:noFill/>
          </a:ln>
          <a:effectLst>
            <a:outerShdw blurRad="292100" dist="139700" dir="2700000" algn="tl" rotWithShape="0">
              <a:srgbClr val="333333">
                <a:alpha val="65000"/>
              </a:srgbClr>
            </a:outerShdw>
          </a:effectLst>
        </p:spPr>
      </p:pic>
      <p:pic>
        <p:nvPicPr>
          <p:cNvPr id="12" name="Picture 11" descr="This image represents Relationships. A central heart is encircled within 4 stylised icons representing gender neutral children, young people and adults.  confidence">
            <a:extLst>
              <a:ext uri="{FF2B5EF4-FFF2-40B4-BE49-F238E27FC236}">
                <a16:creationId xmlns:a16="http://schemas.microsoft.com/office/drawing/2014/main" id="{A8261908-E3C9-E387-F520-9170EACFE4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84711" y="1448360"/>
            <a:ext cx="1258397" cy="1054688"/>
          </a:xfrm>
          <a:prstGeom prst="rect">
            <a:avLst/>
          </a:prstGeom>
          <a:ln>
            <a:noFill/>
          </a:ln>
          <a:effectLst>
            <a:outerShdw blurRad="292100" dist="139700" dir="2700000" algn="tl" rotWithShape="0">
              <a:srgbClr val="333333">
                <a:alpha val="65000"/>
              </a:srgbClr>
            </a:outerShdw>
          </a:effectLst>
        </p:spPr>
      </p:pic>
      <p:pic>
        <p:nvPicPr>
          <p:cNvPr id="14" name="Picture 13" descr="This image represents Wellbeing and Care. Inside a centrally placed heart shape are 3 stylised icons representing gender neutral children and young people. The supporting the heart are 3 stylised icons representing gender neutral children, young people and adults.">
            <a:extLst>
              <a:ext uri="{FF2B5EF4-FFF2-40B4-BE49-F238E27FC236}">
                <a16:creationId xmlns:a16="http://schemas.microsoft.com/office/drawing/2014/main" id="{EF86A003-7A79-0CBA-2D10-8E08922ED22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4713" y="3735889"/>
            <a:ext cx="1297566" cy="1084128"/>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7263145" y="589252"/>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61764" y="3622110"/>
            <a:ext cx="620038" cy="312157"/>
          </a:xfrm>
          <a:prstGeom prst="rect">
            <a:avLst/>
          </a:prstGeom>
        </p:spPr>
      </p:pic>
      <p:pic>
        <p:nvPicPr>
          <p:cNvPr id="5" name="Picture 4" descr="This is the Education Scotland, Inclusion, Wellbeing and Equalities logo. It is  blue green and yellow. ">
            <a:extLst>
              <a:ext uri="{FF2B5EF4-FFF2-40B4-BE49-F238E27FC236}">
                <a16:creationId xmlns:a16="http://schemas.microsoft.com/office/drawing/2014/main" id="{CC2B24B6-491C-1E8B-BD89-E471699D8B8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003872" y="28664"/>
            <a:ext cx="1170432" cy="589252"/>
          </a:xfrm>
          <a:prstGeom prst="rect">
            <a:avLst/>
          </a:prstGeom>
        </p:spPr>
      </p:pic>
    </p:spTree>
    <p:extLst>
      <p:ext uri="{BB962C8B-B14F-4D97-AF65-F5344CB8AC3E}">
        <p14:creationId xmlns:p14="http://schemas.microsoft.com/office/powerpoint/2010/main" val="381110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95F9-7CF0-47ED-5E93-A50580F740F0}"/>
              </a:ext>
            </a:extLst>
          </p:cNvPr>
          <p:cNvSpPr>
            <a:spLocks noGrp="1"/>
          </p:cNvSpPr>
          <p:nvPr>
            <p:ph type="title"/>
          </p:nvPr>
        </p:nvSpPr>
        <p:spPr>
          <a:xfrm>
            <a:off x="666751" y="243409"/>
            <a:ext cx="10836972" cy="711200"/>
          </a:xfrm>
        </p:spPr>
        <p:txBody>
          <a:bodyPr/>
          <a:lstStyle/>
          <a:p>
            <a:r>
              <a:rPr lang="en-GB" dirty="0"/>
              <a:t>Further reading and viewing</a:t>
            </a:r>
          </a:p>
        </p:txBody>
      </p:sp>
      <p:sp>
        <p:nvSpPr>
          <p:cNvPr id="3" name="Content Placeholder 2">
            <a:extLst>
              <a:ext uri="{FF2B5EF4-FFF2-40B4-BE49-F238E27FC236}">
                <a16:creationId xmlns:a16="http://schemas.microsoft.com/office/drawing/2014/main" id="{59515231-2BEB-B66D-CDCD-B6949B530370}"/>
              </a:ext>
            </a:extLst>
          </p:cNvPr>
          <p:cNvSpPr>
            <a:spLocks noGrp="1"/>
          </p:cNvSpPr>
          <p:nvPr>
            <p:ph idx="1"/>
          </p:nvPr>
        </p:nvSpPr>
        <p:spPr>
          <a:xfrm>
            <a:off x="322501" y="1193121"/>
            <a:ext cx="5769591" cy="4892723"/>
          </a:xfrm>
        </p:spPr>
        <p:txBody>
          <a:bodyPr/>
          <a:lstStyle/>
          <a:p>
            <a:r>
              <a:rPr lang="en-GB" dirty="0">
                <a:solidFill>
                  <a:schemeClr val="tx1"/>
                </a:solidFill>
                <a:latin typeface="Segoe UI" panose="020B0502040204020203" pitchFamily="34" charset="0"/>
                <a:cs typeface="Segoe UI" panose="020B0502040204020203" pitchFamily="34" charset="0"/>
              </a:rPr>
              <a:t>NHS Education Service and Children in Scotland, in consultation with children and young people have produced this wonderful resource:</a:t>
            </a:r>
          </a:p>
          <a:p>
            <a:endParaRPr lang="en-GB"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In the resource children and young people:</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tell us what they need from adults</a:t>
            </a:r>
          </a:p>
          <a:p>
            <a:pPr marL="342900"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provide ‘A Good Adult’ job description with</a:t>
            </a:r>
          </a:p>
          <a:p>
            <a:pPr marL="1085850" lvl="1"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Essential and Desirable Criteria</a:t>
            </a:r>
          </a:p>
          <a:p>
            <a:pPr marL="1085850" lvl="1" indent="-342900">
              <a:buFont typeface="Arial" panose="020B0604020202020204" pitchFamily="34" charset="0"/>
              <a:buChar char="•"/>
            </a:pPr>
            <a:r>
              <a:rPr lang="en-GB" dirty="0">
                <a:solidFill>
                  <a:schemeClr val="tx1"/>
                </a:solidFill>
                <a:latin typeface="Segoe UI" panose="020B0502040204020203" pitchFamily="34" charset="0"/>
                <a:cs typeface="Segoe UI" panose="020B0502040204020203" pitchFamily="34" charset="0"/>
              </a:rPr>
              <a:t>Skills and Experience required</a:t>
            </a:r>
          </a:p>
          <a:p>
            <a:pPr marL="1085850" lvl="1" indent="-342900">
              <a:buFont typeface="Arial" panose="020B0604020202020204" pitchFamily="34" charset="0"/>
              <a:buChar char="•"/>
            </a:pPr>
            <a:endParaRPr lang="en-GB" dirty="0">
              <a:solidFill>
                <a:schemeClr val="tx1"/>
              </a:solidFill>
              <a:latin typeface="Segoe UI" panose="020B0502040204020203" pitchFamily="34" charset="0"/>
              <a:cs typeface="Segoe UI" panose="020B0502040204020203" pitchFamily="34" charset="0"/>
            </a:endParaRPr>
          </a:p>
          <a:p>
            <a:r>
              <a:rPr lang="en-GB" dirty="0">
                <a:solidFill>
                  <a:schemeClr val="tx1"/>
                </a:solidFill>
                <a:latin typeface="Segoe UI" panose="020B0502040204020203" pitchFamily="34" charset="0"/>
                <a:cs typeface="Segoe UI" panose="020B0502040204020203" pitchFamily="34" charset="0"/>
              </a:rPr>
              <a:t>Please take the time to look through the resource</a:t>
            </a:r>
          </a:p>
        </p:txBody>
      </p:sp>
      <p:pic>
        <p:nvPicPr>
          <p:cNvPr id="6" name="Picture 5" descr="An outline of a person with words on it with the words How to be a good adult underneath in black writing">
            <a:extLst>
              <a:ext uri="{FF2B5EF4-FFF2-40B4-BE49-F238E27FC236}">
                <a16:creationId xmlns:a16="http://schemas.microsoft.com/office/drawing/2014/main" id="{1F28032B-2D8A-A96E-EC90-C6CC948860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9306" y="1081709"/>
            <a:ext cx="5406119" cy="4044637"/>
          </a:xfrm>
          <a:prstGeom prst="rect">
            <a:avLst/>
          </a:prstGeom>
          <a:ln>
            <a:solidFill>
              <a:schemeClr val="tx1"/>
            </a:solidFill>
          </a:ln>
        </p:spPr>
      </p:pic>
      <p:sp>
        <p:nvSpPr>
          <p:cNvPr id="7" name="TextBox 6">
            <a:extLst>
              <a:ext uri="{FF2B5EF4-FFF2-40B4-BE49-F238E27FC236}">
                <a16:creationId xmlns:a16="http://schemas.microsoft.com/office/drawing/2014/main" id="{1BBF99C3-AD94-78FD-29B4-FA37AF639AAF}"/>
              </a:ext>
            </a:extLst>
          </p:cNvPr>
          <p:cNvSpPr txBox="1"/>
          <p:nvPr/>
        </p:nvSpPr>
        <p:spPr>
          <a:xfrm>
            <a:off x="4421876" y="5486430"/>
            <a:ext cx="7642746" cy="646331"/>
          </a:xfrm>
          <a:prstGeom prst="rect">
            <a:avLst/>
          </a:prstGeom>
          <a:noFill/>
        </p:spPr>
        <p:txBody>
          <a:bodyPr wrap="square">
            <a:spAutoFit/>
          </a:bodyPr>
          <a:lstStyle/>
          <a:p>
            <a:r>
              <a:rPr lang="en-GB" dirty="0">
                <a:latin typeface="Segoe UI" panose="020B0502040204020203" pitchFamily="34" charset="0"/>
                <a:cs typeface="Segoe UI" panose="020B0502040204020203" pitchFamily="34" charset="0"/>
                <a:hlinkClick r:id="rId3"/>
              </a:rPr>
              <a:t>How to be a good adult | The Knowledge and Skills Framework (</a:t>
            </a:r>
            <a:r>
              <a:rPr lang="en-GB" dirty="0" err="1">
                <a:latin typeface="Segoe UI" panose="020B0502040204020203" pitchFamily="34" charset="0"/>
                <a:cs typeface="Segoe UI" panose="020B0502040204020203" pitchFamily="34" charset="0"/>
                <a:hlinkClick r:id="rId3"/>
              </a:rPr>
              <a:t>nhs.scot</a:t>
            </a:r>
            <a:r>
              <a:rPr lang="en-GB" dirty="0">
                <a:latin typeface="Segoe UI" panose="020B0502040204020203" pitchFamily="34" charset="0"/>
                <a:cs typeface="Segoe UI" panose="020B0502040204020203" pitchFamily="34" charset="0"/>
                <a:hlinkClick r:id="rId3"/>
              </a:rPr>
              <a:t>)</a:t>
            </a:r>
            <a:r>
              <a:rPr lang="en-GB" dirty="0">
                <a:latin typeface="Segoe UI" panose="020B0502040204020203" pitchFamily="34" charset="0"/>
                <a:cs typeface="Segoe UI" panose="020B0502040204020203" pitchFamily="34" charset="0"/>
              </a:rPr>
              <a:t> </a:t>
            </a:r>
          </a:p>
          <a:p>
            <a:r>
              <a:rPr lang="en-GB" dirty="0">
                <a:latin typeface="Segoe UI" panose="020B0502040204020203" pitchFamily="34" charset="0"/>
                <a:cs typeface="Segoe UI" panose="020B0502040204020203" pitchFamily="34" charset="0"/>
                <a:hlinkClick r:id="rId3"/>
              </a:rPr>
              <a:t>https://www.digitallearningmap.nhs.scot/how-to-be-a-good-adult/</a:t>
            </a:r>
            <a:r>
              <a:rPr lang="en-GB" dirty="0">
                <a:latin typeface="Segoe UI" panose="020B0502040204020203" pitchFamily="34" charset="0"/>
                <a:cs typeface="Segoe UI" panose="020B0502040204020203" pitchFamily="34" charset="0"/>
              </a:rPr>
              <a:t> </a:t>
            </a:r>
          </a:p>
        </p:txBody>
      </p:sp>
      <p:pic>
        <p:nvPicPr>
          <p:cNvPr id="5" name="Picture 4" descr="This is the Education Scotland, Inclusion, Wellbeing and Equalities logo. It is  blue green and yellow. ">
            <a:extLst>
              <a:ext uri="{FF2B5EF4-FFF2-40B4-BE49-F238E27FC236}">
                <a16:creationId xmlns:a16="http://schemas.microsoft.com/office/drawing/2014/main" id="{CD7AA4CC-7369-0E89-FB32-322E4F147A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331915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92" y="184210"/>
            <a:ext cx="10836972" cy="711200"/>
          </a:xfrm>
        </p:spPr>
        <p:txBody>
          <a:bodyPr/>
          <a:lstStyle/>
          <a:p>
            <a:r>
              <a:rPr lang="en-GB" dirty="0"/>
              <a:t>How can I use attunement to support engagement</a:t>
            </a:r>
            <a:r>
              <a:rPr lang="en-GB" b="1" dirty="0">
                <a:solidFill>
                  <a:srgbClr val="00ABB5"/>
                </a:solidFill>
              </a:rPr>
              <a:t>?</a:t>
            </a:r>
          </a:p>
        </p:txBody>
      </p:sp>
      <p:sp>
        <p:nvSpPr>
          <p:cNvPr id="4" name="Rectangle 3"/>
          <p:cNvSpPr/>
          <p:nvPr/>
        </p:nvSpPr>
        <p:spPr>
          <a:xfrm>
            <a:off x="383192" y="1051902"/>
            <a:ext cx="7476092" cy="4437048"/>
          </a:xfrm>
          <a:prstGeom prst="rect">
            <a:avLst/>
          </a:prstGeom>
        </p:spPr>
        <p:txBody>
          <a:bodyPr wrap="square" lIns="91440" tIns="45720" rIns="91440" bIns="45720" anchor="t">
            <a:spAutoFit/>
          </a:bodyPr>
          <a:lstStyle/>
          <a:p>
            <a:pPr>
              <a:lnSpc>
                <a:spcPct val="150000"/>
              </a:lnSpc>
            </a:pPr>
            <a:r>
              <a:rPr lang="en-GB" sz="2400" b="1" dirty="0">
                <a:solidFill>
                  <a:srgbClr val="595959"/>
                </a:solidFill>
                <a:latin typeface="Segoe UI" panose="020B0502040204020203" pitchFamily="34" charset="0"/>
                <a:cs typeface="Segoe UI" panose="020B0502040204020203" pitchFamily="34" charset="0"/>
              </a:rPr>
              <a:t>Reflection</a:t>
            </a:r>
            <a:r>
              <a:rPr lang="en-GB" sz="2400" dirty="0">
                <a:solidFill>
                  <a:srgbClr val="595959"/>
                </a:solidFill>
                <a:latin typeface="Segoe UI" panose="020B0502040204020203" pitchFamily="34" charset="0"/>
                <a:cs typeface="Segoe UI" panose="020B0502040204020203" pitchFamily="34" charset="0"/>
              </a:rPr>
              <a:t> </a:t>
            </a:r>
            <a:r>
              <a:rPr lang="en-GB" sz="2400" b="1" dirty="0">
                <a:solidFill>
                  <a:srgbClr val="595959"/>
                </a:solidFill>
                <a:latin typeface="Segoe UI" panose="020B0502040204020203" pitchFamily="34" charset="0"/>
                <a:cs typeface="Segoe UI" panose="020B0502040204020203" pitchFamily="34" charset="0"/>
              </a:rPr>
              <a:t>Activity</a:t>
            </a:r>
            <a:r>
              <a:rPr lang="en-GB" sz="2400" dirty="0">
                <a:solidFill>
                  <a:srgbClr val="595959"/>
                </a:solidFill>
                <a:latin typeface="Segoe UI" panose="020B0502040204020203" pitchFamily="34" charset="0"/>
                <a:cs typeface="Segoe UI" panose="020B0502040204020203" pitchFamily="34" charset="0"/>
              </a:rPr>
              <a:t> (individually or as a group):</a:t>
            </a:r>
          </a:p>
          <a:p>
            <a:pPr>
              <a:lnSpc>
                <a:spcPct val="130000"/>
              </a:lnSpc>
            </a:pPr>
            <a:endParaRPr lang="en-GB" sz="2400" dirty="0">
              <a:solidFill>
                <a:srgbClr val="595959"/>
              </a:solidFill>
              <a:latin typeface="Segoe UI" panose="020B0502040204020203" pitchFamily="34" charset="0"/>
              <a:cs typeface="Segoe UI" panose="020B0502040204020203" pitchFamily="34" charset="0"/>
            </a:endParaRPr>
          </a:p>
          <a:p>
            <a:pPr marL="342900">
              <a:lnSpc>
                <a:spcPct val="130000"/>
              </a:lnSpc>
              <a:buFont typeface="Arial" panose="020B0604020202020204" pitchFamily="34" charset="0"/>
              <a:buChar char="•"/>
            </a:pPr>
            <a:r>
              <a:rPr lang="en-GB" sz="2400" dirty="0">
                <a:solidFill>
                  <a:srgbClr val="595959"/>
                </a:solidFill>
                <a:latin typeface="Segoe UI" panose="020B0502040204020203" pitchFamily="34" charset="0"/>
                <a:cs typeface="Segoe UI" panose="020B0502040204020203" pitchFamily="34" charset="0"/>
              </a:rPr>
              <a:t>How do I know when: Someone gets me? Someone cares about me? Someone thinks about me? How does it make me feel?</a:t>
            </a:r>
          </a:p>
          <a:p>
            <a:pPr>
              <a:lnSpc>
                <a:spcPct val="130000"/>
              </a:lnSpc>
            </a:pPr>
            <a:endParaRPr lang="en-GB" sz="2400" dirty="0">
              <a:solidFill>
                <a:srgbClr val="595959"/>
              </a:solidFill>
              <a:latin typeface="Segoe UI" panose="020B0502040204020203" pitchFamily="34" charset="0"/>
              <a:cs typeface="Segoe UI" panose="020B0502040204020203" pitchFamily="34" charset="0"/>
            </a:endParaRPr>
          </a:p>
          <a:p>
            <a:pPr marL="342900">
              <a:lnSpc>
                <a:spcPct val="130000"/>
              </a:lnSpc>
              <a:buFont typeface="Arial" panose="020B0604020202020204" pitchFamily="34" charset="0"/>
              <a:buChar char="•"/>
            </a:pPr>
            <a:r>
              <a:rPr lang="en-GB" sz="2400" dirty="0">
                <a:solidFill>
                  <a:srgbClr val="595959"/>
                </a:solidFill>
                <a:latin typeface="Segoe UI"/>
                <a:cs typeface="Segoe UI"/>
              </a:rPr>
              <a:t>How could I develop attuned practice in my setting particularly for anyone who has experienced adversity and trauma?</a:t>
            </a:r>
          </a:p>
        </p:txBody>
      </p:sp>
      <p:grpSp>
        <p:nvGrpSpPr>
          <p:cNvPr id="5" name="Group 4" descr="Diagram of the Attunement Steps: Being Attentive, Encouraging, Receiving, Becoming Attuned Together, Guiding and Supporting, and Deepening the Discussion">
            <a:extLst>
              <a:ext uri="{FF2B5EF4-FFF2-40B4-BE49-F238E27FC236}">
                <a16:creationId xmlns:a16="http://schemas.microsoft.com/office/drawing/2014/main" id="{4DCAC632-B37B-4EB2-8BE0-CD8415DA9F72}"/>
              </a:ext>
            </a:extLst>
          </p:cNvPr>
          <p:cNvGrpSpPr/>
          <p:nvPr/>
        </p:nvGrpSpPr>
        <p:grpSpPr>
          <a:xfrm>
            <a:off x="8582355" y="2047238"/>
            <a:ext cx="2990247" cy="3904169"/>
            <a:chOff x="8582355" y="2047238"/>
            <a:chExt cx="2990247" cy="3904169"/>
          </a:xfrm>
        </p:grpSpPr>
        <p:sp>
          <p:nvSpPr>
            <p:cNvPr id="18" name="Rectangle 17"/>
            <p:cNvSpPr/>
            <p:nvPr/>
          </p:nvSpPr>
          <p:spPr>
            <a:xfrm>
              <a:off x="8582355" y="2079985"/>
              <a:ext cx="2990247" cy="648000"/>
            </a:xfrm>
            <a:prstGeom prst="rect">
              <a:avLst/>
            </a:prstGeom>
            <a:solidFill>
              <a:srgbClr val="F2F279"/>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srgbClr val="595959"/>
                  </a:solidFill>
                </a:rPr>
                <a:t>Deepening Discussion</a:t>
              </a:r>
            </a:p>
          </p:txBody>
        </p:sp>
        <p:sp>
          <p:nvSpPr>
            <p:cNvPr id="19" name="Rectangle 18"/>
            <p:cNvSpPr/>
            <p:nvPr/>
          </p:nvSpPr>
          <p:spPr>
            <a:xfrm>
              <a:off x="8582355" y="2727985"/>
              <a:ext cx="2990228" cy="648000"/>
            </a:xfrm>
            <a:prstGeom prst="rect">
              <a:avLst/>
            </a:prstGeom>
            <a:solidFill>
              <a:srgbClr val="F2F279"/>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srgbClr val="595959"/>
                  </a:solidFill>
                </a:rPr>
                <a:t>Guiding &amp; Supporting</a:t>
              </a:r>
            </a:p>
          </p:txBody>
        </p:sp>
        <p:sp>
          <p:nvSpPr>
            <p:cNvPr id="20" name="Rectangle 19"/>
            <p:cNvSpPr/>
            <p:nvPr/>
          </p:nvSpPr>
          <p:spPr>
            <a:xfrm>
              <a:off x="8582355" y="3352907"/>
              <a:ext cx="2987361" cy="648000"/>
            </a:xfrm>
            <a:prstGeom prst="rect">
              <a:avLst/>
            </a:prstGeom>
            <a:solidFill>
              <a:srgbClr val="F2F279"/>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srgbClr val="595959"/>
                  </a:solidFill>
                </a:rPr>
                <a:t>Becoming Attuned Together</a:t>
              </a:r>
            </a:p>
          </p:txBody>
        </p:sp>
        <p:sp>
          <p:nvSpPr>
            <p:cNvPr id="21" name="Rectangle 20"/>
            <p:cNvSpPr/>
            <p:nvPr/>
          </p:nvSpPr>
          <p:spPr>
            <a:xfrm>
              <a:off x="8582355" y="3982087"/>
              <a:ext cx="2987361" cy="648000"/>
            </a:xfrm>
            <a:prstGeom prst="rect">
              <a:avLst/>
            </a:prstGeom>
            <a:solidFill>
              <a:srgbClr val="F2F279"/>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srgbClr val="595959"/>
                  </a:solidFill>
                </a:rPr>
                <a:t>Receiving</a:t>
              </a:r>
            </a:p>
          </p:txBody>
        </p:sp>
        <p:sp>
          <p:nvSpPr>
            <p:cNvPr id="22" name="Rectangle 21"/>
            <p:cNvSpPr/>
            <p:nvPr/>
          </p:nvSpPr>
          <p:spPr>
            <a:xfrm>
              <a:off x="8582355" y="4655407"/>
              <a:ext cx="2987361" cy="648000"/>
            </a:xfrm>
            <a:prstGeom prst="rect">
              <a:avLst/>
            </a:prstGeom>
            <a:solidFill>
              <a:srgbClr val="F2F279"/>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srgbClr val="595959"/>
                  </a:solidFill>
                </a:rPr>
                <a:t>Encouraging</a:t>
              </a:r>
            </a:p>
          </p:txBody>
        </p:sp>
        <p:sp>
          <p:nvSpPr>
            <p:cNvPr id="23" name="Rectangle 22"/>
            <p:cNvSpPr/>
            <p:nvPr/>
          </p:nvSpPr>
          <p:spPr>
            <a:xfrm>
              <a:off x="8582355" y="5303407"/>
              <a:ext cx="2987407" cy="648000"/>
            </a:xfrm>
            <a:prstGeom prst="rect">
              <a:avLst/>
            </a:prstGeom>
            <a:solidFill>
              <a:srgbClr val="F2F279"/>
            </a:solidFill>
            <a:ln w="285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400" b="1" dirty="0">
                  <a:solidFill>
                    <a:srgbClr val="595959"/>
                  </a:solidFill>
                </a:rPr>
                <a:t>Being Attentive</a:t>
              </a:r>
            </a:p>
          </p:txBody>
        </p:sp>
        <p:cxnSp>
          <p:nvCxnSpPr>
            <p:cNvPr id="24" name="Straight Arrow Connector 23"/>
            <p:cNvCxnSpPr/>
            <p:nvPr/>
          </p:nvCxnSpPr>
          <p:spPr>
            <a:xfrm flipV="1">
              <a:off x="11568281" y="2047238"/>
              <a:ext cx="2889" cy="3904169"/>
            </a:xfrm>
            <a:prstGeom prst="straightConnector1">
              <a:avLst/>
            </a:prstGeom>
            <a:ln w="88900">
              <a:tailEnd type="triangle"/>
            </a:ln>
          </p:spPr>
          <p:style>
            <a:lnRef idx="3">
              <a:schemeClr val="accent2"/>
            </a:lnRef>
            <a:fillRef idx="0">
              <a:schemeClr val="accent2"/>
            </a:fillRef>
            <a:effectRef idx="2">
              <a:schemeClr val="accent2"/>
            </a:effectRef>
            <a:fontRef idx="minor">
              <a:schemeClr val="tx1"/>
            </a:fontRef>
          </p:style>
        </p:cxnSp>
      </p:grpSp>
      <p:pic>
        <p:nvPicPr>
          <p:cNvPr id="6" name="Picture 5" descr="This is the Education Scotland, Inclusion, Wellbeing and Equalities logo. It is  blue green and yellow. ">
            <a:extLst>
              <a:ext uri="{FF2B5EF4-FFF2-40B4-BE49-F238E27FC236}">
                <a16:creationId xmlns:a16="http://schemas.microsoft.com/office/drawing/2014/main" id="{EDEF381E-E2C3-1C3F-F322-CFD578BAC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300454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AB54-902D-4F68-8CD3-5CF32D882D4C}"/>
              </a:ext>
            </a:extLst>
          </p:cNvPr>
          <p:cNvSpPr>
            <a:spLocks noGrp="1"/>
          </p:cNvSpPr>
          <p:nvPr>
            <p:ph type="title"/>
          </p:nvPr>
        </p:nvSpPr>
        <p:spPr>
          <a:xfrm>
            <a:off x="383607" y="73750"/>
            <a:ext cx="8340615" cy="711200"/>
          </a:xfrm>
        </p:spPr>
        <p:txBody>
          <a:bodyPr/>
          <a:lstStyle/>
          <a:p>
            <a:r>
              <a:rPr lang="en-GB" i="0" dirty="0">
                <a:effectLst/>
                <a:latin typeface="+mn-lt"/>
              </a:rPr>
              <a:t>Resources and Information to help</a:t>
            </a:r>
            <a:endParaRPr lang="en-GB" dirty="0">
              <a:latin typeface="+mn-lt"/>
            </a:endParaRPr>
          </a:p>
        </p:txBody>
      </p:sp>
      <p:pic>
        <p:nvPicPr>
          <p:cNvPr id="6" name="Picture 5" descr="The diagram refers to the accompanying information note which contains short summary notes of the presentation and also refers to helpful additional resources and information.">
            <a:extLst>
              <a:ext uri="{FF2B5EF4-FFF2-40B4-BE49-F238E27FC236}">
                <a16:creationId xmlns:a16="http://schemas.microsoft.com/office/drawing/2014/main" id="{CF43DA6C-E915-B7DF-4D4C-797DEEB3D6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16"/>
          <a:stretch/>
        </p:blipFill>
        <p:spPr>
          <a:xfrm>
            <a:off x="2015613" y="733015"/>
            <a:ext cx="8006589" cy="5528403"/>
          </a:xfrm>
          <a:prstGeom prst="rect">
            <a:avLst/>
          </a:prstGeom>
          <a:ln>
            <a:solidFill>
              <a:schemeClr val="tx1"/>
            </a:solidFill>
          </a:ln>
        </p:spPr>
      </p:pic>
      <p:pic>
        <p:nvPicPr>
          <p:cNvPr id="4" name="Picture 3" descr="This is the Education Scotland, Inclusion, Wellbeing and Equalities logo. It is  blue green and yellow. ">
            <a:extLst>
              <a:ext uri="{FF2B5EF4-FFF2-40B4-BE49-F238E27FC236}">
                <a16:creationId xmlns:a16="http://schemas.microsoft.com/office/drawing/2014/main" id="{EDC03E60-FBCC-D065-BA19-B05BFC3185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5698" y="-1448"/>
            <a:ext cx="1170432" cy="589252"/>
          </a:xfrm>
          <a:prstGeom prst="rect">
            <a:avLst/>
          </a:prstGeom>
        </p:spPr>
      </p:pic>
    </p:spTree>
    <p:extLst>
      <p:ext uri="{BB962C8B-B14F-4D97-AF65-F5344CB8AC3E}">
        <p14:creationId xmlns:p14="http://schemas.microsoft.com/office/powerpoint/2010/main" val="3120566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234EE7-75CA-27FE-AA68-A3316EB3AE7D}"/>
              </a:ext>
            </a:extLst>
          </p:cNvPr>
          <p:cNvSpPr>
            <a:spLocks noGrp="1"/>
          </p:cNvSpPr>
          <p:nvPr>
            <p:ph type="title"/>
          </p:nvPr>
        </p:nvSpPr>
        <p:spPr>
          <a:xfrm>
            <a:off x="541491" y="416904"/>
            <a:ext cx="10836972" cy="711200"/>
          </a:xfrm>
        </p:spPr>
        <p:txBody>
          <a:bodyPr/>
          <a:lstStyle/>
          <a:p>
            <a:r>
              <a:rPr lang="en-GB" dirty="0"/>
              <a:t>Reflection</a:t>
            </a:r>
          </a:p>
        </p:txBody>
      </p:sp>
      <p:pic>
        <p:nvPicPr>
          <p:cNvPr id="3" name="Picture 2" descr="This image represents a reflective activity. It is of 2 icons representing people next to a large question mark">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084" y="1464679"/>
            <a:ext cx="1001214" cy="994682"/>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1797140" y="1828342"/>
            <a:ext cx="9515517" cy="3181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chemeClr val="tx1">
                    <a:lumMod val="85000"/>
                    <a:lumOff val="15000"/>
                  </a:schemeClr>
                </a:solidFill>
                <a:latin typeface="Segoe UI"/>
                <a:cs typeface="Arial"/>
              </a:rPr>
              <a:t>From what you have learned so far, think about:</a:t>
            </a:r>
          </a:p>
          <a:p>
            <a:endParaRPr lang="en-GB" sz="2400" b="1" dirty="0">
              <a:solidFill>
                <a:schemeClr val="tx1">
                  <a:lumMod val="85000"/>
                  <a:lumOff val="15000"/>
                </a:schemeClr>
              </a:solidFill>
              <a:latin typeface="Segoe UI"/>
              <a:cs typeface="Arial"/>
            </a:endParaRPr>
          </a:p>
          <a:p>
            <a:pPr marL="342900" indent="-342900">
              <a:lnSpc>
                <a:spcPct val="130000"/>
              </a:lnSpc>
              <a:buFont typeface="Arial"/>
              <a:buChar char="•"/>
            </a:pPr>
            <a:r>
              <a:rPr lang="en-GB" sz="2400" dirty="0">
                <a:solidFill>
                  <a:schemeClr val="tx1">
                    <a:lumMod val="85000"/>
                    <a:lumOff val="15000"/>
                  </a:schemeClr>
                </a:solidFill>
                <a:latin typeface="Segoe UI"/>
                <a:cs typeface="Arial"/>
              </a:rPr>
              <a:t>How has this made you feel?</a:t>
            </a:r>
          </a:p>
          <a:p>
            <a:pPr marL="342900" indent="-342900">
              <a:lnSpc>
                <a:spcPct val="130000"/>
              </a:lnSpc>
              <a:buFont typeface="Arial"/>
              <a:buChar char="•"/>
            </a:pPr>
            <a:r>
              <a:rPr lang="en-GB" sz="2400" dirty="0">
                <a:solidFill>
                  <a:schemeClr val="tx1">
                    <a:lumMod val="85000"/>
                    <a:lumOff val="15000"/>
                  </a:schemeClr>
                </a:solidFill>
                <a:latin typeface="Segoe UI"/>
                <a:cs typeface="Arial"/>
              </a:rPr>
              <a:t>What has this made you think about?</a:t>
            </a:r>
          </a:p>
          <a:p>
            <a:pPr marL="342900" indent="-342900">
              <a:lnSpc>
                <a:spcPct val="130000"/>
              </a:lnSpc>
              <a:buFont typeface="Arial"/>
              <a:buChar char="•"/>
            </a:pPr>
            <a:r>
              <a:rPr lang="en-GB" sz="2400" dirty="0">
                <a:solidFill>
                  <a:schemeClr val="tx1">
                    <a:lumMod val="85000"/>
                    <a:lumOff val="15000"/>
                  </a:schemeClr>
                </a:solidFill>
                <a:latin typeface="Segoe UI"/>
                <a:cs typeface="Arial"/>
              </a:rPr>
              <a:t>What one action would you like to take forward?</a:t>
            </a:r>
          </a:p>
          <a:p>
            <a:pPr marL="342900" indent="-342900">
              <a:lnSpc>
                <a:spcPct val="130000"/>
              </a:lnSpc>
              <a:buFont typeface="Arial"/>
              <a:buChar char="•"/>
            </a:pPr>
            <a:r>
              <a:rPr lang="en-GB" sz="2400" dirty="0">
                <a:solidFill>
                  <a:schemeClr val="tx1">
                    <a:lumMod val="85000"/>
                    <a:lumOff val="15000"/>
                  </a:schemeClr>
                </a:solidFill>
                <a:latin typeface="Segoe UI"/>
                <a:cs typeface="Arial"/>
              </a:rPr>
              <a:t>How can you link what you plan to do with others in your setting?</a:t>
            </a:r>
          </a:p>
          <a:p>
            <a:pPr marL="342900" indent="-342900">
              <a:lnSpc>
                <a:spcPct val="130000"/>
              </a:lnSpc>
              <a:buFont typeface="Arial"/>
              <a:buChar char="•"/>
            </a:pPr>
            <a:r>
              <a:rPr lang="en-GB" sz="2400" dirty="0">
                <a:solidFill>
                  <a:schemeClr val="tx1">
                    <a:lumMod val="85000"/>
                    <a:lumOff val="15000"/>
                  </a:schemeClr>
                </a:solidFill>
                <a:latin typeface="Segoe UI"/>
                <a:cs typeface="Arial"/>
              </a:rPr>
              <a:t>How you will know that this learning has made a difference?</a:t>
            </a:r>
          </a:p>
        </p:txBody>
      </p:sp>
      <p:pic>
        <p:nvPicPr>
          <p:cNvPr id="5" name="Picture 4" descr="This is the Education Scotland, Inclusion, Wellbeing and Equalities logo. It is  blue green and yellow. ">
            <a:extLst>
              <a:ext uri="{FF2B5EF4-FFF2-40B4-BE49-F238E27FC236}">
                <a16:creationId xmlns:a16="http://schemas.microsoft.com/office/drawing/2014/main" id="{FDFE8CB0-DB68-8744-1BDF-01D0A9B269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Tree>
    <p:extLst>
      <p:ext uri="{BB962C8B-B14F-4D97-AF65-F5344CB8AC3E}">
        <p14:creationId xmlns:p14="http://schemas.microsoft.com/office/powerpoint/2010/main" val="3536053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67C57E-D395-3B2B-7565-705BC2E28806}"/>
              </a:ext>
            </a:extLst>
          </p:cNvPr>
          <p:cNvSpPr>
            <a:spLocks noGrp="1"/>
          </p:cNvSpPr>
          <p:nvPr>
            <p:ph type="title"/>
          </p:nvPr>
        </p:nvSpPr>
        <p:spPr>
          <a:xfrm>
            <a:off x="641699" y="291644"/>
            <a:ext cx="10836972" cy="711200"/>
          </a:xfrm>
        </p:spPr>
        <p:txBody>
          <a:bodyPr/>
          <a:lstStyle/>
          <a:p>
            <a:r>
              <a:rPr lang="en-GB" dirty="0"/>
              <a:t>We value your feedback </a:t>
            </a:r>
          </a:p>
        </p:txBody>
      </p:sp>
      <p:sp>
        <p:nvSpPr>
          <p:cNvPr id="2" name="TextBox 1">
            <a:extLst>
              <a:ext uri="{FF2B5EF4-FFF2-40B4-BE49-F238E27FC236}">
                <a16:creationId xmlns:a16="http://schemas.microsoft.com/office/drawing/2014/main" id="{20B3CDD1-A1DE-D766-9D97-76F31AC9D1D4}"/>
              </a:ext>
            </a:extLst>
          </p:cNvPr>
          <p:cNvSpPr txBox="1"/>
          <p:nvPr/>
        </p:nvSpPr>
        <p:spPr>
          <a:xfrm>
            <a:off x="1778258" y="1029972"/>
            <a:ext cx="669518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From now until March 2024 we will be taking feedback on these resources so that we can make changes in advance of a formal launch of the Professional Learning Framework in June 2024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2200" b="0" i="0" u="none" strike="noStrike" kern="1200" cap="none" spc="0" normalizeH="0" baseline="0" noProof="0" dirty="0">
              <a:ln>
                <a:noFill/>
              </a:ln>
              <a:solidFill>
                <a:prstClr val="black"/>
              </a:solidFill>
              <a:effectLst/>
              <a:uLnTx/>
              <a:uFillTx/>
              <a:latin typeface="Segoe UI"/>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Segoe UI"/>
              <a:ea typeface="+mn-ea"/>
              <a:cs typeface="Arial"/>
            </a:endParaRPr>
          </a:p>
        </p:txBody>
      </p:sp>
      <p:pic>
        <p:nvPicPr>
          <p:cNvPr id="12" name="Picture 11" descr="This is an image of a pencil and forms with the text Feedback Form at the bottom.">
            <a:extLst>
              <a:ext uri="{FF2B5EF4-FFF2-40B4-BE49-F238E27FC236}">
                <a16:creationId xmlns:a16="http://schemas.microsoft.com/office/drawing/2014/main" id="{0EA6FC52-B4E5-86A6-CB22-60CCD004DB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6956" y="1122116"/>
            <a:ext cx="1052755" cy="1182506"/>
          </a:xfrm>
          <a:prstGeom prst="rect">
            <a:avLst/>
          </a:prstGeom>
          <a:ln w="50800">
            <a:noFill/>
          </a:ln>
        </p:spPr>
      </p:pic>
      <p:sp>
        <p:nvSpPr>
          <p:cNvPr id="7" name="TextBox 6">
            <a:extLst>
              <a:ext uri="{FF2B5EF4-FFF2-40B4-BE49-F238E27FC236}">
                <a16:creationId xmlns:a16="http://schemas.microsoft.com/office/drawing/2014/main" id="{689B5DA9-7EB1-6512-7768-8CC6D2B5FF9E}"/>
              </a:ext>
            </a:extLst>
          </p:cNvPr>
          <p:cNvSpPr txBox="1"/>
          <p:nvPr/>
        </p:nvSpPr>
        <p:spPr>
          <a:xfrm>
            <a:off x="2097024" y="5567045"/>
            <a:ext cx="624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LINK</a:t>
            </a:r>
            <a:r>
              <a:rPr kumimoji="0" lang="en-GB" sz="2400" b="0" i="0" strike="noStrike" kern="1200" cap="none" spc="0" normalizeH="0" noProof="0" dirty="0">
                <a:ln>
                  <a:noFill/>
                </a:ln>
                <a:effectLst/>
                <a:uLnTx/>
                <a:uFillTx/>
                <a:latin typeface="Segoe UI" panose="020B0502040204020203" pitchFamily="34" charset="0"/>
                <a:ea typeface="Calibri" panose="020F0502020204030204" pitchFamily="34" charset="0"/>
                <a:cs typeface="Segoe UI" panose="020B0502040204020203" pitchFamily="34" charset="0"/>
              </a:rPr>
              <a:t>: </a:t>
            </a:r>
            <a:r>
              <a:rPr kumimoji="0" lang="en-GB" sz="2400" b="0" i="0" u="sng" strike="noStrike" kern="1200" cap="none" spc="0" normalizeH="0" baseline="0" noProof="0" dirty="0">
                <a:ln>
                  <a:noFill/>
                </a:ln>
                <a:solidFill>
                  <a:srgbClr val="00C8A5"/>
                </a:solidFill>
                <a:effectLst/>
                <a:uLnTx/>
                <a:uFillTx/>
                <a:latin typeface="Segoe UI" panose="020B0502040204020203" pitchFamily="34" charset="0"/>
                <a:ea typeface="Calibri" panose="020F0502020204030204" pitchFamily="34" charset="0"/>
                <a:cs typeface="Segoe UI" panose="020B0502040204020203" pitchFamily="34" charset="0"/>
                <a:hlinkClick r:id="rId4">
                  <a:extLst>
                    <a:ext uri="{A12FA001-AC4F-418D-AE19-62706E023703}">
                      <ahyp:hlinkClr xmlns:ahyp="http://schemas.microsoft.com/office/drawing/2018/hyperlinkcolor" val="tx"/>
                    </a:ext>
                  </a:extLst>
                </a:hlinkClick>
              </a:rPr>
              <a:t>https://forms.office.com/e/b5PCpJJJ3P</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5" name="Picture 4" descr="This image is a QR code to access an evaluation form">
            <a:extLst>
              <a:ext uri="{FF2B5EF4-FFF2-40B4-BE49-F238E27FC236}">
                <a16:creationId xmlns:a16="http://schemas.microsoft.com/office/drawing/2014/main" id="{BC7184C6-B54B-A525-1269-6274803082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8693" y="1558835"/>
            <a:ext cx="3146351" cy="3167051"/>
          </a:xfrm>
          <a:prstGeom prst="rect">
            <a:avLst/>
          </a:prstGeom>
        </p:spPr>
      </p:pic>
      <p:pic>
        <p:nvPicPr>
          <p:cNvPr id="6" name="Picture 5" descr="This is the Education Scotland, Inclusion, Wellbeing and Equalities logo. It is  blue green and yellow. ">
            <a:extLst>
              <a:ext uri="{FF2B5EF4-FFF2-40B4-BE49-F238E27FC236}">
                <a16:creationId xmlns:a16="http://schemas.microsoft.com/office/drawing/2014/main" id="{42E6F275-C487-7547-AD2E-1A2DF30BD0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83022" y="-1448"/>
            <a:ext cx="1170432" cy="589252"/>
          </a:xfrm>
          <a:prstGeom prst="rect">
            <a:avLst/>
          </a:prstGeom>
        </p:spPr>
      </p:pic>
    </p:spTree>
    <p:extLst>
      <p:ext uri="{BB962C8B-B14F-4D97-AF65-F5344CB8AC3E}">
        <p14:creationId xmlns:p14="http://schemas.microsoft.com/office/powerpoint/2010/main" val="1808859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This is the Education Scotland logo. It is blue green and yellow."/>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913" y="398639"/>
            <a:ext cx="2604792" cy="1131025"/>
          </a:xfrm>
          <a:prstGeom prst="rect">
            <a:avLst/>
          </a:prstGeom>
        </p:spPr>
      </p:pic>
      <p:pic>
        <p:nvPicPr>
          <p:cNvPr id="7" name="Picture 6" descr="This decorative image is part of the Education Scotland branding. It is 2 teal-coloured overlapping triangles.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752516"/>
            <a:ext cx="12209380" cy="3105484"/>
          </a:xfrm>
          <a:prstGeom prst="rect">
            <a:avLst/>
          </a:prstGeom>
        </p:spPr>
      </p:pic>
      <p:sp>
        <p:nvSpPr>
          <p:cNvPr id="2" name="Title 1">
            <a:extLst>
              <a:ext uri="{FF2B5EF4-FFF2-40B4-BE49-F238E27FC236}">
                <a16:creationId xmlns:a16="http://schemas.microsoft.com/office/drawing/2014/main" id="{F85E4C37-5DB2-CDCE-E7F6-4240E149CE9D}"/>
              </a:ext>
            </a:extLst>
          </p:cNvPr>
          <p:cNvSpPr txBox="1">
            <a:spLocks noGrp="1"/>
          </p:cNvSpPr>
          <p:nvPr>
            <p:ph type="title" idx="4294967295"/>
          </p:nvPr>
        </p:nvSpPr>
        <p:spPr>
          <a:xfrm>
            <a:off x="6611048" y="5972962"/>
            <a:ext cx="55809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For Scotland's learners, with Scotland's educators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mn-cs"/>
              </a:rPr>
              <a:t>Do luchd-ionnsachaidh na h-Alba, le luchd-foghlaim Alba </a:t>
            </a:r>
          </a:p>
        </p:txBody>
      </p:sp>
    </p:spTree>
    <p:extLst>
      <p:ext uri="{BB962C8B-B14F-4D97-AF65-F5344CB8AC3E}">
        <p14:creationId xmlns:p14="http://schemas.microsoft.com/office/powerpoint/2010/main" val="1439537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5531707"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C4C4"/>
                </a:solidFill>
                <a:effectLst/>
                <a:uLnTx/>
                <a:uFillTx/>
                <a:latin typeface="Segoe UI"/>
                <a:ea typeface="+mn-ea"/>
                <a:cs typeface="Segoe UI"/>
              </a:rPr>
              <a:t>How to use this resource</a:t>
            </a:r>
            <a:endParaRPr kumimoji="0" lang="en-GB" sz="3600" b="1" i="0" u="none" strike="noStrike" kern="1200" cap="none" spc="0" normalizeH="0" baseline="0" noProof="0" dirty="0">
              <a:ln>
                <a:noFill/>
              </a:ln>
              <a:solidFill>
                <a:srgbClr val="00C4C4"/>
              </a:solidFill>
              <a:effectLst/>
              <a:uLnTx/>
              <a:uFillTx/>
              <a:ea typeface="+mn-ea"/>
            </a:endParaRPr>
          </a:p>
        </p:txBody>
      </p:sp>
      <p:sp>
        <p:nvSpPr>
          <p:cNvPr id="4" name="TextBox 1">
            <a:extLst>
              <a:ext uri="{FF2B5EF4-FFF2-40B4-BE49-F238E27FC236}">
                <a16:creationId xmlns:a16="http://schemas.microsoft.com/office/drawing/2014/main" id="{567FAD77-01BF-D5F8-A6C7-332DC9AF2BBB}"/>
              </a:ext>
            </a:extLst>
          </p:cNvPr>
          <p:cNvSpPr txBox="1"/>
          <p:nvPr/>
        </p:nvSpPr>
        <p:spPr>
          <a:xfrm>
            <a:off x="137297" y="1570495"/>
            <a:ext cx="11925189" cy="43002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342900">
              <a:lnSpc>
                <a:spcPct val="120000"/>
              </a:lnSpc>
              <a:buFont typeface="Arial"/>
              <a:buChar char="•"/>
            </a:pPr>
            <a:r>
              <a:rPr lang="en-GB" sz="2300" dirty="0">
                <a:solidFill>
                  <a:schemeClr val="tx1">
                    <a:lumMod val="85000"/>
                    <a:lumOff val="15000"/>
                  </a:schemeClr>
                </a:solidFill>
                <a:latin typeface="Segoe UI"/>
                <a:ea typeface="Calibri"/>
                <a:cs typeface="Calibri"/>
              </a:rPr>
              <a:t>These slides can be used to facilitate professional learning in a group or           </a:t>
            </a:r>
          </a:p>
          <a:p>
            <a:pPr marL="342900">
              <a:lnSpc>
                <a:spcPct val="120000"/>
              </a:lnSpc>
            </a:pPr>
            <a:r>
              <a:rPr lang="en-GB" sz="2300" dirty="0">
                <a:solidFill>
                  <a:schemeClr val="tx1">
                    <a:lumMod val="85000"/>
                    <a:lumOff val="15000"/>
                  </a:schemeClr>
                </a:solidFill>
                <a:latin typeface="Segoe UI"/>
                <a:ea typeface="Calibri"/>
                <a:cs typeface="Calibri"/>
              </a:rPr>
              <a:t>     whole-setting, or as a self-directed learning activity as an individual.</a:t>
            </a:r>
            <a:endParaRPr lang="en-GB" sz="2300" dirty="0">
              <a:solidFill>
                <a:schemeClr val="tx1">
                  <a:lumMod val="85000"/>
                  <a:lumOff val="15000"/>
                </a:schemeClr>
              </a:solidFill>
              <a:latin typeface="Segoe UI"/>
              <a:cs typeface="Arial"/>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Facilitation notes are included at the bottom of each slide.</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Please do not remove or change any of the slides included.</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Facilitators are welcome to add slides or activities relevant to your own setting, to support discussion and exploration of the topic. Facilitators will know their participants’ needs best.</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Anyone who works in an educational setting can be a facilitator and use these slides. </a:t>
            </a:r>
            <a:endParaRPr lang="en-US" sz="2300" dirty="0">
              <a:solidFill>
                <a:schemeClr val="tx1">
                  <a:lumMod val="85000"/>
                  <a:lumOff val="15000"/>
                </a:schemeClr>
              </a:solidFill>
              <a:latin typeface="Segoe UI"/>
              <a:ea typeface="Calibri"/>
              <a:cs typeface="Calibri"/>
            </a:endParaRPr>
          </a:p>
          <a:p>
            <a:pPr marL="628650" indent="-342900">
              <a:lnSpc>
                <a:spcPct val="120000"/>
              </a:lnSpc>
              <a:buFont typeface="Arial"/>
              <a:buChar char="•"/>
            </a:pPr>
            <a:r>
              <a:rPr lang="en-GB" sz="2300" dirty="0">
                <a:solidFill>
                  <a:schemeClr val="tx1">
                    <a:lumMod val="85000"/>
                    <a:lumOff val="15000"/>
                  </a:schemeClr>
                </a:solidFill>
                <a:latin typeface="Segoe UI"/>
                <a:ea typeface="Calibri"/>
                <a:cs typeface="Calibri"/>
              </a:rPr>
              <a:t>For reflection or discussion activities, it is important to establish a safe space which encourages respect and honesty to ensure that everyone is able to participate. </a:t>
            </a:r>
            <a:endParaRPr lang="en-GB" sz="2300" dirty="0">
              <a:solidFill>
                <a:schemeClr val="tx1">
                  <a:lumMod val="85000"/>
                  <a:lumOff val="15000"/>
                </a:schemeClr>
              </a:solidFill>
              <a:latin typeface="Segoe UI"/>
              <a:ea typeface="Calibri"/>
              <a:cs typeface="Aria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371544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3792124" y="517340"/>
            <a:ext cx="8156207"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C4C4"/>
                </a:solidFill>
                <a:effectLst/>
                <a:uLnTx/>
                <a:uFillTx/>
                <a:latin typeface="Segoe UI"/>
                <a:ea typeface="+mn-ea"/>
                <a:cs typeface="Segoe UI"/>
              </a:rPr>
              <a:t>National Model for Professional Learning</a:t>
            </a:r>
            <a:endParaRPr kumimoji="0" lang="en-GB" sz="32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6" name="TextBox 5">
            <a:extLst>
              <a:ext uri="{FF2B5EF4-FFF2-40B4-BE49-F238E27FC236}">
                <a16:creationId xmlns:a16="http://schemas.microsoft.com/office/drawing/2014/main" id="{E5999467-0D0A-4BB1-BA7B-94312921821D}"/>
              </a:ext>
            </a:extLst>
          </p:cNvPr>
          <p:cNvSpPr txBox="1"/>
          <p:nvPr/>
        </p:nvSpPr>
        <p:spPr>
          <a:xfrm>
            <a:off x="5802084" y="1839428"/>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tx1">
                    <a:lumMod val="85000"/>
                    <a:lumOff val="15000"/>
                  </a:schemeClr>
                </a:solidFill>
                <a:latin typeface="Segoe UI"/>
                <a:cs typeface="Segoe UI"/>
              </a:rPr>
              <a:t>This professional learning resource will support you to deepen your knowledge and understanding.</a:t>
            </a:r>
            <a:endParaRPr lang="en-GB" sz="2400" b="1" dirty="0">
              <a:solidFill>
                <a:schemeClr val="tx1">
                  <a:lumMod val="85000"/>
                  <a:lumOff val="15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tx1">
                  <a:lumMod val="85000"/>
                  <a:lumOff val="15000"/>
                </a:schemeClr>
              </a:solidFill>
              <a:latin typeface="Segoe UI"/>
              <a:cs typeface="Segoe UI"/>
            </a:endParaRPr>
          </a:p>
          <a:p>
            <a:pPr>
              <a:lnSpc>
                <a:spcPct val="130000"/>
              </a:lnSpc>
            </a:pPr>
            <a:r>
              <a:rPr lang="en-GB" sz="2400" dirty="0">
                <a:solidFill>
                  <a:schemeClr val="tx1">
                    <a:lumMod val="85000"/>
                    <a:lumOff val="15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440" y="1000563"/>
            <a:ext cx="4673982" cy="4535885"/>
          </a:xfrm>
          <a:prstGeom prst="rect">
            <a:avLst/>
          </a:prstGeom>
        </p:spPr>
      </p:pic>
      <p:sp>
        <p:nvSpPr>
          <p:cNvPr id="2" name="TextBox 1">
            <a:extLst>
              <a:ext uri="{FF2B5EF4-FFF2-40B4-BE49-F238E27FC236}">
                <a16:creationId xmlns:a16="http://schemas.microsoft.com/office/drawing/2014/main" id="{83341AB8-CC40-4891-8996-CB5891330128}"/>
              </a:ext>
            </a:extLst>
          </p:cNvPr>
          <p:cNvSpPr txBox="1"/>
          <p:nvPr/>
        </p:nvSpPr>
        <p:spPr>
          <a:xfrm>
            <a:off x="613458" y="5613722"/>
            <a:ext cx="6861687" cy="369332"/>
          </a:xfrm>
          <a:prstGeom prst="rect">
            <a:avLst/>
          </a:prstGeom>
          <a:noFill/>
        </p:spPr>
        <p:txBody>
          <a:bodyPr wrap="none" rtlCol="0">
            <a:spAutoFit/>
          </a:bodyPr>
          <a:lstStyle/>
          <a:p>
            <a:r>
              <a:rPr lang="en-GB">
                <a:hlinkClick r:id="rId4"/>
              </a:rPr>
              <a:t>The National Model of Professional Learning (</a:t>
            </a:r>
            <a:r>
              <a:rPr lang="en-GB" err="1">
                <a:hlinkClick r:id="rId4"/>
              </a:rPr>
              <a:t>education.gov.scot</a:t>
            </a:r>
            <a:r>
              <a:rPr lang="en-GB">
                <a:hlinkClick r:id="rId4"/>
              </a:rPr>
              <a:t>)</a:t>
            </a:r>
            <a:endParaRPr lang="en-GB"/>
          </a:p>
        </p:txBody>
      </p:sp>
    </p:spTree>
    <p:extLst>
      <p:ext uri="{BB962C8B-B14F-4D97-AF65-F5344CB8AC3E}">
        <p14:creationId xmlns:p14="http://schemas.microsoft.com/office/powerpoint/2010/main" val="8322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3055132"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C4C4"/>
                </a:solidFill>
                <a:effectLst/>
                <a:uLnTx/>
                <a:uFillTx/>
                <a:latin typeface="Segoe UI"/>
                <a:ea typeface="+mn-ea"/>
                <a:cs typeface="Segoe UI"/>
              </a:rPr>
              <a:t>Welcome</a:t>
            </a:r>
            <a:r>
              <a:rPr kumimoji="0" lang="en-GB" sz="5400" b="1" i="0" u="none" strike="noStrike" kern="1200" cap="none" spc="0" normalizeH="0" baseline="0" noProof="0" dirty="0">
                <a:ln>
                  <a:noFill/>
                </a:ln>
                <a:solidFill>
                  <a:srgbClr val="00C4C4"/>
                </a:solidFill>
                <a:effectLst/>
                <a:uLnTx/>
                <a:uFillTx/>
                <a:latin typeface="Segoe UI"/>
                <a:ea typeface="+mn-ea"/>
                <a:cs typeface="Segoe UI"/>
              </a:rPr>
              <a:t> </a:t>
            </a:r>
            <a:endParaRPr kumimoji="0" lang="en-GB" sz="5400" b="1" i="0" u="none" strike="noStrike" kern="1200" cap="none" spc="0" normalizeH="0" baseline="0" noProof="0" dirty="0">
              <a:ln>
                <a:noFill/>
              </a:ln>
              <a:solidFill>
                <a:srgbClr val="00C4C4"/>
              </a:solidFill>
              <a:effectLst/>
              <a:uLnTx/>
              <a:uFillTx/>
              <a:latin typeface="Segoe UI" panose="020B0502040204020203" pitchFamily="34" charset="0"/>
              <a:ea typeface="+mn-ea"/>
              <a:cs typeface="Segoe UI" panose="020B0502040204020203" pitchFamily="34" charset="0"/>
            </a:endParaRPr>
          </a:p>
        </p:txBody>
      </p:sp>
      <p:sp>
        <p:nvSpPr>
          <p:cNvPr id="5" name="TextBox 4"/>
          <p:cNvSpPr txBox="1"/>
          <p:nvPr/>
        </p:nvSpPr>
        <p:spPr>
          <a:xfrm>
            <a:off x="570502" y="1483802"/>
            <a:ext cx="11050995" cy="4778680"/>
          </a:xfrm>
          <a:prstGeom prst="rect">
            <a:avLst/>
          </a:prstGeom>
          <a:noFill/>
        </p:spPr>
        <p:txBody>
          <a:bodyPr wrap="square" lIns="91440" tIns="45720" rIns="91440" bIns="45720" rtlCol="0" anchor="t">
            <a:spAutoFit/>
          </a:bodyPr>
          <a:lstStyle/>
          <a:p>
            <a:pPr>
              <a:lnSpc>
                <a:spcPct val="150000"/>
              </a:lnSpc>
            </a:pPr>
            <a:r>
              <a:rPr lang="en-GB" sz="2400" dirty="0">
                <a:latin typeface="Segoe UI"/>
                <a:cs typeface="Segoe UI"/>
              </a:rPr>
              <a:t>This session provides an opportunity to:</a:t>
            </a:r>
          </a:p>
          <a:p>
            <a:pPr>
              <a:lnSpc>
                <a:spcPct val="150000"/>
              </a:lnSpc>
            </a:pPr>
            <a:endParaRPr lang="en-GB" sz="2400" dirty="0">
              <a:latin typeface="Segoe UI"/>
              <a:cs typeface="Segoe UI"/>
            </a:endParaRPr>
          </a:p>
          <a:p>
            <a:pPr marL="342900" indent="-342900">
              <a:lnSpc>
                <a:spcPct val="200000"/>
              </a:lnSpc>
              <a:buFont typeface="Arial" panose="020B0604020202020204" pitchFamily="34" charset="0"/>
              <a:buChar char="•"/>
            </a:pPr>
            <a:r>
              <a:rPr lang="en-GB" sz="2400" dirty="0">
                <a:latin typeface="Segoe UI"/>
                <a:cs typeface="Segoe UI"/>
              </a:rPr>
              <a:t>To reflect on what learners tell us makes a good teacher</a:t>
            </a:r>
          </a:p>
          <a:p>
            <a:pPr marL="342900" indent="-342900">
              <a:lnSpc>
                <a:spcPct val="200000"/>
              </a:lnSpc>
              <a:buFont typeface="Arial" panose="020B0604020202020204" pitchFamily="34" charset="0"/>
              <a:buChar char="•"/>
            </a:pPr>
            <a:r>
              <a:rPr lang="en-GB" sz="2400" dirty="0">
                <a:latin typeface="Segoe UI"/>
                <a:cs typeface="Segoe UI"/>
              </a:rPr>
              <a:t>To understand why being emotionally attuned is important</a:t>
            </a:r>
          </a:p>
          <a:p>
            <a:pPr marL="342900" indent="-342900">
              <a:lnSpc>
                <a:spcPct val="200000"/>
              </a:lnSpc>
              <a:buFont typeface="Arial" panose="020B0604020202020204" pitchFamily="34" charset="0"/>
              <a:buChar char="•"/>
            </a:pPr>
            <a:r>
              <a:rPr lang="en-GB" sz="2400" dirty="0">
                <a:latin typeface="Segoe UI"/>
                <a:cs typeface="Segoe UI"/>
              </a:rPr>
              <a:t>To learn how we can ‘attune’ to a learner and use </a:t>
            </a:r>
            <a:r>
              <a:rPr lang="en-GB" sz="2400" dirty="0" err="1">
                <a:latin typeface="Segoe UI"/>
                <a:cs typeface="Segoe UI"/>
              </a:rPr>
              <a:t>attunement</a:t>
            </a:r>
            <a:r>
              <a:rPr lang="en-GB" sz="2400" dirty="0">
                <a:latin typeface="Segoe UI"/>
                <a:cs typeface="Segoe UI"/>
              </a:rPr>
              <a:t> to build trusting relationships</a:t>
            </a:r>
          </a:p>
          <a:p>
            <a:pPr marL="342900" indent="-342900">
              <a:lnSpc>
                <a:spcPct val="200000"/>
              </a:lnSpc>
              <a:buFont typeface="Arial" panose="020B0604020202020204" pitchFamily="34" charset="0"/>
              <a:buChar char="•"/>
            </a:pPr>
            <a:r>
              <a:rPr lang="en-GB" sz="2400" dirty="0">
                <a:latin typeface="Segoe UI"/>
                <a:cs typeface="Segoe UI"/>
              </a:rPr>
              <a:t>To reflect on our own practice and explore our next steps in learning</a:t>
            </a: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45293" y="135185"/>
            <a:ext cx="2046706" cy="1978624"/>
          </a:xfrm>
          <a:prstGeom prst="rect">
            <a:avLst/>
          </a:prstGeom>
        </p:spPr>
      </p:pic>
    </p:spTree>
    <p:extLst>
      <p:ext uri="{BB962C8B-B14F-4D97-AF65-F5344CB8AC3E}">
        <p14:creationId xmlns:p14="http://schemas.microsoft.com/office/powerpoint/2010/main" val="294412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Empathy is the ability to share someone someone else's feelings or experiences by imagining what it would be like to be in that person's situation ">
            <a:extLst>
              <a:ext uri="{FF2B5EF4-FFF2-40B4-BE49-F238E27FC236}">
                <a16:creationId xmlns:a16="http://schemas.microsoft.com/office/drawing/2014/main" id="{43062C6E-708A-CBEF-9DAF-2E1B5A880223}"/>
              </a:ext>
            </a:extLst>
          </p:cNvPr>
          <p:cNvSpPr>
            <a:spLocks noGrp="1"/>
          </p:cNvSpPr>
          <p:nvPr>
            <p:ph type="title" idx="4294967295"/>
          </p:nvPr>
        </p:nvSpPr>
        <p:spPr>
          <a:xfrm>
            <a:off x="512487" y="374186"/>
            <a:ext cx="2301133" cy="2197705"/>
          </a:xfrm>
          <a:custGeom>
            <a:avLst/>
            <a:gdLst>
              <a:gd name="connsiteX0" fmla="*/ 0 w 2007435"/>
              <a:gd name="connsiteY0" fmla="*/ 1003718 h 2007435"/>
              <a:gd name="connsiteX1" fmla="*/ 1003718 w 2007435"/>
              <a:gd name="connsiteY1" fmla="*/ 0 h 2007435"/>
              <a:gd name="connsiteX2" fmla="*/ 2007436 w 2007435"/>
              <a:gd name="connsiteY2" fmla="*/ 1003718 h 2007435"/>
              <a:gd name="connsiteX3" fmla="*/ 1003718 w 2007435"/>
              <a:gd name="connsiteY3" fmla="*/ 2007436 h 2007435"/>
              <a:gd name="connsiteX4" fmla="*/ 0 w 2007435"/>
              <a:gd name="connsiteY4" fmla="*/ 1003718 h 200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435" h="2007435">
                <a:moveTo>
                  <a:pt x="0" y="1003718"/>
                </a:moveTo>
                <a:cubicBezTo>
                  <a:pt x="0" y="449380"/>
                  <a:pt x="449380" y="0"/>
                  <a:pt x="1003718" y="0"/>
                </a:cubicBezTo>
                <a:cubicBezTo>
                  <a:pt x="1558056" y="0"/>
                  <a:pt x="2007436" y="449380"/>
                  <a:pt x="2007436" y="1003718"/>
                </a:cubicBezTo>
                <a:cubicBezTo>
                  <a:pt x="2007436" y="1558056"/>
                  <a:pt x="1558056" y="2007436"/>
                  <a:pt x="1003718" y="2007436"/>
                </a:cubicBezTo>
                <a:cubicBezTo>
                  <a:pt x="449380" y="2007436"/>
                  <a:pt x="0" y="1558056"/>
                  <a:pt x="0" y="1003718"/>
                </a:cubicBezTo>
                <a:close/>
              </a:path>
            </a:pathLst>
          </a:custGeom>
          <a:solidFill>
            <a:srgbClr val="B37472"/>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320652" tIns="320652" rIns="320652" bIns="320652" numCol="1" spcCol="1270" rtlCol="0" fromWordArt="0" anchor="ctr" anchorCtr="0" forceAA="0" compatLnSpc="1">
            <a:prstTxWarp prst="textNoShape">
              <a:avLst/>
            </a:prstTxWarp>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mn-lt"/>
                <a:ea typeface="+mn-ea"/>
                <a:cs typeface="+mn-cs"/>
              </a:rPr>
              <a:t>Empathy</a:t>
            </a:r>
          </a:p>
        </p:txBody>
      </p:sp>
      <p:sp>
        <p:nvSpPr>
          <p:cNvPr id="8" name="Free-form: Shape 7" descr="a grey + sign">
            <a:extLst>
              <a:ext uri="{FF2B5EF4-FFF2-40B4-BE49-F238E27FC236}">
                <a16:creationId xmlns:a16="http://schemas.microsoft.com/office/drawing/2014/main" id="{B6E6E706-86ED-8E60-6E9A-FBC8ECFAFB34}"/>
              </a:ext>
            </a:extLst>
          </p:cNvPr>
          <p:cNvSpPr/>
          <p:nvPr/>
        </p:nvSpPr>
        <p:spPr>
          <a:xfrm>
            <a:off x="1073569" y="2745628"/>
            <a:ext cx="1164312" cy="1164312"/>
          </a:xfrm>
          <a:custGeom>
            <a:avLst/>
            <a:gdLst>
              <a:gd name="connsiteX0" fmla="*/ 154330 w 1164312"/>
              <a:gd name="connsiteY0" fmla="*/ 445233 h 1164312"/>
              <a:gd name="connsiteX1" fmla="*/ 445233 w 1164312"/>
              <a:gd name="connsiteY1" fmla="*/ 445233 h 1164312"/>
              <a:gd name="connsiteX2" fmla="*/ 445233 w 1164312"/>
              <a:gd name="connsiteY2" fmla="*/ 154330 h 1164312"/>
              <a:gd name="connsiteX3" fmla="*/ 719079 w 1164312"/>
              <a:gd name="connsiteY3" fmla="*/ 154330 h 1164312"/>
              <a:gd name="connsiteX4" fmla="*/ 719079 w 1164312"/>
              <a:gd name="connsiteY4" fmla="*/ 445233 h 1164312"/>
              <a:gd name="connsiteX5" fmla="*/ 1009982 w 1164312"/>
              <a:gd name="connsiteY5" fmla="*/ 445233 h 1164312"/>
              <a:gd name="connsiteX6" fmla="*/ 1009982 w 1164312"/>
              <a:gd name="connsiteY6" fmla="*/ 719079 h 1164312"/>
              <a:gd name="connsiteX7" fmla="*/ 719079 w 1164312"/>
              <a:gd name="connsiteY7" fmla="*/ 719079 h 1164312"/>
              <a:gd name="connsiteX8" fmla="*/ 719079 w 1164312"/>
              <a:gd name="connsiteY8" fmla="*/ 1009982 h 1164312"/>
              <a:gd name="connsiteX9" fmla="*/ 445233 w 1164312"/>
              <a:gd name="connsiteY9" fmla="*/ 1009982 h 1164312"/>
              <a:gd name="connsiteX10" fmla="*/ 445233 w 1164312"/>
              <a:gd name="connsiteY10" fmla="*/ 719079 h 1164312"/>
              <a:gd name="connsiteX11" fmla="*/ 154330 w 1164312"/>
              <a:gd name="connsiteY11" fmla="*/ 719079 h 1164312"/>
              <a:gd name="connsiteX12" fmla="*/ 154330 w 1164312"/>
              <a:gd name="connsiteY12" fmla="*/ 445233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4312" h="1164312">
                <a:moveTo>
                  <a:pt x="154330" y="445233"/>
                </a:moveTo>
                <a:lnTo>
                  <a:pt x="445233" y="445233"/>
                </a:lnTo>
                <a:lnTo>
                  <a:pt x="445233" y="154330"/>
                </a:lnTo>
                <a:lnTo>
                  <a:pt x="719079" y="154330"/>
                </a:lnTo>
                <a:lnTo>
                  <a:pt x="719079" y="445233"/>
                </a:lnTo>
                <a:lnTo>
                  <a:pt x="1009982" y="445233"/>
                </a:lnTo>
                <a:lnTo>
                  <a:pt x="1009982" y="719079"/>
                </a:lnTo>
                <a:lnTo>
                  <a:pt x="719079" y="719079"/>
                </a:lnTo>
                <a:lnTo>
                  <a:pt x="719079" y="1009982"/>
                </a:lnTo>
                <a:lnTo>
                  <a:pt x="445233" y="1009982"/>
                </a:lnTo>
                <a:lnTo>
                  <a:pt x="445233" y="719079"/>
                </a:lnTo>
                <a:lnTo>
                  <a:pt x="154330" y="719079"/>
                </a:lnTo>
                <a:lnTo>
                  <a:pt x="154330" y="44523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4330" tIns="445233" rIns="154330" bIns="445233" numCol="1" spcCol="1270" anchor="ctr" anchorCtr="0">
            <a:noAutofit/>
          </a:bodyPr>
          <a:lstStyle/>
          <a:p>
            <a:pPr marL="0" lvl="0" indent="0" algn="ctr" defTabSz="755650">
              <a:lnSpc>
                <a:spcPct val="90000"/>
              </a:lnSpc>
              <a:spcBef>
                <a:spcPct val="0"/>
              </a:spcBef>
              <a:spcAft>
                <a:spcPct val="35000"/>
              </a:spcAft>
              <a:buNone/>
            </a:pPr>
            <a:endParaRPr lang="en-US" sz="1700" kern="1200"/>
          </a:p>
        </p:txBody>
      </p:sp>
      <p:sp>
        <p:nvSpPr>
          <p:cNvPr id="9" name="Free-form: Shape 8" descr="Attunement is about giving emotionally appropriate responses&#10;">
            <a:extLst>
              <a:ext uri="{FF2B5EF4-FFF2-40B4-BE49-F238E27FC236}">
                <a16:creationId xmlns:a16="http://schemas.microsoft.com/office/drawing/2014/main" id="{DAA63E63-B156-3341-D78B-8F67C2037764}"/>
              </a:ext>
            </a:extLst>
          </p:cNvPr>
          <p:cNvSpPr/>
          <p:nvPr/>
        </p:nvSpPr>
        <p:spPr>
          <a:xfrm>
            <a:off x="458825" y="3976352"/>
            <a:ext cx="2395992" cy="2209868"/>
          </a:xfrm>
          <a:custGeom>
            <a:avLst/>
            <a:gdLst>
              <a:gd name="connsiteX0" fmla="*/ 0 w 2007435"/>
              <a:gd name="connsiteY0" fmla="*/ 1003718 h 2007435"/>
              <a:gd name="connsiteX1" fmla="*/ 1003718 w 2007435"/>
              <a:gd name="connsiteY1" fmla="*/ 0 h 2007435"/>
              <a:gd name="connsiteX2" fmla="*/ 2007436 w 2007435"/>
              <a:gd name="connsiteY2" fmla="*/ 1003718 h 2007435"/>
              <a:gd name="connsiteX3" fmla="*/ 1003718 w 2007435"/>
              <a:gd name="connsiteY3" fmla="*/ 2007436 h 2007435"/>
              <a:gd name="connsiteX4" fmla="*/ 0 w 2007435"/>
              <a:gd name="connsiteY4" fmla="*/ 1003718 h 200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435" h="2007435">
                <a:moveTo>
                  <a:pt x="0" y="1003718"/>
                </a:moveTo>
                <a:cubicBezTo>
                  <a:pt x="0" y="449380"/>
                  <a:pt x="449380" y="0"/>
                  <a:pt x="1003718" y="0"/>
                </a:cubicBezTo>
                <a:cubicBezTo>
                  <a:pt x="1558056" y="0"/>
                  <a:pt x="2007436" y="449380"/>
                  <a:pt x="2007436" y="1003718"/>
                </a:cubicBezTo>
                <a:cubicBezTo>
                  <a:pt x="2007436" y="1558056"/>
                  <a:pt x="1558056" y="2007436"/>
                  <a:pt x="1003718" y="2007436"/>
                </a:cubicBezTo>
                <a:cubicBezTo>
                  <a:pt x="449380" y="2007436"/>
                  <a:pt x="0" y="1558056"/>
                  <a:pt x="0" y="1003718"/>
                </a:cubicBez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0652" tIns="320652" rIns="320652" bIns="320652" numCol="1" spcCol="1270" anchor="ctr" anchorCtr="0">
            <a:noAutofit/>
          </a:bodyPr>
          <a:lstStyle/>
          <a:p>
            <a:pPr marL="0" lvl="0" indent="0" algn="ctr" defTabSz="933450">
              <a:lnSpc>
                <a:spcPct val="90000"/>
              </a:lnSpc>
              <a:spcBef>
                <a:spcPct val="0"/>
              </a:spcBef>
              <a:spcAft>
                <a:spcPct val="35000"/>
              </a:spcAft>
              <a:buNone/>
            </a:pPr>
            <a:r>
              <a:rPr lang="en-US" sz="2400" b="1" kern="1200" dirty="0">
                <a:solidFill>
                  <a:schemeClr val="bg1"/>
                </a:solidFill>
              </a:rPr>
              <a:t>Attunement</a:t>
            </a:r>
            <a:endParaRPr lang="en-US" sz="2400" b="1" kern="1200" dirty="0">
              <a:solidFill>
                <a:schemeClr val="bg1"/>
              </a:solidFill>
              <a:cs typeface="Arial"/>
            </a:endParaRPr>
          </a:p>
        </p:txBody>
      </p:sp>
      <p:sp>
        <p:nvSpPr>
          <p:cNvPr id="10" name="Free-form: Shape 9" descr="a grey arrow point right">
            <a:extLst>
              <a:ext uri="{FF2B5EF4-FFF2-40B4-BE49-F238E27FC236}">
                <a16:creationId xmlns:a16="http://schemas.microsoft.com/office/drawing/2014/main" id="{49D8513B-FE22-75A4-838C-88958DF17626}"/>
              </a:ext>
            </a:extLst>
          </p:cNvPr>
          <p:cNvSpPr/>
          <p:nvPr/>
        </p:nvSpPr>
        <p:spPr>
          <a:xfrm>
            <a:off x="3433021" y="3055617"/>
            <a:ext cx="3765623" cy="746766"/>
          </a:xfrm>
          <a:custGeom>
            <a:avLst/>
            <a:gdLst>
              <a:gd name="connsiteX0" fmla="*/ 0 w 638364"/>
              <a:gd name="connsiteY0" fmla="*/ 149353 h 746766"/>
              <a:gd name="connsiteX1" fmla="*/ 319182 w 638364"/>
              <a:gd name="connsiteY1" fmla="*/ 149353 h 746766"/>
              <a:gd name="connsiteX2" fmla="*/ 319182 w 638364"/>
              <a:gd name="connsiteY2" fmla="*/ 0 h 746766"/>
              <a:gd name="connsiteX3" fmla="*/ 638364 w 638364"/>
              <a:gd name="connsiteY3" fmla="*/ 373383 h 746766"/>
              <a:gd name="connsiteX4" fmla="*/ 319182 w 638364"/>
              <a:gd name="connsiteY4" fmla="*/ 746766 h 746766"/>
              <a:gd name="connsiteX5" fmla="*/ 319182 w 638364"/>
              <a:gd name="connsiteY5" fmla="*/ 597413 h 746766"/>
              <a:gd name="connsiteX6" fmla="*/ 0 w 638364"/>
              <a:gd name="connsiteY6" fmla="*/ 597413 h 746766"/>
              <a:gd name="connsiteX7" fmla="*/ 0 w 638364"/>
              <a:gd name="connsiteY7" fmla="*/ 149353 h 74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364" h="746766">
                <a:moveTo>
                  <a:pt x="0" y="149353"/>
                </a:moveTo>
                <a:lnTo>
                  <a:pt x="319182" y="149353"/>
                </a:lnTo>
                <a:lnTo>
                  <a:pt x="319182" y="0"/>
                </a:lnTo>
                <a:lnTo>
                  <a:pt x="638364" y="373383"/>
                </a:lnTo>
                <a:lnTo>
                  <a:pt x="319182" y="746766"/>
                </a:lnTo>
                <a:lnTo>
                  <a:pt x="319182" y="597413"/>
                </a:lnTo>
                <a:lnTo>
                  <a:pt x="0" y="597413"/>
                </a:lnTo>
                <a:lnTo>
                  <a:pt x="0" y="14935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9353" rIns="191509" bIns="149353"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
        <p:nvSpPr>
          <p:cNvPr id="11" name="Free-form: Shape 10" descr="Diagram shows that Empathy plus Attunement can create supportive and healing relationships ">
            <a:extLst>
              <a:ext uri="{FF2B5EF4-FFF2-40B4-BE49-F238E27FC236}">
                <a16:creationId xmlns:a16="http://schemas.microsoft.com/office/drawing/2014/main" id="{4220F0B2-B72B-3559-7A9C-BA8AF22C9E61}"/>
              </a:ext>
            </a:extLst>
          </p:cNvPr>
          <p:cNvSpPr/>
          <p:nvPr/>
        </p:nvSpPr>
        <p:spPr>
          <a:xfrm>
            <a:off x="7678523" y="1421564"/>
            <a:ext cx="4014871" cy="4014871"/>
          </a:xfrm>
          <a:custGeom>
            <a:avLst/>
            <a:gdLst>
              <a:gd name="connsiteX0" fmla="*/ 0 w 4014871"/>
              <a:gd name="connsiteY0" fmla="*/ 2007436 h 4014871"/>
              <a:gd name="connsiteX1" fmla="*/ 2007436 w 4014871"/>
              <a:gd name="connsiteY1" fmla="*/ 0 h 4014871"/>
              <a:gd name="connsiteX2" fmla="*/ 4014872 w 4014871"/>
              <a:gd name="connsiteY2" fmla="*/ 2007436 h 4014871"/>
              <a:gd name="connsiteX3" fmla="*/ 2007436 w 4014871"/>
              <a:gd name="connsiteY3" fmla="*/ 4014872 h 4014871"/>
              <a:gd name="connsiteX4" fmla="*/ 0 w 4014871"/>
              <a:gd name="connsiteY4" fmla="*/ 2007436 h 4014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71" h="4014871">
                <a:moveTo>
                  <a:pt x="0" y="2007436"/>
                </a:moveTo>
                <a:cubicBezTo>
                  <a:pt x="0" y="898760"/>
                  <a:pt x="898760" y="0"/>
                  <a:pt x="2007436" y="0"/>
                </a:cubicBezTo>
                <a:cubicBezTo>
                  <a:pt x="3116112" y="0"/>
                  <a:pt x="4014872" y="898760"/>
                  <a:pt x="4014872" y="2007436"/>
                </a:cubicBezTo>
                <a:cubicBezTo>
                  <a:pt x="4014872" y="3116112"/>
                  <a:pt x="3116112" y="4014872"/>
                  <a:pt x="2007436" y="4014872"/>
                </a:cubicBezTo>
                <a:cubicBezTo>
                  <a:pt x="898760" y="4014872"/>
                  <a:pt x="0" y="3116112"/>
                  <a:pt x="0" y="2007436"/>
                </a:cubicBezTo>
                <a:close/>
              </a:path>
            </a:pathLst>
          </a:custGeom>
          <a:solidFill>
            <a:srgbClr val="5860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36224" tIns="636224" rIns="636224" bIns="636224"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bg1"/>
                </a:solidFill>
              </a:rPr>
              <a:t>Supportive and healing relationships</a:t>
            </a:r>
            <a:endParaRPr lang="en-US" sz="3800" kern="1200" dirty="0">
              <a:solidFill>
                <a:schemeClr val="bg1"/>
              </a:solidFill>
              <a:cs typeface="Arial"/>
            </a:endParaRPr>
          </a:p>
        </p:txBody>
      </p:sp>
      <p:pic>
        <p:nvPicPr>
          <p:cNvPr id="5" name="Picture 4" descr="This is the Education Scotland, Inclusion, Wellbeing and Equalities logo. It is  blue green and yellow. ">
            <a:extLst>
              <a:ext uri="{FF2B5EF4-FFF2-40B4-BE49-F238E27FC236}">
                <a16:creationId xmlns:a16="http://schemas.microsoft.com/office/drawing/2014/main" id="{E5497B6D-A063-385C-2CBC-2357DEB33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
        <p:nvSpPr>
          <p:cNvPr id="2" name="TextBox 1">
            <a:extLst>
              <a:ext uri="{FF2B5EF4-FFF2-40B4-BE49-F238E27FC236}">
                <a16:creationId xmlns:a16="http://schemas.microsoft.com/office/drawing/2014/main" id="{468D687B-7232-E1F3-8CB9-6869F4575DC0}"/>
              </a:ext>
            </a:extLst>
          </p:cNvPr>
          <p:cNvSpPr txBox="1"/>
          <p:nvPr/>
        </p:nvSpPr>
        <p:spPr>
          <a:xfrm>
            <a:off x="3563154" y="756633"/>
            <a:ext cx="3718774" cy="20509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GB" sz="2000" dirty="0">
                <a:latin typeface="Segoe UI"/>
                <a:cs typeface="Segoe UI"/>
              </a:rPr>
              <a:t>The ability to share someone else's feelings or experiences by imagining what it would be like to be in that person's situation</a:t>
            </a:r>
            <a:endParaRPr lang="en-US" sz="2400" dirty="0">
              <a:latin typeface="Segoe UI"/>
              <a:cs typeface="Segoe UI"/>
            </a:endParaRPr>
          </a:p>
        </p:txBody>
      </p:sp>
      <p:sp>
        <p:nvSpPr>
          <p:cNvPr id="6" name="TextBox 5">
            <a:extLst>
              <a:ext uri="{FF2B5EF4-FFF2-40B4-BE49-F238E27FC236}">
                <a16:creationId xmlns:a16="http://schemas.microsoft.com/office/drawing/2014/main" id="{46E66EC4-47AB-C3D2-7C74-B676E3E49F63}"/>
              </a:ext>
            </a:extLst>
          </p:cNvPr>
          <p:cNvSpPr txBox="1"/>
          <p:nvPr/>
        </p:nvSpPr>
        <p:spPr>
          <a:xfrm>
            <a:off x="3702676" y="4700788"/>
            <a:ext cx="4024647" cy="8506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GB" sz="2000" dirty="0">
                <a:latin typeface="Segoe UI"/>
                <a:cs typeface="Segoe UI"/>
              </a:rPr>
              <a:t>Is about giving emotionally appropriate responses</a:t>
            </a:r>
            <a:endParaRPr lang="en-US" sz="2400" dirty="0">
              <a:latin typeface="Segoe UI"/>
              <a:cs typeface="Segoe UI"/>
            </a:endParaRPr>
          </a:p>
        </p:txBody>
      </p:sp>
    </p:spTree>
    <p:extLst>
      <p:ext uri="{BB962C8B-B14F-4D97-AF65-F5344CB8AC3E}">
        <p14:creationId xmlns:p14="http://schemas.microsoft.com/office/powerpoint/2010/main" val="3400538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Grp="1" noChangeArrowheads="1"/>
          </p:cNvSpPr>
          <p:nvPr>
            <p:ph type="title" idx="4294967295"/>
          </p:nvPr>
        </p:nvSpPr>
        <p:spPr bwMode="auto">
          <a:xfrm>
            <a:off x="378067" y="-32052"/>
            <a:ext cx="11492607" cy="90101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ABB5"/>
                </a:solidFill>
                <a:effectLst/>
                <a:uLnTx/>
                <a:uFillTx/>
                <a:latin typeface="+mn-lt"/>
                <a:ea typeface="ＭＳ Ｐゴシック" pitchFamily="34" charset="-128"/>
                <a:cs typeface="Segoe UI" panose="020B0502040204020203" pitchFamily="34" charset="0"/>
              </a:rPr>
              <a:t>What learners have told us?</a:t>
            </a:r>
          </a:p>
        </p:txBody>
      </p:sp>
      <p:sp>
        <p:nvSpPr>
          <p:cNvPr id="4" name="Content Placeholder 3"/>
          <p:cNvSpPr>
            <a:spLocks noGrp="1"/>
          </p:cNvSpPr>
          <p:nvPr>
            <p:ph idx="1"/>
          </p:nvPr>
        </p:nvSpPr>
        <p:spPr>
          <a:xfrm>
            <a:off x="685799" y="1264222"/>
            <a:ext cx="10817923" cy="578571"/>
          </a:xfrm>
        </p:spPr>
        <p:txBody>
          <a:bodyPr/>
          <a:lstStyle/>
          <a:p>
            <a:pPr>
              <a:lnSpc>
                <a:spcPct val="150000"/>
              </a:lnSpc>
            </a:pPr>
            <a:r>
              <a:rPr lang="en-GB" sz="2800" b="1" dirty="0">
                <a:solidFill>
                  <a:schemeClr val="tx1"/>
                </a:solidFill>
                <a:latin typeface="Segoe UI" panose="020B0502040204020203" pitchFamily="34" charset="0"/>
                <a:cs typeface="Segoe UI" panose="020B0502040204020203" pitchFamily="34" charset="0"/>
              </a:rPr>
              <a:t> </a:t>
            </a:r>
          </a:p>
        </p:txBody>
      </p:sp>
      <p:sp>
        <p:nvSpPr>
          <p:cNvPr id="9" name="Content Placeholder 2">
            <a:extLst>
              <a:ext uri="{FF2B5EF4-FFF2-40B4-BE49-F238E27FC236}">
                <a16:creationId xmlns:a16="http://schemas.microsoft.com/office/drawing/2014/main" id="{1EC87CB7-9FC8-BFB8-CCB6-861CE34C175C}"/>
              </a:ext>
              <a:ext uri="{C183D7F6-B498-43B3-948B-1728B52AA6E4}">
                <adec:decorative xmlns:adec="http://schemas.microsoft.com/office/drawing/2017/decorative" val="0"/>
              </a:ext>
            </a:extLst>
          </p:cNvPr>
          <p:cNvSpPr txBox="1">
            <a:spLocks/>
          </p:cNvSpPr>
          <p:nvPr/>
        </p:nvSpPr>
        <p:spPr bwMode="auto">
          <a:xfrm>
            <a:off x="388658" y="949133"/>
            <a:ext cx="7104536" cy="341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2400" b="1" kern="0" dirty="0">
                <a:solidFill>
                  <a:schemeClr val="tx1"/>
                </a:solidFill>
                <a:latin typeface="Segoe UI" panose="020B0502040204020203" pitchFamily="34" charset="0"/>
                <a:cs typeface="Segoe UI" panose="020B0502040204020203" pitchFamily="34" charset="0"/>
              </a:rPr>
              <a:t>Behaviour in Scottish Schools Research (2016)</a:t>
            </a:r>
            <a:endParaRPr lang="en-GB" sz="2400" kern="0" dirty="0">
              <a:solidFill>
                <a:schemeClr val="tx1"/>
              </a:solidFill>
              <a:latin typeface="Segoe UI" panose="020B0502040204020203" pitchFamily="34" charset="0"/>
              <a:cs typeface="Segoe UI" panose="020B0502040204020203" pitchFamily="34" charset="0"/>
            </a:endParaRPr>
          </a:p>
          <a:p>
            <a:pPr indent="-285750"/>
            <a:r>
              <a:rPr lang="en-GB" kern="0" dirty="0">
                <a:solidFill>
                  <a:schemeClr val="tx1"/>
                </a:solidFill>
                <a:latin typeface="Segoe UI" panose="020B0502040204020203" pitchFamily="34" charset="0"/>
                <a:cs typeface="Segoe UI" panose="020B0502040204020203" pitchFamily="34" charset="0"/>
              </a:rPr>
              <a:t>Learners highlighted the following aspects of their teacher’s * manner and demeanour as being important :</a:t>
            </a:r>
          </a:p>
          <a:p>
            <a:pPr marL="5715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‘the teacher being happy’ </a:t>
            </a:r>
          </a:p>
          <a:p>
            <a:pPr marL="5715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‘the teacher smiling when you come in to </a:t>
            </a:r>
            <a:r>
              <a:rPr lang="en-GB" kern="0" dirty="0" err="1">
                <a:solidFill>
                  <a:schemeClr val="tx1"/>
                </a:solidFill>
                <a:latin typeface="Segoe UI" panose="020B0502040204020203" pitchFamily="34" charset="0"/>
                <a:cs typeface="Segoe UI" panose="020B0502040204020203" pitchFamily="34" charset="0"/>
              </a:rPr>
              <a:t>class’</a:t>
            </a:r>
            <a:endParaRPr lang="en-GB" kern="0" dirty="0">
              <a:solidFill>
                <a:schemeClr val="tx1"/>
              </a:solidFill>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‘when the teacher is enthusiastic’</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using ‘humour’</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‘being calm’ </a:t>
            </a:r>
          </a:p>
          <a:p>
            <a:pPr marL="342900" indent="-342900">
              <a:buFont typeface="Arial" panose="020B0604020202020204" pitchFamily="34" charset="0"/>
              <a:buChar char="•"/>
            </a:pPr>
            <a:r>
              <a:rPr lang="en-GB" kern="0" dirty="0">
                <a:solidFill>
                  <a:schemeClr val="tx1"/>
                </a:solidFill>
                <a:latin typeface="Segoe UI" panose="020B0502040204020203" pitchFamily="34" charset="0"/>
                <a:cs typeface="Segoe UI" panose="020B0502040204020203" pitchFamily="34" charset="0"/>
              </a:rPr>
              <a:t>‘not shouting’</a:t>
            </a:r>
          </a:p>
          <a:p>
            <a:pPr>
              <a:buClr>
                <a:srgbClr val="00ABB5"/>
              </a:buClr>
            </a:pPr>
            <a:endParaRPr lang="en-GB" kern="0" dirty="0">
              <a:solidFill>
                <a:schemeClr val="tx1"/>
              </a:solidFill>
              <a:latin typeface="Segoe UI" panose="020B0502040204020203" pitchFamily="34" charset="0"/>
              <a:cs typeface="Segoe UI" panose="020B0502040204020203" pitchFamily="34" charset="0"/>
            </a:endParaRPr>
          </a:p>
          <a:p>
            <a:endParaRPr lang="en-GB" kern="0" dirty="0">
              <a:solidFill>
                <a:schemeClr val="tx1"/>
              </a:solidFill>
              <a:latin typeface="Segoe UI" panose="020B0502040204020203" pitchFamily="34" charset="0"/>
              <a:cs typeface="Segoe UI" panose="020B0502040204020203" pitchFamily="34" charset="0"/>
            </a:endParaRPr>
          </a:p>
        </p:txBody>
      </p:sp>
      <p:sp>
        <p:nvSpPr>
          <p:cNvPr id="11" name="Content Placeholder 3">
            <a:extLst>
              <a:ext uri="{FF2B5EF4-FFF2-40B4-BE49-F238E27FC236}">
                <a16:creationId xmlns:a16="http://schemas.microsoft.com/office/drawing/2014/main" id="{A0A0492B-894E-32E0-1F11-B1E1F3AC66B1}"/>
              </a:ext>
            </a:extLst>
          </p:cNvPr>
          <p:cNvSpPr txBox="1">
            <a:spLocks/>
          </p:cNvSpPr>
          <p:nvPr/>
        </p:nvSpPr>
        <p:spPr bwMode="auto">
          <a:xfrm>
            <a:off x="560848" y="4386421"/>
            <a:ext cx="10817923" cy="28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sz="1200" kern="0" dirty="0">
                <a:solidFill>
                  <a:schemeClr val="tx1"/>
                </a:solidFill>
                <a:latin typeface="Segoe UI" panose="020B0502040204020203" pitchFamily="34" charset="0"/>
                <a:cs typeface="Segoe UI" panose="020B0502040204020203" pitchFamily="34" charset="0"/>
              </a:rPr>
              <a:t>*In the survey they refer to ‘teachers’ however the responses could equally apply to any practitioner working with any learner (child, young person or adult)</a:t>
            </a:r>
          </a:p>
        </p:txBody>
      </p:sp>
      <p:sp>
        <p:nvSpPr>
          <p:cNvPr id="13" name="TextBox 12">
            <a:extLst>
              <a:ext uri="{FF2B5EF4-FFF2-40B4-BE49-F238E27FC236}">
                <a16:creationId xmlns:a16="http://schemas.microsoft.com/office/drawing/2014/main" id="{D309FDCA-6B5F-83BD-A963-657BDDB4FCDA}"/>
              </a:ext>
            </a:extLst>
          </p:cNvPr>
          <p:cNvSpPr txBox="1"/>
          <p:nvPr/>
        </p:nvSpPr>
        <p:spPr>
          <a:xfrm>
            <a:off x="388658" y="4825343"/>
            <a:ext cx="11492607" cy="1384995"/>
          </a:xfrm>
          <a:prstGeom prst="rect">
            <a:avLst/>
          </a:prstGeom>
          <a:noFill/>
        </p:spPr>
        <p:txBody>
          <a:bodyPr wrap="square">
            <a:spAutoFit/>
          </a:bodyPr>
          <a:lstStyle/>
          <a:p>
            <a:pPr>
              <a:buClr>
                <a:srgbClr val="00ABB5"/>
              </a:buClr>
            </a:pPr>
            <a:r>
              <a:rPr lang="en-GB" sz="1800" b="1" kern="0" dirty="0" err="1">
                <a:solidFill>
                  <a:schemeClr val="tx1"/>
                </a:solidFill>
                <a:latin typeface="Segoe UI" panose="020B0502040204020203" pitchFamily="34" charset="0"/>
                <a:cs typeface="Segoe UI" panose="020B0502040204020203" pitchFamily="34" charset="0"/>
              </a:rPr>
              <a:t>Yougov</a:t>
            </a:r>
            <a:r>
              <a:rPr lang="en-GB" sz="1800" b="1" kern="0" dirty="0">
                <a:solidFill>
                  <a:schemeClr val="tx1"/>
                </a:solidFill>
                <a:latin typeface="Segoe UI" panose="020B0502040204020203" pitchFamily="34" charset="0"/>
                <a:cs typeface="Segoe UI" panose="020B0502040204020203" pitchFamily="34" charset="0"/>
              </a:rPr>
              <a:t> survey </a:t>
            </a:r>
            <a:r>
              <a:rPr lang="en-GB" sz="1800" kern="0" dirty="0">
                <a:solidFill>
                  <a:schemeClr val="tx1"/>
                </a:solidFill>
                <a:latin typeface="Segoe UI" panose="020B0502040204020203" pitchFamily="34" charset="0"/>
                <a:cs typeface="Segoe UI" panose="020B0502040204020203" pitchFamily="34" charset="0"/>
              </a:rPr>
              <a:t>(2018) </a:t>
            </a:r>
            <a:r>
              <a:rPr lang="en-GB" sz="1800" b="1" kern="0" dirty="0">
                <a:solidFill>
                  <a:schemeClr val="tx1"/>
                </a:solidFill>
                <a:latin typeface="Segoe UI" panose="020B0502040204020203" pitchFamily="34" charset="0"/>
                <a:cs typeface="Segoe UI" panose="020B0502040204020203" pitchFamily="34" charset="0"/>
              </a:rPr>
              <a:t>What makes a good teacher? </a:t>
            </a:r>
            <a:r>
              <a:rPr lang="en-GB" sz="1800" kern="0" dirty="0">
                <a:solidFill>
                  <a:schemeClr val="tx1"/>
                </a:solidFill>
                <a:latin typeface="Segoe UI" panose="020B0502040204020203" pitchFamily="34" charset="0"/>
                <a:cs typeface="Segoe UI" panose="020B0502040204020203" pitchFamily="34" charset="0"/>
              </a:rPr>
              <a:t>Learners (6-</a:t>
            </a:r>
            <a:r>
              <a:rPr lang="en-GB" sz="1800" kern="0" dirty="0" err="1">
                <a:solidFill>
                  <a:schemeClr val="tx1"/>
                </a:solidFill>
                <a:latin typeface="Segoe UI" panose="020B0502040204020203" pitchFamily="34" charset="0"/>
                <a:cs typeface="Segoe UI" panose="020B0502040204020203" pitchFamily="34" charset="0"/>
              </a:rPr>
              <a:t>15yo</a:t>
            </a:r>
            <a:r>
              <a:rPr lang="en-GB" sz="1800" kern="0" dirty="0">
                <a:solidFill>
                  <a:schemeClr val="tx1"/>
                </a:solidFill>
                <a:latin typeface="Segoe UI" panose="020B0502040204020203" pitchFamily="34" charset="0"/>
                <a:cs typeface="Segoe UI" panose="020B0502040204020203" pitchFamily="34" charset="0"/>
              </a:rPr>
              <a:t>) said:</a:t>
            </a:r>
          </a:p>
          <a:p>
            <a:pPr>
              <a:buClr>
                <a:srgbClr val="00ABB5"/>
              </a:buClr>
            </a:pPr>
            <a:endParaRPr lang="en-GB" sz="1800" kern="0" dirty="0">
              <a:solidFill>
                <a:schemeClr val="tx1"/>
              </a:solidFill>
              <a:latin typeface="Segoe UI" panose="020B0502040204020203" pitchFamily="34" charset="0"/>
              <a:cs typeface="Segoe UI" panose="020B0502040204020203" pitchFamily="34" charset="0"/>
            </a:endParaRPr>
          </a:p>
          <a:p>
            <a:pPr>
              <a:buClr>
                <a:srgbClr val="00ABB5"/>
              </a:buClr>
            </a:pPr>
            <a:r>
              <a:rPr lang="en-GB" sz="1600" baseline="0" dirty="0"/>
              <a:t>27% </a:t>
            </a:r>
            <a:r>
              <a:rPr lang="en-GB" sz="1600" b="1" baseline="0" dirty="0"/>
              <a:t>Kind </a:t>
            </a:r>
            <a:r>
              <a:rPr lang="en-GB" sz="1600" baseline="0" dirty="0"/>
              <a:t>	15% </a:t>
            </a:r>
            <a:r>
              <a:rPr lang="en-GB" sz="1600" dirty="0"/>
              <a:t>L</a:t>
            </a:r>
            <a:r>
              <a:rPr lang="en-GB" sz="1600" baseline="0" dirty="0"/>
              <a:t>istens	13% </a:t>
            </a:r>
            <a:r>
              <a:rPr lang="en-GB" sz="1600" dirty="0"/>
              <a:t>F</a:t>
            </a:r>
            <a:r>
              <a:rPr lang="en-GB" sz="1600" baseline="0" dirty="0"/>
              <a:t>un 		10% </a:t>
            </a:r>
            <a:r>
              <a:rPr lang="en-GB" sz="1600" dirty="0"/>
              <a:t>F</a:t>
            </a:r>
            <a:r>
              <a:rPr lang="en-GB" sz="1600" baseline="0" dirty="0"/>
              <a:t>unny 	9% Helpful 	9% Knowledgeable	</a:t>
            </a:r>
          </a:p>
          <a:p>
            <a:pPr>
              <a:buClr>
                <a:srgbClr val="00ABB5"/>
              </a:buClr>
            </a:pPr>
            <a:r>
              <a:rPr lang="en-GB" sz="1600" baseline="0" dirty="0"/>
              <a:t>8% Friendly 	8% </a:t>
            </a:r>
            <a:r>
              <a:rPr lang="en-GB" sz="1600" dirty="0"/>
              <a:t>E</a:t>
            </a:r>
            <a:r>
              <a:rPr lang="en-GB" sz="1600" baseline="0" dirty="0"/>
              <a:t>ngaging	 7% Clear		 6% Fair 		4% Patient	4% Strict	</a:t>
            </a:r>
          </a:p>
          <a:p>
            <a:pPr>
              <a:buClr>
                <a:srgbClr val="00ABB5"/>
              </a:buClr>
            </a:pPr>
            <a:r>
              <a:rPr lang="en-GB" sz="1600" baseline="0" dirty="0"/>
              <a:t>4% Caring 	</a:t>
            </a:r>
            <a:r>
              <a:rPr lang="en-GB" sz="1600" dirty="0"/>
              <a:t>3</a:t>
            </a:r>
            <a:r>
              <a:rPr lang="en-GB" sz="1600" baseline="0" dirty="0"/>
              <a:t>% Doesn’t shout</a:t>
            </a:r>
            <a:endParaRPr lang="en-GB" sz="1600" kern="0" dirty="0">
              <a:solidFill>
                <a:schemeClr val="tx1"/>
              </a:solidFill>
              <a:latin typeface="Segoe UI" panose="020B0502040204020203" pitchFamily="34" charset="0"/>
              <a:cs typeface="Segoe UI" panose="020B0502040204020203" pitchFamily="34" charset="0"/>
            </a:endParaRPr>
          </a:p>
        </p:txBody>
      </p:sp>
      <p:pic>
        <p:nvPicPr>
          <p:cNvPr id="2" name="Picture 1" descr="This is the Education Scotland, Inclusion, Wellbeing and Equalities logo. It is  blue green and yellow. ">
            <a:extLst>
              <a:ext uri="{FF2B5EF4-FFF2-40B4-BE49-F238E27FC236}">
                <a16:creationId xmlns:a16="http://schemas.microsoft.com/office/drawing/2014/main" id="{C213D6DB-A1C1-55A6-B413-ED8C3F9929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18627" y="-1448"/>
            <a:ext cx="1170432" cy="589252"/>
          </a:xfrm>
          <a:prstGeom prst="rect">
            <a:avLst/>
          </a:prstGeom>
        </p:spPr>
      </p:pic>
      <p:sp>
        <p:nvSpPr>
          <p:cNvPr id="3" name="TextBox 2">
            <a:extLst>
              <a:ext uri="{FF2B5EF4-FFF2-40B4-BE49-F238E27FC236}">
                <a16:creationId xmlns:a16="http://schemas.microsoft.com/office/drawing/2014/main" id="{0F7D758D-1B0A-AD0B-6A88-C0333CB3C8A4}"/>
              </a:ext>
            </a:extLst>
          </p:cNvPr>
          <p:cNvSpPr txBox="1"/>
          <p:nvPr/>
        </p:nvSpPr>
        <p:spPr>
          <a:xfrm>
            <a:off x="7636098" y="1470337"/>
            <a:ext cx="4158802" cy="2246769"/>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595959"/>
                </a:solidFill>
                <a:latin typeface="Calibri"/>
                <a:cs typeface="Calibri"/>
              </a:rPr>
              <a:t>‘If a teacher is kind, it travels across the class and puts everyone in a good mood’</a:t>
            </a:r>
            <a:endParaRPr lang="en-US" sz="2800">
              <a:solidFill>
                <a:srgbClr val="595959"/>
              </a:solidFill>
              <a:latin typeface="Calibri"/>
              <a:cs typeface="Calibri"/>
            </a:endParaRPr>
          </a:p>
          <a:p>
            <a:r>
              <a:rPr lang="en-GB" sz="2800">
                <a:solidFill>
                  <a:srgbClr val="595959"/>
                </a:solidFill>
                <a:latin typeface="Calibri"/>
                <a:cs typeface="Calibri"/>
              </a:rPr>
              <a:t>Children in Scotland study </a:t>
            </a:r>
            <a:endParaRPr lang="en-GB">
              <a:cs typeface="Arial"/>
            </a:endParaRPr>
          </a:p>
        </p:txBody>
      </p:sp>
    </p:spTree>
    <p:extLst>
      <p:ext uri="{BB962C8B-B14F-4D97-AF65-F5344CB8AC3E}">
        <p14:creationId xmlns:p14="http://schemas.microsoft.com/office/powerpoint/2010/main" val="50146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908B858D-62E5-71FF-DC10-C54627147E76}"/>
              </a:ext>
            </a:extLst>
          </p:cNvPr>
          <p:cNvSpPr txBox="1">
            <a:spLocks noGrp="1" noChangeArrowheads="1"/>
          </p:cNvSpPr>
          <p:nvPr>
            <p:ph type="title" idx="4294967295"/>
          </p:nvPr>
        </p:nvSpPr>
        <p:spPr bwMode="auto">
          <a:xfrm>
            <a:off x="486957" y="479219"/>
            <a:ext cx="11492607"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3200" b="1" i="0" u="none" strike="noStrike" kern="1200" cap="none" spc="0" normalizeH="0" baseline="0" noProof="0" err="1">
                <a:ln>
                  <a:noFill/>
                </a:ln>
                <a:solidFill>
                  <a:srgbClr val="00ABB5"/>
                </a:solidFill>
                <a:effectLst/>
                <a:uLnTx/>
                <a:uFillTx/>
                <a:latin typeface="Segoe UI"/>
                <a:ea typeface="ＭＳ Ｐゴシック"/>
                <a:cs typeface="Segoe UI"/>
              </a:rPr>
              <a:t>Attunement</a:t>
            </a:r>
            <a:r>
              <a:rPr kumimoji="0" lang="en-GB" sz="3600" b="1" i="0" u="none" strike="noStrike" kern="1200" cap="none" spc="0" normalizeH="0" baseline="0" noProof="0" dirty="0">
                <a:ln>
                  <a:noFill/>
                </a:ln>
                <a:solidFill>
                  <a:srgbClr val="00ABB5"/>
                </a:solidFill>
                <a:effectLst/>
                <a:uLnTx/>
                <a:uFillTx/>
                <a:latin typeface="Segoe UI"/>
                <a:ea typeface="ＭＳ Ｐゴシック"/>
                <a:cs typeface="Segoe UI"/>
              </a:rPr>
              <a:t> – </a:t>
            </a:r>
            <a:r>
              <a:rPr kumimoji="0" lang="en-GB" sz="2800" b="1" i="0" u="none" strike="noStrike" kern="1200" cap="none" spc="0" normalizeH="0" baseline="0" noProof="0" dirty="0">
                <a:ln>
                  <a:noFill/>
                </a:ln>
                <a:solidFill>
                  <a:srgbClr val="00ABB5"/>
                </a:solidFill>
                <a:effectLst/>
                <a:uLnTx/>
                <a:uFillTx/>
                <a:latin typeface="Segoe UI"/>
                <a:ea typeface="ＭＳ Ｐゴシック"/>
                <a:cs typeface="Segoe UI"/>
              </a:rPr>
              <a:t>being aware and responsive to emotions</a:t>
            </a:r>
          </a:p>
        </p:txBody>
      </p:sp>
      <p:sp>
        <p:nvSpPr>
          <p:cNvPr id="3" name="TextBox 2"/>
          <p:cNvSpPr txBox="1"/>
          <p:nvPr/>
        </p:nvSpPr>
        <p:spPr>
          <a:xfrm>
            <a:off x="569273" y="1391142"/>
            <a:ext cx="11053454" cy="1287212"/>
          </a:xfrm>
          <a:prstGeom prst="rect">
            <a:avLst/>
          </a:prstGeom>
          <a:noFill/>
        </p:spPr>
        <p:txBody>
          <a:bodyPr wrap="square" lIns="91440" tIns="45720" rIns="91440" bIns="45720" rtlCol="0" anchor="t">
            <a:spAutoFit/>
          </a:bodyPr>
          <a:lstStyle/>
          <a:p>
            <a:pPr>
              <a:lnSpc>
                <a:spcPct val="150000"/>
              </a:lnSpc>
            </a:pPr>
            <a:r>
              <a:rPr lang="en-GB" b="1" dirty="0">
                <a:latin typeface="Segoe UI" panose="020B0502040204020203" pitchFamily="34" charset="0"/>
                <a:cs typeface="Segoe UI" panose="020B0502040204020203" pitchFamily="34" charset="0"/>
              </a:rPr>
              <a:t>Attunement</a:t>
            </a:r>
            <a:r>
              <a:rPr lang="en-GB" dirty="0">
                <a:latin typeface="Segoe UI" panose="020B0502040204020203" pitchFamily="34" charset="0"/>
                <a:cs typeface="Segoe UI" panose="020B0502040204020203" pitchFamily="34" charset="0"/>
              </a:rPr>
              <a:t>:</a:t>
            </a:r>
          </a:p>
          <a:p>
            <a:pPr marL="285750" indent="-285750">
              <a:lnSpc>
                <a:spcPct val="150000"/>
              </a:lnSpc>
              <a:buFont typeface="Arial" panose="020B0604020202020204" pitchFamily="34" charset="0"/>
              <a:buChar char="•"/>
            </a:pPr>
            <a:r>
              <a:rPr lang="en-GB" dirty="0">
                <a:latin typeface="Segoe UI"/>
                <a:cs typeface="Segoe UI"/>
              </a:rPr>
              <a:t>describes how we recognise and respond to another person's emotional needs and moods</a:t>
            </a:r>
          </a:p>
          <a:p>
            <a:pPr marL="285750" indent="-28575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is the process by which we form relationships </a:t>
            </a:r>
          </a:p>
        </p:txBody>
      </p:sp>
      <p:sp>
        <p:nvSpPr>
          <p:cNvPr id="19" name="TextBox 18"/>
          <p:cNvSpPr txBox="1"/>
          <p:nvPr/>
        </p:nvSpPr>
        <p:spPr>
          <a:xfrm>
            <a:off x="570974" y="4009974"/>
            <a:ext cx="10890957" cy="1979709"/>
          </a:xfrm>
          <a:prstGeom prst="rect">
            <a:avLst/>
          </a:prstGeom>
          <a:noFill/>
        </p:spPr>
        <p:txBody>
          <a:bodyPr wrap="square" lIns="91440" tIns="45720" rIns="91440" bIns="45720" rtlCol="0" anchor="t">
            <a:spAutoFit/>
          </a:bodyPr>
          <a:lstStyle/>
          <a:p>
            <a:pPr>
              <a:lnSpc>
                <a:spcPct val="150000"/>
              </a:lnSpc>
            </a:pPr>
            <a:r>
              <a:rPr lang="en-GB" dirty="0">
                <a:latin typeface="Segoe UI"/>
                <a:cs typeface="Segoe UI"/>
              </a:rPr>
              <a:t>When working with others (learners, colleagues, parents/carers,..), attunement comes across as:</a:t>
            </a:r>
          </a:p>
          <a:p>
            <a:endParaRPr lang="en-GB" dirty="0">
              <a:latin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genuinely caring about them</a:t>
            </a:r>
          </a:p>
          <a:p>
            <a:pPr marL="285750" indent="-285750">
              <a:lnSpc>
                <a:spcPct val="150000"/>
              </a:lnSpc>
              <a:buFont typeface="Arial" panose="020B0604020202020204" pitchFamily="34" charset="0"/>
              <a:buChar char="•"/>
            </a:pPr>
            <a:r>
              <a:rPr lang="en-GB" dirty="0">
                <a:latin typeface="Segoe UI" panose="020B0502040204020203" pitchFamily="34" charset="0"/>
                <a:cs typeface="Segoe UI" panose="020B0502040204020203" pitchFamily="34" charset="0"/>
              </a:rPr>
              <a:t>truly listening to them and caring about their response</a:t>
            </a:r>
          </a:p>
          <a:p>
            <a:pPr marL="285750" indent="-285750">
              <a:lnSpc>
                <a:spcPct val="150000"/>
              </a:lnSpc>
              <a:buFont typeface="Arial" panose="020B0604020202020204" pitchFamily="34" charset="0"/>
              <a:buChar char="•"/>
            </a:pPr>
            <a:r>
              <a:rPr lang="en-GB" dirty="0">
                <a:latin typeface="Segoe UI"/>
                <a:cs typeface="Segoe UI"/>
              </a:rPr>
              <a:t>noticing: when a they are in a mood, when they’re unusually quiet, when they’re struggling, ….</a:t>
            </a:r>
          </a:p>
        </p:txBody>
      </p:sp>
      <p:pic>
        <p:nvPicPr>
          <p:cNvPr id="2" name="Picture 1" descr="This is the Education Scotland, Inclusion, Wellbeing and Equalities logo. It is  blue green and yellow. ">
            <a:extLst>
              <a:ext uri="{FF2B5EF4-FFF2-40B4-BE49-F238E27FC236}">
                <a16:creationId xmlns:a16="http://schemas.microsoft.com/office/drawing/2014/main" id="{2992D15B-7041-2158-A055-E8347B506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02042" y="98516"/>
            <a:ext cx="1170432" cy="589252"/>
          </a:xfrm>
          <a:prstGeom prst="rect">
            <a:avLst/>
          </a:prstGeom>
        </p:spPr>
      </p:pic>
      <p:sp>
        <p:nvSpPr>
          <p:cNvPr id="7" name="TextBox 6">
            <a:extLst>
              <a:ext uri="{FF2B5EF4-FFF2-40B4-BE49-F238E27FC236}">
                <a16:creationId xmlns:a16="http://schemas.microsoft.com/office/drawing/2014/main" id="{AB30F1FA-C53B-2DD5-BB00-E8935E53B67A}"/>
              </a:ext>
            </a:extLst>
          </p:cNvPr>
          <p:cNvSpPr txBox="1"/>
          <p:nvPr/>
        </p:nvSpPr>
        <p:spPr>
          <a:xfrm>
            <a:off x="1362558" y="3112576"/>
            <a:ext cx="8516317" cy="775020"/>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30000"/>
              </a:lnSpc>
            </a:pPr>
            <a:r>
              <a:rPr lang="en-GB" err="1">
                <a:latin typeface="Segoe UI"/>
                <a:cs typeface="Segoe UI"/>
              </a:rPr>
              <a:t>Dr.</a:t>
            </a:r>
            <a:r>
              <a:rPr lang="en-GB" dirty="0">
                <a:latin typeface="Segoe UI"/>
                <a:cs typeface="Segoe UI"/>
              </a:rPr>
              <a:t> Dan Siegel says, "Children need </a:t>
            </a:r>
            <a:r>
              <a:rPr lang="en-GB" err="1">
                <a:latin typeface="Segoe UI"/>
                <a:cs typeface="Segoe UI"/>
              </a:rPr>
              <a:t>attunement</a:t>
            </a:r>
            <a:r>
              <a:rPr lang="en-GB" dirty="0">
                <a:latin typeface="Segoe UI"/>
                <a:cs typeface="Segoe UI"/>
              </a:rPr>
              <a:t> to feel secure and to develop well, and throughout our lives we need </a:t>
            </a:r>
            <a:r>
              <a:rPr lang="en-GB" err="1">
                <a:latin typeface="Segoe UI"/>
                <a:cs typeface="Segoe UI"/>
              </a:rPr>
              <a:t>attunement</a:t>
            </a:r>
            <a:r>
              <a:rPr lang="en-GB" dirty="0">
                <a:latin typeface="Segoe UI"/>
                <a:cs typeface="Segoe UI"/>
              </a:rPr>
              <a:t> to feel close and connected.”</a:t>
            </a:r>
            <a:endParaRPr lang="en-US" dirty="0">
              <a:cs typeface="Arial"/>
            </a:endParaRPr>
          </a:p>
        </p:txBody>
      </p:sp>
    </p:spTree>
    <p:extLst>
      <p:ext uri="{BB962C8B-B14F-4D97-AF65-F5344CB8AC3E}">
        <p14:creationId xmlns:p14="http://schemas.microsoft.com/office/powerpoint/2010/main" val="4005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2560-E752-744B-B883-1F3781961B48}"/>
              </a:ext>
            </a:extLst>
          </p:cNvPr>
          <p:cNvSpPr>
            <a:spLocks noGrp="1"/>
          </p:cNvSpPr>
          <p:nvPr>
            <p:ph type="title"/>
          </p:nvPr>
        </p:nvSpPr>
        <p:spPr>
          <a:xfrm>
            <a:off x="677514" y="0"/>
            <a:ext cx="10836972" cy="711200"/>
          </a:xfrm>
        </p:spPr>
        <p:txBody>
          <a:bodyPr/>
          <a:lstStyle/>
          <a:p>
            <a:r>
              <a:rPr lang="en-GB" dirty="0"/>
              <a:t>The Power of Connection – Dr Bruce Perry</a:t>
            </a:r>
          </a:p>
        </p:txBody>
      </p:sp>
      <p:pic>
        <p:nvPicPr>
          <p:cNvPr id="4" name="Online Media 3" title="Stress, Trauma, and the Brain: Insights for Educators--The Power of Connection">
            <a:hlinkClick r:id="" action="ppaction://media"/>
            <a:extLst>
              <a:ext uri="{FF2B5EF4-FFF2-40B4-BE49-F238E27FC236}">
                <a16:creationId xmlns:a16="http://schemas.microsoft.com/office/drawing/2014/main" id="{136D7F47-554F-FF2F-7882-8E10CF53A69B}"/>
              </a:ext>
            </a:extLst>
          </p:cNvPr>
          <p:cNvPicPr>
            <a:picLocks noRot="1" noChangeAspect="1"/>
          </p:cNvPicPr>
          <p:nvPr>
            <a:videoFile r:link="rId1"/>
          </p:nvPr>
        </p:nvPicPr>
        <p:blipFill>
          <a:blip r:embed="rId4"/>
          <a:stretch>
            <a:fillRect/>
          </a:stretch>
        </p:blipFill>
        <p:spPr>
          <a:xfrm>
            <a:off x="828046" y="602077"/>
            <a:ext cx="9204480" cy="5200531"/>
          </a:xfrm>
          <a:prstGeom prst="rect">
            <a:avLst/>
          </a:prstGeom>
        </p:spPr>
      </p:pic>
      <p:sp>
        <p:nvSpPr>
          <p:cNvPr id="6" name="Rectangle 5">
            <a:extLst>
              <a:ext uri="{FF2B5EF4-FFF2-40B4-BE49-F238E27FC236}">
                <a16:creationId xmlns:a16="http://schemas.microsoft.com/office/drawing/2014/main" id="{9A783E5E-CE96-BD1A-CCDF-7FE287578AF1}"/>
              </a:ext>
            </a:extLst>
          </p:cNvPr>
          <p:cNvSpPr/>
          <p:nvPr/>
        </p:nvSpPr>
        <p:spPr>
          <a:xfrm>
            <a:off x="10183058" y="1908231"/>
            <a:ext cx="2008942" cy="3041538"/>
          </a:xfrm>
          <a:prstGeom prst="rect">
            <a:avLst/>
          </a:prstGeom>
        </p:spPr>
        <p:txBody>
          <a:bodyPr wrap="square" lIns="91440" tIns="45720" rIns="91440" bIns="45720" anchor="t">
            <a:spAutoFit/>
          </a:bodyPr>
          <a:lstStyle/>
          <a:p>
            <a:pPr algn="ctr">
              <a:lnSpc>
                <a:spcPct val="150000"/>
              </a:lnSpc>
            </a:pPr>
            <a:r>
              <a:rPr lang="en-GB" sz="3600" dirty="0">
                <a:solidFill>
                  <a:srgbClr val="595959"/>
                </a:solidFill>
                <a:latin typeface="Segoe UI" panose="020B0502040204020203" pitchFamily="34" charset="0"/>
                <a:cs typeface="Segoe UI" panose="020B0502040204020203" pitchFamily="34" charset="0"/>
              </a:rPr>
              <a:t>7.03 min</a:t>
            </a:r>
          </a:p>
          <a:p>
            <a:pPr algn="ctr">
              <a:lnSpc>
                <a:spcPct val="150000"/>
              </a:lnSpc>
            </a:pPr>
            <a:endParaRPr lang="en-GB" sz="2000" dirty="0">
              <a:solidFill>
                <a:srgbClr val="595959"/>
              </a:solidFill>
              <a:latin typeface="Segoe UI" panose="020B0502040204020203" pitchFamily="34" charset="0"/>
              <a:cs typeface="Segoe UI" panose="020B0502040204020203" pitchFamily="34" charset="0"/>
            </a:endParaRPr>
          </a:p>
          <a:p>
            <a:pPr algn="ctr">
              <a:lnSpc>
                <a:spcPct val="150000"/>
              </a:lnSpc>
            </a:pPr>
            <a:r>
              <a:rPr lang="en-GB" sz="2000" dirty="0">
                <a:solidFill>
                  <a:srgbClr val="595959"/>
                </a:solidFill>
                <a:latin typeface="Segoe UI" panose="020B0502040204020203" pitchFamily="34" charset="0"/>
                <a:cs typeface="Segoe UI" panose="020B0502040204020203" pitchFamily="34" charset="0"/>
              </a:rPr>
              <a:t>From</a:t>
            </a:r>
          </a:p>
          <a:p>
            <a:pPr algn="ctr">
              <a:lnSpc>
                <a:spcPct val="150000"/>
              </a:lnSpc>
            </a:pPr>
            <a:r>
              <a:rPr lang="en-GB" sz="1800" dirty="0">
                <a:effectLst/>
                <a:latin typeface="Segoe UI" panose="020B0502040204020203" pitchFamily="34" charset="0"/>
                <a:ea typeface="Times New Roman" panose="02020603050405020304" pitchFamily="18" charset="0"/>
                <a:cs typeface="Segoe UI" panose="020B0502040204020203" pitchFamily="34" charset="0"/>
                <a:hlinkClick r:id="rId5"/>
              </a:rPr>
              <a:t>The </a:t>
            </a:r>
            <a:r>
              <a:rPr lang="en-GB" sz="1800" dirty="0" err="1">
                <a:effectLst/>
                <a:latin typeface="Segoe UI" panose="020B0502040204020203" pitchFamily="34" charset="0"/>
                <a:ea typeface="Times New Roman" panose="02020603050405020304" pitchFamily="18" charset="0"/>
                <a:cs typeface="Segoe UI" panose="020B0502040204020203" pitchFamily="34" charset="0"/>
                <a:hlinkClick r:id="rId5"/>
              </a:rPr>
              <a:t>Neurosequential</a:t>
            </a:r>
            <a:r>
              <a:rPr lang="en-GB" sz="1800" dirty="0">
                <a:effectLst/>
                <a:latin typeface="Segoe UI" panose="020B0502040204020203" pitchFamily="34" charset="0"/>
                <a:ea typeface="Times New Roman" panose="02020603050405020304" pitchFamily="18" charset="0"/>
                <a:cs typeface="Segoe UI" panose="020B0502040204020203" pitchFamily="34" charset="0"/>
                <a:hlinkClick r:id="rId5"/>
              </a:rPr>
              <a:t> Network</a:t>
            </a:r>
            <a:endParaRPr lang="en-GB" sz="2000" dirty="0">
              <a:solidFill>
                <a:srgbClr val="595959"/>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B4A842CB-7E1B-05E5-237C-3451BC65AB6D}"/>
              </a:ext>
            </a:extLst>
          </p:cNvPr>
          <p:cNvSpPr txBox="1"/>
          <p:nvPr/>
        </p:nvSpPr>
        <p:spPr>
          <a:xfrm>
            <a:off x="828046" y="5861605"/>
            <a:ext cx="9525875" cy="369332"/>
          </a:xfrm>
          <a:prstGeom prst="rect">
            <a:avLst/>
          </a:prstGeom>
          <a:noFill/>
        </p:spPr>
        <p:txBody>
          <a:bodyPr wrap="square">
            <a:spAutoFit/>
          </a:bodyPr>
          <a:lstStyle/>
          <a:p>
            <a:r>
              <a:rPr lang="en-GB" dirty="0"/>
              <a:t>If viewing as a PDF please click this link to watch the film </a:t>
            </a:r>
            <a:r>
              <a:rPr lang="en-GB" dirty="0">
                <a:hlinkClick r:id="rId6"/>
              </a:rPr>
              <a:t>https://youtu.be/oElS6AGwuxU</a:t>
            </a:r>
            <a:r>
              <a:rPr lang="en-GB" dirty="0"/>
              <a:t>  </a:t>
            </a:r>
          </a:p>
        </p:txBody>
      </p:sp>
    </p:spTree>
    <p:extLst>
      <p:ext uri="{BB962C8B-B14F-4D97-AF65-F5344CB8AC3E}">
        <p14:creationId xmlns:p14="http://schemas.microsoft.com/office/powerpoint/2010/main" val="266521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6" ma:contentTypeDescription="Create a new document." ma:contentTypeScope="" ma:versionID="ae985a474ed3b4de5b0a751b2e7f27c2">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85b99e936812d3722e761a48bd7b51bc"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D7967039-C71A-4B84-9858-0728C216CC08}">
  <ds:schemaRefs>
    <ds:schemaRef ds:uri="http://schemas.microsoft.com/office/2006/metadata/properties"/>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a051077f-6078-4466-a38f-b6d930d916b1"/>
    <ds:schemaRef ds:uri="http://schemas.openxmlformats.org/package/2006/metadata/core-properties"/>
    <ds:schemaRef ds:uri="07478566-c77e-4a5d-9cf3-8b922a5f4212"/>
    <ds:schemaRef ds:uri="http://purl.org/dc/dcmitype/"/>
  </ds:schemaRefs>
</ds:datastoreItem>
</file>

<file path=customXml/itemProps3.xml><?xml version="1.0" encoding="utf-8"?>
<ds:datastoreItem xmlns:ds="http://schemas.openxmlformats.org/officeDocument/2006/customXml" ds:itemID="{7C5CA4A2-C6BC-484E-9B80-641394084FB9}">
  <ds:schemaRefs>
    <ds:schemaRef ds:uri="07478566-c77e-4a5d-9cf3-8b922a5f4212"/>
    <ds:schemaRef ds:uri="a051077f-6078-4466-a38f-b6d930d916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ES PP Template</Template>
  <TotalTime>334</TotalTime>
  <Words>3657</Words>
  <Application>Microsoft Office PowerPoint</Application>
  <PresentationFormat>Widescreen</PresentationFormat>
  <Paragraphs>299</Paragraphs>
  <Slides>25</Slides>
  <Notes>23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Arial,Sans-Serif</vt:lpstr>
      <vt:lpstr>Calibri</vt:lpstr>
      <vt:lpstr>inherit</vt:lpstr>
      <vt:lpstr>Lucida Grande</vt:lpstr>
      <vt:lpstr>Segoe UI</vt:lpstr>
      <vt:lpstr>Symbol,Sans-Serif</vt:lpstr>
      <vt:lpstr>Wingdings</vt:lpstr>
      <vt:lpstr>Powerpoint_template</vt:lpstr>
      <vt:lpstr>Inclusion Wellbeing &amp; Equalities Professional Learning Framework Attunement - being aware and responsive to emotions Informed Level</vt:lpstr>
      <vt:lpstr>Interconnectivity </vt:lpstr>
      <vt:lpstr>How to use this resource</vt:lpstr>
      <vt:lpstr>National Model for Professional Learning</vt:lpstr>
      <vt:lpstr>Welcome </vt:lpstr>
      <vt:lpstr>Empathy</vt:lpstr>
      <vt:lpstr>What learners have told us?</vt:lpstr>
      <vt:lpstr>Attunement – being aware and responsive to emotions</vt:lpstr>
      <vt:lpstr>The Power of Connection – Dr Bruce Perry</vt:lpstr>
      <vt:lpstr>Principles of attunement- the what and the why?</vt:lpstr>
      <vt:lpstr>Attunement principles (first 5)</vt:lpstr>
      <vt:lpstr>1 Being attentive</vt:lpstr>
      <vt:lpstr>The importance of non-verbal communication</vt:lpstr>
      <vt:lpstr>2 Encouraging</vt:lpstr>
      <vt:lpstr>3 Receiving</vt:lpstr>
      <vt:lpstr>4 Attuned together</vt:lpstr>
      <vt:lpstr>5 Guiding and supporting</vt:lpstr>
      <vt:lpstr>6 Deepening the discussion</vt:lpstr>
      <vt:lpstr>Things to remember:</vt:lpstr>
      <vt:lpstr>Further reading and viewing</vt:lpstr>
      <vt:lpstr>How can I use attunement to support engagement?</vt:lpstr>
      <vt:lpstr>Resources and Information to help</vt:lpstr>
      <vt:lpstr>Reflection</vt:lpstr>
      <vt:lpstr>We value your feedback </vt:lpstr>
      <vt:lpstr>For Scotland's learners, with Scotland's educators Do luchd-ionnsachaidh na h-Alba, le luchd-foghlaim Alba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Attunement</dc:title>
  <dc:creator>Gore H (Hazel)</dc:creator>
  <cp:lastModifiedBy>Jeremy Stevenson</cp:lastModifiedBy>
  <cp:revision>284</cp:revision>
  <cp:lastPrinted>2014-02-19T15:05:01Z</cp:lastPrinted>
  <dcterms:created xsi:type="dcterms:W3CDTF">2019-01-11T13:27:44Z</dcterms:created>
  <dcterms:modified xsi:type="dcterms:W3CDTF">2023-12-05T15:17:49Z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y fmtid="{D5CDD505-2E9C-101B-9397-08002B2CF9AE}" pid="34" name="MediaServiceImageTags">
    <vt:lpwstr/>
  </property>
</Properties>
</file>