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64" r:id="rId5"/>
    <p:sldId id="393" r:id="rId6"/>
    <p:sldId id="372" r:id="rId7"/>
    <p:sldId id="414" r:id="rId8"/>
    <p:sldId id="376" r:id="rId9"/>
    <p:sldId id="270" r:id="rId10"/>
    <p:sldId id="375" r:id="rId11"/>
    <p:sldId id="395" r:id="rId12"/>
    <p:sldId id="374" r:id="rId13"/>
    <p:sldId id="377" r:id="rId14"/>
    <p:sldId id="379" r:id="rId15"/>
    <p:sldId id="415" r:id="rId16"/>
    <p:sldId id="381" r:id="rId17"/>
    <p:sldId id="416" r:id="rId18"/>
    <p:sldId id="404" r:id="rId19"/>
    <p:sldId id="422" r:id="rId20"/>
    <p:sldId id="408"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B5"/>
    <a:srgbClr val="B3D236"/>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53C164-38DF-4FBD-9655-FFF60F1EB7D0}" v="28" dt="2024-03-11T08:51:49.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0" autoAdjust="0"/>
    <p:restoredTop sz="86482" autoAdjust="0"/>
  </p:normalViewPr>
  <p:slideViewPr>
    <p:cSldViewPr snapToGrid="0">
      <p:cViewPr varScale="1">
        <p:scale>
          <a:sx n="75" d="100"/>
          <a:sy n="75" d="100"/>
        </p:scale>
        <p:origin x="264" y="72"/>
      </p:cViewPr>
      <p:guideLst>
        <p:guide orient="horz" pos="2160"/>
        <p:guide pos="384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S::bferguson@glow.gov.uk::6f08ff6b-98d9-449c-98ea-5f46b1ed5bdb" providerId="AD" clId="Web-{F1891201-1DDC-C7C4-F7B3-12191CE0B9F5}"/>
    <pc:docChg chg="delSld">
      <pc:chgData name="Beverley Ferguson" userId="S::bferguson@glow.gov.uk::6f08ff6b-98d9-449c-98ea-5f46b1ed5bdb" providerId="AD" clId="Web-{F1891201-1DDC-C7C4-F7B3-12191CE0B9F5}" dt="2024-03-08T10:53:27.183" v="0"/>
      <pc:docMkLst>
        <pc:docMk/>
      </pc:docMkLst>
      <pc:sldChg chg="del">
        <pc:chgData name="Beverley Ferguson" userId="S::bferguson@glow.gov.uk::6f08ff6b-98d9-449c-98ea-5f46b1ed5bdb" providerId="AD" clId="Web-{F1891201-1DDC-C7C4-F7B3-12191CE0B9F5}" dt="2024-03-08T10:53:27.183" v="0"/>
        <pc:sldMkLst>
          <pc:docMk/>
          <pc:sldMk cId="2731921449" sldId="430"/>
        </pc:sldMkLst>
      </pc:sldChg>
    </pc:docChg>
  </pc:docChgLst>
  <pc:docChgLst>
    <pc:chgData name="Beverley Ferguson" userId="4a5d90d7-4d97-43a2-9ddb-522ed5d03a7e" providerId="ADAL" clId="{448223BA-55E1-4819-9656-B867B6A92808}"/>
    <pc:docChg chg="custSel modSld modMainMaster">
      <pc:chgData name="Beverley Ferguson" userId="4a5d90d7-4d97-43a2-9ddb-522ed5d03a7e" providerId="ADAL" clId="{448223BA-55E1-4819-9656-B867B6A92808}" dt="2024-03-06T13:45:56.021" v="72" actId="20577"/>
      <pc:docMkLst>
        <pc:docMk/>
      </pc:docMkLst>
      <pc:sldChg chg="modSp mod">
        <pc:chgData name="Beverley Ferguson" userId="4a5d90d7-4d97-43a2-9ddb-522ed5d03a7e" providerId="ADAL" clId="{448223BA-55E1-4819-9656-B867B6A92808}" dt="2024-03-06T13:38:36.932" v="39" actId="20577"/>
        <pc:sldMkLst>
          <pc:docMk/>
          <pc:sldMk cId="1717420105" sldId="264"/>
        </pc:sldMkLst>
        <pc:spChg chg="mod">
          <ac:chgData name="Beverley Ferguson" userId="4a5d90d7-4d97-43a2-9ddb-522ed5d03a7e" providerId="ADAL" clId="{448223BA-55E1-4819-9656-B867B6A92808}" dt="2024-03-06T13:38:36.932" v="39" actId="20577"/>
          <ac:spMkLst>
            <pc:docMk/>
            <pc:sldMk cId="1717420105" sldId="264"/>
            <ac:spMk id="10" creationId="{00000000-0000-0000-0000-000000000000}"/>
          </ac:spMkLst>
        </pc:spChg>
      </pc:sldChg>
      <pc:sldChg chg="modSp mod">
        <pc:chgData name="Beverley Ferguson" userId="4a5d90d7-4d97-43a2-9ddb-522ed5d03a7e" providerId="ADAL" clId="{448223BA-55E1-4819-9656-B867B6A92808}" dt="2024-03-06T13:39:04.562" v="49" actId="20577"/>
        <pc:sldMkLst>
          <pc:docMk/>
          <pc:sldMk cId="407369970" sldId="270"/>
        </pc:sldMkLst>
        <pc:spChg chg="mod">
          <ac:chgData name="Beverley Ferguson" userId="4a5d90d7-4d97-43a2-9ddb-522ed5d03a7e" providerId="ADAL" clId="{448223BA-55E1-4819-9656-B867B6A92808}" dt="2024-03-06T13:39:04.562" v="49" actId="20577"/>
          <ac:spMkLst>
            <pc:docMk/>
            <pc:sldMk cId="407369970" sldId="270"/>
            <ac:spMk id="2" creationId="{00000000-0000-0000-0000-000000000000}"/>
          </ac:spMkLst>
        </pc:spChg>
      </pc:sldChg>
      <pc:sldChg chg="modSp mod">
        <pc:chgData name="Beverley Ferguson" userId="4a5d90d7-4d97-43a2-9ddb-522ed5d03a7e" providerId="ADAL" clId="{448223BA-55E1-4819-9656-B867B6A92808}" dt="2024-03-06T13:45:50.045" v="70" actId="20577"/>
        <pc:sldMkLst>
          <pc:docMk/>
          <pc:sldMk cId="484954311" sldId="372"/>
        </pc:sldMkLst>
        <pc:spChg chg="mod">
          <ac:chgData name="Beverley Ferguson" userId="4a5d90d7-4d97-43a2-9ddb-522ed5d03a7e" providerId="ADAL" clId="{448223BA-55E1-4819-9656-B867B6A92808}" dt="2024-03-06T13:45:50.045" v="70" actId="20577"/>
          <ac:spMkLst>
            <pc:docMk/>
            <pc:sldMk cId="484954311" sldId="372"/>
            <ac:spMk id="2" creationId="{00000000-0000-0000-0000-000000000000}"/>
          </ac:spMkLst>
        </pc:spChg>
      </pc:sldChg>
      <pc:sldChg chg="modSp mod modNotesTx">
        <pc:chgData name="Beverley Ferguson" userId="4a5d90d7-4d97-43a2-9ddb-522ed5d03a7e" providerId="ADAL" clId="{448223BA-55E1-4819-9656-B867B6A92808}" dt="2024-03-06T13:45:06.397" v="62" actId="20577"/>
        <pc:sldMkLst>
          <pc:docMk/>
          <pc:sldMk cId="4084876086" sldId="374"/>
        </pc:sldMkLst>
        <pc:spChg chg="mod">
          <ac:chgData name="Beverley Ferguson" userId="4a5d90d7-4d97-43a2-9ddb-522ed5d03a7e" providerId="ADAL" clId="{448223BA-55E1-4819-9656-B867B6A92808}" dt="2024-03-06T13:45:06.397" v="62" actId="20577"/>
          <ac:spMkLst>
            <pc:docMk/>
            <pc:sldMk cId="4084876086" sldId="374"/>
            <ac:spMk id="2" creationId="{00000000-0000-0000-0000-000000000000}"/>
          </ac:spMkLst>
        </pc:spChg>
      </pc:sldChg>
      <pc:sldChg chg="modSp mod">
        <pc:chgData name="Beverley Ferguson" userId="4a5d90d7-4d97-43a2-9ddb-522ed5d03a7e" providerId="ADAL" clId="{448223BA-55E1-4819-9656-B867B6A92808}" dt="2024-03-06T13:38:57.698" v="47" actId="20577"/>
        <pc:sldMkLst>
          <pc:docMk/>
          <pc:sldMk cId="1270041810" sldId="376"/>
        </pc:sldMkLst>
        <pc:spChg chg="mod">
          <ac:chgData name="Beverley Ferguson" userId="4a5d90d7-4d97-43a2-9ddb-522ed5d03a7e" providerId="ADAL" clId="{448223BA-55E1-4819-9656-B867B6A92808}" dt="2024-03-06T13:38:57.698" v="47" actId="20577"/>
          <ac:spMkLst>
            <pc:docMk/>
            <pc:sldMk cId="1270041810" sldId="376"/>
            <ac:spMk id="2" creationId="{00000000-0000-0000-0000-000000000000}"/>
          </ac:spMkLst>
        </pc:spChg>
      </pc:sldChg>
      <pc:sldChg chg="modNotesTx">
        <pc:chgData name="Beverley Ferguson" userId="4a5d90d7-4d97-43a2-9ddb-522ed5d03a7e" providerId="ADAL" clId="{448223BA-55E1-4819-9656-B867B6A92808}" dt="2024-03-06T13:40:32.131" v="53" actId="20577"/>
        <pc:sldMkLst>
          <pc:docMk/>
          <pc:sldMk cId="3640828555" sldId="377"/>
        </pc:sldMkLst>
      </pc:sldChg>
      <pc:sldChg chg="modNotesTx">
        <pc:chgData name="Beverley Ferguson" userId="4a5d90d7-4d97-43a2-9ddb-522ed5d03a7e" providerId="ADAL" clId="{448223BA-55E1-4819-9656-B867B6A92808}" dt="2024-03-06T13:40:38.700" v="54" actId="20577"/>
        <pc:sldMkLst>
          <pc:docMk/>
          <pc:sldMk cId="1239387142" sldId="379"/>
        </pc:sldMkLst>
      </pc:sldChg>
      <pc:sldChg chg="modNotesTx">
        <pc:chgData name="Beverley Ferguson" userId="4a5d90d7-4d97-43a2-9ddb-522ed5d03a7e" providerId="ADAL" clId="{448223BA-55E1-4819-9656-B867B6A92808}" dt="2024-03-06T13:40:51.579" v="55" actId="20577"/>
        <pc:sldMkLst>
          <pc:docMk/>
          <pc:sldMk cId="4005737505" sldId="381"/>
        </pc:sldMkLst>
      </pc:sldChg>
      <pc:sldChg chg="modSp mod">
        <pc:chgData name="Beverley Ferguson" userId="4a5d90d7-4d97-43a2-9ddb-522ed5d03a7e" providerId="ADAL" clId="{448223BA-55E1-4819-9656-B867B6A92808}" dt="2024-03-06T13:38:41.751" v="41" actId="20577"/>
        <pc:sldMkLst>
          <pc:docMk/>
          <pc:sldMk cId="608674741" sldId="393"/>
        </pc:sldMkLst>
        <pc:spChg chg="mod">
          <ac:chgData name="Beverley Ferguson" userId="4a5d90d7-4d97-43a2-9ddb-522ed5d03a7e" providerId="ADAL" clId="{448223BA-55E1-4819-9656-B867B6A92808}" dt="2024-03-06T13:38:41.751" v="41" actId="20577"/>
          <ac:spMkLst>
            <pc:docMk/>
            <pc:sldMk cId="608674741" sldId="393"/>
            <ac:spMk id="2" creationId="{00000000-0000-0000-0000-000000000000}"/>
          </ac:spMkLst>
        </pc:spChg>
      </pc:sldChg>
      <pc:sldChg chg="modNotesTx">
        <pc:chgData name="Beverley Ferguson" userId="4a5d90d7-4d97-43a2-9ddb-522ed5d03a7e" providerId="ADAL" clId="{448223BA-55E1-4819-9656-B867B6A92808}" dt="2024-03-06T13:40:22.195" v="51" actId="20577"/>
        <pc:sldMkLst>
          <pc:docMk/>
          <pc:sldMk cId="3701026052" sldId="395"/>
        </pc:sldMkLst>
      </pc:sldChg>
      <pc:sldChg chg="modSp mod modNotesTx">
        <pc:chgData name="Beverley Ferguson" userId="4a5d90d7-4d97-43a2-9ddb-522ed5d03a7e" providerId="ADAL" clId="{448223BA-55E1-4819-9656-B867B6A92808}" dt="2024-03-06T13:45:19.126" v="66" actId="20577"/>
        <pc:sldMkLst>
          <pc:docMk/>
          <pc:sldMk cId="1325303103" sldId="404"/>
        </pc:sldMkLst>
        <pc:spChg chg="mod">
          <ac:chgData name="Beverley Ferguson" userId="4a5d90d7-4d97-43a2-9ddb-522ed5d03a7e" providerId="ADAL" clId="{448223BA-55E1-4819-9656-B867B6A92808}" dt="2024-03-06T13:45:19.126" v="66" actId="20577"/>
          <ac:spMkLst>
            <pc:docMk/>
            <pc:sldMk cId="1325303103" sldId="404"/>
            <ac:spMk id="2" creationId="{00000000-0000-0000-0000-000000000000}"/>
          </ac:spMkLst>
        </pc:spChg>
      </pc:sldChg>
      <pc:sldChg chg="modNotesTx">
        <pc:chgData name="Beverley Ferguson" userId="4a5d90d7-4d97-43a2-9ddb-522ed5d03a7e" providerId="ADAL" clId="{448223BA-55E1-4819-9656-B867B6A92808}" dt="2024-03-06T13:41:06.432" v="58" actId="20577"/>
        <pc:sldMkLst>
          <pc:docMk/>
          <pc:sldMk cId="1746865441" sldId="408"/>
        </pc:sldMkLst>
      </pc:sldChg>
      <pc:sldChg chg="modSp mod">
        <pc:chgData name="Beverley Ferguson" userId="4a5d90d7-4d97-43a2-9ddb-522ed5d03a7e" providerId="ADAL" clId="{448223BA-55E1-4819-9656-B867B6A92808}" dt="2024-03-06T13:45:56.021" v="72" actId="20577"/>
        <pc:sldMkLst>
          <pc:docMk/>
          <pc:sldMk cId="1610309756" sldId="414"/>
        </pc:sldMkLst>
        <pc:spChg chg="mod">
          <ac:chgData name="Beverley Ferguson" userId="4a5d90d7-4d97-43a2-9ddb-522ed5d03a7e" providerId="ADAL" clId="{448223BA-55E1-4819-9656-B867B6A92808}" dt="2024-03-06T13:45:56.021" v="72" actId="20577"/>
          <ac:spMkLst>
            <pc:docMk/>
            <pc:sldMk cId="1610309756" sldId="414"/>
            <ac:spMk id="2" creationId="{00000000-0000-0000-0000-000000000000}"/>
          </ac:spMkLst>
        </pc:spChg>
      </pc:sldChg>
      <pc:sldChg chg="modNotesTx">
        <pc:chgData name="Beverley Ferguson" userId="4a5d90d7-4d97-43a2-9ddb-522ed5d03a7e" providerId="ADAL" clId="{448223BA-55E1-4819-9656-B867B6A92808}" dt="2024-03-06T13:40:55.075" v="56" actId="20577"/>
        <pc:sldMkLst>
          <pc:docMk/>
          <pc:sldMk cId="714369390" sldId="416"/>
        </pc:sldMkLst>
      </pc:sldChg>
      <pc:sldChg chg="modNotesTx">
        <pc:chgData name="Beverley Ferguson" userId="4a5d90d7-4d97-43a2-9ddb-522ed5d03a7e" providerId="ADAL" clId="{448223BA-55E1-4819-9656-B867B6A92808}" dt="2024-03-06T13:40:17.377" v="50" actId="20577"/>
        <pc:sldMkLst>
          <pc:docMk/>
          <pc:sldMk cId="2731921449" sldId="430"/>
        </pc:sldMkLst>
      </pc:sldChg>
      <pc:sldMasterChg chg="delSp modSp mod modSldLayout">
        <pc:chgData name="Beverley Ferguson" userId="4a5d90d7-4d97-43a2-9ddb-522ed5d03a7e" providerId="ADAL" clId="{448223BA-55E1-4819-9656-B867B6A92808}" dt="2024-03-06T13:38:05" v="33" actId="478"/>
        <pc:sldMasterMkLst>
          <pc:docMk/>
          <pc:sldMasterMk cId="514789653" sldId="2147483660"/>
        </pc:sldMasterMkLst>
        <pc:spChg chg="del">
          <ac:chgData name="Beverley Ferguson" userId="4a5d90d7-4d97-43a2-9ddb-522ed5d03a7e" providerId="ADAL" clId="{448223BA-55E1-4819-9656-B867B6A92808}" dt="2024-03-06T13:38:01.832" v="31" actId="478"/>
          <ac:spMkLst>
            <pc:docMk/>
            <pc:sldMasterMk cId="514789653" sldId="2147483660"/>
            <ac:spMk id="8" creationId="{00000000-0000-0000-0000-000000000000}"/>
          </ac:spMkLst>
        </pc:spChg>
        <pc:spChg chg="del">
          <ac:chgData name="Beverley Ferguson" userId="4a5d90d7-4d97-43a2-9ddb-522ed5d03a7e" providerId="ADAL" clId="{448223BA-55E1-4819-9656-B867B6A92808}" dt="2024-03-06T13:38:05" v="33" actId="478"/>
          <ac:spMkLst>
            <pc:docMk/>
            <pc:sldMasterMk cId="514789653" sldId="2147483660"/>
            <ac:spMk id="1029" creationId="{00000000-0000-0000-0000-000000000000}"/>
          </ac:spMkLst>
        </pc:spChg>
        <pc:spChg chg="del">
          <ac:chgData name="Beverley Ferguson" userId="4a5d90d7-4d97-43a2-9ddb-522ed5d03a7e" providerId="ADAL" clId="{448223BA-55E1-4819-9656-B867B6A92808}" dt="2024-03-06T13:38:03.100" v="32" actId="478"/>
          <ac:spMkLst>
            <pc:docMk/>
            <pc:sldMasterMk cId="514789653" sldId="2147483660"/>
            <ac:spMk id="1030" creationId="{00000000-0000-0000-0000-000000000000}"/>
          </ac:spMkLst>
        </pc:spChg>
        <pc:cxnChg chg="del mod">
          <ac:chgData name="Beverley Ferguson" userId="4a5d90d7-4d97-43a2-9ddb-522ed5d03a7e" providerId="ADAL" clId="{448223BA-55E1-4819-9656-B867B6A92808}" dt="2024-03-06T13:38:00.479" v="30" actId="478"/>
          <ac:cxnSpMkLst>
            <pc:docMk/>
            <pc:sldMasterMk cId="514789653" sldId="2147483660"/>
            <ac:cxnSpMk id="3" creationId="{00000000-0000-0000-0000-000000000000}"/>
          </ac:cxnSpMkLst>
        </pc:cxnChg>
        <pc:sldLayoutChg chg="delSp mod">
          <pc:chgData name="Beverley Ferguson" userId="4a5d90d7-4d97-43a2-9ddb-522ed5d03a7e" providerId="ADAL" clId="{448223BA-55E1-4819-9656-B867B6A92808}" dt="2024-03-06T13:37:56.048" v="29" actId="478"/>
          <pc:sldLayoutMkLst>
            <pc:docMk/>
            <pc:sldMasterMk cId="514789653" sldId="2147483660"/>
            <pc:sldLayoutMk cId="2994506827" sldId="2147483662"/>
          </pc:sldLayoutMkLst>
          <pc:spChg chg="del">
            <ac:chgData name="Beverley Ferguson" userId="4a5d90d7-4d97-43a2-9ddb-522ed5d03a7e" providerId="ADAL" clId="{448223BA-55E1-4819-9656-B867B6A92808}" dt="2024-03-06T13:37:53.871" v="28" actId="478"/>
            <ac:spMkLst>
              <pc:docMk/>
              <pc:sldMasterMk cId="514789653" sldId="2147483660"/>
              <pc:sldLayoutMk cId="2994506827" sldId="2147483662"/>
              <ac:spMk id="7" creationId="{00000000-0000-0000-0000-000000000000}"/>
            </ac:spMkLst>
          </pc:spChg>
          <pc:spChg chg="del">
            <ac:chgData name="Beverley Ferguson" userId="4a5d90d7-4d97-43a2-9ddb-522ed5d03a7e" providerId="ADAL" clId="{448223BA-55E1-4819-9656-B867B6A92808}" dt="2024-03-06T13:37:56.048" v="29" actId="478"/>
            <ac:spMkLst>
              <pc:docMk/>
              <pc:sldMasterMk cId="514789653" sldId="2147483660"/>
              <pc:sldLayoutMk cId="2994506827" sldId="2147483662"/>
              <ac:spMk id="8" creationId="{00000000-0000-0000-0000-000000000000}"/>
            </ac:spMkLst>
          </pc:spChg>
          <pc:cxnChg chg="del">
            <ac:chgData name="Beverley Ferguson" userId="4a5d90d7-4d97-43a2-9ddb-522ed5d03a7e" providerId="ADAL" clId="{448223BA-55E1-4819-9656-B867B6A92808}" dt="2024-03-06T13:37:52.141" v="27" actId="478"/>
            <ac:cxnSpMkLst>
              <pc:docMk/>
              <pc:sldMasterMk cId="514789653" sldId="2147483660"/>
              <pc:sldLayoutMk cId="2994506827" sldId="2147483662"/>
              <ac:cxnSpMk id="6" creationId="{00000000-0000-0000-0000-000000000000}"/>
            </ac:cxnSpMkLst>
          </pc:cxnChg>
        </pc:sldLayoutChg>
        <pc:sldLayoutChg chg="delSp mod">
          <pc:chgData name="Beverley Ferguson" userId="4a5d90d7-4d97-43a2-9ddb-522ed5d03a7e" providerId="ADAL" clId="{448223BA-55E1-4819-9656-B867B6A92808}" dt="2024-03-06T13:37:46.554" v="26" actId="478"/>
          <pc:sldLayoutMkLst>
            <pc:docMk/>
            <pc:sldMasterMk cId="514789653" sldId="2147483660"/>
            <pc:sldLayoutMk cId="1008376888" sldId="2147483663"/>
          </pc:sldLayoutMkLst>
          <pc:spChg chg="del">
            <ac:chgData name="Beverley Ferguson" userId="4a5d90d7-4d97-43a2-9ddb-522ed5d03a7e" providerId="ADAL" clId="{448223BA-55E1-4819-9656-B867B6A92808}" dt="2024-03-06T13:37:43.059" v="24" actId="478"/>
            <ac:spMkLst>
              <pc:docMk/>
              <pc:sldMasterMk cId="514789653" sldId="2147483660"/>
              <pc:sldLayoutMk cId="1008376888" sldId="2147483663"/>
              <ac:spMk id="5" creationId="{00000000-0000-0000-0000-000000000000}"/>
            </ac:spMkLst>
          </pc:spChg>
          <pc:spChg chg="del">
            <ac:chgData name="Beverley Ferguson" userId="4a5d90d7-4d97-43a2-9ddb-522ed5d03a7e" providerId="ADAL" clId="{448223BA-55E1-4819-9656-B867B6A92808}" dt="2024-03-06T13:37:46.554" v="26" actId="478"/>
            <ac:spMkLst>
              <pc:docMk/>
              <pc:sldMasterMk cId="514789653" sldId="2147483660"/>
              <pc:sldLayoutMk cId="1008376888" sldId="2147483663"/>
              <ac:spMk id="6" creationId="{00000000-0000-0000-0000-000000000000}"/>
            </ac:spMkLst>
          </pc:spChg>
          <pc:cxnChg chg="del">
            <ac:chgData name="Beverley Ferguson" userId="4a5d90d7-4d97-43a2-9ddb-522ed5d03a7e" providerId="ADAL" clId="{448223BA-55E1-4819-9656-B867B6A92808}" dt="2024-03-06T13:37:44.050" v="25" actId="478"/>
            <ac:cxnSpMkLst>
              <pc:docMk/>
              <pc:sldMasterMk cId="514789653" sldId="2147483660"/>
              <pc:sldLayoutMk cId="1008376888" sldId="2147483663"/>
              <ac:cxnSpMk id="4" creationId="{00000000-0000-0000-0000-000000000000}"/>
            </ac:cxnSpMkLst>
          </pc:cxnChg>
        </pc:sldLayoutChg>
        <pc:sldLayoutChg chg="delSp mod">
          <pc:chgData name="Beverley Ferguson" userId="4a5d90d7-4d97-43a2-9ddb-522ed5d03a7e" providerId="ADAL" clId="{448223BA-55E1-4819-9656-B867B6A92808}" dt="2024-03-06T13:37:38.701" v="23" actId="478"/>
          <pc:sldLayoutMkLst>
            <pc:docMk/>
            <pc:sldMasterMk cId="514789653" sldId="2147483660"/>
            <pc:sldLayoutMk cId="3967654122" sldId="2147483664"/>
          </pc:sldLayoutMkLst>
          <pc:spChg chg="del">
            <ac:chgData name="Beverley Ferguson" userId="4a5d90d7-4d97-43a2-9ddb-522ed5d03a7e" providerId="ADAL" clId="{448223BA-55E1-4819-9656-B867B6A92808}" dt="2024-03-06T13:37:36.171" v="21" actId="478"/>
            <ac:spMkLst>
              <pc:docMk/>
              <pc:sldMasterMk cId="514789653" sldId="2147483660"/>
              <pc:sldLayoutMk cId="3967654122" sldId="2147483664"/>
              <ac:spMk id="6" creationId="{00000000-0000-0000-0000-000000000000}"/>
            </ac:spMkLst>
          </pc:spChg>
          <pc:spChg chg="del">
            <ac:chgData name="Beverley Ferguson" userId="4a5d90d7-4d97-43a2-9ddb-522ed5d03a7e" providerId="ADAL" clId="{448223BA-55E1-4819-9656-B867B6A92808}" dt="2024-03-06T13:37:38.701" v="23" actId="478"/>
            <ac:spMkLst>
              <pc:docMk/>
              <pc:sldMasterMk cId="514789653" sldId="2147483660"/>
              <pc:sldLayoutMk cId="3967654122" sldId="2147483664"/>
              <ac:spMk id="7" creationId="{00000000-0000-0000-0000-000000000000}"/>
            </ac:spMkLst>
          </pc:spChg>
          <pc:cxnChg chg="del">
            <ac:chgData name="Beverley Ferguson" userId="4a5d90d7-4d97-43a2-9ddb-522ed5d03a7e" providerId="ADAL" clId="{448223BA-55E1-4819-9656-B867B6A92808}" dt="2024-03-06T13:37:37.336" v="22" actId="478"/>
            <ac:cxnSpMkLst>
              <pc:docMk/>
              <pc:sldMasterMk cId="514789653" sldId="2147483660"/>
              <pc:sldLayoutMk cId="3967654122" sldId="2147483664"/>
              <ac:cxnSpMk id="5" creationId="{00000000-0000-0000-0000-000000000000}"/>
            </ac:cxnSpMkLst>
          </pc:cxnChg>
        </pc:sldLayoutChg>
        <pc:sldLayoutChg chg="delSp mod">
          <pc:chgData name="Beverley Ferguson" userId="4a5d90d7-4d97-43a2-9ddb-522ed5d03a7e" providerId="ADAL" clId="{448223BA-55E1-4819-9656-B867B6A92808}" dt="2024-03-06T13:37:32.204" v="20" actId="478"/>
          <pc:sldLayoutMkLst>
            <pc:docMk/>
            <pc:sldMasterMk cId="514789653" sldId="2147483660"/>
            <pc:sldLayoutMk cId="2329684544" sldId="2147483665"/>
          </pc:sldLayoutMkLst>
          <pc:spChg chg="del">
            <ac:chgData name="Beverley Ferguson" userId="4a5d90d7-4d97-43a2-9ddb-522ed5d03a7e" providerId="ADAL" clId="{448223BA-55E1-4819-9656-B867B6A92808}" dt="2024-03-06T13:37:30.319" v="19" actId="478"/>
            <ac:spMkLst>
              <pc:docMk/>
              <pc:sldMasterMk cId="514789653" sldId="2147483660"/>
              <pc:sldLayoutMk cId="2329684544" sldId="2147483665"/>
              <ac:spMk id="8" creationId="{00000000-0000-0000-0000-000000000000}"/>
            </ac:spMkLst>
          </pc:spChg>
          <pc:spChg chg="del">
            <ac:chgData name="Beverley Ferguson" userId="4a5d90d7-4d97-43a2-9ddb-522ed5d03a7e" providerId="ADAL" clId="{448223BA-55E1-4819-9656-B867B6A92808}" dt="2024-03-06T13:37:32.204" v="20" actId="478"/>
            <ac:spMkLst>
              <pc:docMk/>
              <pc:sldMasterMk cId="514789653" sldId="2147483660"/>
              <pc:sldLayoutMk cId="2329684544" sldId="2147483665"/>
              <ac:spMk id="9" creationId="{00000000-0000-0000-0000-000000000000}"/>
            </ac:spMkLst>
          </pc:spChg>
          <pc:cxnChg chg="del">
            <ac:chgData name="Beverley Ferguson" userId="4a5d90d7-4d97-43a2-9ddb-522ed5d03a7e" providerId="ADAL" clId="{448223BA-55E1-4819-9656-B867B6A92808}" dt="2024-03-06T13:37:29.286" v="18" actId="478"/>
            <ac:cxnSpMkLst>
              <pc:docMk/>
              <pc:sldMasterMk cId="514789653" sldId="2147483660"/>
              <pc:sldLayoutMk cId="2329684544" sldId="2147483665"/>
              <ac:cxnSpMk id="7" creationId="{00000000-0000-0000-0000-000000000000}"/>
            </ac:cxnSpMkLst>
          </pc:cxnChg>
        </pc:sldLayoutChg>
        <pc:sldLayoutChg chg="delSp mod">
          <pc:chgData name="Beverley Ferguson" userId="4a5d90d7-4d97-43a2-9ddb-522ed5d03a7e" providerId="ADAL" clId="{448223BA-55E1-4819-9656-B867B6A92808}" dt="2024-03-06T13:37:26.097" v="17" actId="478"/>
          <pc:sldLayoutMkLst>
            <pc:docMk/>
            <pc:sldMasterMk cId="514789653" sldId="2147483660"/>
            <pc:sldLayoutMk cId="1455894651" sldId="2147483666"/>
          </pc:sldLayoutMkLst>
          <pc:spChg chg="del">
            <ac:chgData name="Beverley Ferguson" userId="4a5d90d7-4d97-43a2-9ddb-522ed5d03a7e" providerId="ADAL" clId="{448223BA-55E1-4819-9656-B867B6A92808}" dt="2024-03-06T13:37:23.913" v="16" actId="478"/>
            <ac:spMkLst>
              <pc:docMk/>
              <pc:sldMasterMk cId="514789653" sldId="2147483660"/>
              <pc:sldLayoutMk cId="1455894651" sldId="2147483666"/>
              <ac:spMk id="4" creationId="{00000000-0000-0000-0000-000000000000}"/>
            </ac:spMkLst>
          </pc:spChg>
          <pc:spChg chg="del">
            <ac:chgData name="Beverley Ferguson" userId="4a5d90d7-4d97-43a2-9ddb-522ed5d03a7e" providerId="ADAL" clId="{448223BA-55E1-4819-9656-B867B6A92808}" dt="2024-03-06T13:37:26.097" v="17" actId="478"/>
            <ac:spMkLst>
              <pc:docMk/>
              <pc:sldMasterMk cId="514789653" sldId="2147483660"/>
              <pc:sldLayoutMk cId="1455894651" sldId="2147483666"/>
              <ac:spMk id="5" creationId="{00000000-0000-0000-0000-000000000000}"/>
            </ac:spMkLst>
          </pc:spChg>
          <pc:cxnChg chg="del">
            <ac:chgData name="Beverley Ferguson" userId="4a5d90d7-4d97-43a2-9ddb-522ed5d03a7e" providerId="ADAL" clId="{448223BA-55E1-4819-9656-B867B6A92808}" dt="2024-03-06T13:37:22.319" v="15" actId="478"/>
            <ac:cxnSpMkLst>
              <pc:docMk/>
              <pc:sldMasterMk cId="514789653" sldId="2147483660"/>
              <pc:sldLayoutMk cId="1455894651" sldId="2147483666"/>
              <ac:cxnSpMk id="3" creationId="{00000000-0000-0000-0000-000000000000}"/>
            </ac:cxnSpMkLst>
          </pc:cxnChg>
        </pc:sldLayoutChg>
        <pc:sldLayoutChg chg="delSp mod">
          <pc:chgData name="Beverley Ferguson" userId="4a5d90d7-4d97-43a2-9ddb-522ed5d03a7e" providerId="ADAL" clId="{448223BA-55E1-4819-9656-B867B6A92808}" dt="2024-03-06T13:36:43.866" v="2" actId="478"/>
          <pc:sldLayoutMkLst>
            <pc:docMk/>
            <pc:sldMasterMk cId="514789653" sldId="2147483660"/>
            <pc:sldLayoutMk cId="3923925972" sldId="2147483667"/>
          </pc:sldLayoutMkLst>
          <pc:spChg chg="del">
            <ac:chgData name="Beverley Ferguson" userId="4a5d90d7-4d97-43a2-9ddb-522ed5d03a7e" providerId="ADAL" clId="{448223BA-55E1-4819-9656-B867B6A92808}" dt="2024-03-06T13:36:40.458" v="0" actId="478"/>
            <ac:spMkLst>
              <pc:docMk/>
              <pc:sldMasterMk cId="514789653" sldId="2147483660"/>
              <pc:sldLayoutMk cId="3923925972" sldId="2147483667"/>
              <ac:spMk id="3" creationId="{00000000-0000-0000-0000-000000000000}"/>
            </ac:spMkLst>
          </pc:spChg>
          <pc:spChg chg="del">
            <ac:chgData name="Beverley Ferguson" userId="4a5d90d7-4d97-43a2-9ddb-522ed5d03a7e" providerId="ADAL" clId="{448223BA-55E1-4819-9656-B867B6A92808}" dt="2024-03-06T13:36:43.866" v="2" actId="478"/>
            <ac:spMkLst>
              <pc:docMk/>
              <pc:sldMasterMk cId="514789653" sldId="2147483660"/>
              <pc:sldLayoutMk cId="3923925972" sldId="2147483667"/>
              <ac:spMk id="4" creationId="{00000000-0000-0000-0000-000000000000}"/>
            </ac:spMkLst>
          </pc:spChg>
          <pc:cxnChg chg="del">
            <ac:chgData name="Beverley Ferguson" userId="4a5d90d7-4d97-43a2-9ddb-522ed5d03a7e" providerId="ADAL" clId="{448223BA-55E1-4819-9656-B867B6A92808}" dt="2024-03-06T13:36:41.442" v="1" actId="478"/>
            <ac:cxnSpMkLst>
              <pc:docMk/>
              <pc:sldMasterMk cId="514789653" sldId="2147483660"/>
              <pc:sldLayoutMk cId="3923925972" sldId="2147483667"/>
              <ac:cxnSpMk id="2" creationId="{00000000-0000-0000-0000-000000000000}"/>
            </ac:cxnSpMkLst>
          </pc:cxnChg>
        </pc:sldLayoutChg>
        <pc:sldLayoutChg chg="delSp mod">
          <pc:chgData name="Beverley Ferguson" userId="4a5d90d7-4d97-43a2-9ddb-522ed5d03a7e" providerId="ADAL" clId="{448223BA-55E1-4819-9656-B867B6A92808}" dt="2024-03-06T13:36:50.615" v="5" actId="478"/>
          <pc:sldLayoutMkLst>
            <pc:docMk/>
            <pc:sldMasterMk cId="514789653" sldId="2147483660"/>
            <pc:sldLayoutMk cId="2668443570" sldId="2147483668"/>
          </pc:sldLayoutMkLst>
          <pc:spChg chg="del">
            <ac:chgData name="Beverley Ferguson" userId="4a5d90d7-4d97-43a2-9ddb-522ed5d03a7e" providerId="ADAL" clId="{448223BA-55E1-4819-9656-B867B6A92808}" dt="2024-03-06T13:36:47.254" v="3" actId="478"/>
            <ac:spMkLst>
              <pc:docMk/>
              <pc:sldMasterMk cId="514789653" sldId="2147483660"/>
              <pc:sldLayoutMk cId="2668443570" sldId="2147483668"/>
              <ac:spMk id="6" creationId="{00000000-0000-0000-0000-000000000000}"/>
            </ac:spMkLst>
          </pc:spChg>
          <pc:spChg chg="del">
            <ac:chgData name="Beverley Ferguson" userId="4a5d90d7-4d97-43a2-9ddb-522ed5d03a7e" providerId="ADAL" clId="{448223BA-55E1-4819-9656-B867B6A92808}" dt="2024-03-06T13:36:50.615" v="5" actId="478"/>
            <ac:spMkLst>
              <pc:docMk/>
              <pc:sldMasterMk cId="514789653" sldId="2147483660"/>
              <pc:sldLayoutMk cId="2668443570" sldId="2147483668"/>
              <ac:spMk id="7" creationId="{00000000-0000-0000-0000-000000000000}"/>
            </ac:spMkLst>
          </pc:spChg>
          <pc:cxnChg chg="del">
            <ac:chgData name="Beverley Ferguson" userId="4a5d90d7-4d97-43a2-9ddb-522ed5d03a7e" providerId="ADAL" clId="{448223BA-55E1-4819-9656-B867B6A92808}" dt="2024-03-06T13:36:48.172" v="4" actId="478"/>
            <ac:cxnSpMkLst>
              <pc:docMk/>
              <pc:sldMasterMk cId="514789653" sldId="2147483660"/>
              <pc:sldLayoutMk cId="2668443570" sldId="2147483668"/>
              <ac:cxnSpMk id="5" creationId="{00000000-0000-0000-0000-000000000000}"/>
            </ac:cxnSpMkLst>
          </pc:cxnChg>
        </pc:sldLayoutChg>
        <pc:sldLayoutChg chg="delSp mod">
          <pc:chgData name="Beverley Ferguson" userId="4a5d90d7-4d97-43a2-9ddb-522ed5d03a7e" providerId="ADAL" clId="{448223BA-55E1-4819-9656-B867B6A92808}" dt="2024-03-06T13:36:57.761" v="8" actId="478"/>
          <pc:sldLayoutMkLst>
            <pc:docMk/>
            <pc:sldMasterMk cId="514789653" sldId="2147483660"/>
            <pc:sldLayoutMk cId="4188069960" sldId="2147483669"/>
          </pc:sldLayoutMkLst>
          <pc:spChg chg="del">
            <ac:chgData name="Beverley Ferguson" userId="4a5d90d7-4d97-43a2-9ddb-522ed5d03a7e" providerId="ADAL" clId="{448223BA-55E1-4819-9656-B867B6A92808}" dt="2024-03-06T13:36:55.518" v="7" actId="478"/>
            <ac:spMkLst>
              <pc:docMk/>
              <pc:sldMasterMk cId="514789653" sldId="2147483660"/>
              <pc:sldLayoutMk cId="4188069960" sldId="2147483669"/>
              <ac:spMk id="6" creationId="{00000000-0000-0000-0000-000000000000}"/>
            </ac:spMkLst>
          </pc:spChg>
          <pc:spChg chg="del">
            <ac:chgData name="Beverley Ferguson" userId="4a5d90d7-4d97-43a2-9ddb-522ed5d03a7e" providerId="ADAL" clId="{448223BA-55E1-4819-9656-B867B6A92808}" dt="2024-03-06T13:36:57.761" v="8" actId="478"/>
            <ac:spMkLst>
              <pc:docMk/>
              <pc:sldMasterMk cId="514789653" sldId="2147483660"/>
              <pc:sldLayoutMk cId="4188069960" sldId="2147483669"/>
              <ac:spMk id="7" creationId="{00000000-0000-0000-0000-000000000000}"/>
            </ac:spMkLst>
          </pc:spChg>
          <pc:cxnChg chg="del">
            <ac:chgData name="Beverley Ferguson" userId="4a5d90d7-4d97-43a2-9ddb-522ed5d03a7e" providerId="ADAL" clId="{448223BA-55E1-4819-9656-B867B6A92808}" dt="2024-03-06T13:36:54.031" v="6" actId="478"/>
            <ac:cxnSpMkLst>
              <pc:docMk/>
              <pc:sldMasterMk cId="514789653" sldId="2147483660"/>
              <pc:sldLayoutMk cId="4188069960" sldId="2147483669"/>
              <ac:cxnSpMk id="5" creationId="{00000000-0000-0000-0000-000000000000}"/>
            </ac:cxnSpMkLst>
          </pc:cxnChg>
        </pc:sldLayoutChg>
        <pc:sldLayoutChg chg="delSp mod">
          <pc:chgData name="Beverley Ferguson" userId="4a5d90d7-4d97-43a2-9ddb-522ed5d03a7e" providerId="ADAL" clId="{448223BA-55E1-4819-9656-B867B6A92808}" dt="2024-03-06T13:37:11.239" v="11" actId="478"/>
          <pc:sldLayoutMkLst>
            <pc:docMk/>
            <pc:sldMasterMk cId="514789653" sldId="2147483660"/>
            <pc:sldLayoutMk cId="3853926949" sldId="2147483670"/>
          </pc:sldLayoutMkLst>
          <pc:spChg chg="del">
            <ac:chgData name="Beverley Ferguson" userId="4a5d90d7-4d97-43a2-9ddb-522ed5d03a7e" providerId="ADAL" clId="{448223BA-55E1-4819-9656-B867B6A92808}" dt="2024-03-06T13:37:01.976" v="9" actId="478"/>
            <ac:spMkLst>
              <pc:docMk/>
              <pc:sldMasterMk cId="514789653" sldId="2147483660"/>
              <pc:sldLayoutMk cId="3853926949" sldId="2147483670"/>
              <ac:spMk id="5" creationId="{00000000-0000-0000-0000-000000000000}"/>
            </ac:spMkLst>
          </pc:spChg>
          <pc:spChg chg="del">
            <ac:chgData name="Beverley Ferguson" userId="4a5d90d7-4d97-43a2-9ddb-522ed5d03a7e" providerId="ADAL" clId="{448223BA-55E1-4819-9656-B867B6A92808}" dt="2024-03-06T13:37:11.239" v="11" actId="478"/>
            <ac:spMkLst>
              <pc:docMk/>
              <pc:sldMasterMk cId="514789653" sldId="2147483660"/>
              <pc:sldLayoutMk cId="3853926949" sldId="2147483670"/>
              <ac:spMk id="6" creationId="{00000000-0000-0000-0000-000000000000}"/>
            </ac:spMkLst>
          </pc:spChg>
          <pc:cxnChg chg="del">
            <ac:chgData name="Beverley Ferguson" userId="4a5d90d7-4d97-43a2-9ddb-522ed5d03a7e" providerId="ADAL" clId="{448223BA-55E1-4819-9656-B867B6A92808}" dt="2024-03-06T13:37:08.618" v="10" actId="478"/>
            <ac:cxnSpMkLst>
              <pc:docMk/>
              <pc:sldMasterMk cId="514789653" sldId="2147483660"/>
              <pc:sldLayoutMk cId="3853926949" sldId="2147483670"/>
              <ac:cxnSpMk id="4" creationId="{00000000-0000-0000-0000-000000000000}"/>
            </ac:cxnSpMkLst>
          </pc:cxnChg>
        </pc:sldLayoutChg>
        <pc:sldLayoutChg chg="delSp mod">
          <pc:chgData name="Beverley Ferguson" userId="4a5d90d7-4d97-43a2-9ddb-522ed5d03a7e" providerId="ADAL" clId="{448223BA-55E1-4819-9656-B867B6A92808}" dt="2024-03-06T13:37:16.305" v="14" actId="478"/>
          <pc:sldLayoutMkLst>
            <pc:docMk/>
            <pc:sldMasterMk cId="514789653" sldId="2147483660"/>
            <pc:sldLayoutMk cId="1344635199" sldId="2147483671"/>
          </pc:sldLayoutMkLst>
          <pc:spChg chg="del">
            <ac:chgData name="Beverley Ferguson" userId="4a5d90d7-4d97-43a2-9ddb-522ed5d03a7e" providerId="ADAL" clId="{448223BA-55E1-4819-9656-B867B6A92808}" dt="2024-03-06T13:37:14.913" v="13" actId="478"/>
            <ac:spMkLst>
              <pc:docMk/>
              <pc:sldMasterMk cId="514789653" sldId="2147483660"/>
              <pc:sldLayoutMk cId="1344635199" sldId="2147483671"/>
              <ac:spMk id="5" creationId="{00000000-0000-0000-0000-000000000000}"/>
            </ac:spMkLst>
          </pc:spChg>
          <pc:spChg chg="del">
            <ac:chgData name="Beverley Ferguson" userId="4a5d90d7-4d97-43a2-9ddb-522ed5d03a7e" providerId="ADAL" clId="{448223BA-55E1-4819-9656-B867B6A92808}" dt="2024-03-06T13:37:16.305" v="14" actId="478"/>
            <ac:spMkLst>
              <pc:docMk/>
              <pc:sldMasterMk cId="514789653" sldId="2147483660"/>
              <pc:sldLayoutMk cId="1344635199" sldId="2147483671"/>
              <ac:spMk id="6" creationId="{00000000-0000-0000-0000-000000000000}"/>
            </ac:spMkLst>
          </pc:spChg>
          <pc:cxnChg chg="del">
            <ac:chgData name="Beverley Ferguson" userId="4a5d90d7-4d97-43a2-9ddb-522ed5d03a7e" providerId="ADAL" clId="{448223BA-55E1-4819-9656-B867B6A92808}" dt="2024-03-06T13:37:13.840" v="12" actId="478"/>
            <ac:cxnSpMkLst>
              <pc:docMk/>
              <pc:sldMasterMk cId="514789653" sldId="2147483660"/>
              <pc:sldLayoutMk cId="1344635199" sldId="2147483671"/>
              <ac:cxnSpMk id="4" creationId="{00000000-0000-0000-0000-000000000000}"/>
            </ac:cxnSpMkLst>
          </pc:cxnChg>
        </pc:sldLayoutChg>
      </pc:sldMasterChg>
    </pc:docChg>
  </pc:docChgLst>
  <pc:docChgLst>
    <pc:chgData name="Beverley Ferguson" userId="4a5d90d7-4d97-43a2-9ddb-522ed5d03a7e" providerId="ADAL" clId="{647390B6-B568-47B3-99FE-CA8E9329DFD6}"/>
    <pc:docChg chg="undo custSel modSld">
      <pc:chgData name="Beverley Ferguson" userId="4a5d90d7-4d97-43a2-9ddb-522ed5d03a7e" providerId="ADAL" clId="{647390B6-B568-47B3-99FE-CA8E9329DFD6}" dt="2024-03-08T17:11:15.478" v="57" actId="33524"/>
      <pc:docMkLst>
        <pc:docMk/>
      </pc:docMkLst>
      <pc:sldChg chg="modSp mod">
        <pc:chgData name="Beverley Ferguson" userId="4a5d90d7-4d97-43a2-9ddb-522ed5d03a7e" providerId="ADAL" clId="{647390B6-B568-47B3-99FE-CA8E9329DFD6}" dt="2024-03-08T15:31:17.047" v="6" actId="1035"/>
        <pc:sldMkLst>
          <pc:docMk/>
          <pc:sldMk cId="1717420105" sldId="264"/>
        </pc:sldMkLst>
        <pc:spChg chg="mod">
          <ac:chgData name="Beverley Ferguson" userId="4a5d90d7-4d97-43a2-9ddb-522ed5d03a7e" providerId="ADAL" clId="{647390B6-B568-47B3-99FE-CA8E9329DFD6}" dt="2024-03-08T15:31:17.047" v="6" actId="1035"/>
          <ac:spMkLst>
            <pc:docMk/>
            <pc:sldMk cId="1717420105" sldId="264"/>
            <ac:spMk id="10" creationId="{00000000-0000-0000-0000-000000000000}"/>
          </ac:spMkLst>
        </pc:spChg>
      </pc:sldChg>
      <pc:sldChg chg="modSp mod">
        <pc:chgData name="Beverley Ferguson" userId="4a5d90d7-4d97-43a2-9ddb-522ed5d03a7e" providerId="ADAL" clId="{647390B6-B568-47B3-99FE-CA8E9329DFD6}" dt="2024-03-08T17:06:26.449" v="35" actId="12"/>
        <pc:sldMkLst>
          <pc:docMk/>
          <pc:sldMk cId="484954311" sldId="372"/>
        </pc:sldMkLst>
        <pc:spChg chg="mod">
          <ac:chgData name="Beverley Ferguson" userId="4a5d90d7-4d97-43a2-9ddb-522ed5d03a7e" providerId="ADAL" clId="{647390B6-B568-47B3-99FE-CA8E9329DFD6}" dt="2024-03-08T17:06:26.449" v="35" actId="12"/>
          <ac:spMkLst>
            <pc:docMk/>
            <pc:sldMk cId="484954311" sldId="372"/>
            <ac:spMk id="1032" creationId="{00000000-0000-0000-0000-000000000000}"/>
          </ac:spMkLst>
        </pc:spChg>
      </pc:sldChg>
      <pc:sldChg chg="modSp mod">
        <pc:chgData name="Beverley Ferguson" userId="4a5d90d7-4d97-43a2-9ddb-522ed5d03a7e" providerId="ADAL" clId="{647390B6-B568-47B3-99FE-CA8E9329DFD6}" dt="2024-03-08T17:07:32.678" v="38" actId="12"/>
        <pc:sldMkLst>
          <pc:docMk/>
          <pc:sldMk cId="4084876086" sldId="374"/>
        </pc:sldMkLst>
        <pc:spChg chg="mod">
          <ac:chgData name="Beverley Ferguson" userId="4a5d90d7-4d97-43a2-9ddb-522ed5d03a7e" providerId="ADAL" clId="{647390B6-B568-47B3-99FE-CA8E9329DFD6}" dt="2024-03-08T17:07:32.678" v="38" actId="12"/>
          <ac:spMkLst>
            <pc:docMk/>
            <pc:sldMk cId="4084876086" sldId="374"/>
            <ac:spMk id="5" creationId="{00000000-0000-0000-0000-000000000000}"/>
          </ac:spMkLst>
        </pc:spChg>
      </pc:sldChg>
      <pc:sldChg chg="modSp mod">
        <pc:chgData name="Beverley Ferguson" userId="4a5d90d7-4d97-43a2-9ddb-522ed5d03a7e" providerId="ADAL" clId="{647390B6-B568-47B3-99FE-CA8E9329DFD6}" dt="2024-03-08T17:07:11.519" v="37" actId="12"/>
        <pc:sldMkLst>
          <pc:docMk/>
          <pc:sldMk cId="139407829" sldId="375"/>
        </pc:sldMkLst>
        <pc:spChg chg="mod">
          <ac:chgData name="Beverley Ferguson" userId="4a5d90d7-4d97-43a2-9ddb-522ed5d03a7e" providerId="ADAL" clId="{647390B6-B568-47B3-99FE-CA8E9329DFD6}" dt="2024-03-08T17:07:11.519" v="37" actId="12"/>
          <ac:spMkLst>
            <pc:docMk/>
            <pc:sldMk cId="139407829" sldId="375"/>
            <ac:spMk id="3" creationId="{00000000-0000-0000-0000-000000000000}"/>
          </ac:spMkLst>
        </pc:spChg>
      </pc:sldChg>
      <pc:sldChg chg="modSp mod">
        <pc:chgData name="Beverley Ferguson" userId="4a5d90d7-4d97-43a2-9ddb-522ed5d03a7e" providerId="ADAL" clId="{647390B6-B568-47B3-99FE-CA8E9329DFD6}" dt="2024-03-08T15:32:13.974" v="27" actId="1035"/>
        <pc:sldMkLst>
          <pc:docMk/>
          <pc:sldMk cId="1270041810" sldId="376"/>
        </pc:sldMkLst>
        <pc:spChg chg="mod">
          <ac:chgData name="Beverley Ferguson" userId="4a5d90d7-4d97-43a2-9ddb-522ed5d03a7e" providerId="ADAL" clId="{647390B6-B568-47B3-99FE-CA8E9329DFD6}" dt="2024-03-08T15:32:13.974" v="27" actId="1035"/>
          <ac:spMkLst>
            <pc:docMk/>
            <pc:sldMk cId="1270041810" sldId="376"/>
            <ac:spMk id="3" creationId="{00000000-0000-0000-0000-000000000000}"/>
          </ac:spMkLst>
        </pc:spChg>
      </pc:sldChg>
      <pc:sldChg chg="modSp mod">
        <pc:chgData name="Beverley Ferguson" userId="4a5d90d7-4d97-43a2-9ddb-522ed5d03a7e" providerId="ADAL" clId="{647390B6-B568-47B3-99FE-CA8E9329DFD6}" dt="2024-03-08T17:07:58.946" v="40" actId="14100"/>
        <pc:sldMkLst>
          <pc:docMk/>
          <pc:sldMk cId="3640828555" sldId="377"/>
        </pc:sldMkLst>
        <pc:spChg chg="mod">
          <ac:chgData name="Beverley Ferguson" userId="4a5d90d7-4d97-43a2-9ddb-522ed5d03a7e" providerId="ADAL" clId="{647390B6-B568-47B3-99FE-CA8E9329DFD6}" dt="2024-03-08T17:07:58.946" v="40" actId="14100"/>
          <ac:spMkLst>
            <pc:docMk/>
            <pc:sldMk cId="3640828555" sldId="377"/>
            <ac:spMk id="3" creationId="{00000000-0000-0000-0000-000000000000}"/>
          </ac:spMkLst>
        </pc:spChg>
      </pc:sldChg>
      <pc:sldChg chg="modSp mod">
        <pc:chgData name="Beverley Ferguson" userId="4a5d90d7-4d97-43a2-9ddb-522ed5d03a7e" providerId="ADAL" clId="{647390B6-B568-47B3-99FE-CA8E9329DFD6}" dt="2024-03-08T17:08:19.177" v="41" actId="12"/>
        <pc:sldMkLst>
          <pc:docMk/>
          <pc:sldMk cId="1239387142" sldId="379"/>
        </pc:sldMkLst>
        <pc:spChg chg="mod">
          <ac:chgData name="Beverley Ferguson" userId="4a5d90d7-4d97-43a2-9ddb-522ed5d03a7e" providerId="ADAL" clId="{647390B6-B568-47B3-99FE-CA8E9329DFD6}" dt="2024-03-08T15:33:11.572" v="30" actId="14100"/>
          <ac:spMkLst>
            <pc:docMk/>
            <pc:sldMk cId="1239387142" sldId="379"/>
            <ac:spMk id="2" creationId="{00000000-0000-0000-0000-000000000000}"/>
          </ac:spMkLst>
        </pc:spChg>
        <pc:spChg chg="mod">
          <ac:chgData name="Beverley Ferguson" userId="4a5d90d7-4d97-43a2-9ddb-522ed5d03a7e" providerId="ADAL" clId="{647390B6-B568-47B3-99FE-CA8E9329DFD6}" dt="2024-03-08T17:08:19.177" v="41" actId="12"/>
          <ac:spMkLst>
            <pc:docMk/>
            <pc:sldMk cId="1239387142" sldId="379"/>
            <ac:spMk id="3" creationId="{00000000-0000-0000-0000-000000000000}"/>
          </ac:spMkLst>
        </pc:spChg>
      </pc:sldChg>
      <pc:sldChg chg="modSp mod">
        <pc:chgData name="Beverley Ferguson" userId="4a5d90d7-4d97-43a2-9ddb-522ed5d03a7e" providerId="ADAL" clId="{647390B6-B568-47B3-99FE-CA8E9329DFD6}" dt="2024-03-08T17:10:59.820" v="56" actId="12"/>
        <pc:sldMkLst>
          <pc:docMk/>
          <pc:sldMk cId="4005737505" sldId="381"/>
        </pc:sldMkLst>
        <pc:spChg chg="mod">
          <ac:chgData name="Beverley Ferguson" userId="4a5d90d7-4d97-43a2-9ddb-522ed5d03a7e" providerId="ADAL" clId="{647390B6-B568-47B3-99FE-CA8E9329DFD6}" dt="2024-03-08T17:10:59.820" v="56" actId="12"/>
          <ac:spMkLst>
            <pc:docMk/>
            <pc:sldMk cId="4005737505" sldId="381"/>
            <ac:spMk id="3" creationId="{00000000-0000-0000-0000-000000000000}"/>
          </ac:spMkLst>
        </pc:spChg>
      </pc:sldChg>
      <pc:sldChg chg="modSp mod">
        <pc:chgData name="Beverley Ferguson" userId="4a5d90d7-4d97-43a2-9ddb-522ed5d03a7e" providerId="ADAL" clId="{647390B6-B568-47B3-99FE-CA8E9329DFD6}" dt="2024-03-08T17:05:46.293" v="33" actId="12"/>
        <pc:sldMkLst>
          <pc:docMk/>
          <pc:sldMk cId="608674741" sldId="393"/>
        </pc:sldMkLst>
        <pc:spChg chg="mod">
          <ac:chgData name="Beverley Ferguson" userId="4a5d90d7-4d97-43a2-9ddb-522ed5d03a7e" providerId="ADAL" clId="{647390B6-B568-47B3-99FE-CA8E9329DFD6}" dt="2024-03-08T17:05:46.293" v="33" actId="12"/>
          <ac:spMkLst>
            <pc:docMk/>
            <pc:sldMk cId="608674741" sldId="393"/>
            <ac:spMk id="9" creationId="{00000000-0000-0000-0000-000000000000}"/>
          </ac:spMkLst>
        </pc:spChg>
      </pc:sldChg>
      <pc:sldChg chg="modSp mod">
        <pc:chgData name="Beverley Ferguson" userId="4a5d90d7-4d97-43a2-9ddb-522ed5d03a7e" providerId="ADAL" clId="{647390B6-B568-47B3-99FE-CA8E9329DFD6}" dt="2024-03-08T17:10:13.110" v="52" actId="14100"/>
        <pc:sldMkLst>
          <pc:docMk/>
          <pc:sldMk cId="1325303103" sldId="404"/>
        </pc:sldMkLst>
        <pc:spChg chg="mod">
          <ac:chgData name="Beverley Ferguson" userId="4a5d90d7-4d97-43a2-9ddb-522ed5d03a7e" providerId="ADAL" clId="{647390B6-B568-47B3-99FE-CA8E9329DFD6}" dt="2024-03-08T17:10:13.110" v="52" actId="14100"/>
          <ac:spMkLst>
            <pc:docMk/>
            <pc:sldMk cId="1325303103" sldId="404"/>
            <ac:spMk id="11" creationId="{00000000-0000-0000-0000-000000000000}"/>
          </ac:spMkLst>
        </pc:spChg>
      </pc:sldChg>
      <pc:sldChg chg="modSp mod">
        <pc:chgData name="Beverley Ferguson" userId="4a5d90d7-4d97-43a2-9ddb-522ed5d03a7e" providerId="ADAL" clId="{647390B6-B568-47B3-99FE-CA8E9329DFD6}" dt="2024-03-08T17:10:04.293" v="51" actId="12"/>
        <pc:sldMkLst>
          <pc:docMk/>
          <pc:sldMk cId="1746865441" sldId="408"/>
        </pc:sldMkLst>
        <pc:spChg chg="mod">
          <ac:chgData name="Beverley Ferguson" userId="4a5d90d7-4d97-43a2-9ddb-522ed5d03a7e" providerId="ADAL" clId="{647390B6-B568-47B3-99FE-CA8E9329DFD6}" dt="2024-03-08T17:10:04.293" v="51" actId="12"/>
          <ac:spMkLst>
            <pc:docMk/>
            <pc:sldMk cId="1746865441" sldId="408"/>
            <ac:spMk id="10" creationId="{00000000-0000-0000-0000-000000000000}"/>
          </ac:spMkLst>
        </pc:spChg>
      </pc:sldChg>
      <pc:sldChg chg="modSp mod">
        <pc:chgData name="Beverley Ferguson" userId="4a5d90d7-4d97-43a2-9ddb-522ed5d03a7e" providerId="ADAL" clId="{647390B6-B568-47B3-99FE-CA8E9329DFD6}" dt="2024-03-08T17:06:50.584" v="36" actId="12"/>
        <pc:sldMkLst>
          <pc:docMk/>
          <pc:sldMk cId="1610309756" sldId="414"/>
        </pc:sldMkLst>
        <pc:spChg chg="mod">
          <ac:chgData name="Beverley Ferguson" userId="4a5d90d7-4d97-43a2-9ddb-522ed5d03a7e" providerId="ADAL" clId="{647390B6-B568-47B3-99FE-CA8E9329DFD6}" dt="2024-03-08T17:06:50.584" v="36" actId="12"/>
          <ac:spMkLst>
            <pc:docMk/>
            <pc:sldMk cId="1610309756" sldId="414"/>
            <ac:spMk id="1032" creationId="{00000000-0000-0000-0000-000000000000}"/>
          </ac:spMkLst>
        </pc:spChg>
      </pc:sldChg>
      <pc:sldChg chg="modSp mod">
        <pc:chgData name="Beverley Ferguson" userId="4a5d90d7-4d97-43a2-9ddb-522ed5d03a7e" providerId="ADAL" clId="{647390B6-B568-47B3-99FE-CA8E9329DFD6}" dt="2024-03-08T17:08:54.001" v="45" actId="5793"/>
        <pc:sldMkLst>
          <pc:docMk/>
          <pc:sldMk cId="3099159436" sldId="415"/>
        </pc:sldMkLst>
        <pc:spChg chg="mod">
          <ac:chgData name="Beverley Ferguson" userId="4a5d90d7-4d97-43a2-9ddb-522ed5d03a7e" providerId="ADAL" clId="{647390B6-B568-47B3-99FE-CA8E9329DFD6}" dt="2024-03-08T17:08:54.001" v="45" actId="5793"/>
          <ac:spMkLst>
            <pc:docMk/>
            <pc:sldMk cId="3099159436" sldId="415"/>
            <ac:spMk id="3" creationId="{00000000-0000-0000-0000-000000000000}"/>
          </ac:spMkLst>
        </pc:spChg>
      </pc:sldChg>
      <pc:sldChg chg="modSp mod">
        <pc:chgData name="Beverley Ferguson" userId="4a5d90d7-4d97-43a2-9ddb-522ed5d03a7e" providerId="ADAL" clId="{647390B6-B568-47B3-99FE-CA8E9329DFD6}" dt="2024-03-08T17:10:37.596" v="55" actId="5793"/>
        <pc:sldMkLst>
          <pc:docMk/>
          <pc:sldMk cId="714369390" sldId="416"/>
        </pc:sldMkLst>
        <pc:spChg chg="mod">
          <ac:chgData name="Beverley Ferguson" userId="4a5d90d7-4d97-43a2-9ddb-522ed5d03a7e" providerId="ADAL" clId="{647390B6-B568-47B3-99FE-CA8E9329DFD6}" dt="2024-03-08T17:10:37.596" v="55" actId="5793"/>
          <ac:spMkLst>
            <pc:docMk/>
            <pc:sldMk cId="714369390" sldId="416"/>
            <ac:spMk id="3" creationId="{00000000-0000-0000-0000-000000000000}"/>
          </ac:spMkLst>
        </pc:spChg>
      </pc:sldChg>
      <pc:sldChg chg="modSp mod">
        <pc:chgData name="Beverley Ferguson" userId="4a5d90d7-4d97-43a2-9ddb-522ed5d03a7e" providerId="ADAL" clId="{647390B6-B568-47B3-99FE-CA8E9329DFD6}" dt="2024-03-08T17:11:15.478" v="57" actId="33524"/>
        <pc:sldMkLst>
          <pc:docMk/>
          <pc:sldMk cId="3098013663" sldId="422"/>
        </pc:sldMkLst>
        <pc:spChg chg="mod">
          <ac:chgData name="Beverley Ferguson" userId="4a5d90d7-4d97-43a2-9ddb-522ed5d03a7e" providerId="ADAL" clId="{647390B6-B568-47B3-99FE-CA8E9329DFD6}" dt="2024-03-08T17:11:15.478" v="57" actId="33524"/>
          <ac:spMkLst>
            <pc:docMk/>
            <pc:sldMk cId="3098013663" sldId="422"/>
            <ac:spMk id="11" creationId="{00000000-0000-0000-0000-000000000000}"/>
          </ac:spMkLst>
        </pc:spChg>
      </pc:sldChg>
    </pc:docChg>
  </pc:docChgLst>
  <pc:docChgLst>
    <pc:chgData name="Beverley Ferguson" userId="4a5d90d7-4d97-43a2-9ddb-522ed5d03a7e" providerId="ADAL" clId="{5519189B-0EC5-4861-B4C3-D6B26220E160}"/>
    <pc:docChg chg="undo custSel delSld modSld">
      <pc:chgData name="Beverley Ferguson" userId="4a5d90d7-4d97-43a2-9ddb-522ed5d03a7e" providerId="ADAL" clId="{5519189B-0EC5-4861-B4C3-D6B26220E160}" dt="2024-02-09T19:11:00.538" v="182" actId="14100"/>
      <pc:docMkLst>
        <pc:docMk/>
      </pc:docMkLst>
      <pc:sldChg chg="addSp delSp modSp mod">
        <pc:chgData name="Beverley Ferguson" userId="4a5d90d7-4d97-43a2-9ddb-522ed5d03a7e" providerId="ADAL" clId="{5519189B-0EC5-4861-B4C3-D6B26220E160}" dt="2024-02-09T19:08:45.296" v="171" actId="1076"/>
        <pc:sldMkLst>
          <pc:docMk/>
          <pc:sldMk cId="1717420105" sldId="264"/>
        </pc:sldMkLst>
        <pc:spChg chg="mod">
          <ac:chgData name="Beverley Ferguson" userId="4a5d90d7-4d97-43a2-9ddb-522ed5d03a7e" providerId="ADAL" clId="{5519189B-0EC5-4861-B4C3-D6B26220E160}" dt="2024-02-09T19:08:45.296" v="171" actId="1076"/>
          <ac:spMkLst>
            <pc:docMk/>
            <pc:sldMk cId="1717420105" sldId="264"/>
            <ac:spMk id="10" creationId="{00000000-0000-0000-0000-000000000000}"/>
          </ac:spMkLst>
        </pc:spChg>
        <pc:picChg chg="del">
          <ac:chgData name="Beverley Ferguson" userId="4a5d90d7-4d97-43a2-9ddb-522ed5d03a7e" providerId="ADAL" clId="{5519189B-0EC5-4861-B4C3-D6B26220E160}" dt="2024-02-09T18:41:41.476" v="4" actId="478"/>
          <ac:picMkLst>
            <pc:docMk/>
            <pc:sldMk cId="1717420105" sldId="264"/>
            <ac:picMk id="2" creationId="{00000000-0000-0000-0000-000000000000}"/>
          </ac:picMkLst>
        </pc:picChg>
        <pc:picChg chg="add mod">
          <ac:chgData name="Beverley Ferguson" userId="4a5d90d7-4d97-43a2-9ddb-522ed5d03a7e" providerId="ADAL" clId="{5519189B-0EC5-4861-B4C3-D6B26220E160}" dt="2024-02-09T18:41:50.954" v="8" actId="1076"/>
          <ac:picMkLst>
            <pc:docMk/>
            <pc:sldMk cId="1717420105" sldId="264"/>
            <ac:picMk id="3" creationId="{47DC061C-8FD8-6F58-F82A-EE92AD4734BF}"/>
          </ac:picMkLst>
        </pc:picChg>
        <pc:picChg chg="mod">
          <ac:chgData name="Beverley Ferguson" userId="4a5d90d7-4d97-43a2-9ddb-522ed5d03a7e" providerId="ADAL" clId="{5519189B-0EC5-4861-B4C3-D6B26220E160}" dt="2024-02-09T18:41:48.752" v="7" actId="1076"/>
          <ac:picMkLst>
            <pc:docMk/>
            <pc:sldMk cId="1717420105" sldId="264"/>
            <ac:picMk id="5" creationId="{00000000-0000-0000-0000-000000000000}"/>
          </ac:picMkLst>
        </pc:picChg>
        <pc:picChg chg="mod">
          <ac:chgData name="Beverley Ferguson" userId="4a5d90d7-4d97-43a2-9ddb-522ed5d03a7e" providerId="ADAL" clId="{5519189B-0EC5-4861-B4C3-D6B26220E160}" dt="2024-02-09T18:41:56.560" v="9" actId="1038"/>
          <ac:picMkLst>
            <pc:docMk/>
            <pc:sldMk cId="1717420105" sldId="264"/>
            <ac:picMk id="9" creationId="{00000000-0000-0000-0000-000000000000}"/>
          </ac:picMkLst>
        </pc:picChg>
      </pc:sldChg>
      <pc:sldChg chg="del">
        <pc:chgData name="Beverley Ferguson" userId="4a5d90d7-4d97-43a2-9ddb-522ed5d03a7e" providerId="ADAL" clId="{5519189B-0EC5-4861-B4C3-D6B26220E160}" dt="2024-02-09T18:57:52.300" v="120" actId="47"/>
        <pc:sldMkLst>
          <pc:docMk/>
          <pc:sldMk cId="1199071255" sldId="268"/>
        </pc:sldMkLst>
      </pc:sldChg>
      <pc:sldChg chg="addSp delSp modSp mod">
        <pc:chgData name="Beverley Ferguson" userId="4a5d90d7-4d97-43a2-9ddb-522ed5d03a7e" providerId="ADAL" clId="{5519189B-0EC5-4861-B4C3-D6B26220E160}" dt="2024-02-09T19:09:13.418" v="173" actId="14100"/>
        <pc:sldMkLst>
          <pc:docMk/>
          <pc:sldMk cId="407369970" sldId="270"/>
        </pc:sldMkLst>
        <pc:spChg chg="add mod">
          <ac:chgData name="Beverley Ferguson" userId="4a5d90d7-4d97-43a2-9ddb-522ed5d03a7e" providerId="ADAL" clId="{5519189B-0EC5-4861-B4C3-D6B26220E160}" dt="2024-02-09T18:51:42.003" v="64" actId="14100"/>
          <ac:spMkLst>
            <pc:docMk/>
            <pc:sldMk cId="407369970" sldId="270"/>
            <ac:spMk id="5" creationId="{55E31187-0E59-B350-1004-329157D683FB}"/>
          </ac:spMkLst>
        </pc:spChg>
        <pc:grpChg chg="del">
          <ac:chgData name="Beverley Ferguson" userId="4a5d90d7-4d97-43a2-9ddb-522ed5d03a7e" providerId="ADAL" clId="{5519189B-0EC5-4861-B4C3-D6B26220E160}" dt="2024-02-09T18:44:17.954" v="24" actId="478"/>
          <ac:grpSpMkLst>
            <pc:docMk/>
            <pc:sldMk cId="407369970" sldId="270"/>
            <ac:grpSpMk id="1030" creationId="{00000000-0000-0000-0000-000000000000}"/>
          </ac:grpSpMkLst>
        </pc:grpChg>
        <pc:graphicFrameChg chg="add mod modGraphic">
          <ac:chgData name="Beverley Ferguson" userId="4a5d90d7-4d97-43a2-9ddb-522ed5d03a7e" providerId="ADAL" clId="{5519189B-0EC5-4861-B4C3-D6B26220E160}" dt="2024-02-09T18:47:54.984" v="57" actId="403"/>
          <ac:graphicFrameMkLst>
            <pc:docMk/>
            <pc:sldMk cId="407369970" sldId="270"/>
            <ac:graphicFrameMk id="4" creationId="{4667E2CF-9BFC-62B6-6222-B1594688593F}"/>
          </ac:graphicFrameMkLst>
        </pc:graphicFrameChg>
        <pc:picChg chg="add del mod">
          <ac:chgData name="Beverley Ferguson" userId="4a5d90d7-4d97-43a2-9ddb-522ed5d03a7e" providerId="ADAL" clId="{5519189B-0EC5-4861-B4C3-D6B26220E160}" dt="2024-02-09T18:51:33.346" v="60" actId="478"/>
          <ac:picMkLst>
            <pc:docMk/>
            <pc:sldMk cId="407369970" sldId="270"/>
            <ac:picMk id="3" creationId="{413C3A2D-B751-62C5-7663-693772493630}"/>
          </ac:picMkLst>
        </pc:picChg>
        <pc:picChg chg="mod">
          <ac:chgData name="Beverley Ferguson" userId="4a5d90d7-4d97-43a2-9ddb-522ed5d03a7e" providerId="ADAL" clId="{5519189B-0EC5-4861-B4C3-D6B26220E160}" dt="2024-02-09T19:09:13.418" v="173" actId="14100"/>
          <ac:picMkLst>
            <pc:docMk/>
            <pc:sldMk cId="407369970" sldId="270"/>
            <ac:picMk id="13" creationId="{00000000-0000-0000-0000-000000000000}"/>
          </ac:picMkLst>
        </pc:picChg>
      </pc:sldChg>
      <pc:sldChg chg="del">
        <pc:chgData name="Beverley Ferguson" userId="4a5d90d7-4d97-43a2-9ddb-522ed5d03a7e" providerId="ADAL" clId="{5519189B-0EC5-4861-B4C3-D6B26220E160}" dt="2024-02-09T18:57:51.035" v="119" actId="47"/>
        <pc:sldMkLst>
          <pc:docMk/>
          <pc:sldMk cId="3165911119" sldId="282"/>
        </pc:sldMkLst>
      </pc:sldChg>
      <pc:sldChg chg="modSp del mod">
        <pc:chgData name="Beverley Ferguson" userId="4a5d90d7-4d97-43a2-9ddb-522ed5d03a7e" providerId="ADAL" clId="{5519189B-0EC5-4861-B4C3-D6B26220E160}" dt="2024-02-09T19:00:40.988" v="121" actId="47"/>
        <pc:sldMkLst>
          <pc:docMk/>
          <pc:sldMk cId="2479594027" sldId="359"/>
        </pc:sldMkLst>
        <pc:picChg chg="mod">
          <ac:chgData name="Beverley Ferguson" userId="4a5d90d7-4d97-43a2-9ddb-522ed5d03a7e" providerId="ADAL" clId="{5519189B-0EC5-4861-B4C3-D6B26220E160}" dt="2024-02-09T18:55:39.098" v="85" actId="14100"/>
          <ac:picMkLst>
            <pc:docMk/>
            <pc:sldMk cId="2479594027" sldId="359"/>
            <ac:picMk id="13" creationId="{00000000-0000-0000-0000-000000000000}"/>
          </ac:picMkLst>
        </pc:picChg>
      </pc:sldChg>
      <pc:sldChg chg="modSp mod modNotesTx">
        <pc:chgData name="Beverley Ferguson" userId="4a5d90d7-4d97-43a2-9ddb-522ed5d03a7e" providerId="ADAL" clId="{5519189B-0EC5-4861-B4C3-D6B26220E160}" dt="2024-02-09T18:54:41.735" v="73" actId="14100"/>
        <pc:sldMkLst>
          <pc:docMk/>
          <pc:sldMk cId="484954311" sldId="372"/>
        </pc:sldMkLst>
        <pc:picChg chg="mod">
          <ac:chgData name="Beverley Ferguson" userId="4a5d90d7-4d97-43a2-9ddb-522ed5d03a7e" providerId="ADAL" clId="{5519189B-0EC5-4861-B4C3-D6B26220E160}" dt="2024-02-09T18:54:41.735" v="73" actId="14100"/>
          <ac:picMkLst>
            <pc:docMk/>
            <pc:sldMk cId="484954311" sldId="372"/>
            <ac:picMk id="13" creationId="{00000000-0000-0000-0000-000000000000}"/>
          </ac:picMkLst>
        </pc:picChg>
      </pc:sldChg>
      <pc:sldChg chg="modSp mod">
        <pc:chgData name="Beverley Ferguson" userId="4a5d90d7-4d97-43a2-9ddb-522ed5d03a7e" providerId="ADAL" clId="{5519189B-0EC5-4861-B4C3-D6B26220E160}" dt="2024-02-09T19:07:24.917" v="167" actId="20577"/>
        <pc:sldMkLst>
          <pc:docMk/>
          <pc:sldMk cId="4084876086" sldId="374"/>
        </pc:sldMkLst>
        <pc:spChg chg="mod">
          <ac:chgData name="Beverley Ferguson" userId="4a5d90d7-4d97-43a2-9ddb-522ed5d03a7e" providerId="ADAL" clId="{5519189B-0EC5-4861-B4C3-D6B26220E160}" dt="2024-02-09T19:07:24.917" v="167" actId="20577"/>
          <ac:spMkLst>
            <pc:docMk/>
            <pc:sldMk cId="4084876086" sldId="374"/>
            <ac:spMk id="2" creationId="{00000000-0000-0000-0000-000000000000}"/>
          </ac:spMkLst>
        </pc:spChg>
        <pc:picChg chg="mod">
          <ac:chgData name="Beverley Ferguson" userId="4a5d90d7-4d97-43a2-9ddb-522ed5d03a7e" providerId="ADAL" clId="{5519189B-0EC5-4861-B4C3-D6B26220E160}" dt="2024-02-09T18:55:49.175" v="87" actId="14100"/>
          <ac:picMkLst>
            <pc:docMk/>
            <pc:sldMk cId="4084876086" sldId="374"/>
            <ac:picMk id="13" creationId="{00000000-0000-0000-0000-000000000000}"/>
          </ac:picMkLst>
        </pc:picChg>
      </pc:sldChg>
      <pc:sldChg chg="modSp mod">
        <pc:chgData name="Beverley Ferguson" userId="4a5d90d7-4d97-43a2-9ddb-522ed5d03a7e" providerId="ADAL" clId="{5519189B-0EC5-4861-B4C3-D6B26220E160}" dt="2024-02-09T18:55:09.790" v="79" actId="14100"/>
        <pc:sldMkLst>
          <pc:docMk/>
          <pc:sldMk cId="139407829" sldId="375"/>
        </pc:sldMkLst>
        <pc:picChg chg="mod">
          <ac:chgData name="Beverley Ferguson" userId="4a5d90d7-4d97-43a2-9ddb-522ed5d03a7e" providerId="ADAL" clId="{5519189B-0EC5-4861-B4C3-D6B26220E160}" dt="2024-02-09T18:55:09.790" v="79" actId="14100"/>
          <ac:picMkLst>
            <pc:docMk/>
            <pc:sldMk cId="139407829" sldId="375"/>
            <ac:picMk id="13" creationId="{00000000-0000-0000-0000-000000000000}"/>
          </ac:picMkLst>
        </pc:picChg>
      </pc:sldChg>
      <pc:sldChg chg="modSp mod">
        <pc:chgData name="Beverley Ferguson" userId="4a5d90d7-4d97-43a2-9ddb-522ed5d03a7e" providerId="ADAL" clId="{5519189B-0EC5-4861-B4C3-D6B26220E160}" dt="2024-02-09T18:54:59.432" v="77" actId="14100"/>
        <pc:sldMkLst>
          <pc:docMk/>
          <pc:sldMk cId="1270041810" sldId="376"/>
        </pc:sldMkLst>
        <pc:spChg chg="mod">
          <ac:chgData name="Beverley Ferguson" userId="4a5d90d7-4d97-43a2-9ddb-522ed5d03a7e" providerId="ADAL" clId="{5519189B-0EC5-4861-B4C3-D6B26220E160}" dt="2024-02-09T18:43:56.896" v="23" actId="14100"/>
          <ac:spMkLst>
            <pc:docMk/>
            <pc:sldMk cId="1270041810" sldId="376"/>
            <ac:spMk id="3" creationId="{00000000-0000-0000-0000-000000000000}"/>
          </ac:spMkLst>
        </pc:spChg>
        <pc:picChg chg="mod">
          <ac:chgData name="Beverley Ferguson" userId="4a5d90d7-4d97-43a2-9ddb-522ed5d03a7e" providerId="ADAL" clId="{5519189B-0EC5-4861-B4C3-D6B26220E160}" dt="2024-02-09T18:54:59.432" v="77" actId="14100"/>
          <ac:picMkLst>
            <pc:docMk/>
            <pc:sldMk cId="1270041810" sldId="376"/>
            <ac:picMk id="13" creationId="{00000000-0000-0000-0000-000000000000}"/>
          </ac:picMkLst>
        </pc:picChg>
      </pc:sldChg>
      <pc:sldChg chg="modSp mod">
        <pc:chgData name="Beverley Ferguson" userId="4a5d90d7-4d97-43a2-9ddb-522ed5d03a7e" providerId="ADAL" clId="{5519189B-0EC5-4861-B4C3-D6B26220E160}" dt="2024-02-09T18:56:00.586" v="89" actId="14100"/>
        <pc:sldMkLst>
          <pc:docMk/>
          <pc:sldMk cId="3640828555" sldId="377"/>
        </pc:sldMkLst>
        <pc:picChg chg="mod">
          <ac:chgData name="Beverley Ferguson" userId="4a5d90d7-4d97-43a2-9ddb-522ed5d03a7e" providerId="ADAL" clId="{5519189B-0EC5-4861-B4C3-D6B26220E160}" dt="2024-02-09T18:56:00.586" v="89" actId="14100"/>
          <ac:picMkLst>
            <pc:docMk/>
            <pc:sldMk cId="3640828555" sldId="377"/>
            <ac:picMk id="13" creationId="{00000000-0000-0000-0000-000000000000}"/>
          </ac:picMkLst>
        </pc:picChg>
      </pc:sldChg>
      <pc:sldChg chg="modSp mod">
        <pc:chgData name="Beverley Ferguson" userId="4a5d90d7-4d97-43a2-9ddb-522ed5d03a7e" providerId="ADAL" clId="{5519189B-0EC5-4861-B4C3-D6B26220E160}" dt="2024-02-09T19:07:45.649" v="169" actId="6549"/>
        <pc:sldMkLst>
          <pc:docMk/>
          <pc:sldMk cId="1239387142" sldId="379"/>
        </pc:sldMkLst>
        <pc:spChg chg="mod">
          <ac:chgData name="Beverley Ferguson" userId="4a5d90d7-4d97-43a2-9ddb-522ed5d03a7e" providerId="ADAL" clId="{5519189B-0EC5-4861-B4C3-D6B26220E160}" dt="2024-02-09T19:07:45.649" v="169" actId="6549"/>
          <ac:spMkLst>
            <pc:docMk/>
            <pc:sldMk cId="1239387142" sldId="379"/>
            <ac:spMk id="3" creationId="{00000000-0000-0000-0000-000000000000}"/>
          </ac:spMkLst>
        </pc:spChg>
        <pc:picChg chg="mod">
          <ac:chgData name="Beverley Ferguson" userId="4a5d90d7-4d97-43a2-9ddb-522ed5d03a7e" providerId="ADAL" clId="{5519189B-0EC5-4861-B4C3-D6B26220E160}" dt="2024-02-09T18:56:14.714" v="91" actId="14100"/>
          <ac:picMkLst>
            <pc:docMk/>
            <pc:sldMk cId="1239387142" sldId="379"/>
            <ac:picMk id="13" creationId="{00000000-0000-0000-0000-000000000000}"/>
          </ac:picMkLst>
        </pc:picChg>
      </pc:sldChg>
      <pc:sldChg chg="del">
        <pc:chgData name="Beverley Ferguson" userId="4a5d90d7-4d97-43a2-9ddb-522ed5d03a7e" providerId="ADAL" clId="{5519189B-0EC5-4861-B4C3-D6B26220E160}" dt="2024-02-09T19:08:06.015" v="170" actId="47"/>
        <pc:sldMkLst>
          <pc:docMk/>
          <pc:sldMk cId="4123990428" sldId="380"/>
        </pc:sldMkLst>
      </pc:sldChg>
      <pc:sldChg chg="modSp mod">
        <pc:chgData name="Beverley Ferguson" userId="4a5d90d7-4d97-43a2-9ddb-522ed5d03a7e" providerId="ADAL" clId="{5519189B-0EC5-4861-B4C3-D6B26220E160}" dt="2024-02-09T18:56:30.416" v="93" actId="14100"/>
        <pc:sldMkLst>
          <pc:docMk/>
          <pc:sldMk cId="4005737505" sldId="381"/>
        </pc:sldMkLst>
        <pc:picChg chg="mod">
          <ac:chgData name="Beverley Ferguson" userId="4a5d90d7-4d97-43a2-9ddb-522ed5d03a7e" providerId="ADAL" clId="{5519189B-0EC5-4861-B4C3-D6B26220E160}" dt="2024-02-09T18:56:30.416" v="93" actId="14100"/>
          <ac:picMkLst>
            <pc:docMk/>
            <pc:sldMk cId="4005737505" sldId="381"/>
            <ac:picMk id="13" creationId="{00000000-0000-0000-0000-000000000000}"/>
          </ac:picMkLst>
        </pc:picChg>
      </pc:sldChg>
      <pc:sldChg chg="del">
        <pc:chgData name="Beverley Ferguson" userId="4a5d90d7-4d97-43a2-9ddb-522ed5d03a7e" providerId="ADAL" clId="{5519189B-0EC5-4861-B4C3-D6B26220E160}" dt="2024-02-09T18:57:49.367" v="118" actId="47"/>
        <pc:sldMkLst>
          <pc:docMk/>
          <pc:sldMk cId="2391411766" sldId="391"/>
        </pc:sldMkLst>
      </pc:sldChg>
      <pc:sldChg chg="modSp mod">
        <pc:chgData name="Beverley Ferguson" userId="4a5d90d7-4d97-43a2-9ddb-522ed5d03a7e" providerId="ADAL" clId="{5519189B-0EC5-4861-B4C3-D6B26220E160}" dt="2024-02-09T18:54:29.770" v="71" actId="14100"/>
        <pc:sldMkLst>
          <pc:docMk/>
          <pc:sldMk cId="608674741" sldId="393"/>
        </pc:sldMkLst>
        <pc:spChg chg="mod">
          <ac:chgData name="Beverley Ferguson" userId="4a5d90d7-4d97-43a2-9ddb-522ed5d03a7e" providerId="ADAL" clId="{5519189B-0EC5-4861-B4C3-D6B26220E160}" dt="2024-02-09T18:42:41.885" v="19" actId="313"/>
          <ac:spMkLst>
            <pc:docMk/>
            <pc:sldMk cId="608674741" sldId="393"/>
            <ac:spMk id="9" creationId="{00000000-0000-0000-0000-000000000000}"/>
          </ac:spMkLst>
        </pc:spChg>
        <pc:picChg chg="mod">
          <ac:chgData name="Beverley Ferguson" userId="4a5d90d7-4d97-43a2-9ddb-522ed5d03a7e" providerId="ADAL" clId="{5519189B-0EC5-4861-B4C3-D6B26220E160}" dt="2024-02-09T18:54:29.770" v="71" actId="14100"/>
          <ac:picMkLst>
            <pc:docMk/>
            <pc:sldMk cId="608674741" sldId="393"/>
            <ac:picMk id="13" creationId="{00000000-0000-0000-0000-000000000000}"/>
          </ac:picMkLst>
        </pc:picChg>
      </pc:sldChg>
      <pc:sldChg chg="addSp delSp modSp mod">
        <pc:chgData name="Beverley Ferguson" userId="4a5d90d7-4d97-43a2-9ddb-522ed5d03a7e" providerId="ADAL" clId="{5519189B-0EC5-4861-B4C3-D6B26220E160}" dt="2024-02-09T19:07:08.777" v="130" actId="1076"/>
        <pc:sldMkLst>
          <pc:docMk/>
          <pc:sldMk cId="3701026052" sldId="395"/>
        </pc:sldMkLst>
        <pc:spChg chg="add del">
          <ac:chgData name="Beverley Ferguson" userId="4a5d90d7-4d97-43a2-9ddb-522ed5d03a7e" providerId="ADAL" clId="{5519189B-0EC5-4861-B4C3-D6B26220E160}" dt="2024-02-09T19:06:52.342" v="123" actId="22"/>
          <ac:spMkLst>
            <pc:docMk/>
            <pc:sldMk cId="3701026052" sldId="395"/>
            <ac:spMk id="6" creationId="{56510B8D-4C9C-347E-2DBE-159E9896CE89}"/>
          </ac:spMkLst>
        </pc:spChg>
        <pc:spChg chg="add mod">
          <ac:chgData name="Beverley Ferguson" userId="4a5d90d7-4d97-43a2-9ddb-522ed5d03a7e" providerId="ADAL" clId="{5519189B-0EC5-4861-B4C3-D6B26220E160}" dt="2024-02-09T19:07:08.777" v="130" actId="1076"/>
          <ac:spMkLst>
            <pc:docMk/>
            <pc:sldMk cId="3701026052" sldId="395"/>
            <ac:spMk id="10" creationId="{27F11EEA-9277-85D3-A8ED-3FEA3F15ED7B}"/>
          </ac:spMkLst>
        </pc:spChg>
        <pc:picChg chg="add mod">
          <ac:chgData name="Beverley Ferguson" userId="4a5d90d7-4d97-43a2-9ddb-522ed5d03a7e" providerId="ADAL" clId="{5519189B-0EC5-4861-B4C3-D6B26220E160}" dt="2024-02-09T18:54:15.550" v="70" actId="1076"/>
          <ac:picMkLst>
            <pc:docMk/>
            <pc:sldMk cId="3701026052" sldId="395"/>
            <ac:picMk id="4" creationId="{EF85BBCE-AF92-6652-29D8-55C55EE80A5B}"/>
          </ac:picMkLst>
        </pc:picChg>
        <pc:picChg chg="mod">
          <ac:chgData name="Beverley Ferguson" userId="4a5d90d7-4d97-43a2-9ddb-522ed5d03a7e" providerId="ADAL" clId="{5519189B-0EC5-4861-B4C3-D6B26220E160}" dt="2024-02-09T18:55:26.398" v="83" actId="14100"/>
          <ac:picMkLst>
            <pc:docMk/>
            <pc:sldMk cId="3701026052" sldId="395"/>
            <ac:picMk id="13" creationId="{00000000-0000-0000-0000-000000000000}"/>
          </ac:picMkLst>
        </pc:picChg>
        <pc:picChg chg="mod">
          <ac:chgData name="Beverley Ferguson" userId="4a5d90d7-4d97-43a2-9ddb-522ed5d03a7e" providerId="ADAL" clId="{5519189B-0EC5-4861-B4C3-D6B26220E160}" dt="2024-02-09T19:07:02.542" v="128" actId="14100"/>
          <ac:picMkLst>
            <pc:docMk/>
            <pc:sldMk cId="3701026052" sldId="395"/>
            <ac:picMk id="26" creationId="{00000000-0000-0000-0000-000000000000}"/>
          </ac:picMkLst>
        </pc:picChg>
        <pc:picChg chg="del">
          <ac:chgData name="Beverley Ferguson" userId="4a5d90d7-4d97-43a2-9ddb-522ed5d03a7e" providerId="ADAL" clId="{5519189B-0EC5-4861-B4C3-D6B26220E160}" dt="2024-02-09T18:53:55.966" v="65" actId="478"/>
          <ac:picMkLst>
            <pc:docMk/>
            <pc:sldMk cId="3701026052" sldId="395"/>
            <ac:picMk id="27" creationId="{00000000-0000-0000-0000-000000000000}"/>
          </ac:picMkLst>
        </pc:picChg>
      </pc:sldChg>
      <pc:sldChg chg="del">
        <pc:chgData name="Beverley Ferguson" userId="4a5d90d7-4d97-43a2-9ddb-522ed5d03a7e" providerId="ADAL" clId="{5519189B-0EC5-4861-B4C3-D6B26220E160}" dt="2024-02-09T18:57:42.311" v="112" actId="47"/>
        <pc:sldMkLst>
          <pc:docMk/>
          <pc:sldMk cId="3115901165" sldId="400"/>
        </pc:sldMkLst>
      </pc:sldChg>
      <pc:sldChg chg="del">
        <pc:chgData name="Beverley Ferguson" userId="4a5d90d7-4d97-43a2-9ddb-522ed5d03a7e" providerId="ADAL" clId="{5519189B-0EC5-4861-B4C3-D6B26220E160}" dt="2024-02-09T18:57:30.702" v="104" actId="47"/>
        <pc:sldMkLst>
          <pc:docMk/>
          <pc:sldMk cId="4140986091" sldId="403"/>
        </pc:sldMkLst>
      </pc:sldChg>
      <pc:sldChg chg="modSp mod">
        <pc:chgData name="Beverley Ferguson" userId="4a5d90d7-4d97-43a2-9ddb-522ed5d03a7e" providerId="ADAL" clId="{5519189B-0EC5-4861-B4C3-D6B26220E160}" dt="2024-02-09T19:10:39.833" v="178" actId="14100"/>
        <pc:sldMkLst>
          <pc:docMk/>
          <pc:sldMk cId="1325303103" sldId="404"/>
        </pc:sldMkLst>
        <pc:picChg chg="mod">
          <ac:chgData name="Beverley Ferguson" userId="4a5d90d7-4d97-43a2-9ddb-522ed5d03a7e" providerId="ADAL" clId="{5519189B-0EC5-4861-B4C3-D6B26220E160}" dt="2024-02-09T19:10:39.833" v="178" actId="14100"/>
          <ac:picMkLst>
            <pc:docMk/>
            <pc:sldMk cId="1325303103" sldId="404"/>
            <ac:picMk id="13" creationId="{00000000-0000-0000-0000-000000000000}"/>
          </ac:picMkLst>
        </pc:picChg>
      </pc:sldChg>
      <pc:sldChg chg="del">
        <pc:chgData name="Beverley Ferguson" userId="4a5d90d7-4d97-43a2-9ddb-522ed5d03a7e" providerId="ADAL" clId="{5519189B-0EC5-4861-B4C3-D6B26220E160}" dt="2024-02-09T18:57:11.413" v="102" actId="47"/>
        <pc:sldMkLst>
          <pc:docMk/>
          <pc:sldMk cId="4029380122" sldId="405"/>
        </pc:sldMkLst>
      </pc:sldChg>
      <pc:sldChg chg="modSp mod">
        <pc:chgData name="Beverley Ferguson" userId="4a5d90d7-4d97-43a2-9ddb-522ed5d03a7e" providerId="ADAL" clId="{5519189B-0EC5-4861-B4C3-D6B26220E160}" dt="2024-02-09T19:11:00.538" v="182" actId="14100"/>
        <pc:sldMkLst>
          <pc:docMk/>
          <pc:sldMk cId="1746865441" sldId="408"/>
        </pc:sldMkLst>
        <pc:picChg chg="mod">
          <ac:chgData name="Beverley Ferguson" userId="4a5d90d7-4d97-43a2-9ddb-522ed5d03a7e" providerId="ADAL" clId="{5519189B-0EC5-4861-B4C3-D6B26220E160}" dt="2024-02-09T19:11:00.538" v="182" actId="14100"/>
          <ac:picMkLst>
            <pc:docMk/>
            <pc:sldMk cId="1746865441" sldId="408"/>
            <ac:picMk id="13" creationId="{00000000-0000-0000-0000-000000000000}"/>
          </ac:picMkLst>
        </pc:picChg>
      </pc:sldChg>
      <pc:sldChg chg="delSp del mod">
        <pc:chgData name="Beverley Ferguson" userId="4a5d90d7-4d97-43a2-9ddb-522ed5d03a7e" providerId="ADAL" clId="{5519189B-0EC5-4861-B4C3-D6B26220E160}" dt="2024-02-09T18:42:01.998" v="10" actId="47"/>
        <pc:sldMkLst>
          <pc:docMk/>
          <pc:sldMk cId="207376770" sldId="409"/>
        </pc:sldMkLst>
        <pc:picChg chg="del">
          <ac:chgData name="Beverley Ferguson" userId="4a5d90d7-4d97-43a2-9ddb-522ed5d03a7e" providerId="ADAL" clId="{5519189B-0EC5-4861-B4C3-D6B26220E160}" dt="2024-02-09T18:41:38.238" v="3" actId="21"/>
          <ac:picMkLst>
            <pc:docMk/>
            <pc:sldMk cId="207376770" sldId="409"/>
            <ac:picMk id="4" creationId="{00000000-0000-0000-0000-000000000000}"/>
          </ac:picMkLst>
        </pc:picChg>
      </pc:sldChg>
      <pc:sldChg chg="del">
        <pc:chgData name="Beverley Ferguson" userId="4a5d90d7-4d97-43a2-9ddb-522ed5d03a7e" providerId="ADAL" clId="{5519189B-0EC5-4861-B4C3-D6B26220E160}" dt="2024-02-09T18:57:33.972" v="105" actId="47"/>
        <pc:sldMkLst>
          <pc:docMk/>
          <pc:sldMk cId="2577007322" sldId="410"/>
        </pc:sldMkLst>
      </pc:sldChg>
      <pc:sldChg chg="del">
        <pc:chgData name="Beverley Ferguson" userId="4a5d90d7-4d97-43a2-9ddb-522ed5d03a7e" providerId="ADAL" clId="{5519189B-0EC5-4861-B4C3-D6B26220E160}" dt="2024-02-09T18:57:36.713" v="107" actId="47"/>
        <pc:sldMkLst>
          <pc:docMk/>
          <pc:sldMk cId="1068803917" sldId="411"/>
        </pc:sldMkLst>
      </pc:sldChg>
      <pc:sldChg chg="del">
        <pc:chgData name="Beverley Ferguson" userId="4a5d90d7-4d97-43a2-9ddb-522ed5d03a7e" providerId="ADAL" clId="{5519189B-0EC5-4861-B4C3-D6B26220E160}" dt="2024-02-09T18:57:37.946" v="108" actId="47"/>
        <pc:sldMkLst>
          <pc:docMk/>
          <pc:sldMk cId="2167568945" sldId="412"/>
        </pc:sldMkLst>
      </pc:sldChg>
      <pc:sldChg chg="del">
        <pc:chgData name="Beverley Ferguson" userId="4a5d90d7-4d97-43a2-9ddb-522ed5d03a7e" providerId="ADAL" clId="{5519189B-0EC5-4861-B4C3-D6B26220E160}" dt="2024-02-09T18:57:44.381" v="113" actId="47"/>
        <pc:sldMkLst>
          <pc:docMk/>
          <pc:sldMk cId="405150521" sldId="413"/>
        </pc:sldMkLst>
      </pc:sldChg>
      <pc:sldChg chg="modSp mod">
        <pc:chgData name="Beverley Ferguson" userId="4a5d90d7-4d97-43a2-9ddb-522ed5d03a7e" providerId="ADAL" clId="{5519189B-0EC5-4861-B4C3-D6B26220E160}" dt="2024-02-09T18:54:50.199" v="75" actId="14100"/>
        <pc:sldMkLst>
          <pc:docMk/>
          <pc:sldMk cId="1610309756" sldId="414"/>
        </pc:sldMkLst>
        <pc:picChg chg="mod">
          <ac:chgData name="Beverley Ferguson" userId="4a5d90d7-4d97-43a2-9ddb-522ed5d03a7e" providerId="ADAL" clId="{5519189B-0EC5-4861-B4C3-D6B26220E160}" dt="2024-02-09T18:54:50.199" v="75" actId="14100"/>
          <ac:picMkLst>
            <pc:docMk/>
            <pc:sldMk cId="1610309756" sldId="414"/>
            <ac:picMk id="13" creationId="{00000000-0000-0000-0000-000000000000}"/>
          </ac:picMkLst>
        </pc:picChg>
      </pc:sldChg>
      <pc:sldChg chg="modSp mod modNotesTx">
        <pc:chgData name="Beverley Ferguson" userId="4a5d90d7-4d97-43a2-9ddb-522ed5d03a7e" providerId="ADAL" clId="{5519189B-0EC5-4861-B4C3-D6B26220E160}" dt="2024-02-09T19:10:19.961" v="176" actId="14100"/>
        <pc:sldMkLst>
          <pc:docMk/>
          <pc:sldMk cId="3099159436" sldId="415"/>
        </pc:sldMkLst>
        <pc:picChg chg="mod">
          <ac:chgData name="Beverley Ferguson" userId="4a5d90d7-4d97-43a2-9ddb-522ed5d03a7e" providerId="ADAL" clId="{5519189B-0EC5-4861-B4C3-D6B26220E160}" dt="2024-02-09T19:10:19.961" v="176" actId="14100"/>
          <ac:picMkLst>
            <pc:docMk/>
            <pc:sldMk cId="3099159436" sldId="415"/>
            <ac:picMk id="13" creationId="{00000000-0000-0000-0000-000000000000}"/>
          </ac:picMkLst>
        </pc:picChg>
      </pc:sldChg>
      <pc:sldChg chg="modSp mod">
        <pc:chgData name="Beverley Ferguson" userId="4a5d90d7-4d97-43a2-9ddb-522ed5d03a7e" providerId="ADAL" clId="{5519189B-0EC5-4861-B4C3-D6B26220E160}" dt="2024-02-09T18:56:37.868" v="95" actId="14100"/>
        <pc:sldMkLst>
          <pc:docMk/>
          <pc:sldMk cId="714369390" sldId="416"/>
        </pc:sldMkLst>
        <pc:picChg chg="mod">
          <ac:chgData name="Beverley Ferguson" userId="4a5d90d7-4d97-43a2-9ddb-522ed5d03a7e" providerId="ADAL" clId="{5519189B-0EC5-4861-B4C3-D6B26220E160}" dt="2024-02-09T18:56:37.868" v="95" actId="14100"/>
          <ac:picMkLst>
            <pc:docMk/>
            <pc:sldMk cId="714369390" sldId="416"/>
            <ac:picMk id="13" creationId="{00000000-0000-0000-0000-000000000000}"/>
          </ac:picMkLst>
        </pc:picChg>
      </pc:sldChg>
      <pc:sldChg chg="del">
        <pc:chgData name="Beverley Ferguson" userId="4a5d90d7-4d97-43a2-9ddb-522ed5d03a7e" providerId="ADAL" clId="{5519189B-0EC5-4861-B4C3-D6B26220E160}" dt="2024-02-09T18:56:42.789" v="96" actId="47"/>
        <pc:sldMkLst>
          <pc:docMk/>
          <pc:sldMk cId="2184874607" sldId="417"/>
        </pc:sldMkLst>
      </pc:sldChg>
      <pc:sldChg chg="del">
        <pc:chgData name="Beverley Ferguson" userId="4a5d90d7-4d97-43a2-9ddb-522ed5d03a7e" providerId="ADAL" clId="{5519189B-0EC5-4861-B4C3-D6B26220E160}" dt="2024-02-09T18:56:48.616" v="97" actId="47"/>
        <pc:sldMkLst>
          <pc:docMk/>
          <pc:sldMk cId="2756519599" sldId="418"/>
        </pc:sldMkLst>
      </pc:sldChg>
      <pc:sldChg chg="del">
        <pc:chgData name="Beverley Ferguson" userId="4a5d90d7-4d97-43a2-9ddb-522ed5d03a7e" providerId="ADAL" clId="{5519189B-0EC5-4861-B4C3-D6B26220E160}" dt="2024-02-09T18:56:51.533" v="98" actId="47"/>
        <pc:sldMkLst>
          <pc:docMk/>
          <pc:sldMk cId="1418927450" sldId="419"/>
        </pc:sldMkLst>
      </pc:sldChg>
      <pc:sldChg chg="del">
        <pc:chgData name="Beverley Ferguson" userId="4a5d90d7-4d97-43a2-9ddb-522ed5d03a7e" providerId="ADAL" clId="{5519189B-0EC5-4861-B4C3-D6B26220E160}" dt="2024-02-09T18:56:54.291" v="99" actId="47"/>
        <pc:sldMkLst>
          <pc:docMk/>
          <pc:sldMk cId="1065974769" sldId="420"/>
        </pc:sldMkLst>
      </pc:sldChg>
      <pc:sldChg chg="del">
        <pc:chgData name="Beverley Ferguson" userId="4a5d90d7-4d97-43a2-9ddb-522ed5d03a7e" providerId="ADAL" clId="{5519189B-0EC5-4861-B4C3-D6B26220E160}" dt="2024-02-09T18:56:56.661" v="100" actId="47"/>
        <pc:sldMkLst>
          <pc:docMk/>
          <pc:sldMk cId="224827376" sldId="421"/>
        </pc:sldMkLst>
      </pc:sldChg>
      <pc:sldChg chg="modSp mod">
        <pc:chgData name="Beverley Ferguson" userId="4a5d90d7-4d97-43a2-9ddb-522ed5d03a7e" providerId="ADAL" clId="{5519189B-0EC5-4861-B4C3-D6B26220E160}" dt="2024-02-09T19:10:51.139" v="180" actId="14100"/>
        <pc:sldMkLst>
          <pc:docMk/>
          <pc:sldMk cId="3098013663" sldId="422"/>
        </pc:sldMkLst>
        <pc:picChg chg="mod">
          <ac:chgData name="Beverley Ferguson" userId="4a5d90d7-4d97-43a2-9ddb-522ed5d03a7e" providerId="ADAL" clId="{5519189B-0EC5-4861-B4C3-D6B26220E160}" dt="2024-02-09T19:10:51.139" v="180" actId="14100"/>
          <ac:picMkLst>
            <pc:docMk/>
            <pc:sldMk cId="3098013663" sldId="422"/>
            <ac:picMk id="13" creationId="{00000000-0000-0000-0000-000000000000}"/>
          </ac:picMkLst>
        </pc:picChg>
      </pc:sldChg>
      <pc:sldChg chg="del">
        <pc:chgData name="Beverley Ferguson" userId="4a5d90d7-4d97-43a2-9ddb-522ed5d03a7e" providerId="ADAL" clId="{5519189B-0EC5-4861-B4C3-D6B26220E160}" dt="2024-02-09T18:57:39.082" v="109" actId="47"/>
        <pc:sldMkLst>
          <pc:docMk/>
          <pc:sldMk cId="1770755254" sldId="423"/>
        </pc:sldMkLst>
      </pc:sldChg>
      <pc:sldChg chg="del">
        <pc:chgData name="Beverley Ferguson" userId="4a5d90d7-4d97-43a2-9ddb-522ed5d03a7e" providerId="ADAL" clId="{5519189B-0EC5-4861-B4C3-D6B26220E160}" dt="2024-02-09T18:57:40.114" v="110" actId="47"/>
        <pc:sldMkLst>
          <pc:docMk/>
          <pc:sldMk cId="1050843575" sldId="424"/>
        </pc:sldMkLst>
      </pc:sldChg>
      <pc:sldChg chg="del">
        <pc:chgData name="Beverley Ferguson" userId="4a5d90d7-4d97-43a2-9ddb-522ed5d03a7e" providerId="ADAL" clId="{5519189B-0EC5-4861-B4C3-D6B26220E160}" dt="2024-02-09T18:57:41.115" v="111" actId="47"/>
        <pc:sldMkLst>
          <pc:docMk/>
          <pc:sldMk cId="2811482912" sldId="425"/>
        </pc:sldMkLst>
      </pc:sldChg>
      <pc:sldChg chg="del">
        <pc:chgData name="Beverley Ferguson" userId="4a5d90d7-4d97-43a2-9ddb-522ed5d03a7e" providerId="ADAL" clId="{5519189B-0EC5-4861-B4C3-D6B26220E160}" dt="2024-02-09T18:56:58.153" v="101" actId="47"/>
        <pc:sldMkLst>
          <pc:docMk/>
          <pc:sldMk cId="3901585549" sldId="426"/>
        </pc:sldMkLst>
      </pc:sldChg>
      <pc:sldChg chg="del">
        <pc:chgData name="Beverley Ferguson" userId="4a5d90d7-4d97-43a2-9ddb-522ed5d03a7e" providerId="ADAL" clId="{5519189B-0EC5-4861-B4C3-D6B26220E160}" dt="2024-02-09T18:57:45.368" v="114" actId="47"/>
        <pc:sldMkLst>
          <pc:docMk/>
          <pc:sldMk cId="211444493" sldId="427"/>
        </pc:sldMkLst>
      </pc:sldChg>
      <pc:sldChg chg="del">
        <pc:chgData name="Beverley Ferguson" userId="4a5d90d7-4d97-43a2-9ddb-522ed5d03a7e" providerId="ADAL" clId="{5519189B-0EC5-4861-B4C3-D6B26220E160}" dt="2024-02-09T18:57:47.083" v="116" actId="47"/>
        <pc:sldMkLst>
          <pc:docMk/>
          <pc:sldMk cId="1080155892" sldId="428"/>
        </pc:sldMkLst>
      </pc:sldChg>
      <pc:sldChg chg="del">
        <pc:chgData name="Beverley Ferguson" userId="4a5d90d7-4d97-43a2-9ddb-522ed5d03a7e" providerId="ADAL" clId="{5519189B-0EC5-4861-B4C3-D6B26220E160}" dt="2024-02-09T18:57:47.962" v="117" actId="47"/>
        <pc:sldMkLst>
          <pc:docMk/>
          <pc:sldMk cId="2767307077" sldId="429"/>
        </pc:sldMkLst>
      </pc:sldChg>
      <pc:sldChg chg="modSp mod">
        <pc:chgData name="Beverley Ferguson" userId="4a5d90d7-4d97-43a2-9ddb-522ed5d03a7e" providerId="ADAL" clId="{5519189B-0EC5-4861-B4C3-D6B26220E160}" dt="2024-02-09T18:55:19.318" v="81" actId="14100"/>
        <pc:sldMkLst>
          <pc:docMk/>
          <pc:sldMk cId="2731921449" sldId="430"/>
        </pc:sldMkLst>
        <pc:picChg chg="mod">
          <ac:chgData name="Beverley Ferguson" userId="4a5d90d7-4d97-43a2-9ddb-522ed5d03a7e" providerId="ADAL" clId="{5519189B-0EC5-4861-B4C3-D6B26220E160}" dt="2024-02-09T18:55:19.318" v="81" actId="14100"/>
          <ac:picMkLst>
            <pc:docMk/>
            <pc:sldMk cId="2731921449" sldId="430"/>
            <ac:picMk id="13" creationId="{00000000-0000-0000-0000-000000000000}"/>
          </ac:picMkLst>
        </pc:picChg>
      </pc:sldChg>
      <pc:sldChg chg="del">
        <pc:chgData name="Beverley Ferguson" userId="4a5d90d7-4d97-43a2-9ddb-522ed5d03a7e" providerId="ADAL" clId="{5519189B-0EC5-4861-B4C3-D6B26220E160}" dt="2024-02-09T18:57:29.522" v="103" actId="47"/>
        <pc:sldMkLst>
          <pc:docMk/>
          <pc:sldMk cId="457737780" sldId="431"/>
        </pc:sldMkLst>
      </pc:sldChg>
      <pc:sldChg chg="del">
        <pc:chgData name="Beverley Ferguson" userId="4a5d90d7-4d97-43a2-9ddb-522ed5d03a7e" providerId="ADAL" clId="{5519189B-0EC5-4861-B4C3-D6B26220E160}" dt="2024-02-09T18:57:35.664" v="106" actId="47"/>
        <pc:sldMkLst>
          <pc:docMk/>
          <pc:sldMk cId="105589577" sldId="432"/>
        </pc:sldMkLst>
      </pc:sldChg>
      <pc:sldChg chg="del">
        <pc:chgData name="Beverley Ferguson" userId="4a5d90d7-4d97-43a2-9ddb-522ed5d03a7e" providerId="ADAL" clId="{5519189B-0EC5-4861-B4C3-D6B26220E160}" dt="2024-02-09T18:57:46.292" v="115" actId="47"/>
        <pc:sldMkLst>
          <pc:docMk/>
          <pc:sldMk cId="2275453861" sldId="433"/>
        </pc:sldMkLst>
      </pc:sldChg>
    </pc:docChg>
  </pc:docChgLst>
  <pc:docChgLst>
    <pc:chgData name="Jeremy Stevenson" userId="b951fcdf-47d4-42da-bf6c-f08c041864bc" providerId="ADAL" clId="{A953C164-38DF-4FBD-9655-FFF60F1EB7D0}"/>
    <pc:docChg chg="custSel modSld">
      <pc:chgData name="Jeremy Stevenson" userId="b951fcdf-47d4-42da-bf6c-f08c041864bc" providerId="ADAL" clId="{A953C164-38DF-4FBD-9655-FFF60F1EB7D0}" dt="2024-03-11T08:51:49.138" v="134" actId="962"/>
      <pc:docMkLst>
        <pc:docMk/>
      </pc:docMkLst>
      <pc:sldChg chg="modSp mod">
        <pc:chgData name="Jeremy Stevenson" userId="b951fcdf-47d4-42da-bf6c-f08c041864bc" providerId="ADAL" clId="{A953C164-38DF-4FBD-9655-FFF60F1EB7D0}" dt="2024-03-11T08:50:11.638" v="114" actId="13244"/>
        <pc:sldMkLst>
          <pc:docMk/>
          <pc:sldMk cId="1717420105" sldId="264"/>
        </pc:sldMkLst>
        <pc:spChg chg="mod">
          <ac:chgData name="Jeremy Stevenson" userId="b951fcdf-47d4-42da-bf6c-f08c041864bc" providerId="ADAL" clId="{A953C164-38DF-4FBD-9655-FFF60F1EB7D0}" dt="2024-03-11T08:49:59.615" v="113" actId="13244"/>
          <ac:spMkLst>
            <pc:docMk/>
            <pc:sldMk cId="1717420105" sldId="264"/>
            <ac:spMk id="10" creationId="{00000000-0000-0000-0000-000000000000}"/>
          </ac:spMkLst>
        </pc:spChg>
        <pc:picChg chg="mod">
          <ac:chgData name="Jeremy Stevenson" userId="b951fcdf-47d4-42da-bf6c-f08c041864bc" providerId="ADAL" clId="{A953C164-38DF-4FBD-9655-FFF60F1EB7D0}" dt="2024-03-11T08:50:11.638" v="114" actId="13244"/>
          <ac:picMkLst>
            <pc:docMk/>
            <pc:sldMk cId="1717420105" sldId="264"/>
            <ac:picMk id="3" creationId="{47DC061C-8FD8-6F58-F82A-EE92AD4734BF}"/>
          </ac:picMkLst>
        </pc:picChg>
        <pc:picChg chg="mod">
          <ac:chgData name="Jeremy Stevenson" userId="b951fcdf-47d4-42da-bf6c-f08c041864bc" providerId="ADAL" clId="{A953C164-38DF-4FBD-9655-FFF60F1EB7D0}" dt="2024-03-11T08:45:59.786" v="57" actId="962"/>
          <ac:picMkLst>
            <pc:docMk/>
            <pc:sldMk cId="1717420105" sldId="264"/>
            <ac:picMk id="5" creationId="{00000000-0000-0000-0000-000000000000}"/>
          </ac:picMkLst>
        </pc:picChg>
        <pc:picChg chg="mod">
          <ac:chgData name="Jeremy Stevenson" userId="b951fcdf-47d4-42da-bf6c-f08c041864bc" providerId="ADAL" clId="{A953C164-38DF-4FBD-9655-FFF60F1EB7D0}" dt="2024-03-11T08:45:41.389" v="0" actId="962"/>
          <ac:picMkLst>
            <pc:docMk/>
            <pc:sldMk cId="1717420105" sldId="264"/>
            <ac:picMk id="9" creationId="{00000000-0000-0000-0000-000000000000}"/>
          </ac:picMkLst>
        </pc:picChg>
      </pc:sldChg>
      <pc:sldChg chg="delSp modSp mod">
        <pc:chgData name="Jeremy Stevenson" userId="b951fcdf-47d4-42da-bf6c-f08c041864bc" providerId="ADAL" clId="{A953C164-38DF-4FBD-9655-FFF60F1EB7D0}" dt="2024-03-11T08:50:21.271" v="115" actId="13244"/>
        <pc:sldMkLst>
          <pc:docMk/>
          <pc:sldMk cId="407369970" sldId="270"/>
        </pc:sldMkLst>
        <pc:spChg chg="mod">
          <ac:chgData name="Jeremy Stevenson" userId="b951fcdf-47d4-42da-bf6c-f08c041864bc" providerId="ADAL" clId="{A953C164-38DF-4FBD-9655-FFF60F1EB7D0}" dt="2024-03-11T08:50:21.271" v="115" actId="13244"/>
          <ac:spMkLst>
            <pc:docMk/>
            <pc:sldMk cId="407369970" sldId="270"/>
            <ac:spMk id="2" creationId="{00000000-0000-0000-0000-000000000000}"/>
          </ac:spMkLst>
        </pc:spChg>
        <pc:spChg chg="mod">
          <ac:chgData name="Jeremy Stevenson" userId="b951fcdf-47d4-42da-bf6c-f08c041864bc" providerId="ADAL" clId="{A953C164-38DF-4FBD-9655-FFF60F1EB7D0}" dt="2024-03-11T08:47:26.039" v="75" actId="962"/>
          <ac:spMkLst>
            <pc:docMk/>
            <pc:sldMk cId="407369970" sldId="270"/>
            <ac:spMk id="8" creationId="{00000000-0000-0000-0000-000000000000}"/>
          </ac:spMkLst>
        </pc:spChg>
        <pc:spChg chg="del">
          <ac:chgData name="Jeremy Stevenson" userId="b951fcdf-47d4-42da-bf6c-f08c041864bc" providerId="ADAL" clId="{A953C164-38DF-4FBD-9655-FFF60F1EB7D0}" dt="2024-03-11T08:47:37.537" v="77" actId="478"/>
          <ac:spMkLst>
            <pc:docMk/>
            <pc:sldMk cId="407369970" sldId="270"/>
            <ac:spMk id="1031" creationId="{00000000-0000-0000-0000-000000000000}"/>
          </ac:spMkLst>
        </pc:spChg>
        <pc:graphicFrameChg chg="mod">
          <ac:chgData name="Jeremy Stevenson" userId="b951fcdf-47d4-42da-bf6c-f08c041864bc" providerId="ADAL" clId="{A953C164-38DF-4FBD-9655-FFF60F1EB7D0}" dt="2024-03-11T08:47:43.928" v="78" actId="962"/>
          <ac:graphicFrameMkLst>
            <pc:docMk/>
            <pc:sldMk cId="407369970" sldId="270"/>
            <ac:graphicFrameMk id="4" creationId="{4667E2CF-9BFC-62B6-6222-B1594688593F}"/>
          </ac:graphicFrameMkLst>
        </pc:graphicFrameChg>
        <pc:picChg chg="mod">
          <ac:chgData name="Jeremy Stevenson" userId="b951fcdf-47d4-42da-bf6c-f08c041864bc" providerId="ADAL" clId="{A953C164-38DF-4FBD-9655-FFF60F1EB7D0}" dt="2024-03-11T08:47:31.096" v="76" actId="962"/>
          <ac:picMkLst>
            <pc:docMk/>
            <pc:sldMk cId="407369970" sldId="270"/>
            <ac:picMk id="13" creationId="{00000000-0000-0000-0000-000000000000}"/>
          </ac:picMkLst>
        </pc:picChg>
      </pc:sldChg>
      <pc:sldChg chg="delSp modSp mod">
        <pc:chgData name="Jeremy Stevenson" userId="b951fcdf-47d4-42da-bf6c-f08c041864bc" providerId="ADAL" clId="{A953C164-38DF-4FBD-9655-FFF60F1EB7D0}" dt="2024-03-11T08:46:37.124" v="64" actId="478"/>
        <pc:sldMkLst>
          <pc:docMk/>
          <pc:sldMk cId="484954311" sldId="372"/>
        </pc:sldMkLst>
        <pc:spChg chg="mod">
          <ac:chgData name="Jeremy Stevenson" userId="b951fcdf-47d4-42da-bf6c-f08c041864bc" providerId="ADAL" clId="{A953C164-38DF-4FBD-9655-FFF60F1EB7D0}" dt="2024-03-11T08:46:28.310" v="62" actId="962"/>
          <ac:spMkLst>
            <pc:docMk/>
            <pc:sldMk cId="484954311" sldId="372"/>
            <ac:spMk id="8" creationId="{00000000-0000-0000-0000-000000000000}"/>
          </ac:spMkLst>
        </pc:spChg>
        <pc:spChg chg="del">
          <ac:chgData name="Jeremy Stevenson" userId="b951fcdf-47d4-42da-bf6c-f08c041864bc" providerId="ADAL" clId="{A953C164-38DF-4FBD-9655-FFF60F1EB7D0}" dt="2024-03-11T08:46:37.124" v="64" actId="478"/>
          <ac:spMkLst>
            <pc:docMk/>
            <pc:sldMk cId="484954311" sldId="372"/>
            <ac:spMk id="1031" creationId="{00000000-0000-0000-0000-000000000000}"/>
          </ac:spMkLst>
        </pc:spChg>
        <pc:picChg chg="mod">
          <ac:chgData name="Jeremy Stevenson" userId="b951fcdf-47d4-42da-bf6c-f08c041864bc" providerId="ADAL" clId="{A953C164-38DF-4FBD-9655-FFF60F1EB7D0}" dt="2024-03-11T08:46:32.155" v="63" actId="962"/>
          <ac:picMkLst>
            <pc:docMk/>
            <pc:sldMk cId="484954311" sldId="372"/>
            <ac:picMk id="13" creationId="{00000000-0000-0000-0000-000000000000}"/>
          </ac:picMkLst>
        </pc:picChg>
      </pc:sldChg>
      <pc:sldChg chg="delSp modSp mod">
        <pc:chgData name="Jeremy Stevenson" userId="b951fcdf-47d4-42da-bf6c-f08c041864bc" providerId="ADAL" clId="{A953C164-38DF-4FBD-9655-FFF60F1EB7D0}" dt="2024-03-11T08:48:37.907" v="91" actId="962"/>
        <pc:sldMkLst>
          <pc:docMk/>
          <pc:sldMk cId="4084876086" sldId="374"/>
        </pc:sldMkLst>
        <pc:spChg chg="mod">
          <ac:chgData name="Jeremy Stevenson" userId="b951fcdf-47d4-42da-bf6c-f08c041864bc" providerId="ADAL" clId="{A953C164-38DF-4FBD-9655-FFF60F1EB7D0}" dt="2024-03-11T08:48:34.208" v="90" actId="962"/>
          <ac:spMkLst>
            <pc:docMk/>
            <pc:sldMk cId="4084876086" sldId="374"/>
            <ac:spMk id="8" creationId="{00000000-0000-0000-0000-000000000000}"/>
          </ac:spMkLst>
        </pc:spChg>
        <pc:spChg chg="del">
          <ac:chgData name="Jeremy Stevenson" userId="b951fcdf-47d4-42da-bf6c-f08c041864bc" providerId="ADAL" clId="{A953C164-38DF-4FBD-9655-FFF60F1EB7D0}" dt="2024-03-11T08:48:21.571" v="88" actId="478"/>
          <ac:spMkLst>
            <pc:docMk/>
            <pc:sldMk cId="4084876086" sldId="374"/>
            <ac:spMk id="1031" creationId="{00000000-0000-0000-0000-000000000000}"/>
          </ac:spMkLst>
        </pc:spChg>
        <pc:picChg chg="mod">
          <ac:chgData name="Jeremy Stevenson" userId="b951fcdf-47d4-42da-bf6c-f08c041864bc" providerId="ADAL" clId="{A953C164-38DF-4FBD-9655-FFF60F1EB7D0}" dt="2024-03-11T08:48:37.907" v="91" actId="962"/>
          <ac:picMkLst>
            <pc:docMk/>
            <pc:sldMk cId="4084876086" sldId="374"/>
            <ac:picMk id="13" creationId="{00000000-0000-0000-0000-000000000000}"/>
          </ac:picMkLst>
        </pc:picChg>
      </pc:sldChg>
      <pc:sldChg chg="delSp modSp mod">
        <pc:chgData name="Jeremy Stevenson" userId="b951fcdf-47d4-42da-bf6c-f08c041864bc" providerId="ADAL" clId="{A953C164-38DF-4FBD-9655-FFF60F1EB7D0}" dt="2024-03-11T08:48:09.483" v="85" actId="962"/>
        <pc:sldMkLst>
          <pc:docMk/>
          <pc:sldMk cId="139407829" sldId="375"/>
        </pc:sldMkLst>
        <pc:spChg chg="mod">
          <ac:chgData name="Jeremy Stevenson" userId="b951fcdf-47d4-42da-bf6c-f08c041864bc" providerId="ADAL" clId="{A953C164-38DF-4FBD-9655-FFF60F1EB7D0}" dt="2024-03-11T08:47:47.504" v="79" actId="962"/>
          <ac:spMkLst>
            <pc:docMk/>
            <pc:sldMk cId="139407829" sldId="375"/>
            <ac:spMk id="8" creationId="{00000000-0000-0000-0000-000000000000}"/>
          </ac:spMkLst>
        </pc:spChg>
        <pc:spChg chg="del">
          <ac:chgData name="Jeremy Stevenson" userId="b951fcdf-47d4-42da-bf6c-f08c041864bc" providerId="ADAL" clId="{A953C164-38DF-4FBD-9655-FFF60F1EB7D0}" dt="2024-03-11T08:47:55.953" v="81" actId="478"/>
          <ac:spMkLst>
            <pc:docMk/>
            <pc:sldMk cId="139407829" sldId="375"/>
            <ac:spMk id="1031" creationId="{00000000-0000-0000-0000-000000000000}"/>
          </ac:spMkLst>
        </pc:spChg>
        <pc:picChg chg="mod">
          <ac:chgData name="Jeremy Stevenson" userId="b951fcdf-47d4-42da-bf6c-f08c041864bc" providerId="ADAL" clId="{A953C164-38DF-4FBD-9655-FFF60F1EB7D0}" dt="2024-03-11T08:47:51.089" v="80" actId="962"/>
          <ac:picMkLst>
            <pc:docMk/>
            <pc:sldMk cId="139407829" sldId="375"/>
            <ac:picMk id="13" creationId="{00000000-0000-0000-0000-000000000000}"/>
          </ac:picMkLst>
        </pc:picChg>
        <pc:picChg chg="mod">
          <ac:chgData name="Jeremy Stevenson" userId="b951fcdf-47d4-42da-bf6c-f08c041864bc" providerId="ADAL" clId="{A953C164-38DF-4FBD-9655-FFF60F1EB7D0}" dt="2024-03-11T08:47:59.647" v="82" actId="962"/>
          <ac:picMkLst>
            <pc:docMk/>
            <pc:sldMk cId="139407829" sldId="375"/>
            <ac:picMk id="16" creationId="{00000000-0000-0000-0000-000000000000}"/>
          </ac:picMkLst>
        </pc:picChg>
        <pc:picChg chg="mod">
          <ac:chgData name="Jeremy Stevenson" userId="b951fcdf-47d4-42da-bf6c-f08c041864bc" providerId="ADAL" clId="{A953C164-38DF-4FBD-9655-FFF60F1EB7D0}" dt="2024-03-11T08:48:02.602" v="83" actId="962"/>
          <ac:picMkLst>
            <pc:docMk/>
            <pc:sldMk cId="139407829" sldId="375"/>
            <ac:picMk id="19" creationId="{00000000-0000-0000-0000-000000000000}"/>
          </ac:picMkLst>
        </pc:picChg>
        <pc:picChg chg="mod">
          <ac:chgData name="Jeremy Stevenson" userId="b951fcdf-47d4-42da-bf6c-f08c041864bc" providerId="ADAL" clId="{A953C164-38DF-4FBD-9655-FFF60F1EB7D0}" dt="2024-03-11T08:48:06.324" v="84" actId="962"/>
          <ac:picMkLst>
            <pc:docMk/>
            <pc:sldMk cId="139407829" sldId="375"/>
            <ac:picMk id="20" creationId="{00000000-0000-0000-0000-000000000000}"/>
          </ac:picMkLst>
        </pc:picChg>
        <pc:picChg chg="mod">
          <ac:chgData name="Jeremy Stevenson" userId="b951fcdf-47d4-42da-bf6c-f08c041864bc" providerId="ADAL" clId="{A953C164-38DF-4FBD-9655-FFF60F1EB7D0}" dt="2024-03-11T08:48:09.483" v="85" actId="962"/>
          <ac:picMkLst>
            <pc:docMk/>
            <pc:sldMk cId="139407829" sldId="375"/>
            <ac:picMk id="22" creationId="{00000000-0000-0000-0000-000000000000}"/>
          </ac:picMkLst>
        </pc:picChg>
      </pc:sldChg>
      <pc:sldChg chg="delSp modSp mod">
        <pc:chgData name="Jeremy Stevenson" userId="b951fcdf-47d4-42da-bf6c-f08c041864bc" providerId="ADAL" clId="{A953C164-38DF-4FBD-9655-FFF60F1EB7D0}" dt="2024-03-11T08:47:22.756" v="74" actId="962"/>
        <pc:sldMkLst>
          <pc:docMk/>
          <pc:sldMk cId="1270041810" sldId="376"/>
        </pc:sldMkLst>
        <pc:spChg chg="mod">
          <ac:chgData name="Jeremy Stevenson" userId="b951fcdf-47d4-42da-bf6c-f08c041864bc" providerId="ADAL" clId="{A953C164-38DF-4FBD-9655-FFF60F1EB7D0}" dt="2024-03-11T08:47:09.380" v="71" actId="962"/>
          <ac:spMkLst>
            <pc:docMk/>
            <pc:sldMk cId="1270041810" sldId="376"/>
            <ac:spMk id="8" creationId="{00000000-0000-0000-0000-000000000000}"/>
          </ac:spMkLst>
        </pc:spChg>
        <pc:spChg chg="del">
          <ac:chgData name="Jeremy Stevenson" userId="b951fcdf-47d4-42da-bf6c-f08c041864bc" providerId="ADAL" clId="{A953C164-38DF-4FBD-9655-FFF60F1EB7D0}" dt="2024-03-11T08:47:19.415" v="73" actId="478"/>
          <ac:spMkLst>
            <pc:docMk/>
            <pc:sldMk cId="1270041810" sldId="376"/>
            <ac:spMk id="1031" creationId="{00000000-0000-0000-0000-000000000000}"/>
          </ac:spMkLst>
        </pc:spChg>
        <pc:picChg chg="mod">
          <ac:chgData name="Jeremy Stevenson" userId="b951fcdf-47d4-42da-bf6c-f08c041864bc" providerId="ADAL" clId="{A953C164-38DF-4FBD-9655-FFF60F1EB7D0}" dt="2024-03-11T08:47:22.756" v="74" actId="962"/>
          <ac:picMkLst>
            <pc:docMk/>
            <pc:sldMk cId="1270041810" sldId="376"/>
            <ac:picMk id="9" creationId="{00000000-0000-0000-0000-000000000000}"/>
          </ac:picMkLst>
        </pc:picChg>
        <pc:picChg chg="mod">
          <ac:chgData name="Jeremy Stevenson" userId="b951fcdf-47d4-42da-bf6c-f08c041864bc" providerId="ADAL" clId="{A953C164-38DF-4FBD-9655-FFF60F1EB7D0}" dt="2024-03-11T08:47:13.587" v="72" actId="962"/>
          <ac:picMkLst>
            <pc:docMk/>
            <pc:sldMk cId="1270041810" sldId="376"/>
            <ac:picMk id="13" creationId="{00000000-0000-0000-0000-000000000000}"/>
          </ac:picMkLst>
        </pc:picChg>
      </pc:sldChg>
      <pc:sldChg chg="modSp mod">
        <pc:chgData name="Jeremy Stevenson" userId="b951fcdf-47d4-42da-bf6c-f08c041864bc" providerId="ADAL" clId="{A953C164-38DF-4FBD-9655-FFF60F1EB7D0}" dt="2024-03-11T08:48:47.751" v="94" actId="962"/>
        <pc:sldMkLst>
          <pc:docMk/>
          <pc:sldMk cId="3640828555" sldId="377"/>
        </pc:sldMkLst>
        <pc:spChg chg="mod">
          <ac:chgData name="Jeremy Stevenson" userId="b951fcdf-47d4-42da-bf6c-f08c041864bc" providerId="ADAL" clId="{A953C164-38DF-4FBD-9655-FFF60F1EB7D0}" dt="2024-03-11T08:48:41.008" v="92" actId="962"/>
          <ac:spMkLst>
            <pc:docMk/>
            <pc:sldMk cId="3640828555" sldId="377"/>
            <ac:spMk id="8" creationId="{00000000-0000-0000-0000-000000000000}"/>
          </ac:spMkLst>
        </pc:spChg>
        <pc:picChg chg="mod">
          <ac:chgData name="Jeremy Stevenson" userId="b951fcdf-47d4-42da-bf6c-f08c041864bc" providerId="ADAL" clId="{A953C164-38DF-4FBD-9655-FFF60F1EB7D0}" dt="2024-03-11T08:48:47.751" v="94" actId="962"/>
          <ac:picMkLst>
            <pc:docMk/>
            <pc:sldMk cId="3640828555" sldId="377"/>
            <ac:picMk id="5" creationId="{00000000-0000-0000-0000-000000000000}"/>
          </ac:picMkLst>
        </pc:picChg>
        <pc:picChg chg="mod">
          <ac:chgData name="Jeremy Stevenson" userId="b951fcdf-47d4-42da-bf6c-f08c041864bc" providerId="ADAL" clId="{A953C164-38DF-4FBD-9655-FFF60F1EB7D0}" dt="2024-03-11T08:48:43.749" v="93" actId="962"/>
          <ac:picMkLst>
            <pc:docMk/>
            <pc:sldMk cId="3640828555" sldId="377"/>
            <ac:picMk id="13" creationId="{00000000-0000-0000-0000-000000000000}"/>
          </ac:picMkLst>
        </pc:picChg>
      </pc:sldChg>
      <pc:sldChg chg="modSp mod">
        <pc:chgData name="Jeremy Stevenson" userId="b951fcdf-47d4-42da-bf6c-f08c041864bc" providerId="ADAL" clId="{A953C164-38DF-4FBD-9655-FFF60F1EB7D0}" dt="2024-03-11T08:48:52.972" v="96" actId="962"/>
        <pc:sldMkLst>
          <pc:docMk/>
          <pc:sldMk cId="1239387142" sldId="379"/>
        </pc:sldMkLst>
        <pc:spChg chg="mod">
          <ac:chgData name="Jeremy Stevenson" userId="b951fcdf-47d4-42da-bf6c-f08c041864bc" providerId="ADAL" clId="{A953C164-38DF-4FBD-9655-FFF60F1EB7D0}" dt="2024-03-11T08:48:50.796" v="95" actId="962"/>
          <ac:spMkLst>
            <pc:docMk/>
            <pc:sldMk cId="1239387142" sldId="379"/>
            <ac:spMk id="8" creationId="{00000000-0000-0000-0000-000000000000}"/>
          </ac:spMkLst>
        </pc:spChg>
        <pc:picChg chg="mod">
          <ac:chgData name="Jeremy Stevenson" userId="b951fcdf-47d4-42da-bf6c-f08c041864bc" providerId="ADAL" clId="{A953C164-38DF-4FBD-9655-FFF60F1EB7D0}" dt="2024-03-11T08:48:52.972" v="96" actId="962"/>
          <ac:picMkLst>
            <pc:docMk/>
            <pc:sldMk cId="1239387142" sldId="379"/>
            <ac:picMk id="13" creationId="{00000000-0000-0000-0000-000000000000}"/>
          </ac:picMkLst>
        </pc:picChg>
      </pc:sldChg>
      <pc:sldChg chg="modSp mod">
        <pc:chgData name="Jeremy Stevenson" userId="b951fcdf-47d4-42da-bf6c-f08c041864bc" providerId="ADAL" clId="{A953C164-38DF-4FBD-9655-FFF60F1EB7D0}" dt="2024-03-11T08:49:10.933" v="102" actId="962"/>
        <pc:sldMkLst>
          <pc:docMk/>
          <pc:sldMk cId="4005737505" sldId="381"/>
        </pc:sldMkLst>
        <pc:spChg chg="mod">
          <ac:chgData name="Jeremy Stevenson" userId="b951fcdf-47d4-42da-bf6c-f08c041864bc" providerId="ADAL" clId="{A953C164-38DF-4FBD-9655-FFF60F1EB7D0}" dt="2024-03-11T08:49:06.042" v="100" actId="962"/>
          <ac:spMkLst>
            <pc:docMk/>
            <pc:sldMk cId="4005737505" sldId="381"/>
            <ac:spMk id="8" creationId="{00000000-0000-0000-0000-000000000000}"/>
          </ac:spMkLst>
        </pc:spChg>
        <pc:picChg chg="mod">
          <ac:chgData name="Jeremy Stevenson" userId="b951fcdf-47d4-42da-bf6c-f08c041864bc" providerId="ADAL" clId="{A953C164-38DF-4FBD-9655-FFF60F1EB7D0}" dt="2024-03-11T08:49:10.933" v="102" actId="962"/>
          <ac:picMkLst>
            <pc:docMk/>
            <pc:sldMk cId="4005737505" sldId="381"/>
            <ac:picMk id="4" creationId="{00000000-0000-0000-0000-000000000000}"/>
          </ac:picMkLst>
        </pc:picChg>
        <pc:picChg chg="mod">
          <ac:chgData name="Jeremy Stevenson" userId="b951fcdf-47d4-42da-bf6c-f08c041864bc" providerId="ADAL" clId="{A953C164-38DF-4FBD-9655-FFF60F1EB7D0}" dt="2024-03-11T08:49:08.173" v="101" actId="962"/>
          <ac:picMkLst>
            <pc:docMk/>
            <pc:sldMk cId="4005737505" sldId="381"/>
            <ac:picMk id="13" creationId="{00000000-0000-0000-0000-000000000000}"/>
          </ac:picMkLst>
        </pc:picChg>
      </pc:sldChg>
      <pc:sldChg chg="delSp modSp mod">
        <pc:chgData name="Jeremy Stevenson" userId="b951fcdf-47d4-42da-bf6c-f08c041864bc" providerId="ADAL" clId="{A953C164-38DF-4FBD-9655-FFF60F1EB7D0}" dt="2024-03-11T08:46:21.893" v="61" actId="478"/>
        <pc:sldMkLst>
          <pc:docMk/>
          <pc:sldMk cId="608674741" sldId="393"/>
        </pc:sldMkLst>
        <pc:spChg chg="mod">
          <ac:chgData name="Jeremy Stevenson" userId="b951fcdf-47d4-42da-bf6c-f08c041864bc" providerId="ADAL" clId="{A953C164-38DF-4FBD-9655-FFF60F1EB7D0}" dt="2024-03-11T08:46:13.277" v="59" actId="962"/>
          <ac:spMkLst>
            <pc:docMk/>
            <pc:sldMk cId="608674741" sldId="393"/>
            <ac:spMk id="8" creationId="{00000000-0000-0000-0000-000000000000}"/>
          </ac:spMkLst>
        </pc:spChg>
        <pc:spChg chg="del">
          <ac:chgData name="Jeremy Stevenson" userId="b951fcdf-47d4-42da-bf6c-f08c041864bc" providerId="ADAL" clId="{A953C164-38DF-4FBD-9655-FFF60F1EB7D0}" dt="2024-03-11T08:46:21.893" v="61" actId="478"/>
          <ac:spMkLst>
            <pc:docMk/>
            <pc:sldMk cId="608674741" sldId="393"/>
            <ac:spMk id="1031" creationId="{00000000-0000-0000-0000-000000000000}"/>
          </ac:spMkLst>
        </pc:spChg>
        <pc:picChg chg="mod">
          <ac:chgData name="Jeremy Stevenson" userId="b951fcdf-47d4-42da-bf6c-f08c041864bc" providerId="ADAL" clId="{A953C164-38DF-4FBD-9655-FFF60F1EB7D0}" dt="2024-03-11T08:46:16.459" v="60" actId="962"/>
          <ac:picMkLst>
            <pc:docMk/>
            <pc:sldMk cId="608674741" sldId="393"/>
            <ac:picMk id="13" creationId="{00000000-0000-0000-0000-000000000000}"/>
          </ac:picMkLst>
        </pc:picChg>
      </pc:sldChg>
      <pc:sldChg chg="modSp mod">
        <pc:chgData name="Jeremy Stevenson" userId="b951fcdf-47d4-42da-bf6c-f08c041864bc" providerId="ADAL" clId="{A953C164-38DF-4FBD-9655-FFF60F1EB7D0}" dt="2024-03-11T08:51:49.138" v="134" actId="962"/>
        <pc:sldMkLst>
          <pc:docMk/>
          <pc:sldMk cId="3701026052" sldId="395"/>
        </pc:sldMkLst>
        <pc:spChg chg="mod">
          <ac:chgData name="Jeremy Stevenson" userId="b951fcdf-47d4-42da-bf6c-f08c041864bc" providerId="ADAL" clId="{A953C164-38DF-4FBD-9655-FFF60F1EB7D0}" dt="2024-03-11T08:50:57.246" v="116" actId="13244"/>
          <ac:spMkLst>
            <pc:docMk/>
            <pc:sldMk cId="3701026052" sldId="395"/>
            <ac:spMk id="2" creationId="{00000000-0000-0000-0000-000000000000}"/>
          </ac:spMkLst>
        </pc:spChg>
        <pc:spChg chg="mod">
          <ac:chgData name="Jeremy Stevenson" userId="b951fcdf-47d4-42da-bf6c-f08c041864bc" providerId="ADAL" clId="{A953C164-38DF-4FBD-9655-FFF60F1EB7D0}" dt="2024-03-11T08:48:13.924" v="86" actId="962"/>
          <ac:spMkLst>
            <pc:docMk/>
            <pc:sldMk cId="3701026052" sldId="395"/>
            <ac:spMk id="8" creationId="{00000000-0000-0000-0000-000000000000}"/>
          </ac:spMkLst>
        </pc:spChg>
        <pc:picChg chg="mod">
          <ac:chgData name="Jeremy Stevenson" userId="b951fcdf-47d4-42da-bf6c-f08c041864bc" providerId="ADAL" clId="{A953C164-38DF-4FBD-9655-FFF60F1EB7D0}" dt="2024-03-11T08:51:49.138" v="134" actId="962"/>
          <ac:picMkLst>
            <pc:docMk/>
            <pc:sldMk cId="3701026052" sldId="395"/>
            <ac:picMk id="4" creationId="{EF85BBCE-AF92-6652-29D8-55C55EE80A5B}"/>
          </ac:picMkLst>
        </pc:picChg>
        <pc:picChg chg="mod">
          <ac:chgData name="Jeremy Stevenson" userId="b951fcdf-47d4-42da-bf6c-f08c041864bc" providerId="ADAL" clId="{A953C164-38DF-4FBD-9655-FFF60F1EB7D0}" dt="2024-03-11T08:48:18.043" v="87" actId="962"/>
          <ac:picMkLst>
            <pc:docMk/>
            <pc:sldMk cId="3701026052" sldId="395"/>
            <ac:picMk id="13" creationId="{00000000-0000-0000-0000-000000000000}"/>
          </ac:picMkLst>
        </pc:picChg>
        <pc:picChg chg="mod">
          <ac:chgData name="Jeremy Stevenson" userId="b951fcdf-47d4-42da-bf6c-f08c041864bc" providerId="ADAL" clId="{A953C164-38DF-4FBD-9655-FFF60F1EB7D0}" dt="2024-03-11T08:48:26.801" v="89" actId="962"/>
          <ac:picMkLst>
            <pc:docMk/>
            <pc:sldMk cId="3701026052" sldId="395"/>
            <ac:picMk id="26" creationId="{00000000-0000-0000-0000-000000000000}"/>
          </ac:picMkLst>
        </pc:picChg>
      </pc:sldChg>
      <pc:sldChg chg="modSp mod">
        <pc:chgData name="Jeremy Stevenson" userId="b951fcdf-47d4-42da-bf6c-f08c041864bc" providerId="ADAL" clId="{A953C164-38DF-4FBD-9655-FFF60F1EB7D0}" dt="2024-03-11T08:49:24.345" v="107" actId="962"/>
        <pc:sldMkLst>
          <pc:docMk/>
          <pc:sldMk cId="1325303103" sldId="404"/>
        </pc:sldMkLst>
        <pc:spChg chg="mod">
          <ac:chgData name="Jeremy Stevenson" userId="b951fcdf-47d4-42da-bf6c-f08c041864bc" providerId="ADAL" clId="{A953C164-38DF-4FBD-9655-FFF60F1EB7D0}" dt="2024-03-11T08:49:21.783" v="106" actId="962"/>
          <ac:spMkLst>
            <pc:docMk/>
            <pc:sldMk cId="1325303103" sldId="404"/>
            <ac:spMk id="8" creationId="{00000000-0000-0000-0000-000000000000}"/>
          </ac:spMkLst>
        </pc:spChg>
        <pc:picChg chg="mod">
          <ac:chgData name="Jeremy Stevenson" userId="b951fcdf-47d4-42da-bf6c-f08c041864bc" providerId="ADAL" clId="{A953C164-38DF-4FBD-9655-FFF60F1EB7D0}" dt="2024-03-11T08:49:24.345" v="107" actId="962"/>
          <ac:picMkLst>
            <pc:docMk/>
            <pc:sldMk cId="1325303103" sldId="404"/>
            <ac:picMk id="13" creationId="{00000000-0000-0000-0000-000000000000}"/>
          </ac:picMkLst>
        </pc:picChg>
      </pc:sldChg>
      <pc:sldChg chg="modSp mod">
        <pc:chgData name="Jeremy Stevenson" userId="b951fcdf-47d4-42da-bf6c-f08c041864bc" providerId="ADAL" clId="{A953C164-38DF-4FBD-9655-FFF60F1EB7D0}" dt="2024-03-11T08:49:37.947" v="111" actId="962"/>
        <pc:sldMkLst>
          <pc:docMk/>
          <pc:sldMk cId="1746865441" sldId="408"/>
        </pc:sldMkLst>
        <pc:spChg chg="mod">
          <ac:chgData name="Jeremy Stevenson" userId="b951fcdf-47d4-42da-bf6c-f08c041864bc" providerId="ADAL" clId="{A953C164-38DF-4FBD-9655-FFF60F1EB7D0}" dt="2024-03-11T08:49:34.548" v="110" actId="962"/>
          <ac:spMkLst>
            <pc:docMk/>
            <pc:sldMk cId="1746865441" sldId="408"/>
            <ac:spMk id="8" creationId="{00000000-0000-0000-0000-000000000000}"/>
          </ac:spMkLst>
        </pc:spChg>
        <pc:picChg chg="mod">
          <ac:chgData name="Jeremy Stevenson" userId="b951fcdf-47d4-42da-bf6c-f08c041864bc" providerId="ADAL" clId="{A953C164-38DF-4FBD-9655-FFF60F1EB7D0}" dt="2024-03-11T08:49:37.947" v="111" actId="962"/>
          <ac:picMkLst>
            <pc:docMk/>
            <pc:sldMk cId="1746865441" sldId="408"/>
            <ac:picMk id="13" creationId="{00000000-0000-0000-0000-000000000000}"/>
          </ac:picMkLst>
        </pc:picChg>
      </pc:sldChg>
      <pc:sldChg chg="delSp modSp mod">
        <pc:chgData name="Jeremy Stevenson" userId="b951fcdf-47d4-42da-bf6c-f08c041864bc" providerId="ADAL" clId="{A953C164-38DF-4FBD-9655-FFF60F1EB7D0}" dt="2024-03-11T08:47:06.345" v="70" actId="962"/>
        <pc:sldMkLst>
          <pc:docMk/>
          <pc:sldMk cId="1610309756" sldId="414"/>
        </pc:sldMkLst>
        <pc:spChg chg="mod">
          <ac:chgData name="Jeremy Stevenson" userId="b951fcdf-47d4-42da-bf6c-f08c041864bc" providerId="ADAL" clId="{A953C164-38DF-4FBD-9655-FFF60F1EB7D0}" dt="2024-03-11T08:46:40.738" v="65" actId="962"/>
          <ac:spMkLst>
            <pc:docMk/>
            <pc:sldMk cId="1610309756" sldId="414"/>
            <ac:spMk id="8" creationId="{00000000-0000-0000-0000-000000000000}"/>
          </ac:spMkLst>
        </pc:spChg>
        <pc:spChg chg="del">
          <ac:chgData name="Jeremy Stevenson" userId="b951fcdf-47d4-42da-bf6c-f08c041864bc" providerId="ADAL" clId="{A953C164-38DF-4FBD-9655-FFF60F1EB7D0}" dt="2024-03-11T08:47:02.369" v="69" actId="478"/>
          <ac:spMkLst>
            <pc:docMk/>
            <pc:sldMk cId="1610309756" sldId="414"/>
            <ac:spMk id="1031" creationId="{00000000-0000-0000-0000-000000000000}"/>
          </ac:spMkLst>
        </pc:spChg>
        <pc:picChg chg="mod">
          <ac:chgData name="Jeremy Stevenson" userId="b951fcdf-47d4-42da-bf6c-f08c041864bc" providerId="ADAL" clId="{A953C164-38DF-4FBD-9655-FFF60F1EB7D0}" dt="2024-03-11T08:47:06.345" v="70" actId="962"/>
          <ac:picMkLst>
            <pc:docMk/>
            <pc:sldMk cId="1610309756" sldId="414"/>
            <ac:picMk id="3" creationId="{00000000-0000-0000-0000-000000000000}"/>
          </ac:picMkLst>
        </pc:picChg>
        <pc:picChg chg="mod">
          <ac:chgData name="Jeremy Stevenson" userId="b951fcdf-47d4-42da-bf6c-f08c041864bc" providerId="ADAL" clId="{A953C164-38DF-4FBD-9655-FFF60F1EB7D0}" dt="2024-03-11T08:46:53.269" v="68" actId="962"/>
          <ac:picMkLst>
            <pc:docMk/>
            <pc:sldMk cId="1610309756" sldId="414"/>
            <ac:picMk id="13" creationId="{00000000-0000-0000-0000-000000000000}"/>
          </ac:picMkLst>
        </pc:picChg>
      </pc:sldChg>
      <pc:sldChg chg="modSp mod">
        <pc:chgData name="Jeremy Stevenson" userId="b951fcdf-47d4-42da-bf6c-f08c041864bc" providerId="ADAL" clId="{A953C164-38DF-4FBD-9655-FFF60F1EB7D0}" dt="2024-03-11T08:49:02.866" v="99" actId="962"/>
        <pc:sldMkLst>
          <pc:docMk/>
          <pc:sldMk cId="3099159436" sldId="415"/>
        </pc:sldMkLst>
        <pc:spChg chg="mod">
          <ac:chgData name="Jeremy Stevenson" userId="b951fcdf-47d4-42da-bf6c-f08c041864bc" providerId="ADAL" clId="{A953C164-38DF-4FBD-9655-FFF60F1EB7D0}" dt="2024-03-11T08:48:56.725" v="97" actId="962"/>
          <ac:spMkLst>
            <pc:docMk/>
            <pc:sldMk cId="3099159436" sldId="415"/>
            <ac:spMk id="8" creationId="{00000000-0000-0000-0000-000000000000}"/>
          </ac:spMkLst>
        </pc:spChg>
        <pc:picChg chg="mod">
          <ac:chgData name="Jeremy Stevenson" userId="b951fcdf-47d4-42da-bf6c-f08c041864bc" providerId="ADAL" clId="{A953C164-38DF-4FBD-9655-FFF60F1EB7D0}" dt="2024-03-11T08:49:02.866" v="99" actId="962"/>
          <ac:picMkLst>
            <pc:docMk/>
            <pc:sldMk cId="3099159436" sldId="415"/>
            <ac:picMk id="4" creationId="{00000000-0000-0000-0000-000000000000}"/>
          </ac:picMkLst>
        </pc:picChg>
        <pc:picChg chg="mod">
          <ac:chgData name="Jeremy Stevenson" userId="b951fcdf-47d4-42da-bf6c-f08c041864bc" providerId="ADAL" clId="{A953C164-38DF-4FBD-9655-FFF60F1EB7D0}" dt="2024-03-11T08:49:00.115" v="98" actId="962"/>
          <ac:picMkLst>
            <pc:docMk/>
            <pc:sldMk cId="3099159436" sldId="415"/>
            <ac:picMk id="13" creationId="{00000000-0000-0000-0000-000000000000}"/>
          </ac:picMkLst>
        </pc:picChg>
      </pc:sldChg>
      <pc:sldChg chg="modSp mod">
        <pc:chgData name="Jeremy Stevenson" userId="b951fcdf-47d4-42da-bf6c-f08c041864bc" providerId="ADAL" clId="{A953C164-38DF-4FBD-9655-FFF60F1EB7D0}" dt="2024-03-11T08:49:19.204" v="105" actId="962"/>
        <pc:sldMkLst>
          <pc:docMk/>
          <pc:sldMk cId="714369390" sldId="416"/>
        </pc:sldMkLst>
        <pc:spChg chg="mod">
          <ac:chgData name="Jeremy Stevenson" userId="b951fcdf-47d4-42da-bf6c-f08c041864bc" providerId="ADAL" clId="{A953C164-38DF-4FBD-9655-FFF60F1EB7D0}" dt="2024-03-11T08:49:13.384" v="103" actId="962"/>
          <ac:spMkLst>
            <pc:docMk/>
            <pc:sldMk cId="714369390" sldId="416"/>
            <ac:spMk id="8" creationId="{00000000-0000-0000-0000-000000000000}"/>
          </ac:spMkLst>
        </pc:spChg>
        <pc:picChg chg="mod">
          <ac:chgData name="Jeremy Stevenson" userId="b951fcdf-47d4-42da-bf6c-f08c041864bc" providerId="ADAL" clId="{A953C164-38DF-4FBD-9655-FFF60F1EB7D0}" dt="2024-03-11T08:49:19.204" v="105" actId="962"/>
          <ac:picMkLst>
            <pc:docMk/>
            <pc:sldMk cId="714369390" sldId="416"/>
            <ac:picMk id="4" creationId="{00000000-0000-0000-0000-000000000000}"/>
          </ac:picMkLst>
        </pc:picChg>
        <pc:picChg chg="mod">
          <ac:chgData name="Jeremy Stevenson" userId="b951fcdf-47d4-42da-bf6c-f08c041864bc" providerId="ADAL" clId="{A953C164-38DF-4FBD-9655-FFF60F1EB7D0}" dt="2024-03-11T08:49:16.461" v="104" actId="962"/>
          <ac:picMkLst>
            <pc:docMk/>
            <pc:sldMk cId="714369390" sldId="416"/>
            <ac:picMk id="13" creationId="{00000000-0000-0000-0000-000000000000}"/>
          </ac:picMkLst>
        </pc:picChg>
      </pc:sldChg>
      <pc:sldChg chg="modSp mod">
        <pc:chgData name="Jeremy Stevenson" userId="b951fcdf-47d4-42da-bf6c-f08c041864bc" providerId="ADAL" clId="{A953C164-38DF-4FBD-9655-FFF60F1EB7D0}" dt="2024-03-11T08:49:31.730" v="109" actId="962"/>
        <pc:sldMkLst>
          <pc:docMk/>
          <pc:sldMk cId="3098013663" sldId="422"/>
        </pc:sldMkLst>
        <pc:spChg chg="mod">
          <ac:chgData name="Jeremy Stevenson" userId="b951fcdf-47d4-42da-bf6c-f08c041864bc" providerId="ADAL" clId="{A953C164-38DF-4FBD-9655-FFF60F1EB7D0}" dt="2024-03-11T08:49:26.884" v="108" actId="962"/>
          <ac:spMkLst>
            <pc:docMk/>
            <pc:sldMk cId="3098013663" sldId="422"/>
            <ac:spMk id="8" creationId="{00000000-0000-0000-0000-000000000000}"/>
          </ac:spMkLst>
        </pc:spChg>
        <pc:picChg chg="mod">
          <ac:chgData name="Jeremy Stevenson" userId="b951fcdf-47d4-42da-bf6c-f08c041864bc" providerId="ADAL" clId="{A953C164-38DF-4FBD-9655-FFF60F1EB7D0}" dt="2024-03-11T08:49:31.730" v="109" actId="962"/>
          <ac:picMkLst>
            <pc:docMk/>
            <pc:sldMk cId="3098013663" sldId="422"/>
            <ac:picMk id="13" creationId="{00000000-0000-0000-0000-000000000000}"/>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7CAC0-CD01-4D1F-8765-83D7A7794516}"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AEFB9D9C-EBD1-4E32-B1D1-673B7E7A34ED}">
      <dgm:prSet phldrT="[Text]" custT="1"/>
      <dgm:spPr>
        <a:xfrm>
          <a:off x="1423909" y="224"/>
          <a:ext cx="800135" cy="800135"/>
        </a:xfrm>
        <a:prstGeom prst="ellipse">
          <a:avLst/>
        </a:prstGeom>
        <a:solidFill>
          <a:srgbClr val="9BBB59">
            <a:hueOff val="0"/>
            <a:satOff val="0"/>
            <a:lumOff val="0"/>
            <a:alphaOff val="0"/>
          </a:srgbClr>
        </a:solidFill>
        <a:ln w="12700" cap="flat" cmpd="sng" algn="ctr">
          <a:solidFill>
            <a:sysClr val="windowText" lastClr="000000"/>
          </a:solidFill>
          <a:prstDash val="solid"/>
        </a:ln>
        <a:effectLst/>
      </dgm:spPr>
      <dgm:t>
        <a:bodyPr/>
        <a:lstStyle/>
        <a:p>
          <a:pPr>
            <a:buNone/>
          </a:pPr>
          <a:r>
            <a:rPr lang="en-US" sz="900">
              <a:solidFill>
                <a:sysClr val="window" lastClr="FFFFFF"/>
              </a:solidFill>
              <a:latin typeface="Arial"/>
              <a:ea typeface="+mn-ea"/>
              <a:cs typeface="+mn-cs"/>
            </a:rPr>
            <a:t>Learning at </a:t>
          </a:r>
        </a:p>
        <a:p>
          <a:pPr>
            <a:buNone/>
          </a:pPr>
          <a:r>
            <a:rPr lang="en-US" sz="900">
              <a:solidFill>
                <a:sysClr val="window" lastClr="FFFFFF"/>
              </a:solidFill>
              <a:latin typeface="Arial"/>
              <a:ea typeface="+mn-ea"/>
              <a:cs typeface="+mn-cs"/>
            </a:rPr>
            <a:t>Home</a:t>
          </a:r>
        </a:p>
      </dgm:t>
    </dgm:pt>
    <dgm:pt modelId="{393D9B2B-A77E-48F3-9B67-4FAF07E1DE9E}" type="parTrans" cxnId="{C5719982-4CE7-4A1D-A905-1C535CB5C4F7}">
      <dgm:prSet/>
      <dgm:spPr>
        <a:xfrm rot="19036989">
          <a:off x="1166991" y="782548"/>
          <a:ext cx="418570" cy="62226"/>
        </a:xfrm>
        <a:custGeom>
          <a:avLst/>
          <a:gdLst/>
          <a:ahLst/>
          <a:cxnLst/>
          <a:rect l="0" t="0" r="0" b="0"/>
          <a:pathLst>
            <a:path>
              <a:moveTo>
                <a:pt x="0" y="31113"/>
              </a:moveTo>
              <a:lnTo>
                <a:pt x="418570" y="31113"/>
              </a:lnTo>
            </a:path>
          </a:pathLst>
        </a:custGeom>
        <a:noFill/>
        <a:ln w="25400" cap="flat" cmpd="sng" algn="ctr">
          <a:solidFill>
            <a:srgbClr val="4F81BD">
              <a:hueOff val="0"/>
              <a:satOff val="0"/>
              <a:lumOff val="0"/>
              <a:alphaOff val="0"/>
            </a:srgbClr>
          </a:solidFill>
          <a:prstDash val="solid"/>
        </a:ln>
        <a:effectLst/>
      </dgm:spPr>
      <dgm:t>
        <a:bodyPr/>
        <a:lstStyle/>
        <a:p>
          <a:endParaRPr lang="en-US" sz="500"/>
        </a:p>
      </dgm:t>
    </dgm:pt>
    <dgm:pt modelId="{4A5E47C0-B7F4-4779-9E21-19B9387DE978}" type="sibTrans" cxnId="{C5719982-4CE7-4A1D-A905-1C535CB5C4F7}">
      <dgm:prSet/>
      <dgm:spPr/>
      <dgm:t>
        <a:bodyPr/>
        <a:lstStyle/>
        <a:p>
          <a:endParaRPr lang="en-US" sz="500"/>
        </a:p>
      </dgm:t>
    </dgm:pt>
    <dgm:pt modelId="{EB371170-BD9C-425E-8A83-67271EC60C72}">
      <dgm:prSet phldrT="[Text]" custT="1"/>
      <dgm:spPr>
        <a:xfrm>
          <a:off x="1688187" y="986522"/>
          <a:ext cx="800135" cy="800135"/>
        </a:xfrm>
        <a:prstGeom prst="ellipse">
          <a:avLst/>
        </a:prstGeom>
        <a:solidFill>
          <a:srgbClr val="8064A2">
            <a:hueOff val="0"/>
            <a:satOff val="0"/>
            <a:lumOff val="0"/>
            <a:alphaOff val="0"/>
          </a:srgbClr>
        </a:solidFill>
        <a:ln w="12700" cap="flat" cmpd="sng" algn="ctr">
          <a:solidFill>
            <a:sysClr val="windowText" lastClr="000000"/>
          </a:solidFill>
          <a:prstDash val="solid"/>
        </a:ln>
        <a:effectLst/>
      </dgm:spPr>
      <dgm:t>
        <a:bodyPr/>
        <a:lstStyle/>
        <a:p>
          <a:pPr>
            <a:buNone/>
          </a:pPr>
          <a:r>
            <a:rPr lang="en-US" sz="700">
              <a:solidFill>
                <a:sysClr val="window" lastClr="FFFFFF"/>
              </a:solidFill>
              <a:latin typeface="Arial"/>
              <a:ea typeface="+mn-ea"/>
              <a:cs typeface="+mn-cs"/>
            </a:rPr>
            <a:t>Home / School partnership</a:t>
          </a:r>
        </a:p>
      </dgm:t>
    </dgm:pt>
    <dgm:pt modelId="{2DC549E8-874C-4585-ADB4-74C4B89807E9}" type="parTrans" cxnId="{DB9A11E7-6A69-4D68-9A06-F18CA33229EE}">
      <dgm:prSet/>
      <dgm:spPr>
        <a:xfrm>
          <a:off x="1222511" y="1355477"/>
          <a:ext cx="465675" cy="62226"/>
        </a:xfrm>
        <a:custGeom>
          <a:avLst/>
          <a:gdLst/>
          <a:ahLst/>
          <a:cxnLst/>
          <a:rect l="0" t="0" r="0" b="0"/>
          <a:pathLst>
            <a:path>
              <a:moveTo>
                <a:pt x="0" y="31113"/>
              </a:moveTo>
              <a:lnTo>
                <a:pt x="465675" y="31113"/>
              </a:lnTo>
            </a:path>
          </a:pathLst>
        </a:custGeom>
        <a:noFill/>
        <a:ln w="25400" cap="flat" cmpd="sng" algn="ctr">
          <a:solidFill>
            <a:srgbClr val="4F81BD">
              <a:hueOff val="0"/>
              <a:satOff val="0"/>
              <a:lumOff val="0"/>
              <a:alphaOff val="0"/>
            </a:srgbClr>
          </a:solidFill>
          <a:prstDash val="solid"/>
        </a:ln>
        <a:effectLst/>
      </dgm:spPr>
      <dgm:t>
        <a:bodyPr/>
        <a:lstStyle/>
        <a:p>
          <a:endParaRPr lang="en-US" sz="500"/>
        </a:p>
      </dgm:t>
    </dgm:pt>
    <dgm:pt modelId="{A25E497A-3261-45AB-B3A8-ACCF2A24707C}" type="sibTrans" cxnId="{DB9A11E7-6A69-4D68-9A06-F18CA33229EE}">
      <dgm:prSet/>
      <dgm:spPr/>
      <dgm:t>
        <a:bodyPr/>
        <a:lstStyle/>
        <a:p>
          <a:endParaRPr lang="en-US" sz="500"/>
        </a:p>
      </dgm:t>
    </dgm:pt>
    <dgm:pt modelId="{001F632B-6ADD-469E-A98B-90C5D8B77C3A}">
      <dgm:prSet phldrT="[Text]" custT="1"/>
      <dgm:spPr>
        <a:xfrm>
          <a:off x="1423909" y="1972821"/>
          <a:ext cx="800135" cy="800135"/>
        </a:xfrm>
        <a:prstGeom prst="ellipse">
          <a:avLst/>
        </a:prstGeom>
        <a:solidFill>
          <a:srgbClr val="4BACC6">
            <a:hueOff val="0"/>
            <a:satOff val="0"/>
            <a:lumOff val="0"/>
            <a:alphaOff val="0"/>
          </a:srgbClr>
        </a:solidFill>
        <a:ln w="12700" cap="flat" cmpd="sng" algn="ctr">
          <a:solidFill>
            <a:sysClr val="windowText" lastClr="000000"/>
          </a:solidFill>
          <a:prstDash val="solid"/>
        </a:ln>
        <a:effectLst/>
      </dgm:spPr>
      <dgm:t>
        <a:bodyPr/>
        <a:lstStyle/>
        <a:p>
          <a:pPr>
            <a:buNone/>
          </a:pPr>
          <a:r>
            <a:rPr lang="en-US" sz="800">
              <a:solidFill>
                <a:sysClr val="window" lastClr="FFFFFF"/>
              </a:solidFill>
              <a:latin typeface="Arial"/>
              <a:ea typeface="+mn-ea"/>
              <a:cs typeface="+mn-cs"/>
            </a:rPr>
            <a:t>Parental representation</a:t>
          </a:r>
        </a:p>
      </dgm:t>
    </dgm:pt>
    <dgm:pt modelId="{2205B7A3-35D2-4A33-8426-444213B33265}" type="parTrans" cxnId="{D288322A-D286-4370-809F-64F50CD5C674}">
      <dgm:prSet/>
      <dgm:spPr>
        <a:xfrm rot="2563011">
          <a:off x="1166991" y="1928405"/>
          <a:ext cx="418570" cy="62226"/>
        </a:xfrm>
        <a:custGeom>
          <a:avLst/>
          <a:gdLst/>
          <a:ahLst/>
          <a:cxnLst/>
          <a:rect l="0" t="0" r="0" b="0"/>
          <a:pathLst>
            <a:path>
              <a:moveTo>
                <a:pt x="0" y="31113"/>
              </a:moveTo>
              <a:lnTo>
                <a:pt x="418570" y="31113"/>
              </a:lnTo>
            </a:path>
          </a:pathLst>
        </a:custGeom>
        <a:noFill/>
        <a:ln w="25400" cap="flat" cmpd="sng" algn="ctr">
          <a:solidFill>
            <a:srgbClr val="4F81BD">
              <a:hueOff val="0"/>
              <a:satOff val="0"/>
              <a:lumOff val="0"/>
              <a:alphaOff val="0"/>
            </a:srgbClr>
          </a:solidFill>
          <a:prstDash val="solid"/>
        </a:ln>
        <a:effectLst/>
      </dgm:spPr>
      <dgm:t>
        <a:bodyPr/>
        <a:lstStyle/>
        <a:p>
          <a:endParaRPr lang="en-US" sz="500"/>
        </a:p>
      </dgm:t>
    </dgm:pt>
    <dgm:pt modelId="{6E13000E-B0A2-4D8E-BAF0-7344725CF024}" type="sibTrans" cxnId="{D288322A-D286-4370-809F-64F50CD5C674}">
      <dgm:prSet/>
      <dgm:spPr/>
      <dgm:t>
        <a:bodyPr/>
        <a:lstStyle/>
        <a:p>
          <a:endParaRPr lang="en-US" sz="500"/>
        </a:p>
      </dgm:t>
    </dgm:pt>
    <dgm:pt modelId="{58749848-DC69-4323-99B6-035CCC7E132C}" type="pres">
      <dgm:prSet presAssocID="{1677CAC0-CD01-4D1F-8765-83D7A7794516}" presName="composite" presStyleCnt="0">
        <dgm:presLayoutVars>
          <dgm:chMax val="5"/>
          <dgm:dir/>
          <dgm:animLvl val="ctr"/>
          <dgm:resizeHandles val="exact"/>
        </dgm:presLayoutVars>
      </dgm:prSet>
      <dgm:spPr/>
    </dgm:pt>
    <dgm:pt modelId="{BD0EDC17-9BC1-4290-AD87-14B156267FF6}" type="pres">
      <dgm:prSet presAssocID="{1677CAC0-CD01-4D1F-8765-83D7A7794516}" presName="cycle" presStyleCnt="0"/>
      <dgm:spPr/>
    </dgm:pt>
    <dgm:pt modelId="{9D009C05-F4A0-4A66-A81A-CB269BBB89C8}" type="pres">
      <dgm:prSet presAssocID="{1677CAC0-CD01-4D1F-8765-83D7A7794516}" presName="centerShape" presStyleCnt="0"/>
      <dgm:spPr/>
    </dgm:pt>
    <dgm:pt modelId="{4FC3E135-29FE-4863-946D-9A9B8079C0E9}" type="pres">
      <dgm:prSet presAssocID="{1677CAC0-CD01-4D1F-8765-83D7A7794516}" presName="connSite" presStyleLbl="node1" presStyleIdx="0" presStyleCnt="4"/>
      <dgm:spPr/>
    </dgm:pt>
    <dgm:pt modelId="{737CFA04-060C-4397-A916-4568E41FF908}" type="pres">
      <dgm:prSet presAssocID="{1677CAC0-CD01-4D1F-8765-83D7A7794516}" presName="visible" presStyleLbl="node1" presStyleIdx="0" presStyleCnt="4"/>
      <dgm:spPr>
        <a:xfrm>
          <a:off x="88986" y="719811"/>
          <a:ext cx="1333558" cy="133355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ysClr val="windowText" lastClr="000000"/>
          </a:solidFill>
          <a:prstDash val="solid"/>
        </a:ln>
        <a:effectLst/>
      </dgm:spPr>
    </dgm:pt>
    <dgm:pt modelId="{60D106E9-CC13-4194-ADA2-B9E5AF9DCE75}" type="pres">
      <dgm:prSet presAssocID="{393D9B2B-A77E-48F3-9B67-4FAF07E1DE9E}" presName="Name25" presStyleLbl="parChTrans1D1" presStyleIdx="0" presStyleCnt="3"/>
      <dgm:spPr/>
    </dgm:pt>
    <dgm:pt modelId="{A06D05B1-0654-4F6B-B1FE-11657C0D4841}" type="pres">
      <dgm:prSet presAssocID="{AEFB9D9C-EBD1-4E32-B1D1-673B7E7A34ED}" presName="node" presStyleCnt="0"/>
      <dgm:spPr/>
    </dgm:pt>
    <dgm:pt modelId="{1C6F3689-A01A-4C45-9D89-0E704F3C6908}" type="pres">
      <dgm:prSet presAssocID="{AEFB9D9C-EBD1-4E32-B1D1-673B7E7A34ED}" presName="parentNode" presStyleLbl="node1" presStyleIdx="1" presStyleCnt="4">
        <dgm:presLayoutVars>
          <dgm:chMax val="1"/>
          <dgm:bulletEnabled val="1"/>
        </dgm:presLayoutVars>
      </dgm:prSet>
      <dgm:spPr/>
    </dgm:pt>
    <dgm:pt modelId="{BC9D348C-0FF8-4317-869D-BCA5FD1293B1}" type="pres">
      <dgm:prSet presAssocID="{AEFB9D9C-EBD1-4E32-B1D1-673B7E7A34ED}" presName="childNode" presStyleLbl="revTx" presStyleIdx="0" presStyleCnt="0">
        <dgm:presLayoutVars>
          <dgm:bulletEnabled val="1"/>
        </dgm:presLayoutVars>
      </dgm:prSet>
      <dgm:spPr/>
    </dgm:pt>
    <dgm:pt modelId="{3CC55AB2-886F-4C3E-96A0-E62841833E58}" type="pres">
      <dgm:prSet presAssocID="{2DC549E8-874C-4585-ADB4-74C4B89807E9}" presName="Name25" presStyleLbl="parChTrans1D1" presStyleIdx="1" presStyleCnt="3"/>
      <dgm:spPr/>
    </dgm:pt>
    <dgm:pt modelId="{AC4753D1-CE64-4CFF-98D2-BCB824B5CB1F}" type="pres">
      <dgm:prSet presAssocID="{EB371170-BD9C-425E-8A83-67271EC60C72}" presName="node" presStyleCnt="0"/>
      <dgm:spPr/>
    </dgm:pt>
    <dgm:pt modelId="{534FA204-DB60-4960-9F29-D97ED0C02052}" type="pres">
      <dgm:prSet presAssocID="{EB371170-BD9C-425E-8A83-67271EC60C72}" presName="parentNode" presStyleLbl="node1" presStyleIdx="2" presStyleCnt="4">
        <dgm:presLayoutVars>
          <dgm:chMax val="1"/>
          <dgm:bulletEnabled val="1"/>
        </dgm:presLayoutVars>
      </dgm:prSet>
      <dgm:spPr/>
    </dgm:pt>
    <dgm:pt modelId="{7B0C870C-5901-4E33-A00D-A152E1C91E6F}" type="pres">
      <dgm:prSet presAssocID="{EB371170-BD9C-425E-8A83-67271EC60C72}" presName="childNode" presStyleLbl="revTx" presStyleIdx="0" presStyleCnt="0">
        <dgm:presLayoutVars>
          <dgm:bulletEnabled val="1"/>
        </dgm:presLayoutVars>
      </dgm:prSet>
      <dgm:spPr/>
    </dgm:pt>
    <dgm:pt modelId="{3C3D1385-E79D-439F-A069-3AEE16D2078C}" type="pres">
      <dgm:prSet presAssocID="{2205B7A3-35D2-4A33-8426-444213B33265}" presName="Name25" presStyleLbl="parChTrans1D1" presStyleIdx="2" presStyleCnt="3"/>
      <dgm:spPr/>
    </dgm:pt>
    <dgm:pt modelId="{9CA40D55-C554-4599-9005-830F4134071A}" type="pres">
      <dgm:prSet presAssocID="{001F632B-6ADD-469E-A98B-90C5D8B77C3A}" presName="node" presStyleCnt="0"/>
      <dgm:spPr/>
    </dgm:pt>
    <dgm:pt modelId="{F3E48470-B09F-44AE-8647-40FD4F211D3F}" type="pres">
      <dgm:prSet presAssocID="{001F632B-6ADD-469E-A98B-90C5D8B77C3A}" presName="parentNode" presStyleLbl="node1" presStyleIdx="3" presStyleCnt="4">
        <dgm:presLayoutVars>
          <dgm:chMax val="1"/>
          <dgm:bulletEnabled val="1"/>
        </dgm:presLayoutVars>
      </dgm:prSet>
      <dgm:spPr/>
    </dgm:pt>
    <dgm:pt modelId="{E766A467-7E04-4035-987E-7BFAA8A2B7DA}" type="pres">
      <dgm:prSet presAssocID="{001F632B-6ADD-469E-A98B-90C5D8B77C3A}" presName="childNode" presStyleLbl="revTx" presStyleIdx="0" presStyleCnt="0">
        <dgm:presLayoutVars>
          <dgm:bulletEnabled val="1"/>
        </dgm:presLayoutVars>
      </dgm:prSet>
      <dgm:spPr/>
    </dgm:pt>
  </dgm:ptLst>
  <dgm:cxnLst>
    <dgm:cxn modelId="{D905E706-5D96-4274-AA69-420C60B4CB25}" type="presOf" srcId="{393D9B2B-A77E-48F3-9B67-4FAF07E1DE9E}" destId="{60D106E9-CC13-4194-ADA2-B9E5AF9DCE75}" srcOrd="0" destOrd="0" presId="urn:microsoft.com/office/officeart/2005/8/layout/radial2"/>
    <dgm:cxn modelId="{D288322A-D286-4370-809F-64F50CD5C674}" srcId="{1677CAC0-CD01-4D1F-8765-83D7A7794516}" destId="{001F632B-6ADD-469E-A98B-90C5D8B77C3A}" srcOrd="2" destOrd="0" parTransId="{2205B7A3-35D2-4A33-8426-444213B33265}" sibTransId="{6E13000E-B0A2-4D8E-BAF0-7344725CF024}"/>
    <dgm:cxn modelId="{34756860-7B6B-4FD4-AE62-05A9ABD49387}" type="presOf" srcId="{AEFB9D9C-EBD1-4E32-B1D1-673B7E7A34ED}" destId="{1C6F3689-A01A-4C45-9D89-0E704F3C6908}" srcOrd="0" destOrd="0" presId="urn:microsoft.com/office/officeart/2005/8/layout/radial2"/>
    <dgm:cxn modelId="{C5719982-4CE7-4A1D-A905-1C535CB5C4F7}" srcId="{1677CAC0-CD01-4D1F-8765-83D7A7794516}" destId="{AEFB9D9C-EBD1-4E32-B1D1-673B7E7A34ED}" srcOrd="0" destOrd="0" parTransId="{393D9B2B-A77E-48F3-9B67-4FAF07E1DE9E}" sibTransId="{4A5E47C0-B7F4-4779-9E21-19B9387DE978}"/>
    <dgm:cxn modelId="{77A7E287-F35A-4061-BF7E-2F9D6804FEB3}" type="presOf" srcId="{001F632B-6ADD-469E-A98B-90C5D8B77C3A}" destId="{F3E48470-B09F-44AE-8647-40FD4F211D3F}" srcOrd="0" destOrd="0" presId="urn:microsoft.com/office/officeart/2005/8/layout/radial2"/>
    <dgm:cxn modelId="{D3DAE390-127D-4B8B-9C02-71257542A374}" type="presOf" srcId="{2205B7A3-35D2-4A33-8426-444213B33265}" destId="{3C3D1385-E79D-439F-A069-3AEE16D2078C}" srcOrd="0" destOrd="0" presId="urn:microsoft.com/office/officeart/2005/8/layout/radial2"/>
    <dgm:cxn modelId="{8699FFA8-53C5-4CCA-A7E1-90E848461EC9}" type="presOf" srcId="{2DC549E8-874C-4585-ADB4-74C4B89807E9}" destId="{3CC55AB2-886F-4C3E-96A0-E62841833E58}" srcOrd="0" destOrd="0" presId="urn:microsoft.com/office/officeart/2005/8/layout/radial2"/>
    <dgm:cxn modelId="{4060B3B6-0E2D-40B3-93C1-9C02CF41CFBE}" type="presOf" srcId="{EB371170-BD9C-425E-8A83-67271EC60C72}" destId="{534FA204-DB60-4960-9F29-D97ED0C02052}" srcOrd="0" destOrd="0" presId="urn:microsoft.com/office/officeart/2005/8/layout/radial2"/>
    <dgm:cxn modelId="{B89963C8-8D48-4927-9B95-D43B0585A587}" type="presOf" srcId="{1677CAC0-CD01-4D1F-8765-83D7A7794516}" destId="{58749848-DC69-4323-99B6-035CCC7E132C}" srcOrd="0" destOrd="0" presId="urn:microsoft.com/office/officeart/2005/8/layout/radial2"/>
    <dgm:cxn modelId="{DB9A11E7-6A69-4D68-9A06-F18CA33229EE}" srcId="{1677CAC0-CD01-4D1F-8765-83D7A7794516}" destId="{EB371170-BD9C-425E-8A83-67271EC60C72}" srcOrd="1" destOrd="0" parTransId="{2DC549E8-874C-4585-ADB4-74C4B89807E9}" sibTransId="{A25E497A-3261-45AB-B3A8-ACCF2A24707C}"/>
    <dgm:cxn modelId="{6B112334-F2D0-409E-BAAD-54367C9218DA}" type="presParOf" srcId="{58749848-DC69-4323-99B6-035CCC7E132C}" destId="{BD0EDC17-9BC1-4290-AD87-14B156267FF6}" srcOrd="0" destOrd="0" presId="urn:microsoft.com/office/officeart/2005/8/layout/radial2"/>
    <dgm:cxn modelId="{4D31A692-2E29-42E3-9167-2E799B2C1138}" type="presParOf" srcId="{BD0EDC17-9BC1-4290-AD87-14B156267FF6}" destId="{9D009C05-F4A0-4A66-A81A-CB269BBB89C8}" srcOrd="0" destOrd="0" presId="urn:microsoft.com/office/officeart/2005/8/layout/radial2"/>
    <dgm:cxn modelId="{30723932-E314-4906-82F8-36F8F8AB75C2}" type="presParOf" srcId="{9D009C05-F4A0-4A66-A81A-CB269BBB89C8}" destId="{4FC3E135-29FE-4863-946D-9A9B8079C0E9}" srcOrd="0" destOrd="0" presId="urn:microsoft.com/office/officeart/2005/8/layout/radial2"/>
    <dgm:cxn modelId="{EA666F4D-30C5-4075-94C2-732C7DE1CCB3}" type="presParOf" srcId="{9D009C05-F4A0-4A66-A81A-CB269BBB89C8}" destId="{737CFA04-060C-4397-A916-4568E41FF908}" srcOrd="1" destOrd="0" presId="urn:microsoft.com/office/officeart/2005/8/layout/radial2"/>
    <dgm:cxn modelId="{86800FEF-D751-46E7-83B5-ECE1612675BD}" type="presParOf" srcId="{BD0EDC17-9BC1-4290-AD87-14B156267FF6}" destId="{60D106E9-CC13-4194-ADA2-B9E5AF9DCE75}" srcOrd="1" destOrd="0" presId="urn:microsoft.com/office/officeart/2005/8/layout/radial2"/>
    <dgm:cxn modelId="{55E17B2C-25A1-445E-928F-7B0C91CC8E94}" type="presParOf" srcId="{BD0EDC17-9BC1-4290-AD87-14B156267FF6}" destId="{A06D05B1-0654-4F6B-B1FE-11657C0D4841}" srcOrd="2" destOrd="0" presId="urn:microsoft.com/office/officeart/2005/8/layout/radial2"/>
    <dgm:cxn modelId="{5E1C3E84-E383-44FE-9DE3-4BF0CD7A24C4}" type="presParOf" srcId="{A06D05B1-0654-4F6B-B1FE-11657C0D4841}" destId="{1C6F3689-A01A-4C45-9D89-0E704F3C6908}" srcOrd="0" destOrd="0" presId="urn:microsoft.com/office/officeart/2005/8/layout/radial2"/>
    <dgm:cxn modelId="{7BF61D22-9AA6-459A-A3FF-92764568FB21}" type="presParOf" srcId="{A06D05B1-0654-4F6B-B1FE-11657C0D4841}" destId="{BC9D348C-0FF8-4317-869D-BCA5FD1293B1}" srcOrd="1" destOrd="0" presId="urn:microsoft.com/office/officeart/2005/8/layout/radial2"/>
    <dgm:cxn modelId="{875637DC-7C94-4455-9229-4A2F0C5C52D2}" type="presParOf" srcId="{BD0EDC17-9BC1-4290-AD87-14B156267FF6}" destId="{3CC55AB2-886F-4C3E-96A0-E62841833E58}" srcOrd="3" destOrd="0" presId="urn:microsoft.com/office/officeart/2005/8/layout/radial2"/>
    <dgm:cxn modelId="{B584FDD5-1C9C-4C3B-B335-642835854199}" type="presParOf" srcId="{BD0EDC17-9BC1-4290-AD87-14B156267FF6}" destId="{AC4753D1-CE64-4CFF-98D2-BCB824B5CB1F}" srcOrd="4" destOrd="0" presId="urn:microsoft.com/office/officeart/2005/8/layout/radial2"/>
    <dgm:cxn modelId="{D3C2250C-95CC-4277-9AB8-198AF587D173}" type="presParOf" srcId="{AC4753D1-CE64-4CFF-98D2-BCB824B5CB1F}" destId="{534FA204-DB60-4960-9F29-D97ED0C02052}" srcOrd="0" destOrd="0" presId="urn:microsoft.com/office/officeart/2005/8/layout/radial2"/>
    <dgm:cxn modelId="{4AD8BD9D-7973-4273-82B0-79CE5EF2AEBC}" type="presParOf" srcId="{AC4753D1-CE64-4CFF-98D2-BCB824B5CB1F}" destId="{7B0C870C-5901-4E33-A00D-A152E1C91E6F}" srcOrd="1" destOrd="0" presId="urn:microsoft.com/office/officeart/2005/8/layout/radial2"/>
    <dgm:cxn modelId="{656FAA78-A644-41E4-B1AE-34069B6D5AE0}" type="presParOf" srcId="{BD0EDC17-9BC1-4290-AD87-14B156267FF6}" destId="{3C3D1385-E79D-439F-A069-3AEE16D2078C}" srcOrd="5" destOrd="0" presId="urn:microsoft.com/office/officeart/2005/8/layout/radial2"/>
    <dgm:cxn modelId="{2D419F98-F1E8-472F-8037-B2287F8E019D}" type="presParOf" srcId="{BD0EDC17-9BC1-4290-AD87-14B156267FF6}" destId="{9CA40D55-C554-4599-9005-830F4134071A}" srcOrd="6" destOrd="0" presId="urn:microsoft.com/office/officeart/2005/8/layout/radial2"/>
    <dgm:cxn modelId="{52701472-95A9-4472-839F-5FF277590BB1}" type="presParOf" srcId="{9CA40D55-C554-4599-9005-830F4134071A}" destId="{F3E48470-B09F-44AE-8647-40FD4F211D3F}" srcOrd="0" destOrd="0" presId="urn:microsoft.com/office/officeart/2005/8/layout/radial2"/>
    <dgm:cxn modelId="{0C3EF1E2-1F52-45F9-9355-E094C75AC74D}" type="presParOf" srcId="{9CA40D55-C554-4599-9005-830F4134071A}" destId="{E766A467-7E04-4035-987E-7BFAA8A2B7DA}"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D1385-E79D-439F-A069-3AEE16D2078C}">
      <dsp:nvSpPr>
        <dsp:cNvPr id="0" name=""/>
        <dsp:cNvSpPr/>
      </dsp:nvSpPr>
      <dsp:spPr>
        <a:xfrm rot="2562183">
          <a:off x="1760757" y="2377671"/>
          <a:ext cx="515230" cy="54580"/>
        </a:xfrm>
        <a:custGeom>
          <a:avLst/>
          <a:gdLst/>
          <a:ahLst/>
          <a:cxnLst/>
          <a:rect l="0" t="0" r="0" b="0"/>
          <a:pathLst>
            <a:path>
              <a:moveTo>
                <a:pt x="0" y="31113"/>
              </a:moveTo>
              <a:lnTo>
                <a:pt x="418570" y="31113"/>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CC55AB2-886F-4C3E-96A0-E62841833E58}">
      <dsp:nvSpPr>
        <dsp:cNvPr id="0" name=""/>
        <dsp:cNvSpPr/>
      </dsp:nvSpPr>
      <dsp:spPr>
        <a:xfrm>
          <a:off x="1829057" y="1674875"/>
          <a:ext cx="572855" cy="54580"/>
        </a:xfrm>
        <a:custGeom>
          <a:avLst/>
          <a:gdLst/>
          <a:ahLst/>
          <a:cxnLst/>
          <a:rect l="0" t="0" r="0" b="0"/>
          <a:pathLst>
            <a:path>
              <a:moveTo>
                <a:pt x="0" y="31113"/>
              </a:moveTo>
              <a:lnTo>
                <a:pt x="465675" y="31113"/>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0D106E9-CC13-4194-ADA2-B9E5AF9DCE75}">
      <dsp:nvSpPr>
        <dsp:cNvPr id="0" name=""/>
        <dsp:cNvSpPr/>
      </dsp:nvSpPr>
      <dsp:spPr>
        <a:xfrm rot="19037817">
          <a:off x="1760757" y="972079"/>
          <a:ext cx="515230" cy="54580"/>
        </a:xfrm>
        <a:custGeom>
          <a:avLst/>
          <a:gdLst/>
          <a:ahLst/>
          <a:cxnLst/>
          <a:rect l="0" t="0" r="0" b="0"/>
          <a:pathLst>
            <a:path>
              <a:moveTo>
                <a:pt x="0" y="31113"/>
              </a:moveTo>
              <a:lnTo>
                <a:pt x="418570" y="31113"/>
              </a:lnTo>
            </a:path>
          </a:pathLst>
        </a:custGeom>
        <a:noFill/>
        <a:ln w="25400" cap="flat" cmpd="sng" algn="ctr">
          <a:solidFill>
            <a:srgbClr val="4F81BD">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37CFA04-060C-4397-A916-4568E41FF908}">
      <dsp:nvSpPr>
        <dsp:cNvPr id="0" name=""/>
        <dsp:cNvSpPr/>
      </dsp:nvSpPr>
      <dsp:spPr>
        <a:xfrm>
          <a:off x="439391" y="884715"/>
          <a:ext cx="1634900" cy="1634900"/>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sp>
    <dsp:sp modelId="{1C6F3689-A01A-4C45-9D89-0E704F3C6908}">
      <dsp:nvSpPr>
        <dsp:cNvPr id="0" name=""/>
        <dsp:cNvSpPr/>
      </dsp:nvSpPr>
      <dsp:spPr>
        <a:xfrm>
          <a:off x="2077654" y="1548"/>
          <a:ext cx="980940" cy="980940"/>
        </a:xfrm>
        <a:prstGeom prst="ellipse">
          <a:avLst/>
        </a:prstGeom>
        <a:solidFill>
          <a:srgbClr val="9BBB59">
            <a:hueOff val="0"/>
            <a:satOff val="0"/>
            <a:lumOff val="0"/>
            <a:alphaOff val="0"/>
          </a:srgbClr>
        </a:solid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ysClr val="window" lastClr="FFFFFF"/>
              </a:solidFill>
              <a:latin typeface="Arial"/>
              <a:ea typeface="+mn-ea"/>
              <a:cs typeface="+mn-cs"/>
            </a:rPr>
            <a:t>Learning at </a:t>
          </a:r>
        </a:p>
        <a:p>
          <a:pPr marL="0" lvl="0" indent="0" algn="ctr" defTabSz="400050">
            <a:lnSpc>
              <a:spcPct val="90000"/>
            </a:lnSpc>
            <a:spcBef>
              <a:spcPct val="0"/>
            </a:spcBef>
            <a:spcAft>
              <a:spcPct val="35000"/>
            </a:spcAft>
            <a:buNone/>
          </a:pPr>
          <a:r>
            <a:rPr lang="en-US" sz="900" kern="1200">
              <a:solidFill>
                <a:sysClr val="window" lastClr="FFFFFF"/>
              </a:solidFill>
              <a:latin typeface="Arial"/>
              <a:ea typeface="+mn-ea"/>
              <a:cs typeface="+mn-cs"/>
            </a:rPr>
            <a:t>Home</a:t>
          </a:r>
        </a:p>
      </dsp:txBody>
      <dsp:txXfrm>
        <a:off x="2221309" y="145203"/>
        <a:ext cx="693630" cy="693630"/>
      </dsp:txXfrm>
    </dsp:sp>
    <dsp:sp modelId="{534FA204-DB60-4960-9F29-D97ED0C02052}">
      <dsp:nvSpPr>
        <dsp:cNvPr id="0" name=""/>
        <dsp:cNvSpPr/>
      </dsp:nvSpPr>
      <dsp:spPr>
        <a:xfrm>
          <a:off x="2401912" y="1211695"/>
          <a:ext cx="980940" cy="980940"/>
        </a:xfrm>
        <a:prstGeom prst="ellipse">
          <a:avLst/>
        </a:prstGeom>
        <a:solidFill>
          <a:srgbClr val="8064A2">
            <a:hueOff val="0"/>
            <a:satOff val="0"/>
            <a:lumOff val="0"/>
            <a:alphaOff val="0"/>
          </a:srgbClr>
        </a:solid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solidFill>
                <a:sysClr val="window" lastClr="FFFFFF"/>
              </a:solidFill>
              <a:latin typeface="Arial"/>
              <a:ea typeface="+mn-ea"/>
              <a:cs typeface="+mn-cs"/>
            </a:rPr>
            <a:t>Home / School partnership</a:t>
          </a:r>
        </a:p>
      </dsp:txBody>
      <dsp:txXfrm>
        <a:off x="2545567" y="1355350"/>
        <a:ext cx="693630" cy="693630"/>
      </dsp:txXfrm>
    </dsp:sp>
    <dsp:sp modelId="{F3E48470-B09F-44AE-8647-40FD4F211D3F}">
      <dsp:nvSpPr>
        <dsp:cNvPr id="0" name=""/>
        <dsp:cNvSpPr/>
      </dsp:nvSpPr>
      <dsp:spPr>
        <a:xfrm>
          <a:off x="2077654" y="2421841"/>
          <a:ext cx="980940" cy="980940"/>
        </a:xfrm>
        <a:prstGeom prst="ellipse">
          <a:avLst/>
        </a:prstGeom>
        <a:solidFill>
          <a:srgbClr val="4BACC6">
            <a:hueOff val="0"/>
            <a:satOff val="0"/>
            <a:lumOff val="0"/>
            <a:alphaOff val="0"/>
          </a:srgbClr>
        </a:solidFill>
        <a:ln w="12700" cap="flat" cmpd="sng" algn="ctr">
          <a:solidFill>
            <a:sysClr val="windowText" lastClr="0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solidFill>
                <a:sysClr val="window" lastClr="FFFFFF"/>
              </a:solidFill>
              <a:latin typeface="Arial"/>
              <a:ea typeface="+mn-ea"/>
              <a:cs typeface="+mn-cs"/>
            </a:rPr>
            <a:t>Parental representation</a:t>
          </a:r>
        </a:p>
      </dsp:txBody>
      <dsp:txXfrm>
        <a:off x="2221309" y="2565496"/>
        <a:ext cx="693630" cy="69363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11/03/2024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11/03/2024</a:t>
            </a:fld>
            <a:endParaRPr lang="en-GB"/>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123610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159060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79678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104521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82398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327629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solidFill>
                <a:schemeClr val="tx1"/>
              </a:solidFill>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341764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84425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94116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426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r>
              <a:rPr lang="en-GB"/>
              <a:t>Within</a:t>
            </a:r>
            <a:r>
              <a:rPr lang="en-GB" baseline="0"/>
              <a:t> the Act, there are duties on local authorities:</a:t>
            </a:r>
          </a:p>
          <a:p>
            <a:endParaRPr lang="en-GB" baseline="0"/>
          </a:p>
          <a:p>
            <a:pPr marL="171450" indent="-171450">
              <a:buFont typeface="Arial" panose="020B0604020202020204" pitchFamily="34" charset="0"/>
              <a:buChar char="•"/>
            </a:pPr>
            <a:r>
              <a:rPr lang="en-GB" baseline="0"/>
              <a:t>Must prepare a report after the first year</a:t>
            </a:r>
          </a:p>
          <a:p>
            <a:pPr marL="171450" indent="-171450">
              <a:buFont typeface="Arial" panose="020B0604020202020204" pitchFamily="34" charset="0"/>
              <a:buChar char="•"/>
            </a:pPr>
            <a:r>
              <a:rPr lang="en-GB" baseline="0"/>
              <a:t>Must ensure that parents have access to the report</a:t>
            </a:r>
          </a:p>
          <a:p>
            <a:pPr marL="171450" indent="-171450">
              <a:buFont typeface="Arial" panose="020B0604020202020204" pitchFamily="34" charset="0"/>
              <a:buChar char="•"/>
            </a:pPr>
            <a:r>
              <a:rPr lang="en-GB" baseline="0"/>
              <a:t>Must review the implementation of the plan</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344774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414284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361605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128558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360302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education.gov.scot/improvement/self-evaluation/HGIOS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legislation.gov.uk/asp/2000/6/section/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education.gov.scot/improvement/practice-exemplars/nifschoolimprovement"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www.gov.scot/publications/guidance-scottish-schools-parental-involvement-act-2006/" TargetMode="External"/><Relationship Id="rId4" Type="http://schemas.openxmlformats.org/officeDocument/2006/relationships/diagramData" Target="../diagrams/data1.xml"/><Relationship Id="rId9" Type="http://schemas.openxmlformats.org/officeDocument/2006/relationships/hyperlink" Target="https://www.legislation.gov.uk/asp/2006/8/conten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gov.scot/policies/schools/national-improvement-framework/"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1315564" y="3271227"/>
            <a:ext cx="7082119"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mn-lt"/>
                <a:ea typeface="+mn-ea"/>
                <a:cs typeface="+mn-cs"/>
              </a:rPr>
              <a:t>Involving Parents in Improvement Planning</a:t>
            </a:r>
          </a:p>
        </p:txBody>
      </p:sp>
      <p:pic>
        <p:nvPicPr>
          <p:cNvPr id="3" name="Picture 2">
            <a:extLst>
              <a:ext uri="{FF2B5EF4-FFF2-40B4-BE49-F238E27FC236}">
                <a16:creationId xmlns:a16="http://schemas.microsoft.com/office/drawing/2014/main" id="{47DC061C-8FD8-6F58-F82A-EE92AD4734B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5434" y="342594"/>
            <a:ext cx="3268616" cy="2181256"/>
          </a:xfrm>
          <a:prstGeom prst="rect">
            <a:avLst/>
          </a:prstGeom>
          <a:noFill/>
          <a:ln>
            <a:solidFill>
              <a:schemeClr val="tx1"/>
            </a:solidFill>
          </a:ln>
        </p:spPr>
      </p:pic>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27929" y="3708281"/>
            <a:ext cx="9943657" cy="3177533"/>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4226" y="245400"/>
            <a:ext cx="2756583" cy="1428664"/>
          </a:xfrm>
          <a:prstGeom prst="rect">
            <a:avLst/>
          </a:prstGeom>
        </p:spPr>
      </p:pic>
      <p:sp>
        <p:nvSpPr>
          <p:cNvPr id="11" name="TextBox 10"/>
          <p:cNvSpPr txBox="1"/>
          <p:nvPr/>
        </p:nvSpPr>
        <p:spPr>
          <a:xfrm>
            <a:off x="5992357" y="6195754"/>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507188" y="182234"/>
            <a:ext cx="8977724" cy="1227018"/>
          </a:xfrm>
        </p:spPr>
        <p:txBody>
          <a:bodyPr/>
          <a:lstStyle/>
          <a:p>
            <a:r>
              <a:rPr lang="en-GB" sz="2800">
                <a:solidFill>
                  <a:srgbClr val="00ABB5"/>
                </a:solidFill>
              </a:rPr>
              <a:t>Why involve parents? (Cont.)</a:t>
            </a:r>
          </a:p>
        </p:txBody>
      </p:sp>
      <p:sp>
        <p:nvSpPr>
          <p:cNvPr id="3" name="Rectangle 2"/>
          <p:cNvSpPr/>
          <p:nvPr/>
        </p:nvSpPr>
        <p:spPr>
          <a:xfrm>
            <a:off x="581892" y="1621849"/>
            <a:ext cx="5260760" cy="3416320"/>
          </a:xfrm>
          <a:prstGeom prst="rect">
            <a:avLst/>
          </a:prstGeom>
        </p:spPr>
        <p:txBody>
          <a:bodyPr wrap="square">
            <a:spAutoFit/>
          </a:bodyPr>
          <a:lstStyle/>
          <a:p>
            <a:pPr marL="285750" indent="-285750">
              <a:buClr>
                <a:srgbClr val="00ABB5"/>
              </a:buClr>
              <a:buFont typeface="Arial" panose="020B0604020202020204" pitchFamily="34" charset="0"/>
              <a:buChar char="•"/>
            </a:pPr>
            <a:r>
              <a:rPr lang="en-GB" dirty="0"/>
              <a:t>Parents have creative ideas about school education and what can be done to improve the standards and quality of their child’s learning. </a:t>
            </a:r>
          </a:p>
          <a:p>
            <a:pPr marL="285750" indent="-285750">
              <a:buClr>
                <a:srgbClr val="00ABB5"/>
              </a:buClr>
              <a:buFont typeface="Arial" panose="020B0604020202020204" pitchFamily="34" charset="0"/>
              <a:buChar char="•"/>
            </a:pPr>
            <a:endParaRPr lang="en-GB" dirty="0"/>
          </a:p>
          <a:p>
            <a:pPr marL="285750" indent="-285750">
              <a:buClr>
                <a:srgbClr val="00ABB5"/>
              </a:buClr>
              <a:buFont typeface="Arial" panose="020B0604020202020204" pitchFamily="34" charset="0"/>
              <a:buChar char="•"/>
            </a:pPr>
            <a:r>
              <a:rPr lang="en-GB" dirty="0"/>
              <a:t>Collaborative approaches in partnership with parents and the wider learning community can make a positive contribution to how settings/schools/local authorities determine their ambitions/priorities and plan improvements to meet these. </a:t>
            </a:r>
          </a:p>
          <a:p>
            <a:endParaRPr lang="en-GB" dirty="0"/>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8146" y="2142443"/>
            <a:ext cx="2981325" cy="1989538"/>
          </a:xfrm>
          <a:prstGeom prst="rect">
            <a:avLst/>
          </a:prstGeom>
          <a:ln>
            <a:solidFill>
              <a:schemeClr val="tx1"/>
            </a:solidFill>
          </a:ln>
        </p:spPr>
      </p:pic>
    </p:spTree>
    <p:extLst>
      <p:ext uri="{BB962C8B-B14F-4D97-AF65-F5344CB8AC3E}">
        <p14:creationId xmlns:p14="http://schemas.microsoft.com/office/powerpoint/2010/main" val="364082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507188" y="182234"/>
            <a:ext cx="8977724" cy="1227018"/>
          </a:xfrm>
        </p:spPr>
        <p:txBody>
          <a:bodyPr/>
          <a:lstStyle/>
          <a:p>
            <a:r>
              <a:rPr lang="en-GB" sz="2800" dirty="0">
                <a:solidFill>
                  <a:srgbClr val="00ABB5"/>
                </a:solidFill>
              </a:rPr>
              <a:t>Evidence</a:t>
            </a:r>
          </a:p>
        </p:txBody>
      </p:sp>
      <p:sp>
        <p:nvSpPr>
          <p:cNvPr id="3" name="Rectangle 2"/>
          <p:cNvSpPr/>
          <p:nvPr/>
        </p:nvSpPr>
        <p:spPr>
          <a:xfrm>
            <a:off x="507188" y="1621849"/>
            <a:ext cx="8902283" cy="3139321"/>
          </a:xfrm>
          <a:prstGeom prst="rect">
            <a:avLst/>
          </a:prstGeom>
        </p:spPr>
        <p:txBody>
          <a:bodyPr wrap="square">
            <a:spAutoFit/>
          </a:bodyPr>
          <a:lstStyle/>
          <a:p>
            <a:r>
              <a:rPr lang="en-GB" b="1" dirty="0">
                <a:solidFill>
                  <a:srgbClr val="00ABB5"/>
                </a:solidFill>
              </a:rPr>
              <a:t>Review of the impact of the Parental Involvement Act 2006 (NPFS, 2017)</a:t>
            </a:r>
            <a:endParaRPr lang="en-GB" b="1" dirty="0"/>
          </a:p>
          <a:p>
            <a:r>
              <a:rPr lang="en-GB" dirty="0"/>
              <a:t> </a:t>
            </a:r>
          </a:p>
          <a:p>
            <a:pPr marL="285750" indent="-285750">
              <a:buClr>
                <a:srgbClr val="00ABB5"/>
              </a:buClr>
              <a:buFont typeface="Arial" panose="020B0604020202020204" pitchFamily="34" charset="0"/>
              <a:buChar char="•"/>
            </a:pPr>
            <a:r>
              <a:rPr lang="en-GB" dirty="0"/>
              <a:t>Highly effective practice in school improvement takes place when a range of stakeholders (including parents) take lead roles (</a:t>
            </a:r>
            <a:r>
              <a:rPr lang="en-GB" dirty="0" err="1"/>
              <a:t>HGIOS4</a:t>
            </a:r>
            <a:r>
              <a:rPr lang="en-GB" dirty="0"/>
              <a:t>).</a:t>
            </a:r>
          </a:p>
          <a:p>
            <a:pPr marL="285750" indent="-285750">
              <a:buClr>
                <a:srgbClr val="00ABB5"/>
              </a:buClr>
              <a:buFont typeface="Arial" panose="020B0604020202020204" pitchFamily="34" charset="0"/>
              <a:buChar char="•"/>
            </a:pPr>
            <a:r>
              <a:rPr lang="en-GB" dirty="0"/>
              <a:t>There are positive impacts and clear connections when parents are involved in school improvement. </a:t>
            </a:r>
          </a:p>
          <a:p>
            <a:pPr marL="285750" indent="-285750">
              <a:buClr>
                <a:srgbClr val="00ABB5"/>
              </a:buClr>
              <a:buFont typeface="Arial" panose="020B0604020202020204" pitchFamily="34" charset="0"/>
              <a:buChar char="•"/>
            </a:pPr>
            <a:r>
              <a:rPr lang="en-GB" dirty="0"/>
              <a:t>Greatest impacts when schools consistently include and review parental involvement in school improvement – as opposed to doing so on an ad-hoc basis or predicated on what had happened previously.</a:t>
            </a:r>
          </a:p>
          <a:p>
            <a:endParaRPr lang="en-GB" dirty="0">
              <a:solidFill>
                <a:srgbClr val="00ABB5"/>
              </a:solidFill>
            </a:endParaRPr>
          </a:p>
          <a:p>
            <a:pPr marL="285750" indent="-285750">
              <a:buFont typeface="Arial" panose="020B0604020202020204" pitchFamily="34" charset="0"/>
              <a:buChar char="•"/>
            </a:pPr>
            <a:endParaRPr lang="en-GB" dirty="0"/>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23938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507188" y="182234"/>
            <a:ext cx="8977724" cy="1227018"/>
          </a:xfrm>
        </p:spPr>
        <p:txBody>
          <a:bodyPr/>
          <a:lstStyle/>
          <a:p>
            <a:r>
              <a:rPr lang="en-GB" sz="2800">
                <a:solidFill>
                  <a:srgbClr val="00ABB5"/>
                </a:solidFill>
              </a:rPr>
              <a:t>Evidence (Cont.)</a:t>
            </a:r>
          </a:p>
        </p:txBody>
      </p:sp>
      <p:sp>
        <p:nvSpPr>
          <p:cNvPr id="3" name="Rectangle 2"/>
          <p:cNvSpPr/>
          <p:nvPr/>
        </p:nvSpPr>
        <p:spPr>
          <a:xfrm>
            <a:off x="3982453" y="1621849"/>
            <a:ext cx="5427018" cy="4555093"/>
          </a:xfrm>
          <a:prstGeom prst="rect">
            <a:avLst/>
          </a:prstGeom>
        </p:spPr>
        <p:txBody>
          <a:bodyPr wrap="square">
            <a:spAutoFit/>
          </a:bodyPr>
          <a:lstStyle/>
          <a:p>
            <a:r>
              <a:rPr lang="en-GB" b="1" dirty="0"/>
              <a:t>Strengths</a:t>
            </a:r>
          </a:p>
          <a:p>
            <a:endParaRPr lang="en-GB" b="1" dirty="0"/>
          </a:p>
          <a:p>
            <a:r>
              <a:rPr lang="en-GB" dirty="0"/>
              <a:t>School improvement priorities and self-evaluation are having a positive impact on:</a:t>
            </a:r>
          </a:p>
          <a:p>
            <a:endParaRPr lang="en-GB" dirty="0"/>
          </a:p>
          <a:p>
            <a:pPr marL="800100" lvl="1" indent="-342900">
              <a:buClr>
                <a:srgbClr val="00ABB5"/>
              </a:buClr>
              <a:buFont typeface="Arial" panose="020B0604020202020204" pitchFamily="34" charset="0"/>
              <a:buChar char="•"/>
            </a:pPr>
            <a:r>
              <a:rPr lang="en-GB" dirty="0"/>
              <a:t>improving learning and teaching</a:t>
            </a:r>
          </a:p>
          <a:p>
            <a:pPr marL="800100" lvl="1" indent="-342900">
              <a:buClr>
                <a:srgbClr val="00ABB5"/>
              </a:buClr>
              <a:buFont typeface="Arial" panose="020B0604020202020204" pitchFamily="34" charset="0"/>
              <a:buChar char="•"/>
            </a:pPr>
            <a:r>
              <a:rPr lang="en-GB" dirty="0"/>
              <a:t>children’s attainment</a:t>
            </a:r>
          </a:p>
          <a:p>
            <a:pPr marL="800100" lvl="1" indent="-342900">
              <a:buClr>
                <a:srgbClr val="00ABB5"/>
              </a:buClr>
              <a:buFont typeface="Arial" panose="020B0604020202020204" pitchFamily="34" charset="0"/>
              <a:buChar char="•"/>
            </a:pPr>
            <a:r>
              <a:rPr lang="en-GB" dirty="0"/>
              <a:t>achievement and wellbeing</a:t>
            </a:r>
          </a:p>
          <a:p>
            <a:pPr marL="342900" indent="-342900">
              <a:buClr>
                <a:srgbClr val="00ABB5"/>
              </a:buClr>
              <a:buFont typeface="Arial" panose="020B0604020202020204" pitchFamily="34" charset="0"/>
              <a:buChar char="•"/>
            </a:pPr>
            <a:endParaRPr lang="en-GB" dirty="0"/>
          </a:p>
          <a:p>
            <a:pPr>
              <a:buClr>
                <a:srgbClr val="00ABB5"/>
              </a:buClr>
            </a:pPr>
            <a:r>
              <a:rPr lang="en-GB" dirty="0"/>
              <a:t>Staff are:</a:t>
            </a:r>
          </a:p>
          <a:p>
            <a:pPr marL="285750" indent="-285750">
              <a:buClr>
                <a:srgbClr val="00ABB5"/>
              </a:buClr>
              <a:buFont typeface="Arial" panose="020B0604020202020204" pitchFamily="34" charset="0"/>
              <a:buChar char="•"/>
            </a:pPr>
            <a:endParaRPr lang="en-GB" dirty="0"/>
          </a:p>
          <a:p>
            <a:pPr marL="742950" lvl="1" indent="-285750">
              <a:buClr>
                <a:srgbClr val="00ABB5"/>
              </a:buClr>
              <a:buFont typeface="Arial" panose="020B0604020202020204" pitchFamily="34" charset="0"/>
              <a:buChar char="•"/>
            </a:pPr>
            <a:r>
              <a:rPr lang="en-GB" dirty="0"/>
              <a:t>reflective</a:t>
            </a:r>
          </a:p>
          <a:p>
            <a:pPr marL="742950" lvl="1" indent="-285750">
              <a:buClr>
                <a:srgbClr val="00ABB5"/>
              </a:buClr>
              <a:buFont typeface="Arial" panose="020B0604020202020204" pitchFamily="34" charset="0"/>
              <a:buChar char="•"/>
            </a:pPr>
            <a:r>
              <a:rPr lang="en-GB" dirty="0"/>
              <a:t>keen to use all available information to improve not only their own but overall school improvement and performance.</a:t>
            </a:r>
          </a:p>
          <a:p>
            <a:pPr marL="342900" indent="-342900">
              <a:buFont typeface="Arial" panose="020B0604020202020204" pitchFamily="34" charset="0"/>
              <a:buChar char="•"/>
            </a:pPr>
            <a:endParaRPr lang="en-GB" sz="2000" dirty="0"/>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611" y="1722117"/>
            <a:ext cx="2758239" cy="4137359"/>
          </a:xfrm>
          <a:prstGeom prst="rect">
            <a:avLst/>
          </a:prstGeom>
          <a:ln>
            <a:solidFill>
              <a:schemeClr val="tx1"/>
            </a:solidFill>
          </a:ln>
        </p:spPr>
      </p:pic>
    </p:spTree>
    <p:extLst>
      <p:ext uri="{BB962C8B-B14F-4D97-AF65-F5344CB8AC3E}">
        <p14:creationId xmlns:p14="http://schemas.microsoft.com/office/powerpoint/2010/main" val="309915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507188" y="182234"/>
            <a:ext cx="8977724" cy="1227018"/>
          </a:xfrm>
        </p:spPr>
        <p:txBody>
          <a:bodyPr/>
          <a:lstStyle/>
          <a:p>
            <a:r>
              <a:rPr lang="en-GB" sz="2800"/>
              <a:t>Self-evaluation</a:t>
            </a:r>
            <a:endParaRPr lang="en-GB" sz="2800">
              <a:solidFill>
                <a:srgbClr val="00ABB5"/>
              </a:solidFill>
            </a:endParaRPr>
          </a:p>
        </p:txBody>
      </p:sp>
      <p:sp>
        <p:nvSpPr>
          <p:cNvPr id="3" name="Rectangle 2"/>
          <p:cNvSpPr/>
          <p:nvPr/>
        </p:nvSpPr>
        <p:spPr>
          <a:xfrm>
            <a:off x="507188" y="1443274"/>
            <a:ext cx="6598753" cy="4739759"/>
          </a:xfrm>
          <a:prstGeom prst="rect">
            <a:avLst/>
          </a:prstGeom>
        </p:spPr>
        <p:txBody>
          <a:bodyPr wrap="square">
            <a:spAutoFit/>
          </a:bodyPr>
          <a:lstStyle/>
          <a:p>
            <a:pPr marL="285750" indent="-285750">
              <a:buClr>
                <a:srgbClr val="00ABB5"/>
              </a:buClr>
              <a:buFont typeface="Arial" panose="020B0604020202020204" pitchFamily="34" charset="0"/>
              <a:buChar char="•"/>
            </a:pPr>
            <a:r>
              <a:rPr lang="en-GB" dirty="0"/>
              <a:t>Involve parents, children, partners and the wider school community in helping to shape and influence school improvement.</a:t>
            </a:r>
          </a:p>
          <a:p>
            <a:pPr marL="285750" indent="-285750">
              <a:buClr>
                <a:srgbClr val="00ABB5"/>
              </a:buClr>
              <a:buFont typeface="Arial" panose="020B0604020202020204" pitchFamily="34" charset="0"/>
              <a:buChar char="•"/>
            </a:pPr>
            <a:r>
              <a:rPr lang="en-GB" dirty="0"/>
              <a:t>Review the vision, values and aims of the setting/school in partnership with parents, partners, agencies and the school community to ensure it reflects all it wants to achieve for its children and families.</a:t>
            </a:r>
          </a:p>
          <a:p>
            <a:pPr marL="285750" indent="-285750">
              <a:buClr>
                <a:srgbClr val="00ABB5"/>
              </a:buClr>
              <a:buFont typeface="Arial" panose="020B0604020202020204" pitchFamily="34" charset="0"/>
              <a:buChar char="•"/>
            </a:pPr>
            <a:r>
              <a:rPr lang="en-GB" dirty="0"/>
              <a:t>Support improvement plans with rigorous self-evaluation.</a:t>
            </a:r>
          </a:p>
          <a:p>
            <a:pPr marL="285750" indent="-285750">
              <a:buClr>
                <a:srgbClr val="00ABB5"/>
              </a:buClr>
              <a:buFont typeface="Arial" panose="020B0604020202020204" pitchFamily="34" charset="0"/>
              <a:buChar char="•"/>
            </a:pPr>
            <a:r>
              <a:rPr lang="en-GB" dirty="0"/>
              <a:t>Planned collaborative and collegiate working to drive forward improvement priorities.  </a:t>
            </a:r>
          </a:p>
          <a:p>
            <a:pPr marL="285750" indent="-285750">
              <a:buClr>
                <a:srgbClr val="00ABB5"/>
              </a:buClr>
              <a:buFont typeface="Arial" panose="020B0604020202020204" pitchFamily="34" charset="0"/>
              <a:buChar char="•"/>
            </a:pPr>
            <a:r>
              <a:rPr lang="en-GB" dirty="0"/>
              <a:t>Involving all staff in proactively taking forward key areas for improvement.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sz="1600" dirty="0"/>
              <a:t>Further information - How Good is our School 4: </a:t>
            </a:r>
            <a:r>
              <a:rPr lang="en-GB" sz="1600" dirty="0">
                <a:hlinkClick r:id="rId4"/>
              </a:rPr>
              <a:t>https://education.gov.scot/improvement/self-evaluation/HGIOS4</a:t>
            </a:r>
            <a:endParaRPr lang="en-GB" sz="1600" dirty="0"/>
          </a:p>
          <a:p>
            <a:pPr marL="285750" indent="-285750">
              <a:buFont typeface="Arial" panose="020B0604020202020204" pitchFamily="34" charset="0"/>
              <a:buChar char="•"/>
            </a:pPr>
            <a:endParaRPr lang="en-GB" dirty="0"/>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3770" y="1575262"/>
            <a:ext cx="2184400" cy="3276600"/>
          </a:xfrm>
          <a:prstGeom prst="rect">
            <a:avLst/>
          </a:prstGeom>
          <a:ln>
            <a:solidFill>
              <a:schemeClr val="tx1"/>
            </a:solidFill>
          </a:ln>
        </p:spPr>
      </p:pic>
    </p:spTree>
    <p:extLst>
      <p:ext uri="{BB962C8B-B14F-4D97-AF65-F5344CB8AC3E}">
        <p14:creationId xmlns:p14="http://schemas.microsoft.com/office/powerpoint/2010/main" val="400573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507188" y="182234"/>
            <a:ext cx="8977724" cy="1227018"/>
          </a:xfrm>
        </p:spPr>
        <p:txBody>
          <a:bodyPr/>
          <a:lstStyle/>
          <a:p>
            <a:r>
              <a:rPr lang="en-GB" sz="2800">
                <a:solidFill>
                  <a:srgbClr val="00ABB5"/>
                </a:solidFill>
              </a:rPr>
              <a:t>Self-evaluation (Cont.)</a:t>
            </a:r>
          </a:p>
        </p:txBody>
      </p:sp>
      <p:sp>
        <p:nvSpPr>
          <p:cNvPr id="3" name="Rectangle 2"/>
          <p:cNvSpPr/>
          <p:nvPr/>
        </p:nvSpPr>
        <p:spPr>
          <a:xfrm>
            <a:off x="3200399" y="2050105"/>
            <a:ext cx="6209071" cy="4001095"/>
          </a:xfrm>
          <a:prstGeom prst="rect">
            <a:avLst/>
          </a:prstGeom>
        </p:spPr>
        <p:txBody>
          <a:bodyPr wrap="square">
            <a:spAutoFit/>
          </a:bodyPr>
          <a:lstStyle/>
          <a:p>
            <a:pPr lvl="0"/>
            <a:r>
              <a:rPr lang="en-GB" b="1" dirty="0"/>
              <a:t>Partners</a:t>
            </a:r>
          </a:p>
          <a:p>
            <a:pPr marL="285750" lvl="0" indent="-285750">
              <a:buClr>
                <a:srgbClr val="00ABB5"/>
              </a:buClr>
              <a:buFont typeface="Arial" panose="020B0604020202020204" pitchFamily="34" charset="0"/>
              <a:buChar char="•"/>
            </a:pPr>
            <a:endParaRPr lang="en-GB" i="1" dirty="0"/>
          </a:p>
          <a:p>
            <a:pPr marL="285750" indent="-285750">
              <a:buClr>
                <a:srgbClr val="00ABB5"/>
              </a:buClr>
              <a:buFont typeface="Arial" panose="020B0604020202020204" pitchFamily="34" charset="0"/>
              <a:buChar char="•"/>
            </a:pPr>
            <a:r>
              <a:rPr lang="en-GB" dirty="0"/>
              <a:t>Are partners aware of how they can contribute to improvement planning and self-evaluation?</a:t>
            </a:r>
          </a:p>
          <a:p>
            <a:pPr marL="285750" lvl="0" indent="-285750">
              <a:buClr>
                <a:srgbClr val="00ABB5"/>
              </a:buClr>
              <a:buFont typeface="Arial" panose="020B0604020202020204" pitchFamily="34" charset="0"/>
              <a:buChar char="•"/>
            </a:pPr>
            <a:endParaRPr lang="en-GB" i="1" dirty="0"/>
          </a:p>
          <a:p>
            <a:pPr lvl="0">
              <a:buClr>
                <a:srgbClr val="00ABB5"/>
              </a:buClr>
            </a:pPr>
            <a:r>
              <a:rPr lang="en-GB" b="1" dirty="0"/>
              <a:t>Children and young people</a:t>
            </a:r>
          </a:p>
          <a:p>
            <a:pPr marL="285750" lvl="0" indent="-285750">
              <a:buClr>
                <a:srgbClr val="00ABB5"/>
              </a:buClr>
              <a:buFont typeface="Arial" panose="020B0604020202020204" pitchFamily="34" charset="0"/>
              <a:buChar char="•"/>
            </a:pPr>
            <a:endParaRPr lang="en-GB" dirty="0"/>
          </a:p>
          <a:p>
            <a:pPr marL="285750" indent="-285750">
              <a:buClr>
                <a:srgbClr val="00ABB5"/>
              </a:buClr>
              <a:buFont typeface="Arial" panose="020B0604020202020204" pitchFamily="34" charset="0"/>
              <a:buChar char="•"/>
            </a:pPr>
            <a:r>
              <a:rPr lang="en-GB" dirty="0"/>
              <a:t>Are children and young people developing and leading their own plans for improvement which reflect those of the school community?</a:t>
            </a:r>
          </a:p>
          <a:p>
            <a:pPr marL="285750" indent="-285750">
              <a:buClr>
                <a:srgbClr val="00ABB5"/>
              </a:buClr>
              <a:buFont typeface="Arial" panose="020B0604020202020204" pitchFamily="34" charset="0"/>
              <a:buChar char="•"/>
            </a:pPr>
            <a:r>
              <a:rPr lang="en-GB" dirty="0"/>
              <a:t>Are children and young people involved in self-evaluation?</a:t>
            </a:r>
          </a:p>
          <a:p>
            <a:pPr marL="285750" lvl="0" indent="-285750">
              <a:buFont typeface="Arial" panose="020B0604020202020204" pitchFamily="34" charset="0"/>
              <a:buChar char="•"/>
            </a:pPr>
            <a:endParaRPr lang="en-GB" dirty="0"/>
          </a:p>
          <a:p>
            <a:endParaRPr lang="en-GB" sz="2000" dirty="0"/>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188" y="1621849"/>
            <a:ext cx="2440549" cy="3660824"/>
          </a:xfrm>
          <a:prstGeom prst="rect">
            <a:avLst/>
          </a:prstGeom>
        </p:spPr>
      </p:pic>
    </p:spTree>
    <p:extLst>
      <p:ext uri="{BB962C8B-B14F-4D97-AF65-F5344CB8AC3E}">
        <p14:creationId xmlns:p14="http://schemas.microsoft.com/office/powerpoint/2010/main" val="71436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578438" y="182234"/>
            <a:ext cx="8977724" cy="921352"/>
          </a:xfrm>
        </p:spPr>
        <p:txBody>
          <a:bodyPr/>
          <a:lstStyle/>
          <a:p>
            <a:r>
              <a:rPr lang="en-GB">
                <a:solidFill>
                  <a:srgbClr val="00ABB5"/>
                </a:solidFill>
              </a:rPr>
              <a:t>Involving parents in Improvement Planning</a:t>
            </a:r>
          </a:p>
        </p:txBody>
      </p:sp>
      <p:sp>
        <p:nvSpPr>
          <p:cNvPr id="11" name="Rectangle 10"/>
          <p:cNvSpPr/>
          <p:nvPr/>
        </p:nvSpPr>
        <p:spPr>
          <a:xfrm>
            <a:off x="578438" y="1648311"/>
            <a:ext cx="8831033" cy="4062651"/>
          </a:xfrm>
          <a:prstGeom prst="rect">
            <a:avLst/>
          </a:prstGeom>
        </p:spPr>
        <p:txBody>
          <a:bodyPr wrap="square">
            <a:spAutoFit/>
          </a:bodyPr>
          <a:lstStyle/>
          <a:p>
            <a:pPr marL="11113">
              <a:spcAft>
                <a:spcPts val="1200"/>
              </a:spcAft>
            </a:pPr>
            <a:r>
              <a:rPr lang="en-GB" b="1" dirty="0"/>
              <a:t>Barriers to Parental Involvement/Engagement (Goodall, 2017)</a:t>
            </a:r>
          </a:p>
          <a:p>
            <a:pPr marL="296863" indent="-285750">
              <a:spcAft>
                <a:spcPts val="1200"/>
              </a:spcAft>
              <a:buClr>
                <a:srgbClr val="00ABB5"/>
              </a:buClr>
              <a:buFont typeface="Arial" panose="020B0604020202020204" pitchFamily="34" charset="0"/>
              <a:buChar char="•"/>
            </a:pPr>
            <a:r>
              <a:rPr lang="en-GB" dirty="0"/>
              <a:t>A parent’s previous experience of school (Harris and Goodall, 2015)</a:t>
            </a:r>
          </a:p>
          <a:p>
            <a:pPr marL="296863" indent="-285750">
              <a:spcAft>
                <a:spcPts val="1200"/>
              </a:spcAft>
              <a:buClr>
                <a:srgbClr val="00ABB5"/>
              </a:buClr>
              <a:buFont typeface="Arial" panose="020B0604020202020204" pitchFamily="34" charset="0"/>
              <a:buChar char="•"/>
            </a:pPr>
            <a:r>
              <a:rPr lang="en-GB" dirty="0"/>
              <a:t>Issues of parental self-efficacy and self-belief (Bandura, 1977; Goodall and </a:t>
            </a:r>
            <a:r>
              <a:rPr lang="en-GB" dirty="0" err="1"/>
              <a:t>Vorhaus</a:t>
            </a:r>
            <a:r>
              <a:rPr lang="en-GB" dirty="0"/>
              <a:t>, 2011; Green et al 2007)</a:t>
            </a:r>
          </a:p>
          <a:p>
            <a:pPr marL="296863" indent="-285750">
              <a:spcAft>
                <a:spcPts val="1200"/>
              </a:spcAft>
              <a:buClr>
                <a:srgbClr val="00ABB5"/>
              </a:buClr>
              <a:buFont typeface="Arial" panose="020B0604020202020204" pitchFamily="34" charset="0"/>
              <a:buChar char="•"/>
            </a:pPr>
            <a:r>
              <a:rPr lang="en-GB" dirty="0"/>
              <a:t>Relationships often bounded by issues of positionality which suggest how they should work and how each of the individuals involved perceive they should interact with the learning of the child (Rule, 2015) </a:t>
            </a:r>
          </a:p>
          <a:p>
            <a:pPr marL="296863" indent="-285750">
              <a:spcAft>
                <a:spcPts val="1200"/>
              </a:spcAft>
              <a:buClr>
                <a:srgbClr val="00ABB5"/>
              </a:buClr>
              <a:buFont typeface="Arial" panose="020B0604020202020204" pitchFamily="34" charset="0"/>
              <a:buChar char="•"/>
            </a:pPr>
            <a:r>
              <a:rPr lang="en-GB" dirty="0"/>
              <a:t>Time parents have available (Peters et al, 2008)</a:t>
            </a:r>
          </a:p>
          <a:p>
            <a:pPr marL="296863" indent="-285750">
              <a:spcAft>
                <a:spcPts val="1200"/>
              </a:spcAft>
              <a:buClr>
                <a:srgbClr val="00ABB5"/>
              </a:buClr>
              <a:buFont typeface="Arial" panose="020B0604020202020204" pitchFamily="34" charset="0"/>
              <a:buChar char="•"/>
            </a:pPr>
            <a:r>
              <a:rPr lang="en-GB" dirty="0"/>
              <a:t>Differences in social and cultural capital (Bourdieu, 1997; Lareau, 1989, 2011; Lareau and Horvat 1999)</a:t>
            </a:r>
          </a:p>
          <a:p>
            <a:pPr marL="296863" indent="-285750">
              <a:spcAft>
                <a:spcPts val="1200"/>
              </a:spcAft>
              <a:buClr>
                <a:srgbClr val="00ABB5"/>
              </a:buClr>
              <a:buFont typeface="Arial" panose="020B0604020202020204" pitchFamily="34" charset="0"/>
              <a:buChar char="•"/>
            </a:pPr>
            <a:r>
              <a:rPr lang="en-GB" dirty="0"/>
              <a:t>Practical issues – childcare and transport</a:t>
            </a:r>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325303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578438" y="182234"/>
            <a:ext cx="8977724" cy="921352"/>
          </a:xfrm>
        </p:spPr>
        <p:txBody>
          <a:bodyPr/>
          <a:lstStyle/>
          <a:p>
            <a:r>
              <a:rPr lang="en-GB">
                <a:solidFill>
                  <a:srgbClr val="00ABB5"/>
                </a:solidFill>
              </a:rPr>
              <a:t>Involving parents (Cont.)</a:t>
            </a:r>
          </a:p>
        </p:txBody>
      </p:sp>
      <p:sp>
        <p:nvSpPr>
          <p:cNvPr id="11" name="Rectangle 10"/>
          <p:cNvSpPr/>
          <p:nvPr/>
        </p:nvSpPr>
        <p:spPr>
          <a:xfrm>
            <a:off x="582271" y="1497127"/>
            <a:ext cx="8756524" cy="3693319"/>
          </a:xfrm>
          <a:prstGeom prst="rect">
            <a:avLst/>
          </a:prstGeom>
        </p:spPr>
        <p:txBody>
          <a:bodyPr wrap="square">
            <a:spAutoFit/>
          </a:bodyPr>
          <a:lstStyle/>
          <a:p>
            <a:pPr marL="285750" indent="-285750">
              <a:buClr>
                <a:srgbClr val="00ABB5"/>
              </a:buClr>
              <a:buFont typeface="Arial" panose="020B0604020202020204" pitchFamily="34" charset="0"/>
              <a:buChar char="•"/>
            </a:pPr>
            <a:r>
              <a:rPr lang="en-GB" dirty="0"/>
              <a:t>Local authorities and schools need to ensure that their home-school communication arrangements are appropriate for all parents, including mobile families, parents who do not live together and those whose first language is not English, and those who have difficulties with written communication.</a:t>
            </a:r>
          </a:p>
          <a:p>
            <a:pPr marL="285750" indent="-285750">
              <a:buClr>
                <a:srgbClr val="00ABB5"/>
              </a:buClr>
              <a:buFont typeface="Arial" panose="020B0604020202020204" pitchFamily="34" charset="0"/>
              <a:buChar char="•"/>
            </a:pPr>
            <a:r>
              <a:rPr lang="en-GB" dirty="0"/>
              <a:t>Schools should consider what methods are most effective for communicating with parents.  Having a variety of methods for sharing information and communicating with parents makes two-way communication more effective and makes it easier for parents.</a:t>
            </a:r>
          </a:p>
          <a:p>
            <a:pPr marL="285750" indent="-285750">
              <a:buClr>
                <a:srgbClr val="00ABB5"/>
              </a:buClr>
              <a:buFont typeface="Arial" panose="020B0604020202020204" pitchFamily="34" charset="0"/>
              <a:buChar char="•"/>
            </a:pPr>
            <a:r>
              <a:rPr lang="en-GB" dirty="0"/>
              <a:t>As part of its communication strategy settings/schools should work with parent representatives to explore ways of allowing parents to share ideas with the school on improving practice.</a:t>
            </a:r>
          </a:p>
          <a:p>
            <a:pPr marL="285750" indent="-285750">
              <a:buFont typeface="Arial" panose="020B0604020202020204" pitchFamily="34" charset="0"/>
              <a:buChar char="•"/>
            </a:pPr>
            <a:endParaRPr lang="en-GB" dirty="0"/>
          </a:p>
          <a:p>
            <a:pPr algn="r"/>
            <a:r>
              <a:rPr lang="en-GB" b="1" dirty="0"/>
              <a:t>Scottish Schools (Parental Involvement) Act 2006 Guidance</a:t>
            </a:r>
          </a:p>
        </p:txBody>
      </p:sp>
      <p:sp>
        <p:nvSpPr>
          <p:cNvPr id="9" name="TextBox 8"/>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309801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447061" y="235383"/>
            <a:ext cx="8997811" cy="782320"/>
          </a:xfrm>
        </p:spPr>
        <p:txBody>
          <a:bodyPr/>
          <a:lstStyle/>
          <a:p>
            <a:r>
              <a:rPr lang="en-GB" dirty="0">
                <a:solidFill>
                  <a:srgbClr val="00ABB5"/>
                </a:solidFill>
              </a:rPr>
              <a:t>Discussion</a:t>
            </a:r>
          </a:p>
        </p:txBody>
      </p:sp>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
        <p:nvSpPr>
          <p:cNvPr id="10" name="Content Placeholder 2"/>
          <p:cNvSpPr>
            <a:spLocks noGrp="1"/>
          </p:cNvSpPr>
          <p:nvPr>
            <p:ph idx="1"/>
          </p:nvPr>
        </p:nvSpPr>
        <p:spPr>
          <a:xfrm>
            <a:off x="549720" y="1284543"/>
            <a:ext cx="8215533" cy="3638379"/>
          </a:xfrm>
        </p:spPr>
        <p:txBody>
          <a:bodyPr/>
          <a:lstStyle/>
          <a:p>
            <a:pPr marL="457200" indent="-457200">
              <a:buClr>
                <a:srgbClr val="00ABB5"/>
              </a:buClr>
              <a:buFont typeface="Arial" panose="020B0604020202020204" pitchFamily="34" charset="0"/>
              <a:buChar char="•"/>
            </a:pPr>
            <a:r>
              <a:rPr lang="en-GB" sz="2400" dirty="0">
                <a:solidFill>
                  <a:schemeClr val="tx1"/>
                </a:solidFill>
              </a:rPr>
              <a:t>How can the challenges be overcome?</a:t>
            </a:r>
          </a:p>
          <a:p>
            <a:pPr marL="457200" indent="-457200">
              <a:buClr>
                <a:srgbClr val="00ABB5"/>
              </a:buClr>
              <a:buFont typeface="Arial" panose="020B0604020202020204" pitchFamily="34" charset="0"/>
              <a:buChar char="•"/>
            </a:pPr>
            <a:r>
              <a:rPr lang="en-GB" sz="2400" dirty="0">
                <a:solidFill>
                  <a:schemeClr val="tx1"/>
                </a:solidFill>
              </a:rPr>
              <a:t>How do you involve parents in improvement planning?</a:t>
            </a:r>
          </a:p>
          <a:p>
            <a:pPr marL="457200" indent="-457200">
              <a:buClr>
                <a:srgbClr val="00ABB5"/>
              </a:buClr>
              <a:buFont typeface="Arial" panose="020B0604020202020204" pitchFamily="34" charset="0"/>
              <a:buChar char="•"/>
            </a:pPr>
            <a:r>
              <a:rPr lang="en-GB" sz="2400" dirty="0">
                <a:solidFill>
                  <a:schemeClr val="tx1"/>
                </a:solidFill>
              </a:rPr>
              <a:t>What do you need to do different to involve more parents in improvement planning?</a:t>
            </a:r>
          </a:p>
          <a:p>
            <a:pPr marL="457200" indent="-457200">
              <a:buClr>
                <a:srgbClr val="00ABB5"/>
              </a:buClr>
              <a:buFont typeface="Arial" panose="020B0604020202020204" pitchFamily="34" charset="0"/>
              <a:buChar char="•"/>
            </a:pPr>
            <a:r>
              <a:rPr lang="en-GB" sz="2400" dirty="0">
                <a:solidFill>
                  <a:schemeClr val="tx1"/>
                </a:solidFill>
              </a:rPr>
              <a:t>Who can help you?</a:t>
            </a:r>
          </a:p>
          <a:p>
            <a:pPr algn="ctr"/>
            <a:endParaRPr lang="en-GB" sz="2400" dirty="0">
              <a:solidFill>
                <a:schemeClr val="tx1"/>
              </a:solidFill>
            </a:endParaRPr>
          </a:p>
          <a:p>
            <a:pPr algn="ctr"/>
            <a:endParaRPr lang="en-GB" sz="2400" dirty="0">
              <a:solidFill>
                <a:schemeClr val="tx1"/>
              </a:solidFill>
            </a:endParaRPr>
          </a:p>
        </p:txBody>
      </p:sp>
    </p:spTree>
    <p:extLst>
      <p:ext uri="{BB962C8B-B14F-4D97-AF65-F5344CB8AC3E}">
        <p14:creationId xmlns:p14="http://schemas.microsoft.com/office/powerpoint/2010/main" val="174686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6"/>
            <a:ext cx="9236384" cy="782320"/>
          </a:xfrm>
        </p:spPr>
        <p:txBody>
          <a:bodyPr/>
          <a:lstStyle/>
          <a:p>
            <a:r>
              <a:rPr lang="en-GB">
                <a:solidFill>
                  <a:srgbClr val="00ABB5"/>
                </a:solidFill>
              </a:rPr>
              <a:t>Involving parents - Legislation</a:t>
            </a:r>
          </a:p>
        </p:txBody>
      </p:sp>
      <p:sp>
        <p:nvSpPr>
          <p:cNvPr id="18" name="TextBox 17"/>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
        <p:nvSpPr>
          <p:cNvPr id="9" name="TextBox 8"/>
          <p:cNvSpPr txBox="1"/>
          <p:nvPr/>
        </p:nvSpPr>
        <p:spPr>
          <a:xfrm>
            <a:off x="364815" y="1103520"/>
            <a:ext cx="9114465" cy="5016758"/>
          </a:xfrm>
          <a:prstGeom prst="rect">
            <a:avLst/>
          </a:prstGeom>
          <a:noFill/>
        </p:spPr>
        <p:txBody>
          <a:bodyPr wrap="square" rtlCol="0">
            <a:spAutoFit/>
          </a:bodyPr>
          <a:lstStyle/>
          <a:p>
            <a:pPr marL="285750" indent="-285750">
              <a:lnSpc>
                <a:spcPct val="150000"/>
              </a:lnSpc>
              <a:buClr>
                <a:srgbClr val="00ABB5"/>
              </a:buClr>
              <a:buFont typeface="Arial" panose="020B0604020202020204" pitchFamily="34" charset="0"/>
              <a:buChar char="•"/>
            </a:pPr>
            <a:r>
              <a:rPr lang="en-GB" sz="2000" dirty="0"/>
              <a:t>Standards in Scotland’s Schools etc Act 2000</a:t>
            </a:r>
          </a:p>
          <a:p>
            <a:pPr marL="285750" indent="-285750">
              <a:lnSpc>
                <a:spcPct val="150000"/>
              </a:lnSpc>
              <a:buClr>
                <a:srgbClr val="00ABB5"/>
              </a:buClr>
              <a:buFont typeface="Arial" panose="020B0604020202020204" pitchFamily="34" charset="0"/>
              <a:buChar char="•"/>
            </a:pPr>
            <a:r>
              <a:rPr lang="en-GB" sz="2000" dirty="0"/>
              <a:t>Scottish Schools (Parental Involvement) Act 2006</a:t>
            </a:r>
          </a:p>
          <a:p>
            <a:pPr marL="285750" indent="-285750">
              <a:buClr>
                <a:srgbClr val="00ABB5"/>
              </a:buClr>
              <a:buFont typeface="Arial" panose="020B0604020202020204" pitchFamily="34" charset="0"/>
              <a:buChar char="•"/>
            </a:pPr>
            <a:r>
              <a:rPr lang="en-GB" sz="2000" dirty="0"/>
              <a:t>The Parental Involvement in Headteacher and Deputy Headteacher Appointments (Scotland) Regulations (2007)</a:t>
            </a:r>
          </a:p>
          <a:p>
            <a:pPr marL="285750" indent="-285750">
              <a:lnSpc>
                <a:spcPct val="150000"/>
              </a:lnSpc>
              <a:buClr>
                <a:srgbClr val="00ABB5"/>
              </a:buClr>
              <a:buFont typeface="Arial" panose="020B0604020202020204" pitchFamily="34" charset="0"/>
              <a:buChar char="•"/>
            </a:pPr>
            <a:r>
              <a:rPr lang="en-GB" sz="2000" dirty="0"/>
              <a:t>Getting it Right for Every Child (</a:t>
            </a:r>
            <a:r>
              <a:rPr lang="en-GB" sz="2000" dirty="0" err="1"/>
              <a:t>GIRFEC</a:t>
            </a:r>
            <a:r>
              <a:rPr lang="en-GB" sz="2000" dirty="0"/>
              <a:t>) 2008</a:t>
            </a:r>
          </a:p>
          <a:p>
            <a:pPr marL="285750" indent="-285750">
              <a:lnSpc>
                <a:spcPct val="150000"/>
              </a:lnSpc>
              <a:buClr>
                <a:srgbClr val="00ABB5"/>
              </a:buClr>
              <a:buFont typeface="Arial" panose="020B0604020202020204" pitchFamily="34" charset="0"/>
              <a:buChar char="•"/>
            </a:pPr>
            <a:r>
              <a:rPr lang="en-GB" sz="2000" dirty="0"/>
              <a:t>Schools (Consultation) (Scotland) Act (2010)</a:t>
            </a:r>
          </a:p>
          <a:p>
            <a:pPr marL="285750" indent="-285750">
              <a:lnSpc>
                <a:spcPct val="150000"/>
              </a:lnSpc>
              <a:buClr>
                <a:srgbClr val="00ABB5"/>
              </a:buClr>
              <a:buFont typeface="Arial" panose="020B0604020202020204" pitchFamily="34" charset="0"/>
              <a:buChar char="•"/>
            </a:pPr>
            <a:r>
              <a:rPr lang="en-GB" sz="2000" dirty="0"/>
              <a:t>School Handbook Guidance (2012)</a:t>
            </a:r>
          </a:p>
          <a:p>
            <a:pPr marL="285750" indent="-285750">
              <a:lnSpc>
                <a:spcPct val="150000"/>
              </a:lnSpc>
              <a:buClr>
                <a:srgbClr val="00ABB5"/>
              </a:buClr>
              <a:buFont typeface="Arial" panose="020B0604020202020204" pitchFamily="34" charset="0"/>
              <a:buChar char="•"/>
            </a:pPr>
            <a:r>
              <a:rPr lang="en-GB" sz="2000" dirty="0"/>
              <a:t>‘How Good is Our…..?’ Frameworks</a:t>
            </a:r>
          </a:p>
          <a:p>
            <a:pPr marL="285750" indent="-285750">
              <a:lnSpc>
                <a:spcPct val="150000"/>
              </a:lnSpc>
              <a:buClr>
                <a:srgbClr val="00ABB5"/>
              </a:buClr>
              <a:buFont typeface="Arial" panose="020B0604020202020204" pitchFamily="34" charset="0"/>
              <a:buChar char="•"/>
            </a:pPr>
            <a:r>
              <a:rPr lang="en-GB" sz="2000" dirty="0"/>
              <a:t>Pupil Equity Funding</a:t>
            </a:r>
          </a:p>
          <a:p>
            <a:pPr marL="285750" indent="-285750">
              <a:lnSpc>
                <a:spcPct val="150000"/>
              </a:lnSpc>
              <a:buClr>
                <a:srgbClr val="00ABB5"/>
              </a:buClr>
              <a:buFont typeface="Arial" panose="020B0604020202020204" pitchFamily="34" charset="0"/>
              <a:buChar char="•"/>
            </a:pPr>
            <a:r>
              <a:rPr lang="en-GB" sz="2000" dirty="0"/>
              <a:t>National Improvement Framework</a:t>
            </a:r>
          </a:p>
          <a:p>
            <a:pPr marL="285750" indent="-285750">
              <a:buClr>
                <a:srgbClr val="00ABB5"/>
              </a:buClr>
              <a:buFont typeface="Arial" panose="020B0604020202020204" pitchFamily="34" charset="0"/>
              <a:buChar char="•"/>
            </a:pPr>
            <a:r>
              <a:rPr lang="en-GB" sz="2000" dirty="0"/>
              <a:t>Learning together: National action plan on parental involvement, parental engagement, family learning and learning at home</a:t>
            </a:r>
            <a:endParaRPr lang="en-GB" sz="2000" b="1" dirty="0"/>
          </a:p>
        </p:txBody>
      </p:sp>
    </p:spTree>
    <p:extLst>
      <p:ext uri="{BB962C8B-B14F-4D97-AF65-F5344CB8AC3E}">
        <p14:creationId xmlns:p14="http://schemas.microsoft.com/office/powerpoint/2010/main" val="60867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6"/>
            <a:ext cx="9236384" cy="782320"/>
          </a:xfrm>
        </p:spPr>
        <p:txBody>
          <a:bodyPr/>
          <a:lstStyle/>
          <a:p>
            <a:r>
              <a:rPr lang="en-GB">
                <a:solidFill>
                  <a:srgbClr val="00ABB5"/>
                </a:solidFill>
              </a:rPr>
              <a:t>Involving parents </a:t>
            </a:r>
            <a:r>
              <a:rPr lang="en-GB"/>
              <a:t>- </a:t>
            </a:r>
            <a:r>
              <a:rPr lang="en-GB">
                <a:solidFill>
                  <a:srgbClr val="00ABB5"/>
                </a:solidFill>
              </a:rPr>
              <a:t>Legislation (Cont.)</a:t>
            </a:r>
          </a:p>
        </p:txBody>
      </p:sp>
      <p:sp>
        <p:nvSpPr>
          <p:cNvPr id="1032" name="TextBox 1031"/>
          <p:cNvSpPr txBox="1"/>
          <p:nvPr/>
        </p:nvSpPr>
        <p:spPr>
          <a:xfrm>
            <a:off x="364815" y="1161184"/>
            <a:ext cx="9114465" cy="5078313"/>
          </a:xfrm>
          <a:prstGeom prst="rect">
            <a:avLst/>
          </a:prstGeom>
          <a:noFill/>
        </p:spPr>
        <p:txBody>
          <a:bodyPr wrap="square" rtlCol="0">
            <a:spAutoFit/>
          </a:bodyPr>
          <a:lstStyle/>
          <a:p>
            <a:r>
              <a:rPr lang="en-GB" b="1" dirty="0"/>
              <a:t>Standards in Scotland’s Schools etc Act 2000 (asp 6), Section 6(1)(a)</a:t>
            </a:r>
          </a:p>
          <a:p>
            <a:endParaRPr lang="en-GB" dirty="0"/>
          </a:p>
          <a:p>
            <a:pPr marL="360363" indent="-360363">
              <a:buClr>
                <a:srgbClr val="00ABB5"/>
              </a:buClr>
              <a:buFont typeface="Arial" panose="020B0604020202020204" pitchFamily="34" charset="0"/>
              <a:buChar char="•"/>
            </a:pPr>
            <a:r>
              <a:rPr lang="en-GB" dirty="0"/>
              <a:t>Purpose – to secure improvement in the quality of education.</a:t>
            </a:r>
          </a:p>
          <a:p>
            <a:pPr marL="360363" indent="-360363">
              <a:buClr>
                <a:srgbClr val="00ABB5"/>
              </a:buClr>
              <a:buFont typeface="Arial" panose="020B0604020202020204" pitchFamily="34" charset="0"/>
              <a:buChar char="•"/>
            </a:pPr>
            <a:r>
              <a:rPr lang="en-GB" dirty="0"/>
              <a:t>Must be in consultation with parent council / combined parent council, teachers, pupils, parents, such persons employed or working in school on an unpaid basis, representative local bodies.</a:t>
            </a:r>
          </a:p>
          <a:p>
            <a:endParaRPr lang="en-GB" dirty="0"/>
          </a:p>
          <a:p>
            <a:r>
              <a:rPr lang="en-GB" dirty="0"/>
              <a:t>School improvement plan must:</a:t>
            </a:r>
          </a:p>
          <a:p>
            <a:endParaRPr lang="en-GB" dirty="0"/>
          </a:p>
          <a:p>
            <a:pPr marL="360363" indent="-360363">
              <a:buClr>
                <a:srgbClr val="00ABB5"/>
              </a:buClr>
              <a:buFont typeface="Arial" panose="020B0604020202020204" pitchFamily="34" charset="0"/>
              <a:buChar char="•"/>
            </a:pPr>
            <a:r>
              <a:rPr lang="en-GB" dirty="0"/>
              <a:t>take account of the local authority’s plan and strategy for parental involvement</a:t>
            </a:r>
          </a:p>
          <a:p>
            <a:pPr marL="360363" indent="-360363">
              <a:buClr>
                <a:srgbClr val="00ABB5"/>
              </a:buClr>
              <a:buFont typeface="Arial" panose="020B0604020202020204" pitchFamily="34" charset="0"/>
              <a:buChar char="•"/>
            </a:pPr>
            <a:r>
              <a:rPr lang="en-GB" dirty="0"/>
              <a:t>set objectives for the school (including objectives to involve parents in the education provided)</a:t>
            </a:r>
          </a:p>
          <a:p>
            <a:pPr marL="360363" indent="-360363">
              <a:buClr>
                <a:srgbClr val="00ABB5"/>
              </a:buClr>
              <a:buFont typeface="Arial" panose="020B0604020202020204" pitchFamily="34" charset="0"/>
              <a:buChar char="•"/>
            </a:pPr>
            <a:r>
              <a:rPr lang="en-GB" dirty="0"/>
              <a:t>contain a statement of the local authority's ambitions for the school</a:t>
            </a:r>
          </a:p>
          <a:p>
            <a:pPr marL="360363" indent="-360363">
              <a:buClr>
                <a:srgbClr val="00ABB5"/>
              </a:buClr>
              <a:buFont typeface="Arial" panose="020B0604020202020204" pitchFamily="34" charset="0"/>
              <a:buChar char="•"/>
            </a:pPr>
            <a:r>
              <a:rPr lang="en-GB" dirty="0"/>
              <a:t>include an account of the ways in which, and extent to which, the headteacher of the school will consult and involve pupils regarding decisions to be made on the everyday running of the school.</a:t>
            </a:r>
          </a:p>
          <a:p>
            <a:endParaRPr lang="en-GB" dirty="0"/>
          </a:p>
          <a:p>
            <a:r>
              <a:rPr lang="en-GB" dirty="0">
                <a:hlinkClick r:id="rId4"/>
              </a:rPr>
              <a:t>http://www.legislation.gov.uk/asp/2000/6/section/6</a:t>
            </a:r>
            <a:r>
              <a:rPr lang="en-GB" dirty="0"/>
              <a:t> </a:t>
            </a:r>
          </a:p>
        </p:txBody>
      </p:sp>
      <p:sp>
        <p:nvSpPr>
          <p:cNvPr id="18" name="TextBox 17"/>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48495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6"/>
            <a:ext cx="9236384" cy="782320"/>
          </a:xfrm>
        </p:spPr>
        <p:txBody>
          <a:bodyPr/>
          <a:lstStyle/>
          <a:p>
            <a:r>
              <a:rPr lang="en-GB">
                <a:solidFill>
                  <a:srgbClr val="00ABB5"/>
                </a:solidFill>
              </a:rPr>
              <a:t>Involving parents - Legislation (Cont.)</a:t>
            </a:r>
          </a:p>
        </p:txBody>
      </p:sp>
      <p:sp>
        <p:nvSpPr>
          <p:cNvPr id="1032" name="TextBox 1031"/>
          <p:cNvSpPr txBox="1"/>
          <p:nvPr/>
        </p:nvSpPr>
        <p:spPr>
          <a:xfrm>
            <a:off x="364815" y="1846981"/>
            <a:ext cx="6493185" cy="3416320"/>
          </a:xfrm>
          <a:prstGeom prst="rect">
            <a:avLst/>
          </a:prstGeom>
          <a:noFill/>
        </p:spPr>
        <p:txBody>
          <a:bodyPr wrap="square" rtlCol="0">
            <a:spAutoFit/>
          </a:bodyPr>
          <a:lstStyle/>
          <a:p>
            <a:r>
              <a:rPr lang="en-GB" dirty="0"/>
              <a:t>Local authorities must:</a:t>
            </a:r>
          </a:p>
          <a:p>
            <a:endParaRPr lang="en-GB" dirty="0"/>
          </a:p>
          <a:p>
            <a:pPr marL="285750" indent="-285750">
              <a:buClr>
                <a:srgbClr val="00ABB5"/>
              </a:buClr>
              <a:buFont typeface="Arial" panose="020B0604020202020204" pitchFamily="34" charset="0"/>
              <a:buChar char="•"/>
            </a:pPr>
            <a:r>
              <a:rPr lang="en-GB" dirty="0"/>
              <a:t>prepare a report after one year as to what was done, during those twelve months in implementation of the plan;</a:t>
            </a:r>
          </a:p>
          <a:p>
            <a:pPr marL="285750" indent="-285750">
              <a:buClr>
                <a:srgbClr val="00ABB5"/>
              </a:buClr>
              <a:buFont typeface="Arial" panose="020B0604020202020204" pitchFamily="34" charset="0"/>
              <a:buChar char="•"/>
            </a:pPr>
            <a:endParaRPr lang="en-GB" dirty="0"/>
          </a:p>
          <a:p>
            <a:pPr marL="285750" indent="-285750">
              <a:buClr>
                <a:srgbClr val="00ABB5"/>
              </a:buClr>
              <a:buFont typeface="Arial" panose="020B0604020202020204" pitchFamily="34" charset="0"/>
              <a:buChar char="•"/>
            </a:pPr>
            <a:r>
              <a:rPr lang="en-GB" dirty="0"/>
              <a:t>ensure that the parents of the pupils in attendance at the school have access without cost to the plan and the report; </a:t>
            </a:r>
          </a:p>
          <a:p>
            <a:pPr marL="285750" indent="-285750">
              <a:buClr>
                <a:srgbClr val="00ABB5"/>
              </a:buClr>
              <a:buFont typeface="Arial" panose="020B0604020202020204" pitchFamily="34" charset="0"/>
              <a:buChar char="•"/>
            </a:pPr>
            <a:endParaRPr lang="en-GB" dirty="0"/>
          </a:p>
          <a:p>
            <a:pPr marL="285750" indent="-285750">
              <a:buClr>
                <a:srgbClr val="00ABB5"/>
              </a:buClr>
              <a:buFont typeface="Arial" panose="020B0604020202020204" pitchFamily="34" charset="0"/>
              <a:buChar char="•"/>
            </a:pPr>
            <a:r>
              <a:rPr lang="en-GB" dirty="0"/>
              <a:t>review the implementation of the plan from time to time.</a:t>
            </a:r>
          </a:p>
          <a:p>
            <a:endParaRPr lang="en-GB" dirty="0"/>
          </a:p>
          <a:p>
            <a:endParaRPr lang="en-GB" dirty="0"/>
          </a:p>
          <a:p>
            <a:r>
              <a:rPr lang="en-GB" dirty="0"/>
              <a:t> </a:t>
            </a:r>
          </a:p>
        </p:txBody>
      </p:sp>
      <p:sp>
        <p:nvSpPr>
          <p:cNvPr id="18" name="TextBox 17"/>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6864" y="1833363"/>
            <a:ext cx="2277208" cy="3412400"/>
          </a:xfrm>
          <a:prstGeom prst="rect">
            <a:avLst/>
          </a:prstGeom>
          <a:ln>
            <a:solidFill>
              <a:schemeClr val="tx1"/>
            </a:solidFill>
          </a:ln>
        </p:spPr>
      </p:pic>
    </p:spTree>
    <p:extLst>
      <p:ext uri="{BB962C8B-B14F-4D97-AF65-F5344CB8AC3E}">
        <p14:creationId xmlns:p14="http://schemas.microsoft.com/office/powerpoint/2010/main" val="161030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6"/>
            <a:ext cx="9236384" cy="782320"/>
          </a:xfrm>
        </p:spPr>
        <p:txBody>
          <a:bodyPr/>
          <a:lstStyle/>
          <a:p>
            <a:r>
              <a:rPr lang="en-GB">
                <a:solidFill>
                  <a:srgbClr val="00ABB5"/>
                </a:solidFill>
              </a:rPr>
              <a:t>Involving parents – Legislation (Cont.)</a:t>
            </a:r>
          </a:p>
        </p:txBody>
      </p:sp>
      <p:sp>
        <p:nvSpPr>
          <p:cNvPr id="18" name="TextBox 17"/>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
        <p:nvSpPr>
          <p:cNvPr id="3" name="TextBox 2"/>
          <p:cNvSpPr txBox="1"/>
          <p:nvPr/>
        </p:nvSpPr>
        <p:spPr>
          <a:xfrm>
            <a:off x="364816" y="1355812"/>
            <a:ext cx="8906184" cy="2862322"/>
          </a:xfrm>
          <a:prstGeom prst="rect">
            <a:avLst/>
          </a:prstGeom>
          <a:noFill/>
        </p:spPr>
        <p:txBody>
          <a:bodyPr wrap="square" rtlCol="0">
            <a:spAutoFit/>
          </a:bodyPr>
          <a:lstStyle/>
          <a:p>
            <a:r>
              <a:rPr lang="en-GB" b="1" dirty="0"/>
              <a:t>​Driving Excellence and Equity:  Advice on School Improvement Planning 2018/19 </a:t>
            </a:r>
          </a:p>
          <a:p>
            <a:endParaRPr lang="en-GB" dirty="0">
              <a:solidFill>
                <a:srgbClr val="00ABB5"/>
              </a:solidFill>
            </a:endParaRPr>
          </a:p>
          <a:p>
            <a:r>
              <a:rPr lang="en-GB" dirty="0"/>
              <a:t>This resource is for schools, working with parents, carers, partners and their local communities. It provides essential advice and support on how partnership can work constructively, to create a meaningful improvement plan.</a:t>
            </a:r>
          </a:p>
          <a:p>
            <a:endParaRPr lang="en-GB" dirty="0"/>
          </a:p>
          <a:p>
            <a:endParaRPr lang="en-GB" dirty="0">
              <a:hlinkClick r:id="" action="ppaction://noaction"/>
            </a:endParaRPr>
          </a:p>
          <a:p>
            <a:r>
              <a:rPr lang="en-GB" dirty="0">
                <a:hlinkClick r:id="" action="ppaction://noaction"/>
              </a:rPr>
              <a:t>https</a:t>
            </a:r>
            <a:r>
              <a:rPr lang="en-GB" dirty="0">
                <a:hlinkClick r:id="rId4"/>
              </a:rPr>
              <a:t>://education.gov.scot/improvement/practice-exemplars/nifschoolimprovement</a:t>
            </a:r>
            <a:endParaRPr lang="en-GB" dirty="0"/>
          </a:p>
          <a:p>
            <a:endParaRPr lang="en-GB" dirty="0"/>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7750" y="4458368"/>
            <a:ext cx="2730500" cy="1822154"/>
          </a:xfrm>
          <a:prstGeom prst="rect">
            <a:avLst/>
          </a:prstGeom>
          <a:ln>
            <a:solidFill>
              <a:schemeClr val="tx1"/>
            </a:solidFill>
          </a:ln>
        </p:spPr>
      </p:pic>
    </p:spTree>
    <p:extLst>
      <p:ext uri="{BB962C8B-B14F-4D97-AF65-F5344CB8AC3E}">
        <p14:creationId xmlns:p14="http://schemas.microsoft.com/office/powerpoint/2010/main" val="127004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16" y="218706"/>
            <a:ext cx="9236384" cy="782320"/>
          </a:xfrm>
        </p:spPr>
        <p:txBody>
          <a:bodyPr/>
          <a:lstStyle/>
          <a:p>
            <a:r>
              <a:rPr lang="en-GB" dirty="0">
                <a:solidFill>
                  <a:srgbClr val="00ABB5"/>
                </a:solidFill>
              </a:rPr>
              <a:t>Involving parents – Legislation (Cont.)</a:t>
            </a: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1032" name="TextBox 1031"/>
          <p:cNvSpPr txBox="1"/>
          <p:nvPr/>
        </p:nvSpPr>
        <p:spPr>
          <a:xfrm>
            <a:off x="364815" y="1076960"/>
            <a:ext cx="9114465" cy="707886"/>
          </a:xfrm>
          <a:prstGeom prst="rect">
            <a:avLst/>
          </a:prstGeom>
          <a:noFill/>
        </p:spPr>
        <p:txBody>
          <a:bodyPr wrap="square" rtlCol="0">
            <a:spAutoFit/>
          </a:bodyPr>
          <a:lstStyle/>
          <a:p>
            <a:r>
              <a:rPr lang="en-GB" sz="2000"/>
              <a:t>The Scottish Schools (Parental Involvement) Act 2006 recognises the vital role that parents play in children’s learning and development. </a:t>
            </a:r>
          </a:p>
        </p:txBody>
      </p:sp>
      <p:sp>
        <p:nvSpPr>
          <p:cNvPr id="18" name="TextBox 17"/>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
        <p:nvSpPr>
          <p:cNvPr id="19" name="Content Placeholder 2"/>
          <p:cNvSpPr txBox="1">
            <a:spLocks/>
          </p:cNvSpPr>
          <p:nvPr/>
        </p:nvSpPr>
        <p:spPr bwMode="auto">
          <a:xfrm>
            <a:off x="4483888" y="1924883"/>
            <a:ext cx="5220488" cy="427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1600" kern="0">
                <a:solidFill>
                  <a:schemeClr val="tx1"/>
                </a:solidFill>
                <a:latin typeface="Arial" panose="020B0604020202020204" pitchFamily="34" charset="0"/>
                <a:cs typeface="Arial" panose="020B0604020202020204" pitchFamily="34" charset="0"/>
              </a:rPr>
              <a:t>Duties within the Act:</a:t>
            </a:r>
          </a:p>
          <a:p>
            <a:endParaRPr lang="en-GB" sz="1600" kern="0">
              <a:solidFill>
                <a:schemeClr val="tx1"/>
              </a:solidFill>
              <a:latin typeface="Arial" panose="020B0604020202020204" pitchFamily="34" charset="0"/>
              <a:cs typeface="Arial" panose="020B0604020202020204" pitchFamily="34" charset="0"/>
            </a:endParaRPr>
          </a:p>
          <a:p>
            <a:pPr marL="342900" indent="-342900">
              <a:buClr>
                <a:schemeClr val="accent5"/>
              </a:buClr>
              <a:buFont typeface="Wingdings" panose="05000000000000000000" pitchFamily="2" charset="2"/>
              <a:buChar char="Ø"/>
            </a:pPr>
            <a:r>
              <a:rPr lang="en-GB" sz="1600" kern="0">
                <a:solidFill>
                  <a:schemeClr val="tx1"/>
                </a:solidFill>
                <a:latin typeface="Arial" panose="020B0604020202020204" pitchFamily="34" charset="0"/>
                <a:cs typeface="Arial" panose="020B0604020202020204" pitchFamily="34" charset="0"/>
              </a:rPr>
              <a:t>Parents </a:t>
            </a:r>
            <a:r>
              <a:rPr lang="en-GB" sz="1600" u="sng" kern="0">
                <a:solidFill>
                  <a:schemeClr val="tx1"/>
                </a:solidFill>
                <a:latin typeface="Arial" panose="020B0604020202020204" pitchFamily="34" charset="0"/>
                <a:cs typeface="Arial" panose="020B0604020202020204" pitchFamily="34" charset="0"/>
              </a:rPr>
              <a:t>should receive information and support</a:t>
            </a:r>
            <a:r>
              <a:rPr lang="en-GB" sz="1600" kern="0">
                <a:solidFill>
                  <a:schemeClr val="tx1"/>
                </a:solidFill>
                <a:latin typeface="Arial" panose="020B0604020202020204" pitchFamily="34" charset="0"/>
                <a:cs typeface="Arial" panose="020B0604020202020204" pitchFamily="34" charset="0"/>
              </a:rPr>
              <a:t> to help develop their child’s learning at home and in the community.</a:t>
            </a:r>
          </a:p>
          <a:p>
            <a:pPr marL="342900" indent="-342900">
              <a:buClr>
                <a:schemeClr val="accent5"/>
              </a:buClr>
              <a:buFont typeface="Wingdings" panose="05000000000000000000" pitchFamily="2" charset="2"/>
              <a:buChar char="Ø"/>
            </a:pPr>
            <a:endParaRPr lang="en-GB" sz="1600" kern="0">
              <a:solidFill>
                <a:schemeClr val="tx1"/>
              </a:solidFill>
              <a:latin typeface="Arial" panose="020B0604020202020204" pitchFamily="34" charset="0"/>
              <a:cs typeface="Arial" panose="020B0604020202020204" pitchFamily="34" charset="0"/>
            </a:endParaRPr>
          </a:p>
          <a:p>
            <a:pPr marL="342900" indent="-342900">
              <a:buClr>
                <a:schemeClr val="accent5"/>
              </a:buClr>
              <a:buFont typeface="Wingdings" panose="05000000000000000000" pitchFamily="2" charset="2"/>
              <a:buChar char="Ø"/>
            </a:pPr>
            <a:r>
              <a:rPr lang="en-GB" sz="1600" kern="0">
                <a:solidFill>
                  <a:schemeClr val="tx1"/>
                </a:solidFill>
                <a:latin typeface="Arial" panose="020B0604020202020204" pitchFamily="34" charset="0"/>
                <a:cs typeface="Arial" panose="020B0604020202020204" pitchFamily="34" charset="0"/>
              </a:rPr>
              <a:t>Schools must be open to the involvement of parents in the work they do and they should consider ways of providing information that helps parents engage with school and their children’s education.</a:t>
            </a:r>
          </a:p>
          <a:p>
            <a:pPr marL="342900" indent="-342900">
              <a:buClr>
                <a:schemeClr val="accent5"/>
              </a:buClr>
              <a:buFont typeface="Wingdings" panose="05000000000000000000" pitchFamily="2" charset="2"/>
              <a:buChar char="Ø"/>
            </a:pPr>
            <a:endParaRPr lang="en-GB" sz="1600" kern="0">
              <a:solidFill>
                <a:schemeClr val="tx1"/>
              </a:solidFill>
              <a:latin typeface="Arial" panose="020B0604020202020204" pitchFamily="34" charset="0"/>
              <a:cs typeface="Arial" panose="020B0604020202020204" pitchFamily="34" charset="0"/>
            </a:endParaRPr>
          </a:p>
          <a:p>
            <a:pPr marL="342900" indent="-342900">
              <a:buClr>
                <a:schemeClr val="accent5"/>
              </a:buClr>
              <a:buFont typeface="Wingdings" panose="05000000000000000000" pitchFamily="2" charset="2"/>
              <a:buChar char="Ø"/>
            </a:pPr>
            <a:r>
              <a:rPr lang="en-GB" sz="1600" kern="0">
                <a:solidFill>
                  <a:schemeClr val="tx1"/>
                </a:solidFill>
                <a:latin typeface="Arial" panose="020B0604020202020204" pitchFamily="34" charset="0"/>
                <a:cs typeface="Arial" panose="020B0604020202020204" pitchFamily="34" charset="0"/>
              </a:rPr>
              <a:t>The Act provides a framework for ensuring that parents have the opportunity to express their views and have these taken into account on policy matters affecting the education of their children.</a:t>
            </a:r>
          </a:p>
          <a:p>
            <a:endParaRPr lang="en-GB" sz="1600" kern="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600" kern="0">
              <a:solidFill>
                <a:schemeClr val="tx1"/>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4667E2CF-9BFC-62B6-6222-B1594688593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1500897"/>
              </p:ext>
            </p:extLst>
          </p:nvPr>
        </p:nvGraphicFramePr>
        <p:xfrm>
          <a:off x="364815" y="2960281"/>
          <a:ext cx="5391749" cy="3404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55E31187-0E59-B350-1004-329157D683FB}"/>
              </a:ext>
            </a:extLst>
          </p:cNvPr>
          <p:cNvSpPr txBox="1"/>
          <p:nvPr/>
        </p:nvSpPr>
        <p:spPr>
          <a:xfrm>
            <a:off x="456935" y="2598642"/>
            <a:ext cx="2068055" cy="400110"/>
          </a:xfrm>
          <a:prstGeom prst="rect">
            <a:avLst/>
          </a:prstGeom>
          <a:noFill/>
        </p:spPr>
        <p:txBody>
          <a:bodyPr wrap="square" rtlCol="0">
            <a:spAutoFit/>
          </a:bodyPr>
          <a:lstStyle/>
          <a:p>
            <a:r>
              <a:rPr lang="en-GB" sz="1000">
                <a:latin typeface="Arial" panose="020B0604020202020204" pitchFamily="34" charset="0"/>
                <a:cs typeface="Arial" panose="020B0604020202020204" pitchFamily="34" charset="0"/>
              </a:rPr>
              <a:t>Parental Involvement </a:t>
            </a:r>
            <a:r>
              <a:rPr lang="en-GB" sz="1000">
                <a:solidFill>
                  <a:srgbClr val="00ABB5"/>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Act</a:t>
            </a:r>
            <a:r>
              <a:rPr lang="en-GB" sz="1000">
                <a:latin typeface="Arial" panose="020B0604020202020204" pitchFamily="34" charset="0"/>
                <a:cs typeface="Arial" panose="020B0604020202020204" pitchFamily="34" charset="0"/>
              </a:rPr>
              <a:t> 2006 and Statutory </a:t>
            </a:r>
            <a:r>
              <a:rPr lang="en-GB" sz="1000">
                <a:solidFill>
                  <a:srgbClr val="00ABB5"/>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Guidance</a:t>
            </a:r>
            <a:endParaRPr lang="en-GB" sz="1000">
              <a:solidFill>
                <a:srgbClr val="00ABB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6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6"/>
            <a:ext cx="9236384" cy="782320"/>
          </a:xfrm>
        </p:spPr>
        <p:txBody>
          <a:bodyPr/>
          <a:lstStyle/>
          <a:p>
            <a:r>
              <a:rPr lang="en-GB">
                <a:solidFill>
                  <a:srgbClr val="00ABB5"/>
                </a:solidFill>
              </a:rPr>
              <a:t>How Good is Our…Frameworks</a:t>
            </a:r>
          </a:p>
        </p:txBody>
      </p:sp>
      <p:sp>
        <p:nvSpPr>
          <p:cNvPr id="3" name="Content Placeholder 2"/>
          <p:cNvSpPr>
            <a:spLocks noGrp="1"/>
          </p:cNvSpPr>
          <p:nvPr>
            <p:ph idx="1"/>
          </p:nvPr>
        </p:nvSpPr>
        <p:spPr>
          <a:xfrm>
            <a:off x="364816" y="1083306"/>
            <a:ext cx="9047824" cy="1704784"/>
          </a:xfrm>
        </p:spPr>
        <p:txBody>
          <a:bodyPr/>
          <a:lstStyle/>
          <a:p>
            <a:pPr marL="342900" indent="-342900">
              <a:buClr>
                <a:srgbClr val="00ABB5"/>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Designed to promote effective self-evaluation as the first important stage in a process of achieving self-improvement.  These resources support establishments, organisations and partnerships to evaluate progress, strengths and areas for development.</a:t>
            </a:r>
          </a:p>
          <a:p>
            <a:pPr marL="342900" indent="-342900">
              <a:buFont typeface="Arial" panose="020B0604020202020204" pitchFamily="34" charset="0"/>
              <a:buChar char="•"/>
            </a:pPr>
            <a:endParaRPr lang="en-GB" dirty="0">
              <a:solidFill>
                <a:schemeClr val="tx1"/>
              </a:solidFill>
            </a:endParaRPr>
          </a:p>
          <a:p>
            <a:endParaRPr lang="en-GB" dirty="0">
              <a:solidFill>
                <a:schemeClr val="tx1"/>
              </a:solidFill>
            </a:endParaRPr>
          </a:p>
        </p:txBody>
      </p:sp>
      <p:sp>
        <p:nvSpPr>
          <p:cNvPr id="18" name="TextBox 17"/>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16"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787894">
            <a:off x="7741418" y="2645560"/>
            <a:ext cx="1321566" cy="1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613115">
            <a:off x="4864040" y="4005064"/>
            <a:ext cx="1504564" cy="200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2240" y="4670196"/>
            <a:ext cx="1975209" cy="118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a:extLs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4155" y="3357224"/>
            <a:ext cx="4211861" cy="254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07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38" y="254046"/>
            <a:ext cx="8977724" cy="858762"/>
          </a:xfrm>
        </p:spPr>
        <p:txBody>
          <a:bodyPr/>
          <a:lstStyle/>
          <a:p>
            <a:r>
              <a:rPr lang="en-GB" dirty="0">
                <a:solidFill>
                  <a:srgbClr val="00ABB5"/>
                </a:solidFill>
              </a:rPr>
              <a:t>National Improvement Framework</a:t>
            </a: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7" name="TextBox 6"/>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2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42906" y="1340768"/>
            <a:ext cx="2697821" cy="387534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diagram of a pie chart">
            <a:extLst>
              <a:ext uri="{FF2B5EF4-FFF2-40B4-BE49-F238E27FC236}">
                <a16:creationId xmlns:a16="http://schemas.microsoft.com/office/drawing/2014/main" id="{EF85BBCE-AF92-6652-29D8-55C55EE80A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6326" y="1308276"/>
            <a:ext cx="4176768" cy="4218709"/>
          </a:xfrm>
          <a:prstGeom prst="rect">
            <a:avLst/>
          </a:prstGeom>
        </p:spPr>
      </p:pic>
      <p:sp>
        <p:nvSpPr>
          <p:cNvPr id="10" name="TextBox 9">
            <a:extLst>
              <a:ext uri="{FF2B5EF4-FFF2-40B4-BE49-F238E27FC236}">
                <a16:creationId xmlns:a16="http://schemas.microsoft.com/office/drawing/2014/main" id="{27F11EEA-9277-85D3-A8ED-3FEA3F15ED7B}"/>
              </a:ext>
            </a:extLst>
          </p:cNvPr>
          <p:cNvSpPr txBox="1"/>
          <p:nvPr/>
        </p:nvSpPr>
        <p:spPr>
          <a:xfrm>
            <a:off x="670728" y="5610188"/>
            <a:ext cx="8564544" cy="369332"/>
          </a:xfrm>
          <a:prstGeom prst="rect">
            <a:avLst/>
          </a:prstGeom>
          <a:noFill/>
        </p:spPr>
        <p:txBody>
          <a:bodyPr wrap="square">
            <a:spAutoFit/>
          </a:bodyPr>
          <a:lstStyle/>
          <a:p>
            <a:r>
              <a:rPr lang="en-GB">
                <a:hlinkClick r:id="rId6"/>
              </a:rPr>
              <a:t>https://www.gov.scot/policies/schools/national-improvement-framework/</a:t>
            </a:r>
            <a:endParaRPr lang="en-GB"/>
          </a:p>
        </p:txBody>
      </p:sp>
    </p:spTree>
    <p:extLst>
      <p:ext uri="{BB962C8B-B14F-4D97-AF65-F5344CB8AC3E}">
        <p14:creationId xmlns:p14="http://schemas.microsoft.com/office/powerpoint/2010/main" val="370102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6"/>
            <a:ext cx="9236384" cy="782320"/>
          </a:xfrm>
        </p:spPr>
        <p:txBody>
          <a:bodyPr/>
          <a:lstStyle/>
          <a:p>
            <a:r>
              <a:rPr lang="en-GB">
                <a:solidFill>
                  <a:srgbClr val="00ABB5"/>
                </a:solidFill>
              </a:rPr>
              <a:t>Why involve parents in Improvement Planning?</a:t>
            </a:r>
          </a:p>
        </p:txBody>
      </p:sp>
      <p:sp>
        <p:nvSpPr>
          <p:cNvPr id="18" name="TextBox 17"/>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
        <p:nvSpPr>
          <p:cNvPr id="5" name="TextBox 4"/>
          <p:cNvSpPr txBox="1"/>
          <p:nvPr/>
        </p:nvSpPr>
        <p:spPr>
          <a:xfrm>
            <a:off x="364816" y="1132035"/>
            <a:ext cx="8866449" cy="3970318"/>
          </a:xfrm>
          <a:prstGeom prst="rect">
            <a:avLst/>
          </a:prstGeom>
          <a:noFill/>
        </p:spPr>
        <p:txBody>
          <a:bodyPr wrap="square" rtlCol="0">
            <a:spAutoFit/>
          </a:bodyPr>
          <a:lstStyle/>
          <a:p>
            <a:r>
              <a:rPr lang="en-GB" b="1" dirty="0"/>
              <a:t>Scottish Schools (Parental Involvement) Act 2006</a:t>
            </a:r>
          </a:p>
          <a:p>
            <a:pPr marL="342900" indent="-342900">
              <a:buFont typeface="Arial" panose="020B0604020202020204" pitchFamily="34" charset="0"/>
              <a:buChar char="•"/>
            </a:pPr>
            <a:endParaRPr lang="en-GB" dirty="0"/>
          </a:p>
          <a:p>
            <a:pPr marL="342900" indent="-342900">
              <a:buClr>
                <a:srgbClr val="00ABB5"/>
              </a:buClr>
              <a:buFont typeface="Arial" panose="020B0604020202020204" pitchFamily="34" charset="0"/>
              <a:buChar char="•"/>
            </a:pPr>
            <a:r>
              <a:rPr lang="en-GB" dirty="0"/>
              <a:t>Schools benefit from developing positive partnerships with parents by involving them in all decisions affecting their child’s education and learning.</a:t>
            </a:r>
          </a:p>
          <a:p>
            <a:pPr marL="342900" indent="-342900">
              <a:buClr>
                <a:srgbClr val="00ABB5"/>
              </a:buClr>
              <a:buFont typeface="Arial" panose="020B0604020202020204" pitchFamily="34" charset="0"/>
              <a:buChar char="•"/>
            </a:pPr>
            <a:endParaRPr lang="en-GB" dirty="0"/>
          </a:p>
          <a:p>
            <a:pPr marL="342900" indent="-342900">
              <a:buClr>
                <a:srgbClr val="00ABB5"/>
              </a:buClr>
              <a:buFont typeface="Arial" panose="020B0604020202020204" pitchFamily="34" charset="0"/>
              <a:buChar char="•"/>
            </a:pPr>
            <a:r>
              <a:rPr lang="en-GB" dirty="0"/>
              <a:t>Parent Council functions:</a:t>
            </a:r>
          </a:p>
          <a:p>
            <a:pPr marL="1085850" lvl="1" indent="-342900">
              <a:buClr>
                <a:srgbClr val="00ABB5"/>
              </a:buClr>
              <a:buFont typeface="Arial" panose="020B0604020202020204" pitchFamily="34" charset="0"/>
              <a:buChar char="•"/>
            </a:pPr>
            <a:r>
              <a:rPr lang="en-GB" dirty="0"/>
              <a:t>raise standards of education in the school</a:t>
            </a:r>
          </a:p>
          <a:p>
            <a:pPr marL="1085850" lvl="1" indent="-342900">
              <a:buClr>
                <a:srgbClr val="00ABB5"/>
              </a:buClr>
              <a:buFont typeface="Arial" panose="020B0604020202020204" pitchFamily="34" charset="0"/>
              <a:buChar char="•"/>
            </a:pPr>
            <a:r>
              <a:rPr lang="en-GB" dirty="0"/>
              <a:t>secure improvements in the quality of education </a:t>
            </a:r>
          </a:p>
          <a:p>
            <a:pPr marL="1085850" lvl="1" indent="-342900">
              <a:buClr>
                <a:srgbClr val="00ABB5"/>
              </a:buClr>
              <a:buFont typeface="Arial" panose="020B0604020202020204" pitchFamily="34" charset="0"/>
              <a:buChar char="•"/>
            </a:pPr>
            <a:r>
              <a:rPr lang="en-GB" dirty="0"/>
              <a:t>support the school in its work with pupils</a:t>
            </a:r>
          </a:p>
          <a:p>
            <a:pPr marL="1085850" lvl="1" indent="-342900">
              <a:buClr>
                <a:srgbClr val="00ABB5"/>
              </a:buClr>
              <a:buFont typeface="Arial" panose="020B0604020202020204" pitchFamily="34" charset="0"/>
              <a:buChar char="•"/>
            </a:pPr>
            <a:r>
              <a:rPr lang="en-GB" dirty="0"/>
              <a:t>represent the view of parents</a:t>
            </a:r>
          </a:p>
          <a:p>
            <a:pPr marL="1085850" lvl="1" indent="-342900">
              <a:buClr>
                <a:srgbClr val="00ABB5"/>
              </a:buClr>
              <a:buFont typeface="Arial" panose="020B0604020202020204" pitchFamily="34" charset="0"/>
              <a:buChar char="•"/>
            </a:pPr>
            <a:r>
              <a:rPr lang="en-GB" dirty="0"/>
              <a:t>promote contact between the school, parents, pupils, providers of nursery education and the community</a:t>
            </a:r>
          </a:p>
          <a:p>
            <a:pPr marL="1085850" lvl="1" indent="-342900">
              <a:buClr>
                <a:srgbClr val="00ABB5"/>
              </a:buClr>
              <a:buFont typeface="Arial" panose="020B0604020202020204" pitchFamily="34" charset="0"/>
              <a:buChar char="•"/>
            </a:pPr>
            <a:r>
              <a:rPr lang="en-GB" dirty="0"/>
              <a:t>report to the parent forum</a:t>
            </a:r>
          </a:p>
          <a:p>
            <a:endParaRPr lang="en-GB" dirty="0"/>
          </a:p>
        </p:txBody>
      </p:sp>
    </p:spTree>
    <p:extLst>
      <p:ext uri="{BB962C8B-B14F-4D97-AF65-F5344CB8AC3E}">
        <p14:creationId xmlns:p14="http://schemas.microsoft.com/office/powerpoint/2010/main" val="4084876086"/>
      </p:ext>
    </p:extLst>
  </p:cSld>
  <p:clrMapOvr>
    <a:masterClrMapping/>
  </p:clrMapOvr>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2024-03-08T08:55:30+00:00</Dateandtim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ds:schemaRefs>
    <ds:schemaRef ds:uri="http://schemas.microsoft.com/office/2006/documentManagement/types"/>
    <ds:schemaRef ds:uri="http://www.w3.org/XML/1998/namespace"/>
    <ds:schemaRef ds:uri="http://purl.org/dc/dcmitype/"/>
    <ds:schemaRef ds:uri="http://schemas.microsoft.com/office/infopath/2007/PartnerControls"/>
    <ds:schemaRef ds:uri="4be29cfe-5d74-48fa-b5d5-900aa5a0366b"/>
    <ds:schemaRef ds:uri="http://schemas.microsoft.com/office/2006/metadata/properties"/>
    <ds:schemaRef ds:uri="http://purl.org/dc/elements/1.1/"/>
    <ds:schemaRef ds:uri="http://schemas.openxmlformats.org/package/2006/metadata/core-properties"/>
    <ds:schemaRef ds:uri="83f52adb-1e78-4da5-91d6-ad72567e95e6"/>
    <ds:schemaRef ds:uri="http://purl.org/dc/terms/"/>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53CF3588-2ACF-4DDA-A1B8-28149D5D08DF}">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TotalTime>
  <Words>1494</Words>
  <Application>Microsoft Office PowerPoint</Application>
  <PresentationFormat>A4 Paper (210x297 mm)</PresentationFormat>
  <Paragraphs>173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Lucida Grande</vt:lpstr>
      <vt:lpstr>Wingdings</vt:lpstr>
      <vt:lpstr>3. Education Scotland Powerpoint Final</vt:lpstr>
      <vt:lpstr>Involving Parents in Improvement Planning</vt:lpstr>
      <vt:lpstr>Involving parents - Legislation</vt:lpstr>
      <vt:lpstr>Involving parents - Legislation (Cont.)</vt:lpstr>
      <vt:lpstr>Involving parents - Legislation (Cont.)</vt:lpstr>
      <vt:lpstr>Involving parents – Legislation (Cont.)</vt:lpstr>
      <vt:lpstr>Involving parents – Legislation (Cont.)</vt:lpstr>
      <vt:lpstr>How Good is Our…Frameworks</vt:lpstr>
      <vt:lpstr>National Improvement Framework</vt:lpstr>
      <vt:lpstr>Why involve parents in Improvement Planning?</vt:lpstr>
      <vt:lpstr>Why involve parents? (Cont.)</vt:lpstr>
      <vt:lpstr>Evidence</vt:lpstr>
      <vt:lpstr>Evidence (Cont.)</vt:lpstr>
      <vt:lpstr>Self-evaluation</vt:lpstr>
      <vt:lpstr>Self-evaluation (Cont.)</vt:lpstr>
      <vt:lpstr>Involving parents in Improvement Planning</vt:lpstr>
      <vt:lpstr>Involving parents (Cont.)</vt:lpstr>
      <vt:lpstr>Discussion</vt:lpstr>
    </vt:vector>
  </TitlesOfParts>
  <Company>Education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Involving Parents in Improvement Planning</dc:title>
  <dc:creator>Fiona Andrew</dc:creator>
  <cp:lastModifiedBy>Jeremy Stevenson</cp:lastModifiedBy>
  <cp:revision>1</cp:revision>
  <cp:lastPrinted>2019-02-19T14:56:34Z</cp:lastPrinted>
  <dcterms:created xsi:type="dcterms:W3CDTF">2014-01-17T15:23:54Z</dcterms:created>
  <dcterms:modified xsi:type="dcterms:W3CDTF">2024-03-11T08:51:56Z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_dlc_DocIdItemGuid">
    <vt:lpwstr>c74d0d01-22fa-4460-a599-e806a271597e</vt:lpwstr>
  </property>
  <property fmtid="{D5CDD505-2E9C-101B-9397-08002B2CF9AE}" pid="4" name="MediaServiceImageTags">
    <vt:lpwstr/>
  </property>
</Properties>
</file>