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30"/>
  </p:notesMasterIdLst>
  <p:handoutMasterIdLst>
    <p:handoutMasterId r:id="rId31"/>
  </p:handoutMasterIdLst>
  <p:sldIdLst>
    <p:sldId id="2867" r:id="rId6"/>
    <p:sldId id="2866" r:id="rId7"/>
    <p:sldId id="2865" r:id="rId8"/>
    <p:sldId id="2864" r:id="rId9"/>
    <p:sldId id="2863" r:id="rId10"/>
    <p:sldId id="291" r:id="rId11"/>
    <p:sldId id="2763" r:id="rId12"/>
    <p:sldId id="2834" r:id="rId13"/>
    <p:sldId id="2832" r:id="rId14"/>
    <p:sldId id="648" r:id="rId15"/>
    <p:sldId id="647" r:id="rId16"/>
    <p:sldId id="2833" r:id="rId17"/>
    <p:sldId id="652" r:id="rId18"/>
    <p:sldId id="651" r:id="rId19"/>
    <p:sldId id="640" r:id="rId20"/>
    <p:sldId id="2762" r:id="rId21"/>
    <p:sldId id="2761" r:id="rId22"/>
    <p:sldId id="2860" r:id="rId23"/>
    <p:sldId id="2861" r:id="rId24"/>
    <p:sldId id="2835" r:id="rId25"/>
    <p:sldId id="283" r:id="rId26"/>
    <p:sldId id="2870" r:id="rId27"/>
    <p:sldId id="2869" r:id="rId28"/>
    <p:sldId id="2868" r:id="rId29"/>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D236"/>
    <a:srgbClr val="00ABB5"/>
    <a:srgbClr val="0000FF"/>
    <a:srgbClr val="00C4C4"/>
    <a:srgbClr val="0066FF"/>
    <a:srgbClr val="D99694"/>
    <a:srgbClr val="FAC090"/>
    <a:srgbClr val="4BACC6"/>
    <a:srgbClr val="244740"/>
    <a:srgbClr val="E2E7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60E40C-B188-4413-BBBF-5B7E468504A8}" v="2" dt="2023-12-05T15:27:36.0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903" autoAdjust="0"/>
  </p:normalViewPr>
  <p:slideViewPr>
    <p:cSldViewPr snapToGrid="0">
      <p:cViewPr varScale="1">
        <p:scale>
          <a:sx n="68" d="100"/>
          <a:sy n="68" d="100"/>
        </p:scale>
        <p:origin x="972" y="60"/>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3.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ine Mccullough" userId="59fc6379-55e3-469a-8068-045c146eb134" providerId="ADAL" clId="{7308D1A7-5A7E-4FF4-A58F-C24E0EBB093E}"/>
    <pc:docChg chg="undo custSel addSld delSld modSld sldOrd">
      <pc:chgData name="Janine Mccullough" userId="59fc6379-55e3-469a-8068-045c146eb134" providerId="ADAL" clId="{7308D1A7-5A7E-4FF4-A58F-C24E0EBB093E}" dt="2023-11-14T17:25:34.159" v="4832" actId="20577"/>
      <pc:docMkLst>
        <pc:docMk/>
      </pc:docMkLst>
      <pc:sldChg chg="modSp mod">
        <pc:chgData name="Janine Mccullough" userId="59fc6379-55e3-469a-8068-045c146eb134" providerId="ADAL" clId="{7308D1A7-5A7E-4FF4-A58F-C24E0EBB093E}" dt="2023-10-10T14:34:24.423" v="63" actId="962"/>
        <pc:sldMkLst>
          <pc:docMk/>
          <pc:sldMk cId="3120566257" sldId="283"/>
        </pc:sldMkLst>
        <pc:picChg chg="mod">
          <ac:chgData name="Janine Mccullough" userId="59fc6379-55e3-469a-8068-045c146eb134" providerId="ADAL" clId="{7308D1A7-5A7E-4FF4-A58F-C24E0EBB093E}" dt="2023-10-10T14:34:24.423" v="63" actId="962"/>
          <ac:picMkLst>
            <pc:docMk/>
            <pc:sldMk cId="3120566257" sldId="283"/>
            <ac:picMk id="5" creationId="{F1A96ACD-11A6-E8D4-EDF0-170F1B0D7413}"/>
          </ac:picMkLst>
        </pc:picChg>
      </pc:sldChg>
      <pc:sldChg chg="modSp del mod">
        <pc:chgData name="Janine Mccullough" userId="59fc6379-55e3-469a-8068-045c146eb134" providerId="ADAL" clId="{7308D1A7-5A7E-4FF4-A58F-C24E0EBB093E}" dt="2023-10-19T14:04:43.377" v="3256" actId="47"/>
        <pc:sldMkLst>
          <pc:docMk/>
          <pc:sldMk cId="2258638603" sldId="289"/>
        </pc:sldMkLst>
        <pc:spChg chg="mod">
          <ac:chgData name="Janine Mccullough" userId="59fc6379-55e3-469a-8068-045c146eb134" providerId="ADAL" clId="{7308D1A7-5A7E-4FF4-A58F-C24E0EBB093E}" dt="2023-10-10T14:35:29.934" v="283" actId="962"/>
          <ac:spMkLst>
            <pc:docMk/>
            <pc:sldMk cId="2258638603" sldId="289"/>
            <ac:spMk id="3" creationId="{00000000-0000-0000-0000-000000000000}"/>
          </ac:spMkLst>
        </pc:spChg>
        <pc:picChg chg="mod">
          <ac:chgData name="Janine Mccullough" userId="59fc6379-55e3-469a-8068-045c146eb134" providerId="ADAL" clId="{7308D1A7-5A7E-4FF4-A58F-C24E0EBB093E}" dt="2023-10-10T14:35:07.064" v="243" actId="962"/>
          <ac:picMkLst>
            <pc:docMk/>
            <pc:sldMk cId="2258638603" sldId="289"/>
            <ac:picMk id="4" creationId="{00000000-0000-0000-0000-000000000000}"/>
          </ac:picMkLst>
        </pc:picChg>
      </pc:sldChg>
      <pc:sldChg chg="del">
        <pc:chgData name="Janine Mccullough" userId="59fc6379-55e3-469a-8068-045c146eb134" providerId="ADAL" clId="{7308D1A7-5A7E-4FF4-A58F-C24E0EBB093E}" dt="2023-10-19T14:12:18.821" v="3702" actId="47"/>
        <pc:sldMkLst>
          <pc:docMk/>
          <pc:sldMk cId="3258931984" sldId="290"/>
        </pc:sldMkLst>
      </pc:sldChg>
      <pc:sldChg chg="modSp mod">
        <pc:chgData name="Janine Mccullough" userId="59fc6379-55e3-469a-8068-045c146eb134" providerId="ADAL" clId="{7308D1A7-5A7E-4FF4-A58F-C24E0EBB093E}" dt="2023-10-19T09:48:43.858" v="572" actId="14100"/>
        <pc:sldMkLst>
          <pc:docMk/>
          <pc:sldMk cId="1767555492" sldId="291"/>
        </pc:sldMkLst>
        <pc:spChg chg="mod">
          <ac:chgData name="Janine Mccullough" userId="59fc6379-55e3-469a-8068-045c146eb134" providerId="ADAL" clId="{7308D1A7-5A7E-4FF4-A58F-C24E0EBB093E}" dt="2023-10-19T09:43:15.635" v="490" actId="20577"/>
          <ac:spMkLst>
            <pc:docMk/>
            <pc:sldMk cId="1767555492" sldId="291"/>
            <ac:spMk id="2" creationId="{00000000-0000-0000-0000-000000000000}"/>
          </ac:spMkLst>
        </pc:spChg>
        <pc:spChg chg="mod">
          <ac:chgData name="Janine Mccullough" userId="59fc6379-55e3-469a-8068-045c146eb134" providerId="ADAL" clId="{7308D1A7-5A7E-4FF4-A58F-C24E0EBB093E}" dt="2023-10-19T09:36:09.495" v="392" actId="20577"/>
          <ac:spMkLst>
            <pc:docMk/>
            <pc:sldMk cId="1767555492" sldId="291"/>
            <ac:spMk id="5" creationId="{B01B37B0-DBB7-F2AB-B6B8-063291F3FB2E}"/>
          </ac:spMkLst>
        </pc:spChg>
        <pc:spChg chg="mod">
          <ac:chgData name="Janine Mccullough" userId="59fc6379-55e3-469a-8068-045c146eb134" providerId="ADAL" clId="{7308D1A7-5A7E-4FF4-A58F-C24E0EBB093E}" dt="2023-10-19T09:36:17.005" v="402" actId="20577"/>
          <ac:spMkLst>
            <pc:docMk/>
            <pc:sldMk cId="1767555492" sldId="291"/>
            <ac:spMk id="6" creationId="{DE0165F4-B994-825D-1E58-A275772A4825}"/>
          </ac:spMkLst>
        </pc:spChg>
        <pc:spChg chg="mod">
          <ac:chgData name="Janine Mccullough" userId="59fc6379-55e3-469a-8068-045c146eb134" providerId="ADAL" clId="{7308D1A7-5A7E-4FF4-A58F-C24E0EBB093E}" dt="2023-10-19T09:48:43.858" v="572" actId="14100"/>
          <ac:spMkLst>
            <pc:docMk/>
            <pc:sldMk cId="1767555492" sldId="291"/>
            <ac:spMk id="7" creationId="{71BD0956-1BA9-6DDC-0070-CAC91D421467}"/>
          </ac:spMkLst>
        </pc:spChg>
      </pc:sldChg>
      <pc:sldChg chg="addSp modSp add mod">
        <pc:chgData name="Janine Mccullough" userId="59fc6379-55e3-469a-8068-045c146eb134" providerId="ADAL" clId="{7308D1A7-5A7E-4FF4-A58F-C24E0EBB093E}" dt="2023-11-14T17:25:34.159" v="4832" actId="20577"/>
        <pc:sldMkLst>
          <pc:docMk/>
          <pc:sldMk cId="3710990569" sldId="640"/>
        </pc:sldMkLst>
        <pc:spChg chg="add mod">
          <ac:chgData name="Janine Mccullough" userId="59fc6379-55e3-469a-8068-045c146eb134" providerId="ADAL" clId="{7308D1A7-5A7E-4FF4-A58F-C24E0EBB093E}" dt="2023-11-14T17:25:34.159" v="4832" actId="20577"/>
          <ac:spMkLst>
            <pc:docMk/>
            <pc:sldMk cId="3710990569" sldId="640"/>
            <ac:spMk id="2" creationId="{3513FE54-7555-D8F3-D8AA-0006D5894572}"/>
          </ac:spMkLst>
        </pc:spChg>
        <pc:spChg chg="mod">
          <ac:chgData name="Janine Mccullough" userId="59fc6379-55e3-469a-8068-045c146eb134" providerId="ADAL" clId="{7308D1A7-5A7E-4FF4-A58F-C24E0EBB093E}" dt="2023-10-19T14:33:39.826" v="4366" actId="20577"/>
          <ac:spMkLst>
            <pc:docMk/>
            <pc:sldMk cId="3710990569" sldId="640"/>
            <ac:spMk id="4" creationId="{00000000-0000-0000-0000-000000000000}"/>
          </ac:spMkLst>
        </pc:spChg>
      </pc:sldChg>
      <pc:sldChg chg="add del">
        <pc:chgData name="Janine Mccullough" userId="59fc6379-55e3-469a-8068-045c146eb134" providerId="ADAL" clId="{7308D1A7-5A7E-4FF4-A58F-C24E0EBB093E}" dt="2023-10-19T13:44:31.163" v="2313" actId="47"/>
        <pc:sldMkLst>
          <pc:docMk/>
          <pc:sldMk cId="2605480344" sldId="646"/>
        </pc:sldMkLst>
      </pc:sldChg>
      <pc:sldChg chg="delSp modSp add mod ord delAnim">
        <pc:chgData name="Janine Mccullough" userId="59fc6379-55e3-469a-8068-045c146eb134" providerId="ADAL" clId="{7308D1A7-5A7E-4FF4-A58F-C24E0EBB093E}" dt="2023-10-19T13:25:45.532" v="1663" actId="20577"/>
        <pc:sldMkLst>
          <pc:docMk/>
          <pc:sldMk cId="867010615" sldId="647"/>
        </pc:sldMkLst>
        <pc:spChg chg="mod">
          <ac:chgData name="Janine Mccullough" userId="59fc6379-55e3-469a-8068-045c146eb134" providerId="ADAL" clId="{7308D1A7-5A7E-4FF4-A58F-C24E0EBB093E}" dt="2023-10-19T13:25:23.982" v="1648" actId="207"/>
          <ac:spMkLst>
            <pc:docMk/>
            <pc:sldMk cId="867010615" sldId="647"/>
            <ac:spMk id="4" creationId="{00000000-0000-0000-0000-000000000000}"/>
          </ac:spMkLst>
        </pc:spChg>
        <pc:spChg chg="mod">
          <ac:chgData name="Janine Mccullough" userId="59fc6379-55e3-469a-8068-045c146eb134" providerId="ADAL" clId="{7308D1A7-5A7E-4FF4-A58F-C24E0EBB093E}" dt="2023-10-19T13:25:45.532" v="1663" actId="20577"/>
          <ac:spMkLst>
            <pc:docMk/>
            <pc:sldMk cId="867010615" sldId="647"/>
            <ac:spMk id="10" creationId="{5745C508-DB70-9F5D-9BC0-AB5B364C8C80}"/>
          </ac:spMkLst>
        </pc:spChg>
        <pc:picChg chg="del">
          <ac:chgData name="Janine Mccullough" userId="59fc6379-55e3-469a-8068-045c146eb134" providerId="ADAL" clId="{7308D1A7-5A7E-4FF4-A58F-C24E0EBB093E}" dt="2023-10-19T13:16:55.015" v="1240" actId="478"/>
          <ac:picMkLst>
            <pc:docMk/>
            <pc:sldMk cId="867010615" sldId="647"/>
            <ac:picMk id="7" creationId="{9CC3DD60-0338-4716-8931-9FCEA0BB09B3}"/>
          </ac:picMkLst>
        </pc:picChg>
        <pc:picChg chg="del mod">
          <ac:chgData name="Janine Mccullough" userId="59fc6379-55e3-469a-8068-045c146eb134" providerId="ADAL" clId="{7308D1A7-5A7E-4FF4-A58F-C24E0EBB093E}" dt="2023-10-19T13:16:57.295" v="1241" actId="478"/>
          <ac:picMkLst>
            <pc:docMk/>
            <pc:sldMk cId="867010615" sldId="647"/>
            <ac:picMk id="8" creationId="{15BFE562-D228-519F-A7F5-C3006FC46C6D}"/>
          </ac:picMkLst>
        </pc:picChg>
      </pc:sldChg>
      <pc:sldChg chg="addSp modSp add mod modNotesTx">
        <pc:chgData name="Janine Mccullough" userId="59fc6379-55e3-469a-8068-045c146eb134" providerId="ADAL" clId="{7308D1A7-5A7E-4FF4-A58F-C24E0EBB093E}" dt="2023-11-14T17:24:46.451" v="4797"/>
        <pc:sldMkLst>
          <pc:docMk/>
          <pc:sldMk cId="2023768684" sldId="648"/>
        </pc:sldMkLst>
        <pc:spChg chg="add mod">
          <ac:chgData name="Janine Mccullough" userId="59fc6379-55e3-469a-8068-045c146eb134" providerId="ADAL" clId="{7308D1A7-5A7E-4FF4-A58F-C24E0EBB093E}" dt="2023-11-14T17:24:46.451" v="4797"/>
          <ac:spMkLst>
            <pc:docMk/>
            <pc:sldMk cId="2023768684" sldId="648"/>
            <ac:spMk id="2" creationId="{6A5E60BF-DD8E-6FF6-6439-C1650B7DC991}"/>
          </ac:spMkLst>
        </pc:spChg>
        <pc:spChg chg="mod">
          <ac:chgData name="Janine Mccullough" userId="59fc6379-55e3-469a-8068-045c146eb134" providerId="ADAL" clId="{7308D1A7-5A7E-4FF4-A58F-C24E0EBB093E}" dt="2023-11-14T17:21:27.753" v="4712" actId="1076"/>
          <ac:spMkLst>
            <pc:docMk/>
            <pc:sldMk cId="2023768684" sldId="648"/>
            <ac:spMk id="4" creationId="{00000000-0000-0000-0000-000000000000}"/>
          </ac:spMkLst>
        </pc:spChg>
        <pc:picChg chg="mod">
          <ac:chgData name="Janine Mccullough" userId="59fc6379-55e3-469a-8068-045c146eb134" providerId="ADAL" clId="{7308D1A7-5A7E-4FF4-A58F-C24E0EBB093E}" dt="2023-11-14T17:22:42.094" v="4751" actId="14100"/>
          <ac:picMkLst>
            <pc:docMk/>
            <pc:sldMk cId="2023768684" sldId="648"/>
            <ac:picMk id="8" creationId="{7BD0EABD-73EB-BA9B-18BF-8E9B7B682FDF}"/>
          </ac:picMkLst>
        </pc:picChg>
      </pc:sldChg>
      <pc:sldChg chg="modSp add mod">
        <pc:chgData name="Janine Mccullough" userId="59fc6379-55e3-469a-8068-045c146eb134" providerId="ADAL" clId="{7308D1A7-5A7E-4FF4-A58F-C24E0EBB093E}" dt="2023-10-19T14:33:29.618" v="4359" actId="20577"/>
        <pc:sldMkLst>
          <pc:docMk/>
          <pc:sldMk cId="745403325" sldId="651"/>
        </pc:sldMkLst>
        <pc:spChg chg="mod">
          <ac:chgData name="Janine Mccullough" userId="59fc6379-55e3-469a-8068-045c146eb134" providerId="ADAL" clId="{7308D1A7-5A7E-4FF4-A58F-C24E0EBB093E}" dt="2023-10-19T14:33:29.618" v="4359" actId="20577"/>
          <ac:spMkLst>
            <pc:docMk/>
            <pc:sldMk cId="745403325" sldId="651"/>
            <ac:spMk id="2" creationId="{00000000-0000-0000-0000-000000000000}"/>
          </ac:spMkLst>
        </pc:spChg>
        <pc:spChg chg="mod">
          <ac:chgData name="Janine Mccullough" userId="59fc6379-55e3-469a-8068-045c146eb134" providerId="ADAL" clId="{7308D1A7-5A7E-4FF4-A58F-C24E0EBB093E}" dt="2023-10-19T13:31:55.931" v="1850" actId="20577"/>
          <ac:spMkLst>
            <pc:docMk/>
            <pc:sldMk cId="745403325" sldId="651"/>
            <ac:spMk id="3" creationId="{00000000-0000-0000-0000-000000000000}"/>
          </ac:spMkLst>
        </pc:spChg>
      </pc:sldChg>
      <pc:sldChg chg="modSp add mod">
        <pc:chgData name="Janine Mccullough" userId="59fc6379-55e3-469a-8068-045c146eb134" providerId="ADAL" clId="{7308D1A7-5A7E-4FF4-A58F-C24E0EBB093E}" dt="2023-10-19T14:36:18.906" v="4416" actId="20577"/>
        <pc:sldMkLst>
          <pc:docMk/>
          <pc:sldMk cId="3785668065" sldId="652"/>
        </pc:sldMkLst>
        <pc:spChg chg="mod">
          <ac:chgData name="Janine Mccullough" userId="59fc6379-55e3-469a-8068-045c146eb134" providerId="ADAL" clId="{7308D1A7-5A7E-4FF4-A58F-C24E0EBB093E}" dt="2023-10-19T14:34:03.866" v="4367" actId="207"/>
          <ac:spMkLst>
            <pc:docMk/>
            <pc:sldMk cId="3785668065" sldId="652"/>
            <ac:spMk id="2" creationId="{D464ADA6-9E6D-2EE0-8624-5D7F6B9C006F}"/>
          </ac:spMkLst>
        </pc:spChg>
        <pc:spChg chg="mod">
          <ac:chgData name="Janine Mccullough" userId="59fc6379-55e3-469a-8068-045c146eb134" providerId="ADAL" clId="{7308D1A7-5A7E-4FF4-A58F-C24E0EBB093E}" dt="2023-10-19T14:34:11.149" v="4368" actId="207"/>
          <ac:spMkLst>
            <pc:docMk/>
            <pc:sldMk cId="3785668065" sldId="652"/>
            <ac:spMk id="4" creationId="{00000000-0000-0000-0000-000000000000}"/>
          </ac:spMkLst>
        </pc:spChg>
        <pc:spChg chg="mod">
          <ac:chgData name="Janine Mccullough" userId="59fc6379-55e3-469a-8068-045c146eb134" providerId="ADAL" clId="{7308D1A7-5A7E-4FF4-A58F-C24E0EBB093E}" dt="2023-10-19T14:35:41.305" v="4413" actId="20577"/>
          <ac:spMkLst>
            <pc:docMk/>
            <pc:sldMk cId="3785668065" sldId="652"/>
            <ac:spMk id="5" creationId="{00000000-0000-0000-0000-000000000000}"/>
          </ac:spMkLst>
        </pc:spChg>
        <pc:spChg chg="mod">
          <ac:chgData name="Janine Mccullough" userId="59fc6379-55e3-469a-8068-045c146eb134" providerId="ADAL" clId="{7308D1A7-5A7E-4FF4-A58F-C24E0EBB093E}" dt="2023-10-19T14:36:18.906" v="4416" actId="20577"/>
          <ac:spMkLst>
            <pc:docMk/>
            <pc:sldMk cId="3785668065" sldId="652"/>
            <ac:spMk id="8" creationId="{B21C668A-7A53-B23E-F8A8-47BF5E8185B6}"/>
          </ac:spMkLst>
        </pc:spChg>
      </pc:sldChg>
      <pc:sldChg chg="add del">
        <pc:chgData name="Janine Mccullough" userId="59fc6379-55e3-469a-8068-045c146eb134" providerId="ADAL" clId="{7308D1A7-5A7E-4FF4-A58F-C24E0EBB093E}" dt="2023-10-19T13:48:15.008" v="2588" actId="47"/>
        <pc:sldMkLst>
          <pc:docMk/>
          <pc:sldMk cId="568289896" sldId="653"/>
        </pc:sldMkLst>
      </pc:sldChg>
      <pc:sldChg chg="del">
        <pc:chgData name="Janine Mccullough" userId="59fc6379-55e3-469a-8068-045c146eb134" providerId="ADAL" clId="{7308D1A7-5A7E-4FF4-A58F-C24E0EBB093E}" dt="2023-10-19T13:59:13.582" v="3015" actId="2696"/>
        <pc:sldMkLst>
          <pc:docMk/>
          <pc:sldMk cId="3639451814" sldId="2761"/>
        </pc:sldMkLst>
      </pc:sldChg>
      <pc:sldChg chg="add ord">
        <pc:chgData name="Janine Mccullough" userId="59fc6379-55e3-469a-8068-045c146eb134" providerId="ADAL" clId="{7308D1A7-5A7E-4FF4-A58F-C24E0EBB093E}" dt="2023-10-19T13:59:41.924" v="3018"/>
        <pc:sldMkLst>
          <pc:docMk/>
          <pc:sldMk cId="4132219373" sldId="2761"/>
        </pc:sldMkLst>
      </pc:sldChg>
      <pc:sldChg chg="del">
        <pc:chgData name="Janine Mccullough" userId="59fc6379-55e3-469a-8068-045c146eb134" providerId="ADAL" clId="{7308D1A7-5A7E-4FF4-A58F-C24E0EBB093E}" dt="2023-10-19T13:59:13.582" v="3015" actId="2696"/>
        <pc:sldMkLst>
          <pc:docMk/>
          <pc:sldMk cId="3449518442" sldId="2762"/>
        </pc:sldMkLst>
      </pc:sldChg>
      <pc:sldChg chg="modSp add mod ord">
        <pc:chgData name="Janine Mccullough" userId="59fc6379-55e3-469a-8068-045c146eb134" providerId="ADAL" clId="{7308D1A7-5A7E-4FF4-A58F-C24E0EBB093E}" dt="2023-11-14T17:08:18.928" v="4575" actId="14100"/>
        <pc:sldMkLst>
          <pc:docMk/>
          <pc:sldMk cId="3632438339" sldId="2762"/>
        </pc:sldMkLst>
        <pc:spChg chg="mod">
          <ac:chgData name="Janine Mccullough" userId="59fc6379-55e3-469a-8068-045c146eb134" providerId="ADAL" clId="{7308D1A7-5A7E-4FF4-A58F-C24E0EBB093E}" dt="2023-10-19T14:00:42.847" v="3063" actId="20577"/>
          <ac:spMkLst>
            <pc:docMk/>
            <pc:sldMk cId="3632438339" sldId="2762"/>
            <ac:spMk id="2" creationId="{080CD7D1-2310-9737-B116-CB919280BAD3}"/>
          </ac:spMkLst>
        </pc:spChg>
        <pc:spChg chg="mod">
          <ac:chgData name="Janine Mccullough" userId="59fc6379-55e3-469a-8068-045c146eb134" providerId="ADAL" clId="{7308D1A7-5A7E-4FF4-A58F-C24E0EBB093E}" dt="2023-11-14T17:08:18.928" v="4575" actId="14100"/>
          <ac:spMkLst>
            <pc:docMk/>
            <pc:sldMk cId="3632438339" sldId="2762"/>
            <ac:spMk id="3" creationId="{AE781905-B0B2-24E7-919C-7704FE8BEF9B}"/>
          </ac:spMkLst>
        </pc:spChg>
      </pc:sldChg>
      <pc:sldChg chg="addSp modSp mod">
        <pc:chgData name="Janine Mccullough" userId="59fc6379-55e3-469a-8068-045c146eb134" providerId="ADAL" clId="{7308D1A7-5A7E-4FF4-A58F-C24E0EBB093E}" dt="2023-10-10T14:36:28.532" v="287" actId="20577"/>
        <pc:sldMkLst>
          <pc:docMk/>
          <pc:sldMk cId="1591363662" sldId="2763"/>
        </pc:sldMkLst>
        <pc:spChg chg="mod">
          <ac:chgData name="Janine Mccullough" userId="59fc6379-55e3-469a-8068-045c146eb134" providerId="ADAL" clId="{7308D1A7-5A7E-4FF4-A58F-C24E0EBB093E}" dt="2023-10-10T14:33:46.908" v="0" actId="1076"/>
          <ac:spMkLst>
            <pc:docMk/>
            <pc:sldMk cId="1591363662" sldId="2763"/>
            <ac:spMk id="2" creationId="{704C134E-977D-B6D8-16F2-6241E673A67F}"/>
          </ac:spMkLst>
        </pc:spChg>
        <pc:spChg chg="add mod">
          <ac:chgData name="Janine Mccullough" userId="59fc6379-55e3-469a-8068-045c146eb134" providerId="ADAL" clId="{7308D1A7-5A7E-4FF4-A58F-C24E0EBB093E}" dt="2023-10-10T14:36:28.532" v="287" actId="20577"/>
          <ac:spMkLst>
            <pc:docMk/>
            <pc:sldMk cId="1591363662" sldId="2763"/>
            <ac:spMk id="5" creationId="{0962A386-21B0-9054-36E7-1B1385A8D7E4}"/>
          </ac:spMkLst>
        </pc:spChg>
        <pc:picChg chg="mod">
          <ac:chgData name="Janine Mccullough" userId="59fc6379-55e3-469a-8068-045c146eb134" providerId="ADAL" clId="{7308D1A7-5A7E-4FF4-A58F-C24E0EBB093E}" dt="2023-10-10T14:33:49.973" v="1" actId="1076"/>
          <ac:picMkLst>
            <pc:docMk/>
            <pc:sldMk cId="1591363662" sldId="2763"/>
            <ac:picMk id="6" creationId="{00EF1098-5420-8922-37D8-CEDC393E8D40}"/>
          </ac:picMkLst>
        </pc:picChg>
      </pc:sldChg>
      <pc:sldChg chg="modSp mod modNotesTx">
        <pc:chgData name="Janine Mccullough" userId="59fc6379-55e3-469a-8068-045c146eb134" providerId="ADAL" clId="{7308D1A7-5A7E-4FF4-A58F-C24E0EBB093E}" dt="2023-11-14T17:15:35.881" v="4607" actId="6549"/>
        <pc:sldMkLst>
          <pc:docMk/>
          <pc:sldMk cId="630862966" sldId="2826"/>
        </pc:sldMkLst>
        <pc:spChg chg="mod">
          <ac:chgData name="Janine Mccullough" userId="59fc6379-55e3-469a-8068-045c146eb134" providerId="ADAL" clId="{7308D1A7-5A7E-4FF4-A58F-C24E0EBB093E}" dt="2023-11-14T17:15:35.881" v="4607" actId="6549"/>
          <ac:spMkLst>
            <pc:docMk/>
            <pc:sldMk cId="630862966" sldId="2826"/>
            <ac:spMk id="7" creationId="{00000000-0000-0000-0000-000000000000}"/>
          </ac:spMkLst>
        </pc:spChg>
        <pc:spChg chg="mod">
          <ac:chgData name="Janine Mccullough" userId="59fc6379-55e3-469a-8068-045c146eb134" providerId="ADAL" clId="{7308D1A7-5A7E-4FF4-A58F-C24E0EBB093E}" dt="2023-10-19T13:25:13.806" v="1647" actId="207"/>
          <ac:spMkLst>
            <pc:docMk/>
            <pc:sldMk cId="630862966" sldId="2826"/>
            <ac:spMk id="8" creationId="{00000000-0000-0000-0000-000000000000}"/>
          </ac:spMkLst>
        </pc:spChg>
      </pc:sldChg>
      <pc:sldChg chg="del">
        <pc:chgData name="Janine Mccullough" userId="59fc6379-55e3-469a-8068-045c146eb134" providerId="ADAL" clId="{7308D1A7-5A7E-4FF4-A58F-C24E0EBB093E}" dt="2023-10-26T10:38:40.999" v="4554" actId="47"/>
        <pc:sldMkLst>
          <pc:docMk/>
          <pc:sldMk cId="600653936" sldId="2827"/>
        </pc:sldMkLst>
      </pc:sldChg>
      <pc:sldChg chg="del">
        <pc:chgData name="Janine Mccullough" userId="59fc6379-55e3-469a-8068-045c146eb134" providerId="ADAL" clId="{7308D1A7-5A7E-4FF4-A58F-C24E0EBB093E}" dt="2023-10-26T10:38:41.827" v="4555" actId="47"/>
        <pc:sldMkLst>
          <pc:docMk/>
          <pc:sldMk cId="2143557043" sldId="2828"/>
        </pc:sldMkLst>
      </pc:sldChg>
      <pc:sldChg chg="del">
        <pc:chgData name="Janine Mccullough" userId="59fc6379-55e3-469a-8068-045c146eb134" providerId="ADAL" clId="{7308D1A7-5A7E-4FF4-A58F-C24E0EBB093E}" dt="2023-10-26T10:38:42.501" v="4556" actId="47"/>
        <pc:sldMkLst>
          <pc:docMk/>
          <pc:sldMk cId="3836363617" sldId="2829"/>
        </pc:sldMkLst>
      </pc:sldChg>
      <pc:sldChg chg="modSp mod">
        <pc:chgData name="Janine Mccullough" userId="59fc6379-55e3-469a-8068-045c146eb134" providerId="ADAL" clId="{7308D1A7-5A7E-4FF4-A58F-C24E0EBB093E}" dt="2023-11-14T17:18:31.089" v="4710" actId="1076"/>
        <pc:sldMkLst>
          <pc:docMk/>
          <pc:sldMk cId="1910463722" sldId="2830"/>
        </pc:sldMkLst>
        <pc:spChg chg="mod">
          <ac:chgData name="Janine Mccullough" userId="59fc6379-55e3-469a-8068-045c146eb134" providerId="ADAL" clId="{7308D1A7-5A7E-4FF4-A58F-C24E0EBB093E}" dt="2023-11-14T17:18:25.266" v="4708" actId="1076"/>
          <ac:spMkLst>
            <pc:docMk/>
            <pc:sldMk cId="1910463722" sldId="2830"/>
            <ac:spMk id="3" creationId="{00000000-0000-0000-0000-000000000000}"/>
          </ac:spMkLst>
        </pc:spChg>
        <pc:spChg chg="mod">
          <ac:chgData name="Janine Mccullough" userId="59fc6379-55e3-469a-8068-045c146eb134" providerId="ADAL" clId="{7308D1A7-5A7E-4FF4-A58F-C24E0EBB093E}" dt="2023-11-14T17:18:31.089" v="4710" actId="1076"/>
          <ac:spMkLst>
            <pc:docMk/>
            <pc:sldMk cId="1910463722" sldId="2830"/>
            <ac:spMk id="5" creationId="{00000000-0000-0000-0000-000000000000}"/>
          </ac:spMkLst>
        </pc:spChg>
      </pc:sldChg>
      <pc:sldChg chg="addSp modSp add del mod modNotesTx">
        <pc:chgData name="Janine Mccullough" userId="59fc6379-55e3-469a-8068-045c146eb134" providerId="ADAL" clId="{7308D1A7-5A7E-4FF4-A58F-C24E0EBB093E}" dt="2023-10-19T14:40:49.685" v="4552" actId="47"/>
        <pc:sldMkLst>
          <pc:docMk/>
          <pc:sldMk cId="2417974308" sldId="2832"/>
        </pc:sldMkLst>
        <pc:spChg chg="add mod">
          <ac:chgData name="Janine Mccullough" userId="59fc6379-55e3-469a-8068-045c146eb134" providerId="ADAL" clId="{7308D1A7-5A7E-4FF4-A58F-C24E0EBB093E}" dt="2023-10-19T14:32:39.118" v="4358" actId="1076"/>
          <ac:spMkLst>
            <pc:docMk/>
            <pc:sldMk cId="2417974308" sldId="2832"/>
            <ac:spMk id="2" creationId="{60EB031B-E90B-E5DF-AB8E-8B54C2D7B56D}"/>
          </ac:spMkLst>
        </pc:spChg>
        <pc:spChg chg="mod">
          <ac:chgData name="Janine Mccullough" userId="59fc6379-55e3-469a-8068-045c146eb134" providerId="ADAL" clId="{7308D1A7-5A7E-4FF4-A58F-C24E0EBB093E}" dt="2023-10-19T14:28:10.998" v="4208" actId="20577"/>
          <ac:spMkLst>
            <pc:docMk/>
            <pc:sldMk cId="2417974308" sldId="2832"/>
            <ac:spMk id="4" creationId="{00000000-0000-0000-0000-000000000000}"/>
          </ac:spMkLst>
        </pc:spChg>
        <pc:spChg chg="mod">
          <ac:chgData name="Janine Mccullough" userId="59fc6379-55e3-469a-8068-045c146eb134" providerId="ADAL" clId="{7308D1A7-5A7E-4FF4-A58F-C24E0EBB093E}" dt="2023-10-19T14:32:19.555" v="4357" actId="20577"/>
          <ac:spMkLst>
            <pc:docMk/>
            <pc:sldMk cId="2417974308" sldId="2832"/>
            <ac:spMk id="7" creationId="{9C4163EF-D94B-DF82-57F8-326B391D9522}"/>
          </ac:spMkLst>
        </pc:spChg>
      </pc:sldChg>
      <pc:sldChg chg="addSp delSp modSp add mod">
        <pc:chgData name="Janine Mccullough" userId="59fc6379-55e3-469a-8068-045c146eb134" providerId="ADAL" clId="{7308D1A7-5A7E-4FF4-A58F-C24E0EBB093E}" dt="2023-11-14T17:24:26.767" v="4795" actId="1076"/>
        <pc:sldMkLst>
          <pc:docMk/>
          <pc:sldMk cId="4174082597" sldId="2833"/>
        </pc:sldMkLst>
        <pc:spChg chg="mod">
          <ac:chgData name="Janine Mccullough" userId="59fc6379-55e3-469a-8068-045c146eb134" providerId="ADAL" clId="{7308D1A7-5A7E-4FF4-A58F-C24E0EBB093E}" dt="2023-11-14T17:24:26.767" v="4795" actId="1076"/>
          <ac:spMkLst>
            <pc:docMk/>
            <pc:sldMk cId="4174082597" sldId="2833"/>
            <ac:spMk id="2" creationId="{00000000-0000-0000-0000-000000000000}"/>
          </ac:spMkLst>
        </pc:spChg>
        <pc:spChg chg="add del mod">
          <ac:chgData name="Janine Mccullough" userId="59fc6379-55e3-469a-8068-045c146eb134" providerId="ADAL" clId="{7308D1A7-5A7E-4FF4-A58F-C24E0EBB093E}" dt="2023-11-14T17:23:22.526" v="4758" actId="478"/>
          <ac:spMkLst>
            <pc:docMk/>
            <pc:sldMk cId="4174082597" sldId="2833"/>
            <ac:spMk id="5" creationId="{D03AED7D-A714-C73C-7001-855448CFB547}"/>
          </ac:spMkLst>
        </pc:spChg>
        <pc:spChg chg="mod">
          <ac:chgData name="Janine Mccullough" userId="59fc6379-55e3-469a-8068-045c146eb134" providerId="ADAL" clId="{7308D1A7-5A7E-4FF4-A58F-C24E0EBB093E}" dt="2023-10-19T13:28:38.973" v="1740" actId="1076"/>
          <ac:spMkLst>
            <pc:docMk/>
            <pc:sldMk cId="4174082597" sldId="2833"/>
            <ac:spMk id="6" creationId="{5BF8B1E6-F32A-51E1-41EF-4F84A2F1027F}"/>
          </ac:spMkLst>
        </pc:spChg>
        <pc:spChg chg="add mod">
          <ac:chgData name="Janine Mccullough" userId="59fc6379-55e3-469a-8068-045c146eb134" providerId="ADAL" clId="{7308D1A7-5A7E-4FF4-A58F-C24E0EBB093E}" dt="2023-11-14T17:24:17.876" v="4794" actId="20577"/>
          <ac:spMkLst>
            <pc:docMk/>
            <pc:sldMk cId="4174082597" sldId="2833"/>
            <ac:spMk id="8" creationId="{378897AD-978B-46A8-97EA-35C023547830}"/>
          </ac:spMkLst>
        </pc:spChg>
        <pc:picChg chg="mod">
          <ac:chgData name="Janine Mccullough" userId="59fc6379-55e3-469a-8068-045c146eb134" providerId="ADAL" clId="{7308D1A7-5A7E-4FF4-A58F-C24E0EBB093E}" dt="2023-11-14T17:24:08.067" v="4764" actId="1038"/>
          <ac:picMkLst>
            <pc:docMk/>
            <pc:sldMk cId="4174082597" sldId="2833"/>
            <ac:picMk id="7" creationId="{7ADC38D3-7969-8738-736E-0672E96118B5}"/>
          </ac:picMkLst>
        </pc:picChg>
      </pc:sldChg>
      <pc:sldChg chg="addSp modSp new mod">
        <pc:chgData name="Janine Mccullough" userId="59fc6379-55e3-469a-8068-045c146eb134" providerId="ADAL" clId="{7308D1A7-5A7E-4FF4-A58F-C24E0EBB093E}" dt="2023-10-19T14:39:19.898" v="4550" actId="1076"/>
        <pc:sldMkLst>
          <pc:docMk/>
          <pc:sldMk cId="2013257853" sldId="2834"/>
        </pc:sldMkLst>
        <pc:spChg chg="mod">
          <ac:chgData name="Janine Mccullough" userId="59fc6379-55e3-469a-8068-045c146eb134" providerId="ADAL" clId="{7308D1A7-5A7E-4FF4-A58F-C24E0EBB093E}" dt="2023-10-19T12:38:34.046" v="624" actId="20577"/>
          <ac:spMkLst>
            <pc:docMk/>
            <pc:sldMk cId="2013257853" sldId="2834"/>
            <ac:spMk id="2" creationId="{0254487D-D861-56D6-CD3D-8894DA2833E7}"/>
          </ac:spMkLst>
        </pc:spChg>
        <pc:spChg chg="mod">
          <ac:chgData name="Janine Mccullough" userId="59fc6379-55e3-469a-8068-045c146eb134" providerId="ADAL" clId="{7308D1A7-5A7E-4FF4-A58F-C24E0EBB093E}" dt="2023-10-19T13:04:26.890" v="1070" actId="1076"/>
          <ac:spMkLst>
            <pc:docMk/>
            <pc:sldMk cId="2013257853" sldId="2834"/>
            <ac:spMk id="3" creationId="{3AA50B95-B96E-2C39-9904-EE091E4116FF}"/>
          </ac:spMkLst>
        </pc:spChg>
        <pc:spChg chg="add mod">
          <ac:chgData name="Janine Mccullough" userId="59fc6379-55e3-469a-8068-045c146eb134" providerId="ADAL" clId="{7308D1A7-5A7E-4FF4-A58F-C24E0EBB093E}" dt="2023-10-19T13:07:32.064" v="1119" actId="14100"/>
          <ac:spMkLst>
            <pc:docMk/>
            <pc:sldMk cId="2013257853" sldId="2834"/>
            <ac:spMk id="5" creationId="{1F1ABD4D-AAF6-3B6C-A7C9-510BF7F15EB7}"/>
          </ac:spMkLst>
        </pc:spChg>
        <pc:spChg chg="add mod">
          <ac:chgData name="Janine Mccullough" userId="59fc6379-55e3-469a-8068-045c146eb134" providerId="ADAL" clId="{7308D1A7-5A7E-4FF4-A58F-C24E0EBB093E}" dt="2023-10-19T13:08:07.482" v="1128" actId="20577"/>
          <ac:spMkLst>
            <pc:docMk/>
            <pc:sldMk cId="2013257853" sldId="2834"/>
            <ac:spMk id="6" creationId="{A4C53329-90BB-BDA5-11FC-67C1C24CEBAF}"/>
          </ac:spMkLst>
        </pc:spChg>
        <pc:spChg chg="add mod">
          <ac:chgData name="Janine Mccullough" userId="59fc6379-55e3-469a-8068-045c146eb134" providerId="ADAL" clId="{7308D1A7-5A7E-4FF4-A58F-C24E0EBB093E}" dt="2023-10-19T12:41:04.754" v="724" actId="1076"/>
          <ac:spMkLst>
            <pc:docMk/>
            <pc:sldMk cId="2013257853" sldId="2834"/>
            <ac:spMk id="7" creationId="{CC1DDF66-5AAD-5DED-89C2-8DCE0D8E465E}"/>
          </ac:spMkLst>
        </pc:spChg>
        <pc:spChg chg="add mod">
          <ac:chgData name="Janine Mccullough" userId="59fc6379-55e3-469a-8068-045c146eb134" providerId="ADAL" clId="{7308D1A7-5A7E-4FF4-A58F-C24E0EBB093E}" dt="2023-10-19T14:38:33.834" v="4547" actId="20577"/>
          <ac:spMkLst>
            <pc:docMk/>
            <pc:sldMk cId="2013257853" sldId="2834"/>
            <ac:spMk id="8" creationId="{86325C9A-032E-2D21-2E75-F24188C4070D}"/>
          </ac:spMkLst>
        </pc:spChg>
        <pc:spChg chg="add">
          <ac:chgData name="Janine Mccullough" userId="59fc6379-55e3-469a-8068-045c146eb134" providerId="ADAL" clId="{7308D1A7-5A7E-4FF4-A58F-C24E0EBB093E}" dt="2023-10-19T14:39:06.654" v="4548" actId="11529"/>
          <ac:spMkLst>
            <pc:docMk/>
            <pc:sldMk cId="2013257853" sldId="2834"/>
            <ac:spMk id="9" creationId="{8F472EAC-93B6-66C2-418E-60FB8AD1EDF4}"/>
          </ac:spMkLst>
        </pc:spChg>
        <pc:spChg chg="add mod">
          <ac:chgData name="Janine Mccullough" userId="59fc6379-55e3-469a-8068-045c146eb134" providerId="ADAL" clId="{7308D1A7-5A7E-4FF4-A58F-C24E0EBB093E}" dt="2023-10-19T14:39:19.898" v="4550" actId="1076"/>
          <ac:spMkLst>
            <pc:docMk/>
            <pc:sldMk cId="2013257853" sldId="2834"/>
            <ac:spMk id="10" creationId="{30A57E6F-298E-5B12-0222-87A0A97834A5}"/>
          </ac:spMkLst>
        </pc:spChg>
        <pc:picChg chg="add mod">
          <ac:chgData name="Janine Mccullough" userId="59fc6379-55e3-469a-8068-045c146eb134" providerId="ADAL" clId="{7308D1A7-5A7E-4FF4-A58F-C24E0EBB093E}" dt="2023-10-19T09:42:21.151" v="476"/>
          <ac:picMkLst>
            <pc:docMk/>
            <pc:sldMk cId="2013257853" sldId="2834"/>
            <ac:picMk id="4" creationId="{2BF6CBF9-4EDD-D48B-F1F9-A4140BC4BFD5}"/>
          </ac:picMkLst>
        </pc:picChg>
      </pc:sldChg>
      <pc:sldChg chg="addSp delSp modSp new del mod">
        <pc:chgData name="Janine Mccullough" userId="59fc6379-55e3-469a-8068-045c146eb134" providerId="ADAL" clId="{7308D1A7-5A7E-4FF4-A58F-C24E0EBB093E}" dt="2023-10-19T13:47:26.136" v="2567" actId="47"/>
        <pc:sldMkLst>
          <pc:docMk/>
          <pc:sldMk cId="904861719" sldId="2835"/>
        </pc:sldMkLst>
        <pc:spChg chg="mod">
          <ac:chgData name="Janine Mccullough" userId="59fc6379-55e3-469a-8068-045c146eb134" providerId="ADAL" clId="{7308D1A7-5A7E-4FF4-A58F-C24E0EBB093E}" dt="2023-10-19T13:45:21.198" v="2374" actId="14100"/>
          <ac:spMkLst>
            <pc:docMk/>
            <pc:sldMk cId="904861719" sldId="2835"/>
            <ac:spMk id="2" creationId="{E3C2D11D-5231-B399-F639-F02DB75F2AF5}"/>
          </ac:spMkLst>
        </pc:spChg>
        <pc:spChg chg="del mod">
          <ac:chgData name="Janine Mccullough" userId="59fc6379-55e3-469a-8068-045c146eb134" providerId="ADAL" clId="{7308D1A7-5A7E-4FF4-A58F-C24E0EBB093E}" dt="2023-10-19T13:47:19.400" v="2565" actId="478"/>
          <ac:spMkLst>
            <pc:docMk/>
            <pc:sldMk cId="904861719" sldId="2835"/>
            <ac:spMk id="3" creationId="{D7B92E9E-7A9E-EDDE-72CD-A4D77381CD56}"/>
          </ac:spMkLst>
        </pc:spChg>
        <pc:spChg chg="add del mod">
          <ac:chgData name="Janine Mccullough" userId="59fc6379-55e3-469a-8068-045c146eb134" providerId="ADAL" clId="{7308D1A7-5A7E-4FF4-A58F-C24E0EBB093E}" dt="2023-10-19T13:47:23.887" v="2566" actId="478"/>
          <ac:spMkLst>
            <pc:docMk/>
            <pc:sldMk cId="904861719" sldId="2835"/>
            <ac:spMk id="4" creationId="{89011A60-D8B0-722A-21AA-2923B0FB6002}"/>
          </ac:spMkLst>
        </pc:spChg>
      </pc:sldChg>
      <pc:sldChg chg="addSp modSp new mod">
        <pc:chgData name="Janine Mccullough" userId="59fc6379-55e3-469a-8068-045c146eb134" providerId="ADAL" clId="{7308D1A7-5A7E-4FF4-A58F-C24E0EBB093E}" dt="2023-10-19T14:11:17.835" v="3701" actId="20577"/>
        <pc:sldMkLst>
          <pc:docMk/>
          <pc:sldMk cId="2997040236" sldId="2835"/>
        </pc:sldMkLst>
        <pc:spChg chg="mod">
          <ac:chgData name="Janine Mccullough" userId="59fc6379-55e3-469a-8068-045c146eb134" providerId="ADAL" clId="{7308D1A7-5A7E-4FF4-A58F-C24E0EBB093E}" dt="2023-10-19T14:11:17.835" v="3701" actId="20577"/>
          <ac:spMkLst>
            <pc:docMk/>
            <pc:sldMk cId="2997040236" sldId="2835"/>
            <ac:spMk id="2" creationId="{AE3530AB-48EF-1FEE-2162-55C81954D82F}"/>
          </ac:spMkLst>
        </pc:spChg>
        <pc:spChg chg="mod">
          <ac:chgData name="Janine Mccullough" userId="59fc6379-55e3-469a-8068-045c146eb134" providerId="ADAL" clId="{7308D1A7-5A7E-4FF4-A58F-C24E0EBB093E}" dt="2023-10-19T14:11:01.978" v="3684" actId="14100"/>
          <ac:spMkLst>
            <pc:docMk/>
            <pc:sldMk cId="2997040236" sldId="2835"/>
            <ac:spMk id="3" creationId="{09504726-926F-2DD1-F9F6-3F0C7DB11113}"/>
          </ac:spMkLst>
        </pc:spChg>
        <pc:picChg chg="add mod">
          <ac:chgData name="Janine Mccullough" userId="59fc6379-55e3-469a-8068-045c146eb134" providerId="ADAL" clId="{7308D1A7-5A7E-4FF4-A58F-C24E0EBB093E}" dt="2023-10-19T14:04:13.853" v="3254"/>
          <ac:picMkLst>
            <pc:docMk/>
            <pc:sldMk cId="2997040236" sldId="2835"/>
            <ac:picMk id="4" creationId="{E2EBB66C-202D-918E-1B95-DA45EAB9B754}"/>
          </ac:picMkLst>
        </pc:picChg>
      </pc:sldChg>
      <pc:sldChg chg="add">
        <pc:chgData name="Janine Mccullough" userId="59fc6379-55e3-469a-8068-045c146eb134" providerId="ADAL" clId="{7308D1A7-5A7E-4FF4-A58F-C24E0EBB093E}" dt="2023-10-26T10:38:37.091" v="4553"/>
        <pc:sldMkLst>
          <pc:docMk/>
          <pc:sldMk cId="613071538" sldId="2836"/>
        </pc:sldMkLst>
      </pc:sldChg>
      <pc:sldChg chg="add">
        <pc:chgData name="Janine Mccullough" userId="59fc6379-55e3-469a-8068-045c146eb134" providerId="ADAL" clId="{7308D1A7-5A7E-4FF4-A58F-C24E0EBB093E}" dt="2023-10-26T10:38:37.091" v="4553"/>
        <pc:sldMkLst>
          <pc:docMk/>
          <pc:sldMk cId="2645041438" sldId="2837"/>
        </pc:sldMkLst>
      </pc:sldChg>
      <pc:sldChg chg="add">
        <pc:chgData name="Janine Mccullough" userId="59fc6379-55e3-469a-8068-045c146eb134" providerId="ADAL" clId="{7308D1A7-5A7E-4FF4-A58F-C24E0EBB093E}" dt="2023-10-26T10:38:37.091" v="4553"/>
        <pc:sldMkLst>
          <pc:docMk/>
          <pc:sldMk cId="1872500741" sldId="2838"/>
        </pc:sldMkLst>
      </pc:sldChg>
      <pc:sldChg chg="add">
        <pc:chgData name="Janine Mccullough" userId="59fc6379-55e3-469a-8068-045c146eb134" providerId="ADAL" clId="{7308D1A7-5A7E-4FF4-A58F-C24E0EBB093E}" dt="2023-11-08T10:57:18.650" v="4558"/>
        <pc:sldMkLst>
          <pc:docMk/>
          <pc:sldMk cId="1018236359" sldId="2859"/>
        </pc:sldMkLst>
      </pc:sldChg>
      <pc:sldChg chg="modSp add mod">
        <pc:chgData name="Janine Mccullough" userId="59fc6379-55e3-469a-8068-045c146eb134" providerId="ADAL" clId="{7308D1A7-5A7E-4FF4-A58F-C24E0EBB093E}" dt="2023-11-14T17:09:54.900" v="4590" actId="255"/>
        <pc:sldMkLst>
          <pc:docMk/>
          <pc:sldMk cId="3169863038" sldId="2860"/>
        </pc:sldMkLst>
        <pc:spChg chg="mod">
          <ac:chgData name="Janine Mccullough" userId="59fc6379-55e3-469a-8068-045c146eb134" providerId="ADAL" clId="{7308D1A7-5A7E-4FF4-A58F-C24E0EBB093E}" dt="2023-11-14T17:09:54.900" v="4590" actId="255"/>
          <ac:spMkLst>
            <pc:docMk/>
            <pc:sldMk cId="3169863038" sldId="2860"/>
            <ac:spMk id="3" creationId="{AE781905-B0B2-24E7-919C-7704FE8BEF9B}"/>
          </ac:spMkLst>
        </pc:spChg>
      </pc:sldChg>
      <pc:sldChg chg="modSp add mod">
        <pc:chgData name="Janine Mccullough" userId="59fc6379-55e3-469a-8068-045c146eb134" providerId="ADAL" clId="{7308D1A7-5A7E-4FF4-A58F-C24E0EBB093E}" dt="2023-11-14T17:10:39.746" v="4606" actId="14100"/>
        <pc:sldMkLst>
          <pc:docMk/>
          <pc:sldMk cId="522866779" sldId="2861"/>
        </pc:sldMkLst>
        <pc:spChg chg="mod">
          <ac:chgData name="Janine Mccullough" userId="59fc6379-55e3-469a-8068-045c146eb134" providerId="ADAL" clId="{7308D1A7-5A7E-4FF4-A58F-C24E0EBB093E}" dt="2023-11-14T17:10:39.746" v="4606" actId="14100"/>
          <ac:spMkLst>
            <pc:docMk/>
            <pc:sldMk cId="522866779" sldId="2861"/>
            <ac:spMk id="3" creationId="{AE781905-B0B2-24E7-919C-7704FE8BEF9B}"/>
          </ac:spMkLst>
        </pc:spChg>
      </pc:sldChg>
    </pc:docChg>
  </pc:docChgLst>
  <pc:docChgLst>
    <pc:chgData name="Fran Foreman" userId="S::esfforeman@glow.gov.uk::fe6e61ef-6616-4964-950d-294ca90507e4" providerId="AD" clId="Web-{B4A5F8B7-0D74-E0EE-B1ED-C3E5C5F952A5}"/>
    <pc:docChg chg="modSld sldOrd">
      <pc:chgData name="Fran Foreman" userId="S::esfforeman@glow.gov.uk::fe6e61ef-6616-4964-950d-294ca90507e4" providerId="AD" clId="Web-{B4A5F8B7-0D74-E0EE-B1ED-C3E5C5F952A5}" dt="2023-11-29T07:27:18.992" v="78" actId="1076"/>
      <pc:docMkLst>
        <pc:docMk/>
      </pc:docMkLst>
      <pc:sldChg chg="modSp">
        <pc:chgData name="Fran Foreman" userId="S::esfforeman@glow.gov.uk::fe6e61ef-6616-4964-950d-294ca90507e4" providerId="AD" clId="Web-{B4A5F8B7-0D74-E0EE-B1ED-C3E5C5F952A5}" dt="2023-11-29T07:26:13.505" v="64" actId="1076"/>
        <pc:sldMkLst>
          <pc:docMk/>
          <pc:sldMk cId="3120566257" sldId="283"/>
        </pc:sldMkLst>
        <pc:picChg chg="mod">
          <ac:chgData name="Fran Foreman" userId="S::esfforeman@glow.gov.uk::fe6e61ef-6616-4964-950d-294ca90507e4" providerId="AD" clId="Web-{B4A5F8B7-0D74-E0EE-B1ED-C3E5C5F952A5}" dt="2023-11-29T07:26:13.505" v="64" actId="1076"/>
          <ac:picMkLst>
            <pc:docMk/>
            <pc:sldMk cId="3120566257" sldId="283"/>
            <ac:picMk id="6" creationId="{DA5A83DC-1BD6-54E6-11F1-CC440A4A6675}"/>
          </ac:picMkLst>
        </pc:picChg>
      </pc:sldChg>
      <pc:sldChg chg="modSp">
        <pc:chgData name="Fran Foreman" userId="S::esfforeman@glow.gov.uk::fe6e61ef-6616-4964-950d-294ca90507e4" providerId="AD" clId="Web-{B4A5F8B7-0D74-E0EE-B1ED-C3E5C5F952A5}" dt="2023-11-29T07:22:03.340" v="11" actId="1076"/>
        <pc:sldMkLst>
          <pc:docMk/>
          <pc:sldMk cId="1767555492" sldId="291"/>
        </pc:sldMkLst>
        <pc:picChg chg="mod">
          <ac:chgData name="Fran Foreman" userId="S::esfforeman@glow.gov.uk::fe6e61ef-6616-4964-950d-294ca90507e4" providerId="AD" clId="Web-{B4A5F8B7-0D74-E0EE-B1ED-C3E5C5F952A5}" dt="2023-11-29T07:22:03.340" v="11" actId="1076"/>
          <ac:picMkLst>
            <pc:docMk/>
            <pc:sldMk cId="1767555492" sldId="291"/>
            <ac:picMk id="8" creationId="{0FC167C8-AAB9-0BAB-6C88-83FAA242B7E0}"/>
          </ac:picMkLst>
        </pc:picChg>
      </pc:sldChg>
      <pc:sldChg chg="modSp">
        <pc:chgData name="Fran Foreman" userId="S::esfforeman@glow.gov.uk::fe6e61ef-6616-4964-950d-294ca90507e4" providerId="AD" clId="Web-{B4A5F8B7-0D74-E0EE-B1ED-C3E5C5F952A5}" dt="2023-11-29T07:27:07.022" v="76" actId="1076"/>
        <pc:sldMkLst>
          <pc:docMk/>
          <pc:sldMk cId="3710990569" sldId="640"/>
        </pc:sldMkLst>
        <pc:spChg chg="mod">
          <ac:chgData name="Fran Foreman" userId="S::esfforeman@glow.gov.uk::fe6e61ef-6616-4964-950d-294ca90507e4" providerId="AD" clId="Web-{B4A5F8B7-0D74-E0EE-B1ED-C3E5C5F952A5}" dt="2023-11-29T07:25:37.410" v="59"/>
          <ac:spMkLst>
            <pc:docMk/>
            <pc:sldMk cId="3710990569" sldId="640"/>
            <ac:spMk id="2" creationId="{3513FE54-7555-D8F3-D8AA-0006D5894572}"/>
          </ac:spMkLst>
        </pc:spChg>
        <pc:spChg chg="mod">
          <ac:chgData name="Fran Foreman" userId="S::esfforeman@glow.gov.uk::fe6e61ef-6616-4964-950d-294ca90507e4" providerId="AD" clId="Web-{B4A5F8B7-0D74-E0EE-B1ED-C3E5C5F952A5}" dt="2023-11-29T07:25:26.581" v="56"/>
          <ac:spMkLst>
            <pc:docMk/>
            <pc:sldMk cId="3710990569" sldId="640"/>
            <ac:spMk id="8" creationId="{2C9FF72A-B557-D490-CC97-949A2C84D1F1}"/>
          </ac:spMkLst>
        </pc:spChg>
        <pc:picChg chg="mod">
          <ac:chgData name="Fran Foreman" userId="S::esfforeman@glow.gov.uk::fe6e61ef-6616-4964-950d-294ca90507e4" providerId="AD" clId="Web-{B4A5F8B7-0D74-E0EE-B1ED-C3E5C5F952A5}" dt="2023-11-29T07:25:21.691" v="53" actId="1076"/>
          <ac:picMkLst>
            <pc:docMk/>
            <pc:sldMk cId="3710990569" sldId="640"/>
            <ac:picMk id="5" creationId="{8A5FBACC-7AF6-A8E5-8223-31574064CE88}"/>
          </ac:picMkLst>
        </pc:picChg>
        <pc:picChg chg="mod">
          <ac:chgData name="Fran Foreman" userId="S::esfforeman@glow.gov.uk::fe6e61ef-6616-4964-950d-294ca90507e4" providerId="AD" clId="Web-{B4A5F8B7-0D74-E0EE-B1ED-C3E5C5F952A5}" dt="2023-11-29T07:27:07.022" v="76" actId="1076"/>
          <ac:picMkLst>
            <pc:docMk/>
            <pc:sldMk cId="3710990569" sldId="640"/>
            <ac:picMk id="7" creationId="{7344C29D-8E41-B021-E570-BCC4393989C0}"/>
          </ac:picMkLst>
        </pc:picChg>
      </pc:sldChg>
      <pc:sldChg chg="modSp">
        <pc:chgData name="Fran Foreman" userId="S::esfforeman@glow.gov.uk::fe6e61ef-6616-4964-950d-294ca90507e4" providerId="AD" clId="Web-{B4A5F8B7-0D74-E0EE-B1ED-C3E5C5F952A5}" dt="2023-11-29T07:23:06.233" v="28" actId="20577"/>
        <pc:sldMkLst>
          <pc:docMk/>
          <pc:sldMk cId="867010615" sldId="647"/>
        </pc:sldMkLst>
        <pc:spChg chg="mod">
          <ac:chgData name="Fran Foreman" userId="S::esfforeman@glow.gov.uk::fe6e61ef-6616-4964-950d-294ca90507e4" providerId="AD" clId="Web-{B4A5F8B7-0D74-E0EE-B1ED-C3E5C5F952A5}" dt="2023-11-29T07:23:06.233" v="28" actId="20577"/>
          <ac:spMkLst>
            <pc:docMk/>
            <pc:sldMk cId="867010615" sldId="647"/>
            <ac:spMk id="4" creationId="{00000000-0000-0000-0000-000000000000}"/>
          </ac:spMkLst>
        </pc:spChg>
      </pc:sldChg>
      <pc:sldChg chg="modSp">
        <pc:chgData name="Fran Foreman" userId="S::esfforeman@glow.gov.uk::fe6e61ef-6616-4964-950d-294ca90507e4" providerId="AD" clId="Web-{B4A5F8B7-0D74-E0EE-B1ED-C3E5C5F952A5}" dt="2023-11-29T07:22:55.139" v="27" actId="1076"/>
        <pc:sldMkLst>
          <pc:docMk/>
          <pc:sldMk cId="2023768684" sldId="648"/>
        </pc:sldMkLst>
        <pc:spChg chg="mod">
          <ac:chgData name="Fran Foreman" userId="S::esfforeman@glow.gov.uk::fe6e61ef-6616-4964-950d-294ca90507e4" providerId="AD" clId="Web-{B4A5F8B7-0D74-E0EE-B1ED-C3E5C5F952A5}" dt="2023-11-29T07:22:55.139" v="27" actId="1076"/>
          <ac:spMkLst>
            <pc:docMk/>
            <pc:sldMk cId="2023768684" sldId="648"/>
            <ac:spMk id="2" creationId="{6A5E60BF-DD8E-6FF6-6439-C1650B7DC991}"/>
          </ac:spMkLst>
        </pc:spChg>
        <pc:spChg chg="mod">
          <ac:chgData name="Fran Foreman" userId="S::esfforeman@glow.gov.uk::fe6e61ef-6616-4964-950d-294ca90507e4" providerId="AD" clId="Web-{B4A5F8B7-0D74-E0EE-B1ED-C3E5C5F952A5}" dt="2023-11-29T07:22:43.341" v="22" actId="1076"/>
          <ac:spMkLst>
            <pc:docMk/>
            <pc:sldMk cId="2023768684" sldId="648"/>
            <ac:spMk id="4" creationId="{00000000-0000-0000-0000-000000000000}"/>
          </ac:spMkLst>
        </pc:spChg>
        <pc:spChg chg="mod">
          <ac:chgData name="Fran Foreman" userId="S::esfforeman@glow.gov.uk::fe6e61ef-6616-4964-950d-294ca90507e4" providerId="AD" clId="Web-{B4A5F8B7-0D74-E0EE-B1ED-C3E5C5F952A5}" dt="2023-11-29T07:22:51.623" v="26"/>
          <ac:spMkLst>
            <pc:docMk/>
            <pc:sldMk cId="2023768684" sldId="648"/>
            <ac:spMk id="9" creationId="{AF7A5918-4441-D6BA-F413-AD26013DF63E}"/>
          </ac:spMkLst>
        </pc:spChg>
        <pc:picChg chg="mod">
          <ac:chgData name="Fran Foreman" userId="S::esfforeman@glow.gov.uk::fe6e61ef-6616-4964-950d-294ca90507e4" providerId="AD" clId="Web-{B4A5F8B7-0D74-E0EE-B1ED-C3E5C5F952A5}" dt="2023-11-29T07:22:44.826" v="23" actId="1076"/>
          <ac:picMkLst>
            <pc:docMk/>
            <pc:sldMk cId="2023768684" sldId="648"/>
            <ac:picMk id="6" creationId="{D4A2681F-672F-6E54-270C-87899EE4C8FC}"/>
          </ac:picMkLst>
        </pc:picChg>
        <pc:picChg chg="mod">
          <ac:chgData name="Fran Foreman" userId="S::esfforeman@glow.gov.uk::fe6e61ef-6616-4964-950d-294ca90507e4" providerId="AD" clId="Web-{B4A5F8B7-0D74-E0EE-B1ED-C3E5C5F952A5}" dt="2023-11-29T07:22:41.435" v="21" actId="14100"/>
          <ac:picMkLst>
            <pc:docMk/>
            <pc:sldMk cId="2023768684" sldId="648"/>
            <ac:picMk id="8" creationId="{7BD0EABD-73EB-BA9B-18BF-8E9B7B682FDF}"/>
          </ac:picMkLst>
        </pc:picChg>
      </pc:sldChg>
      <pc:sldChg chg="modSp">
        <pc:chgData name="Fran Foreman" userId="S::esfforeman@glow.gov.uk::fe6e61ef-6616-4964-950d-294ca90507e4" providerId="AD" clId="Web-{B4A5F8B7-0D74-E0EE-B1ED-C3E5C5F952A5}" dt="2023-11-29T07:27:04.366" v="75" actId="1076"/>
        <pc:sldMkLst>
          <pc:docMk/>
          <pc:sldMk cId="745403325" sldId="651"/>
        </pc:sldMkLst>
        <pc:spChg chg="mod">
          <ac:chgData name="Fran Foreman" userId="S::esfforeman@glow.gov.uk::fe6e61ef-6616-4964-950d-294ca90507e4" providerId="AD" clId="Web-{B4A5F8B7-0D74-E0EE-B1ED-C3E5C5F952A5}" dt="2023-11-29T07:25:08.768" v="51" actId="1076"/>
          <ac:spMkLst>
            <pc:docMk/>
            <pc:sldMk cId="745403325" sldId="651"/>
            <ac:spMk id="3" creationId="{00000000-0000-0000-0000-000000000000}"/>
          </ac:spMkLst>
        </pc:spChg>
        <pc:picChg chg="mod">
          <ac:chgData name="Fran Foreman" userId="S::esfforeman@glow.gov.uk::fe6e61ef-6616-4964-950d-294ca90507e4" providerId="AD" clId="Web-{B4A5F8B7-0D74-E0EE-B1ED-C3E5C5F952A5}" dt="2023-11-29T07:27:04.366" v="75" actId="1076"/>
          <ac:picMkLst>
            <pc:docMk/>
            <pc:sldMk cId="745403325" sldId="651"/>
            <ac:picMk id="9" creationId="{D20E3666-F2E4-4832-95DC-DD7FB06C2523}"/>
          </ac:picMkLst>
        </pc:picChg>
      </pc:sldChg>
      <pc:sldChg chg="modSp">
        <pc:chgData name="Fran Foreman" userId="S::esfforeman@glow.gov.uk::fe6e61ef-6616-4964-950d-294ca90507e4" providerId="AD" clId="Web-{B4A5F8B7-0D74-E0EE-B1ED-C3E5C5F952A5}" dt="2023-11-29T07:24:16.188" v="42" actId="20577"/>
        <pc:sldMkLst>
          <pc:docMk/>
          <pc:sldMk cId="3785668065" sldId="652"/>
        </pc:sldMkLst>
        <pc:spChg chg="mod">
          <ac:chgData name="Fran Foreman" userId="S::esfforeman@glow.gov.uk::fe6e61ef-6616-4964-950d-294ca90507e4" providerId="AD" clId="Web-{B4A5F8B7-0D74-E0EE-B1ED-C3E5C5F952A5}" dt="2023-11-29T07:24:01.360" v="36" actId="1076"/>
          <ac:spMkLst>
            <pc:docMk/>
            <pc:sldMk cId="3785668065" sldId="652"/>
            <ac:spMk id="2" creationId="{D464ADA6-9E6D-2EE0-8624-5D7F6B9C006F}"/>
          </ac:spMkLst>
        </pc:spChg>
        <pc:spChg chg="mod">
          <ac:chgData name="Fran Foreman" userId="S::esfforeman@glow.gov.uk::fe6e61ef-6616-4964-950d-294ca90507e4" providerId="AD" clId="Web-{B4A5F8B7-0D74-E0EE-B1ED-C3E5C5F952A5}" dt="2023-11-29T07:24:12.422" v="40"/>
          <ac:spMkLst>
            <pc:docMk/>
            <pc:sldMk cId="3785668065" sldId="652"/>
            <ac:spMk id="3" creationId="{5C05B16A-70CA-7BF8-09DF-2D5A395E2CD5}"/>
          </ac:spMkLst>
        </pc:spChg>
        <pc:spChg chg="mod">
          <ac:chgData name="Fran Foreman" userId="S::esfforeman@glow.gov.uk::fe6e61ef-6616-4964-950d-294ca90507e4" providerId="AD" clId="Web-{B4A5F8B7-0D74-E0EE-B1ED-C3E5C5F952A5}" dt="2023-11-29T07:24:08.204" v="38" actId="1076"/>
          <ac:spMkLst>
            <pc:docMk/>
            <pc:sldMk cId="3785668065" sldId="652"/>
            <ac:spMk id="4" creationId="{00000000-0000-0000-0000-000000000000}"/>
          </ac:spMkLst>
        </pc:spChg>
        <pc:spChg chg="mod">
          <ac:chgData name="Fran Foreman" userId="S::esfforeman@glow.gov.uk::fe6e61ef-6616-4964-950d-294ca90507e4" providerId="AD" clId="Web-{B4A5F8B7-0D74-E0EE-B1ED-C3E5C5F952A5}" dt="2023-11-29T07:23:56.750" v="34" actId="1076"/>
          <ac:spMkLst>
            <pc:docMk/>
            <pc:sldMk cId="3785668065" sldId="652"/>
            <ac:spMk id="5" creationId="{00000000-0000-0000-0000-000000000000}"/>
          </ac:spMkLst>
        </pc:spChg>
        <pc:spChg chg="mod">
          <ac:chgData name="Fran Foreman" userId="S::esfforeman@glow.gov.uk::fe6e61ef-6616-4964-950d-294ca90507e4" providerId="AD" clId="Web-{B4A5F8B7-0D74-E0EE-B1ED-C3E5C5F952A5}" dt="2023-11-29T07:24:16.188" v="42" actId="20577"/>
          <ac:spMkLst>
            <pc:docMk/>
            <pc:sldMk cId="3785668065" sldId="652"/>
            <ac:spMk id="8" creationId="{B21C668A-7A53-B23E-F8A8-47BF5E8185B6}"/>
          </ac:spMkLst>
        </pc:spChg>
      </pc:sldChg>
      <pc:sldChg chg="modSp ord">
        <pc:chgData name="Fran Foreman" userId="S::esfforeman@glow.gov.uk::fe6e61ef-6616-4964-950d-294ca90507e4" providerId="AD" clId="Web-{B4A5F8B7-0D74-E0EE-B1ED-C3E5C5F952A5}" dt="2023-11-29T07:26:27.318" v="67" actId="1076"/>
        <pc:sldMkLst>
          <pc:docMk/>
          <pc:sldMk cId="4132219373" sldId="2761"/>
        </pc:sldMkLst>
        <pc:picChg chg="mod">
          <ac:chgData name="Fran Foreman" userId="S::esfforeman@glow.gov.uk::fe6e61ef-6616-4964-950d-294ca90507e4" providerId="AD" clId="Web-{B4A5F8B7-0D74-E0EE-B1ED-C3E5C5F952A5}" dt="2023-11-29T07:26:27.318" v="67" actId="1076"/>
          <ac:picMkLst>
            <pc:docMk/>
            <pc:sldMk cId="4132219373" sldId="2761"/>
            <ac:picMk id="6" creationId="{1F9F7C95-1671-7198-CF07-1A6C26DE0D79}"/>
          </ac:picMkLst>
        </pc:picChg>
      </pc:sldChg>
      <pc:sldChg chg="modSp">
        <pc:chgData name="Fran Foreman" userId="S::esfforeman@glow.gov.uk::fe6e61ef-6616-4964-950d-294ca90507e4" providerId="AD" clId="Web-{B4A5F8B7-0D74-E0EE-B1ED-C3E5C5F952A5}" dt="2023-11-29T07:27:12.007" v="77" actId="1076"/>
        <pc:sldMkLst>
          <pc:docMk/>
          <pc:sldMk cId="3632438339" sldId="2762"/>
        </pc:sldMkLst>
        <pc:spChg chg="mod">
          <ac:chgData name="Fran Foreman" userId="S::esfforeman@glow.gov.uk::fe6e61ef-6616-4964-950d-294ca90507e4" providerId="AD" clId="Web-{B4A5F8B7-0D74-E0EE-B1ED-C3E5C5F952A5}" dt="2023-11-29T07:26:58.241" v="73" actId="20577"/>
          <ac:spMkLst>
            <pc:docMk/>
            <pc:sldMk cId="3632438339" sldId="2762"/>
            <ac:spMk id="3" creationId="{AE781905-B0B2-24E7-919C-7704FE8BEF9B}"/>
          </ac:spMkLst>
        </pc:spChg>
        <pc:picChg chg="mod">
          <ac:chgData name="Fran Foreman" userId="S::esfforeman@glow.gov.uk::fe6e61ef-6616-4964-950d-294ca90507e4" providerId="AD" clId="Web-{B4A5F8B7-0D74-E0EE-B1ED-C3E5C5F952A5}" dt="2023-11-29T07:27:12.007" v="77" actId="1076"/>
          <ac:picMkLst>
            <pc:docMk/>
            <pc:sldMk cId="3632438339" sldId="2762"/>
            <ac:picMk id="6" creationId="{F60DE9DB-27FD-5F41-B583-3EDF17C7E57C}"/>
          </ac:picMkLst>
        </pc:picChg>
      </pc:sldChg>
      <pc:sldChg chg="modSp">
        <pc:chgData name="Fran Foreman" userId="S::esfforeman@glow.gov.uk::fe6e61ef-6616-4964-950d-294ca90507e4" providerId="AD" clId="Web-{B4A5F8B7-0D74-E0EE-B1ED-C3E5C5F952A5}" dt="2023-11-29T07:21:58.996" v="9" actId="1076"/>
        <pc:sldMkLst>
          <pc:docMk/>
          <pc:sldMk cId="1591363662" sldId="2763"/>
        </pc:sldMkLst>
        <pc:spChg chg="mod">
          <ac:chgData name="Fran Foreman" userId="S::esfforeman@glow.gov.uk::fe6e61ef-6616-4964-950d-294ca90507e4" providerId="AD" clId="Web-{B4A5F8B7-0D74-E0EE-B1ED-C3E5C5F952A5}" dt="2023-11-29T07:21:57.215" v="8" actId="1076"/>
          <ac:spMkLst>
            <pc:docMk/>
            <pc:sldMk cId="1591363662" sldId="2763"/>
            <ac:spMk id="3" creationId="{BAE49691-BA11-9ED7-82C7-E08F0CF23ECA}"/>
          </ac:spMkLst>
        </pc:spChg>
        <pc:spChg chg="mod">
          <ac:chgData name="Fran Foreman" userId="S::esfforeman@glow.gov.uk::fe6e61ef-6616-4964-950d-294ca90507e4" providerId="AD" clId="Web-{B4A5F8B7-0D74-E0EE-B1ED-C3E5C5F952A5}" dt="2023-11-29T07:21:46.199" v="2" actId="1076"/>
          <ac:spMkLst>
            <pc:docMk/>
            <pc:sldMk cId="1591363662" sldId="2763"/>
            <ac:spMk id="5" creationId="{0962A386-21B0-9054-36E7-1B1385A8D7E4}"/>
          </ac:spMkLst>
        </pc:spChg>
        <pc:picChg chg="mod">
          <ac:chgData name="Fran Foreman" userId="S::esfforeman@glow.gov.uk::fe6e61ef-6616-4964-950d-294ca90507e4" providerId="AD" clId="Web-{B4A5F8B7-0D74-E0EE-B1ED-C3E5C5F952A5}" dt="2023-11-29T07:21:43.261" v="1" actId="1076"/>
          <ac:picMkLst>
            <pc:docMk/>
            <pc:sldMk cId="1591363662" sldId="2763"/>
            <ac:picMk id="6" creationId="{00EF1098-5420-8922-37D8-CEDC393E8D40}"/>
          </ac:picMkLst>
        </pc:picChg>
        <pc:picChg chg="mod">
          <ac:chgData name="Fran Foreman" userId="S::esfforeman@glow.gov.uk::fe6e61ef-6616-4964-950d-294ca90507e4" providerId="AD" clId="Web-{B4A5F8B7-0D74-E0EE-B1ED-C3E5C5F952A5}" dt="2023-11-29T07:21:58.996" v="9" actId="1076"/>
          <ac:picMkLst>
            <pc:docMk/>
            <pc:sldMk cId="1591363662" sldId="2763"/>
            <ac:picMk id="8" creationId="{5BE5DEF6-836C-8546-1E5D-3BC624CA2366}"/>
          </ac:picMkLst>
        </pc:picChg>
      </pc:sldChg>
      <pc:sldChg chg="modSp">
        <pc:chgData name="Fran Foreman" userId="S::esfforeman@glow.gov.uk::fe6e61ef-6616-4964-950d-294ca90507e4" providerId="AD" clId="Web-{B4A5F8B7-0D74-E0EE-B1ED-C3E5C5F952A5}" dt="2023-11-29T07:22:36.653" v="20" actId="1076"/>
        <pc:sldMkLst>
          <pc:docMk/>
          <pc:sldMk cId="2417974308" sldId="2832"/>
        </pc:sldMkLst>
        <pc:spChg chg="mod">
          <ac:chgData name="Fran Foreman" userId="S::esfforeman@glow.gov.uk::fe6e61ef-6616-4964-950d-294ca90507e4" providerId="AD" clId="Web-{B4A5F8B7-0D74-E0EE-B1ED-C3E5C5F952A5}" dt="2023-11-29T07:22:31.778" v="19" actId="20577"/>
          <ac:spMkLst>
            <pc:docMk/>
            <pc:sldMk cId="2417974308" sldId="2832"/>
            <ac:spMk id="2" creationId="{60EB031B-E90B-E5DF-AB8E-8B54C2D7B56D}"/>
          </ac:spMkLst>
        </pc:spChg>
        <pc:spChg chg="mod">
          <ac:chgData name="Fran Foreman" userId="S::esfforeman@glow.gov.uk::fe6e61ef-6616-4964-950d-294ca90507e4" providerId="AD" clId="Web-{B4A5F8B7-0D74-E0EE-B1ED-C3E5C5F952A5}" dt="2023-11-29T07:22:10.856" v="13" actId="1076"/>
          <ac:spMkLst>
            <pc:docMk/>
            <pc:sldMk cId="2417974308" sldId="2832"/>
            <ac:spMk id="4" creationId="{00000000-0000-0000-0000-000000000000}"/>
          </ac:spMkLst>
        </pc:spChg>
        <pc:spChg chg="mod">
          <ac:chgData name="Fran Foreman" userId="S::esfforeman@glow.gov.uk::fe6e61ef-6616-4964-950d-294ca90507e4" providerId="AD" clId="Web-{B4A5F8B7-0D74-E0EE-B1ED-C3E5C5F952A5}" dt="2023-11-29T07:22:36.653" v="20" actId="1076"/>
          <ac:spMkLst>
            <pc:docMk/>
            <pc:sldMk cId="2417974308" sldId="2832"/>
            <ac:spMk id="7" creationId="{9C4163EF-D94B-DF82-57F8-326B391D9522}"/>
          </ac:spMkLst>
        </pc:spChg>
        <pc:picChg chg="mod">
          <ac:chgData name="Fran Foreman" userId="S::esfforeman@glow.gov.uk::fe6e61ef-6616-4964-950d-294ca90507e4" providerId="AD" clId="Web-{B4A5F8B7-0D74-E0EE-B1ED-C3E5C5F952A5}" dt="2023-11-29T07:22:08.231" v="12" actId="1076"/>
          <ac:picMkLst>
            <pc:docMk/>
            <pc:sldMk cId="2417974308" sldId="2832"/>
            <ac:picMk id="6" creationId="{C7DE9D13-7941-5466-61D3-6576A6A51981}"/>
          </ac:picMkLst>
        </pc:picChg>
      </pc:sldChg>
      <pc:sldChg chg="modSp">
        <pc:chgData name="Fran Foreman" userId="S::esfforeman@glow.gov.uk::fe6e61ef-6616-4964-950d-294ca90507e4" providerId="AD" clId="Web-{B4A5F8B7-0D74-E0EE-B1ED-C3E5C5F952A5}" dt="2023-11-29T07:27:00.772" v="74" actId="1076"/>
        <pc:sldMkLst>
          <pc:docMk/>
          <pc:sldMk cId="4174082597" sldId="2833"/>
        </pc:sldMkLst>
        <pc:picChg chg="mod">
          <ac:chgData name="Fran Foreman" userId="S::esfforeman@glow.gov.uk::fe6e61ef-6616-4964-950d-294ca90507e4" providerId="AD" clId="Web-{B4A5F8B7-0D74-E0EE-B1ED-C3E5C5F952A5}" dt="2023-11-29T07:27:00.772" v="74" actId="1076"/>
          <ac:picMkLst>
            <pc:docMk/>
            <pc:sldMk cId="4174082597" sldId="2833"/>
            <ac:picMk id="5" creationId="{C07B9DA4-90B2-731F-19B7-15CC893EEB19}"/>
          </ac:picMkLst>
        </pc:picChg>
      </pc:sldChg>
      <pc:sldChg chg="modSp">
        <pc:chgData name="Fran Foreman" userId="S::esfforeman@glow.gov.uk::fe6e61ef-6616-4964-950d-294ca90507e4" providerId="AD" clId="Web-{B4A5F8B7-0D74-E0EE-B1ED-C3E5C5F952A5}" dt="2023-11-29T07:26:23.912" v="66" actId="1076"/>
        <pc:sldMkLst>
          <pc:docMk/>
          <pc:sldMk cId="2997040236" sldId="2835"/>
        </pc:sldMkLst>
        <pc:spChg chg="mod">
          <ac:chgData name="Fran Foreman" userId="S::esfforeman@glow.gov.uk::fe6e61ef-6616-4964-950d-294ca90507e4" providerId="AD" clId="Web-{B4A5F8B7-0D74-E0EE-B1ED-C3E5C5F952A5}" dt="2023-11-29T07:26:00.817" v="63"/>
          <ac:spMkLst>
            <pc:docMk/>
            <pc:sldMk cId="2997040236" sldId="2835"/>
            <ac:spMk id="3" creationId="{09504726-926F-2DD1-F9F6-3F0C7DB11113}"/>
          </ac:spMkLst>
        </pc:spChg>
        <pc:picChg chg="mod">
          <ac:chgData name="Fran Foreman" userId="S::esfforeman@glow.gov.uk::fe6e61ef-6616-4964-950d-294ca90507e4" providerId="AD" clId="Web-{B4A5F8B7-0D74-E0EE-B1ED-C3E5C5F952A5}" dt="2023-11-29T07:26:23.912" v="66" actId="1076"/>
          <ac:picMkLst>
            <pc:docMk/>
            <pc:sldMk cId="2997040236" sldId="2835"/>
            <ac:picMk id="8" creationId="{C8681BDD-6EAC-B4B4-60B6-4A8F6C3330C4}"/>
          </ac:picMkLst>
        </pc:picChg>
      </pc:sldChg>
      <pc:sldChg chg="modSp">
        <pc:chgData name="Fran Foreman" userId="S::esfforeman@glow.gov.uk::fe6e61ef-6616-4964-950d-294ca90507e4" providerId="AD" clId="Web-{B4A5F8B7-0D74-E0EE-B1ED-C3E5C5F952A5}" dt="2023-11-29T07:26:34.099" v="69" actId="20577"/>
        <pc:sldMkLst>
          <pc:docMk/>
          <pc:sldMk cId="3169863038" sldId="2860"/>
        </pc:sldMkLst>
        <pc:spChg chg="mod">
          <ac:chgData name="Fran Foreman" userId="S::esfforeman@glow.gov.uk::fe6e61ef-6616-4964-950d-294ca90507e4" providerId="AD" clId="Web-{B4A5F8B7-0D74-E0EE-B1ED-C3E5C5F952A5}" dt="2023-11-29T07:26:34.099" v="69" actId="20577"/>
          <ac:spMkLst>
            <pc:docMk/>
            <pc:sldMk cId="3169863038" sldId="2860"/>
            <ac:spMk id="3" creationId="{AE781905-B0B2-24E7-919C-7704FE8BEF9B}"/>
          </ac:spMkLst>
        </pc:spChg>
        <pc:picChg chg="mod">
          <ac:chgData name="Fran Foreman" userId="S::esfforeman@glow.gov.uk::fe6e61ef-6616-4964-950d-294ca90507e4" providerId="AD" clId="Web-{B4A5F8B7-0D74-E0EE-B1ED-C3E5C5F952A5}" dt="2023-11-29T07:26:30.990" v="68" actId="1076"/>
          <ac:picMkLst>
            <pc:docMk/>
            <pc:sldMk cId="3169863038" sldId="2860"/>
            <ac:picMk id="6" creationId="{85BB910B-776B-00E7-89ED-DF8611356523}"/>
          </ac:picMkLst>
        </pc:picChg>
      </pc:sldChg>
      <pc:sldChg chg="modSp">
        <pc:chgData name="Fran Foreman" userId="S::esfforeman@glow.gov.uk::fe6e61ef-6616-4964-950d-294ca90507e4" providerId="AD" clId="Web-{B4A5F8B7-0D74-E0EE-B1ED-C3E5C5F952A5}" dt="2023-11-29T07:27:18.992" v="78" actId="1076"/>
        <pc:sldMkLst>
          <pc:docMk/>
          <pc:sldMk cId="522866779" sldId="2861"/>
        </pc:sldMkLst>
        <pc:spChg chg="mod">
          <ac:chgData name="Fran Foreman" userId="S::esfforeman@glow.gov.uk::fe6e61ef-6616-4964-950d-294ca90507e4" providerId="AD" clId="Web-{B4A5F8B7-0D74-E0EE-B1ED-C3E5C5F952A5}" dt="2023-11-29T07:26:42.662" v="71" actId="20577"/>
          <ac:spMkLst>
            <pc:docMk/>
            <pc:sldMk cId="522866779" sldId="2861"/>
            <ac:spMk id="3" creationId="{AE781905-B0B2-24E7-919C-7704FE8BEF9B}"/>
          </ac:spMkLst>
        </pc:spChg>
        <pc:picChg chg="mod">
          <ac:chgData name="Fran Foreman" userId="S::esfforeman@glow.gov.uk::fe6e61ef-6616-4964-950d-294ca90507e4" providerId="AD" clId="Web-{B4A5F8B7-0D74-E0EE-B1ED-C3E5C5F952A5}" dt="2023-11-29T07:27:18.992" v="78" actId="1076"/>
          <ac:picMkLst>
            <pc:docMk/>
            <pc:sldMk cId="522866779" sldId="2861"/>
            <ac:picMk id="6" creationId="{61BE1D18-5FDA-8816-9C24-F4849F3D1949}"/>
          </ac:picMkLst>
        </pc:picChg>
      </pc:sldChg>
    </pc:docChg>
  </pc:docChgLst>
  <pc:docChgLst>
    <pc:chgData name="Sam Nicholson" userId="S::essnicholson@glow.gov.uk::0a936673-8a1d-4f74-b7dd-93e2423be646" providerId="AD" clId="Web-{71BA586E-9EF7-A313-2E3F-938789598A07}"/>
    <pc:docChg chg="addSld delSld modSld sldOrd">
      <pc:chgData name="Sam Nicholson" userId="S::essnicholson@glow.gov.uk::0a936673-8a1d-4f74-b7dd-93e2423be646" providerId="AD" clId="Web-{71BA586E-9EF7-A313-2E3F-938789598A07}" dt="2023-11-24T12:01:15.845" v="90"/>
      <pc:docMkLst>
        <pc:docMk/>
      </pc:docMkLst>
      <pc:sldChg chg="del">
        <pc:chgData name="Sam Nicholson" userId="S::essnicholson@glow.gov.uk::0a936673-8a1d-4f74-b7dd-93e2423be646" providerId="AD" clId="Web-{71BA586E-9EF7-A313-2E3F-938789598A07}" dt="2023-11-24T11:56:37.648" v="23"/>
        <pc:sldMkLst>
          <pc:docMk/>
          <pc:sldMk cId="1199071255" sldId="268"/>
        </pc:sldMkLst>
      </pc:sldChg>
      <pc:sldChg chg="addSp delSp">
        <pc:chgData name="Sam Nicholson" userId="S::essnicholson@glow.gov.uk::0a936673-8a1d-4f74-b7dd-93e2423be646" providerId="AD" clId="Web-{71BA586E-9EF7-A313-2E3F-938789598A07}" dt="2023-11-24T11:56:47.430" v="27"/>
        <pc:sldMkLst>
          <pc:docMk/>
          <pc:sldMk cId="3120566257" sldId="283"/>
        </pc:sldMkLst>
        <pc:picChg chg="del">
          <ac:chgData name="Sam Nicholson" userId="S::essnicholson@glow.gov.uk::0a936673-8a1d-4f74-b7dd-93e2423be646" providerId="AD" clId="Web-{71BA586E-9EF7-A313-2E3F-938789598A07}" dt="2023-11-24T11:56:47.117" v="26"/>
          <ac:picMkLst>
            <pc:docMk/>
            <pc:sldMk cId="3120566257" sldId="283"/>
            <ac:picMk id="3" creationId="{EEFF2945-9524-0A71-F1E9-156D42BCDEA0}"/>
          </ac:picMkLst>
        </pc:picChg>
        <pc:picChg chg="add">
          <ac:chgData name="Sam Nicholson" userId="S::essnicholson@glow.gov.uk::0a936673-8a1d-4f74-b7dd-93e2423be646" providerId="AD" clId="Web-{71BA586E-9EF7-A313-2E3F-938789598A07}" dt="2023-11-24T11:56:47.430" v="27"/>
          <ac:picMkLst>
            <pc:docMk/>
            <pc:sldMk cId="3120566257" sldId="283"/>
            <ac:picMk id="6" creationId="{DA5A83DC-1BD6-54E6-11F1-CC440A4A6675}"/>
          </ac:picMkLst>
        </pc:picChg>
      </pc:sldChg>
      <pc:sldChg chg="addSp delSp">
        <pc:chgData name="Sam Nicholson" userId="S::essnicholson@glow.gov.uk::0a936673-8a1d-4f74-b7dd-93e2423be646" providerId="AD" clId="Web-{71BA586E-9EF7-A313-2E3F-938789598A07}" dt="2023-11-24T11:58:23.667" v="67"/>
        <pc:sldMkLst>
          <pc:docMk/>
          <pc:sldMk cId="1767555492" sldId="291"/>
        </pc:sldMkLst>
        <pc:spChg chg="del">
          <ac:chgData name="Sam Nicholson" userId="S::essnicholson@glow.gov.uk::0a936673-8a1d-4f74-b7dd-93e2423be646" providerId="AD" clId="Web-{71BA586E-9EF7-A313-2E3F-938789598A07}" dt="2023-11-24T11:58:23.667" v="67"/>
          <ac:spMkLst>
            <pc:docMk/>
            <pc:sldMk cId="1767555492" sldId="291"/>
            <ac:spMk id="10" creationId="{89D94393-60EA-9F7F-5611-F3951FE30F5E}"/>
          </ac:spMkLst>
        </pc:spChg>
        <pc:picChg chg="del">
          <ac:chgData name="Sam Nicholson" userId="S::essnicholson@glow.gov.uk::0a936673-8a1d-4f74-b7dd-93e2423be646" providerId="AD" clId="Web-{71BA586E-9EF7-A313-2E3F-938789598A07}" dt="2023-11-24T11:58:00.057" v="65"/>
          <ac:picMkLst>
            <pc:docMk/>
            <pc:sldMk cId="1767555492" sldId="291"/>
            <ac:picMk id="3" creationId="{C46881F4-B29F-3328-B3D9-8B1FCC127816}"/>
          </ac:picMkLst>
        </pc:picChg>
        <pc:picChg chg="add">
          <ac:chgData name="Sam Nicholson" userId="S::essnicholson@glow.gov.uk::0a936673-8a1d-4f74-b7dd-93e2423be646" providerId="AD" clId="Web-{71BA586E-9EF7-A313-2E3F-938789598A07}" dt="2023-11-24T11:58:00.448" v="66"/>
          <ac:picMkLst>
            <pc:docMk/>
            <pc:sldMk cId="1767555492" sldId="291"/>
            <ac:picMk id="8" creationId="{0FC167C8-AAB9-0BAB-6C88-83FAA242B7E0}"/>
          </ac:picMkLst>
        </pc:picChg>
      </pc:sldChg>
      <pc:sldChg chg="addSp delSp ord">
        <pc:chgData name="Sam Nicholson" userId="S::essnicholson@glow.gov.uk::0a936673-8a1d-4f74-b7dd-93e2423be646" providerId="AD" clId="Web-{71BA586E-9EF7-A313-2E3F-938789598A07}" dt="2023-11-24T11:57:19.431" v="46"/>
        <pc:sldMkLst>
          <pc:docMk/>
          <pc:sldMk cId="3710990569" sldId="640"/>
        </pc:sldMkLst>
        <pc:picChg chg="del">
          <ac:chgData name="Sam Nicholson" userId="S::essnicholson@glow.gov.uk::0a936673-8a1d-4f74-b7dd-93e2423be646" providerId="AD" clId="Web-{71BA586E-9EF7-A313-2E3F-938789598A07}" dt="2023-11-24T11:57:19.040" v="45"/>
          <ac:picMkLst>
            <pc:docMk/>
            <pc:sldMk cId="3710990569" sldId="640"/>
            <ac:picMk id="3" creationId="{22472961-9FF8-64DC-5B76-BA5A25227808}"/>
          </ac:picMkLst>
        </pc:picChg>
        <pc:picChg chg="add">
          <ac:chgData name="Sam Nicholson" userId="S::essnicholson@glow.gov.uk::0a936673-8a1d-4f74-b7dd-93e2423be646" providerId="AD" clId="Web-{71BA586E-9EF7-A313-2E3F-938789598A07}" dt="2023-11-24T11:57:19.431" v="46"/>
          <ac:picMkLst>
            <pc:docMk/>
            <pc:sldMk cId="3710990569" sldId="640"/>
            <ac:picMk id="7" creationId="{7344C29D-8E41-B021-E570-BCC4393989C0}"/>
          </ac:picMkLst>
        </pc:picChg>
      </pc:sldChg>
      <pc:sldChg chg="addSp delSp">
        <pc:chgData name="Sam Nicholson" userId="S::essnicholson@glow.gov.uk::0a936673-8a1d-4f74-b7dd-93e2423be646" providerId="AD" clId="Web-{71BA586E-9EF7-A313-2E3F-938789598A07}" dt="2023-11-24T11:57:39.150" v="54"/>
        <pc:sldMkLst>
          <pc:docMk/>
          <pc:sldMk cId="867010615" sldId="647"/>
        </pc:sldMkLst>
        <pc:picChg chg="del">
          <ac:chgData name="Sam Nicholson" userId="S::essnicholson@glow.gov.uk::0a936673-8a1d-4f74-b7dd-93e2423be646" providerId="AD" clId="Web-{71BA586E-9EF7-A313-2E3F-938789598A07}" dt="2023-11-24T11:57:38.744" v="53"/>
          <ac:picMkLst>
            <pc:docMk/>
            <pc:sldMk cId="867010615" sldId="647"/>
            <ac:picMk id="2" creationId="{DD09E333-84B4-1832-958C-9310E058BF20}"/>
          </ac:picMkLst>
        </pc:picChg>
        <pc:picChg chg="add">
          <ac:chgData name="Sam Nicholson" userId="S::essnicholson@glow.gov.uk::0a936673-8a1d-4f74-b7dd-93e2423be646" providerId="AD" clId="Web-{71BA586E-9EF7-A313-2E3F-938789598A07}" dt="2023-11-24T11:57:39.150" v="54"/>
          <ac:picMkLst>
            <pc:docMk/>
            <pc:sldMk cId="867010615" sldId="647"/>
            <ac:picMk id="5" creationId="{E738094C-1541-9AA8-BC59-DBDCE25E08DF}"/>
          </ac:picMkLst>
        </pc:picChg>
      </pc:sldChg>
      <pc:sldChg chg="addSp delSp ord">
        <pc:chgData name="Sam Nicholson" userId="S::essnicholson@glow.gov.uk::0a936673-8a1d-4f74-b7dd-93e2423be646" providerId="AD" clId="Web-{71BA586E-9EF7-A313-2E3F-938789598A07}" dt="2023-11-24T11:57:47.291" v="59"/>
        <pc:sldMkLst>
          <pc:docMk/>
          <pc:sldMk cId="2023768684" sldId="648"/>
        </pc:sldMkLst>
        <pc:picChg chg="del">
          <ac:chgData name="Sam Nicholson" userId="S::essnicholson@glow.gov.uk::0a936673-8a1d-4f74-b7dd-93e2423be646" providerId="AD" clId="Web-{71BA586E-9EF7-A313-2E3F-938789598A07}" dt="2023-11-24T11:57:46.947" v="58"/>
          <ac:picMkLst>
            <pc:docMk/>
            <pc:sldMk cId="2023768684" sldId="648"/>
            <ac:picMk id="3" creationId="{1C156A1B-111F-F367-998C-9C7DE31C9329}"/>
          </ac:picMkLst>
        </pc:picChg>
        <pc:picChg chg="add">
          <ac:chgData name="Sam Nicholson" userId="S::essnicholson@glow.gov.uk::0a936673-8a1d-4f74-b7dd-93e2423be646" providerId="AD" clId="Web-{71BA586E-9EF7-A313-2E3F-938789598A07}" dt="2023-11-24T11:57:47.291" v="59"/>
          <ac:picMkLst>
            <pc:docMk/>
            <pc:sldMk cId="2023768684" sldId="648"/>
            <ac:picMk id="6" creationId="{D4A2681F-672F-6E54-270C-87899EE4C8FC}"/>
          </ac:picMkLst>
        </pc:picChg>
      </pc:sldChg>
      <pc:sldChg chg="addSp delSp modSp ord">
        <pc:chgData name="Sam Nicholson" userId="S::essnicholson@glow.gov.uk::0a936673-8a1d-4f74-b7dd-93e2423be646" providerId="AD" clId="Web-{71BA586E-9EF7-A313-2E3F-938789598A07}" dt="2023-11-24T12:01:15.845" v="90"/>
        <pc:sldMkLst>
          <pc:docMk/>
          <pc:sldMk cId="745403325" sldId="651"/>
        </pc:sldMkLst>
        <pc:grpChg chg="add del mod">
          <ac:chgData name="Sam Nicholson" userId="S::essnicholson@glow.gov.uk::0a936673-8a1d-4f74-b7dd-93e2423be646" providerId="AD" clId="Web-{71BA586E-9EF7-A313-2E3F-938789598A07}" dt="2023-11-24T12:01:15.845" v="90"/>
          <ac:grpSpMkLst>
            <pc:docMk/>
            <pc:sldMk cId="745403325" sldId="651"/>
            <ac:grpSpMk id="8" creationId="{F46E78D3-A771-6448-0FF6-3F8BCAEA186A}"/>
          </ac:grpSpMkLst>
        </pc:grpChg>
        <pc:picChg chg="del mod">
          <ac:chgData name="Sam Nicholson" userId="S::essnicholson@glow.gov.uk::0a936673-8a1d-4f74-b7dd-93e2423be646" providerId="AD" clId="Web-{71BA586E-9EF7-A313-2E3F-938789598A07}" dt="2023-11-24T11:57:28.369" v="49"/>
          <ac:picMkLst>
            <pc:docMk/>
            <pc:sldMk cId="745403325" sldId="651"/>
            <ac:picMk id="4" creationId="{3C33EAB1-FDD7-D161-5A47-901843340318}"/>
          </ac:picMkLst>
        </pc:picChg>
        <pc:picChg chg="mod">
          <ac:chgData name="Sam Nicholson" userId="S::essnicholson@glow.gov.uk::0a936673-8a1d-4f74-b7dd-93e2423be646" providerId="AD" clId="Web-{71BA586E-9EF7-A313-2E3F-938789598A07}" dt="2023-11-24T12:00:09.811" v="87"/>
          <ac:picMkLst>
            <pc:docMk/>
            <pc:sldMk cId="745403325" sldId="651"/>
            <ac:picMk id="6" creationId="{9253E5ED-C412-3439-B649-5B03ED7BE31B}"/>
          </ac:picMkLst>
        </pc:picChg>
        <pc:picChg chg="add">
          <ac:chgData name="Sam Nicholson" userId="S::essnicholson@glow.gov.uk::0a936673-8a1d-4f74-b7dd-93e2423be646" providerId="AD" clId="Web-{71BA586E-9EF7-A313-2E3F-938789598A07}" dt="2023-11-24T11:57:28.759" v="50"/>
          <ac:picMkLst>
            <pc:docMk/>
            <pc:sldMk cId="745403325" sldId="651"/>
            <ac:picMk id="9" creationId="{D20E3666-F2E4-4832-95DC-DD7FB06C2523}"/>
          </ac:picMkLst>
        </pc:picChg>
      </pc:sldChg>
      <pc:sldChg chg="addSp delSp">
        <pc:chgData name="Sam Nicholson" userId="S::essnicholson@glow.gov.uk::0a936673-8a1d-4f74-b7dd-93e2423be646" providerId="AD" clId="Web-{71BA586E-9EF7-A313-2E3F-938789598A07}" dt="2023-11-24T11:57:15.868" v="43"/>
        <pc:sldMkLst>
          <pc:docMk/>
          <pc:sldMk cId="3785668065" sldId="652"/>
        </pc:sldMkLst>
        <pc:picChg chg="del">
          <ac:chgData name="Sam Nicholson" userId="S::essnicholson@glow.gov.uk::0a936673-8a1d-4f74-b7dd-93e2423be646" providerId="AD" clId="Web-{71BA586E-9EF7-A313-2E3F-938789598A07}" dt="2023-11-24T11:57:15.493" v="42"/>
          <ac:picMkLst>
            <pc:docMk/>
            <pc:sldMk cId="3785668065" sldId="652"/>
            <ac:picMk id="3" creationId="{7543980E-DA1C-A176-79DA-F49FB2A5747F}"/>
          </ac:picMkLst>
        </pc:picChg>
        <pc:picChg chg="add">
          <ac:chgData name="Sam Nicholson" userId="S::essnicholson@glow.gov.uk::0a936673-8a1d-4f74-b7dd-93e2423be646" providerId="AD" clId="Web-{71BA586E-9EF7-A313-2E3F-938789598A07}" dt="2023-11-24T11:57:15.868" v="43"/>
          <ac:picMkLst>
            <pc:docMk/>
            <pc:sldMk cId="3785668065" sldId="652"/>
            <ac:picMk id="7" creationId="{44F7B705-A2B0-3C9D-3C6B-5A78B96C7CAC}"/>
          </ac:picMkLst>
        </pc:picChg>
      </pc:sldChg>
      <pc:sldChg chg="del">
        <pc:chgData name="Sam Nicholson" userId="S::essnicholson@glow.gov.uk::0a936673-8a1d-4f74-b7dd-93e2423be646" providerId="AD" clId="Web-{71BA586E-9EF7-A313-2E3F-938789598A07}" dt="2023-11-24T11:56:40.195" v="25"/>
        <pc:sldMkLst>
          <pc:docMk/>
          <pc:sldMk cId="4161061140" sldId="2757"/>
        </pc:sldMkLst>
      </pc:sldChg>
      <pc:sldChg chg="addSp delSp">
        <pc:chgData name="Sam Nicholson" userId="S::essnicholson@glow.gov.uk::0a936673-8a1d-4f74-b7dd-93e2423be646" providerId="AD" clId="Web-{71BA586E-9EF7-A313-2E3F-938789598A07}" dt="2023-11-24T11:57:12.103" v="41"/>
        <pc:sldMkLst>
          <pc:docMk/>
          <pc:sldMk cId="4132219373" sldId="2761"/>
        </pc:sldMkLst>
        <pc:picChg chg="del">
          <ac:chgData name="Sam Nicholson" userId="S::essnicholson@glow.gov.uk::0a936673-8a1d-4f74-b7dd-93e2423be646" providerId="AD" clId="Web-{71BA586E-9EF7-A313-2E3F-938789598A07}" dt="2023-11-24T11:57:11.618" v="40"/>
          <ac:picMkLst>
            <pc:docMk/>
            <pc:sldMk cId="4132219373" sldId="2761"/>
            <ac:picMk id="4" creationId="{9A9E0A6D-3490-566A-269B-760CD4340560}"/>
          </ac:picMkLst>
        </pc:picChg>
        <pc:picChg chg="add">
          <ac:chgData name="Sam Nicholson" userId="S::essnicholson@glow.gov.uk::0a936673-8a1d-4f74-b7dd-93e2423be646" providerId="AD" clId="Web-{71BA586E-9EF7-A313-2E3F-938789598A07}" dt="2023-11-24T11:57:12.103" v="41"/>
          <ac:picMkLst>
            <pc:docMk/>
            <pc:sldMk cId="4132219373" sldId="2761"/>
            <ac:picMk id="6" creationId="{1F9F7C95-1671-7198-CF07-1A6C26DE0D79}"/>
          </ac:picMkLst>
        </pc:picChg>
      </pc:sldChg>
      <pc:sldChg chg="addSp delSp">
        <pc:chgData name="Sam Nicholson" userId="S::essnicholson@glow.gov.uk::0a936673-8a1d-4f74-b7dd-93e2423be646" providerId="AD" clId="Web-{71BA586E-9EF7-A313-2E3F-938789598A07}" dt="2023-11-24T11:57:08.962" v="39"/>
        <pc:sldMkLst>
          <pc:docMk/>
          <pc:sldMk cId="3632438339" sldId="2762"/>
        </pc:sldMkLst>
        <pc:picChg chg="del">
          <ac:chgData name="Sam Nicholson" userId="S::essnicholson@glow.gov.uk::0a936673-8a1d-4f74-b7dd-93e2423be646" providerId="AD" clId="Web-{71BA586E-9EF7-A313-2E3F-938789598A07}" dt="2023-11-24T11:57:08.602" v="38"/>
          <ac:picMkLst>
            <pc:docMk/>
            <pc:sldMk cId="3632438339" sldId="2762"/>
            <ac:picMk id="4" creationId="{2319FCDF-8C18-0C2D-6CB0-0DA0F4D948D1}"/>
          </ac:picMkLst>
        </pc:picChg>
        <pc:picChg chg="add">
          <ac:chgData name="Sam Nicholson" userId="S::essnicholson@glow.gov.uk::0a936673-8a1d-4f74-b7dd-93e2423be646" providerId="AD" clId="Web-{71BA586E-9EF7-A313-2E3F-938789598A07}" dt="2023-11-24T11:57:08.962" v="39"/>
          <ac:picMkLst>
            <pc:docMk/>
            <pc:sldMk cId="3632438339" sldId="2762"/>
            <ac:picMk id="6" creationId="{F60DE9DB-27FD-5F41-B583-3EDF17C7E57C}"/>
          </ac:picMkLst>
        </pc:picChg>
      </pc:sldChg>
      <pc:sldChg chg="addSp delSp modSp">
        <pc:chgData name="Sam Nicholson" userId="S::essnicholson@glow.gov.uk::0a936673-8a1d-4f74-b7dd-93e2423be646" providerId="AD" clId="Web-{71BA586E-9EF7-A313-2E3F-938789598A07}" dt="2023-11-24T11:57:57.385" v="64"/>
        <pc:sldMkLst>
          <pc:docMk/>
          <pc:sldMk cId="1591363662" sldId="2763"/>
        </pc:sldMkLst>
        <pc:picChg chg="del mod">
          <ac:chgData name="Sam Nicholson" userId="S::essnicholson@glow.gov.uk::0a936673-8a1d-4f74-b7dd-93e2423be646" providerId="AD" clId="Web-{71BA586E-9EF7-A313-2E3F-938789598A07}" dt="2023-11-24T11:57:57.010" v="63"/>
          <ac:picMkLst>
            <pc:docMk/>
            <pc:sldMk cId="1591363662" sldId="2763"/>
            <ac:picMk id="4" creationId="{F5D54A48-A035-3742-4659-4EA6CEBC157F}"/>
          </ac:picMkLst>
        </pc:picChg>
        <pc:picChg chg="add">
          <ac:chgData name="Sam Nicholson" userId="S::essnicholson@glow.gov.uk::0a936673-8a1d-4f74-b7dd-93e2423be646" providerId="AD" clId="Web-{71BA586E-9EF7-A313-2E3F-938789598A07}" dt="2023-11-24T11:57:57.385" v="64"/>
          <ac:picMkLst>
            <pc:docMk/>
            <pc:sldMk cId="1591363662" sldId="2763"/>
            <ac:picMk id="8" creationId="{5BE5DEF6-836C-8546-1E5D-3BC624CA2366}"/>
          </ac:picMkLst>
        </pc:picChg>
      </pc:sldChg>
      <pc:sldChg chg="del">
        <pc:chgData name="Sam Nicholson" userId="S::essnicholson@glow.gov.uk::0a936673-8a1d-4f74-b7dd-93e2423be646" providerId="AD" clId="Web-{71BA586E-9EF7-A313-2E3F-938789598A07}" dt="2023-11-24T11:55:36.756" v="10"/>
        <pc:sldMkLst>
          <pc:docMk/>
          <pc:sldMk cId="630862966" sldId="2826"/>
        </pc:sldMkLst>
      </pc:sldChg>
      <pc:sldChg chg="del">
        <pc:chgData name="Sam Nicholson" userId="S::essnicholson@glow.gov.uk::0a936673-8a1d-4f74-b7dd-93e2423be646" providerId="AD" clId="Web-{71BA586E-9EF7-A313-2E3F-938789598A07}" dt="2023-11-24T11:55:58.366" v="19"/>
        <pc:sldMkLst>
          <pc:docMk/>
          <pc:sldMk cId="1910463722" sldId="2830"/>
        </pc:sldMkLst>
      </pc:sldChg>
      <pc:sldChg chg="addSp delSp">
        <pc:chgData name="Sam Nicholson" userId="S::essnicholson@glow.gov.uk::0a936673-8a1d-4f74-b7dd-93e2423be646" providerId="AD" clId="Web-{71BA586E-9EF7-A313-2E3F-938789598A07}" dt="2023-11-24T11:57:42.994" v="56"/>
        <pc:sldMkLst>
          <pc:docMk/>
          <pc:sldMk cId="2417974308" sldId="2832"/>
        </pc:sldMkLst>
        <pc:picChg chg="del">
          <ac:chgData name="Sam Nicholson" userId="S::essnicholson@glow.gov.uk::0a936673-8a1d-4f74-b7dd-93e2423be646" providerId="AD" clId="Web-{71BA586E-9EF7-A313-2E3F-938789598A07}" dt="2023-11-24T11:57:42.619" v="55"/>
          <ac:picMkLst>
            <pc:docMk/>
            <pc:sldMk cId="2417974308" sldId="2832"/>
            <ac:picMk id="3" creationId="{1C156A1B-111F-F367-998C-9C7DE31C9329}"/>
          </ac:picMkLst>
        </pc:picChg>
        <pc:picChg chg="add">
          <ac:chgData name="Sam Nicholson" userId="S::essnicholson@glow.gov.uk::0a936673-8a1d-4f74-b7dd-93e2423be646" providerId="AD" clId="Web-{71BA586E-9EF7-A313-2E3F-938789598A07}" dt="2023-11-24T11:57:42.994" v="56"/>
          <ac:picMkLst>
            <pc:docMk/>
            <pc:sldMk cId="2417974308" sldId="2832"/>
            <ac:picMk id="6" creationId="{C7DE9D13-7941-5466-61D3-6576A6A51981}"/>
          </ac:picMkLst>
        </pc:picChg>
      </pc:sldChg>
      <pc:sldChg chg="addSp delSp">
        <pc:chgData name="Sam Nicholson" userId="S::essnicholson@glow.gov.uk::0a936673-8a1d-4f74-b7dd-93e2423be646" providerId="AD" clId="Web-{71BA586E-9EF7-A313-2E3F-938789598A07}" dt="2023-11-24T11:57:36.103" v="52"/>
        <pc:sldMkLst>
          <pc:docMk/>
          <pc:sldMk cId="4174082597" sldId="2833"/>
        </pc:sldMkLst>
        <pc:picChg chg="del">
          <ac:chgData name="Sam Nicholson" userId="S::essnicholson@glow.gov.uk::0a936673-8a1d-4f74-b7dd-93e2423be646" providerId="AD" clId="Web-{71BA586E-9EF7-A313-2E3F-938789598A07}" dt="2023-11-24T11:57:35.728" v="51"/>
          <ac:picMkLst>
            <pc:docMk/>
            <pc:sldMk cId="4174082597" sldId="2833"/>
            <ac:picMk id="4" creationId="{3C33EAB1-FDD7-D161-5A47-901843340318}"/>
          </ac:picMkLst>
        </pc:picChg>
        <pc:picChg chg="add">
          <ac:chgData name="Sam Nicholson" userId="S::essnicholson@glow.gov.uk::0a936673-8a1d-4f74-b7dd-93e2423be646" providerId="AD" clId="Web-{71BA586E-9EF7-A313-2E3F-938789598A07}" dt="2023-11-24T11:57:36.103" v="52"/>
          <ac:picMkLst>
            <pc:docMk/>
            <pc:sldMk cId="4174082597" sldId="2833"/>
            <ac:picMk id="5" creationId="{C07B9DA4-90B2-731F-19B7-15CC893EEB19}"/>
          </ac:picMkLst>
        </pc:picChg>
      </pc:sldChg>
      <pc:sldChg chg="addSp delSp modSp">
        <pc:chgData name="Sam Nicholson" userId="S::essnicholson@glow.gov.uk::0a936673-8a1d-4f74-b7dd-93e2423be646" providerId="AD" clId="Web-{71BA586E-9EF7-A313-2E3F-938789598A07}" dt="2023-11-24T11:58:56.543" v="71"/>
        <pc:sldMkLst>
          <pc:docMk/>
          <pc:sldMk cId="2013257853" sldId="2834"/>
        </pc:sldMkLst>
        <pc:spChg chg="mod">
          <ac:chgData name="Sam Nicholson" userId="S::essnicholson@glow.gov.uk::0a936673-8a1d-4f74-b7dd-93e2423be646" providerId="AD" clId="Web-{71BA586E-9EF7-A313-2E3F-938789598A07}" dt="2023-11-24T11:58:47.668" v="70"/>
          <ac:spMkLst>
            <pc:docMk/>
            <pc:sldMk cId="2013257853" sldId="2834"/>
            <ac:spMk id="9" creationId="{8F472EAC-93B6-66C2-418E-60FB8AD1EDF4}"/>
          </ac:spMkLst>
        </pc:spChg>
        <pc:spChg chg="mod">
          <ac:chgData name="Sam Nicholson" userId="S::essnicholson@glow.gov.uk::0a936673-8a1d-4f74-b7dd-93e2423be646" providerId="AD" clId="Web-{71BA586E-9EF7-A313-2E3F-938789598A07}" dt="2023-11-24T11:58:56.543" v="71"/>
          <ac:spMkLst>
            <pc:docMk/>
            <pc:sldMk cId="2013257853" sldId="2834"/>
            <ac:spMk id="10" creationId="{30A57E6F-298E-5B12-0222-87A0A97834A5}"/>
          </ac:spMkLst>
        </pc:spChg>
        <pc:picChg chg="del">
          <ac:chgData name="Sam Nicholson" userId="S::essnicholson@glow.gov.uk::0a936673-8a1d-4f74-b7dd-93e2423be646" providerId="AD" clId="Web-{71BA586E-9EF7-A313-2E3F-938789598A07}" dt="2023-11-24T11:57:53.870" v="60"/>
          <ac:picMkLst>
            <pc:docMk/>
            <pc:sldMk cId="2013257853" sldId="2834"/>
            <ac:picMk id="4" creationId="{2BF6CBF9-4EDD-D48B-F1F9-A4140BC4BFD5}"/>
          </ac:picMkLst>
        </pc:picChg>
        <pc:picChg chg="add">
          <ac:chgData name="Sam Nicholson" userId="S::essnicholson@glow.gov.uk::0a936673-8a1d-4f74-b7dd-93e2423be646" providerId="AD" clId="Web-{71BA586E-9EF7-A313-2E3F-938789598A07}" dt="2023-11-24T11:57:54.651" v="61"/>
          <ac:picMkLst>
            <pc:docMk/>
            <pc:sldMk cId="2013257853" sldId="2834"/>
            <ac:picMk id="12" creationId="{470BC06D-69CF-0446-AAD2-70C6EC2343C9}"/>
          </ac:picMkLst>
        </pc:picChg>
      </pc:sldChg>
      <pc:sldChg chg="addSp delSp ord">
        <pc:chgData name="Sam Nicholson" userId="S::essnicholson@glow.gov.uk::0a936673-8a1d-4f74-b7dd-93e2423be646" providerId="AD" clId="Web-{71BA586E-9EF7-A313-2E3F-938789598A07}" dt="2023-11-24T11:56:56.852" v="35"/>
        <pc:sldMkLst>
          <pc:docMk/>
          <pc:sldMk cId="2997040236" sldId="2835"/>
        </pc:sldMkLst>
        <pc:picChg chg="del">
          <ac:chgData name="Sam Nicholson" userId="S::essnicholson@glow.gov.uk::0a936673-8a1d-4f74-b7dd-93e2423be646" providerId="AD" clId="Web-{71BA586E-9EF7-A313-2E3F-938789598A07}" dt="2023-11-24T11:56:50.039" v="28"/>
          <ac:picMkLst>
            <pc:docMk/>
            <pc:sldMk cId="2997040236" sldId="2835"/>
            <ac:picMk id="4" creationId="{E2EBB66C-202D-918E-1B95-DA45EAB9B754}"/>
          </ac:picMkLst>
        </pc:picChg>
        <pc:picChg chg="add del">
          <ac:chgData name="Sam Nicholson" userId="S::essnicholson@glow.gov.uk::0a936673-8a1d-4f74-b7dd-93e2423be646" providerId="AD" clId="Web-{71BA586E-9EF7-A313-2E3F-938789598A07}" dt="2023-11-24T11:56:56.461" v="34"/>
          <ac:picMkLst>
            <pc:docMk/>
            <pc:sldMk cId="2997040236" sldId="2835"/>
            <ac:picMk id="6" creationId="{C5A1CC7A-2BB5-2A05-4C30-4DADDE025915}"/>
          </ac:picMkLst>
        </pc:picChg>
        <pc:picChg chg="add">
          <ac:chgData name="Sam Nicholson" userId="S::essnicholson@glow.gov.uk::0a936673-8a1d-4f74-b7dd-93e2423be646" providerId="AD" clId="Web-{71BA586E-9EF7-A313-2E3F-938789598A07}" dt="2023-11-24T11:56:56.852" v="35"/>
          <ac:picMkLst>
            <pc:docMk/>
            <pc:sldMk cId="2997040236" sldId="2835"/>
            <ac:picMk id="8" creationId="{C8681BDD-6EAC-B4B4-60B6-4A8F6C3330C4}"/>
          </ac:picMkLst>
        </pc:picChg>
      </pc:sldChg>
      <pc:sldChg chg="del">
        <pc:chgData name="Sam Nicholson" userId="S::essnicholson@glow.gov.uk::0a936673-8a1d-4f74-b7dd-93e2423be646" providerId="AD" clId="Web-{71BA586E-9EF7-A313-2E3F-938789598A07}" dt="2023-11-24T11:55:40.568" v="11"/>
        <pc:sldMkLst>
          <pc:docMk/>
          <pc:sldMk cId="613071538" sldId="2836"/>
        </pc:sldMkLst>
      </pc:sldChg>
      <pc:sldChg chg="del">
        <pc:chgData name="Sam Nicholson" userId="S::essnicholson@glow.gov.uk::0a936673-8a1d-4f74-b7dd-93e2423be646" providerId="AD" clId="Web-{71BA586E-9EF7-A313-2E3F-938789598A07}" dt="2023-11-24T11:55:41.865" v="12"/>
        <pc:sldMkLst>
          <pc:docMk/>
          <pc:sldMk cId="2645041438" sldId="2837"/>
        </pc:sldMkLst>
      </pc:sldChg>
      <pc:sldChg chg="del">
        <pc:chgData name="Sam Nicholson" userId="S::essnicholson@glow.gov.uk::0a936673-8a1d-4f74-b7dd-93e2423be646" providerId="AD" clId="Web-{71BA586E-9EF7-A313-2E3F-938789598A07}" dt="2023-11-24T11:55:42.881" v="13"/>
        <pc:sldMkLst>
          <pc:docMk/>
          <pc:sldMk cId="1872500741" sldId="2838"/>
        </pc:sldMkLst>
      </pc:sldChg>
      <pc:sldChg chg="del">
        <pc:chgData name="Sam Nicholson" userId="S::essnicholson@glow.gov.uk::0a936673-8a1d-4f74-b7dd-93e2423be646" providerId="AD" clId="Web-{71BA586E-9EF7-A313-2E3F-938789598A07}" dt="2023-11-24T11:56:38.852" v="24"/>
        <pc:sldMkLst>
          <pc:docMk/>
          <pc:sldMk cId="1018236359" sldId="2859"/>
        </pc:sldMkLst>
      </pc:sldChg>
      <pc:sldChg chg="addSp delSp">
        <pc:chgData name="Sam Nicholson" userId="S::essnicholson@glow.gov.uk::0a936673-8a1d-4f74-b7dd-93e2423be646" providerId="AD" clId="Web-{71BA586E-9EF7-A313-2E3F-938789598A07}" dt="2023-11-24T11:57:05.946" v="37"/>
        <pc:sldMkLst>
          <pc:docMk/>
          <pc:sldMk cId="3169863038" sldId="2860"/>
        </pc:sldMkLst>
        <pc:picChg chg="del">
          <ac:chgData name="Sam Nicholson" userId="S::essnicholson@glow.gov.uk::0a936673-8a1d-4f74-b7dd-93e2423be646" providerId="AD" clId="Web-{71BA586E-9EF7-A313-2E3F-938789598A07}" dt="2023-11-24T11:57:05.524" v="36"/>
          <ac:picMkLst>
            <pc:docMk/>
            <pc:sldMk cId="3169863038" sldId="2860"/>
            <ac:picMk id="4" creationId="{2319FCDF-8C18-0C2D-6CB0-0DA0F4D948D1}"/>
          </ac:picMkLst>
        </pc:picChg>
        <pc:picChg chg="add">
          <ac:chgData name="Sam Nicholson" userId="S::essnicholson@glow.gov.uk::0a936673-8a1d-4f74-b7dd-93e2423be646" providerId="AD" clId="Web-{71BA586E-9EF7-A313-2E3F-938789598A07}" dt="2023-11-24T11:57:05.946" v="37"/>
          <ac:picMkLst>
            <pc:docMk/>
            <pc:sldMk cId="3169863038" sldId="2860"/>
            <ac:picMk id="6" creationId="{85BB910B-776B-00E7-89ED-DF8611356523}"/>
          </ac:picMkLst>
        </pc:picChg>
      </pc:sldChg>
      <pc:sldChg chg="addSp delSp ord">
        <pc:chgData name="Sam Nicholson" userId="S::essnicholson@glow.gov.uk::0a936673-8a1d-4f74-b7dd-93e2423be646" providerId="AD" clId="Web-{71BA586E-9EF7-A313-2E3F-938789598A07}" dt="2023-11-24T11:56:54.071" v="32"/>
        <pc:sldMkLst>
          <pc:docMk/>
          <pc:sldMk cId="522866779" sldId="2861"/>
        </pc:sldMkLst>
        <pc:picChg chg="del">
          <ac:chgData name="Sam Nicholson" userId="S::essnicholson@glow.gov.uk::0a936673-8a1d-4f74-b7dd-93e2423be646" providerId="AD" clId="Web-{71BA586E-9EF7-A313-2E3F-938789598A07}" dt="2023-11-24T11:56:53.696" v="31"/>
          <ac:picMkLst>
            <pc:docMk/>
            <pc:sldMk cId="522866779" sldId="2861"/>
            <ac:picMk id="4" creationId="{2319FCDF-8C18-0C2D-6CB0-0DA0F4D948D1}"/>
          </ac:picMkLst>
        </pc:picChg>
        <pc:picChg chg="add">
          <ac:chgData name="Sam Nicholson" userId="S::essnicholson@glow.gov.uk::0a936673-8a1d-4f74-b7dd-93e2423be646" providerId="AD" clId="Web-{71BA586E-9EF7-A313-2E3F-938789598A07}" dt="2023-11-24T11:56:54.071" v="32"/>
          <ac:picMkLst>
            <pc:docMk/>
            <pc:sldMk cId="522866779" sldId="2861"/>
            <ac:picMk id="6" creationId="{61BE1D18-5FDA-8816-9C24-F4849F3D1949}"/>
          </ac:picMkLst>
        </pc:picChg>
      </pc:sldChg>
      <pc:sldChg chg="modSp add">
        <pc:chgData name="Sam Nicholson" userId="S::essnicholson@glow.gov.uk::0a936673-8a1d-4f74-b7dd-93e2423be646" providerId="AD" clId="Web-{71BA586E-9EF7-A313-2E3F-938789598A07}" dt="2023-11-24T11:55:56.100" v="18" actId="20577"/>
        <pc:sldMkLst>
          <pc:docMk/>
          <pc:sldMk cId="502395381" sldId="2863"/>
        </pc:sldMkLst>
        <pc:spChg chg="mod">
          <ac:chgData name="Sam Nicholson" userId="S::essnicholson@glow.gov.uk::0a936673-8a1d-4f74-b7dd-93e2423be646" providerId="AD" clId="Web-{71BA586E-9EF7-A313-2E3F-938789598A07}" dt="2023-11-24T11:55:56.100" v="18" actId="20577"/>
          <ac:spMkLst>
            <pc:docMk/>
            <pc:sldMk cId="502395381" sldId="2863"/>
            <ac:spMk id="5" creationId="{00000000-0000-0000-0000-000000000000}"/>
          </ac:spMkLst>
        </pc:spChg>
      </pc:sldChg>
      <pc:sldChg chg="add">
        <pc:chgData name="Sam Nicholson" userId="S::essnicholson@glow.gov.uk::0a936673-8a1d-4f74-b7dd-93e2423be646" providerId="AD" clId="Web-{71BA586E-9EF7-A313-2E3F-938789598A07}" dt="2023-11-24T11:55:23.740" v="1"/>
        <pc:sldMkLst>
          <pc:docMk/>
          <pc:sldMk cId="989620351" sldId="2864"/>
        </pc:sldMkLst>
      </pc:sldChg>
      <pc:sldChg chg="add">
        <pc:chgData name="Sam Nicholson" userId="S::essnicholson@glow.gov.uk::0a936673-8a1d-4f74-b7dd-93e2423be646" providerId="AD" clId="Web-{71BA586E-9EF7-A313-2E3F-938789598A07}" dt="2023-11-24T11:55:23.818" v="2"/>
        <pc:sldMkLst>
          <pc:docMk/>
          <pc:sldMk cId="493361554" sldId="2865"/>
        </pc:sldMkLst>
      </pc:sldChg>
      <pc:sldChg chg="add">
        <pc:chgData name="Sam Nicholson" userId="S::essnicholson@glow.gov.uk::0a936673-8a1d-4f74-b7dd-93e2423be646" providerId="AD" clId="Web-{71BA586E-9EF7-A313-2E3F-938789598A07}" dt="2023-11-24T11:55:23.959" v="3"/>
        <pc:sldMkLst>
          <pc:docMk/>
          <pc:sldMk cId="1599099841" sldId="2866"/>
        </pc:sldMkLst>
      </pc:sldChg>
      <pc:sldChg chg="modSp add">
        <pc:chgData name="Sam Nicholson" userId="S::essnicholson@glow.gov.uk::0a936673-8a1d-4f74-b7dd-93e2423be646" providerId="AD" clId="Web-{71BA586E-9EF7-A313-2E3F-938789598A07}" dt="2023-11-24T11:55:35.709" v="9" actId="20577"/>
        <pc:sldMkLst>
          <pc:docMk/>
          <pc:sldMk cId="3345436814" sldId="2867"/>
        </pc:sldMkLst>
        <pc:spChg chg="mod">
          <ac:chgData name="Sam Nicholson" userId="S::essnicholson@glow.gov.uk::0a936673-8a1d-4f74-b7dd-93e2423be646" providerId="AD" clId="Web-{71BA586E-9EF7-A313-2E3F-938789598A07}" dt="2023-11-24T11:55:35.709" v="9" actId="20577"/>
          <ac:spMkLst>
            <pc:docMk/>
            <pc:sldMk cId="3345436814" sldId="2867"/>
            <ac:spMk id="7" creationId="{00000000-0000-0000-0000-000000000000}"/>
          </ac:spMkLst>
        </pc:spChg>
      </pc:sldChg>
      <pc:sldChg chg="add">
        <pc:chgData name="Sam Nicholson" userId="S::essnicholson@glow.gov.uk::0a936673-8a1d-4f74-b7dd-93e2423be646" providerId="AD" clId="Web-{71BA586E-9EF7-A313-2E3F-938789598A07}" dt="2023-11-24T11:56:34.680" v="20"/>
        <pc:sldMkLst>
          <pc:docMk/>
          <pc:sldMk cId="489986248" sldId="2868"/>
        </pc:sldMkLst>
      </pc:sldChg>
      <pc:sldChg chg="add">
        <pc:chgData name="Sam Nicholson" userId="S::essnicholson@glow.gov.uk::0a936673-8a1d-4f74-b7dd-93e2423be646" providerId="AD" clId="Web-{71BA586E-9EF7-A313-2E3F-938789598A07}" dt="2023-11-24T11:56:34.773" v="21"/>
        <pc:sldMkLst>
          <pc:docMk/>
          <pc:sldMk cId="1085969591" sldId="2869"/>
        </pc:sldMkLst>
      </pc:sldChg>
      <pc:sldChg chg="add">
        <pc:chgData name="Sam Nicholson" userId="S::essnicholson@glow.gov.uk::0a936673-8a1d-4f74-b7dd-93e2423be646" providerId="AD" clId="Web-{71BA586E-9EF7-A313-2E3F-938789598A07}" dt="2023-11-24T11:56:34.836" v="22"/>
        <pc:sldMkLst>
          <pc:docMk/>
          <pc:sldMk cId="2524521472" sldId="2870"/>
        </pc:sldMkLst>
      </pc:sldChg>
    </pc:docChg>
  </pc:docChgLst>
  <pc:docChgLst>
    <pc:chgData name="Sam Nicholson" userId="S::essnicholson@glow.gov.uk::0a936673-8a1d-4f74-b7dd-93e2423be646" providerId="AD" clId="Web-{7DE7107A-B67D-7422-2D21-DB68BDACFC10}"/>
    <pc:docChg chg="modSld">
      <pc:chgData name="Sam Nicholson" userId="S::essnicholson@glow.gov.uk::0a936673-8a1d-4f74-b7dd-93e2423be646" providerId="AD" clId="Web-{7DE7107A-B67D-7422-2D21-DB68BDACFC10}" dt="2023-11-24T14:19:24.831" v="6" actId="1076"/>
      <pc:docMkLst>
        <pc:docMk/>
      </pc:docMkLst>
      <pc:sldChg chg="addSp modSp">
        <pc:chgData name="Sam Nicholson" userId="S::essnicholson@glow.gov.uk::0a936673-8a1d-4f74-b7dd-93e2423be646" providerId="AD" clId="Web-{7DE7107A-B67D-7422-2D21-DB68BDACFC10}" dt="2023-11-24T14:19:24.831" v="6" actId="1076"/>
        <pc:sldMkLst>
          <pc:docMk/>
          <pc:sldMk cId="3345436814" sldId="2867"/>
        </pc:sldMkLst>
        <pc:spChg chg="add mod">
          <ac:chgData name="Sam Nicholson" userId="S::essnicholson@glow.gov.uk::0a936673-8a1d-4f74-b7dd-93e2423be646" providerId="AD" clId="Web-{7DE7107A-B67D-7422-2D21-DB68BDACFC10}" dt="2023-11-24T14:19:24.831" v="6" actId="1076"/>
          <ac:spMkLst>
            <pc:docMk/>
            <pc:sldMk cId="3345436814" sldId="2867"/>
            <ac:spMk id="2" creationId="{26323079-8E6D-FC00-433B-3056F97A49B8}"/>
          </ac:spMkLst>
        </pc:spChg>
        <pc:spChg chg="mod">
          <ac:chgData name="Sam Nicholson" userId="S::essnicholson@glow.gov.uk::0a936673-8a1d-4f74-b7dd-93e2423be646" providerId="AD" clId="Web-{7DE7107A-B67D-7422-2D21-DB68BDACFC10}" dt="2023-11-24T14:19:23.050" v="5" actId="20577"/>
          <ac:spMkLst>
            <pc:docMk/>
            <pc:sldMk cId="3345436814" sldId="2867"/>
            <ac:spMk id="7" creationId="{00000000-0000-0000-0000-000000000000}"/>
          </ac:spMkLst>
        </pc:spChg>
      </pc:sldChg>
    </pc:docChg>
  </pc:docChgLst>
  <pc:docChgLst>
    <pc:chgData name="Janine Mccullough" userId="59fc6379-55e3-469a-8068-045c146eb134" providerId="ADAL" clId="{AFAA3EF4-3652-456C-98BB-1758B72C8CF0}"/>
    <pc:docChg chg="undo custSel addSld delSld modSld sldOrd">
      <pc:chgData name="Janine Mccullough" userId="59fc6379-55e3-469a-8068-045c146eb134" providerId="ADAL" clId="{AFAA3EF4-3652-456C-98BB-1758B72C8CF0}" dt="2023-09-04T13:39:38.513" v="635"/>
      <pc:docMkLst>
        <pc:docMk/>
      </pc:docMkLst>
      <pc:sldChg chg="modSp del mod">
        <pc:chgData name="Janine Mccullough" userId="59fc6379-55e3-469a-8068-045c146eb134" providerId="ADAL" clId="{AFAA3EF4-3652-456C-98BB-1758B72C8CF0}" dt="2023-09-04T12:05:02.380" v="92" actId="47"/>
        <pc:sldMkLst>
          <pc:docMk/>
          <pc:sldMk cId="1717420105" sldId="264"/>
        </pc:sldMkLst>
        <pc:spChg chg="mod">
          <ac:chgData name="Janine Mccullough" userId="59fc6379-55e3-469a-8068-045c146eb134" providerId="ADAL" clId="{AFAA3EF4-3652-456C-98BB-1758B72C8CF0}" dt="2023-09-04T11:18:58.992" v="23" actId="20577"/>
          <ac:spMkLst>
            <pc:docMk/>
            <pc:sldMk cId="1717420105" sldId="264"/>
            <ac:spMk id="7" creationId="{00000000-0000-0000-0000-000000000000}"/>
          </ac:spMkLst>
        </pc:spChg>
      </pc:sldChg>
      <pc:sldChg chg="addSp delSp modSp mod">
        <pc:chgData name="Janine Mccullough" userId="59fc6379-55e3-469a-8068-045c146eb134" providerId="ADAL" clId="{AFAA3EF4-3652-456C-98BB-1758B72C8CF0}" dt="2023-09-04T13:09:23.558" v="510" actId="12788"/>
        <pc:sldMkLst>
          <pc:docMk/>
          <pc:sldMk cId="3120566257" sldId="283"/>
        </pc:sldMkLst>
        <pc:picChg chg="add mod modCrop">
          <ac:chgData name="Janine Mccullough" userId="59fc6379-55e3-469a-8068-045c146eb134" providerId="ADAL" clId="{AFAA3EF4-3652-456C-98BB-1758B72C8CF0}" dt="2023-09-04T13:09:23.558" v="510" actId="12788"/>
          <ac:picMkLst>
            <pc:docMk/>
            <pc:sldMk cId="3120566257" sldId="283"/>
            <ac:picMk id="5" creationId="{F1A96ACD-11A6-E8D4-EDF0-170F1B0D7413}"/>
          </ac:picMkLst>
        </pc:picChg>
        <pc:picChg chg="del">
          <ac:chgData name="Janine Mccullough" userId="59fc6379-55e3-469a-8068-045c146eb134" providerId="ADAL" clId="{AFAA3EF4-3652-456C-98BB-1758B72C8CF0}" dt="2023-09-04T13:08:50.234" v="503" actId="478"/>
          <ac:picMkLst>
            <pc:docMk/>
            <pc:sldMk cId="3120566257" sldId="283"/>
            <ac:picMk id="6" creationId="{D8A3A48C-C710-90CD-B23F-499D28881587}"/>
          </ac:picMkLst>
        </pc:picChg>
      </pc:sldChg>
      <pc:sldChg chg="del">
        <pc:chgData name="Janine Mccullough" userId="59fc6379-55e3-469a-8068-045c146eb134" providerId="ADAL" clId="{AFAA3EF4-3652-456C-98BB-1758B72C8CF0}" dt="2023-09-04T11:16:50.883" v="6" actId="47"/>
        <pc:sldMkLst>
          <pc:docMk/>
          <pc:sldMk cId="4105081355" sldId="285"/>
        </pc:sldMkLst>
      </pc:sldChg>
      <pc:sldChg chg="modNotesTx">
        <pc:chgData name="Janine Mccullough" userId="59fc6379-55e3-469a-8068-045c146eb134" providerId="ADAL" clId="{AFAA3EF4-3652-456C-98BB-1758B72C8CF0}" dt="2023-09-04T13:39:38.513" v="635"/>
        <pc:sldMkLst>
          <pc:docMk/>
          <pc:sldMk cId="2258638603" sldId="289"/>
        </pc:sldMkLst>
      </pc:sldChg>
      <pc:sldChg chg="del">
        <pc:chgData name="Janine Mccullough" userId="59fc6379-55e3-469a-8068-045c146eb134" providerId="ADAL" clId="{AFAA3EF4-3652-456C-98BB-1758B72C8CF0}" dt="2023-09-04T11:21:17.486" v="42" actId="47"/>
        <pc:sldMkLst>
          <pc:docMk/>
          <pc:sldMk cId="900499314" sldId="300"/>
        </pc:sldMkLst>
      </pc:sldChg>
      <pc:sldChg chg="del">
        <pc:chgData name="Janine Mccullough" userId="59fc6379-55e3-469a-8068-045c146eb134" providerId="ADAL" clId="{AFAA3EF4-3652-456C-98BB-1758B72C8CF0}" dt="2023-09-04T12:05:12.064" v="95" actId="47"/>
        <pc:sldMkLst>
          <pc:docMk/>
          <pc:sldMk cId="2944124281" sldId="2705"/>
        </pc:sldMkLst>
      </pc:sldChg>
      <pc:sldChg chg="del">
        <pc:chgData name="Janine Mccullough" userId="59fc6379-55e3-469a-8068-045c146eb134" providerId="ADAL" clId="{AFAA3EF4-3652-456C-98BB-1758B72C8CF0}" dt="2023-09-04T12:05:12.681" v="96" actId="47"/>
        <pc:sldMkLst>
          <pc:docMk/>
          <pc:sldMk cId="1650509081" sldId="2753"/>
        </pc:sldMkLst>
      </pc:sldChg>
      <pc:sldChg chg="del">
        <pc:chgData name="Janine Mccullough" userId="59fc6379-55e3-469a-8068-045c146eb134" providerId="ADAL" clId="{AFAA3EF4-3652-456C-98BB-1758B72C8CF0}" dt="2023-09-04T12:05:06.974" v="94" actId="47"/>
        <pc:sldMkLst>
          <pc:docMk/>
          <pc:sldMk cId="3131038661" sldId="2755"/>
        </pc:sldMkLst>
      </pc:sldChg>
      <pc:sldChg chg="del">
        <pc:chgData name="Janine Mccullough" userId="59fc6379-55e3-469a-8068-045c146eb134" providerId="ADAL" clId="{AFAA3EF4-3652-456C-98BB-1758B72C8CF0}" dt="2023-09-04T12:05:05.881" v="93" actId="47"/>
        <pc:sldMkLst>
          <pc:docMk/>
          <pc:sldMk cId="3191348224" sldId="2756"/>
        </pc:sldMkLst>
      </pc:sldChg>
      <pc:sldChg chg="del">
        <pc:chgData name="Janine Mccullough" userId="59fc6379-55e3-469a-8068-045c146eb134" providerId="ADAL" clId="{AFAA3EF4-3652-456C-98BB-1758B72C8CF0}" dt="2023-09-04T11:16:51.068" v="7" actId="47"/>
        <pc:sldMkLst>
          <pc:docMk/>
          <pc:sldMk cId="2715787851" sldId="2758"/>
        </pc:sldMkLst>
      </pc:sldChg>
      <pc:sldChg chg="del">
        <pc:chgData name="Janine Mccullough" userId="59fc6379-55e3-469a-8068-045c146eb134" providerId="ADAL" clId="{AFAA3EF4-3652-456C-98BB-1758B72C8CF0}" dt="2023-09-04T11:16:51.307" v="8" actId="47"/>
        <pc:sldMkLst>
          <pc:docMk/>
          <pc:sldMk cId="3440896080" sldId="2759"/>
        </pc:sldMkLst>
      </pc:sldChg>
      <pc:sldChg chg="del">
        <pc:chgData name="Janine Mccullough" userId="59fc6379-55e3-469a-8068-045c146eb134" providerId="ADAL" clId="{AFAA3EF4-3652-456C-98BB-1758B72C8CF0}" dt="2023-09-04T11:16:51.954" v="9" actId="47"/>
        <pc:sldMkLst>
          <pc:docMk/>
          <pc:sldMk cId="3419780981" sldId="2760"/>
        </pc:sldMkLst>
      </pc:sldChg>
      <pc:sldChg chg="modSp mod">
        <pc:chgData name="Janine Mccullough" userId="59fc6379-55e3-469a-8068-045c146eb134" providerId="ADAL" clId="{AFAA3EF4-3652-456C-98BB-1758B72C8CF0}" dt="2023-09-04T13:38:48.691" v="634" actId="20577"/>
        <pc:sldMkLst>
          <pc:docMk/>
          <pc:sldMk cId="3449518442" sldId="2762"/>
        </pc:sldMkLst>
        <pc:spChg chg="mod">
          <ac:chgData name="Janine Mccullough" userId="59fc6379-55e3-469a-8068-045c146eb134" providerId="ADAL" clId="{AFAA3EF4-3652-456C-98BB-1758B72C8CF0}" dt="2023-09-04T13:38:48.691" v="634" actId="20577"/>
          <ac:spMkLst>
            <pc:docMk/>
            <pc:sldMk cId="3449518442" sldId="2762"/>
            <ac:spMk id="2" creationId="{080CD7D1-2310-9737-B116-CB919280BAD3}"/>
          </ac:spMkLst>
        </pc:spChg>
      </pc:sldChg>
      <pc:sldChg chg="addSp modSp mod">
        <pc:chgData name="Janine Mccullough" userId="59fc6379-55e3-469a-8068-045c146eb134" providerId="ADAL" clId="{AFAA3EF4-3652-456C-98BB-1758B72C8CF0}" dt="2023-09-04T11:20:19.345" v="39" actId="1076"/>
        <pc:sldMkLst>
          <pc:docMk/>
          <pc:sldMk cId="1591363662" sldId="2763"/>
        </pc:sldMkLst>
        <pc:spChg chg="add mod">
          <ac:chgData name="Janine Mccullough" userId="59fc6379-55e3-469a-8068-045c146eb134" providerId="ADAL" clId="{AFAA3EF4-3652-456C-98BB-1758B72C8CF0}" dt="2023-09-04T11:20:19.345" v="39" actId="1076"/>
          <ac:spMkLst>
            <pc:docMk/>
            <pc:sldMk cId="1591363662" sldId="2763"/>
            <ac:spMk id="3" creationId="{BAE49691-BA11-9ED7-82C7-E08F0CF23ECA}"/>
          </ac:spMkLst>
        </pc:spChg>
      </pc:sldChg>
      <pc:sldChg chg="modSp add mod">
        <pc:chgData name="Janine Mccullough" userId="59fc6379-55e3-469a-8068-045c146eb134" providerId="ADAL" clId="{AFAA3EF4-3652-456C-98BB-1758B72C8CF0}" dt="2023-09-04T12:04:50.972" v="91" actId="20577"/>
        <pc:sldMkLst>
          <pc:docMk/>
          <pc:sldMk cId="630862966" sldId="2826"/>
        </pc:sldMkLst>
        <pc:spChg chg="mod">
          <ac:chgData name="Janine Mccullough" userId="59fc6379-55e3-469a-8068-045c146eb134" providerId="ADAL" clId="{AFAA3EF4-3652-456C-98BB-1758B72C8CF0}" dt="2023-09-04T12:04:50.972" v="91" actId="20577"/>
          <ac:spMkLst>
            <pc:docMk/>
            <pc:sldMk cId="630862966" sldId="2826"/>
            <ac:spMk id="7" creationId="{00000000-0000-0000-0000-000000000000}"/>
          </ac:spMkLst>
        </pc:spChg>
      </pc:sldChg>
      <pc:sldChg chg="add">
        <pc:chgData name="Janine Mccullough" userId="59fc6379-55e3-469a-8068-045c146eb134" providerId="ADAL" clId="{AFAA3EF4-3652-456C-98BB-1758B72C8CF0}" dt="2023-09-04T12:04:22.453" v="43"/>
        <pc:sldMkLst>
          <pc:docMk/>
          <pc:sldMk cId="600653936" sldId="2827"/>
        </pc:sldMkLst>
      </pc:sldChg>
      <pc:sldChg chg="add">
        <pc:chgData name="Janine Mccullough" userId="59fc6379-55e3-469a-8068-045c146eb134" providerId="ADAL" clId="{AFAA3EF4-3652-456C-98BB-1758B72C8CF0}" dt="2023-09-04T12:04:22.453" v="43"/>
        <pc:sldMkLst>
          <pc:docMk/>
          <pc:sldMk cId="2143557043" sldId="2828"/>
        </pc:sldMkLst>
      </pc:sldChg>
      <pc:sldChg chg="add">
        <pc:chgData name="Janine Mccullough" userId="59fc6379-55e3-469a-8068-045c146eb134" providerId="ADAL" clId="{AFAA3EF4-3652-456C-98BB-1758B72C8CF0}" dt="2023-09-04T12:04:22.453" v="43"/>
        <pc:sldMkLst>
          <pc:docMk/>
          <pc:sldMk cId="3836363617" sldId="2829"/>
        </pc:sldMkLst>
      </pc:sldChg>
      <pc:sldChg chg="modSp add mod">
        <pc:chgData name="Janine Mccullough" userId="59fc6379-55e3-469a-8068-045c146eb134" providerId="ADAL" clId="{AFAA3EF4-3652-456C-98BB-1758B72C8CF0}" dt="2023-09-04T12:59:07.242" v="502" actId="6549"/>
        <pc:sldMkLst>
          <pc:docMk/>
          <pc:sldMk cId="1910463722" sldId="2830"/>
        </pc:sldMkLst>
        <pc:spChg chg="mod">
          <ac:chgData name="Janine Mccullough" userId="59fc6379-55e3-469a-8068-045c146eb134" providerId="ADAL" clId="{AFAA3EF4-3652-456C-98BB-1758B72C8CF0}" dt="2023-09-04T12:59:07.242" v="502" actId="6549"/>
          <ac:spMkLst>
            <pc:docMk/>
            <pc:sldMk cId="1910463722" sldId="2830"/>
            <ac:spMk id="5" creationId="{00000000-0000-0000-0000-000000000000}"/>
          </ac:spMkLst>
        </pc:spChg>
      </pc:sldChg>
      <pc:sldChg chg="addSp delSp modSp new del mod ord modAnim modNotesTx">
        <pc:chgData name="Janine Mccullough" userId="59fc6379-55e3-469a-8068-045c146eb134" providerId="ADAL" clId="{AFAA3EF4-3652-456C-98BB-1758B72C8CF0}" dt="2023-09-04T13:29:05.208" v="617" actId="47"/>
        <pc:sldMkLst>
          <pc:docMk/>
          <pc:sldMk cId="2812481396" sldId="2831"/>
        </pc:sldMkLst>
        <pc:spChg chg="mod">
          <ac:chgData name="Janine Mccullough" userId="59fc6379-55e3-469a-8068-045c146eb134" providerId="ADAL" clId="{AFAA3EF4-3652-456C-98BB-1758B72C8CF0}" dt="2023-09-04T13:19:28.855" v="576" actId="1076"/>
          <ac:spMkLst>
            <pc:docMk/>
            <pc:sldMk cId="2812481396" sldId="2831"/>
            <ac:spMk id="2" creationId="{DC9F3C85-8722-9CB1-D5AF-DE565EA191C9}"/>
          </ac:spMkLst>
        </pc:spChg>
        <pc:spChg chg="del">
          <ac:chgData name="Janine Mccullough" userId="59fc6379-55e3-469a-8068-045c146eb134" providerId="ADAL" clId="{AFAA3EF4-3652-456C-98BB-1758B72C8CF0}" dt="2023-09-04T13:16:46.226" v="513" actId="478"/>
          <ac:spMkLst>
            <pc:docMk/>
            <pc:sldMk cId="2812481396" sldId="2831"/>
            <ac:spMk id="3" creationId="{06FD65C9-0E52-17C5-3672-EC397F0B7835}"/>
          </ac:spMkLst>
        </pc:spChg>
        <pc:spChg chg="add mod">
          <ac:chgData name="Janine Mccullough" userId="59fc6379-55e3-469a-8068-045c146eb134" providerId="ADAL" clId="{AFAA3EF4-3652-456C-98BB-1758B72C8CF0}" dt="2023-09-04T13:21:50.297" v="589" actId="20577"/>
          <ac:spMkLst>
            <pc:docMk/>
            <pc:sldMk cId="2812481396" sldId="2831"/>
            <ac:spMk id="5" creationId="{6DE1C340-F189-A5FF-EB68-C0E8745275A9}"/>
          </ac:spMkLst>
        </pc:spChg>
        <pc:picChg chg="add mod">
          <ac:chgData name="Janine Mccullough" userId="59fc6379-55e3-469a-8068-045c146eb134" providerId="ADAL" clId="{AFAA3EF4-3652-456C-98BB-1758B72C8CF0}" dt="2023-09-04T13:17:58.924" v="541" actId="14100"/>
          <ac:picMkLst>
            <pc:docMk/>
            <pc:sldMk cId="2812481396" sldId="2831"/>
            <ac:picMk id="4" creationId="{6F66D64A-848E-2A0D-15FF-0A2627C07BDB}"/>
          </ac:picMkLst>
        </pc:picChg>
        <pc:picChg chg="add mod">
          <ac:chgData name="Janine Mccullough" userId="59fc6379-55e3-469a-8068-045c146eb134" providerId="ADAL" clId="{AFAA3EF4-3652-456C-98BB-1758B72C8CF0}" dt="2023-09-04T13:19:36.150" v="577"/>
          <ac:picMkLst>
            <pc:docMk/>
            <pc:sldMk cId="2812481396" sldId="2831"/>
            <ac:picMk id="6" creationId="{55EBAD7B-16E0-F26A-50B6-E4FADACA4A0E}"/>
          </ac:picMkLst>
        </pc:picChg>
      </pc:sldChg>
    </pc:docChg>
  </pc:docChgLst>
  <pc:docChgLst>
    <pc:chgData name="Sam" userId="0a936673-8a1d-4f74-b7dd-93e2423be646" providerId="ADAL" clId="{DC40495D-529B-40A7-A6C6-C75710B1A86F}"/>
    <pc:docChg chg="modSld">
      <pc:chgData name="Sam" userId="0a936673-8a1d-4f74-b7dd-93e2423be646" providerId="ADAL" clId="{DC40495D-529B-40A7-A6C6-C75710B1A86F}" dt="2023-11-24T12:08:00.964" v="31" actId="13244"/>
      <pc:docMkLst>
        <pc:docMk/>
      </pc:docMkLst>
      <pc:sldChg chg="modSp mod">
        <pc:chgData name="Sam" userId="0a936673-8a1d-4f74-b7dd-93e2423be646" providerId="ADAL" clId="{DC40495D-529B-40A7-A6C6-C75710B1A86F}" dt="2023-11-24T12:08:00.964" v="31" actId="13244"/>
        <pc:sldMkLst>
          <pc:docMk/>
          <pc:sldMk cId="3710990569" sldId="640"/>
        </pc:sldMkLst>
        <pc:spChg chg="ord">
          <ac:chgData name="Sam" userId="0a936673-8a1d-4f74-b7dd-93e2423be646" providerId="ADAL" clId="{DC40495D-529B-40A7-A6C6-C75710B1A86F}" dt="2023-11-24T12:08:00.964" v="31" actId="13244"/>
          <ac:spMkLst>
            <pc:docMk/>
            <pc:sldMk cId="3710990569" sldId="640"/>
            <ac:spMk id="2" creationId="{3513FE54-7555-D8F3-D8AA-0006D5894572}"/>
          </ac:spMkLst>
        </pc:spChg>
      </pc:sldChg>
      <pc:sldChg chg="addSp modSp mod">
        <pc:chgData name="Sam" userId="0a936673-8a1d-4f74-b7dd-93e2423be646" providerId="ADAL" clId="{DC40495D-529B-40A7-A6C6-C75710B1A86F}" dt="2023-11-24T12:07:41.836" v="30" actId="13244"/>
        <pc:sldMkLst>
          <pc:docMk/>
          <pc:sldMk cId="3785668065" sldId="652"/>
        </pc:sldMkLst>
        <pc:spChg chg="ord">
          <ac:chgData name="Sam" userId="0a936673-8a1d-4f74-b7dd-93e2423be646" providerId="ADAL" clId="{DC40495D-529B-40A7-A6C6-C75710B1A86F}" dt="2023-11-24T12:07:35.485" v="29" actId="13244"/>
          <ac:spMkLst>
            <pc:docMk/>
            <pc:sldMk cId="3785668065" sldId="652"/>
            <ac:spMk id="2" creationId="{D464ADA6-9E6D-2EE0-8624-5D7F6B9C006F}"/>
          </ac:spMkLst>
        </pc:spChg>
        <pc:spChg chg="add mod">
          <ac:chgData name="Sam" userId="0a936673-8a1d-4f74-b7dd-93e2423be646" providerId="ADAL" clId="{DC40495D-529B-40A7-A6C6-C75710B1A86F}" dt="2023-11-24T12:07:41.836" v="30" actId="13244"/>
          <ac:spMkLst>
            <pc:docMk/>
            <pc:sldMk cId="3785668065" sldId="652"/>
            <ac:spMk id="3" creationId="{5C05B16A-70CA-7BF8-09DF-2D5A395E2CD5}"/>
          </ac:spMkLst>
        </pc:spChg>
        <pc:spChg chg="mod">
          <ac:chgData name="Sam" userId="0a936673-8a1d-4f74-b7dd-93e2423be646" providerId="ADAL" clId="{DC40495D-529B-40A7-A6C6-C75710B1A86F}" dt="2023-11-24T12:07:17.761" v="26" actId="14100"/>
          <ac:spMkLst>
            <pc:docMk/>
            <pc:sldMk cId="3785668065" sldId="652"/>
            <ac:spMk id="4" creationId="{00000000-0000-0000-0000-000000000000}"/>
          </ac:spMkLst>
        </pc:spChg>
      </pc:sldChg>
      <pc:sldChg chg="modSp mod">
        <pc:chgData name="Sam" userId="0a936673-8a1d-4f74-b7dd-93e2423be646" providerId="ADAL" clId="{DC40495D-529B-40A7-A6C6-C75710B1A86F}" dt="2023-11-24T12:02:36.228" v="0" actId="13238"/>
        <pc:sldMkLst>
          <pc:docMk/>
          <pc:sldMk cId="4132219373" sldId="2761"/>
        </pc:sldMkLst>
        <pc:graphicFrameChg chg="modGraphic">
          <ac:chgData name="Sam" userId="0a936673-8a1d-4f74-b7dd-93e2423be646" providerId="ADAL" clId="{DC40495D-529B-40A7-A6C6-C75710B1A86F}" dt="2023-11-24T12:02:36.228" v="0" actId="13238"/>
          <ac:graphicFrameMkLst>
            <pc:docMk/>
            <pc:sldMk cId="4132219373" sldId="2761"/>
            <ac:graphicFrameMk id="5" creationId="{C9BF8791-3DB3-8884-8A03-68A681D10F14}"/>
          </ac:graphicFrameMkLst>
        </pc:graphicFrameChg>
      </pc:sldChg>
      <pc:sldChg chg="modSp mod">
        <pc:chgData name="Sam" userId="0a936673-8a1d-4f74-b7dd-93e2423be646" providerId="ADAL" clId="{DC40495D-529B-40A7-A6C6-C75710B1A86F}" dt="2023-11-24T12:06:03.024" v="18" actId="962"/>
        <pc:sldMkLst>
          <pc:docMk/>
          <pc:sldMk cId="4174082597" sldId="2833"/>
        </pc:sldMkLst>
        <pc:picChg chg="mod">
          <ac:chgData name="Sam" userId="0a936673-8a1d-4f74-b7dd-93e2423be646" providerId="ADAL" clId="{DC40495D-529B-40A7-A6C6-C75710B1A86F}" dt="2023-11-24T12:06:03.024" v="18" actId="962"/>
          <ac:picMkLst>
            <pc:docMk/>
            <pc:sldMk cId="4174082597" sldId="2833"/>
            <ac:picMk id="5" creationId="{C07B9DA4-90B2-731F-19B7-15CC893EEB19}"/>
          </ac:picMkLst>
        </pc:picChg>
        <pc:picChg chg="ord">
          <ac:chgData name="Sam" userId="0a936673-8a1d-4f74-b7dd-93e2423be646" providerId="ADAL" clId="{DC40495D-529B-40A7-A6C6-C75710B1A86F}" dt="2023-11-24T12:05:41.468" v="15" actId="13244"/>
          <ac:picMkLst>
            <pc:docMk/>
            <pc:sldMk cId="4174082597" sldId="2833"/>
            <ac:picMk id="7" creationId="{7ADC38D3-7969-8738-736E-0672E96118B5}"/>
          </ac:picMkLst>
        </pc:picChg>
      </pc:sldChg>
      <pc:sldChg chg="delSp modSp mod">
        <pc:chgData name="Sam" userId="0a936673-8a1d-4f74-b7dd-93e2423be646" providerId="ADAL" clId="{DC40495D-529B-40A7-A6C6-C75710B1A86F}" dt="2023-11-24T12:04:59.961" v="14" actId="13244"/>
        <pc:sldMkLst>
          <pc:docMk/>
          <pc:sldMk cId="2013257853" sldId="2834"/>
        </pc:sldMkLst>
        <pc:spChg chg="ord">
          <ac:chgData name="Sam" userId="0a936673-8a1d-4f74-b7dd-93e2423be646" providerId="ADAL" clId="{DC40495D-529B-40A7-A6C6-C75710B1A86F}" dt="2023-11-24T12:04:02.518" v="6" actId="13244"/>
          <ac:spMkLst>
            <pc:docMk/>
            <pc:sldMk cId="2013257853" sldId="2834"/>
            <ac:spMk id="3" creationId="{3AA50B95-B96E-2C39-9904-EE091E4116FF}"/>
          </ac:spMkLst>
        </pc:spChg>
        <pc:spChg chg="del mod">
          <ac:chgData name="Sam" userId="0a936673-8a1d-4f74-b7dd-93e2423be646" providerId="ADAL" clId="{DC40495D-529B-40A7-A6C6-C75710B1A86F}" dt="2023-11-24T12:03:55.729" v="5" actId="478"/>
          <ac:spMkLst>
            <pc:docMk/>
            <pc:sldMk cId="2013257853" sldId="2834"/>
            <ac:spMk id="7" creationId="{CC1DDF66-5AAD-5DED-89C2-8DCE0D8E465E}"/>
          </ac:spMkLst>
        </pc:spChg>
        <pc:spChg chg="ord">
          <ac:chgData name="Sam" userId="0a936673-8a1d-4f74-b7dd-93e2423be646" providerId="ADAL" clId="{DC40495D-529B-40A7-A6C6-C75710B1A86F}" dt="2023-11-24T12:04:59.961" v="14" actId="13244"/>
          <ac:spMkLst>
            <pc:docMk/>
            <pc:sldMk cId="2013257853" sldId="2834"/>
            <ac:spMk id="8" creationId="{86325C9A-032E-2D21-2E75-F24188C4070D}"/>
          </ac:spMkLst>
        </pc:spChg>
        <pc:spChg chg="ord">
          <ac:chgData name="Sam" userId="0a936673-8a1d-4f74-b7dd-93e2423be646" providerId="ADAL" clId="{DC40495D-529B-40A7-A6C6-C75710B1A86F}" dt="2023-11-24T12:04:43.500" v="11" actId="13244"/>
          <ac:spMkLst>
            <pc:docMk/>
            <pc:sldMk cId="2013257853" sldId="2834"/>
            <ac:spMk id="9" creationId="{8F472EAC-93B6-66C2-418E-60FB8AD1EDF4}"/>
          </ac:spMkLst>
        </pc:spChg>
        <pc:spChg chg="ord">
          <ac:chgData name="Sam" userId="0a936673-8a1d-4f74-b7dd-93e2423be646" providerId="ADAL" clId="{DC40495D-529B-40A7-A6C6-C75710B1A86F}" dt="2023-11-24T12:04:45.805" v="12" actId="13244"/>
          <ac:spMkLst>
            <pc:docMk/>
            <pc:sldMk cId="2013257853" sldId="2834"/>
            <ac:spMk id="10" creationId="{30A57E6F-298E-5B12-0222-87A0A97834A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1E1EEAC2-6BA7-4ABE-8AD8-0D26EC897E9A}" type="datetimeFigureOut">
              <a:rPr lang="en-GB" smtClean="0"/>
              <a:t>05/12/2023</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847A8C41-7247-444A-9DC9-E9ACA2EFD3C8}" type="slidenum">
              <a:rPr lang="en-GB" smtClean="0"/>
              <a:t>‹#›</a:t>
            </a:fld>
            <a:endParaRPr lang="en-GB"/>
          </a:p>
        </p:txBody>
      </p:sp>
    </p:spTree>
    <p:extLst>
      <p:ext uri="{BB962C8B-B14F-4D97-AF65-F5344CB8AC3E}">
        <p14:creationId xmlns:p14="http://schemas.microsoft.com/office/powerpoint/2010/main" val="34290705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6D5B34D-ADEC-457E-B4B9-B8BA594A1FF5}" type="datetimeFigureOut">
              <a:rPr lang="en-GB" smtClean="0"/>
              <a:t>05/12/2023</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238C683-9137-4122-84BD-5AA5692D6AF0}" type="slidenum">
              <a:rPr lang="en-GB" smtClean="0"/>
              <a:t>‹#›</a:t>
            </a:fld>
            <a:endParaRPr lang="en-GB"/>
          </a:p>
        </p:txBody>
      </p:sp>
    </p:spTree>
    <p:extLst>
      <p:ext uri="{BB962C8B-B14F-4D97-AF65-F5344CB8AC3E}">
        <p14:creationId xmlns:p14="http://schemas.microsoft.com/office/powerpoint/2010/main" val="1627232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youtube.com/watch?v=ZcDLzppD4Jc"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mi-psych.com.au/how-attachment-affects-your-emotion-regulation-relationships/" TargetMode="External"/><Relationship Id="rId2" Type="http://schemas.openxmlformats.org/officeDocument/2006/relationships/slide" Target="../slides/slide17.xml"/><Relationship Id="rId1" Type="http://schemas.openxmlformats.org/officeDocument/2006/relationships/notesMaster" Target="../notesMasters/notesMaster1.xml"/><Relationship Id="rId5" Type="http://schemas.openxmlformats.org/officeDocument/2006/relationships/hyperlink" Target="https://mi-psych.com.au/understanding-your-window-of-tolerance/" TargetMode="External"/><Relationship Id="rId4" Type="http://schemas.openxmlformats.org/officeDocument/2006/relationships/hyperlink" Target="https://mi-psych.com.au/the-impact-of-adverse-childhood-experiences-aces-on-brain-body-behaviour/" TargetMode="Externa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psychologytoday.com/gb/blog/self-reg/201607/self-reg-self-regulation-vs-self-control"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Purpose of these Slides</a:t>
            </a:r>
          </a:p>
          <a:p>
            <a:endParaRPr lang="en-GB" b="1" dirty="0"/>
          </a:p>
          <a:p>
            <a:pPr marL="228600" algn="l" fontAlgn="base">
              <a:buFont typeface="Arial" panose="020B0604020202020204" pitchFamily="34" charset="0"/>
              <a:buChar char="•"/>
            </a:pPr>
            <a:r>
              <a:rPr lang="en-GB" sz="1800" b="0" i="0" dirty="0">
                <a:solidFill>
                  <a:srgbClr val="000000"/>
                </a:solidFill>
                <a:effectLst/>
                <a:latin typeface="inherit"/>
              </a:rPr>
              <a:t>Read title​</a:t>
            </a:r>
            <a:endParaRPr lang="en-GB" sz="1800" b="0" i="0" dirty="0">
              <a:solidFill>
                <a:srgbClr val="424242"/>
              </a:solidFill>
              <a:effectLst/>
              <a:latin typeface="Calibri" panose="020F0502020204030204" pitchFamily="34" charset="0"/>
            </a:endParaRPr>
          </a:p>
          <a:p>
            <a:pPr marL="228600" algn="l" fontAlgn="base">
              <a:buFont typeface="Arial" panose="020B0604020202020204" pitchFamily="34" charset="0"/>
              <a:buChar char="•"/>
            </a:pPr>
            <a:r>
              <a:rPr lang="en-GB" sz="1800" b="0" i="0" dirty="0">
                <a:solidFill>
                  <a:srgbClr val="000000"/>
                </a:solidFill>
                <a:effectLst/>
                <a:latin typeface="inherit"/>
              </a:rPr>
              <a:t>This professional learning is pitched at an informed level and suitable for anyone working with children and young people in an educational context.</a:t>
            </a:r>
            <a:endParaRPr lang="en-GB" sz="1800" b="0" i="0" dirty="0">
              <a:solidFill>
                <a:srgbClr val="424242"/>
              </a:solidFill>
              <a:effectLst/>
              <a:latin typeface="Calibri" panose="020F0502020204030204" pitchFamily="34" charset="0"/>
            </a:endParaRPr>
          </a:p>
          <a:p>
            <a:endParaRPr lang="en-GB" dirty="0"/>
          </a:p>
          <a:p>
            <a:endParaRPr lang="en-GB" dirty="0"/>
          </a:p>
          <a:p>
            <a:r>
              <a:rPr lang="en-GB" dirty="0"/>
              <a:t>How to use the slides:</a:t>
            </a:r>
            <a:endParaRPr lang="en-US" dirty="0"/>
          </a:p>
          <a:p>
            <a:pPr marL="285750" indent="-285750">
              <a:buFont typeface="Symbol,Sans-Serif"/>
              <a:buChar char="•"/>
            </a:pPr>
            <a:r>
              <a:rPr lang="en-GB" dirty="0"/>
              <a:t>To be used to facilitate professional learning in a group or whole-setting, or as a self-directed learning activity as an individual.</a:t>
            </a:r>
            <a:endParaRPr lang="en-US" dirty="0"/>
          </a:p>
          <a:p>
            <a:endParaRPr lang="en-GB" dirty="0">
              <a:ea typeface="Calibri"/>
              <a:cs typeface="Calibri"/>
            </a:endParaRPr>
          </a:p>
          <a:p>
            <a:r>
              <a:rPr lang="en-GB" b="1" dirty="0"/>
              <a:t>General Guidance</a:t>
            </a:r>
            <a:endParaRPr lang="en-US" dirty="0"/>
          </a:p>
          <a:p>
            <a:pPr marL="285750" indent="-285750">
              <a:buFont typeface="Symbol,Sans-Serif"/>
              <a:buChar char="•"/>
            </a:pPr>
            <a:r>
              <a:rPr lang="en-GB" dirty="0"/>
              <a:t>There is a requirement to cover all the slides.</a:t>
            </a:r>
            <a:endParaRPr lang="en-US" dirty="0"/>
          </a:p>
          <a:p>
            <a:pPr marL="285750" indent="-285750">
              <a:buFont typeface="Symbol,Sans-Serif"/>
              <a:buChar char="•"/>
            </a:pPr>
            <a:r>
              <a:rPr lang="en-GB" dirty="0"/>
              <a:t>Please do not change the provided slides.</a:t>
            </a:r>
            <a:endParaRPr lang="en-US" dirty="0"/>
          </a:p>
          <a:p>
            <a:pPr marL="285750" indent="-285750">
              <a:buFont typeface="Symbol,Sans-Serif"/>
              <a:buChar char="•"/>
            </a:pPr>
            <a:r>
              <a:rPr lang="en-GB" dirty="0"/>
              <a:t>Facilitators are welcome to add slides or activities relevant to your own setting, to support discussion and exploration of the topic. Facilitators will know their participants’ needs best.</a:t>
            </a:r>
            <a:endParaRPr lang="en-US" dirty="0"/>
          </a:p>
          <a:p>
            <a:pPr marL="285750" indent="-285750">
              <a:buFont typeface="Symbol,Sans-Serif"/>
              <a:buChar char="•"/>
            </a:pPr>
            <a:r>
              <a:rPr lang="en-GB" dirty="0"/>
              <a:t>Anyone who works in an educational setting can be a facilitator and use these slides. </a:t>
            </a:r>
            <a:endParaRPr lang="en-US" dirty="0"/>
          </a:p>
          <a:p>
            <a:pPr marL="285750" indent="-285750">
              <a:buFont typeface="Symbol,Sans-Serif"/>
              <a:buChar char="•"/>
            </a:pPr>
            <a:r>
              <a:rPr lang="en-GB" dirty="0"/>
              <a:t>It is important to establish a safe space which encourages respect and honesty to ensure that everyone is able to participate. </a:t>
            </a:r>
            <a:endParaRPr lang="en-US" dirty="0"/>
          </a:p>
          <a:p>
            <a:pPr marL="285750" indent="-285750">
              <a:buFont typeface="Symbol,Sans-Serif"/>
              <a:buChar char="•"/>
            </a:pPr>
            <a:endParaRPr lang="en-GB" dirty="0">
              <a:ea typeface="Calibri"/>
              <a:cs typeface="Calibri"/>
            </a:endParaRPr>
          </a:p>
          <a:p>
            <a:endParaRPr lang="en-US" dirty="0"/>
          </a:p>
          <a:p>
            <a:endParaRPr lang="en-US" dirty="0"/>
          </a:p>
          <a:p>
            <a:endParaRPr lang="en-GB" dirty="0"/>
          </a:p>
          <a:p>
            <a:endParaRPr lang="en-US" dirty="0">
              <a:cs typeface="Calibri"/>
            </a:endParaRPr>
          </a:p>
        </p:txBody>
      </p:sp>
      <p:sp>
        <p:nvSpPr>
          <p:cNvPr id="4" name="Slide Number Placeholder 3"/>
          <p:cNvSpPr>
            <a:spLocks noGrp="1"/>
          </p:cNvSpPr>
          <p:nvPr>
            <p:ph type="sldNum" sz="quarter" idx="10"/>
          </p:nvPr>
        </p:nvSpPr>
        <p:spPr/>
        <p:txBody>
          <a:bodyPr/>
          <a:lstStyle/>
          <a:p>
            <a:fld id="{1238C683-9137-4122-84BD-5AA5692D6AF0}" type="slidenum">
              <a:rPr lang="en-GB" smtClean="0"/>
              <a:t>1</a:t>
            </a:fld>
            <a:endParaRPr lang="en-GB"/>
          </a:p>
        </p:txBody>
      </p:sp>
    </p:spTree>
    <p:extLst>
      <p:ext uri="{BB962C8B-B14F-4D97-AF65-F5344CB8AC3E}">
        <p14:creationId xmlns:p14="http://schemas.microsoft.com/office/powerpoint/2010/main" val="41442257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JM</a:t>
            </a:r>
          </a:p>
          <a:p>
            <a:r>
              <a:rPr lang="en-GB" dirty="0"/>
              <a:t>46</a:t>
            </a:r>
            <a:r>
              <a:rPr lang="en-GB" baseline="0" dirty="0"/>
              <a:t> secs PT talking about using huge bag of worries and Bob the worry monster</a:t>
            </a:r>
            <a:r>
              <a:rPr lang="en-GB" dirty="0"/>
              <a:t> </a:t>
            </a: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Milton </a:t>
            </a:r>
            <a:r>
              <a:rPr lang="en-GB" dirty="0" err="1"/>
              <a:t>PT3</a:t>
            </a:r>
            <a:endParaRPr lang="en-GB" dirty="0"/>
          </a:p>
          <a:p>
            <a:endParaRPr lang="en-GB" dirty="0">
              <a:cs typeface="Calibri"/>
            </a:endParaRPr>
          </a:p>
          <a:p>
            <a:r>
              <a:rPr lang="en-GB" dirty="0">
                <a:cs typeface="Calibri"/>
              </a:rPr>
              <a:t>Step 1 of 3</a:t>
            </a:r>
          </a:p>
          <a:p>
            <a:endParaRPr lang="en-GB" dirty="0">
              <a:cs typeface="Calibri"/>
            </a:endParaRPr>
          </a:p>
        </p:txBody>
      </p:sp>
      <p:sp>
        <p:nvSpPr>
          <p:cNvPr id="4" name="Footer Placeholder 3"/>
          <p:cNvSpPr>
            <a:spLocks noGrp="1"/>
          </p:cNvSpPr>
          <p:nvPr>
            <p:ph type="ftr" sz="quarter" idx="10"/>
          </p:nvPr>
        </p:nvSpPr>
        <p:spPr/>
        <p:txBody>
          <a:bodyPr/>
          <a:lstStyle/>
          <a:p>
            <a:r>
              <a:rPr lang="en-GB"/>
              <a:t>Compassionate and Connected Community</a:t>
            </a:r>
          </a:p>
        </p:txBody>
      </p:sp>
      <p:sp>
        <p:nvSpPr>
          <p:cNvPr id="5" name="Slide Number Placeholder 4"/>
          <p:cNvSpPr>
            <a:spLocks noGrp="1"/>
          </p:cNvSpPr>
          <p:nvPr>
            <p:ph type="sldNum" sz="quarter" idx="11"/>
          </p:nvPr>
        </p:nvSpPr>
        <p:spPr/>
        <p:txBody>
          <a:bodyPr/>
          <a:lstStyle/>
          <a:p>
            <a:fld id="{1238C683-9137-4122-84BD-5AA5692D6AF0}" type="slidenum">
              <a:rPr lang="en-GB" smtClean="0"/>
              <a:t>11</a:t>
            </a:fld>
            <a:endParaRPr lang="en-GB"/>
          </a:p>
        </p:txBody>
      </p:sp>
    </p:spTree>
    <p:extLst>
      <p:ext uri="{BB962C8B-B14F-4D97-AF65-F5344CB8AC3E}">
        <p14:creationId xmlns:p14="http://schemas.microsoft.com/office/powerpoint/2010/main" val="40835692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JM</a:t>
            </a:r>
          </a:p>
          <a:p>
            <a:r>
              <a:rPr lang="en-GB" sz="1200" kern="1200" dirty="0">
                <a:solidFill>
                  <a:schemeClr val="tx1"/>
                </a:solidFill>
                <a:effectLst/>
                <a:latin typeface="+mn-lt"/>
                <a:ea typeface="+mn-ea"/>
                <a:cs typeface="+mn-cs"/>
              </a:rPr>
              <a:t>Name the feeling and validate the feeling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Dan Siegel clip – name it to tame it (4.20)</a:t>
            </a:r>
          </a:p>
          <a:p>
            <a:r>
              <a:rPr lang="en-GB" sz="1200" u="sng" kern="1200" dirty="0">
                <a:solidFill>
                  <a:schemeClr val="tx1"/>
                </a:solidFill>
                <a:effectLst/>
                <a:latin typeface="+mn-lt"/>
                <a:ea typeface="+mn-ea"/>
                <a:cs typeface="+mn-cs"/>
                <a:hlinkClick r:id="rId3"/>
              </a:rPr>
              <a:t>https://www.youtube.com/watch?v=ZcDLzppD4Jc</a:t>
            </a:r>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Can pair comments about negative feelings with positive coping statements e.g. I can see you are getting really upset that ………… but you keep on trying and hopefully you will succeed</a:t>
            </a:r>
          </a:p>
          <a:p>
            <a:r>
              <a:rPr lang="en-GB" sz="1200" kern="1200" dirty="0">
                <a:solidFill>
                  <a:schemeClr val="tx1"/>
                </a:solidFill>
                <a:effectLst/>
                <a:latin typeface="+mn-lt"/>
                <a:ea typeface="+mn-ea"/>
                <a:cs typeface="+mn-cs"/>
              </a:rPr>
              <a:t>Avoid asking why questions – a child will not know why or have the words to describe the reason</a:t>
            </a:r>
          </a:p>
          <a:p>
            <a:endParaRPr lang="en-GB" dirty="0"/>
          </a:p>
        </p:txBody>
      </p:sp>
      <p:sp>
        <p:nvSpPr>
          <p:cNvPr id="4" name="Slide Number Placeholder 3"/>
          <p:cNvSpPr>
            <a:spLocks noGrp="1"/>
          </p:cNvSpPr>
          <p:nvPr>
            <p:ph type="sldNum" sz="quarter" idx="10"/>
          </p:nvPr>
        </p:nvSpPr>
        <p:spPr/>
        <p:txBody>
          <a:bodyPr/>
          <a:lstStyle/>
          <a:p>
            <a:fld id="{DAF04FB5-090C-41F5-A377-DDD74CAF17A0}" type="slidenum">
              <a:rPr lang="en-GB" smtClean="0"/>
              <a:t>12</a:t>
            </a:fld>
            <a:endParaRPr lang="en-GB"/>
          </a:p>
        </p:txBody>
      </p:sp>
    </p:spTree>
    <p:extLst>
      <p:ext uri="{BB962C8B-B14F-4D97-AF65-F5344CB8AC3E}">
        <p14:creationId xmlns:p14="http://schemas.microsoft.com/office/powerpoint/2010/main" val="33516311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JM</a:t>
            </a:r>
          </a:p>
          <a:p>
            <a:r>
              <a:rPr lang="en-GB" sz="1200" kern="1200" dirty="0">
                <a:solidFill>
                  <a:schemeClr val="tx1"/>
                </a:solidFill>
                <a:effectLst/>
                <a:latin typeface="+mn-lt"/>
                <a:ea typeface="+mn-ea"/>
                <a:cs typeface="+mn-cs"/>
              </a:rPr>
              <a:t>Core idea is that self-regulation is ultimately achieved through self-talk</a:t>
            </a:r>
          </a:p>
          <a:p>
            <a:r>
              <a:rPr lang="en-GB" sz="1200" kern="1200" dirty="0">
                <a:solidFill>
                  <a:schemeClr val="tx1"/>
                </a:solidFill>
                <a:effectLst/>
                <a:latin typeface="+mn-lt"/>
                <a:ea typeface="+mn-ea"/>
                <a:cs typeface="+mn-cs"/>
              </a:rPr>
              <a:t>Scripts are best developed with a learner in positive circumstances not when they are distressed or dysregulated. NB. At these times they won’t be able to reason or access their cognitive brain. Initially however the adult may need to support the learner through </a:t>
            </a:r>
            <a:r>
              <a:rPr lang="en-GB" sz="1200" kern="1200">
                <a:solidFill>
                  <a:schemeClr val="tx1"/>
                </a:solidFill>
                <a:effectLst/>
                <a:latin typeface="+mn-lt"/>
                <a:ea typeface="+mn-ea"/>
                <a:cs typeface="+mn-cs"/>
              </a:rPr>
              <a:t>the script.</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Scripts should be age appropriate, using suitable language, and sensitive to the individual child. </a:t>
            </a:r>
          </a:p>
          <a:p>
            <a:r>
              <a:rPr lang="en-GB" sz="1200" kern="1200" dirty="0">
                <a:solidFill>
                  <a:schemeClr val="tx1"/>
                </a:solidFill>
                <a:effectLst/>
                <a:latin typeface="+mn-lt"/>
                <a:ea typeface="+mn-ea"/>
                <a:cs typeface="+mn-cs"/>
              </a:rPr>
              <a:t>They create mental routines scaffolded initially by the adult and later practiced by the learners. In this why the learner moves from co-regulation to self-regulation. Also with practice they can move from saying the script out loud to internalised self-talk. </a:t>
            </a:r>
          </a:p>
          <a:p>
            <a:r>
              <a:rPr lang="en-GB" sz="1200" kern="1200" dirty="0">
                <a:solidFill>
                  <a:schemeClr val="tx1"/>
                </a:solidFill>
                <a:effectLst/>
                <a:latin typeface="+mn-lt"/>
                <a:ea typeface="+mn-ea"/>
                <a:cs typeface="+mn-cs"/>
              </a:rPr>
              <a:t>Using scripts is a way of giving students the words to describe the problem they are facing and how to resolve it.  </a:t>
            </a:r>
          </a:p>
          <a:p>
            <a:r>
              <a:rPr lang="en-GB" sz="1200" kern="1200" dirty="0">
                <a:solidFill>
                  <a:schemeClr val="tx1"/>
                </a:solidFill>
                <a:effectLst/>
                <a:latin typeface="+mn-lt"/>
                <a:ea typeface="+mn-ea"/>
                <a:cs typeface="+mn-cs"/>
              </a:rPr>
              <a:t>Adults use scripts all the time in their own self-talk. </a:t>
            </a:r>
          </a:p>
        </p:txBody>
      </p:sp>
      <p:sp>
        <p:nvSpPr>
          <p:cNvPr id="4" name="Footer Placeholder 3"/>
          <p:cNvSpPr>
            <a:spLocks noGrp="1"/>
          </p:cNvSpPr>
          <p:nvPr>
            <p:ph type="ftr" sz="quarter" idx="10"/>
          </p:nvPr>
        </p:nvSpPr>
        <p:spPr/>
        <p:txBody>
          <a:bodyPr/>
          <a:lstStyle/>
          <a:p>
            <a:r>
              <a:rPr lang="en-GB"/>
              <a:t>Compassionate and Connected Community</a:t>
            </a:r>
          </a:p>
        </p:txBody>
      </p:sp>
      <p:sp>
        <p:nvSpPr>
          <p:cNvPr id="5" name="Slide Number Placeholder 4"/>
          <p:cNvSpPr>
            <a:spLocks noGrp="1"/>
          </p:cNvSpPr>
          <p:nvPr>
            <p:ph type="sldNum" sz="quarter" idx="11"/>
          </p:nvPr>
        </p:nvSpPr>
        <p:spPr/>
        <p:txBody>
          <a:bodyPr/>
          <a:lstStyle/>
          <a:p>
            <a:fld id="{1238C683-9137-4122-84BD-5AA5692D6AF0}" type="slidenum">
              <a:rPr lang="en-GB" smtClean="0"/>
              <a:t>13</a:t>
            </a:fld>
            <a:endParaRPr lang="en-GB"/>
          </a:p>
        </p:txBody>
      </p:sp>
    </p:spTree>
    <p:extLst>
      <p:ext uri="{BB962C8B-B14F-4D97-AF65-F5344CB8AC3E}">
        <p14:creationId xmlns:p14="http://schemas.microsoft.com/office/powerpoint/2010/main" val="3797775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JM</a:t>
            </a:r>
          </a:p>
          <a:p>
            <a:r>
              <a:rPr lang="en-GB" sz="1200" kern="1200" dirty="0">
                <a:solidFill>
                  <a:schemeClr val="tx1"/>
                </a:solidFill>
                <a:effectLst/>
                <a:latin typeface="+mn-lt"/>
                <a:ea typeface="+mn-ea"/>
                <a:cs typeface="+mn-cs"/>
              </a:rPr>
              <a:t>Name the feeling and validate the feeling </a:t>
            </a:r>
          </a:p>
          <a:p>
            <a:r>
              <a:rPr lang="en-GB" sz="1200" kern="1200" dirty="0">
                <a:solidFill>
                  <a:schemeClr val="tx1"/>
                </a:solidFill>
                <a:effectLst/>
                <a:latin typeface="+mn-lt"/>
                <a:ea typeface="+mn-ea"/>
                <a:cs typeface="+mn-cs"/>
              </a:rPr>
              <a:t>Can pair comments about negative feelings with positive coping statements e.g. I can see you are getting really upset that ………… but you keep on trying and hopefully you will succeed</a:t>
            </a:r>
          </a:p>
          <a:p>
            <a:r>
              <a:rPr lang="en-GB" sz="1200" kern="1200" dirty="0">
                <a:solidFill>
                  <a:schemeClr val="tx1"/>
                </a:solidFill>
                <a:effectLst/>
                <a:latin typeface="+mn-lt"/>
                <a:ea typeface="+mn-ea"/>
                <a:cs typeface="+mn-cs"/>
              </a:rPr>
              <a:t>Avoid asking why questions – a child will not know why or have the words to describe the reason</a:t>
            </a:r>
          </a:p>
          <a:p>
            <a:endParaRPr lang="en-GB" dirty="0"/>
          </a:p>
        </p:txBody>
      </p:sp>
      <p:sp>
        <p:nvSpPr>
          <p:cNvPr id="4" name="Slide Number Placeholder 3"/>
          <p:cNvSpPr>
            <a:spLocks noGrp="1"/>
          </p:cNvSpPr>
          <p:nvPr>
            <p:ph type="sldNum" sz="quarter" idx="10"/>
          </p:nvPr>
        </p:nvSpPr>
        <p:spPr/>
        <p:txBody>
          <a:bodyPr/>
          <a:lstStyle/>
          <a:p>
            <a:fld id="{DAF04FB5-090C-41F5-A377-DDD74CAF17A0}" type="slidenum">
              <a:rPr lang="en-GB" smtClean="0"/>
              <a:t>14</a:t>
            </a:fld>
            <a:endParaRPr lang="en-GB"/>
          </a:p>
        </p:txBody>
      </p:sp>
    </p:spTree>
    <p:extLst>
      <p:ext uri="{BB962C8B-B14F-4D97-AF65-F5344CB8AC3E}">
        <p14:creationId xmlns:p14="http://schemas.microsoft.com/office/powerpoint/2010/main" val="20482134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JM</a:t>
            </a:r>
          </a:p>
          <a:p>
            <a:r>
              <a:rPr lang="en-GB" dirty="0"/>
              <a:t>Nurture teacher at </a:t>
            </a:r>
            <a:r>
              <a:rPr lang="en-GB" dirty="0" err="1"/>
              <a:t>Blackland</a:t>
            </a:r>
            <a:r>
              <a:rPr lang="en-GB" baseline="0" dirty="0" err="1"/>
              <a:t>s</a:t>
            </a:r>
            <a:r>
              <a:rPr lang="en-GB" baseline="0" dirty="0"/>
              <a:t> Primary, North Ayrshire describing the CALM boxes 3 minutes 35 secs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err="1"/>
              <a:t>BLPT1</a:t>
            </a:r>
            <a:endParaRPr lang="en-GB" dirty="0"/>
          </a:p>
          <a:p>
            <a:endParaRPr lang="en-GB" dirty="0"/>
          </a:p>
        </p:txBody>
      </p:sp>
      <p:sp>
        <p:nvSpPr>
          <p:cNvPr id="4" name="Footer Placeholder 3"/>
          <p:cNvSpPr>
            <a:spLocks noGrp="1"/>
          </p:cNvSpPr>
          <p:nvPr>
            <p:ph type="ftr" sz="quarter" idx="10"/>
          </p:nvPr>
        </p:nvSpPr>
        <p:spPr/>
        <p:txBody>
          <a:bodyPr/>
          <a:lstStyle/>
          <a:p>
            <a:r>
              <a:rPr lang="en-GB"/>
              <a:t>Compassionate and Connected Community</a:t>
            </a:r>
          </a:p>
        </p:txBody>
      </p:sp>
      <p:sp>
        <p:nvSpPr>
          <p:cNvPr id="5" name="Slide Number Placeholder 4"/>
          <p:cNvSpPr>
            <a:spLocks noGrp="1"/>
          </p:cNvSpPr>
          <p:nvPr>
            <p:ph type="sldNum" sz="quarter" idx="11"/>
          </p:nvPr>
        </p:nvSpPr>
        <p:spPr/>
        <p:txBody>
          <a:bodyPr/>
          <a:lstStyle/>
          <a:p>
            <a:fld id="{1238C683-9137-4122-84BD-5AA5692D6AF0}" type="slidenum">
              <a:rPr lang="en-GB" smtClean="0"/>
              <a:t>15</a:t>
            </a:fld>
            <a:endParaRPr lang="en-GB"/>
          </a:p>
        </p:txBody>
      </p:sp>
    </p:spTree>
    <p:extLst>
      <p:ext uri="{BB962C8B-B14F-4D97-AF65-F5344CB8AC3E}">
        <p14:creationId xmlns:p14="http://schemas.microsoft.com/office/powerpoint/2010/main" val="19488152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l">
              <a:lnSpc>
                <a:spcPct val="115000"/>
              </a:lnSpc>
              <a:buFont typeface="Symbol" panose="05050102010706020507" pitchFamily="18" charset="2"/>
              <a:buChar char=""/>
            </a:pPr>
            <a:r>
              <a:rPr lang="en-GB" sz="180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The </a:t>
            </a:r>
            <a:r>
              <a:rPr lang="en-GB" sz="1800" b="1" u="sng" dirty="0">
                <a:solidFill>
                  <a:srgbClr val="0000FF"/>
                </a:solidFill>
                <a:effectLst/>
                <a:latin typeface="Segoe UI" panose="020B0502040204020203" pitchFamily="34" charset="0"/>
                <a:ea typeface="Times New Roman" panose="02020603050405020304" pitchFamily="18" charset="0"/>
                <a:cs typeface="Times New Roman" panose="02020603050405020304" pitchFamily="18" charset="0"/>
                <a:hlinkClick r:id="rId3"/>
              </a:rPr>
              <a:t>attachment bond</a:t>
            </a:r>
            <a:r>
              <a:rPr lang="en-GB" sz="180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between a child and their primary care giver influences brain development and contributes to a person’s ability to regulate their emotions which may impact on their capacity to build and maintain relationships.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lnSpc>
                <a:spcPct val="115000"/>
              </a:lnSpc>
              <a:buFont typeface="Symbol" panose="05050102010706020507" pitchFamily="18" charset="2"/>
              <a:buChar char=""/>
            </a:pPr>
            <a:r>
              <a:rPr lang="en-GB" sz="1800" b="1" u="sng"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hlinkClick r:id="rId4"/>
              </a:rPr>
              <a:t>E</a:t>
            </a:r>
            <a:r>
              <a:rPr lang="en-GB" sz="1800" b="1" u="sng" dirty="0">
                <a:solidFill>
                  <a:srgbClr val="0000FF"/>
                </a:solidFill>
                <a:effectLst/>
                <a:latin typeface="Segoe UI" panose="020B0502040204020203" pitchFamily="34" charset="0"/>
                <a:ea typeface="Times New Roman" panose="02020603050405020304" pitchFamily="18" charset="0"/>
                <a:cs typeface="Times New Roman" panose="02020603050405020304" pitchFamily="18" charset="0"/>
                <a:hlinkClick r:id="rId4"/>
              </a:rPr>
              <a:t>xposure to adversity</a:t>
            </a:r>
            <a:r>
              <a:rPr lang="en-GB" sz="180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and trauma in childhood also plays a role in brain development, coping skills, and resilience.</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85750" indent="-285750" algn="l">
              <a:lnSpc>
                <a:spcPct val="115000"/>
              </a:lnSpc>
              <a:buFont typeface="Arial" panose="020B0604020202020204" pitchFamily="34" charset="0"/>
              <a:buChar char="•"/>
            </a:pPr>
            <a:r>
              <a:rPr lang="en-GB" sz="180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Both of these factors relate to our </a:t>
            </a:r>
            <a:r>
              <a:rPr lang="en-GB" sz="1800" b="1" u="sng" dirty="0">
                <a:solidFill>
                  <a:srgbClr val="0000FF"/>
                </a:solidFill>
                <a:effectLst/>
                <a:latin typeface="Segoe UI" panose="020B0502040204020203" pitchFamily="34" charset="0"/>
                <a:ea typeface="Times New Roman" panose="02020603050405020304" pitchFamily="18" charset="0"/>
                <a:cs typeface="Times New Roman" panose="02020603050405020304" pitchFamily="18" charset="0"/>
                <a:hlinkClick r:id="rId5"/>
              </a:rPr>
              <a:t>Window of Tolerance</a:t>
            </a:r>
            <a:r>
              <a:rPr lang="en-GB" sz="180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and our capacity to cope with the demands of everyday life.</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1238C683-9137-4122-84BD-5AA5692D6AF0}" type="slidenum">
              <a:rPr lang="en-GB" smtClean="0"/>
              <a:t>17</a:t>
            </a:fld>
            <a:endParaRPr lang="en-GB"/>
          </a:p>
        </p:txBody>
      </p:sp>
    </p:spTree>
    <p:extLst>
      <p:ext uri="{BB962C8B-B14F-4D97-AF65-F5344CB8AC3E}">
        <p14:creationId xmlns:p14="http://schemas.microsoft.com/office/powerpoint/2010/main" val="40378121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38C683-9137-4122-84BD-5AA5692D6AF0}" type="slidenum">
              <a:rPr lang="en-GB" smtClean="0"/>
              <a:t>21</a:t>
            </a:fld>
            <a:endParaRPr lang="en-GB"/>
          </a:p>
        </p:txBody>
      </p:sp>
    </p:spTree>
    <p:extLst>
      <p:ext uri="{BB962C8B-B14F-4D97-AF65-F5344CB8AC3E}">
        <p14:creationId xmlns:p14="http://schemas.microsoft.com/office/powerpoint/2010/main" val="27274586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A76ED88B-7843-4D9C-A2B3-26FDE060B586}" type="slidenum">
              <a:rPr lang="en-GB" altLang="en-US" sz="1200" smtClean="0"/>
              <a:pPr eaLnBrk="1" hangingPunct="1"/>
              <a:t>22</a:t>
            </a:fld>
            <a:endParaRPr lang="en-GB" altLang="en-US" sz="120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a:ea typeface="ＭＳ Ｐゴシック"/>
                <a:cs typeface="Arial"/>
              </a:rPr>
              <a:t>Facilitation notes:</a:t>
            </a:r>
          </a:p>
          <a:p>
            <a:r>
              <a:rPr lang="en-US" altLang="en-US" dirty="0">
                <a:latin typeface="Arial"/>
                <a:ea typeface="ＭＳ Ｐゴシック"/>
                <a:cs typeface="Arial"/>
              </a:rPr>
              <a:t>You can do this in groups...</a:t>
            </a:r>
          </a:p>
          <a:p>
            <a:r>
              <a:rPr lang="en-US" altLang="en-US" dirty="0">
                <a:latin typeface="Arial"/>
                <a:ea typeface="ＭＳ Ｐゴシック"/>
                <a:cs typeface="Arial"/>
              </a:rPr>
              <a:t>Encourage educators to take this forward in an enquiry</a:t>
            </a:r>
            <a:endParaRPr lang="en-US" dirty="0"/>
          </a:p>
          <a:p>
            <a:r>
              <a:rPr lang="en-US" altLang="en-US" dirty="0">
                <a:latin typeface="Arial"/>
                <a:ea typeface="ＭＳ Ｐゴシック"/>
                <a:cs typeface="Arial"/>
              </a:rPr>
              <a:t>Consider impact of the actions / learning</a:t>
            </a:r>
            <a:endParaRPr lang="en-US" altLang="en-US" dirty="0">
              <a:latin typeface="Arial" charset="0"/>
              <a:ea typeface="ＭＳ Ｐゴシック" pitchFamily="34" charset="-128"/>
              <a:cs typeface="Arial"/>
            </a:endParaRPr>
          </a:p>
          <a:p>
            <a:endParaRPr lang="en-US" altLang="en-US" dirty="0">
              <a:latin typeface="Arial" charset="0"/>
              <a:ea typeface="ＭＳ Ｐゴシック" pitchFamily="34" charset="-128"/>
              <a:cs typeface="Arial"/>
            </a:endParaRPr>
          </a:p>
        </p:txBody>
      </p:sp>
    </p:spTree>
    <p:extLst>
      <p:ext uri="{BB962C8B-B14F-4D97-AF65-F5344CB8AC3E}">
        <p14:creationId xmlns:p14="http://schemas.microsoft.com/office/powerpoint/2010/main" val="28858679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A76ED88B-7843-4D9C-A2B3-26FDE060B586}" type="slidenum">
              <a:rPr kumimoji="0" lang="en-GB" altLang="en-US"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GB" altLang="en-US"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charset="0"/>
              <a:ea typeface="ＭＳ Ｐゴシック" pitchFamily="34" charset="-128"/>
              <a:cs typeface="Arial"/>
            </a:endParaRPr>
          </a:p>
        </p:txBody>
      </p:sp>
    </p:spTree>
    <p:extLst>
      <p:ext uri="{BB962C8B-B14F-4D97-AF65-F5344CB8AC3E}">
        <p14:creationId xmlns:p14="http://schemas.microsoft.com/office/powerpoint/2010/main" val="37529801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38C683-9137-4122-84BD-5AA5692D6AF0}" type="slidenum">
              <a:rPr lang="en-GB" smtClean="0"/>
              <a:t>24</a:t>
            </a:fld>
            <a:endParaRPr lang="en-GB"/>
          </a:p>
        </p:txBody>
      </p:sp>
    </p:spTree>
    <p:extLst>
      <p:ext uri="{BB962C8B-B14F-4D97-AF65-F5344CB8AC3E}">
        <p14:creationId xmlns:p14="http://schemas.microsoft.com/office/powerpoint/2010/main" val="2436637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All of the professional learning in the Framework fits into one of these four themes. The four themes are interconnected and interdependent.</a:t>
            </a:r>
            <a:r>
              <a:rPr lang="en-US" sz="1800" b="0" i="0" dirty="0">
                <a:solidFill>
                  <a:srgbClr val="000000"/>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fontAlgn="base">
              <a:buFont typeface="Arial" panose="020B0604020202020204" pitchFamily="34" charset="0"/>
              <a:buChar char="•"/>
            </a:pPr>
            <a:r>
              <a:rPr lang="en-GB" sz="1800" b="0" i="0" u="none" strike="noStrike" dirty="0">
                <a:solidFill>
                  <a:srgbClr val="000000"/>
                </a:solidFill>
                <a:effectLst/>
                <a:latin typeface="Calibri"/>
                <a:ea typeface="Calibri"/>
                <a:cs typeface="Calibri"/>
              </a:rPr>
              <a:t>This activity forms part of the professional learning in the </a:t>
            </a:r>
            <a:r>
              <a:rPr lang="en-GB" sz="1800" dirty="0">
                <a:solidFill>
                  <a:srgbClr val="000000"/>
                </a:solidFill>
                <a:latin typeface="Calibri"/>
                <a:ea typeface="Calibri"/>
                <a:cs typeface="Calibri"/>
              </a:rPr>
              <a:t>Relationship</a:t>
            </a:r>
            <a:r>
              <a:rPr lang="en-GB" sz="1800" b="0" i="0" u="none" strike="noStrike" dirty="0">
                <a:solidFill>
                  <a:srgbClr val="000000"/>
                </a:solidFill>
                <a:effectLst/>
                <a:latin typeface="Calibri"/>
                <a:ea typeface="Calibri"/>
                <a:cs typeface="Calibri"/>
              </a:rPr>
              <a:t> theme.</a:t>
            </a:r>
            <a:endParaRPr lang="en-GB" sz="1800" b="0" i="0" dirty="0">
              <a:solidFill>
                <a:srgbClr val="444444"/>
              </a:solidFill>
              <a:effectLst/>
              <a:latin typeface="Calibri"/>
              <a:ea typeface="Calibri"/>
              <a:cs typeface="Calibri"/>
            </a:endParaRPr>
          </a:p>
        </p:txBody>
      </p:sp>
      <p:sp>
        <p:nvSpPr>
          <p:cNvPr id="4" name="Slide Number Placeholder 3"/>
          <p:cNvSpPr>
            <a:spLocks noGrp="1"/>
          </p:cNvSpPr>
          <p:nvPr>
            <p:ph type="sldNum" sz="quarter" idx="10"/>
          </p:nvPr>
        </p:nvSpPr>
        <p:spPr/>
        <p:txBody>
          <a:bodyPr/>
          <a:lstStyle/>
          <a:p>
            <a:fld id="{1238C683-9137-4122-84BD-5AA5692D6AF0}" type="slidenum">
              <a:rPr lang="en-GB" smtClean="0"/>
              <a:t>2</a:t>
            </a:fld>
            <a:endParaRPr lang="en-GB"/>
          </a:p>
        </p:txBody>
      </p:sp>
    </p:spTree>
    <p:extLst>
      <p:ext uri="{BB962C8B-B14F-4D97-AF65-F5344CB8AC3E}">
        <p14:creationId xmlns:p14="http://schemas.microsoft.com/office/powerpoint/2010/main" val="1783031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A76ED88B-7843-4D9C-A2B3-26FDE060B586}" type="slidenum">
              <a:rPr lang="en-GB" altLang="en-US" sz="1200" smtClean="0"/>
              <a:pPr eaLnBrk="1" hangingPunct="1"/>
              <a:t>3</a:t>
            </a:fld>
            <a:endParaRPr lang="en-GB" altLang="en-US" sz="120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800" b="0" i="0" u="none" strike="noStrike" dirty="0">
                <a:solidFill>
                  <a:srgbClr val="000000"/>
                </a:solidFill>
                <a:effectLst/>
                <a:latin typeface="Calibri" panose="020F0502020204030204" pitchFamily="34" charset="0"/>
              </a:rPr>
              <a:t>Option to skip slide as these are instructions for facilitators only. No need to read to audience.</a:t>
            </a:r>
            <a:endParaRPr lang="en-US" altLang="en-US" dirty="0">
              <a:latin typeface="Arial" charset="0"/>
              <a:ea typeface="ＭＳ Ｐゴシック" pitchFamily="34" charset="-128"/>
            </a:endParaRPr>
          </a:p>
          <a:p>
            <a:endParaRPr lang="en-US" altLang="en-US" dirty="0">
              <a:latin typeface="Arial" charset="0"/>
              <a:ea typeface="ＭＳ Ｐゴシック" pitchFamily="34" charset="-128"/>
            </a:endParaRPr>
          </a:p>
          <a:p>
            <a:endParaRPr lang="en-US" altLang="en-US" dirty="0">
              <a:latin typeface="Arial" charset="0"/>
              <a:ea typeface="ＭＳ Ｐゴシック" pitchFamily="34" charset="-128"/>
            </a:endParaRPr>
          </a:p>
          <a:p>
            <a:endParaRPr lang="en-US" altLang="en-US" dirty="0">
              <a:latin typeface="Arial" charset="0"/>
              <a:ea typeface="ＭＳ Ｐゴシック" pitchFamily="34" charset="-128"/>
            </a:endParaRPr>
          </a:p>
        </p:txBody>
      </p:sp>
    </p:spTree>
    <p:extLst>
      <p:ext uri="{BB962C8B-B14F-4D97-AF65-F5344CB8AC3E}">
        <p14:creationId xmlns:p14="http://schemas.microsoft.com/office/powerpoint/2010/main" val="2335054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This professional learning forms part of the national model for professional learning and is designed to help you gain more knowledge and have a deeper understanding of inclusion, wellbeing and equalities</a:t>
            </a:r>
            <a:r>
              <a:rPr lang="en-US" sz="1800" b="0" i="0" u="none" strike="noStrike" dirty="0">
                <a:solidFill>
                  <a:srgbClr val="000000"/>
                </a:solidFill>
                <a:effectLst/>
                <a:latin typeface="Calibri" panose="020F0502020204030204" pitchFamily="34" charset="0"/>
              </a:rPr>
              <a:t>​</a:t>
            </a:r>
            <a:r>
              <a:rPr lang="en-US" sz="1800" b="0" i="0" dirty="0">
                <a:solidFill>
                  <a:srgbClr val="000000"/>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marL="285750" indent="-285750"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On completion of this professional learning, you will be asked to consider what your next steps will be</a:t>
            </a:r>
            <a:r>
              <a:rPr lang="en-US" sz="1800" b="0" i="0" u="none" strike="noStrike" dirty="0">
                <a:solidFill>
                  <a:srgbClr val="000000"/>
                </a:solidFill>
                <a:effectLst/>
                <a:latin typeface="Calibri" panose="020F0502020204030204" pitchFamily="34" charset="0"/>
              </a:rPr>
              <a:t>​</a:t>
            </a:r>
            <a:r>
              <a:rPr lang="en-US" sz="1800" b="0" i="0" dirty="0">
                <a:solidFill>
                  <a:srgbClr val="000000"/>
                </a:solidFill>
                <a:effectLst/>
                <a:latin typeface="Calibri" panose="020F0502020204030204" pitchFamily="34" charset="0"/>
              </a:rPr>
              <a:t>​. </a:t>
            </a:r>
            <a:endParaRPr lang="en-US" sz="1800" b="0" i="0" dirty="0">
              <a:solidFill>
                <a:srgbClr val="444444"/>
              </a:solidFill>
              <a:effectLst/>
              <a:latin typeface="Arial" panose="020B0604020202020204" pitchFamily="34" charset="0"/>
            </a:endParaRPr>
          </a:p>
          <a:p>
            <a:pPr marL="285750" indent="-285750" fontAlgn="base">
              <a:buFont typeface="Arial" panose="020B0604020202020204" pitchFamily="34" charset="0"/>
              <a:buChar char="•"/>
            </a:pPr>
            <a:r>
              <a:rPr lang="en-GB" sz="1800" b="0" i="0" u="none" strike="noStrike" dirty="0">
                <a:solidFill>
                  <a:srgbClr val="000000"/>
                </a:solidFill>
                <a:effectLst/>
                <a:latin typeface="Calibri"/>
                <a:cs typeface="Calibri"/>
              </a:rPr>
              <a:t>Please take some time to consider the reflection questions at the </a:t>
            </a:r>
            <a:r>
              <a:rPr lang="en-GB" sz="1800" dirty="0">
                <a:solidFill>
                  <a:srgbClr val="000000"/>
                </a:solidFill>
                <a:latin typeface="Calibri"/>
                <a:cs typeface="Calibri"/>
              </a:rPr>
              <a:t>end</a:t>
            </a:r>
            <a:endParaRPr lang="en-GB" sz="1800" b="0" i="0" dirty="0">
              <a:solidFill>
                <a:srgbClr val="000000"/>
              </a:solidFill>
              <a:effectLst/>
              <a:latin typeface="Calibri"/>
              <a:cs typeface="Calibri"/>
            </a:endParaRPr>
          </a:p>
          <a:p>
            <a:endParaRPr lang="en-GB" dirty="0">
              <a:ea typeface="Calibri"/>
              <a:cs typeface="Calibri"/>
            </a:endParaRPr>
          </a:p>
        </p:txBody>
      </p:sp>
      <p:sp>
        <p:nvSpPr>
          <p:cNvPr id="4" name="Slide Number Placeholder 3"/>
          <p:cNvSpPr>
            <a:spLocks noGrp="1"/>
          </p:cNvSpPr>
          <p:nvPr>
            <p:ph type="sldNum" sz="quarter" idx="5"/>
          </p:nvPr>
        </p:nvSpPr>
        <p:spPr/>
        <p:txBody>
          <a:bodyPr/>
          <a:lstStyle/>
          <a:p>
            <a:fld id="{1238C683-9137-4122-84BD-5AA5692D6AF0}" type="slidenum">
              <a:rPr lang="en-GB" smtClean="0"/>
              <a:t>4</a:t>
            </a:fld>
            <a:endParaRPr lang="en-GB"/>
          </a:p>
        </p:txBody>
      </p:sp>
    </p:spTree>
    <p:extLst>
      <p:ext uri="{BB962C8B-B14F-4D97-AF65-F5344CB8AC3E}">
        <p14:creationId xmlns:p14="http://schemas.microsoft.com/office/powerpoint/2010/main" val="439743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A76ED88B-7843-4D9C-A2B3-26FDE060B586}" type="slidenum">
              <a:rPr lang="en-GB" altLang="en-US" sz="1200" smtClean="0"/>
              <a:pPr eaLnBrk="1" hangingPunct="1"/>
              <a:t>5</a:t>
            </a:fld>
            <a:endParaRPr lang="en-GB" altLang="en-US" sz="120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Link activity to national model </a:t>
            </a:r>
          </a:p>
          <a:p>
            <a:endParaRPr lang="en-US" altLang="en-US" dirty="0">
              <a:latin typeface="Arial" charset="0"/>
              <a:ea typeface="ＭＳ Ｐゴシック" pitchFamily="34" charset="-128"/>
            </a:endParaRPr>
          </a:p>
        </p:txBody>
      </p:sp>
    </p:spTree>
    <p:extLst>
      <p:ext uri="{BB962C8B-B14F-4D97-AF65-F5344CB8AC3E}">
        <p14:creationId xmlns:p14="http://schemas.microsoft.com/office/powerpoint/2010/main" val="2049599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buFont typeface="Symbol" panose="05050102010706020507" pitchFamily="18" charset="2"/>
              <a:buChar char=""/>
            </a:pPr>
            <a:r>
              <a:rPr lang="en-GB" sz="1800" b="1" dirty="0">
                <a:effectLst/>
                <a:latin typeface="Segoe UI" panose="020B0502040204020203" pitchFamily="34" charset="0"/>
                <a:ea typeface="Times New Roman" panose="02020603050405020304" pitchFamily="18" charset="0"/>
                <a:cs typeface="Times New Roman" panose="02020603050405020304" pitchFamily="18" charset="0"/>
              </a:rPr>
              <a:t>Regulation  </a:t>
            </a:r>
            <a:r>
              <a:rPr lang="en-GB" sz="1800" dirty="0">
                <a:effectLst/>
                <a:latin typeface="Segoe UI" panose="020B0502040204020203" pitchFamily="34" charset="0"/>
                <a:ea typeface="Times New Roman" panose="02020603050405020304" pitchFamily="18" charset="0"/>
                <a:cs typeface="Times New Roman" panose="02020603050405020304" pitchFamily="18" charset="0"/>
              </a:rPr>
              <a:t>is essentially the ability to stay calm.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GB" sz="1800" dirty="0">
                <a:effectLst/>
                <a:latin typeface="Segoe UI" panose="020B0502040204020203" pitchFamily="34" charset="0"/>
                <a:ea typeface="Times New Roman" panose="02020603050405020304" pitchFamily="18" charset="0"/>
                <a:cs typeface="Times New Roman" panose="02020603050405020304" pitchFamily="18" charset="0"/>
              </a:rPr>
              <a:t>When we are regulated we can think, focus and learn.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GB" sz="1800" b="1" dirty="0">
                <a:effectLst/>
                <a:latin typeface="Segoe UI" panose="020B0502040204020203" pitchFamily="34" charset="0"/>
                <a:ea typeface="Times New Roman" panose="02020603050405020304" pitchFamily="18" charset="0"/>
                <a:cs typeface="Times New Roman" panose="02020603050405020304" pitchFamily="18" charset="0"/>
              </a:rPr>
              <a:t>Dysregulation</a:t>
            </a:r>
            <a:r>
              <a:rPr lang="en-GB" sz="1800" dirty="0">
                <a:effectLst/>
                <a:latin typeface="Segoe UI" panose="020B0502040204020203" pitchFamily="34" charset="0"/>
                <a:ea typeface="Times New Roman" panose="02020603050405020304" pitchFamily="18" charset="0"/>
                <a:cs typeface="Times New Roman" panose="02020603050405020304" pitchFamily="18" charset="0"/>
              </a:rPr>
              <a:t> is when we can’t find calm. It happens when we are pushed beyond our ability to cope with stressors.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GB" sz="1800" b="1" dirty="0">
                <a:effectLst/>
                <a:latin typeface="Segoe UI" panose="020B0502040204020203" pitchFamily="34" charset="0"/>
                <a:ea typeface="Times New Roman" panose="02020603050405020304" pitchFamily="18" charset="0"/>
                <a:cs typeface="Times New Roman" panose="02020603050405020304" pitchFamily="18" charset="0"/>
              </a:rPr>
              <a:t>Self regulation </a:t>
            </a:r>
            <a:r>
              <a:rPr lang="en-GB" sz="1800" dirty="0">
                <a:effectLst/>
                <a:latin typeface="Segoe UI" panose="020B0502040204020203" pitchFamily="34" charset="0"/>
                <a:ea typeface="Times New Roman" panose="02020603050405020304" pitchFamily="18" charset="0"/>
                <a:cs typeface="Times New Roman" panose="02020603050405020304" pitchFamily="18" charset="0"/>
              </a:rPr>
              <a:t>refers to the learner’s ability to monitor and control their thoughts, feelings and behaviours. And if we start to lose our calm then it’s the ability to use personal strategies to return to a calm state.</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GB" sz="1800" dirty="0">
                <a:effectLst/>
                <a:latin typeface="Segoe UI" panose="020B0502040204020203" pitchFamily="34" charset="0"/>
                <a:ea typeface="Times New Roman" panose="02020603050405020304" pitchFamily="18" charset="0"/>
                <a:cs typeface="Times New Roman" panose="02020603050405020304" pitchFamily="18" charset="0"/>
              </a:rPr>
              <a:t>In the context of an education this means being able to regulate our own behaviour, so that we can deliberately act in a way that is consistent the learning communities expectations.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GB" sz="1800" dirty="0">
                <a:effectLst/>
                <a:latin typeface="Segoe UI" panose="020B0502040204020203" pitchFamily="34" charset="0"/>
                <a:ea typeface="Times New Roman" panose="02020603050405020304" pitchFamily="18" charset="0"/>
                <a:cs typeface="Times New Roman" panose="02020603050405020304" pitchFamily="18" charset="0"/>
              </a:rPr>
              <a:t>Self-regulation is not simply self-control. Self-control is about inhibiting strong impulses whereas self-regulation is about reducing the frequency and intensity of strong impulses by managing stress and improving our ability to recover. In fact, self-regulation is what makes self-control possible, or, in many cases, unnecessary (see </a:t>
            </a:r>
            <a:r>
              <a:rPr lang="en-GB" sz="1800" u="sng" dirty="0">
                <a:solidFill>
                  <a:srgbClr val="0000FF"/>
                </a:solidFill>
                <a:effectLst/>
                <a:latin typeface="Segoe UI" panose="020B0502040204020203" pitchFamily="34" charset="0"/>
                <a:ea typeface="Times New Roman" panose="02020603050405020304" pitchFamily="18" charset="0"/>
                <a:cs typeface="Times New Roman" panose="02020603050405020304" pitchFamily="18" charset="0"/>
                <a:hlinkClick r:id="rId3"/>
              </a:rPr>
              <a:t>Self-regulation vs Self-control</a:t>
            </a:r>
            <a:r>
              <a:rPr lang="en-GB" sz="1800" dirty="0">
                <a:effectLst/>
                <a:latin typeface="Segoe UI" panose="020B0502040204020203" pitchFamily="34" charset="0"/>
                <a:ea typeface="Times New Roman" panose="02020603050405020304" pitchFamily="18" charset="0"/>
                <a:cs typeface="Times New Roman" panose="02020603050405020304" pitchFamily="18" charset="0"/>
              </a:rPr>
              <a: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GB" sz="1800" dirty="0">
                <a:effectLst/>
                <a:latin typeface="Segoe UI" panose="020B0502040204020203" pitchFamily="34" charset="0"/>
                <a:ea typeface="Times New Roman" panose="02020603050405020304" pitchFamily="18" charset="0"/>
                <a:cs typeface="Times New Roman" panose="02020603050405020304" pitchFamily="18" charset="0"/>
              </a:rPr>
              <a:t>Self-regulation is vital for managing life’s normal ups-and-downs: for concentration, social relationships and learning.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GB" sz="1800" dirty="0">
                <a:effectLst/>
                <a:latin typeface="Segoe UI" panose="020B0502040204020203" pitchFamily="34" charset="0"/>
                <a:ea typeface="Times New Roman" panose="02020603050405020304" pitchFamily="18" charset="0"/>
                <a:cs typeface="Times New Roman" panose="02020603050405020304" pitchFamily="18" charset="0"/>
              </a:rPr>
              <a:t>It is a major task for some learners to regulate their feelings and behaviour consistently.</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GB" sz="1800" dirty="0">
                <a:effectLst/>
                <a:latin typeface="Segoe UI" panose="020B0502040204020203" pitchFamily="34" charset="0"/>
                <a:ea typeface="Times New Roman" panose="02020603050405020304" pitchFamily="18" charset="0"/>
                <a:cs typeface="Times New Roman" panose="02020603050405020304" pitchFamily="18" charset="0"/>
              </a:rPr>
              <a:t>Learning to self-regulate begins at birth and continues through-out our lives.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1238C683-9137-4122-84BD-5AA5692D6AF0}" type="slidenum">
              <a:rPr lang="en-GB" smtClean="0"/>
              <a:t>6</a:t>
            </a:fld>
            <a:endParaRPr lang="en-GB"/>
          </a:p>
        </p:txBody>
      </p:sp>
    </p:spTree>
    <p:extLst>
      <p:ext uri="{BB962C8B-B14F-4D97-AF65-F5344CB8AC3E}">
        <p14:creationId xmlns:p14="http://schemas.microsoft.com/office/powerpoint/2010/main" val="27112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38C683-9137-4122-84BD-5AA5692D6AF0}" type="slidenum">
              <a:rPr lang="en-GB" smtClean="0"/>
              <a:t>7</a:t>
            </a:fld>
            <a:endParaRPr lang="en-GB"/>
          </a:p>
        </p:txBody>
      </p:sp>
    </p:spTree>
    <p:extLst>
      <p:ext uri="{BB962C8B-B14F-4D97-AF65-F5344CB8AC3E}">
        <p14:creationId xmlns:p14="http://schemas.microsoft.com/office/powerpoint/2010/main" val="1174013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the film Shanker talks about 3 steps in developing self-regulation:</a:t>
            </a:r>
            <a:endParaRPr lang="en-GB" dirty="0">
              <a:cs typeface="Calibri"/>
            </a:endParaRPr>
          </a:p>
          <a:p>
            <a:pPr marL="171450" indent="-171450">
              <a:buFont typeface="Arial" panose="020B0604020202020204" pitchFamily="34" charset="0"/>
              <a:buChar char="•"/>
            </a:pPr>
            <a:r>
              <a:rPr lang="en-GB" dirty="0"/>
              <a:t>Identify</a:t>
            </a:r>
            <a:r>
              <a:rPr lang="en-GB" baseline="0" dirty="0"/>
              <a:t> and reduce stressors</a:t>
            </a:r>
            <a:endParaRPr lang="en-GB" baseline="0" dirty="0">
              <a:cs typeface="Calibri"/>
            </a:endParaRPr>
          </a:p>
          <a:p>
            <a:pPr marL="171450" indent="-171450">
              <a:buFont typeface="Arial" panose="020B0604020202020204" pitchFamily="34" charset="0"/>
              <a:buChar char="•"/>
            </a:pPr>
            <a:r>
              <a:rPr lang="en-GB" baseline="0" dirty="0"/>
              <a:t>Self awareness</a:t>
            </a:r>
            <a:endParaRPr lang="en-GB" baseline="0" dirty="0">
              <a:cs typeface="Calibri"/>
            </a:endParaRPr>
          </a:p>
          <a:p>
            <a:pPr marL="171450" indent="-171450">
              <a:buFont typeface="Arial" panose="020B0604020202020204" pitchFamily="34" charset="0"/>
              <a:buChar char="•"/>
            </a:pPr>
            <a:r>
              <a:rPr lang="en-GB" baseline="0" dirty="0"/>
              <a:t>Discover how to calm agitation – what works for me and what do I need to avoid and who can help</a:t>
            </a:r>
            <a:r>
              <a:rPr lang="en-GB" dirty="0"/>
              <a:t> </a:t>
            </a:r>
            <a:endParaRPr lang="en-GB" baseline="0" dirty="0">
              <a:cs typeface="Calibri"/>
            </a:endParaRPr>
          </a:p>
          <a:p>
            <a:r>
              <a:rPr lang="en-GB" dirty="0"/>
              <a:t>However he later expanded this out to a 5 step method when we start to consider trauma related:</a:t>
            </a:r>
          </a:p>
          <a:p>
            <a:r>
              <a:rPr lang="en-GB" dirty="0"/>
              <a:t> </a:t>
            </a:r>
            <a:endParaRPr lang="en-GB" dirty="0">
              <a:cs typeface="Calibri"/>
            </a:endParaRPr>
          </a:p>
          <a:p>
            <a:r>
              <a:rPr lang="en-GB" dirty="0"/>
              <a:t>Shanker talks of strategies for addressing trauma-related stress - Five key strategies for helping children suffering from the effects of trauma are:</a:t>
            </a:r>
            <a:endParaRPr lang="en-GB" dirty="0">
              <a:cs typeface="Calibri"/>
            </a:endParaRPr>
          </a:p>
          <a:p>
            <a:r>
              <a:rPr lang="en-GB" dirty="0"/>
              <a:t>• Providing the greatest possible feeling of   safety and security in the home • Supporting them in becoming aware of  and able to express their emotions • Encouraging them to become “Stress    Detectives,” able to identify and reduce the   things they find stressful • Helping them learn and become aware of   what it feels like to be calm •  Turning time when they are becoming    agitated into learning experiences, so they   can identify and activate what helps them   to calm down</a:t>
            </a:r>
            <a:endParaRPr lang="en-GB" dirty="0">
              <a:cs typeface="Calibri"/>
            </a:endParaRPr>
          </a:p>
        </p:txBody>
      </p:sp>
      <p:sp>
        <p:nvSpPr>
          <p:cNvPr id="4" name="Footer Placeholder 3"/>
          <p:cNvSpPr>
            <a:spLocks noGrp="1"/>
          </p:cNvSpPr>
          <p:nvPr>
            <p:ph type="ftr" sz="quarter" idx="10"/>
          </p:nvPr>
        </p:nvSpPr>
        <p:spPr/>
        <p:txBody>
          <a:bodyPr/>
          <a:lstStyle/>
          <a:p>
            <a:r>
              <a:rPr lang="en-GB"/>
              <a:t>Compassionate and Connected Community</a:t>
            </a:r>
          </a:p>
        </p:txBody>
      </p:sp>
      <p:sp>
        <p:nvSpPr>
          <p:cNvPr id="5" name="Slide Number Placeholder 4"/>
          <p:cNvSpPr>
            <a:spLocks noGrp="1"/>
          </p:cNvSpPr>
          <p:nvPr>
            <p:ph type="sldNum" sz="quarter" idx="11"/>
          </p:nvPr>
        </p:nvSpPr>
        <p:spPr/>
        <p:txBody>
          <a:bodyPr/>
          <a:lstStyle/>
          <a:p>
            <a:fld id="{1238C683-9137-4122-84BD-5AA5692D6AF0}" type="slidenum">
              <a:rPr lang="en-GB" smtClean="0"/>
              <a:t>9</a:t>
            </a:fld>
            <a:endParaRPr lang="en-GB"/>
          </a:p>
        </p:txBody>
      </p:sp>
    </p:spTree>
    <p:extLst>
      <p:ext uri="{BB962C8B-B14F-4D97-AF65-F5344CB8AC3E}">
        <p14:creationId xmlns:p14="http://schemas.microsoft.com/office/powerpoint/2010/main" val="33411214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JM</a:t>
            </a:r>
          </a:p>
          <a:p>
            <a:r>
              <a:rPr lang="en-GB" dirty="0"/>
              <a:t>https://www.youtube.com/watch?v=gYPYbnzIkXc#action=share (2.10)</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So this clip shows a framework for how you might </a:t>
            </a:r>
            <a:r>
              <a:rPr lang="en-GB" sz="1200" dirty="0"/>
              <a:t>identify stressors for individual children and what helps them to be calm and relaxed</a:t>
            </a:r>
            <a:endParaRPr lang="en-GB" sz="1200" dirty="0">
              <a:cs typeface="Calibri"/>
            </a:endParaRPr>
          </a:p>
          <a:p>
            <a:endParaRPr lang="en-GB" dirty="0"/>
          </a:p>
          <a:p>
            <a:r>
              <a:rPr lang="en-GB" dirty="0"/>
              <a:t>3 steps:</a:t>
            </a:r>
            <a:endParaRPr lang="en-GB" dirty="0">
              <a:cs typeface="Calibri"/>
            </a:endParaRPr>
          </a:p>
        </p:txBody>
      </p:sp>
      <p:sp>
        <p:nvSpPr>
          <p:cNvPr id="4" name="Footer Placeholder 3"/>
          <p:cNvSpPr>
            <a:spLocks noGrp="1"/>
          </p:cNvSpPr>
          <p:nvPr>
            <p:ph type="ftr" sz="quarter" idx="10"/>
          </p:nvPr>
        </p:nvSpPr>
        <p:spPr/>
        <p:txBody>
          <a:bodyPr/>
          <a:lstStyle/>
          <a:p>
            <a:r>
              <a:rPr lang="en-GB"/>
              <a:t>Compassionate and Connected Community</a:t>
            </a:r>
          </a:p>
        </p:txBody>
      </p:sp>
      <p:sp>
        <p:nvSpPr>
          <p:cNvPr id="5" name="Slide Number Placeholder 4"/>
          <p:cNvSpPr>
            <a:spLocks noGrp="1"/>
          </p:cNvSpPr>
          <p:nvPr>
            <p:ph type="sldNum" sz="quarter" idx="11"/>
          </p:nvPr>
        </p:nvSpPr>
        <p:spPr/>
        <p:txBody>
          <a:bodyPr/>
          <a:lstStyle/>
          <a:p>
            <a:fld id="{1238C683-9137-4122-84BD-5AA5692D6AF0}" type="slidenum">
              <a:rPr lang="en-GB" smtClean="0"/>
              <a:t>10</a:t>
            </a:fld>
            <a:endParaRPr lang="en-GB"/>
          </a:p>
        </p:txBody>
      </p:sp>
    </p:spTree>
    <p:extLst>
      <p:ext uri="{BB962C8B-B14F-4D97-AF65-F5344CB8AC3E}">
        <p14:creationId xmlns:p14="http://schemas.microsoft.com/office/powerpoint/2010/main" val="1519616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hasCustomPrompt="1"/>
          </p:nvPr>
        </p:nvSpPr>
        <p:spPr/>
        <p:txBody>
          <a:bodyPr/>
          <a:lstStyle>
            <a:lvl1pPr>
              <a:defRPr b="0" baseline="0"/>
            </a:lvl1pPr>
            <a:lvl2pPr marL="742950" indent="-285750">
              <a:buFont typeface="Arial"/>
              <a:buChar char="•"/>
              <a:defRPr/>
            </a:lvl2pPr>
            <a:lvl3pPr marL="1257300" indent="-342900">
              <a:buFont typeface="Lucida Grande"/>
              <a:buChar char="-"/>
              <a:defRPr/>
            </a:lvl3pPr>
            <a:lvl4pPr marL="1714500" indent="-342900">
              <a:buClr>
                <a:srgbClr val="00ABB5"/>
              </a:buClr>
              <a:buFont typeface="Wingdings" charset="2"/>
              <a:buChar char="Ø"/>
              <a:defRPr/>
            </a:lvl4pPr>
            <a:lvl5pPr marL="2171700" indent="-342900">
              <a:buClr>
                <a:srgbClr val="00ABB5"/>
              </a:buClr>
              <a:buFont typeface="Lucida Grande"/>
              <a:buChar char="-"/>
              <a:defRPr/>
            </a:lvl5pPr>
            <a:lvl6pPr>
              <a:buClr>
                <a:srgbClr val="00ABB5"/>
              </a:buClr>
              <a:defRPr/>
            </a:lvl6pPr>
          </a:lstStyle>
          <a:p>
            <a:pPr lvl="0"/>
            <a:r>
              <a:rPr lang="en-US"/>
              <a:t>Main body style like this and leading into bullets:</a:t>
            </a:r>
          </a:p>
          <a:p>
            <a:pPr lvl="1"/>
            <a:r>
              <a:rPr lang="en-US"/>
              <a:t>First level bullet</a:t>
            </a:r>
          </a:p>
          <a:p>
            <a:pPr lvl="2"/>
            <a:r>
              <a:rPr lang="en-US"/>
              <a:t>Second level bullet</a:t>
            </a:r>
          </a:p>
          <a:p>
            <a:pPr lvl="3"/>
            <a:r>
              <a:rPr lang="en-US"/>
              <a:t>Third level bullet</a:t>
            </a:r>
          </a:p>
          <a:p>
            <a:pPr lvl="4"/>
            <a:r>
              <a:rPr lang="en-US"/>
              <a:t>Fourth level</a:t>
            </a:r>
          </a:p>
          <a:p>
            <a:pPr lvl="5"/>
            <a:r>
              <a:rPr lang="en-US"/>
              <a:t>Fifth level</a:t>
            </a:r>
            <a:endParaRPr lang="en-GB"/>
          </a:p>
        </p:txBody>
      </p:sp>
      <p:cxnSp>
        <p:nvCxnSpPr>
          <p:cNvPr id="6" name="Straight Connector 5"/>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BA84719E-0005-42AA-9183-AB9A51DD443D}"/>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2994506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11168" y="830264"/>
            <a:ext cx="2747433" cy="47593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66751" y="830264"/>
            <a:ext cx="8041216" cy="47593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4" name="Straight Connector 3"/>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AF630345-2D4E-4D56-A052-ABB4EC58AA28}"/>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1344635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cxnSp>
        <p:nvCxnSpPr>
          <p:cNvPr id="4" name="Straight Connector 3"/>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F9A0AE5B-24DB-4221-B7E3-6F56A12AF65C}"/>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1008376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887538"/>
            <a:ext cx="5384800" cy="3702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273800" y="1887538"/>
            <a:ext cx="5384800" cy="3702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5" name="Straight Connector 4"/>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41992200-7DAF-454E-AD22-2FC9966C6979}"/>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3967654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7" name="Straight Connector 6"/>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CF6BD383-851E-4493-ADDE-66BD6C5AA393}"/>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2329684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cxnSp>
        <p:nvCxnSpPr>
          <p:cNvPr id="3" name="Straight Connector 2"/>
          <p:cNvCxnSpPr/>
          <p:nvPr userDrawn="1"/>
        </p:nvCxnSpPr>
        <p:spPr>
          <a:xfrm>
            <a:off x="4082811" y="6662947"/>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2D596920-ABCB-419E-9538-5C72F21FE925}"/>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1455894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cxnSp>
        <p:nvCxnSpPr>
          <p:cNvPr id="2" name="Straight Connector 1"/>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D6A992C-895B-492F-96D1-93F94073ABAD}"/>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3923925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5" name="Straight Connector 4"/>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54300B71-84F3-42D4-806F-73C4771FC673}"/>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2668443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5" name="Straight Connector 4"/>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50D8072-0C38-4851-952D-B6894A7E925F}"/>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4188069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4" name="Straight Connector 3"/>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78EC99F-B8DE-4DEC-9F47-90DBE43E1C9B}"/>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3853926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666751" y="830263"/>
            <a:ext cx="10836972"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8" name="Rectangle 3"/>
          <p:cNvSpPr>
            <a:spLocks noGrp="1" noChangeArrowheads="1"/>
          </p:cNvSpPr>
          <p:nvPr>
            <p:ph type="body" idx="1"/>
          </p:nvPr>
        </p:nvSpPr>
        <p:spPr bwMode="auto">
          <a:xfrm>
            <a:off x="685800" y="1887538"/>
            <a:ext cx="10817923" cy="370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Main body style like this and leading into bullets:</a:t>
            </a:r>
          </a:p>
          <a:p>
            <a:pPr lvl="1"/>
            <a:r>
              <a:rPr lang="en-US"/>
              <a:t>First level bullet</a:t>
            </a:r>
          </a:p>
          <a:p>
            <a:pPr lvl="2"/>
            <a:r>
              <a:rPr lang="en-US"/>
              <a:t>Second level bullet</a:t>
            </a:r>
          </a:p>
          <a:p>
            <a:pPr lvl="3"/>
            <a:r>
              <a:rPr lang="en-US"/>
              <a:t>Third level bullet</a:t>
            </a:r>
          </a:p>
          <a:p>
            <a:pPr lvl="4"/>
            <a:r>
              <a:rPr lang="en-US"/>
              <a:t>Fourth level</a:t>
            </a:r>
          </a:p>
          <a:p>
            <a:pPr lvl="5"/>
            <a:r>
              <a:rPr lang="en-US"/>
              <a:t>Fifth level</a:t>
            </a:r>
            <a:endParaRPr lang="en-GB"/>
          </a:p>
        </p:txBody>
      </p:sp>
      <p:sp>
        <p:nvSpPr>
          <p:cNvPr id="1030" name="Picture 9" descr="Education Scotland White (higher res)"/>
          <p:cNvSpPr>
            <a:spLocks noChangeAspect="1" noChangeArrowheads="1"/>
          </p:cNvSpPr>
          <p:nvPr/>
        </p:nvSpPr>
        <p:spPr bwMode="auto">
          <a:xfrm>
            <a:off x="9359900" y="5892800"/>
            <a:ext cx="2159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sz="1800"/>
          </a:p>
        </p:txBody>
      </p:sp>
      <p:cxnSp>
        <p:nvCxnSpPr>
          <p:cNvPr id="3" name="Straight Connector 2"/>
          <p:cNvCxnSpPr>
            <a:endCxn id="1030" idx="3"/>
          </p:cNvCxnSpPr>
          <p:nvPr/>
        </p:nvCxnSpPr>
        <p:spPr>
          <a:xfrm flipV="1">
            <a:off x="676690" y="6216650"/>
            <a:ext cx="10842210" cy="41072"/>
          </a:xfrm>
          <a:prstGeom prst="line">
            <a:avLst/>
          </a:prstGeom>
          <a:ln w="12700" cmpd="sng">
            <a:solidFill>
              <a:srgbClr val="B3D236"/>
            </a:solidFill>
          </a:ln>
          <a:effectLst/>
        </p:spPr>
        <p:style>
          <a:lnRef idx="2">
            <a:schemeClr val="accent1"/>
          </a:lnRef>
          <a:fillRef idx="0">
            <a:schemeClr val="accent1"/>
          </a:fillRef>
          <a:effectRef idx="1">
            <a:schemeClr val="accent1"/>
          </a:effectRef>
          <a:fontRef idx="minor">
            <a:schemeClr val="tx1"/>
          </a:fontRef>
        </p:style>
      </p:cxnSp>
      <p:sp>
        <p:nvSpPr>
          <p:cNvPr id="9" name="TextBox 8">
            <a:extLst>
              <a:ext uri="{FF2B5EF4-FFF2-40B4-BE49-F238E27FC236}">
                <a16:creationId xmlns:a16="http://schemas.microsoft.com/office/drawing/2014/main" id="{82560326-3E3C-4D2C-B74E-924490B8EC8F}"/>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51478965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xStyles>
    <p:titleStyle>
      <a:lvl1pPr algn="l" rtl="0" eaLnBrk="1" fontAlgn="base" hangingPunct="1">
        <a:spcBef>
          <a:spcPct val="0"/>
        </a:spcBef>
        <a:spcAft>
          <a:spcPct val="0"/>
        </a:spcAft>
        <a:defRPr sz="3000" b="1">
          <a:solidFill>
            <a:srgbClr val="00ABB5"/>
          </a:solidFill>
          <a:latin typeface="+mj-lt"/>
          <a:ea typeface="+mj-ea"/>
          <a:cs typeface="+mj-cs"/>
        </a:defRPr>
      </a:lvl1pPr>
      <a:lvl2pPr algn="l" rtl="0" eaLnBrk="1" fontAlgn="base" hangingPunct="1">
        <a:spcBef>
          <a:spcPct val="0"/>
        </a:spcBef>
        <a:spcAft>
          <a:spcPct val="0"/>
        </a:spcAft>
        <a:defRPr sz="3000" b="1">
          <a:solidFill>
            <a:srgbClr val="000000"/>
          </a:solidFill>
          <a:latin typeface="Arial" charset="0"/>
          <a:cs typeface="Arial" charset="0"/>
        </a:defRPr>
      </a:lvl2pPr>
      <a:lvl3pPr algn="l" rtl="0" eaLnBrk="1" fontAlgn="base" hangingPunct="1">
        <a:spcBef>
          <a:spcPct val="0"/>
        </a:spcBef>
        <a:spcAft>
          <a:spcPct val="0"/>
        </a:spcAft>
        <a:defRPr sz="3000" b="1">
          <a:solidFill>
            <a:srgbClr val="000000"/>
          </a:solidFill>
          <a:latin typeface="Arial" charset="0"/>
          <a:cs typeface="Arial" charset="0"/>
        </a:defRPr>
      </a:lvl3pPr>
      <a:lvl4pPr algn="l" rtl="0" eaLnBrk="1" fontAlgn="base" hangingPunct="1">
        <a:spcBef>
          <a:spcPct val="0"/>
        </a:spcBef>
        <a:spcAft>
          <a:spcPct val="0"/>
        </a:spcAft>
        <a:defRPr sz="3000" b="1">
          <a:solidFill>
            <a:srgbClr val="000000"/>
          </a:solidFill>
          <a:latin typeface="Arial" charset="0"/>
          <a:cs typeface="Arial" charset="0"/>
        </a:defRPr>
      </a:lvl4pPr>
      <a:lvl5pPr algn="l" rtl="0" eaLnBrk="1" fontAlgn="base" hangingPunct="1">
        <a:spcBef>
          <a:spcPct val="0"/>
        </a:spcBef>
        <a:spcAft>
          <a:spcPct val="0"/>
        </a:spcAft>
        <a:defRPr sz="3000" b="1">
          <a:solidFill>
            <a:srgbClr val="000000"/>
          </a:solidFill>
          <a:latin typeface="Arial" charset="0"/>
          <a:cs typeface="Arial" charset="0"/>
        </a:defRPr>
      </a:lvl5pPr>
      <a:lvl6pPr marL="457200" algn="l" rtl="0" eaLnBrk="1" fontAlgn="base" hangingPunct="1">
        <a:spcBef>
          <a:spcPct val="0"/>
        </a:spcBef>
        <a:spcAft>
          <a:spcPct val="0"/>
        </a:spcAft>
        <a:defRPr sz="3000" b="1">
          <a:solidFill>
            <a:srgbClr val="000000"/>
          </a:solidFill>
          <a:latin typeface="Arial" charset="0"/>
          <a:cs typeface="Arial" charset="0"/>
        </a:defRPr>
      </a:lvl6pPr>
      <a:lvl7pPr marL="914400" algn="l" rtl="0" eaLnBrk="1" fontAlgn="base" hangingPunct="1">
        <a:spcBef>
          <a:spcPct val="0"/>
        </a:spcBef>
        <a:spcAft>
          <a:spcPct val="0"/>
        </a:spcAft>
        <a:defRPr sz="3000" b="1">
          <a:solidFill>
            <a:srgbClr val="000000"/>
          </a:solidFill>
          <a:latin typeface="Arial" charset="0"/>
          <a:cs typeface="Arial" charset="0"/>
        </a:defRPr>
      </a:lvl7pPr>
      <a:lvl8pPr marL="1371600" algn="l" rtl="0" eaLnBrk="1" fontAlgn="base" hangingPunct="1">
        <a:spcBef>
          <a:spcPct val="0"/>
        </a:spcBef>
        <a:spcAft>
          <a:spcPct val="0"/>
        </a:spcAft>
        <a:defRPr sz="3000" b="1">
          <a:solidFill>
            <a:srgbClr val="000000"/>
          </a:solidFill>
          <a:latin typeface="Arial" charset="0"/>
          <a:cs typeface="Arial" charset="0"/>
        </a:defRPr>
      </a:lvl8pPr>
      <a:lvl9pPr marL="1828800" algn="l" rtl="0" eaLnBrk="1" fontAlgn="base" hangingPunct="1">
        <a:spcBef>
          <a:spcPct val="0"/>
        </a:spcBef>
        <a:spcAft>
          <a:spcPct val="0"/>
        </a:spcAft>
        <a:defRPr sz="3000" b="1">
          <a:solidFill>
            <a:srgbClr val="000000"/>
          </a:solidFill>
          <a:latin typeface="Arial" charset="0"/>
          <a:cs typeface="Arial" charset="0"/>
        </a:defRPr>
      </a:lvl9pPr>
    </p:titleStyle>
    <p:bodyStyle>
      <a:lvl1pPr marL="0" indent="0" algn="l" rtl="0" eaLnBrk="1" fontAlgn="base" hangingPunct="1">
        <a:spcBef>
          <a:spcPct val="20000"/>
        </a:spcBef>
        <a:spcAft>
          <a:spcPct val="0"/>
        </a:spcAft>
        <a:buFont typeface="Arial"/>
        <a:buNone/>
        <a:defRPr sz="2000" baseline="0">
          <a:solidFill>
            <a:schemeClr val="tx1">
              <a:lumMod val="65000"/>
              <a:lumOff val="35000"/>
            </a:schemeClr>
          </a:solidFill>
          <a:latin typeface="+mn-lt"/>
          <a:ea typeface="+mn-ea"/>
          <a:cs typeface="+mn-cs"/>
        </a:defRPr>
      </a:lvl1pPr>
      <a:lvl2pPr marL="742950" indent="-285750" algn="l" rtl="0" eaLnBrk="1" fontAlgn="base" hangingPunct="1">
        <a:spcBef>
          <a:spcPct val="20000"/>
        </a:spcBef>
        <a:spcAft>
          <a:spcPct val="0"/>
        </a:spcAft>
        <a:buClr>
          <a:srgbClr val="00ABB5"/>
        </a:buClr>
        <a:buFont typeface="Arial"/>
        <a:buChar char="•"/>
        <a:defRPr sz="2000">
          <a:solidFill>
            <a:schemeClr val="tx1">
              <a:lumMod val="65000"/>
              <a:lumOff val="35000"/>
            </a:schemeClr>
          </a:solidFill>
          <a:latin typeface="+mn-lt"/>
          <a:cs typeface="+mn-cs"/>
        </a:defRPr>
      </a:lvl2pPr>
      <a:lvl3pPr marL="1257300" marR="0" indent="-342900" algn="l" defTabSz="914400" rtl="0" eaLnBrk="1" fontAlgn="base" latinLnBrk="0" hangingPunct="1">
        <a:lnSpc>
          <a:spcPct val="100000"/>
        </a:lnSpc>
        <a:spcBef>
          <a:spcPct val="20000"/>
        </a:spcBef>
        <a:spcAft>
          <a:spcPct val="0"/>
        </a:spcAft>
        <a:buClr>
          <a:srgbClr val="00ABB5"/>
        </a:buClr>
        <a:buSzTx/>
        <a:buFont typeface="Lucida Grande"/>
        <a:buChar char="-"/>
        <a:tabLst/>
        <a:defRPr sz="2000">
          <a:solidFill>
            <a:schemeClr val="tx1">
              <a:lumMod val="65000"/>
              <a:lumOff val="35000"/>
            </a:schemeClr>
          </a:solidFill>
          <a:latin typeface="+mn-lt"/>
          <a:cs typeface="+mn-cs"/>
        </a:defRPr>
      </a:lvl3pPr>
      <a:lvl4pPr marL="1714500" indent="-342900" algn="l" rtl="0" eaLnBrk="1" fontAlgn="base" hangingPunct="1">
        <a:spcBef>
          <a:spcPct val="20000"/>
        </a:spcBef>
        <a:spcAft>
          <a:spcPct val="0"/>
        </a:spcAft>
        <a:buClr>
          <a:srgbClr val="00ABB5"/>
        </a:buClr>
        <a:buFont typeface="Wingdings" charset="2"/>
        <a:buChar char="Ø"/>
        <a:defRPr sz="2000">
          <a:solidFill>
            <a:schemeClr val="tx1">
              <a:lumMod val="65000"/>
              <a:lumOff val="35000"/>
            </a:schemeClr>
          </a:solidFill>
          <a:latin typeface="+mn-lt"/>
          <a:cs typeface="+mn-cs"/>
        </a:defRPr>
      </a:lvl4pPr>
      <a:lvl5pPr marL="2171700" indent="-342900" algn="l" rtl="0" eaLnBrk="1" fontAlgn="base" hangingPunct="1">
        <a:spcBef>
          <a:spcPct val="20000"/>
        </a:spcBef>
        <a:spcAft>
          <a:spcPct val="0"/>
        </a:spcAft>
        <a:buClr>
          <a:srgbClr val="00ABB5"/>
        </a:buClr>
        <a:buFont typeface="Lucida Grande"/>
        <a:buChar char="-"/>
        <a:defRPr sz="2000">
          <a:solidFill>
            <a:schemeClr val="tx1">
              <a:lumMod val="65000"/>
              <a:lumOff val="35000"/>
            </a:schemeClr>
          </a:solidFill>
          <a:latin typeface="+mn-lt"/>
          <a:cs typeface="+mn-cs"/>
        </a:defRPr>
      </a:lvl5pPr>
      <a:lvl6pPr marL="2514600" indent="-228600" algn="l" rtl="0" eaLnBrk="1" fontAlgn="base" hangingPunct="1">
        <a:spcBef>
          <a:spcPct val="20000"/>
        </a:spcBef>
        <a:spcAft>
          <a:spcPct val="0"/>
        </a:spcAft>
        <a:buClr>
          <a:srgbClr val="00ABB5"/>
        </a:buClr>
        <a:buFontTx/>
        <a:buChar char="»"/>
        <a:defRPr sz="2000">
          <a:solidFill>
            <a:schemeClr val="tx1">
              <a:lumMod val="65000"/>
              <a:lumOff val="35000"/>
            </a:schemeClr>
          </a:solidFill>
          <a:latin typeface="+mn-lt"/>
          <a:cs typeface="+mn-cs"/>
        </a:defRPr>
      </a:lvl6pPr>
      <a:lvl7pPr marL="2971800" indent="-228600" algn="l" rtl="0" eaLnBrk="1" fontAlgn="base" hangingPunct="1">
        <a:spcBef>
          <a:spcPct val="20000"/>
        </a:spcBef>
        <a:spcAft>
          <a:spcPct val="0"/>
        </a:spcAft>
        <a:buChar char="»"/>
        <a:defRPr sz="2000">
          <a:solidFill>
            <a:srgbClr val="000000"/>
          </a:solidFill>
          <a:latin typeface="+mn-lt"/>
          <a:cs typeface="+mn-cs"/>
        </a:defRPr>
      </a:lvl7pPr>
      <a:lvl8pPr marL="3429000" indent="-228600" algn="l" rtl="0" eaLnBrk="1" fontAlgn="base" hangingPunct="1">
        <a:spcBef>
          <a:spcPct val="20000"/>
        </a:spcBef>
        <a:spcAft>
          <a:spcPct val="0"/>
        </a:spcAft>
        <a:buChar char="»"/>
        <a:defRPr sz="2000">
          <a:solidFill>
            <a:srgbClr val="000000"/>
          </a:solidFill>
          <a:latin typeface="+mn-lt"/>
          <a:cs typeface="+mn-cs"/>
        </a:defRPr>
      </a:lvl8pPr>
      <a:lvl9pPr marL="3886200" indent="-228600" algn="l" rtl="0" eaLnBrk="1" fontAlgn="base" hangingPunct="1">
        <a:spcBef>
          <a:spcPct val="20000"/>
        </a:spcBef>
        <a:spcAft>
          <a:spcPct val="0"/>
        </a:spcAft>
        <a:buChar char="»"/>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 Id="rId9" Type="http://schemas.openxmlformats.org/officeDocument/2006/relationships/image" Target="../media/image7.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video" Target="https://www.youtube.com/embed/gYPYbnzIkXc?feature=oembed" TargetMode="External"/><Relationship Id="rId6" Type="http://schemas.openxmlformats.org/officeDocument/2006/relationships/image" Target="../media/image14.jpeg"/><Relationship Id="rId5" Type="http://schemas.openxmlformats.org/officeDocument/2006/relationships/hyperlink" Target="https://youtu.be/gYPYbnzIkXc" TargetMode="External"/><Relationship Id="rId4" Type="http://schemas.openxmlformats.org/officeDocument/2006/relationships/image" Target="../media/image18.jpeg"/></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video" Target="https://www.youtube.com/embed/ZcDLzppD4Jc?feature=oembed" TargetMode="External"/><Relationship Id="rId6" Type="http://schemas.openxmlformats.org/officeDocument/2006/relationships/image" Target="../media/image14.jpeg"/><Relationship Id="rId5" Type="http://schemas.openxmlformats.org/officeDocument/2006/relationships/hyperlink" Target="https://youtu.be/ZcDLzppD4Jc" TargetMode="External"/><Relationship Id="rId4" Type="http://schemas.openxmlformats.org/officeDocument/2006/relationships/image" Target="../media/image19.jpeg"/></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14.jpeg"/><Relationship Id="rId4" Type="http://schemas.openxmlformats.org/officeDocument/2006/relationships/hyperlink" Target="https://www.whatmotivateslearning.com/" TargetMode="Externa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video" Target="https://www.youtube.com/embed/fuymZJcRghk?feature=oembed" TargetMode="External"/><Relationship Id="rId6" Type="http://schemas.openxmlformats.org/officeDocument/2006/relationships/image" Target="../media/image14.jpeg"/><Relationship Id="rId5" Type="http://schemas.openxmlformats.org/officeDocument/2006/relationships/hyperlink" Target="https://youtu.be/fuymZJcRghk" TargetMode="External"/><Relationship Id="rId4" Type="http://schemas.openxmlformats.org/officeDocument/2006/relationships/image" Target="../media/image21.jpeg"/></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i-psych.com.au/how-attachment-affects-your-emotion-regulation-relationships/"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14.jpeg"/><Relationship Id="rId5" Type="http://schemas.openxmlformats.org/officeDocument/2006/relationships/hyperlink" Target="https://mi-psych.com.au/understanding-your-window-of-tolerance/" TargetMode="External"/><Relationship Id="rId4" Type="http://schemas.openxmlformats.org/officeDocument/2006/relationships/hyperlink" Target="https://mi-psych.com.au/the-impact-of-adverse-childhood-experiences-aces-on-brain-body-behaviour/"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 Id="rId9" Type="http://schemas.openxmlformats.org/officeDocument/2006/relationships/image" Target="../media/image14.jpeg"/></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14.jpeg"/></Relationships>
</file>

<file path=ppt/slides/_rels/slide22.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14.jpeg"/></Relationships>
</file>

<file path=ppt/slides/_rels/slide23.xml.rels><?xml version="1.0" encoding="UTF-8" standalone="yes"?>
<Relationships xmlns="http://schemas.openxmlformats.org/package/2006/relationships"><Relationship Id="rId3" Type="http://schemas.openxmlformats.org/officeDocument/2006/relationships/hyperlink" Target="https://forms.office.com/e/b5PCpJJJ3P"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14.jpeg"/><Relationship Id="rId5" Type="http://schemas.openxmlformats.org/officeDocument/2006/relationships/image" Target="../media/image25.png"/><Relationship Id="rId4" Type="http://schemas.openxmlformats.org/officeDocument/2006/relationships/image" Target="../media/image24.png"/></Relationships>
</file>

<file path=ppt/slides/_rels/slide2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hyperlink" Target="https://professionallearning.education.gov.scot/explore/the-national-model-of-professional-learnin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video" Target="https://www.youtube.com/embed/m4UGDaCgo_s?feature=oembed" TargetMode="External"/><Relationship Id="rId6" Type="http://schemas.openxmlformats.org/officeDocument/2006/relationships/image" Target="../media/image14.jpeg"/><Relationship Id="rId5" Type="http://schemas.openxmlformats.org/officeDocument/2006/relationships/hyperlink" Target="https://youtu.be/m4UGDaCgo_s" TargetMode="External"/><Relationship Id="rId4" Type="http://schemas.openxmlformats.org/officeDocument/2006/relationships/image" Target="../media/image17.jpeg"/></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s://www.psychologytoday.com/gb/blog/self-reg/201607/self-regulation-vs-self-control"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7380" y="3807940"/>
            <a:ext cx="12209380" cy="3105484"/>
          </a:xfrm>
          <a:prstGeom prst="rect">
            <a:avLst/>
          </a:prstGeom>
        </p:spPr>
      </p:pic>
      <p:sp>
        <p:nvSpPr>
          <p:cNvPr id="7" name="Title 6"/>
          <p:cNvSpPr>
            <a:spLocks noGrp="1"/>
          </p:cNvSpPr>
          <p:nvPr>
            <p:ph type="title" idx="4294967295"/>
          </p:nvPr>
        </p:nvSpPr>
        <p:spPr>
          <a:xfrm>
            <a:off x="901786" y="2252746"/>
            <a:ext cx="10721645" cy="224676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Bef>
                <a:spcPts val="0"/>
              </a:spcBef>
              <a:spcAft>
                <a:spcPts val="0"/>
              </a:spcAft>
              <a:defRPr/>
            </a:pPr>
            <a:r>
              <a:rPr lang="en-GB" sz="2400" kern="1200" dirty="0">
                <a:latin typeface="Segoe UI"/>
                <a:ea typeface="+mn-ea"/>
                <a:cs typeface="Segoe UI"/>
              </a:rPr>
              <a:t>Inclusion Wellbeing &amp; Equalities Professional Learning Framework</a:t>
            </a:r>
            <a:br>
              <a:rPr lang="en-GB" sz="2400" kern="1200" dirty="0">
                <a:latin typeface="Segoe UI"/>
                <a:ea typeface="+mn-ea"/>
                <a:cs typeface="Segoe UI"/>
              </a:rPr>
            </a:br>
            <a:br>
              <a:rPr lang="en-GB" sz="2400" kern="1200" dirty="0">
                <a:latin typeface="Segoe UI"/>
                <a:ea typeface="+mn-ea"/>
                <a:cs typeface="Segoe UI"/>
              </a:rPr>
            </a:br>
            <a:r>
              <a:rPr lang="en-GB" sz="3600" kern="1200" dirty="0">
                <a:latin typeface="Segoe UI"/>
                <a:ea typeface="+mn-ea"/>
                <a:cs typeface="Segoe UI"/>
              </a:rPr>
              <a:t>Self-Regulation</a:t>
            </a:r>
            <a:br>
              <a:rPr lang="en-GB" sz="3600" kern="1200" dirty="0">
                <a:latin typeface="Segoe UI"/>
                <a:ea typeface="+mn-ea"/>
                <a:cs typeface="Segoe UI"/>
              </a:rPr>
            </a:br>
            <a:br>
              <a:rPr lang="en-GB" sz="2400" kern="1200" dirty="0">
                <a:latin typeface="Arial"/>
                <a:ea typeface="+mn-ea"/>
                <a:cs typeface="Arial"/>
              </a:rPr>
            </a:br>
            <a:r>
              <a:rPr kumimoji="0" lang="en-GB" sz="3200" b="1" i="0" u="none" strike="noStrike" kern="1200" cap="none" spc="0" normalizeH="0" baseline="0" noProof="0" dirty="0">
                <a:ln>
                  <a:noFill/>
                </a:ln>
                <a:solidFill>
                  <a:srgbClr val="D99694"/>
                </a:solidFill>
                <a:effectLst/>
                <a:uLnTx/>
                <a:uFillTx/>
                <a:latin typeface="Segoe UI"/>
                <a:ea typeface="+mn-ea"/>
                <a:cs typeface="Segoe UI"/>
              </a:rPr>
              <a:t>Informed</a:t>
            </a:r>
            <a:r>
              <a:rPr lang="en-GB" sz="3200" kern="1200" dirty="0">
                <a:solidFill>
                  <a:srgbClr val="D99694"/>
                </a:solidFill>
                <a:latin typeface="Segoe UI"/>
                <a:ea typeface="+mn-ea"/>
                <a:cs typeface="Segoe UI"/>
              </a:rPr>
              <a:t> Level</a:t>
            </a:r>
            <a:endParaRPr lang="en-US" dirty="0">
              <a:ea typeface="+mn-ea"/>
              <a:cs typeface="Arial"/>
            </a:endParaRPr>
          </a:p>
        </p:txBody>
      </p:sp>
      <p:pic>
        <p:nvPicPr>
          <p:cNvPr id="5" name="Picture 4" descr="This is the Education Scotland logo. It is blue green and yellow."/>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310965" y="487797"/>
            <a:ext cx="2307574" cy="971713"/>
          </a:xfrm>
          <a:prstGeom prst="rect">
            <a:avLst/>
          </a:prstGeom>
        </p:spPr>
      </p:pic>
      <p:pic>
        <p:nvPicPr>
          <p:cNvPr id="10" name="Picture 9" descr="This image represents Rights and Equalities.  Inside a centrally placed heart shape are 3 stylised icon representing gender neutral children and young people. One icon represents wheelchair users. The heart is set within the United Nations Rights of the Child logo. ">
            <a:extLst>
              <a:ext uri="{FF2B5EF4-FFF2-40B4-BE49-F238E27FC236}">
                <a16:creationId xmlns:a16="http://schemas.microsoft.com/office/drawing/2014/main" id="{42104F83-3D07-A90C-7CFC-891746049BC1}"/>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465095" y="493086"/>
            <a:ext cx="1193878" cy="1000613"/>
          </a:xfrm>
          <a:prstGeom prst="rect">
            <a:avLst/>
          </a:prstGeom>
        </p:spPr>
      </p:pic>
      <p:pic>
        <p:nvPicPr>
          <p:cNvPr id="4" name="Picture 3" descr="This image represents Relationships. A central heart is encircled within 4 stylised icons representing gender neutral children, young people and adults.  "/>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4767456" y="487797"/>
            <a:ext cx="1207497" cy="1013701"/>
          </a:xfrm>
          <a:prstGeom prst="rect">
            <a:avLst/>
          </a:prstGeom>
        </p:spPr>
      </p:pic>
      <p:pic>
        <p:nvPicPr>
          <p:cNvPr id="11" name="Picture 10" descr="This image represents Wellbeing and Care. Inside a centrally placed heart shape are 3 stylised icons representing gender neutral children and young people.  The supporting the heart are  3 stylised icons representing gender neutral children, young people and adults.  "/>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6079033" y="487797"/>
            <a:ext cx="1212416" cy="1013504"/>
          </a:xfrm>
          <a:prstGeom prst="rect">
            <a:avLst/>
          </a:prstGeom>
        </p:spPr>
      </p:pic>
      <p:pic>
        <p:nvPicPr>
          <p:cNvPr id="13" name="Picture 12" descr="This image represents Inclusion. Inside a centrally placed heart shape are 3 stylised icons representing 3 gender neutral children and young people. One icon represents wheelchair users. The heart is set within the United Nations Convention on the Rights of the Child (UNCRC) logo. "/>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7411639" y="475679"/>
            <a:ext cx="1225863" cy="1025622"/>
          </a:xfrm>
          <a:prstGeom prst="rect">
            <a:avLst/>
          </a:prstGeom>
        </p:spPr>
      </p:pic>
      <p:pic>
        <p:nvPicPr>
          <p:cNvPr id="14" name="Picture 13" descr="This is the Education Scotland, Inclusion, Wellbeing and Equalities logo. It is  blue green and yellow. ">
            <a:extLst>
              <a:ext uri="{FF2B5EF4-FFF2-40B4-BE49-F238E27FC236}">
                <a16:creationId xmlns:a16="http://schemas.microsoft.com/office/drawing/2014/main" id="{85014043-7488-2EAB-B3D1-267ED42E4B1E}"/>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8711184" y="472440"/>
            <a:ext cx="2016064" cy="1014984"/>
          </a:xfrm>
          <a:prstGeom prst="rect">
            <a:avLst/>
          </a:prstGeom>
        </p:spPr>
      </p:pic>
      <p:sp>
        <p:nvSpPr>
          <p:cNvPr id="6" name="Rectangle 5">
            <a:extLst>
              <a:ext uri="{FF2B5EF4-FFF2-40B4-BE49-F238E27FC236}">
                <a16:creationId xmlns:a16="http://schemas.microsoft.com/office/drawing/2014/main" id="{041F11D3-EA81-678A-AABA-40CBB5C81CED}"/>
              </a:ext>
              <a:ext uri="{C183D7F6-B498-43B3-948B-1728B52AA6E4}">
                <adec:decorative xmlns:adec="http://schemas.microsoft.com/office/drawing/2017/decorative" val="1"/>
              </a:ext>
            </a:extLst>
          </p:cNvPr>
          <p:cNvSpPr/>
          <p:nvPr/>
        </p:nvSpPr>
        <p:spPr>
          <a:xfrm>
            <a:off x="3446276" y="1558243"/>
            <a:ext cx="7315200" cy="228600"/>
          </a:xfrm>
          <a:prstGeom prst="rect">
            <a:avLst/>
          </a:prstGeom>
          <a:solidFill>
            <a:schemeClr val="accent2">
              <a:lumMod val="60000"/>
              <a:lumOff val="4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2356700F-A37B-49B9-B5E0-88F52D3215A1}"/>
              </a:ext>
            </a:extLst>
          </p:cNvPr>
          <p:cNvSpPr txBox="1"/>
          <p:nvPr/>
        </p:nvSpPr>
        <p:spPr>
          <a:xfrm>
            <a:off x="6611048" y="5972962"/>
            <a:ext cx="5580952" cy="523220"/>
          </a:xfrm>
          <a:prstGeom prst="rect">
            <a:avLst/>
          </a:prstGeom>
          <a:noFill/>
        </p:spPr>
        <p:txBody>
          <a:bodyPr wrap="square" rtlCol="0">
            <a:spAutoFit/>
          </a:bodyPr>
          <a:lstStyle/>
          <a:p>
            <a:pPr algn="r" eaLnBrk="1" hangingPunct="1">
              <a:lnSpc>
                <a:spcPct val="100000"/>
              </a:lnSpc>
              <a:spcBef>
                <a:spcPts val="0"/>
              </a:spcBef>
              <a:spcAft>
                <a:spcPts val="0"/>
              </a:spcAft>
            </a:pPr>
            <a:r>
              <a:rPr lang="en-GB" sz="1400" b="1" dirty="0">
                <a:solidFill>
                  <a:schemeClr val="bg1"/>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Do luchd-ionnsachaidh na h-Alba, le luchd-foghlaim Alba </a:t>
            </a:r>
          </a:p>
        </p:txBody>
      </p:sp>
      <p:sp>
        <p:nvSpPr>
          <p:cNvPr id="2" name="Rectangle 1">
            <a:extLst>
              <a:ext uri="{FF2B5EF4-FFF2-40B4-BE49-F238E27FC236}">
                <a16:creationId xmlns:a16="http://schemas.microsoft.com/office/drawing/2014/main" id="{26323079-8E6D-FC00-433B-3056F97A49B8}"/>
              </a:ext>
            </a:extLst>
          </p:cNvPr>
          <p:cNvSpPr/>
          <p:nvPr/>
        </p:nvSpPr>
        <p:spPr>
          <a:xfrm>
            <a:off x="809607" y="4671113"/>
            <a:ext cx="4102765" cy="461665"/>
          </a:xfrm>
          <a:prstGeom prst="rect">
            <a:avLst/>
          </a:prstGeom>
        </p:spPr>
        <p:txBody>
          <a:bodyPr wrap="square" lIns="91440" tIns="45720" rIns="91440" bIns="4572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400" dirty="0">
                <a:solidFill>
                  <a:srgbClr val="B3D236"/>
                </a:solidFill>
              </a:rPr>
              <a:t>@ESInclusionTeam</a:t>
            </a:r>
            <a:endParaRPr lang="en-US" sz="2400" dirty="0">
              <a:solidFill>
                <a:srgbClr val="B3D236"/>
              </a:solidFill>
            </a:endParaRPr>
          </a:p>
        </p:txBody>
      </p:sp>
    </p:spTree>
    <p:extLst>
      <p:ext uri="{BB962C8B-B14F-4D97-AF65-F5344CB8AC3E}">
        <p14:creationId xmlns:p14="http://schemas.microsoft.com/office/powerpoint/2010/main" val="3345436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35227" y="193183"/>
            <a:ext cx="9996050" cy="711200"/>
          </a:xfrm>
        </p:spPr>
        <p:txBody>
          <a:bodyPr/>
          <a:lstStyle/>
          <a:p>
            <a:r>
              <a:rPr lang="en-GB" dirty="0"/>
              <a:t>Developing Self-Regulation Skills</a:t>
            </a:r>
          </a:p>
        </p:txBody>
      </p:sp>
      <p:pic>
        <p:nvPicPr>
          <p:cNvPr id="8" name="Online Media 7" title="Self Regulation - Helping Young Children Cope with Stress">
            <a:hlinkClick r:id="" action="ppaction://media"/>
            <a:extLst>
              <a:ext uri="{FF2B5EF4-FFF2-40B4-BE49-F238E27FC236}">
                <a16:creationId xmlns:a16="http://schemas.microsoft.com/office/drawing/2014/main" id="{7BD0EABD-73EB-BA9B-18BF-8E9B7B682FDF}"/>
              </a:ext>
            </a:extLst>
          </p:cNvPr>
          <p:cNvPicPr>
            <a:picLocks noGrp="1" noRot="1" noChangeAspect="1"/>
          </p:cNvPicPr>
          <p:nvPr>
            <p:ph idx="1"/>
            <a:videoFile r:link="rId1"/>
          </p:nvPr>
        </p:nvPicPr>
        <p:blipFill>
          <a:blip r:embed="rId4"/>
          <a:stretch>
            <a:fillRect/>
          </a:stretch>
        </p:blipFill>
        <p:spPr>
          <a:xfrm>
            <a:off x="635227" y="1151228"/>
            <a:ext cx="8178724" cy="4709745"/>
          </a:xfrm>
          <a:prstGeom prst="rect">
            <a:avLst/>
          </a:prstGeom>
        </p:spPr>
      </p:pic>
      <p:sp>
        <p:nvSpPr>
          <p:cNvPr id="9" name="TextBox 8">
            <a:extLst>
              <a:ext uri="{FF2B5EF4-FFF2-40B4-BE49-F238E27FC236}">
                <a16:creationId xmlns:a16="http://schemas.microsoft.com/office/drawing/2014/main" id="{AF7A5918-4441-D6BA-F413-AD26013DF63E}"/>
              </a:ext>
            </a:extLst>
          </p:cNvPr>
          <p:cNvSpPr txBox="1"/>
          <p:nvPr/>
        </p:nvSpPr>
        <p:spPr>
          <a:xfrm>
            <a:off x="9141740" y="2447126"/>
            <a:ext cx="1366080" cy="461665"/>
          </a:xfrm>
          <a:prstGeom prst="rect">
            <a:avLst/>
          </a:prstGeom>
          <a:noFill/>
        </p:spPr>
        <p:txBody>
          <a:bodyPr wrap="none" rtlCol="0">
            <a:spAutoFit/>
          </a:bodyPr>
          <a:lstStyle/>
          <a:p>
            <a:r>
              <a:rPr lang="en-GB" sz="2400" dirty="0"/>
              <a:t>2.10 min</a:t>
            </a:r>
          </a:p>
        </p:txBody>
      </p:sp>
      <p:sp>
        <p:nvSpPr>
          <p:cNvPr id="2" name="TextBox 1">
            <a:extLst>
              <a:ext uri="{FF2B5EF4-FFF2-40B4-BE49-F238E27FC236}">
                <a16:creationId xmlns:a16="http://schemas.microsoft.com/office/drawing/2014/main" id="{6A5E60BF-DD8E-6FF6-6439-C1650B7DC991}"/>
              </a:ext>
            </a:extLst>
          </p:cNvPr>
          <p:cNvSpPr txBox="1"/>
          <p:nvPr/>
        </p:nvSpPr>
        <p:spPr>
          <a:xfrm>
            <a:off x="9138013" y="3098856"/>
            <a:ext cx="2192357" cy="1754326"/>
          </a:xfrm>
          <a:prstGeom prst="rect">
            <a:avLst/>
          </a:prstGeom>
          <a:noFill/>
        </p:spPr>
        <p:txBody>
          <a:bodyPr wrap="square">
            <a:spAutoFit/>
          </a:bodyPr>
          <a:lstStyle/>
          <a:p>
            <a:r>
              <a:rPr lang="en-GB" dirty="0"/>
              <a:t>If viewing as a PDF please click this link to watch the film</a:t>
            </a:r>
          </a:p>
          <a:p>
            <a:r>
              <a:rPr lang="en-GB" dirty="0"/>
              <a:t> </a:t>
            </a:r>
            <a:r>
              <a:rPr lang="en-GB" dirty="0">
                <a:hlinkClick r:id="rId5"/>
              </a:rPr>
              <a:t>https://youtu.be/gYPYbnzIkXc</a:t>
            </a:r>
            <a:r>
              <a:rPr lang="en-GB" dirty="0"/>
              <a:t>  </a:t>
            </a:r>
          </a:p>
        </p:txBody>
      </p:sp>
      <p:pic>
        <p:nvPicPr>
          <p:cNvPr id="6" name="Picture 5" descr="This is the Education Scotland, Inclusion, Wellbeing and Equalities logo. It is  blue green and yellow.">
            <a:extLst>
              <a:ext uri="{FF2B5EF4-FFF2-40B4-BE49-F238E27FC236}">
                <a16:creationId xmlns:a16="http://schemas.microsoft.com/office/drawing/2014/main" id="{D4A2681F-672F-6E54-270C-87899EE4C8FC}"/>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1017868" y="-4627"/>
            <a:ext cx="1170432" cy="589252"/>
          </a:xfrm>
          <a:prstGeom prst="rect">
            <a:avLst/>
          </a:prstGeom>
        </p:spPr>
      </p:pic>
    </p:spTree>
    <p:extLst>
      <p:ext uri="{BB962C8B-B14F-4D97-AF65-F5344CB8AC3E}">
        <p14:creationId xmlns:p14="http://schemas.microsoft.com/office/powerpoint/2010/main" val="2023768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8"/>
                </p:tgtEl>
              </p:cMediaNode>
            </p:video>
            <p:seq concurrent="1" nextAc="seek">
              <p:cTn id="8" restart="whenNotActive" fill="hold" evtFilter="cancelBubble" nodeType="interactiveSeq">
                <p:stCondLst>
                  <p:cond evt="onClick" delay="0">
                    <p:tgtEl>
                      <p:spTgt spid="8"/>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8"/>
                                        </p:tgtEl>
                                      </p:cBhvr>
                                    </p:cmd>
                                  </p:childTnLst>
                                </p:cTn>
                              </p:par>
                            </p:childTnLst>
                          </p:cTn>
                        </p:par>
                      </p:childTnLst>
                    </p:cTn>
                  </p:par>
                </p:childTnLst>
              </p:cTn>
              <p:nextCondLst>
                <p:cond evt="onClick" delay="0">
                  <p:tgtEl>
                    <p:spTgt spid="8"/>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32162" y="297454"/>
            <a:ext cx="11352651" cy="1432193"/>
          </a:xfrm>
        </p:spPr>
        <p:txBody>
          <a:bodyPr/>
          <a:lstStyle/>
          <a:p>
            <a:r>
              <a:rPr lang="en-GB" dirty="0">
                <a:ea typeface="+mj-lt"/>
                <a:cs typeface="+mj-lt"/>
              </a:rPr>
              <a:t>Support learners to identify (and reduce) their stressors</a:t>
            </a:r>
            <a:br>
              <a:rPr lang="en-GB" dirty="0">
                <a:ea typeface="+mj-lt"/>
                <a:cs typeface="+mj-lt"/>
              </a:rPr>
            </a:br>
            <a:br>
              <a:rPr lang="en-GB" dirty="0">
                <a:ea typeface="+mj-lt"/>
                <a:cs typeface="+mj-lt"/>
              </a:rPr>
            </a:br>
            <a:r>
              <a:rPr lang="en-GB" sz="2400" dirty="0">
                <a:solidFill>
                  <a:schemeClr val="accent3">
                    <a:lumMod val="75000"/>
                  </a:schemeClr>
                </a:solidFill>
                <a:ea typeface="+mj-lt"/>
                <a:cs typeface="+mj-lt"/>
              </a:rPr>
              <a:t>Be a stress detective – consider factors such as: </a:t>
            </a:r>
            <a:endParaRPr lang="en-GB" sz="2400">
              <a:solidFill>
                <a:schemeClr val="accent3">
                  <a:lumMod val="75000"/>
                </a:schemeClr>
              </a:solidFill>
              <a:cs typeface="Arial"/>
            </a:endParaRPr>
          </a:p>
        </p:txBody>
      </p:sp>
      <p:sp>
        <p:nvSpPr>
          <p:cNvPr id="10" name="Content Placeholder 9">
            <a:extLst>
              <a:ext uri="{FF2B5EF4-FFF2-40B4-BE49-F238E27FC236}">
                <a16:creationId xmlns:a16="http://schemas.microsoft.com/office/drawing/2014/main" id="{5745C508-DB70-9F5D-9BC0-AB5B364C8C80}"/>
              </a:ext>
            </a:extLst>
          </p:cNvPr>
          <p:cNvSpPr>
            <a:spLocks noGrp="1"/>
          </p:cNvSpPr>
          <p:nvPr>
            <p:ph idx="1"/>
          </p:nvPr>
        </p:nvSpPr>
        <p:spPr>
          <a:xfrm>
            <a:off x="732163" y="1972018"/>
            <a:ext cx="10727675" cy="4234625"/>
          </a:xfrm>
        </p:spPr>
        <p:txBody>
          <a:bodyPr/>
          <a:lstStyle/>
          <a:p>
            <a:pPr marL="342900" indent="-342900">
              <a:buFont typeface="Arial" panose="020B0604020202020204" pitchFamily="34" charset="0"/>
              <a:buChar char="•"/>
            </a:pPr>
            <a:r>
              <a:rPr lang="en-GB" sz="2400" dirty="0">
                <a:solidFill>
                  <a:schemeClr val="tx1"/>
                </a:solidFill>
                <a:latin typeface="Segoe UI" panose="020B0502040204020203" pitchFamily="34" charset="0"/>
                <a:cs typeface="Segoe UI" panose="020B0502040204020203" pitchFamily="34" charset="0"/>
              </a:rPr>
              <a:t>Sensory issues</a:t>
            </a:r>
          </a:p>
          <a:p>
            <a:pPr marL="342900" indent="-342900">
              <a:buFont typeface="Arial" panose="020B0604020202020204" pitchFamily="34" charset="0"/>
              <a:buChar char="•"/>
            </a:pPr>
            <a:r>
              <a:rPr lang="en-GB" sz="2400" dirty="0">
                <a:solidFill>
                  <a:schemeClr val="tx1"/>
                </a:solidFill>
                <a:latin typeface="Segoe UI" panose="020B0502040204020203" pitchFamily="34" charset="0"/>
                <a:cs typeface="Segoe UI" panose="020B0502040204020203" pitchFamily="34" charset="0"/>
              </a:rPr>
              <a:t>Social environment</a:t>
            </a:r>
          </a:p>
          <a:p>
            <a:pPr marL="342900" indent="-342900">
              <a:buFont typeface="Arial" panose="020B0604020202020204" pitchFamily="34" charset="0"/>
              <a:buChar char="•"/>
            </a:pPr>
            <a:r>
              <a:rPr lang="en-GB" sz="2400" dirty="0">
                <a:solidFill>
                  <a:schemeClr val="tx1"/>
                </a:solidFill>
                <a:latin typeface="Segoe UI" panose="020B0502040204020203" pitchFamily="34" charset="0"/>
                <a:cs typeface="Segoe UI" panose="020B0502040204020203" pitchFamily="34" charset="0"/>
              </a:rPr>
              <a:t>Physical environment</a:t>
            </a:r>
          </a:p>
          <a:p>
            <a:pPr marL="342900" indent="-342900">
              <a:buFont typeface="Arial" panose="020B0604020202020204" pitchFamily="34" charset="0"/>
              <a:buChar char="•"/>
            </a:pPr>
            <a:r>
              <a:rPr lang="en-GB" sz="2400" dirty="0">
                <a:solidFill>
                  <a:schemeClr val="tx1"/>
                </a:solidFill>
                <a:latin typeface="Segoe UI" panose="020B0502040204020203" pitchFamily="34" charset="0"/>
                <a:cs typeface="Segoe UI" panose="020B0502040204020203" pitchFamily="34" charset="0"/>
              </a:rPr>
              <a:t>Psychological factors such as safety, sense of belonging, ..</a:t>
            </a:r>
          </a:p>
          <a:p>
            <a:pPr marL="342900" indent="-342900">
              <a:buFont typeface="Arial" panose="020B0604020202020204" pitchFamily="34" charset="0"/>
              <a:buChar char="•"/>
            </a:pPr>
            <a:r>
              <a:rPr lang="en-GB" sz="2400" dirty="0">
                <a:solidFill>
                  <a:schemeClr val="tx1"/>
                </a:solidFill>
                <a:latin typeface="Segoe UI" panose="020B0502040204020203" pitchFamily="34" charset="0"/>
                <a:cs typeface="Segoe UI" panose="020B0502040204020203" pitchFamily="34" charset="0"/>
              </a:rPr>
              <a:t>Learning factors such as readiness, support needs, …</a:t>
            </a:r>
          </a:p>
          <a:p>
            <a:pPr marL="342900" indent="-342900">
              <a:buFont typeface="Arial" panose="020B0604020202020204" pitchFamily="34" charset="0"/>
              <a:buChar char="•"/>
            </a:pPr>
            <a:r>
              <a:rPr lang="en-GB" sz="2400" dirty="0">
                <a:solidFill>
                  <a:schemeClr val="tx1"/>
                </a:solidFill>
                <a:latin typeface="Segoe UI" panose="020B0502040204020203" pitchFamily="34" charset="0"/>
                <a:cs typeface="Segoe UI" panose="020B0502040204020203" pitchFamily="34" charset="0"/>
              </a:rPr>
              <a:t>Family &amp; community factors</a:t>
            </a:r>
          </a:p>
          <a:p>
            <a:pPr marL="342900" indent="-342900">
              <a:buFont typeface="Arial" panose="020B0604020202020204" pitchFamily="34" charset="0"/>
              <a:buChar char="•"/>
            </a:pPr>
            <a:endParaRPr lang="en-GB" sz="2400" dirty="0">
              <a:solidFill>
                <a:schemeClr val="tx1"/>
              </a:solidFill>
              <a:latin typeface="Segoe UI" panose="020B0502040204020203" pitchFamily="34" charset="0"/>
              <a:cs typeface="Segoe UI" panose="020B0502040204020203" pitchFamily="34" charset="0"/>
            </a:endParaRPr>
          </a:p>
          <a:p>
            <a:r>
              <a:rPr lang="en-GB" sz="2400" dirty="0">
                <a:solidFill>
                  <a:schemeClr val="tx1"/>
                </a:solidFill>
                <a:latin typeface="Segoe UI" panose="020B0502040204020203" pitchFamily="34" charset="0"/>
                <a:cs typeface="Segoe UI" panose="020B0502040204020203" pitchFamily="34" charset="0"/>
              </a:rPr>
              <a:t>Remember – stress, often presenting as worry or agitation, can come from more than one source</a:t>
            </a:r>
          </a:p>
        </p:txBody>
      </p:sp>
      <p:pic>
        <p:nvPicPr>
          <p:cNvPr id="5" name="Picture 4" descr="This is the Education Scotland, Inclusion, Wellbeing and Equalities logo. It is  blue green and yellow.">
            <a:extLst>
              <a:ext uri="{FF2B5EF4-FFF2-40B4-BE49-F238E27FC236}">
                <a16:creationId xmlns:a16="http://schemas.microsoft.com/office/drawing/2014/main" id="{E738094C-1541-9AA8-BC59-DBDCE25E08D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942741" y="91965"/>
            <a:ext cx="1170432" cy="589252"/>
          </a:xfrm>
          <a:prstGeom prst="rect">
            <a:avLst/>
          </a:prstGeom>
        </p:spPr>
      </p:pic>
    </p:spTree>
    <p:extLst>
      <p:ext uri="{BB962C8B-B14F-4D97-AF65-F5344CB8AC3E}">
        <p14:creationId xmlns:p14="http://schemas.microsoft.com/office/powerpoint/2010/main" val="867010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514" y="74366"/>
            <a:ext cx="10836972" cy="711200"/>
          </a:xfrm>
        </p:spPr>
        <p:txBody>
          <a:bodyPr/>
          <a:lstStyle/>
          <a:p>
            <a:r>
              <a:rPr lang="en-GB" dirty="0">
                <a:ea typeface="+mj-lt"/>
                <a:cs typeface="+mj-lt"/>
              </a:rPr>
              <a:t>Supporting the development of self-awareness</a:t>
            </a:r>
            <a:endParaRPr lang="en-US" dirty="0">
              <a:cs typeface="Arial"/>
            </a:endParaRPr>
          </a:p>
        </p:txBody>
      </p:sp>
      <p:pic>
        <p:nvPicPr>
          <p:cNvPr id="7" name="Online Media 6" title="Dan Siegel: Name it to Tame it">
            <a:hlinkClick r:id="" action="ppaction://media"/>
            <a:extLst>
              <a:ext uri="{FF2B5EF4-FFF2-40B4-BE49-F238E27FC236}">
                <a16:creationId xmlns:a16="http://schemas.microsoft.com/office/drawing/2014/main" id="{7ADC38D3-7969-8738-736E-0672E96118B5}"/>
              </a:ext>
            </a:extLst>
          </p:cNvPr>
          <p:cNvPicPr>
            <a:picLocks noRot="1" noChangeAspect="1"/>
          </p:cNvPicPr>
          <p:nvPr>
            <a:videoFile r:link="rId1"/>
          </p:nvPr>
        </p:nvPicPr>
        <p:blipFill>
          <a:blip r:embed="rId4"/>
          <a:stretch>
            <a:fillRect/>
          </a:stretch>
        </p:blipFill>
        <p:spPr>
          <a:xfrm>
            <a:off x="809566" y="720707"/>
            <a:ext cx="9008753" cy="5089945"/>
          </a:xfrm>
          <a:prstGeom prst="rect">
            <a:avLst/>
          </a:prstGeom>
        </p:spPr>
      </p:pic>
      <p:sp>
        <p:nvSpPr>
          <p:cNvPr id="6" name="Content Placeholder 5">
            <a:extLst>
              <a:ext uri="{FF2B5EF4-FFF2-40B4-BE49-F238E27FC236}">
                <a16:creationId xmlns:a16="http://schemas.microsoft.com/office/drawing/2014/main" id="{5BF8B1E6-F32A-51E1-41EF-4F84A2F1027F}"/>
              </a:ext>
            </a:extLst>
          </p:cNvPr>
          <p:cNvSpPr>
            <a:spLocks noGrp="1"/>
          </p:cNvSpPr>
          <p:nvPr>
            <p:ph idx="1"/>
          </p:nvPr>
        </p:nvSpPr>
        <p:spPr>
          <a:xfrm>
            <a:off x="9933255" y="1783910"/>
            <a:ext cx="1961002" cy="3690650"/>
          </a:xfrm>
        </p:spPr>
        <p:txBody>
          <a:bodyPr/>
          <a:lstStyle/>
          <a:p>
            <a:pPr algn="ctr"/>
            <a:r>
              <a:rPr lang="en-GB" sz="3200" dirty="0">
                <a:solidFill>
                  <a:schemeClr val="tx1"/>
                </a:solidFill>
                <a:latin typeface="Segoe UI" panose="020B0502040204020203" pitchFamily="34" charset="0"/>
                <a:cs typeface="Segoe UI" panose="020B0502040204020203" pitchFamily="34" charset="0"/>
              </a:rPr>
              <a:t>4:20 min</a:t>
            </a:r>
          </a:p>
          <a:p>
            <a:pPr algn="ctr"/>
            <a:endParaRPr lang="en-GB" sz="3200" dirty="0">
              <a:solidFill>
                <a:schemeClr val="tx1"/>
              </a:solidFill>
              <a:latin typeface="Segoe UI" panose="020B0502040204020203" pitchFamily="34" charset="0"/>
              <a:cs typeface="Segoe UI" panose="020B0502040204020203" pitchFamily="34" charset="0"/>
            </a:endParaRPr>
          </a:p>
          <a:p>
            <a:pPr algn="ctr"/>
            <a:endParaRPr lang="en-GB" sz="3200" dirty="0">
              <a:solidFill>
                <a:schemeClr val="tx1"/>
              </a:solidFill>
              <a:latin typeface="Segoe UI" panose="020B0502040204020203" pitchFamily="34" charset="0"/>
              <a:cs typeface="Segoe UI" panose="020B0502040204020203" pitchFamily="34" charset="0"/>
            </a:endParaRPr>
          </a:p>
          <a:p>
            <a:pPr algn="ctr"/>
            <a:r>
              <a:rPr lang="en-GB" sz="2800" b="1" dirty="0">
                <a:solidFill>
                  <a:srgbClr val="B3D236"/>
                </a:solidFill>
                <a:ea typeface="+mj-lt"/>
                <a:cs typeface="+mj-lt"/>
              </a:rPr>
              <a:t>Name it</a:t>
            </a:r>
          </a:p>
          <a:p>
            <a:pPr algn="ctr"/>
            <a:r>
              <a:rPr lang="en-GB" sz="2800" b="1" dirty="0">
                <a:solidFill>
                  <a:srgbClr val="B3D236"/>
                </a:solidFill>
                <a:ea typeface="+mj-lt"/>
                <a:cs typeface="+mj-lt"/>
              </a:rPr>
              <a:t> to</a:t>
            </a:r>
          </a:p>
          <a:p>
            <a:pPr algn="ctr"/>
            <a:r>
              <a:rPr lang="en-GB" sz="2800" b="1" dirty="0">
                <a:solidFill>
                  <a:srgbClr val="B3D236"/>
                </a:solidFill>
                <a:ea typeface="+mj-lt"/>
                <a:cs typeface="+mj-lt"/>
              </a:rPr>
              <a:t>Tame it</a:t>
            </a:r>
            <a:endParaRPr lang="en-GB" sz="2800" b="1" dirty="0">
              <a:solidFill>
                <a:srgbClr val="B3D236"/>
              </a:solidFill>
              <a:latin typeface="Segoe UI" panose="020B0502040204020203" pitchFamily="34" charset="0"/>
              <a:cs typeface="Segoe UI" panose="020B0502040204020203" pitchFamily="34" charset="0"/>
            </a:endParaRPr>
          </a:p>
        </p:txBody>
      </p:sp>
      <p:sp>
        <p:nvSpPr>
          <p:cNvPr id="8" name="TextBox 7">
            <a:extLst>
              <a:ext uri="{FF2B5EF4-FFF2-40B4-BE49-F238E27FC236}">
                <a16:creationId xmlns:a16="http://schemas.microsoft.com/office/drawing/2014/main" id="{378897AD-978B-46A8-97EA-35C023547830}"/>
              </a:ext>
            </a:extLst>
          </p:cNvPr>
          <p:cNvSpPr txBox="1"/>
          <p:nvPr/>
        </p:nvSpPr>
        <p:spPr>
          <a:xfrm>
            <a:off x="765498" y="5810652"/>
            <a:ext cx="10138558" cy="369332"/>
          </a:xfrm>
          <a:prstGeom prst="rect">
            <a:avLst/>
          </a:prstGeom>
          <a:noFill/>
        </p:spPr>
        <p:txBody>
          <a:bodyPr wrap="square">
            <a:spAutoFit/>
          </a:bodyPr>
          <a:lstStyle/>
          <a:p>
            <a:r>
              <a:rPr lang="en-GB" dirty="0"/>
              <a:t>If viewing as a PDF please click this link to watch the film </a:t>
            </a:r>
            <a:r>
              <a:rPr lang="en-GB" dirty="0">
                <a:hlinkClick r:id="rId5"/>
              </a:rPr>
              <a:t>https://youtu.be/ZcDLzppD4Jc</a:t>
            </a:r>
            <a:r>
              <a:rPr lang="en-GB" dirty="0"/>
              <a:t>  </a:t>
            </a:r>
          </a:p>
        </p:txBody>
      </p:sp>
      <p:pic>
        <p:nvPicPr>
          <p:cNvPr id="5" name="Picture 4" descr="This is the Education Scotland, Inclusion, Wellbeing and Equalities logo. It is  blue green and yellow.">
            <a:extLst>
              <a:ext uri="{FF2B5EF4-FFF2-40B4-BE49-F238E27FC236}">
                <a16:creationId xmlns:a16="http://schemas.microsoft.com/office/drawing/2014/main" id="{C07B9DA4-90B2-731F-19B7-15CC893EEB19}"/>
              </a:ext>
              <a:ext uri="{C183D7F6-B498-43B3-948B-1728B52AA6E4}">
                <adec:decorative xmlns:adec="http://schemas.microsoft.com/office/drawing/2017/decorative" val="0"/>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1017868" y="-4627"/>
            <a:ext cx="1170432" cy="589252"/>
          </a:xfrm>
          <a:prstGeom prst="rect">
            <a:avLst/>
          </a:prstGeom>
        </p:spPr>
      </p:pic>
    </p:spTree>
    <p:extLst>
      <p:ext uri="{BB962C8B-B14F-4D97-AF65-F5344CB8AC3E}">
        <p14:creationId xmlns:p14="http://schemas.microsoft.com/office/powerpoint/2010/main" val="4174082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4ADA6-9E6D-2EE0-8624-5D7F6B9C006F}"/>
              </a:ext>
            </a:extLst>
          </p:cNvPr>
          <p:cNvSpPr txBox="1">
            <a:spLocks/>
          </p:cNvSpPr>
          <p:nvPr/>
        </p:nvSpPr>
        <p:spPr bwMode="auto">
          <a:xfrm>
            <a:off x="258951" y="176175"/>
            <a:ext cx="10836972" cy="711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000" b="1">
                <a:solidFill>
                  <a:srgbClr val="00ABB5"/>
                </a:solidFill>
                <a:latin typeface="+mj-lt"/>
                <a:ea typeface="+mj-ea"/>
                <a:cs typeface="+mj-cs"/>
              </a:defRPr>
            </a:lvl1pPr>
            <a:lvl2pPr algn="l" rtl="0" eaLnBrk="1" fontAlgn="base" hangingPunct="1">
              <a:spcBef>
                <a:spcPct val="0"/>
              </a:spcBef>
              <a:spcAft>
                <a:spcPct val="0"/>
              </a:spcAft>
              <a:defRPr sz="3000" b="1">
                <a:solidFill>
                  <a:srgbClr val="000000"/>
                </a:solidFill>
                <a:latin typeface="Arial" charset="0"/>
                <a:cs typeface="Arial" charset="0"/>
              </a:defRPr>
            </a:lvl2pPr>
            <a:lvl3pPr algn="l" rtl="0" eaLnBrk="1" fontAlgn="base" hangingPunct="1">
              <a:spcBef>
                <a:spcPct val="0"/>
              </a:spcBef>
              <a:spcAft>
                <a:spcPct val="0"/>
              </a:spcAft>
              <a:defRPr sz="3000" b="1">
                <a:solidFill>
                  <a:srgbClr val="000000"/>
                </a:solidFill>
                <a:latin typeface="Arial" charset="0"/>
                <a:cs typeface="Arial" charset="0"/>
              </a:defRPr>
            </a:lvl3pPr>
            <a:lvl4pPr algn="l" rtl="0" eaLnBrk="1" fontAlgn="base" hangingPunct="1">
              <a:spcBef>
                <a:spcPct val="0"/>
              </a:spcBef>
              <a:spcAft>
                <a:spcPct val="0"/>
              </a:spcAft>
              <a:defRPr sz="3000" b="1">
                <a:solidFill>
                  <a:srgbClr val="000000"/>
                </a:solidFill>
                <a:latin typeface="Arial" charset="0"/>
                <a:cs typeface="Arial" charset="0"/>
              </a:defRPr>
            </a:lvl4pPr>
            <a:lvl5pPr algn="l" rtl="0" eaLnBrk="1" fontAlgn="base" hangingPunct="1">
              <a:spcBef>
                <a:spcPct val="0"/>
              </a:spcBef>
              <a:spcAft>
                <a:spcPct val="0"/>
              </a:spcAft>
              <a:defRPr sz="3000" b="1">
                <a:solidFill>
                  <a:srgbClr val="000000"/>
                </a:solidFill>
                <a:latin typeface="Arial" charset="0"/>
                <a:cs typeface="Arial" charset="0"/>
              </a:defRPr>
            </a:lvl5pPr>
            <a:lvl6pPr marL="457200" algn="l" rtl="0" eaLnBrk="1" fontAlgn="base" hangingPunct="1">
              <a:spcBef>
                <a:spcPct val="0"/>
              </a:spcBef>
              <a:spcAft>
                <a:spcPct val="0"/>
              </a:spcAft>
              <a:defRPr sz="3000" b="1">
                <a:solidFill>
                  <a:srgbClr val="000000"/>
                </a:solidFill>
                <a:latin typeface="Arial" charset="0"/>
                <a:cs typeface="Arial" charset="0"/>
              </a:defRPr>
            </a:lvl6pPr>
            <a:lvl7pPr marL="914400" algn="l" rtl="0" eaLnBrk="1" fontAlgn="base" hangingPunct="1">
              <a:spcBef>
                <a:spcPct val="0"/>
              </a:spcBef>
              <a:spcAft>
                <a:spcPct val="0"/>
              </a:spcAft>
              <a:defRPr sz="3000" b="1">
                <a:solidFill>
                  <a:srgbClr val="000000"/>
                </a:solidFill>
                <a:latin typeface="Arial" charset="0"/>
                <a:cs typeface="Arial" charset="0"/>
              </a:defRPr>
            </a:lvl7pPr>
            <a:lvl8pPr marL="1371600" algn="l" rtl="0" eaLnBrk="1" fontAlgn="base" hangingPunct="1">
              <a:spcBef>
                <a:spcPct val="0"/>
              </a:spcBef>
              <a:spcAft>
                <a:spcPct val="0"/>
              </a:spcAft>
              <a:defRPr sz="3000" b="1">
                <a:solidFill>
                  <a:srgbClr val="000000"/>
                </a:solidFill>
                <a:latin typeface="Arial" charset="0"/>
                <a:cs typeface="Arial" charset="0"/>
              </a:defRPr>
            </a:lvl8pPr>
            <a:lvl9pPr marL="1828800" algn="l" rtl="0" eaLnBrk="1" fontAlgn="base" hangingPunct="1">
              <a:spcBef>
                <a:spcPct val="0"/>
              </a:spcBef>
              <a:spcAft>
                <a:spcPct val="0"/>
              </a:spcAft>
              <a:defRPr sz="3000" b="1">
                <a:solidFill>
                  <a:srgbClr val="000000"/>
                </a:solidFill>
                <a:latin typeface="Arial" charset="0"/>
                <a:cs typeface="Arial" charset="0"/>
              </a:defRPr>
            </a:lvl9pPr>
          </a:lstStyle>
          <a:p>
            <a:r>
              <a:rPr lang="en-GB" kern="0" dirty="0">
                <a:ea typeface="+mj-lt"/>
                <a:cs typeface="+mj-lt"/>
              </a:rPr>
              <a:t>Developing scripts to support self-regulation</a:t>
            </a:r>
            <a:endParaRPr lang="en-US" kern="0" dirty="0">
              <a:cs typeface="Arial"/>
            </a:endParaRPr>
          </a:p>
        </p:txBody>
      </p:sp>
      <p:sp>
        <p:nvSpPr>
          <p:cNvPr id="4" name="Title 3"/>
          <p:cNvSpPr>
            <a:spLocks noGrp="1"/>
          </p:cNvSpPr>
          <p:nvPr>
            <p:ph type="title"/>
          </p:nvPr>
        </p:nvSpPr>
        <p:spPr>
          <a:xfrm>
            <a:off x="331115" y="1007378"/>
            <a:ext cx="5442914" cy="711200"/>
          </a:xfrm>
        </p:spPr>
        <p:txBody>
          <a:bodyPr/>
          <a:lstStyle/>
          <a:p>
            <a:r>
              <a:rPr lang="en-GB" sz="2800" dirty="0">
                <a:solidFill>
                  <a:srgbClr val="76923C"/>
                </a:solidFill>
              </a:rPr>
              <a:t>Benefits of a (self-talk) script</a:t>
            </a:r>
          </a:p>
        </p:txBody>
      </p:sp>
      <p:sp>
        <p:nvSpPr>
          <p:cNvPr id="5" name="Text Placeholder 4"/>
          <p:cNvSpPr>
            <a:spLocks noGrp="1"/>
          </p:cNvSpPr>
          <p:nvPr>
            <p:ph sz="half" idx="1"/>
          </p:nvPr>
        </p:nvSpPr>
        <p:spPr>
          <a:xfrm>
            <a:off x="234523" y="1795410"/>
            <a:ext cx="5640836" cy="4254854"/>
          </a:xfrm>
        </p:spPr>
        <p:txBody>
          <a:bodyPr/>
          <a:lstStyle/>
          <a:p>
            <a:pPr marL="457200" indent="-457200">
              <a:lnSpc>
                <a:spcPct val="150000"/>
              </a:lnSpc>
              <a:buFont typeface="Arial" panose="020B0604020202020204" pitchFamily="34" charset="0"/>
              <a:buChar char="•"/>
            </a:pPr>
            <a:r>
              <a:rPr lang="en-GB" sz="2000" dirty="0">
                <a:solidFill>
                  <a:schemeClr val="tx1"/>
                </a:solidFill>
                <a:latin typeface="Segoe UI" panose="020B0502040204020203" pitchFamily="34" charset="0"/>
                <a:cs typeface="Segoe UI" panose="020B0502040204020203" pitchFamily="34" charset="0"/>
              </a:rPr>
              <a:t>A strategy to try when we get stressed </a:t>
            </a:r>
            <a:r>
              <a:rPr lang="en-GB" sz="1600" dirty="0">
                <a:solidFill>
                  <a:schemeClr val="tx1"/>
                </a:solidFill>
                <a:latin typeface="Segoe UI" panose="020B0502040204020203" pitchFamily="34" charset="0"/>
                <a:cs typeface="Segoe UI" panose="020B0502040204020203" pitchFamily="34" charset="0"/>
              </a:rPr>
              <a:t>(could initially be talked through with the support of an adult)</a:t>
            </a:r>
          </a:p>
          <a:p>
            <a:pPr marL="457200" indent="-457200">
              <a:lnSpc>
                <a:spcPct val="150000"/>
              </a:lnSpc>
              <a:buFont typeface="Arial" panose="020B0604020202020204" pitchFamily="34" charset="0"/>
              <a:buChar char="•"/>
            </a:pPr>
            <a:r>
              <a:rPr lang="en-GB" sz="2000" dirty="0">
                <a:solidFill>
                  <a:schemeClr val="tx1"/>
                </a:solidFill>
                <a:latin typeface="Segoe UI" panose="020B0502040204020203" pitchFamily="34" charset="0"/>
                <a:cs typeface="Segoe UI" panose="020B0502040204020203" pitchFamily="34" charset="0"/>
              </a:rPr>
              <a:t>Encourages us to think about what works and what doesn’t work for us</a:t>
            </a:r>
          </a:p>
          <a:p>
            <a:pPr marL="457200" indent="-457200">
              <a:lnSpc>
                <a:spcPct val="150000"/>
              </a:lnSpc>
              <a:buFont typeface="Arial" panose="020B0604020202020204" pitchFamily="34" charset="0"/>
              <a:buChar char="•"/>
            </a:pPr>
            <a:r>
              <a:rPr lang="en-GB" sz="2000" dirty="0">
                <a:solidFill>
                  <a:schemeClr val="tx1"/>
                </a:solidFill>
                <a:latin typeface="Segoe UI" panose="020B0502040204020203" pitchFamily="34" charset="0"/>
                <a:cs typeface="Segoe UI" panose="020B0502040204020203" pitchFamily="34" charset="0"/>
              </a:rPr>
              <a:t>Supports our understanding of how we learn</a:t>
            </a:r>
          </a:p>
          <a:p>
            <a:pPr marL="457200" indent="-457200">
              <a:lnSpc>
                <a:spcPct val="150000"/>
              </a:lnSpc>
              <a:buFont typeface="Arial" panose="020B0604020202020204" pitchFamily="34" charset="0"/>
              <a:buChar char="•"/>
            </a:pPr>
            <a:r>
              <a:rPr lang="en-GB" sz="2000" dirty="0">
                <a:solidFill>
                  <a:schemeClr val="tx1"/>
                </a:solidFill>
                <a:latin typeface="Segoe UI" panose="020B0502040204020203" pitchFamily="34" charset="0"/>
                <a:cs typeface="Segoe UI" panose="020B0502040204020203" pitchFamily="34" charset="0"/>
              </a:rPr>
              <a:t>Helps us understand how we feel about a task or problem</a:t>
            </a:r>
          </a:p>
          <a:p>
            <a:pPr>
              <a:lnSpc>
                <a:spcPct val="150000"/>
              </a:lnSpc>
            </a:pPr>
            <a:endParaRPr lang="en-GB" sz="2000" dirty="0">
              <a:latin typeface="Segoe UI" panose="020B0502040204020203" pitchFamily="34" charset="0"/>
              <a:cs typeface="Segoe UI" panose="020B0502040204020203" pitchFamily="34" charset="0"/>
            </a:endParaRPr>
          </a:p>
        </p:txBody>
      </p:sp>
      <p:sp>
        <p:nvSpPr>
          <p:cNvPr id="3" name="Title 3">
            <a:extLst>
              <a:ext uri="{FF2B5EF4-FFF2-40B4-BE49-F238E27FC236}">
                <a16:creationId xmlns:a16="http://schemas.microsoft.com/office/drawing/2014/main" id="{5C05B16A-70CA-7BF8-09DF-2D5A395E2CD5}"/>
              </a:ext>
            </a:extLst>
          </p:cNvPr>
          <p:cNvSpPr txBox="1">
            <a:spLocks/>
          </p:cNvSpPr>
          <p:nvPr/>
        </p:nvSpPr>
        <p:spPr bwMode="auto">
          <a:xfrm>
            <a:off x="6435511" y="1011178"/>
            <a:ext cx="5094902"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000" b="1">
                <a:solidFill>
                  <a:srgbClr val="00ABB5"/>
                </a:solidFill>
                <a:latin typeface="+mj-lt"/>
                <a:ea typeface="+mj-ea"/>
                <a:cs typeface="+mj-cs"/>
              </a:defRPr>
            </a:lvl1pPr>
            <a:lvl2pPr algn="l" rtl="0" eaLnBrk="1" fontAlgn="base" hangingPunct="1">
              <a:spcBef>
                <a:spcPct val="0"/>
              </a:spcBef>
              <a:spcAft>
                <a:spcPct val="0"/>
              </a:spcAft>
              <a:defRPr sz="3000" b="1">
                <a:solidFill>
                  <a:srgbClr val="000000"/>
                </a:solidFill>
                <a:latin typeface="Arial" charset="0"/>
                <a:cs typeface="Arial" charset="0"/>
              </a:defRPr>
            </a:lvl2pPr>
            <a:lvl3pPr algn="l" rtl="0" eaLnBrk="1" fontAlgn="base" hangingPunct="1">
              <a:spcBef>
                <a:spcPct val="0"/>
              </a:spcBef>
              <a:spcAft>
                <a:spcPct val="0"/>
              </a:spcAft>
              <a:defRPr sz="3000" b="1">
                <a:solidFill>
                  <a:srgbClr val="000000"/>
                </a:solidFill>
                <a:latin typeface="Arial" charset="0"/>
                <a:cs typeface="Arial" charset="0"/>
              </a:defRPr>
            </a:lvl3pPr>
            <a:lvl4pPr algn="l" rtl="0" eaLnBrk="1" fontAlgn="base" hangingPunct="1">
              <a:spcBef>
                <a:spcPct val="0"/>
              </a:spcBef>
              <a:spcAft>
                <a:spcPct val="0"/>
              </a:spcAft>
              <a:defRPr sz="3000" b="1">
                <a:solidFill>
                  <a:srgbClr val="000000"/>
                </a:solidFill>
                <a:latin typeface="Arial" charset="0"/>
                <a:cs typeface="Arial" charset="0"/>
              </a:defRPr>
            </a:lvl4pPr>
            <a:lvl5pPr algn="l" rtl="0" eaLnBrk="1" fontAlgn="base" hangingPunct="1">
              <a:spcBef>
                <a:spcPct val="0"/>
              </a:spcBef>
              <a:spcAft>
                <a:spcPct val="0"/>
              </a:spcAft>
              <a:defRPr sz="3000" b="1">
                <a:solidFill>
                  <a:srgbClr val="000000"/>
                </a:solidFill>
                <a:latin typeface="Arial" charset="0"/>
                <a:cs typeface="Arial" charset="0"/>
              </a:defRPr>
            </a:lvl5pPr>
            <a:lvl6pPr marL="457200" algn="l" rtl="0" eaLnBrk="1" fontAlgn="base" hangingPunct="1">
              <a:spcBef>
                <a:spcPct val="0"/>
              </a:spcBef>
              <a:spcAft>
                <a:spcPct val="0"/>
              </a:spcAft>
              <a:defRPr sz="3000" b="1">
                <a:solidFill>
                  <a:srgbClr val="000000"/>
                </a:solidFill>
                <a:latin typeface="Arial" charset="0"/>
                <a:cs typeface="Arial" charset="0"/>
              </a:defRPr>
            </a:lvl6pPr>
            <a:lvl7pPr marL="914400" algn="l" rtl="0" eaLnBrk="1" fontAlgn="base" hangingPunct="1">
              <a:spcBef>
                <a:spcPct val="0"/>
              </a:spcBef>
              <a:spcAft>
                <a:spcPct val="0"/>
              </a:spcAft>
              <a:defRPr sz="3000" b="1">
                <a:solidFill>
                  <a:srgbClr val="000000"/>
                </a:solidFill>
                <a:latin typeface="Arial" charset="0"/>
                <a:cs typeface="Arial" charset="0"/>
              </a:defRPr>
            </a:lvl7pPr>
            <a:lvl8pPr marL="1371600" algn="l" rtl="0" eaLnBrk="1" fontAlgn="base" hangingPunct="1">
              <a:spcBef>
                <a:spcPct val="0"/>
              </a:spcBef>
              <a:spcAft>
                <a:spcPct val="0"/>
              </a:spcAft>
              <a:defRPr sz="3000" b="1">
                <a:solidFill>
                  <a:srgbClr val="000000"/>
                </a:solidFill>
                <a:latin typeface="Arial" charset="0"/>
                <a:cs typeface="Arial" charset="0"/>
              </a:defRPr>
            </a:lvl8pPr>
            <a:lvl9pPr marL="1828800" algn="l" rtl="0" eaLnBrk="1" fontAlgn="base" hangingPunct="1">
              <a:spcBef>
                <a:spcPct val="0"/>
              </a:spcBef>
              <a:spcAft>
                <a:spcPct val="0"/>
              </a:spcAft>
              <a:defRPr sz="3000" b="1">
                <a:solidFill>
                  <a:srgbClr val="000000"/>
                </a:solidFill>
                <a:latin typeface="Arial" charset="0"/>
                <a:cs typeface="Arial" charset="0"/>
              </a:defRPr>
            </a:lvl9pPr>
          </a:lstStyle>
          <a:p>
            <a:r>
              <a:rPr lang="en-GB" sz="2800">
                <a:solidFill>
                  <a:srgbClr val="76923C"/>
                </a:solidFill>
              </a:rPr>
              <a:t>Types of questions to try</a:t>
            </a:r>
            <a:endParaRPr lang="en-GB" sz="2800" kern="0" dirty="0">
              <a:solidFill>
                <a:srgbClr val="76923C"/>
              </a:solidFill>
            </a:endParaRPr>
          </a:p>
        </p:txBody>
      </p:sp>
      <p:sp>
        <p:nvSpPr>
          <p:cNvPr id="8" name="Content Placeholder 7">
            <a:extLst>
              <a:ext uri="{FF2B5EF4-FFF2-40B4-BE49-F238E27FC236}">
                <a16:creationId xmlns:a16="http://schemas.microsoft.com/office/drawing/2014/main" id="{B21C668A-7A53-B23E-F8A8-47BF5E8185B6}"/>
              </a:ext>
            </a:extLst>
          </p:cNvPr>
          <p:cNvSpPr>
            <a:spLocks noGrp="1"/>
          </p:cNvSpPr>
          <p:nvPr>
            <p:ph sz="half" idx="2"/>
          </p:nvPr>
        </p:nvSpPr>
        <p:spPr>
          <a:xfrm>
            <a:off x="6640217" y="1795410"/>
            <a:ext cx="5384800" cy="4322572"/>
          </a:xfrm>
        </p:spPr>
        <p:txBody>
          <a:bodyPr/>
          <a:lstStyle/>
          <a:p>
            <a:r>
              <a:rPr lang="en-GB" sz="2000" dirty="0">
                <a:solidFill>
                  <a:schemeClr val="tx1"/>
                </a:solidFill>
                <a:latin typeface="Segoe UI"/>
                <a:cs typeface="Segoe UI"/>
              </a:rPr>
              <a:t>Is this:</a:t>
            </a:r>
          </a:p>
          <a:p>
            <a:pPr marL="457200" indent="-457200">
              <a:buFont typeface="Arial" panose="020B0604020202020204" pitchFamily="34" charset="0"/>
              <a:buChar char="•"/>
            </a:pPr>
            <a:r>
              <a:rPr lang="en-GB" sz="2000" dirty="0">
                <a:solidFill>
                  <a:schemeClr val="tx1"/>
                </a:solidFill>
                <a:latin typeface="Segoe UI" panose="020B0502040204020203" pitchFamily="34" charset="0"/>
                <a:cs typeface="Segoe UI" panose="020B0502040204020203" pitchFamily="34" charset="0"/>
              </a:rPr>
              <a:t>a big deal or a little deal?</a:t>
            </a:r>
          </a:p>
          <a:p>
            <a:pPr marL="457200" indent="-457200">
              <a:buFont typeface="Arial" panose="020B0604020202020204" pitchFamily="34" charset="0"/>
              <a:buChar char="•"/>
            </a:pPr>
            <a:endParaRPr lang="en-GB" sz="2000" dirty="0">
              <a:solidFill>
                <a:schemeClr val="tx1"/>
              </a:solidFill>
              <a:latin typeface="Segoe UI" panose="020B0502040204020203" pitchFamily="34" charset="0"/>
              <a:cs typeface="Segoe UI" panose="020B0502040204020203" pitchFamily="34" charset="0"/>
            </a:endParaRPr>
          </a:p>
          <a:p>
            <a:pPr marL="457200" indent="-457200">
              <a:buFont typeface="Arial" panose="020B0604020202020204" pitchFamily="34" charset="0"/>
              <a:buChar char="•"/>
            </a:pPr>
            <a:r>
              <a:rPr lang="en-GB" sz="2000" dirty="0">
                <a:solidFill>
                  <a:schemeClr val="tx1"/>
                </a:solidFill>
                <a:latin typeface="Segoe UI" panose="020B0502040204020203" pitchFamily="34" charset="0"/>
                <a:cs typeface="Segoe UI" panose="020B0502040204020203" pitchFamily="34" charset="0"/>
              </a:rPr>
              <a:t>scary, not scary?</a:t>
            </a:r>
          </a:p>
          <a:p>
            <a:pPr marL="457200" indent="-457200">
              <a:buFont typeface="Arial" panose="020B0604020202020204" pitchFamily="34" charset="0"/>
              <a:buChar char="•"/>
            </a:pPr>
            <a:endParaRPr lang="en-GB" sz="2000" dirty="0">
              <a:solidFill>
                <a:schemeClr val="tx1"/>
              </a:solidFill>
              <a:latin typeface="Segoe UI" panose="020B0502040204020203" pitchFamily="34" charset="0"/>
              <a:cs typeface="Segoe UI" panose="020B0502040204020203" pitchFamily="34" charset="0"/>
            </a:endParaRPr>
          </a:p>
          <a:p>
            <a:pPr marL="457200" indent="-457200">
              <a:buFont typeface="Arial" panose="020B0604020202020204" pitchFamily="34" charset="0"/>
              <a:buChar char="•"/>
            </a:pPr>
            <a:r>
              <a:rPr lang="en-GB" sz="2000" dirty="0">
                <a:solidFill>
                  <a:schemeClr val="tx1"/>
                </a:solidFill>
                <a:latin typeface="Segoe UI" panose="020B0502040204020203" pitchFamily="34" charset="0"/>
                <a:cs typeface="Segoe UI" panose="020B0502040204020203" pitchFamily="34" charset="0"/>
              </a:rPr>
              <a:t>hard to do or easy to do?</a:t>
            </a:r>
          </a:p>
          <a:p>
            <a:pPr marL="457200" indent="-457200">
              <a:buFont typeface="Arial" panose="020B0604020202020204" pitchFamily="34" charset="0"/>
              <a:buChar char="•"/>
            </a:pPr>
            <a:endParaRPr lang="en-GB" sz="2000" dirty="0">
              <a:solidFill>
                <a:schemeClr val="tx1"/>
              </a:solidFill>
              <a:latin typeface="Segoe UI" panose="020B0502040204020203" pitchFamily="34" charset="0"/>
              <a:cs typeface="Segoe UI" panose="020B0502040204020203" pitchFamily="34" charset="0"/>
            </a:endParaRPr>
          </a:p>
          <a:p>
            <a:pPr>
              <a:lnSpc>
                <a:spcPct val="130000"/>
              </a:lnSpc>
              <a:spcBef>
                <a:spcPts val="1100"/>
              </a:spcBef>
              <a:spcAft>
                <a:spcPts val="0"/>
              </a:spcAft>
            </a:pPr>
            <a:r>
              <a:rPr lang="en-GB" sz="2000" dirty="0">
                <a:solidFill>
                  <a:schemeClr val="tx1"/>
                </a:solidFill>
                <a:latin typeface="Segoe UI" panose="020B0502040204020203" pitchFamily="34" charset="0"/>
                <a:cs typeface="Segoe UI" panose="020B0502040204020203" pitchFamily="34" charset="0"/>
              </a:rPr>
              <a:t>Asking ourselves the question, helps us to pause, and engage, or re-engage, our ‘thinking’ brain</a:t>
            </a:r>
          </a:p>
        </p:txBody>
      </p:sp>
      <p:pic>
        <p:nvPicPr>
          <p:cNvPr id="7" name="Picture 6" descr="This is the Education Scotland, Inclusion, Wellbeing and Equalities logo. It is  blue green and yellow.">
            <a:extLst>
              <a:ext uri="{FF2B5EF4-FFF2-40B4-BE49-F238E27FC236}">
                <a16:creationId xmlns:a16="http://schemas.microsoft.com/office/drawing/2014/main" id="{44F7B705-A2B0-3C9D-3C6B-5A78B96C7CA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942741" y="91965"/>
            <a:ext cx="1170432" cy="589252"/>
          </a:xfrm>
          <a:prstGeom prst="rect">
            <a:avLst/>
          </a:prstGeom>
        </p:spPr>
      </p:pic>
    </p:spTree>
    <p:extLst>
      <p:ext uri="{BB962C8B-B14F-4D97-AF65-F5344CB8AC3E}">
        <p14:creationId xmlns:p14="http://schemas.microsoft.com/office/powerpoint/2010/main" val="37856680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751" y="373063"/>
            <a:ext cx="10836972" cy="711200"/>
          </a:xfrm>
        </p:spPr>
        <p:txBody>
          <a:bodyPr/>
          <a:lstStyle/>
          <a:p>
            <a:r>
              <a:rPr lang="en-GB" dirty="0">
                <a:ea typeface="+mj-lt"/>
                <a:cs typeface="+mj-lt"/>
              </a:rPr>
              <a:t>’Naming it’ – developing the language of feelings</a:t>
            </a:r>
            <a:endParaRPr lang="en-US" dirty="0">
              <a:cs typeface="Arial"/>
            </a:endParaRPr>
          </a:p>
        </p:txBody>
      </p:sp>
      <p:sp>
        <p:nvSpPr>
          <p:cNvPr id="3" name="Content Placeholder 2"/>
          <p:cNvSpPr>
            <a:spLocks noGrp="1"/>
          </p:cNvSpPr>
          <p:nvPr>
            <p:ph idx="1"/>
          </p:nvPr>
        </p:nvSpPr>
        <p:spPr>
          <a:xfrm>
            <a:off x="814590" y="1084549"/>
            <a:ext cx="5228026" cy="4980535"/>
          </a:xfrm>
          <a:solidFill>
            <a:srgbClr val="B7DEE8"/>
          </a:solidFill>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a:lnSpc>
                <a:spcPct val="130000"/>
              </a:lnSpc>
              <a:spcBef>
                <a:spcPts val="1100"/>
              </a:spcBef>
              <a:spcAft>
                <a:spcPts val="0"/>
              </a:spcAft>
            </a:pPr>
            <a:r>
              <a:rPr lang="en-GB" sz="2400" dirty="0">
                <a:solidFill>
                  <a:schemeClr val="tx1"/>
                </a:solidFill>
                <a:latin typeface="Segoe UI"/>
                <a:cs typeface="Segoe UI"/>
              </a:rPr>
              <a:t>Did that make you feel…when…</a:t>
            </a:r>
            <a:endParaRPr lang="en-US"/>
          </a:p>
          <a:p>
            <a:pPr>
              <a:lnSpc>
                <a:spcPct val="130000"/>
              </a:lnSpc>
              <a:spcBef>
                <a:spcPts val="1100"/>
              </a:spcBef>
              <a:spcAft>
                <a:spcPts val="0"/>
              </a:spcAft>
            </a:pPr>
            <a:r>
              <a:rPr lang="en-GB" sz="2400" dirty="0">
                <a:solidFill>
                  <a:schemeClr val="tx1"/>
                </a:solidFill>
                <a:latin typeface="Segoe UI"/>
                <a:cs typeface="Segoe UI"/>
              </a:rPr>
              <a:t>Were you feeling … when …</a:t>
            </a:r>
          </a:p>
          <a:p>
            <a:pPr>
              <a:lnSpc>
                <a:spcPct val="130000"/>
              </a:lnSpc>
              <a:spcBef>
                <a:spcPts val="1100"/>
              </a:spcBef>
              <a:spcAft>
                <a:spcPts val="0"/>
              </a:spcAft>
            </a:pPr>
            <a:r>
              <a:rPr lang="en-GB" sz="2400" dirty="0">
                <a:solidFill>
                  <a:schemeClr val="tx1"/>
                </a:solidFill>
                <a:latin typeface="Segoe UI"/>
                <a:cs typeface="Segoe UI"/>
              </a:rPr>
              <a:t>It sounds/looks like that made you feel …</a:t>
            </a:r>
            <a:endParaRPr lang="en-GB" sz="2400">
              <a:solidFill>
                <a:schemeClr val="tx1"/>
              </a:solidFill>
              <a:latin typeface="Segoe UI"/>
              <a:ea typeface="+mn-lt"/>
              <a:cs typeface="Segoe UI"/>
            </a:endParaRPr>
          </a:p>
          <a:p>
            <a:pPr>
              <a:lnSpc>
                <a:spcPct val="130000"/>
              </a:lnSpc>
              <a:spcBef>
                <a:spcPts val="1100"/>
              </a:spcBef>
              <a:spcAft>
                <a:spcPts val="0"/>
              </a:spcAft>
            </a:pPr>
            <a:r>
              <a:rPr lang="en-GB" sz="2400" dirty="0">
                <a:solidFill>
                  <a:schemeClr val="tx1"/>
                </a:solidFill>
                <a:latin typeface="Segoe UI"/>
                <a:cs typeface="Segoe UI"/>
              </a:rPr>
              <a:t>That would make me feel … too</a:t>
            </a:r>
          </a:p>
          <a:p>
            <a:pPr>
              <a:lnSpc>
                <a:spcPct val="130000"/>
              </a:lnSpc>
              <a:spcBef>
                <a:spcPts val="1100"/>
              </a:spcBef>
              <a:spcAft>
                <a:spcPts val="0"/>
              </a:spcAft>
            </a:pPr>
            <a:r>
              <a:rPr lang="en-GB" sz="2400" dirty="0">
                <a:solidFill>
                  <a:schemeClr val="tx1"/>
                </a:solidFill>
                <a:latin typeface="Segoe UI"/>
                <a:cs typeface="Segoe UI"/>
              </a:rPr>
              <a:t>I feel … when … happens too </a:t>
            </a:r>
            <a:endParaRPr lang="en-GB" sz="2400" dirty="0">
              <a:solidFill>
                <a:schemeClr val="tx1"/>
              </a:solidFill>
              <a:latin typeface="Segoe UI" panose="020B0502040204020203" pitchFamily="34" charset="0"/>
              <a:cs typeface="Segoe UI" panose="020B0502040204020203" pitchFamily="34" charset="0"/>
            </a:endParaRPr>
          </a:p>
          <a:p>
            <a:pPr>
              <a:lnSpc>
                <a:spcPct val="130000"/>
              </a:lnSpc>
              <a:spcBef>
                <a:spcPts val="1100"/>
              </a:spcBef>
              <a:spcAft>
                <a:spcPts val="0"/>
              </a:spcAft>
            </a:pPr>
            <a:r>
              <a:rPr lang="en-GB" sz="2400" dirty="0">
                <a:solidFill>
                  <a:schemeClr val="tx1"/>
                </a:solidFill>
                <a:latin typeface="Segoe UI"/>
                <a:cs typeface="Segoe UI"/>
              </a:rPr>
              <a:t>It looks like you are frustrated</a:t>
            </a:r>
          </a:p>
          <a:p>
            <a:pPr>
              <a:lnSpc>
                <a:spcPct val="130000"/>
              </a:lnSpc>
              <a:spcBef>
                <a:spcPts val="1100"/>
              </a:spcBef>
              <a:spcAft>
                <a:spcPts val="0"/>
              </a:spcAft>
            </a:pPr>
            <a:r>
              <a:rPr lang="en-GB" sz="2400" dirty="0">
                <a:solidFill>
                  <a:schemeClr val="tx1"/>
                </a:solidFill>
                <a:latin typeface="Segoe UI"/>
                <a:cs typeface="Segoe UI"/>
              </a:rPr>
              <a:t>I can see you are upset</a:t>
            </a:r>
          </a:p>
          <a:p>
            <a:pPr>
              <a:lnSpc>
                <a:spcPct val="130000"/>
              </a:lnSpc>
              <a:spcBef>
                <a:spcPts val="1100"/>
              </a:spcBef>
              <a:spcAft>
                <a:spcPts val="0"/>
              </a:spcAft>
            </a:pPr>
            <a:r>
              <a:rPr lang="en-GB" sz="2400" dirty="0">
                <a:solidFill>
                  <a:schemeClr val="tx1"/>
                </a:solidFill>
                <a:latin typeface="Segoe UI"/>
                <a:cs typeface="Segoe UI"/>
              </a:rPr>
              <a:t>Are you feeling sad?</a:t>
            </a:r>
          </a:p>
          <a:p>
            <a:pPr>
              <a:lnSpc>
                <a:spcPct val="130000"/>
              </a:lnSpc>
              <a:spcBef>
                <a:spcPts val="1100"/>
              </a:spcBef>
              <a:spcAft>
                <a:spcPts val="0"/>
              </a:spcAft>
            </a:pPr>
            <a:r>
              <a:rPr lang="en-GB" sz="2400" dirty="0">
                <a:solidFill>
                  <a:schemeClr val="tx1"/>
                </a:solidFill>
                <a:latin typeface="Segoe UI"/>
                <a:cs typeface="Segoe UI"/>
              </a:rPr>
              <a:t>It sounds/looks like you were very scared?</a:t>
            </a:r>
          </a:p>
          <a:p>
            <a:pPr>
              <a:lnSpc>
                <a:spcPct val="130000"/>
              </a:lnSpc>
              <a:spcBef>
                <a:spcPts val="1100"/>
              </a:spcBef>
              <a:spcAft>
                <a:spcPts val="0"/>
              </a:spcAft>
            </a:pPr>
            <a:r>
              <a:rPr lang="en-GB" sz="2400" dirty="0">
                <a:solidFill>
                  <a:schemeClr val="tx1"/>
                </a:solidFill>
                <a:latin typeface="Segoe UI"/>
                <a:cs typeface="Segoe UI"/>
              </a:rPr>
              <a:t>I wonder if you are feeling a bit embarrassed?</a:t>
            </a:r>
          </a:p>
          <a:p>
            <a:pPr>
              <a:lnSpc>
                <a:spcPct val="130000"/>
              </a:lnSpc>
              <a:spcBef>
                <a:spcPts val="1100"/>
              </a:spcBef>
              <a:spcAft>
                <a:spcPts val="0"/>
              </a:spcAft>
            </a:pPr>
            <a:r>
              <a:rPr lang="en-GB" sz="2400" dirty="0">
                <a:solidFill>
                  <a:schemeClr val="tx1"/>
                </a:solidFill>
                <a:latin typeface="Segoe UI"/>
                <a:cs typeface="Segoe UI"/>
              </a:rPr>
              <a:t>I bet that made you angry?</a:t>
            </a:r>
          </a:p>
        </p:txBody>
      </p:sp>
      <p:grpSp>
        <p:nvGrpSpPr>
          <p:cNvPr id="8" name="Group 7">
            <a:extLst>
              <a:ext uri="{FF2B5EF4-FFF2-40B4-BE49-F238E27FC236}">
                <a16:creationId xmlns:a16="http://schemas.microsoft.com/office/drawing/2014/main" id="{F46E78D3-A771-6448-0FF6-3F8BCAEA186A}"/>
              </a:ext>
              <a:ext uri="{C183D7F6-B498-43B3-948B-1728B52AA6E4}">
                <adec:decorative xmlns:adec="http://schemas.microsoft.com/office/drawing/2017/decorative" val="1"/>
              </a:ext>
            </a:extLst>
          </p:cNvPr>
          <p:cNvGrpSpPr/>
          <p:nvPr/>
        </p:nvGrpSpPr>
        <p:grpSpPr>
          <a:xfrm>
            <a:off x="7722190" y="1376331"/>
            <a:ext cx="4141022" cy="4654548"/>
            <a:chOff x="7413431" y="1457326"/>
            <a:chExt cx="4141022" cy="4654548"/>
          </a:xfrm>
        </p:grpSpPr>
        <p:pic>
          <p:nvPicPr>
            <p:cNvPr id="6" name="Picture 5" descr="A diagram from the Ring of Emotions Framework (link below picture) ">
              <a:extLst>
                <a:ext uri="{FF2B5EF4-FFF2-40B4-BE49-F238E27FC236}">
                  <a16:creationId xmlns:a16="http://schemas.microsoft.com/office/drawing/2014/main" id="{9253E5ED-C412-3439-B649-5B03ED7BE31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537567" y="1457326"/>
              <a:ext cx="3892750" cy="3835597"/>
            </a:xfrm>
            <a:prstGeom prst="rect">
              <a:avLst/>
            </a:prstGeom>
          </p:spPr>
        </p:pic>
        <p:sp>
          <p:nvSpPr>
            <p:cNvPr id="7" name="Text Placeholder 4">
              <a:extLst>
                <a:ext uri="{FF2B5EF4-FFF2-40B4-BE49-F238E27FC236}">
                  <a16:creationId xmlns:a16="http://schemas.microsoft.com/office/drawing/2014/main" id="{0289DBB1-1075-544A-D590-0CF790FE714F}"/>
                </a:ext>
              </a:extLst>
            </p:cNvPr>
            <p:cNvSpPr txBox="1">
              <a:spLocks/>
            </p:cNvSpPr>
            <p:nvPr/>
          </p:nvSpPr>
          <p:spPr bwMode="auto">
            <a:xfrm>
              <a:off x="7413431" y="5400674"/>
              <a:ext cx="4141022" cy="711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Font typeface="Arial"/>
                <a:buNone/>
                <a:defRPr sz="2000" b="0" baseline="0">
                  <a:solidFill>
                    <a:schemeClr val="tx1">
                      <a:lumMod val="65000"/>
                      <a:lumOff val="35000"/>
                    </a:schemeClr>
                  </a:solidFill>
                  <a:latin typeface="+mn-lt"/>
                  <a:ea typeface="+mn-ea"/>
                  <a:cs typeface="+mn-cs"/>
                </a:defRPr>
              </a:lvl1pPr>
              <a:lvl2pPr marL="742950" indent="-285750" algn="l" rtl="0" eaLnBrk="1" fontAlgn="base" hangingPunct="1">
                <a:spcBef>
                  <a:spcPct val="20000"/>
                </a:spcBef>
                <a:spcAft>
                  <a:spcPct val="0"/>
                </a:spcAft>
                <a:buClr>
                  <a:srgbClr val="00ABB5"/>
                </a:buClr>
                <a:buFont typeface="Arial"/>
                <a:buChar char="•"/>
                <a:defRPr sz="2000">
                  <a:solidFill>
                    <a:schemeClr val="tx1">
                      <a:lumMod val="65000"/>
                      <a:lumOff val="35000"/>
                    </a:schemeClr>
                  </a:solidFill>
                  <a:latin typeface="+mn-lt"/>
                  <a:cs typeface="+mn-cs"/>
                </a:defRPr>
              </a:lvl2pPr>
              <a:lvl3pPr marL="1257300" marR="0" indent="-342900" algn="l" defTabSz="914400" rtl="0" eaLnBrk="1" fontAlgn="base" latinLnBrk="0" hangingPunct="1">
                <a:lnSpc>
                  <a:spcPct val="100000"/>
                </a:lnSpc>
                <a:spcBef>
                  <a:spcPct val="20000"/>
                </a:spcBef>
                <a:spcAft>
                  <a:spcPct val="0"/>
                </a:spcAft>
                <a:buClr>
                  <a:srgbClr val="00ABB5"/>
                </a:buClr>
                <a:buSzTx/>
                <a:buFont typeface="Lucida Grande"/>
                <a:buChar char="-"/>
                <a:tabLst/>
                <a:defRPr sz="2000">
                  <a:solidFill>
                    <a:schemeClr val="tx1">
                      <a:lumMod val="65000"/>
                      <a:lumOff val="35000"/>
                    </a:schemeClr>
                  </a:solidFill>
                  <a:latin typeface="+mn-lt"/>
                  <a:cs typeface="+mn-cs"/>
                </a:defRPr>
              </a:lvl3pPr>
              <a:lvl4pPr marL="1714500" indent="-342900" algn="l" rtl="0" eaLnBrk="1" fontAlgn="base" hangingPunct="1">
                <a:spcBef>
                  <a:spcPct val="20000"/>
                </a:spcBef>
                <a:spcAft>
                  <a:spcPct val="0"/>
                </a:spcAft>
                <a:buClr>
                  <a:srgbClr val="00ABB5"/>
                </a:buClr>
                <a:buFont typeface="Wingdings" charset="2"/>
                <a:buChar char="Ø"/>
                <a:defRPr sz="2000">
                  <a:solidFill>
                    <a:schemeClr val="tx1">
                      <a:lumMod val="65000"/>
                      <a:lumOff val="35000"/>
                    </a:schemeClr>
                  </a:solidFill>
                  <a:latin typeface="+mn-lt"/>
                  <a:cs typeface="+mn-cs"/>
                </a:defRPr>
              </a:lvl4pPr>
              <a:lvl5pPr marL="2171700" indent="-342900" algn="l" rtl="0" eaLnBrk="1" fontAlgn="base" hangingPunct="1">
                <a:spcBef>
                  <a:spcPct val="20000"/>
                </a:spcBef>
                <a:spcAft>
                  <a:spcPct val="0"/>
                </a:spcAft>
                <a:buClr>
                  <a:srgbClr val="00ABB5"/>
                </a:buClr>
                <a:buFont typeface="Lucida Grande"/>
                <a:buChar char="-"/>
                <a:defRPr sz="2000">
                  <a:solidFill>
                    <a:schemeClr val="tx1">
                      <a:lumMod val="65000"/>
                      <a:lumOff val="35000"/>
                    </a:schemeClr>
                  </a:solidFill>
                  <a:latin typeface="+mn-lt"/>
                  <a:cs typeface="+mn-cs"/>
                </a:defRPr>
              </a:lvl5pPr>
              <a:lvl6pPr marL="2514600" indent="-228600" algn="l" rtl="0" eaLnBrk="1" fontAlgn="base" hangingPunct="1">
                <a:spcBef>
                  <a:spcPct val="20000"/>
                </a:spcBef>
                <a:spcAft>
                  <a:spcPct val="0"/>
                </a:spcAft>
                <a:buClr>
                  <a:srgbClr val="00ABB5"/>
                </a:buClr>
                <a:buFontTx/>
                <a:buChar char="»"/>
                <a:defRPr sz="2000">
                  <a:solidFill>
                    <a:schemeClr val="tx1">
                      <a:lumMod val="65000"/>
                      <a:lumOff val="35000"/>
                    </a:schemeClr>
                  </a:solidFill>
                  <a:latin typeface="+mn-lt"/>
                  <a:cs typeface="+mn-cs"/>
                </a:defRPr>
              </a:lvl6pPr>
              <a:lvl7pPr marL="2971800" indent="-228600" algn="l" rtl="0" eaLnBrk="1" fontAlgn="base" hangingPunct="1">
                <a:spcBef>
                  <a:spcPct val="20000"/>
                </a:spcBef>
                <a:spcAft>
                  <a:spcPct val="0"/>
                </a:spcAft>
                <a:buChar char="»"/>
                <a:defRPr sz="2000">
                  <a:solidFill>
                    <a:srgbClr val="000000"/>
                  </a:solidFill>
                  <a:latin typeface="+mn-lt"/>
                  <a:cs typeface="+mn-cs"/>
                </a:defRPr>
              </a:lvl7pPr>
              <a:lvl8pPr marL="3429000" indent="-228600" algn="l" rtl="0" eaLnBrk="1" fontAlgn="base" hangingPunct="1">
                <a:spcBef>
                  <a:spcPct val="20000"/>
                </a:spcBef>
                <a:spcAft>
                  <a:spcPct val="0"/>
                </a:spcAft>
                <a:buChar char="»"/>
                <a:defRPr sz="2000">
                  <a:solidFill>
                    <a:srgbClr val="000000"/>
                  </a:solidFill>
                  <a:latin typeface="+mn-lt"/>
                  <a:cs typeface="+mn-cs"/>
                </a:defRPr>
              </a:lvl8pPr>
              <a:lvl9pPr marL="3886200" indent="-228600" algn="l" rtl="0" eaLnBrk="1" fontAlgn="base" hangingPunct="1">
                <a:spcBef>
                  <a:spcPct val="20000"/>
                </a:spcBef>
                <a:spcAft>
                  <a:spcPct val="0"/>
                </a:spcAft>
                <a:buChar char="»"/>
                <a:defRPr sz="2000">
                  <a:solidFill>
                    <a:srgbClr val="000000"/>
                  </a:solidFill>
                  <a:latin typeface="+mn-lt"/>
                  <a:cs typeface="+mn-cs"/>
                </a:defRPr>
              </a:lvl9pPr>
            </a:lstStyle>
            <a:p>
              <a:r>
                <a:rPr lang="en-GB" sz="1600" kern="0" dirty="0">
                  <a:solidFill>
                    <a:schemeClr val="tx1"/>
                  </a:solidFill>
                  <a:latin typeface="Segoe UI" panose="020B0502040204020203" pitchFamily="34" charset="0"/>
                  <a:cs typeface="Segoe UI" panose="020B0502040204020203" pitchFamily="34" charset="0"/>
                </a:rPr>
                <a:t>From The </a:t>
              </a:r>
              <a:r>
                <a:rPr lang="en-GB" sz="1600" b="1" kern="0" dirty="0">
                  <a:solidFill>
                    <a:schemeClr val="tx1"/>
                  </a:solidFill>
                  <a:latin typeface="Segoe UI" panose="020B0502040204020203" pitchFamily="34" charset="0"/>
                  <a:cs typeface="Segoe UI" panose="020B0502040204020203" pitchFamily="34" charset="0"/>
                </a:rPr>
                <a:t>Ring of Emotions </a:t>
              </a:r>
              <a:r>
                <a:rPr lang="en-GB" sz="1600" kern="0" dirty="0">
                  <a:solidFill>
                    <a:schemeClr val="tx1"/>
                  </a:solidFill>
                  <a:latin typeface="Segoe UI" panose="020B0502040204020203" pitchFamily="34" charset="0"/>
                  <a:cs typeface="Segoe UI" panose="020B0502040204020203" pitchFamily="34" charset="0"/>
                </a:rPr>
                <a:t>Framework </a:t>
              </a:r>
            </a:p>
            <a:p>
              <a:r>
                <a:rPr lang="en-GB" sz="1600" kern="0" dirty="0">
                  <a:solidFill>
                    <a:schemeClr val="tx1"/>
                  </a:solidFill>
                  <a:latin typeface="Segoe UI" panose="020B0502040204020203" pitchFamily="34" charset="0"/>
                  <a:cs typeface="Segoe UI" panose="020B0502040204020203" pitchFamily="34" charset="0"/>
                </a:rPr>
                <a:t>by Alan McLean – </a:t>
              </a:r>
              <a:r>
                <a:rPr lang="en-GB" sz="1600" kern="0" dirty="0">
                  <a:solidFill>
                    <a:schemeClr val="tx1"/>
                  </a:solidFill>
                  <a:latin typeface="Segoe UI" panose="020B0502040204020203" pitchFamily="34" charset="0"/>
                  <a:cs typeface="Segoe UI" panose="020B0502040204020203" pitchFamily="34" charset="0"/>
                  <a:hlinkClick r:id="rId4"/>
                </a:rPr>
                <a:t>What Motivates Learning</a:t>
              </a:r>
              <a:endParaRPr lang="en-GB" sz="1600" kern="0" dirty="0">
                <a:solidFill>
                  <a:schemeClr val="tx1"/>
                </a:solidFill>
                <a:latin typeface="Segoe UI" panose="020B0502040204020203" pitchFamily="34" charset="0"/>
                <a:cs typeface="Segoe UI" panose="020B0502040204020203" pitchFamily="34" charset="0"/>
              </a:endParaRPr>
            </a:p>
          </p:txBody>
        </p:sp>
      </p:grpSp>
      <p:pic>
        <p:nvPicPr>
          <p:cNvPr id="9" name="Picture 8" descr="This is the Education Scotland, Inclusion, Wellbeing and Equalities logo. It is  blue green and yellow.">
            <a:extLst>
              <a:ext uri="{FF2B5EF4-FFF2-40B4-BE49-F238E27FC236}">
                <a16:creationId xmlns:a16="http://schemas.microsoft.com/office/drawing/2014/main" id="{D20E3666-F2E4-4832-95DC-DD7FB06C2523}"/>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1017868" y="-4627"/>
            <a:ext cx="1170432" cy="589252"/>
          </a:xfrm>
          <a:prstGeom prst="rect">
            <a:avLst/>
          </a:prstGeom>
        </p:spPr>
      </p:pic>
    </p:spTree>
    <p:extLst>
      <p:ext uri="{BB962C8B-B14F-4D97-AF65-F5344CB8AC3E}">
        <p14:creationId xmlns:p14="http://schemas.microsoft.com/office/powerpoint/2010/main" val="745403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1340" y="60314"/>
            <a:ext cx="10836972" cy="711200"/>
          </a:xfrm>
        </p:spPr>
        <p:txBody>
          <a:bodyPr/>
          <a:lstStyle/>
          <a:p>
            <a:r>
              <a:rPr lang="en-GB" dirty="0"/>
              <a:t>Further strategies to support self-regulation</a:t>
            </a:r>
          </a:p>
        </p:txBody>
      </p:sp>
      <p:pic>
        <p:nvPicPr>
          <p:cNvPr id="5" name="Online Media 4" title="Calm Boxes">
            <a:hlinkClick r:id="" action="ppaction://media"/>
            <a:extLst>
              <a:ext uri="{FF2B5EF4-FFF2-40B4-BE49-F238E27FC236}">
                <a16:creationId xmlns:a16="http://schemas.microsoft.com/office/drawing/2014/main" id="{8A5FBACC-7AF6-A8E5-8223-31574064CE88}"/>
              </a:ext>
            </a:extLst>
          </p:cNvPr>
          <p:cNvPicPr>
            <a:picLocks noRot="1" noChangeAspect="1"/>
          </p:cNvPicPr>
          <p:nvPr>
            <a:videoFile r:link="rId1"/>
          </p:nvPr>
        </p:nvPicPr>
        <p:blipFill>
          <a:blip r:embed="rId4"/>
          <a:stretch>
            <a:fillRect/>
          </a:stretch>
        </p:blipFill>
        <p:spPr>
          <a:xfrm>
            <a:off x="586467" y="1125598"/>
            <a:ext cx="8708600" cy="4595383"/>
          </a:xfrm>
          <a:prstGeom prst="rect">
            <a:avLst/>
          </a:prstGeom>
        </p:spPr>
      </p:pic>
      <p:sp>
        <p:nvSpPr>
          <p:cNvPr id="2" name="TextBox 1">
            <a:extLst>
              <a:ext uri="{FF2B5EF4-FFF2-40B4-BE49-F238E27FC236}">
                <a16:creationId xmlns:a16="http://schemas.microsoft.com/office/drawing/2014/main" id="{3513FE54-7555-D8F3-D8AA-0006D5894572}"/>
              </a:ext>
            </a:extLst>
          </p:cNvPr>
          <p:cNvSpPr txBox="1"/>
          <p:nvPr/>
        </p:nvSpPr>
        <p:spPr>
          <a:xfrm>
            <a:off x="9777036" y="3434021"/>
            <a:ext cx="1750451" cy="1815882"/>
          </a:xfrm>
          <a:prstGeom prst="rect">
            <a:avLst/>
          </a:prstGeom>
          <a:noFill/>
        </p:spPr>
        <p:txBody>
          <a:bodyPr wrap="square">
            <a:spAutoFit/>
          </a:bodyPr>
          <a:lstStyle/>
          <a:p>
            <a:r>
              <a:rPr lang="en-GB" sz="1600" dirty="0">
                <a:latin typeface="Segoe UI"/>
                <a:cs typeface="Segoe UI"/>
              </a:rPr>
              <a:t>If viewing as a PDF please click this link to watch the film</a:t>
            </a:r>
          </a:p>
          <a:p>
            <a:r>
              <a:rPr lang="en-GB" sz="1600" dirty="0">
                <a:latin typeface="Segoe UI"/>
                <a:cs typeface="Segoe UI"/>
              </a:rPr>
              <a:t> </a:t>
            </a:r>
          </a:p>
          <a:p>
            <a:r>
              <a:rPr lang="en-GB" sz="1600" dirty="0">
                <a:latin typeface="Segoe UI"/>
                <a:cs typeface="Segoe UI"/>
                <a:hlinkClick r:id="rId5"/>
              </a:rPr>
              <a:t>https://youtu.be/fuymZJcRghk</a:t>
            </a:r>
            <a:r>
              <a:rPr lang="en-GB" sz="1600" dirty="0">
                <a:latin typeface="Segoe UI"/>
                <a:cs typeface="Segoe UI"/>
              </a:rPr>
              <a:t>   </a:t>
            </a:r>
          </a:p>
        </p:txBody>
      </p:sp>
      <p:sp>
        <p:nvSpPr>
          <p:cNvPr id="8" name="TextBox 7">
            <a:extLst>
              <a:ext uri="{FF2B5EF4-FFF2-40B4-BE49-F238E27FC236}">
                <a16:creationId xmlns:a16="http://schemas.microsoft.com/office/drawing/2014/main" id="{2C9FF72A-B557-D490-CC97-949A2C84D1F1}"/>
              </a:ext>
            </a:extLst>
          </p:cNvPr>
          <p:cNvSpPr txBox="1"/>
          <p:nvPr/>
        </p:nvSpPr>
        <p:spPr>
          <a:xfrm>
            <a:off x="9678359" y="2651042"/>
            <a:ext cx="1366080" cy="461665"/>
          </a:xfrm>
          <a:prstGeom prst="rect">
            <a:avLst/>
          </a:prstGeom>
          <a:noFill/>
        </p:spPr>
        <p:txBody>
          <a:bodyPr wrap="none" rtlCol="0">
            <a:spAutoFit/>
          </a:bodyPr>
          <a:lstStyle/>
          <a:p>
            <a:r>
              <a:rPr lang="en-GB" sz="2400" dirty="0"/>
              <a:t>3.44 min</a:t>
            </a:r>
          </a:p>
        </p:txBody>
      </p:sp>
      <p:pic>
        <p:nvPicPr>
          <p:cNvPr id="7" name="Picture 6" descr="This is the Education Scotland, Inclusion, Wellbeing and Equalities logo. It is  blue green and yellow.">
            <a:extLst>
              <a:ext uri="{FF2B5EF4-FFF2-40B4-BE49-F238E27FC236}">
                <a16:creationId xmlns:a16="http://schemas.microsoft.com/office/drawing/2014/main" id="{7344C29D-8E41-B021-E570-BCC4393989C0}"/>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1017868" y="-4627"/>
            <a:ext cx="1170432" cy="589252"/>
          </a:xfrm>
          <a:prstGeom prst="rect">
            <a:avLst/>
          </a:prstGeom>
        </p:spPr>
      </p:pic>
    </p:spTree>
    <p:extLst>
      <p:ext uri="{BB962C8B-B14F-4D97-AF65-F5344CB8AC3E}">
        <p14:creationId xmlns:p14="http://schemas.microsoft.com/office/powerpoint/2010/main" val="3710990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CD7D1-2310-9737-B116-CB919280BAD3}"/>
              </a:ext>
            </a:extLst>
          </p:cNvPr>
          <p:cNvSpPr>
            <a:spLocks noGrp="1"/>
          </p:cNvSpPr>
          <p:nvPr>
            <p:ph type="title"/>
          </p:nvPr>
        </p:nvSpPr>
        <p:spPr>
          <a:xfrm>
            <a:off x="647702" y="182563"/>
            <a:ext cx="10836972" cy="711200"/>
          </a:xfrm>
        </p:spPr>
        <p:txBody>
          <a:bodyPr/>
          <a:lstStyle/>
          <a:p>
            <a:r>
              <a:rPr lang="en-GB" dirty="0"/>
              <a:t>Self-regulation through the lens of nurture</a:t>
            </a:r>
          </a:p>
        </p:txBody>
      </p:sp>
      <p:sp>
        <p:nvSpPr>
          <p:cNvPr id="3" name="Content Placeholder 2">
            <a:extLst>
              <a:ext uri="{FF2B5EF4-FFF2-40B4-BE49-F238E27FC236}">
                <a16:creationId xmlns:a16="http://schemas.microsoft.com/office/drawing/2014/main" id="{AE781905-B0B2-24E7-919C-7704FE8BEF9B}"/>
              </a:ext>
            </a:extLst>
          </p:cNvPr>
          <p:cNvSpPr>
            <a:spLocks noGrp="1"/>
          </p:cNvSpPr>
          <p:nvPr>
            <p:ph idx="1"/>
          </p:nvPr>
        </p:nvSpPr>
        <p:spPr>
          <a:xfrm>
            <a:off x="687038" y="1125537"/>
            <a:ext cx="10817923" cy="4878655"/>
          </a:xfrm>
        </p:spPr>
        <p:txBody>
          <a:bodyPr/>
          <a:lstStyle/>
          <a:p>
            <a:pPr lvl="0">
              <a:lnSpc>
                <a:spcPct val="150000"/>
              </a:lnSpc>
            </a:pPr>
            <a:r>
              <a:rPr lang="en-GB" sz="2800" b="1" dirty="0">
                <a:solidFill>
                  <a:schemeClr val="accent3">
                    <a:lumMod val="75000"/>
                  </a:schemeClr>
                </a:solidFill>
                <a:effectLst/>
                <a:latin typeface="Segoe UI"/>
                <a:ea typeface="Times New Roman" panose="02020603050405020304" pitchFamily="18" charset="0"/>
                <a:cs typeface="Segoe UI"/>
              </a:rPr>
              <a:t>Children's learning is understood developmentally</a:t>
            </a:r>
            <a:endParaRPr lang="en-GB" sz="2800" b="1" dirty="0">
              <a:solidFill>
                <a:schemeClr val="accent3">
                  <a:lumMod val="75000"/>
                </a:schemeClr>
              </a:solidFill>
              <a:latin typeface="Segoe UI"/>
              <a:ea typeface="Times New Roman" panose="02020603050405020304" pitchFamily="18" charset="0"/>
              <a:cs typeface="Segoe UI"/>
            </a:endParaRPr>
          </a:p>
          <a:p>
            <a:pPr marL="342900" lvl="0" indent="-342900">
              <a:lnSpc>
                <a:spcPct val="150000"/>
              </a:lnSpc>
              <a:buFont typeface="Arial" panose="020B0604020202020204" pitchFamily="34" charset="0"/>
              <a:buChar char="•"/>
            </a:pPr>
            <a:r>
              <a:rPr lang="en-GB" sz="2400" dirty="0">
                <a:solidFill>
                  <a:schemeClr val="tx1"/>
                </a:solidFill>
                <a:latin typeface="Segoe UI" panose="020B0502040204020203" pitchFamily="34" charset="0"/>
                <a:ea typeface="Times New Roman" panose="02020603050405020304" pitchFamily="18" charset="0"/>
                <a:cs typeface="Segoe UI" panose="020B0502040204020203" pitchFamily="34" charset="0"/>
              </a:rPr>
              <a:t>L</a:t>
            </a:r>
            <a:r>
              <a:rPr lang="en-GB" sz="240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earners of any age, particularly those who are insecurely attached or who have experienced trauma, may not have developed self-regulation and may need support with this. </a:t>
            </a:r>
          </a:p>
          <a:p>
            <a:pPr marL="342900" lvl="0" indent="-342900">
              <a:lnSpc>
                <a:spcPct val="150000"/>
              </a:lnSpc>
              <a:buFont typeface="Arial" panose="020B0604020202020204" pitchFamily="34" charset="0"/>
              <a:buChar char="•"/>
            </a:pPr>
            <a:endParaRPr lang="en-GB" sz="2400" dirty="0">
              <a:solidFill>
                <a:schemeClr val="tx1"/>
              </a:solidFill>
              <a:latin typeface="Segoe UI" panose="020B0502040204020203" pitchFamily="34" charset="0"/>
              <a:ea typeface="Times New Roman" panose="02020603050405020304" pitchFamily="18" charset="0"/>
              <a:cs typeface="Segoe UI" panose="020B0502040204020203" pitchFamily="34" charset="0"/>
            </a:endParaRPr>
          </a:p>
          <a:p>
            <a:pPr marL="342900" lvl="0" indent="-342900">
              <a:lnSpc>
                <a:spcPct val="150000"/>
              </a:lnSpc>
              <a:buFont typeface="Arial" panose="020B0604020202020204" pitchFamily="34" charset="0"/>
              <a:buChar char="•"/>
            </a:pPr>
            <a:r>
              <a:rPr lang="en-GB" sz="2400" dirty="0">
                <a:solidFill>
                  <a:schemeClr val="tx1"/>
                </a:solidFill>
                <a:effectLst/>
                <a:latin typeface="Segoe UI"/>
                <a:ea typeface="Times New Roman" panose="02020603050405020304" pitchFamily="18" charset="0"/>
                <a:cs typeface="Segoe UI"/>
              </a:rPr>
              <a:t>In responding to dysregulated behaviour we need to ensure that our interactions are developmentally matched to were the learners ‘is’ and not where we think they should be because of their chronological age.</a:t>
            </a:r>
          </a:p>
        </p:txBody>
      </p:sp>
      <p:pic>
        <p:nvPicPr>
          <p:cNvPr id="6" name="Picture 5" descr="This is the Education Scotland, Inclusion, Wellbeing and Equalities logo. It is  blue green and yellow.">
            <a:extLst>
              <a:ext uri="{FF2B5EF4-FFF2-40B4-BE49-F238E27FC236}">
                <a16:creationId xmlns:a16="http://schemas.microsoft.com/office/drawing/2014/main" id="{F60DE9DB-27FD-5F41-B583-3EDF17C7E57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017868" y="-47556"/>
            <a:ext cx="1170432" cy="589252"/>
          </a:xfrm>
          <a:prstGeom prst="rect">
            <a:avLst/>
          </a:prstGeom>
        </p:spPr>
      </p:pic>
    </p:spTree>
    <p:extLst>
      <p:ext uri="{BB962C8B-B14F-4D97-AF65-F5344CB8AC3E}">
        <p14:creationId xmlns:p14="http://schemas.microsoft.com/office/powerpoint/2010/main" val="36324383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38048-0E66-8334-C576-E89637BC706C}"/>
              </a:ext>
            </a:extLst>
          </p:cNvPr>
          <p:cNvSpPr>
            <a:spLocks noGrp="1"/>
          </p:cNvSpPr>
          <p:nvPr>
            <p:ph type="title"/>
          </p:nvPr>
        </p:nvSpPr>
        <p:spPr>
          <a:xfrm>
            <a:off x="666751" y="315913"/>
            <a:ext cx="9105899" cy="711200"/>
          </a:xfrm>
        </p:spPr>
        <p:txBody>
          <a:bodyPr/>
          <a:lstStyle/>
          <a:p>
            <a:r>
              <a:rPr lang="en-GB" dirty="0"/>
              <a:t>Factors that have an impact on self-regulation</a:t>
            </a:r>
          </a:p>
        </p:txBody>
      </p:sp>
      <p:graphicFrame>
        <p:nvGraphicFramePr>
          <p:cNvPr id="5" name="Content Placeholder 4">
            <a:extLst>
              <a:ext uri="{FF2B5EF4-FFF2-40B4-BE49-F238E27FC236}">
                <a16:creationId xmlns:a16="http://schemas.microsoft.com/office/drawing/2014/main" id="{C9BF8791-3DB3-8884-8A03-68A681D10F14}"/>
              </a:ext>
            </a:extLst>
          </p:cNvPr>
          <p:cNvGraphicFramePr>
            <a:graphicFrameLocks noGrp="1"/>
          </p:cNvGraphicFramePr>
          <p:nvPr>
            <p:ph idx="1"/>
            <p:extLst>
              <p:ext uri="{D42A27DB-BD31-4B8C-83A1-F6EECF244321}">
                <p14:modId xmlns:p14="http://schemas.microsoft.com/office/powerpoint/2010/main" val="1306620368"/>
              </p:ext>
            </p:extLst>
          </p:nvPr>
        </p:nvGraphicFramePr>
        <p:xfrm>
          <a:off x="685800" y="1581150"/>
          <a:ext cx="10817225" cy="3962400"/>
        </p:xfrm>
        <a:graphic>
          <a:graphicData uri="http://schemas.openxmlformats.org/drawingml/2006/table">
            <a:tbl>
              <a:tblPr firstRow="1">
                <a:tableStyleId>{5C22544A-7EE6-4342-B048-85BDC9FD1C3A}</a:tableStyleId>
              </a:tblPr>
              <a:tblGrid>
                <a:gridCol w="10817225">
                  <a:extLst>
                    <a:ext uri="{9D8B030D-6E8A-4147-A177-3AD203B41FA5}">
                      <a16:colId xmlns:a16="http://schemas.microsoft.com/office/drawing/2014/main" val="3090273240"/>
                    </a:ext>
                  </a:extLst>
                </a:gridCol>
              </a:tblGrid>
              <a:tr h="3962400">
                <a:tc>
                  <a:txBody>
                    <a:bodyPr/>
                    <a:lstStyle/>
                    <a:p>
                      <a:pPr marL="342900" lvl="0" indent="-342900" algn="l">
                        <a:lnSpc>
                          <a:spcPct val="115000"/>
                        </a:lnSpc>
                        <a:buFont typeface="Symbol" panose="05050102010706020507" pitchFamily="18" charset="2"/>
                        <a:buChar char=""/>
                      </a:pPr>
                      <a:r>
                        <a:rPr lang="en-GB" sz="2400" dirty="0">
                          <a:effectLst/>
                          <a:latin typeface="Segoe UI" panose="020B0502040204020203" pitchFamily="34" charset="0"/>
                          <a:cs typeface="Segoe UI" panose="020B0502040204020203" pitchFamily="34" charset="0"/>
                        </a:rPr>
                        <a:t>The </a:t>
                      </a:r>
                      <a:r>
                        <a:rPr lang="en-GB" sz="2400" u="sng" dirty="0">
                          <a:effectLst/>
                          <a:latin typeface="Segoe UI" panose="020B0502040204020203" pitchFamily="34" charset="0"/>
                          <a:cs typeface="Segoe UI" panose="020B0502040204020203" pitchFamily="34" charset="0"/>
                          <a:hlinkClick r:id="rId3"/>
                        </a:rPr>
                        <a:t>attachment bond</a:t>
                      </a:r>
                      <a:r>
                        <a:rPr lang="en-GB" sz="2400" dirty="0">
                          <a:effectLst/>
                          <a:latin typeface="Segoe UI" panose="020B0502040204020203" pitchFamily="34" charset="0"/>
                          <a:cs typeface="Segoe UI" panose="020B0502040204020203" pitchFamily="34" charset="0"/>
                        </a:rPr>
                        <a:t> between a child and their primary care giver influences brain development and contributes to a person’s ability to regulate their emotions which may impact on their capacity to build and maintain relationships.</a:t>
                      </a:r>
                    </a:p>
                    <a:p>
                      <a:pPr marL="342900" lvl="0" indent="-342900" algn="l">
                        <a:lnSpc>
                          <a:spcPct val="115000"/>
                        </a:lnSpc>
                        <a:buFont typeface="Symbol" panose="05050102010706020507" pitchFamily="18" charset="2"/>
                        <a:buChar char=""/>
                      </a:pPr>
                      <a:r>
                        <a:rPr lang="en-GB" sz="2400" u="sng" dirty="0">
                          <a:effectLst/>
                          <a:latin typeface="Segoe UI" panose="020B0502040204020203" pitchFamily="34" charset="0"/>
                          <a:cs typeface="Segoe UI" panose="020B0502040204020203" pitchFamily="34" charset="0"/>
                          <a:hlinkClick r:id="rId4"/>
                        </a:rPr>
                        <a:t>Exposure to adversity</a:t>
                      </a:r>
                      <a:r>
                        <a:rPr lang="en-GB" sz="2400" dirty="0">
                          <a:effectLst/>
                          <a:latin typeface="Segoe UI" panose="020B0502040204020203" pitchFamily="34" charset="0"/>
                          <a:cs typeface="Segoe UI" panose="020B0502040204020203" pitchFamily="34" charset="0"/>
                        </a:rPr>
                        <a:t> and trauma in childhood also plays a role in brain development, coping skills, and resilience.</a:t>
                      </a:r>
                    </a:p>
                    <a:p>
                      <a:pPr algn="l">
                        <a:lnSpc>
                          <a:spcPct val="115000"/>
                        </a:lnSpc>
                      </a:pPr>
                      <a:r>
                        <a:rPr lang="en-GB" sz="2400" dirty="0">
                          <a:effectLst/>
                          <a:latin typeface="Segoe UI" panose="020B0502040204020203" pitchFamily="34" charset="0"/>
                          <a:cs typeface="Segoe UI" panose="020B0502040204020203" pitchFamily="34" charset="0"/>
                        </a:rPr>
                        <a:t> </a:t>
                      </a:r>
                    </a:p>
                    <a:p>
                      <a:pPr algn="l">
                        <a:lnSpc>
                          <a:spcPct val="115000"/>
                        </a:lnSpc>
                      </a:pPr>
                      <a:r>
                        <a:rPr lang="en-GB" sz="2400" dirty="0">
                          <a:effectLst/>
                          <a:latin typeface="Segoe UI" panose="020B0502040204020203" pitchFamily="34" charset="0"/>
                          <a:cs typeface="Segoe UI" panose="020B0502040204020203" pitchFamily="34" charset="0"/>
                        </a:rPr>
                        <a:t>Both of these factors relate to our </a:t>
                      </a:r>
                      <a:r>
                        <a:rPr lang="en-GB" sz="2400" u="sng" dirty="0">
                          <a:effectLst/>
                          <a:latin typeface="Segoe UI" panose="020B0502040204020203" pitchFamily="34" charset="0"/>
                          <a:cs typeface="Segoe UI" panose="020B0502040204020203" pitchFamily="34" charset="0"/>
                          <a:hlinkClick r:id="rId5"/>
                        </a:rPr>
                        <a:t>Window of Tolerance</a:t>
                      </a:r>
                      <a:r>
                        <a:rPr lang="en-GB" sz="2400" dirty="0">
                          <a:effectLst/>
                          <a:latin typeface="Segoe UI" panose="020B0502040204020203" pitchFamily="34" charset="0"/>
                          <a:cs typeface="Segoe UI" panose="020B0502040204020203" pitchFamily="34" charset="0"/>
                        </a:rPr>
                        <a:t> and our capacity to cope with the demands of everyday life.</a:t>
                      </a:r>
                      <a:endParaRPr lang="en-GB" sz="2400" dirty="0">
                        <a:effectLst/>
                        <a:latin typeface="Segoe UI" panose="020B0502040204020203" pitchFamily="34" charset="0"/>
                        <a:ea typeface="Times New Roman" panose="02020603050405020304" pitchFamily="18" charset="0"/>
                        <a:cs typeface="Segoe UI" panose="020B0502040204020203" pitchFamily="34" charset="0"/>
                      </a:endParaRPr>
                    </a:p>
                  </a:txBody>
                  <a:tcPr marL="114300" marR="114300" marT="0" marB="0"/>
                </a:tc>
                <a:extLst>
                  <a:ext uri="{0D108BD9-81ED-4DB2-BD59-A6C34878D82A}">
                    <a16:rowId xmlns:a16="http://schemas.microsoft.com/office/drawing/2014/main" val="4206798763"/>
                  </a:ext>
                </a:extLst>
              </a:tr>
            </a:tbl>
          </a:graphicData>
        </a:graphic>
      </p:graphicFrame>
      <p:pic>
        <p:nvPicPr>
          <p:cNvPr id="6" name="Picture 5" descr="This is the Education Scotland, Inclusion, Wellbeing and Equalities logo. It is  blue green and yellow.">
            <a:extLst>
              <a:ext uri="{FF2B5EF4-FFF2-40B4-BE49-F238E27FC236}">
                <a16:creationId xmlns:a16="http://schemas.microsoft.com/office/drawing/2014/main" id="{1F9F7C95-1671-7198-CF07-1A6C26DE0D79}"/>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1017868" y="-4627"/>
            <a:ext cx="1170432" cy="589252"/>
          </a:xfrm>
          <a:prstGeom prst="rect">
            <a:avLst/>
          </a:prstGeom>
        </p:spPr>
      </p:pic>
    </p:spTree>
    <p:extLst>
      <p:ext uri="{BB962C8B-B14F-4D97-AF65-F5344CB8AC3E}">
        <p14:creationId xmlns:p14="http://schemas.microsoft.com/office/powerpoint/2010/main" val="4132219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CD7D1-2310-9737-B116-CB919280BAD3}"/>
              </a:ext>
            </a:extLst>
          </p:cNvPr>
          <p:cNvSpPr>
            <a:spLocks noGrp="1"/>
          </p:cNvSpPr>
          <p:nvPr>
            <p:ph type="title"/>
          </p:nvPr>
        </p:nvSpPr>
        <p:spPr>
          <a:xfrm>
            <a:off x="647702" y="182563"/>
            <a:ext cx="10836972" cy="711200"/>
          </a:xfrm>
        </p:spPr>
        <p:txBody>
          <a:bodyPr/>
          <a:lstStyle/>
          <a:p>
            <a:r>
              <a:rPr lang="en-GB" dirty="0"/>
              <a:t>Self-regulation through the lens of nurture</a:t>
            </a:r>
          </a:p>
        </p:txBody>
      </p:sp>
      <p:sp>
        <p:nvSpPr>
          <p:cNvPr id="3" name="Content Placeholder 2">
            <a:extLst>
              <a:ext uri="{FF2B5EF4-FFF2-40B4-BE49-F238E27FC236}">
                <a16:creationId xmlns:a16="http://schemas.microsoft.com/office/drawing/2014/main" id="{AE781905-B0B2-24E7-919C-7704FE8BEF9B}"/>
              </a:ext>
            </a:extLst>
          </p:cNvPr>
          <p:cNvSpPr>
            <a:spLocks noGrp="1"/>
          </p:cNvSpPr>
          <p:nvPr>
            <p:ph idx="1"/>
          </p:nvPr>
        </p:nvSpPr>
        <p:spPr>
          <a:xfrm>
            <a:off x="687038" y="1125538"/>
            <a:ext cx="10817923" cy="3702050"/>
          </a:xfrm>
        </p:spPr>
        <p:txBody>
          <a:bodyPr/>
          <a:lstStyle/>
          <a:p>
            <a:pPr>
              <a:lnSpc>
                <a:spcPct val="150000"/>
              </a:lnSpc>
            </a:pPr>
            <a:r>
              <a:rPr lang="en-GB" sz="2800" b="1" dirty="0">
                <a:solidFill>
                  <a:schemeClr val="accent3">
                    <a:lumMod val="75000"/>
                  </a:schemeClr>
                </a:solidFill>
                <a:effectLst/>
                <a:latin typeface="Segoe UI"/>
                <a:ea typeface="Times New Roman" panose="02020603050405020304" pitchFamily="18" charset="0"/>
                <a:cs typeface="Segoe UI"/>
              </a:rPr>
              <a:t>The classroom offers a safe base</a:t>
            </a:r>
            <a:r>
              <a:rPr lang="en-GB" sz="2800" b="1" dirty="0">
                <a:solidFill>
                  <a:schemeClr val="accent3">
                    <a:lumMod val="75000"/>
                  </a:schemeClr>
                </a:solidFill>
                <a:latin typeface="Segoe UI"/>
                <a:ea typeface="Times New Roman" panose="02020603050405020304" pitchFamily="18" charset="0"/>
                <a:cs typeface="Segoe UI"/>
              </a:rPr>
              <a:t> </a:t>
            </a:r>
            <a:endParaRPr lang="en-GB" sz="2800" b="1" dirty="0">
              <a:solidFill>
                <a:schemeClr val="accent3">
                  <a:lumMod val="75000"/>
                </a:schemeClr>
              </a:solidFill>
              <a:effectLst/>
              <a:latin typeface="Segoe UI" panose="020B0502040204020203" pitchFamily="34" charset="0"/>
              <a:ea typeface="Times New Roman" panose="02020603050405020304" pitchFamily="18" charset="0"/>
              <a:cs typeface="Segoe UI" panose="020B0502040204020203" pitchFamily="34" charset="0"/>
            </a:endParaRPr>
          </a:p>
          <a:p>
            <a:pPr lvl="0">
              <a:lnSpc>
                <a:spcPct val="150000"/>
              </a:lnSpc>
            </a:pPr>
            <a:endParaRPr lang="en-GB" sz="1800" dirty="0">
              <a:solidFill>
                <a:schemeClr val="tx1"/>
              </a:solidFill>
              <a:latin typeface="Segoe UI" panose="020B0502040204020203" pitchFamily="34" charset="0"/>
              <a:ea typeface="Times New Roman" panose="02020603050405020304" pitchFamily="18" charset="0"/>
              <a:cs typeface="Segoe UI" panose="020B0502040204020203" pitchFamily="34" charset="0"/>
            </a:endParaRPr>
          </a:p>
          <a:p>
            <a:pPr marL="285750" lvl="0" indent="-285750">
              <a:lnSpc>
                <a:spcPct val="150000"/>
              </a:lnSpc>
              <a:buFont typeface="Arial" panose="020B0604020202020204" pitchFamily="34" charset="0"/>
              <a:buChar char="•"/>
            </a:pPr>
            <a:r>
              <a:rPr lang="en-GB" sz="2400" dirty="0">
                <a:solidFill>
                  <a:schemeClr val="tx1"/>
                </a:solidFill>
                <a:latin typeface="Segoe UI" panose="020B0502040204020203" pitchFamily="34" charset="0"/>
                <a:ea typeface="Times New Roman" panose="02020603050405020304" pitchFamily="18" charset="0"/>
                <a:cs typeface="Segoe UI" panose="020B0502040204020203" pitchFamily="34" charset="0"/>
              </a:rPr>
              <a:t>A</a:t>
            </a:r>
            <a:r>
              <a:rPr lang="en-GB" sz="240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 safe predictable environment and caring adults will help learners who are insecurely attached or who have experienced trauma to develop both regulation skills and healthier supportive relationships.</a:t>
            </a:r>
          </a:p>
          <a:p>
            <a:pPr>
              <a:lnSpc>
                <a:spcPct val="150000"/>
              </a:lnSpc>
            </a:pPr>
            <a:endParaRPr lang="en-GB" dirty="0">
              <a:solidFill>
                <a:schemeClr val="tx1"/>
              </a:solidFill>
              <a:latin typeface="Segoe UI" panose="020B0502040204020203" pitchFamily="34" charset="0"/>
              <a:cs typeface="Segoe UI" panose="020B0502040204020203" pitchFamily="34" charset="0"/>
            </a:endParaRPr>
          </a:p>
        </p:txBody>
      </p:sp>
      <p:pic>
        <p:nvPicPr>
          <p:cNvPr id="6" name="Picture 5" descr="This is the Education Scotland, Inclusion, Wellbeing and Equalities logo. It is  blue green and yellow.">
            <a:extLst>
              <a:ext uri="{FF2B5EF4-FFF2-40B4-BE49-F238E27FC236}">
                <a16:creationId xmlns:a16="http://schemas.microsoft.com/office/drawing/2014/main" id="{85BB910B-776B-00E7-89ED-DF861135652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017868" y="-4627"/>
            <a:ext cx="1170432" cy="589252"/>
          </a:xfrm>
          <a:prstGeom prst="rect">
            <a:avLst/>
          </a:prstGeom>
        </p:spPr>
      </p:pic>
    </p:spTree>
    <p:extLst>
      <p:ext uri="{BB962C8B-B14F-4D97-AF65-F5344CB8AC3E}">
        <p14:creationId xmlns:p14="http://schemas.microsoft.com/office/powerpoint/2010/main" val="31698630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CD7D1-2310-9737-B116-CB919280BAD3}"/>
              </a:ext>
            </a:extLst>
          </p:cNvPr>
          <p:cNvSpPr>
            <a:spLocks noGrp="1"/>
          </p:cNvSpPr>
          <p:nvPr>
            <p:ph type="title"/>
          </p:nvPr>
        </p:nvSpPr>
        <p:spPr>
          <a:xfrm>
            <a:off x="647702" y="182563"/>
            <a:ext cx="10836972" cy="711200"/>
          </a:xfrm>
        </p:spPr>
        <p:txBody>
          <a:bodyPr/>
          <a:lstStyle/>
          <a:p>
            <a:r>
              <a:rPr lang="en-GB" dirty="0"/>
              <a:t>Self-regulation through the lens of nurture</a:t>
            </a:r>
          </a:p>
        </p:txBody>
      </p:sp>
      <p:sp>
        <p:nvSpPr>
          <p:cNvPr id="3" name="Content Placeholder 2">
            <a:extLst>
              <a:ext uri="{FF2B5EF4-FFF2-40B4-BE49-F238E27FC236}">
                <a16:creationId xmlns:a16="http://schemas.microsoft.com/office/drawing/2014/main" id="{AE781905-B0B2-24E7-919C-7704FE8BEF9B}"/>
              </a:ext>
            </a:extLst>
          </p:cNvPr>
          <p:cNvSpPr>
            <a:spLocks noGrp="1"/>
          </p:cNvSpPr>
          <p:nvPr>
            <p:ph idx="1"/>
          </p:nvPr>
        </p:nvSpPr>
        <p:spPr>
          <a:xfrm>
            <a:off x="687038" y="1125538"/>
            <a:ext cx="10817923" cy="4614250"/>
          </a:xfrm>
        </p:spPr>
        <p:txBody>
          <a:bodyPr/>
          <a:lstStyle/>
          <a:p>
            <a:pPr lvl="0">
              <a:lnSpc>
                <a:spcPct val="150000"/>
              </a:lnSpc>
            </a:pPr>
            <a:r>
              <a:rPr lang="en-GB" sz="2800" b="1" dirty="0">
                <a:solidFill>
                  <a:schemeClr val="accent3">
                    <a:lumMod val="75000"/>
                  </a:schemeClr>
                </a:solidFill>
                <a:effectLst/>
                <a:latin typeface="Segoe UI"/>
                <a:ea typeface="Times New Roman" panose="02020603050405020304" pitchFamily="18" charset="0"/>
                <a:cs typeface="Segoe UI"/>
              </a:rPr>
              <a:t>All behaviour is communication</a:t>
            </a:r>
            <a:endParaRPr lang="en-GB" sz="2800" b="1" dirty="0">
              <a:solidFill>
                <a:schemeClr val="accent3">
                  <a:lumMod val="75000"/>
                </a:schemeClr>
              </a:solidFill>
              <a:latin typeface="Segoe UI"/>
              <a:ea typeface="Times New Roman" panose="02020603050405020304" pitchFamily="18" charset="0"/>
              <a:cs typeface="Segoe UI"/>
            </a:endParaRPr>
          </a:p>
          <a:p>
            <a:pPr lvl="0">
              <a:lnSpc>
                <a:spcPct val="150000"/>
              </a:lnSpc>
            </a:pPr>
            <a:endParaRPr lang="en-GB" sz="180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endParaRPr>
          </a:p>
          <a:p>
            <a:pPr marL="285750" lvl="0" indent="-285750">
              <a:lnSpc>
                <a:spcPct val="150000"/>
              </a:lnSpc>
              <a:buFont typeface="Arial" panose="020B0604020202020204" pitchFamily="34" charset="0"/>
              <a:buChar char="•"/>
            </a:pPr>
            <a:r>
              <a:rPr lang="en-GB" sz="240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Supporting adults should seek the ‘needs’ behind negative  behaviours or patterns of behaviours and try to address these needs. </a:t>
            </a:r>
          </a:p>
          <a:p>
            <a:pPr marL="285750" lvl="0" indent="-285750">
              <a:lnSpc>
                <a:spcPct val="150000"/>
              </a:lnSpc>
              <a:buFont typeface="Arial" panose="020B0604020202020204" pitchFamily="34" charset="0"/>
              <a:buChar char="•"/>
            </a:pPr>
            <a:endParaRPr lang="en-GB" sz="240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endParaRPr>
          </a:p>
          <a:p>
            <a:pPr marL="285750" lvl="0" indent="-285750">
              <a:lnSpc>
                <a:spcPct val="150000"/>
              </a:lnSpc>
              <a:buFont typeface="Arial" panose="020B0604020202020204" pitchFamily="34" charset="0"/>
              <a:buChar char="•"/>
            </a:pPr>
            <a:r>
              <a:rPr lang="en-GB" sz="240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Without addressing underlying needs the likelihood is that the dysregulated behaviour will recur or even escalate.</a:t>
            </a:r>
          </a:p>
          <a:p>
            <a:pPr>
              <a:lnSpc>
                <a:spcPct val="150000"/>
              </a:lnSpc>
            </a:pPr>
            <a:endParaRPr lang="en-GB" dirty="0">
              <a:solidFill>
                <a:schemeClr val="tx1"/>
              </a:solidFill>
              <a:latin typeface="Segoe UI" panose="020B0502040204020203" pitchFamily="34" charset="0"/>
              <a:cs typeface="Segoe UI" panose="020B0502040204020203" pitchFamily="34" charset="0"/>
            </a:endParaRPr>
          </a:p>
        </p:txBody>
      </p:sp>
      <p:pic>
        <p:nvPicPr>
          <p:cNvPr id="6" name="Picture 5" descr="This is the Education Scotland, Inclusion, Wellbeing and Equalities logo. It is  blue green and yellow.">
            <a:extLst>
              <a:ext uri="{FF2B5EF4-FFF2-40B4-BE49-F238E27FC236}">
                <a16:creationId xmlns:a16="http://schemas.microsoft.com/office/drawing/2014/main" id="{61BE1D18-5FDA-8816-9C24-F4849F3D194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017868" y="-4626"/>
            <a:ext cx="1170432" cy="589252"/>
          </a:xfrm>
          <a:prstGeom prst="rect">
            <a:avLst/>
          </a:prstGeom>
        </p:spPr>
      </p:pic>
    </p:spTree>
    <p:extLst>
      <p:ext uri="{BB962C8B-B14F-4D97-AF65-F5344CB8AC3E}">
        <p14:creationId xmlns:p14="http://schemas.microsoft.com/office/powerpoint/2010/main" val="522866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a:extLst>
              <a:ext uri="{FF2B5EF4-FFF2-40B4-BE49-F238E27FC236}">
                <a16:creationId xmlns:a16="http://schemas.microsoft.com/office/drawing/2014/main" id="{28BD4CCD-D582-C51E-EF49-E8AC8D3E4209}"/>
              </a:ext>
            </a:extLst>
          </p:cNvPr>
          <p:cNvSpPr txBox="1">
            <a:spLocks noGrp="1" noChangeArrowheads="1"/>
          </p:cNvSpPr>
          <p:nvPr>
            <p:ph type="title" idx="4294967295"/>
          </p:nvPr>
        </p:nvSpPr>
        <p:spPr bwMode="auto">
          <a:xfrm>
            <a:off x="184404" y="323290"/>
            <a:ext cx="3567685" cy="5842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ABB5"/>
                </a:solidFill>
                <a:effectLst/>
                <a:uLnTx/>
                <a:uFillTx/>
                <a:latin typeface="Arial" charset="0"/>
                <a:ea typeface="ＭＳ Ｐゴシック" pitchFamily="34" charset="-128"/>
                <a:cs typeface="+mn-cs"/>
              </a:rPr>
              <a:t>Interconnectivity </a:t>
            </a:r>
            <a:endParaRPr kumimoji="0" lang="en-GB" sz="3200" b="1" i="0" u="none" strike="noStrike" kern="1200" cap="none" spc="0" normalizeH="0" baseline="0" noProof="0" dirty="0">
              <a:ln>
                <a:noFill/>
              </a:ln>
              <a:solidFill>
                <a:schemeClr val="bg1"/>
              </a:solidFill>
              <a:effectLst/>
              <a:uLnTx/>
              <a:uFillTx/>
              <a:latin typeface="Arial" charset="0"/>
              <a:ea typeface="ＭＳ Ｐゴシック" pitchFamily="34" charset="-128"/>
              <a:cs typeface="+mn-cs"/>
            </a:endParaRPr>
          </a:p>
        </p:txBody>
      </p:sp>
      <p:pic>
        <p:nvPicPr>
          <p:cNvPr id="3" name="Picture 2" descr="This image represents the Inclusion, Wellbeing and Equalities Professional Learning Framework set within the national legislative and policy framework. It is a rectangular image split into four sections to represent the professional learning framework themes. These are Rights and Equalities , Relationships, Wellbeing and Care and Inclusion.  There is a central circle with 7 stylised icons representing gender neutral children, young people and adult. One icon represents wheelchair users. Surrounding the four factors are the Wellbeing  Indicators, the Four Capacities and totality of the curriculum to highlight the interconnectivity and interdependence. ">
            <a:extLst>
              <a:ext uri="{FF2B5EF4-FFF2-40B4-BE49-F238E27FC236}">
                <a16:creationId xmlns:a16="http://schemas.microsoft.com/office/drawing/2014/main" id="{FC139E9D-A0EB-175F-86DD-496B90926E2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512834" y="1138026"/>
            <a:ext cx="6760624" cy="4070428"/>
          </a:xfrm>
          <a:prstGeom prst="rect">
            <a:avLst/>
          </a:prstGeom>
        </p:spPr>
      </p:pic>
      <p:pic>
        <p:nvPicPr>
          <p:cNvPr id="10" name="Picture 9" descr="This image represents Inclusion. Inside a centrally placed heart shape are 3 stylised icons representing 3 gender neutral children and young people. One icon represents wheelchair users.  generated">
            <a:extLst>
              <a:ext uri="{FF2B5EF4-FFF2-40B4-BE49-F238E27FC236}">
                <a16:creationId xmlns:a16="http://schemas.microsoft.com/office/drawing/2014/main" id="{11BB54A0-A9F0-23EC-3B94-FB930D821EA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28006" y="3646051"/>
            <a:ext cx="1349409" cy="1130966"/>
          </a:xfrm>
          <a:prstGeom prst="rect">
            <a:avLst/>
          </a:prstGeom>
          <a:ln>
            <a:noFill/>
          </a:ln>
          <a:effectLst>
            <a:outerShdw blurRad="292100" dist="139700" dir="2700000" algn="tl" rotWithShape="0">
              <a:srgbClr val="333333">
                <a:alpha val="65000"/>
              </a:srgbClr>
            </a:outerShdw>
          </a:effectLst>
        </p:spPr>
      </p:pic>
      <p:pic>
        <p:nvPicPr>
          <p:cNvPr id="2" name="Picture 1" descr="This image represents Rights and Equalities.  Inside a centrally placed heart shape are 3 stylised icon representing gender neutral children and young people. One icon represents wheelchair users. The heart is set within the United Nations Rights of the Child logo.">
            <a:extLst>
              <a:ext uri="{FF2B5EF4-FFF2-40B4-BE49-F238E27FC236}">
                <a16:creationId xmlns:a16="http://schemas.microsoft.com/office/drawing/2014/main" id="{0AF9A1DF-33B0-B81B-A6D7-0F456032E93C}"/>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179762" y="1323747"/>
            <a:ext cx="1167384" cy="978408"/>
          </a:xfrm>
          <a:prstGeom prst="rect">
            <a:avLst/>
          </a:prstGeom>
          <a:ln>
            <a:noFill/>
          </a:ln>
          <a:effectLst>
            <a:outerShdw blurRad="292100" dist="139700" dir="2700000" algn="tl" rotWithShape="0">
              <a:srgbClr val="333333">
                <a:alpha val="65000"/>
              </a:srgbClr>
            </a:outerShdw>
          </a:effectLst>
        </p:spPr>
      </p:pic>
      <p:pic>
        <p:nvPicPr>
          <p:cNvPr id="12" name="Picture 11" descr="This image represents Relationships. A central heart is encircled within 4 stylised icons representing gender neutral children, young people and adults.  confidence">
            <a:extLst>
              <a:ext uri="{FF2B5EF4-FFF2-40B4-BE49-F238E27FC236}">
                <a16:creationId xmlns:a16="http://schemas.microsoft.com/office/drawing/2014/main" id="{A8261908-E3C9-E387-F520-9170EACFE400}"/>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9384711" y="1448360"/>
            <a:ext cx="1258397" cy="1054688"/>
          </a:xfrm>
          <a:prstGeom prst="rect">
            <a:avLst/>
          </a:prstGeom>
          <a:ln>
            <a:noFill/>
          </a:ln>
          <a:effectLst>
            <a:outerShdw blurRad="292100" dist="139700" dir="2700000" algn="tl" rotWithShape="0">
              <a:srgbClr val="333333">
                <a:alpha val="65000"/>
              </a:srgbClr>
            </a:outerShdw>
          </a:effectLst>
        </p:spPr>
      </p:pic>
      <p:pic>
        <p:nvPicPr>
          <p:cNvPr id="14" name="Picture 13" descr="This image represents Wellbeing and Care. Inside a centrally placed heart shape are 3 stylised icons representing gender neutral children and young people. The supporting the heart are 3 stylised icons representing gender neutral children, young people and adults.">
            <a:extLst>
              <a:ext uri="{FF2B5EF4-FFF2-40B4-BE49-F238E27FC236}">
                <a16:creationId xmlns:a16="http://schemas.microsoft.com/office/drawing/2014/main" id="{EF86A003-7A79-0CBA-2D10-8E08922ED221}"/>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9384713" y="3735889"/>
            <a:ext cx="1297566" cy="1084128"/>
          </a:xfrm>
          <a:prstGeom prst="rect">
            <a:avLst/>
          </a:prstGeom>
          <a:ln>
            <a:noFill/>
          </a:ln>
          <a:effectLst>
            <a:outerShdw blurRad="292100" dist="139700" dir="2700000" algn="tl" rotWithShape="0">
              <a:srgbClr val="333333">
                <a:alpha val="65000"/>
              </a:srgbClr>
            </a:outerShdw>
          </a:effectLst>
        </p:spPr>
      </p:pic>
      <p:sp>
        <p:nvSpPr>
          <p:cNvPr id="6" name="Rectangle: Rounded Corners 5" descr="This dark grey rectangle outline highlights the focus are for this presentation. It is Inclusion">
            <a:extLst>
              <a:ext uri="{FF2B5EF4-FFF2-40B4-BE49-F238E27FC236}">
                <a16:creationId xmlns:a16="http://schemas.microsoft.com/office/drawing/2014/main" id="{DBA29CEC-7370-76C6-F7DE-FE599AA24CFA}"/>
              </a:ext>
            </a:extLst>
          </p:cNvPr>
          <p:cNvSpPr/>
          <p:nvPr/>
        </p:nvSpPr>
        <p:spPr>
          <a:xfrm>
            <a:off x="7198622" y="612363"/>
            <a:ext cx="3740727" cy="2257805"/>
          </a:xfrm>
          <a:prstGeom prst="roundRect">
            <a:avLst/>
          </a:prstGeom>
          <a:noFill/>
          <a:ln w="762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descr="This is the Education Scotland, Inclusion, Wellbeing and Equalities logo. It is  blue green and yellow. ">
            <a:extLst>
              <a:ext uri="{FF2B5EF4-FFF2-40B4-BE49-F238E27FC236}">
                <a16:creationId xmlns:a16="http://schemas.microsoft.com/office/drawing/2014/main" id="{EE0BEA88-FC79-3620-D4B6-2E34ECFEF1AE}"/>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5661764" y="3622110"/>
            <a:ext cx="620038" cy="312157"/>
          </a:xfrm>
          <a:prstGeom prst="rect">
            <a:avLst/>
          </a:prstGeom>
        </p:spPr>
      </p:pic>
      <p:pic>
        <p:nvPicPr>
          <p:cNvPr id="8" name="Picture 7" descr="This is the Education Scotland, Inclusion, Wellbeing and Equalities logo. It is  blue green and yellow.">
            <a:extLst>
              <a:ext uri="{FF2B5EF4-FFF2-40B4-BE49-F238E27FC236}">
                <a16:creationId xmlns:a16="http://schemas.microsoft.com/office/drawing/2014/main" id="{17FA3052-582A-B741-98ED-B53A355CB25F}"/>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1599099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530AB-48EF-1FEE-2162-55C81954D82F}"/>
              </a:ext>
            </a:extLst>
          </p:cNvPr>
          <p:cNvSpPr>
            <a:spLocks noGrp="1"/>
          </p:cNvSpPr>
          <p:nvPr>
            <p:ph type="title"/>
          </p:nvPr>
        </p:nvSpPr>
        <p:spPr>
          <a:xfrm>
            <a:off x="676275" y="235352"/>
            <a:ext cx="10836972" cy="711200"/>
          </a:xfrm>
        </p:spPr>
        <p:txBody>
          <a:bodyPr/>
          <a:lstStyle/>
          <a:p>
            <a:r>
              <a:rPr lang="en-GB" dirty="0"/>
              <a:t>Finally, a few things to remember:</a:t>
            </a:r>
          </a:p>
        </p:txBody>
      </p:sp>
      <p:sp>
        <p:nvSpPr>
          <p:cNvPr id="3" name="Content Placeholder 2">
            <a:extLst>
              <a:ext uri="{FF2B5EF4-FFF2-40B4-BE49-F238E27FC236}">
                <a16:creationId xmlns:a16="http://schemas.microsoft.com/office/drawing/2014/main" id="{09504726-926F-2DD1-F9F6-3F0C7DB11113}"/>
              </a:ext>
            </a:extLst>
          </p:cNvPr>
          <p:cNvSpPr>
            <a:spLocks noGrp="1"/>
          </p:cNvSpPr>
          <p:nvPr>
            <p:ph idx="1"/>
          </p:nvPr>
        </p:nvSpPr>
        <p:spPr>
          <a:xfrm>
            <a:off x="676275" y="1079652"/>
            <a:ext cx="10817923" cy="5045725"/>
          </a:xfrm>
        </p:spPr>
        <p:txBody>
          <a:bodyPr/>
          <a:lstStyle/>
          <a:p>
            <a:pPr marL="342900" indent="-342900">
              <a:buFont typeface="Arial" panose="020B0604020202020204" pitchFamily="34" charset="0"/>
              <a:buChar char="•"/>
            </a:pPr>
            <a:r>
              <a:rPr lang="en-GB" sz="2400" dirty="0">
                <a:solidFill>
                  <a:schemeClr val="tx1"/>
                </a:solidFill>
                <a:latin typeface="Segoe UI"/>
                <a:ea typeface="Calibri"/>
                <a:cs typeface="Segoe UI"/>
              </a:rPr>
              <a:t>Learning self-regulation is a natural part of the development process.</a:t>
            </a:r>
          </a:p>
          <a:p>
            <a:pPr marL="342900" indent="-342900">
              <a:buFont typeface="Arial" panose="020B0604020202020204" pitchFamily="34" charset="0"/>
              <a:buChar char="•"/>
            </a:pPr>
            <a:endParaRPr lang="en-GB" sz="2400" dirty="0">
              <a:solidFill>
                <a:schemeClr val="tx1"/>
              </a:solidFill>
              <a:latin typeface="Segoe UI"/>
              <a:ea typeface="Calibri"/>
              <a:cs typeface="Segoe UI"/>
            </a:endParaRPr>
          </a:p>
          <a:p>
            <a:pPr marL="342900" indent="-342900">
              <a:buFont typeface="Arial" panose="020B0604020202020204" pitchFamily="34" charset="0"/>
              <a:buChar char="•"/>
            </a:pPr>
            <a:r>
              <a:rPr lang="en-GB" sz="2400" dirty="0">
                <a:solidFill>
                  <a:schemeClr val="tx1"/>
                </a:solidFill>
                <a:latin typeface="Segoe UI"/>
                <a:ea typeface="Calibri"/>
                <a:cs typeface="Segoe UI"/>
              </a:rPr>
              <a:t>Every child develops at their own pace so we can expect children of the same age to differ in their ability to self-regulate</a:t>
            </a:r>
          </a:p>
          <a:p>
            <a:pPr marL="342900" indent="-342900">
              <a:buFont typeface="Arial" panose="020B0604020202020204" pitchFamily="34" charset="0"/>
              <a:buChar char="•"/>
            </a:pPr>
            <a:endParaRPr lang="en-GB" sz="2400" dirty="0">
              <a:solidFill>
                <a:schemeClr val="tx1"/>
              </a:solidFill>
              <a:latin typeface="Segoe UI"/>
              <a:ea typeface="Calibri"/>
              <a:cs typeface="Segoe UI"/>
            </a:endParaRPr>
          </a:p>
          <a:p>
            <a:pPr marL="342900" indent="-342900">
              <a:buFont typeface="Arial" panose="020B0604020202020204" pitchFamily="34" charset="0"/>
              <a:buChar char="•"/>
            </a:pPr>
            <a:r>
              <a:rPr lang="en-GB" sz="2400" dirty="0">
                <a:solidFill>
                  <a:schemeClr val="tx1"/>
                </a:solidFill>
                <a:latin typeface="Segoe UI"/>
                <a:ea typeface="Calibri"/>
                <a:cs typeface="Segoe UI"/>
              </a:rPr>
              <a:t>Some children, for a range of reason, will struggle to self-regulate. We may need to </a:t>
            </a:r>
            <a:r>
              <a:rPr lang="en-GB" sz="2400" b="1" dirty="0">
                <a:solidFill>
                  <a:schemeClr val="tx1"/>
                </a:solidFill>
                <a:latin typeface="Segoe UI"/>
                <a:ea typeface="Calibri"/>
                <a:cs typeface="Segoe UI"/>
              </a:rPr>
              <a:t>co-regulate</a:t>
            </a:r>
            <a:r>
              <a:rPr lang="en-GB" sz="2400" dirty="0">
                <a:solidFill>
                  <a:schemeClr val="tx1"/>
                </a:solidFill>
                <a:latin typeface="Segoe UI"/>
                <a:ea typeface="Calibri"/>
                <a:cs typeface="Segoe UI"/>
              </a:rPr>
              <a:t> with them first and then over time help them develop self-regulation skills (see module on Co-regulation)</a:t>
            </a:r>
          </a:p>
          <a:p>
            <a:pPr marL="342900" indent="-342900">
              <a:buFont typeface="Arial" panose="020B0604020202020204" pitchFamily="34" charset="0"/>
              <a:buChar char="•"/>
            </a:pPr>
            <a:endParaRPr lang="en-GB" sz="2400" dirty="0">
              <a:solidFill>
                <a:schemeClr val="tx1"/>
              </a:solidFill>
              <a:latin typeface="Segoe UI"/>
              <a:ea typeface="Calibri"/>
              <a:cs typeface="Segoe UI"/>
            </a:endParaRPr>
          </a:p>
          <a:p>
            <a:pPr marL="342900" indent="-342900">
              <a:buFont typeface="Arial" panose="020B0604020202020204" pitchFamily="34" charset="0"/>
              <a:buChar char="•"/>
            </a:pPr>
            <a:r>
              <a:rPr lang="en-GB" sz="2400" dirty="0">
                <a:solidFill>
                  <a:schemeClr val="tx1"/>
                </a:solidFill>
                <a:latin typeface="Segoe UI"/>
                <a:ea typeface="Calibri"/>
                <a:cs typeface="Segoe UI"/>
              </a:rPr>
              <a:t>If we are to respond to distress, in a way that is sympathetic to how the brain works, we first need to help a child or young person regulate before we can reason with them (see module Regulate, Relate, Reason, &amp; Restore)</a:t>
            </a:r>
          </a:p>
        </p:txBody>
      </p:sp>
      <p:pic>
        <p:nvPicPr>
          <p:cNvPr id="8" name="Picture 7" descr="This is the Education Scotland, Inclusion, Wellbeing and Equalities logo. It is  blue green and yellow.">
            <a:extLst>
              <a:ext uri="{FF2B5EF4-FFF2-40B4-BE49-F238E27FC236}">
                <a16:creationId xmlns:a16="http://schemas.microsoft.com/office/drawing/2014/main" id="{C8681BDD-6EAC-B4B4-60B6-4A8F6C3330C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017868" y="-4627"/>
            <a:ext cx="1170432" cy="589252"/>
          </a:xfrm>
          <a:prstGeom prst="rect">
            <a:avLst/>
          </a:prstGeom>
        </p:spPr>
      </p:pic>
    </p:spTree>
    <p:extLst>
      <p:ext uri="{BB962C8B-B14F-4D97-AF65-F5344CB8AC3E}">
        <p14:creationId xmlns:p14="http://schemas.microsoft.com/office/powerpoint/2010/main" val="29970402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EAB54-902D-4F68-8CD3-5CF32D882D4C}"/>
              </a:ext>
            </a:extLst>
          </p:cNvPr>
          <p:cNvSpPr>
            <a:spLocks noGrp="1"/>
          </p:cNvSpPr>
          <p:nvPr>
            <p:ph type="title"/>
          </p:nvPr>
        </p:nvSpPr>
        <p:spPr>
          <a:xfrm>
            <a:off x="383607" y="73750"/>
            <a:ext cx="8340615" cy="711200"/>
          </a:xfrm>
        </p:spPr>
        <p:txBody>
          <a:bodyPr/>
          <a:lstStyle/>
          <a:p>
            <a:r>
              <a:rPr lang="en-GB" i="0" dirty="0">
                <a:effectLst/>
                <a:latin typeface="+mn-lt"/>
              </a:rPr>
              <a:t>Resources and Information to help</a:t>
            </a:r>
            <a:endParaRPr lang="en-GB" dirty="0">
              <a:latin typeface="+mn-lt"/>
            </a:endParaRPr>
          </a:p>
        </p:txBody>
      </p:sp>
      <p:pic>
        <p:nvPicPr>
          <p:cNvPr id="5" name="Picture 4" descr="Screen shot of information note">
            <a:extLst>
              <a:ext uri="{FF2B5EF4-FFF2-40B4-BE49-F238E27FC236}">
                <a16:creationId xmlns:a16="http://schemas.microsoft.com/office/drawing/2014/main" id="{F1A96ACD-11A6-E8D4-EDF0-170F1B0D7413}"/>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b="3518"/>
          <a:stretch/>
        </p:blipFill>
        <p:spPr>
          <a:xfrm>
            <a:off x="2085973" y="677520"/>
            <a:ext cx="8020055" cy="5437411"/>
          </a:xfrm>
          <a:prstGeom prst="rect">
            <a:avLst/>
          </a:prstGeom>
          <a:ln>
            <a:solidFill>
              <a:schemeClr val="tx1"/>
            </a:solidFill>
          </a:ln>
        </p:spPr>
      </p:pic>
      <p:pic>
        <p:nvPicPr>
          <p:cNvPr id="6" name="Picture 5" descr="This is the Education Scotland, Inclusion, Wellbeing and Equalities logo. It is  blue green and yellow.">
            <a:extLst>
              <a:ext uri="{FF2B5EF4-FFF2-40B4-BE49-F238E27FC236}">
                <a16:creationId xmlns:a16="http://schemas.microsoft.com/office/drawing/2014/main" id="{DA5A83DC-1BD6-54E6-11F1-CC440A4A6675}"/>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017868" y="-4627"/>
            <a:ext cx="1170432" cy="589252"/>
          </a:xfrm>
          <a:prstGeom prst="rect">
            <a:avLst/>
          </a:prstGeom>
        </p:spPr>
      </p:pic>
    </p:spTree>
    <p:extLst>
      <p:ext uri="{BB962C8B-B14F-4D97-AF65-F5344CB8AC3E}">
        <p14:creationId xmlns:p14="http://schemas.microsoft.com/office/powerpoint/2010/main" val="31205662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TextBox 1"/>
          <p:cNvSpPr txBox="1">
            <a:spLocks noGrp="1" noChangeArrowheads="1"/>
          </p:cNvSpPr>
          <p:nvPr>
            <p:ph type="title" idx="4294967295"/>
          </p:nvPr>
        </p:nvSpPr>
        <p:spPr bwMode="auto">
          <a:xfrm>
            <a:off x="486957" y="479219"/>
            <a:ext cx="10991849" cy="5842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a:ln>
                  <a:noFill/>
                </a:ln>
                <a:solidFill>
                  <a:srgbClr val="00ABB5"/>
                </a:solidFill>
                <a:effectLst/>
                <a:uLnTx/>
                <a:uFillTx/>
                <a:latin typeface="Arial"/>
                <a:ea typeface="ＭＳ Ｐゴシック"/>
                <a:cs typeface="Arial"/>
              </a:rPr>
              <a:t>Reflection</a:t>
            </a:r>
            <a:endParaRPr kumimoji="0" lang="en-GB" sz="3200" b="1" i="0" u="none" strike="noStrike" kern="1200" cap="none" spc="0" normalizeH="0" baseline="0" noProof="0">
              <a:ln>
                <a:noFill/>
              </a:ln>
              <a:solidFill>
                <a:schemeClr val="bg1"/>
              </a:solidFill>
              <a:effectLst/>
              <a:uLnTx/>
              <a:uFillTx/>
              <a:latin typeface="Arial" charset="0"/>
              <a:ea typeface="ＭＳ Ｐゴシック" pitchFamily="34" charset="-128"/>
              <a:cs typeface="+mn-cs"/>
            </a:endParaRPr>
          </a:p>
        </p:txBody>
      </p:sp>
      <p:pic>
        <p:nvPicPr>
          <p:cNvPr id="3" name="Picture 2" descr="This image represents a reflective activity. It is of 2 icons representing people next to a large question mark.   ">
            <a:extLst>
              <a:ext uri="{FF2B5EF4-FFF2-40B4-BE49-F238E27FC236}">
                <a16:creationId xmlns:a16="http://schemas.microsoft.com/office/drawing/2014/main" id="{CEE256A8-AE22-4329-B67D-6B875915442C}"/>
              </a:ext>
            </a:extLst>
          </p:cNvPr>
          <p:cNvPicPr/>
          <p:nvPr/>
        </p:nvPicPr>
        <p:blipFill>
          <a:blip r:embed="rId3" cstate="email">
            <a:extLst>
              <a:ext uri="{28A0092B-C50C-407E-A947-70E740481C1C}">
                <a14:useLocalDpi xmlns:a14="http://schemas.microsoft.com/office/drawing/2010/main"/>
              </a:ext>
            </a:extLst>
          </a:blip>
          <a:srcRect/>
          <a:stretch>
            <a:fillRect/>
          </a:stretch>
        </p:blipFill>
        <p:spPr bwMode="auto">
          <a:xfrm>
            <a:off x="570084" y="1464679"/>
            <a:ext cx="1001214" cy="994682"/>
          </a:xfrm>
          <a:prstGeom prst="rect">
            <a:avLst/>
          </a:prstGeom>
          <a:noFill/>
          <a:ln>
            <a:noFill/>
          </a:ln>
        </p:spPr>
      </p:pic>
      <p:sp>
        <p:nvSpPr>
          <p:cNvPr id="2" name="TextBox 1">
            <a:extLst>
              <a:ext uri="{FF2B5EF4-FFF2-40B4-BE49-F238E27FC236}">
                <a16:creationId xmlns:a16="http://schemas.microsoft.com/office/drawing/2014/main" id="{20B3CDD1-A1DE-D766-9D97-76F31AC9D1D4}"/>
              </a:ext>
            </a:extLst>
          </p:cNvPr>
          <p:cNvSpPr txBox="1"/>
          <p:nvPr/>
        </p:nvSpPr>
        <p:spPr>
          <a:xfrm>
            <a:off x="1734948" y="1466486"/>
            <a:ext cx="10294640" cy="3181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400" b="1">
                <a:latin typeface="Segoe UI"/>
                <a:cs typeface="Arial"/>
              </a:rPr>
              <a:t>From what you have learned so far, think about:</a:t>
            </a:r>
            <a:endParaRPr lang="en-US" sz="2400">
              <a:latin typeface="Segoe UI"/>
              <a:cs typeface="Segoe UI"/>
            </a:endParaRPr>
          </a:p>
          <a:p>
            <a:endParaRPr lang="en-GB" sz="2400" b="1">
              <a:latin typeface="Segoe UI"/>
              <a:cs typeface="Arial"/>
            </a:endParaRPr>
          </a:p>
          <a:p>
            <a:pPr marL="457200" indent="-457200">
              <a:lnSpc>
                <a:spcPct val="130000"/>
              </a:lnSpc>
              <a:buFont typeface="Arial"/>
              <a:buChar char="•"/>
            </a:pPr>
            <a:r>
              <a:rPr lang="en-GB" sz="2400">
                <a:latin typeface="Segoe UI"/>
                <a:cs typeface="Arial"/>
              </a:rPr>
              <a:t>How has this made you feel?</a:t>
            </a:r>
          </a:p>
          <a:p>
            <a:pPr marL="457200" indent="-457200">
              <a:lnSpc>
                <a:spcPct val="130000"/>
              </a:lnSpc>
              <a:buFont typeface="Arial"/>
              <a:buChar char="•"/>
            </a:pPr>
            <a:r>
              <a:rPr lang="en-GB" sz="2400">
                <a:latin typeface="Segoe UI"/>
                <a:cs typeface="Arial"/>
              </a:rPr>
              <a:t>What has this made you think about?</a:t>
            </a:r>
          </a:p>
          <a:p>
            <a:pPr marL="457200" indent="-457200">
              <a:lnSpc>
                <a:spcPct val="130000"/>
              </a:lnSpc>
              <a:buFont typeface="Arial"/>
              <a:buChar char="•"/>
            </a:pPr>
            <a:r>
              <a:rPr lang="en-GB" sz="2400">
                <a:latin typeface="Segoe UI"/>
                <a:cs typeface="Arial"/>
              </a:rPr>
              <a:t>What one action would you like to take forward?</a:t>
            </a:r>
          </a:p>
          <a:p>
            <a:pPr marL="457200" indent="-457200">
              <a:lnSpc>
                <a:spcPct val="130000"/>
              </a:lnSpc>
              <a:buFont typeface="Arial"/>
              <a:buChar char="•"/>
            </a:pPr>
            <a:r>
              <a:rPr lang="en-GB" sz="2400">
                <a:latin typeface="Segoe UI"/>
                <a:cs typeface="Arial"/>
              </a:rPr>
              <a:t>How can you link what you plan to do with others in your setting?</a:t>
            </a:r>
          </a:p>
          <a:p>
            <a:pPr marL="457200" indent="-457200">
              <a:lnSpc>
                <a:spcPct val="130000"/>
              </a:lnSpc>
              <a:buFont typeface="Arial"/>
              <a:buChar char="•"/>
            </a:pPr>
            <a:r>
              <a:rPr lang="en-GB" sz="2400">
                <a:latin typeface="Segoe UI"/>
                <a:cs typeface="Arial"/>
              </a:rPr>
              <a:t>How you will know that this learning has made a difference?</a:t>
            </a:r>
          </a:p>
        </p:txBody>
      </p:sp>
      <p:pic>
        <p:nvPicPr>
          <p:cNvPr id="6" name="Picture 5" descr="This is the Education Scotland, Inclusion, Wellbeing and Equalities logo. It is  blue green and yellow.">
            <a:extLst>
              <a:ext uri="{FF2B5EF4-FFF2-40B4-BE49-F238E27FC236}">
                <a16:creationId xmlns:a16="http://schemas.microsoft.com/office/drawing/2014/main" id="{19C5A82A-CB90-F843-6920-21C4AAAC23CF}"/>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25245214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67C57E-D395-3B2B-7565-705BC2E28806}"/>
              </a:ext>
            </a:extLst>
          </p:cNvPr>
          <p:cNvSpPr>
            <a:spLocks noGrp="1"/>
          </p:cNvSpPr>
          <p:nvPr>
            <p:ph type="title"/>
          </p:nvPr>
        </p:nvSpPr>
        <p:spPr>
          <a:xfrm>
            <a:off x="641699" y="291644"/>
            <a:ext cx="10836972" cy="711200"/>
          </a:xfrm>
        </p:spPr>
        <p:txBody>
          <a:bodyPr/>
          <a:lstStyle/>
          <a:p>
            <a:r>
              <a:rPr lang="en-GB" dirty="0"/>
              <a:t>We value your feedback </a:t>
            </a:r>
          </a:p>
        </p:txBody>
      </p:sp>
      <p:sp>
        <p:nvSpPr>
          <p:cNvPr id="2" name="TextBox 1">
            <a:extLst>
              <a:ext uri="{FF2B5EF4-FFF2-40B4-BE49-F238E27FC236}">
                <a16:creationId xmlns:a16="http://schemas.microsoft.com/office/drawing/2014/main" id="{20B3CDD1-A1DE-D766-9D97-76F31AC9D1D4}"/>
              </a:ext>
            </a:extLst>
          </p:cNvPr>
          <p:cNvSpPr txBox="1"/>
          <p:nvPr/>
        </p:nvSpPr>
        <p:spPr>
          <a:xfrm>
            <a:off x="1778258" y="1029972"/>
            <a:ext cx="6695182" cy="449353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prstClr val="black"/>
                </a:solidFill>
                <a:effectLst/>
                <a:uLnTx/>
                <a:uFillTx/>
                <a:latin typeface="Segoe UI"/>
                <a:ea typeface="+mn-ea"/>
                <a:cs typeface="Arial"/>
              </a:rPr>
              <a:t>From now until March 2024 we will be taking feedback on these resources so that we can make changes in advance of a formal launch of the Professional Learning Framework in June 2024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200" b="0" i="0" u="none" strike="noStrike" kern="1200" cap="none" spc="0" normalizeH="0" baseline="0" noProof="0" dirty="0">
              <a:ln>
                <a:noFill/>
              </a:ln>
              <a:solidFill>
                <a:prstClr val="black"/>
              </a:solidFill>
              <a:effectLst/>
              <a:uLnTx/>
              <a:uFillTx/>
              <a:latin typeface="Segoe UI"/>
              <a:ea typeface="+mn-ea"/>
              <a:cs typeface="Arial"/>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1" i="0" u="none" strike="noStrike" kern="1200" cap="none" spc="0" normalizeH="0" baseline="0" noProof="0" dirty="0">
                <a:ln>
                  <a:noFill/>
                </a:ln>
                <a:solidFill>
                  <a:prstClr val="black"/>
                </a:solidFill>
                <a:effectLst/>
                <a:uLnTx/>
                <a:uFillTx/>
                <a:latin typeface="Segoe UI"/>
                <a:ea typeface="+mn-ea"/>
                <a:cs typeface="Arial"/>
              </a:rPr>
              <a:t>Your feedback could help us improve this resource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200" b="0" i="0" u="none" strike="noStrike" kern="1200" cap="none" spc="0" normalizeH="0" baseline="0" noProof="0" dirty="0">
              <a:ln>
                <a:noFill/>
              </a:ln>
              <a:solidFill>
                <a:prstClr val="black"/>
              </a:solidFill>
              <a:effectLst/>
              <a:uLnTx/>
              <a:uFillTx/>
              <a:latin typeface="Segoe UI"/>
              <a:ea typeface="+mn-ea"/>
              <a:cs typeface="Arial"/>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prstClr val="black"/>
                </a:solidFill>
                <a:effectLst/>
                <a:uLnTx/>
                <a:uFillTx/>
                <a:latin typeface="Segoe UI"/>
                <a:ea typeface="+mn-ea"/>
                <a:cs typeface="Arial"/>
              </a:rPr>
              <a:t>Please complete this short form, using the link or QR code, to let us know what you thought of it and any suggestions you have on how it could be improved </a:t>
            </a:r>
            <a:endParaRPr kumimoji="0" lang="en-US" sz="2200" b="0" i="0" u="none" strike="noStrike" kern="1200" cap="none" spc="0" normalizeH="0" baseline="0" noProof="0" dirty="0">
              <a:ln>
                <a:noFill/>
              </a:ln>
              <a:solidFill>
                <a:prstClr val="black"/>
              </a:solidFill>
              <a:effectLst/>
              <a:uLnTx/>
              <a:uFillTx/>
              <a:latin typeface="Segoe UI"/>
              <a:ea typeface="+mn-ea"/>
              <a:cs typeface="Segoe U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200" b="1" i="0" u="none" strike="noStrike" kern="1200" cap="none" spc="0" normalizeH="0" baseline="0" noProof="0" dirty="0">
              <a:ln>
                <a:noFill/>
              </a:ln>
              <a:solidFill>
                <a:prstClr val="black"/>
              </a:solidFill>
              <a:effectLst/>
              <a:uLnTx/>
              <a:uFillTx/>
              <a:latin typeface="Segoe UI"/>
              <a:ea typeface="+mn-ea"/>
              <a:cs typeface="Arial"/>
            </a:endParaRPr>
          </a:p>
        </p:txBody>
      </p:sp>
      <p:sp>
        <p:nvSpPr>
          <p:cNvPr id="7" name="TextBox 6">
            <a:extLst>
              <a:ext uri="{FF2B5EF4-FFF2-40B4-BE49-F238E27FC236}">
                <a16:creationId xmlns:a16="http://schemas.microsoft.com/office/drawing/2014/main" id="{689B5DA9-7EB1-6512-7768-8CC6D2B5FF9E}"/>
              </a:ext>
            </a:extLst>
          </p:cNvPr>
          <p:cNvSpPr txBox="1"/>
          <p:nvPr/>
        </p:nvSpPr>
        <p:spPr>
          <a:xfrm>
            <a:off x="2097024" y="5567045"/>
            <a:ext cx="624230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strike="noStrike" kern="1200" cap="none" spc="0" normalizeH="0" noProof="0" dirty="0">
                <a:ln>
                  <a:noFill/>
                </a:ln>
                <a:effectLst/>
                <a:uLnTx/>
                <a:uFillTx/>
                <a:latin typeface="Segoe UI" panose="020B0502040204020203" pitchFamily="34" charset="0"/>
                <a:ea typeface="Calibri" panose="020F0502020204030204" pitchFamily="34" charset="0"/>
                <a:cs typeface="Segoe UI" panose="020B0502040204020203" pitchFamily="34" charset="0"/>
              </a:rPr>
              <a:t>LINK</a:t>
            </a:r>
            <a:r>
              <a:rPr kumimoji="0" lang="en-GB" sz="2400" b="0" i="0" strike="noStrike" kern="1200" cap="none" spc="0" normalizeH="0" noProof="0" dirty="0">
                <a:ln>
                  <a:noFill/>
                </a:ln>
                <a:effectLst/>
                <a:uLnTx/>
                <a:uFillTx/>
                <a:latin typeface="Segoe UI" panose="020B0502040204020203" pitchFamily="34" charset="0"/>
                <a:ea typeface="Calibri" panose="020F0502020204030204" pitchFamily="34" charset="0"/>
                <a:cs typeface="Segoe UI" panose="020B0502040204020203" pitchFamily="34" charset="0"/>
              </a:rPr>
              <a:t>: </a:t>
            </a:r>
            <a:r>
              <a:rPr kumimoji="0" lang="en-GB" sz="2400" b="0" i="0" u="sng" strike="noStrike" kern="1200" cap="none" spc="0" normalizeH="0" baseline="0" noProof="0" dirty="0">
                <a:ln>
                  <a:noFill/>
                </a:ln>
                <a:solidFill>
                  <a:srgbClr val="00C8A5"/>
                </a:solidFill>
                <a:effectLst/>
                <a:uLnTx/>
                <a:uFillTx/>
                <a:latin typeface="Segoe UI" panose="020B0502040204020203" pitchFamily="34" charset="0"/>
                <a:ea typeface="Calibri" panose="020F0502020204030204" pitchFamily="34" charset="0"/>
                <a:cs typeface="Segoe UI" panose="020B0502040204020203" pitchFamily="34" charset="0"/>
                <a:hlinkClick r:id="rId3">
                  <a:extLst>
                    <a:ext uri="{A12FA001-AC4F-418D-AE19-62706E023703}">
                      <ahyp:hlinkClr xmlns:ahyp="http://schemas.microsoft.com/office/drawing/2018/hyperlinkcolor" val="tx"/>
                    </a:ext>
                  </a:extLst>
                </a:hlinkClick>
              </a:rPr>
              <a:t>https://forms.office.com/e/b5PCpJJJ3P</a:t>
            </a:r>
            <a:endParaRPr kumimoji="0" lang="en-GB" sz="1800" b="0" i="0" u="none" strike="noStrike" kern="1200" cap="none" spc="0" normalizeH="0" baseline="0" noProof="0" dirty="0">
              <a:ln>
                <a:noFill/>
              </a:ln>
              <a:solidFill>
                <a:prstClr val="black"/>
              </a:solidFill>
              <a:effectLst/>
              <a:uLnTx/>
              <a:uFillTx/>
              <a:latin typeface="Segoe UI" panose="020B0502040204020203" pitchFamily="34" charset="0"/>
              <a:ea typeface="Calibri" panose="020F0502020204030204" pitchFamily="34" charset="0"/>
              <a:cs typeface="Segoe UI" panose="020B0502040204020203" pitchFamily="34" charset="0"/>
            </a:endParaRPr>
          </a:p>
        </p:txBody>
      </p:sp>
      <p:pic>
        <p:nvPicPr>
          <p:cNvPr id="12" name="Picture 11" descr="This is an image of a pencil and forms with the text Feedback Form at the bottom. ">
            <a:extLst>
              <a:ext uri="{FF2B5EF4-FFF2-40B4-BE49-F238E27FC236}">
                <a16:creationId xmlns:a16="http://schemas.microsoft.com/office/drawing/2014/main" id="{0EA6FC52-B4E5-86A6-CB22-60CCD004DB9E}"/>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486956" y="1122116"/>
            <a:ext cx="1052755" cy="1182506"/>
          </a:xfrm>
          <a:prstGeom prst="rect">
            <a:avLst/>
          </a:prstGeom>
          <a:ln w="50800">
            <a:noFill/>
          </a:ln>
        </p:spPr>
      </p:pic>
      <p:pic>
        <p:nvPicPr>
          <p:cNvPr id="5" name="Picture 4" descr="This image is a QR code to access an evaluation form">
            <a:extLst>
              <a:ext uri="{FF2B5EF4-FFF2-40B4-BE49-F238E27FC236}">
                <a16:creationId xmlns:a16="http://schemas.microsoft.com/office/drawing/2014/main" id="{BC7184C6-B54B-A525-1269-627480308240}"/>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558693" y="1558835"/>
            <a:ext cx="3146351" cy="3167051"/>
          </a:xfrm>
          <a:prstGeom prst="rect">
            <a:avLst/>
          </a:prstGeom>
        </p:spPr>
      </p:pic>
      <p:pic>
        <p:nvPicPr>
          <p:cNvPr id="8" name="Picture 7" descr="This is the Education Scotland, Inclusion, Wellbeing and Equalities logo. It is  blue green and yellow.">
            <a:extLst>
              <a:ext uri="{FF2B5EF4-FFF2-40B4-BE49-F238E27FC236}">
                <a16:creationId xmlns:a16="http://schemas.microsoft.com/office/drawing/2014/main" id="{7A959185-B376-7768-75EC-14CB8E79FCF8}"/>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0942741" y="91965"/>
            <a:ext cx="1170432" cy="589252"/>
          </a:xfrm>
          <a:prstGeom prst="rect">
            <a:avLst/>
          </a:prstGeom>
        </p:spPr>
      </p:pic>
    </p:spTree>
    <p:extLst>
      <p:ext uri="{BB962C8B-B14F-4D97-AF65-F5344CB8AC3E}">
        <p14:creationId xmlns:p14="http://schemas.microsoft.com/office/powerpoint/2010/main" val="10859695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3768" y="1916499"/>
            <a:ext cx="10827033" cy="3039180"/>
          </a:xfrm>
        </p:spPr>
        <p:txBody>
          <a:bodyPr/>
          <a:lstStyle/>
          <a:p>
            <a:r>
              <a:rPr lang="en-US" sz="1400" b="1" dirty="0"/>
              <a:t>Education Scotland</a:t>
            </a:r>
          </a:p>
          <a:p>
            <a:r>
              <a:rPr lang="en-US" sz="1400" dirty="0" err="1"/>
              <a:t>Denholm</a:t>
            </a:r>
            <a:r>
              <a:rPr lang="en-US" sz="1400" dirty="0"/>
              <a:t> House</a:t>
            </a:r>
            <a:endParaRPr lang="en-GB" sz="1400" dirty="0"/>
          </a:p>
          <a:p>
            <a:r>
              <a:rPr lang="en-US" sz="1400" dirty="0" err="1"/>
              <a:t>Almondvale</a:t>
            </a:r>
            <a:r>
              <a:rPr lang="en-US" sz="1400" dirty="0"/>
              <a:t> Business Park</a:t>
            </a:r>
            <a:endParaRPr lang="en-GB" sz="1400" dirty="0"/>
          </a:p>
          <a:p>
            <a:r>
              <a:rPr lang="en-US" sz="1400" dirty="0" err="1"/>
              <a:t>Almondvale</a:t>
            </a:r>
            <a:r>
              <a:rPr lang="en-US" sz="1400" dirty="0"/>
              <a:t> Way</a:t>
            </a:r>
            <a:endParaRPr lang="en-GB" sz="1400" dirty="0"/>
          </a:p>
          <a:p>
            <a:r>
              <a:rPr lang="en-US" sz="1400" dirty="0"/>
              <a:t>Livingston EH54 6GA</a:t>
            </a:r>
            <a:endParaRPr lang="en-GB" sz="1400" dirty="0"/>
          </a:p>
          <a:p>
            <a:endParaRPr lang="en-GB" sz="1400" dirty="0"/>
          </a:p>
          <a:p>
            <a:r>
              <a:rPr lang="en-US" sz="1400" b="1" dirty="0"/>
              <a:t>T   </a:t>
            </a:r>
            <a:r>
              <a:rPr lang="en-US" sz="1400" dirty="0"/>
              <a:t>+44 (0)131 244 5000</a:t>
            </a:r>
            <a:endParaRPr lang="en-GB" sz="1400" dirty="0"/>
          </a:p>
          <a:p>
            <a:r>
              <a:rPr lang="en-US" sz="1400" b="1" dirty="0"/>
              <a:t>E   </a:t>
            </a:r>
            <a:r>
              <a:rPr lang="en-US" sz="1400" dirty="0"/>
              <a:t>enquiries@educationscotland.gsi.gov.uk</a:t>
            </a:r>
            <a:endParaRPr lang="en-GB" sz="1400" dirty="0"/>
          </a:p>
          <a:p>
            <a:r>
              <a:rPr lang="en-US" sz="1400" dirty="0"/>
              <a:t> </a:t>
            </a:r>
            <a:endParaRPr lang="en-GB" sz="1400" dirty="0"/>
          </a:p>
        </p:txBody>
      </p:sp>
      <p:pic>
        <p:nvPicPr>
          <p:cNvPr id="4" name="Picture 3" descr="This is the Education Scotland logo. It is blue green and yellow."/>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46913" y="398639"/>
            <a:ext cx="2604792" cy="1131025"/>
          </a:xfrm>
          <a:prstGeom prst="rect">
            <a:avLst/>
          </a:prstGeom>
        </p:spPr>
      </p:pic>
      <p:pic>
        <p:nvPicPr>
          <p:cNvPr id="7" name="Picture 6">
            <a:extLs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3752516"/>
            <a:ext cx="12209380" cy="3105484"/>
          </a:xfrm>
          <a:prstGeom prst="rect">
            <a:avLst/>
          </a:prstGeom>
        </p:spPr>
      </p:pic>
      <p:sp>
        <p:nvSpPr>
          <p:cNvPr id="2" name="Title 1">
            <a:extLst>
              <a:ext uri="{FF2B5EF4-FFF2-40B4-BE49-F238E27FC236}">
                <a16:creationId xmlns:a16="http://schemas.microsoft.com/office/drawing/2014/main" id="{F85E4C37-5DB2-CDCE-E7F6-4240E149CE9D}"/>
              </a:ext>
              <a:ext uri="{C183D7F6-B498-43B3-948B-1728B52AA6E4}">
                <adec:decorative xmlns:adec="http://schemas.microsoft.com/office/drawing/2017/decorative" val="1"/>
              </a:ext>
            </a:extLst>
          </p:cNvPr>
          <p:cNvSpPr txBox="1">
            <a:spLocks noGrp="1"/>
          </p:cNvSpPr>
          <p:nvPr>
            <p:ph type="title" idx="4294967295"/>
          </p:nvPr>
        </p:nvSpPr>
        <p:spPr>
          <a:xfrm>
            <a:off x="6611048" y="5972962"/>
            <a:ext cx="5580952"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mn-lt"/>
                <a:ea typeface="+mn-ea"/>
                <a:cs typeface="+mn-cs"/>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mn-lt"/>
                <a:ea typeface="+mn-ea"/>
                <a:cs typeface="+mn-cs"/>
              </a:rPr>
              <a:t>Do luchd-ionnsachaidh na h-Alba, le luchd-foghlaim Alba </a:t>
            </a:r>
          </a:p>
        </p:txBody>
      </p:sp>
    </p:spTree>
    <p:extLst>
      <p:ext uri="{BB962C8B-B14F-4D97-AF65-F5344CB8AC3E}">
        <p14:creationId xmlns:p14="http://schemas.microsoft.com/office/powerpoint/2010/main" val="489986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442199" y="560472"/>
            <a:ext cx="5531707" cy="646331"/>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00C4C4"/>
                </a:solidFill>
                <a:effectLst/>
                <a:uLnTx/>
                <a:uFillTx/>
                <a:latin typeface="Segoe UI"/>
                <a:ea typeface="+mn-ea"/>
                <a:cs typeface="Segoe UI"/>
              </a:rPr>
              <a:t>How to use this resource</a:t>
            </a:r>
            <a:endParaRPr kumimoji="0" lang="en-GB" sz="3600" b="1" i="0" u="none" strike="noStrike" kern="1200" cap="none" spc="0" normalizeH="0" baseline="0" noProof="0" dirty="0">
              <a:ln>
                <a:noFill/>
              </a:ln>
              <a:solidFill>
                <a:srgbClr val="00C4C4"/>
              </a:solidFill>
              <a:effectLst/>
              <a:uLnTx/>
              <a:uFillTx/>
              <a:ea typeface="+mn-ea"/>
            </a:endParaRPr>
          </a:p>
        </p:txBody>
      </p:sp>
      <p:sp>
        <p:nvSpPr>
          <p:cNvPr id="4" name="TextBox 1">
            <a:extLst>
              <a:ext uri="{FF2B5EF4-FFF2-40B4-BE49-F238E27FC236}">
                <a16:creationId xmlns:a16="http://schemas.microsoft.com/office/drawing/2014/main" id="{567FAD77-01BF-D5F8-A6C7-332DC9AF2BBB}"/>
              </a:ext>
            </a:extLst>
          </p:cNvPr>
          <p:cNvSpPr txBox="1"/>
          <p:nvPr/>
        </p:nvSpPr>
        <p:spPr>
          <a:xfrm>
            <a:off x="137297" y="1570495"/>
            <a:ext cx="11925189" cy="4300216"/>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685800" indent="-342900">
              <a:lnSpc>
                <a:spcPct val="120000"/>
              </a:lnSpc>
              <a:buFont typeface="Arial"/>
              <a:buChar char="•"/>
            </a:pPr>
            <a:r>
              <a:rPr lang="en-GB" sz="2300" dirty="0">
                <a:solidFill>
                  <a:schemeClr val="tx1">
                    <a:lumMod val="85000"/>
                    <a:lumOff val="15000"/>
                  </a:schemeClr>
                </a:solidFill>
                <a:latin typeface="Segoe UI"/>
                <a:ea typeface="Calibri"/>
                <a:cs typeface="Calibri"/>
              </a:rPr>
              <a:t>These slides can be used to facilitate professional learning in a group or           </a:t>
            </a:r>
          </a:p>
          <a:p>
            <a:pPr marL="342900">
              <a:lnSpc>
                <a:spcPct val="120000"/>
              </a:lnSpc>
            </a:pPr>
            <a:r>
              <a:rPr lang="en-GB" sz="2300" dirty="0">
                <a:solidFill>
                  <a:schemeClr val="tx1">
                    <a:lumMod val="85000"/>
                    <a:lumOff val="15000"/>
                  </a:schemeClr>
                </a:solidFill>
                <a:latin typeface="Segoe UI"/>
                <a:ea typeface="Calibri"/>
                <a:cs typeface="Calibri"/>
              </a:rPr>
              <a:t>     whole-setting, or as a self-directed learning activity as an individual.</a:t>
            </a:r>
            <a:endParaRPr lang="en-GB" sz="2300" dirty="0">
              <a:solidFill>
                <a:schemeClr val="tx1">
                  <a:lumMod val="85000"/>
                  <a:lumOff val="15000"/>
                </a:schemeClr>
              </a:solidFill>
              <a:latin typeface="Segoe UI"/>
              <a:cs typeface="Arial"/>
            </a:endParaRPr>
          </a:p>
          <a:p>
            <a:pPr marL="628650" indent="-342900">
              <a:lnSpc>
                <a:spcPct val="120000"/>
              </a:lnSpc>
              <a:buFont typeface="Arial"/>
              <a:buChar char="•"/>
            </a:pPr>
            <a:r>
              <a:rPr lang="en-GB" sz="2300" dirty="0">
                <a:solidFill>
                  <a:schemeClr val="tx1">
                    <a:lumMod val="85000"/>
                    <a:lumOff val="15000"/>
                  </a:schemeClr>
                </a:solidFill>
                <a:latin typeface="Segoe UI"/>
                <a:ea typeface="Calibri"/>
                <a:cs typeface="Calibri"/>
              </a:rPr>
              <a:t>Facilitation notes are included at the bottom of each slide.</a:t>
            </a:r>
            <a:endParaRPr lang="en-US" sz="2300" dirty="0">
              <a:solidFill>
                <a:schemeClr val="tx1">
                  <a:lumMod val="85000"/>
                  <a:lumOff val="15000"/>
                </a:schemeClr>
              </a:solidFill>
              <a:latin typeface="Segoe UI"/>
              <a:ea typeface="Calibri"/>
              <a:cs typeface="Calibri"/>
            </a:endParaRPr>
          </a:p>
          <a:p>
            <a:pPr marL="628650" indent="-342900">
              <a:lnSpc>
                <a:spcPct val="120000"/>
              </a:lnSpc>
              <a:buFont typeface="Arial"/>
              <a:buChar char="•"/>
            </a:pPr>
            <a:r>
              <a:rPr lang="en-GB" sz="2300" dirty="0">
                <a:solidFill>
                  <a:schemeClr val="tx1">
                    <a:lumMod val="85000"/>
                    <a:lumOff val="15000"/>
                  </a:schemeClr>
                </a:solidFill>
                <a:latin typeface="Segoe UI"/>
                <a:ea typeface="Calibri"/>
                <a:cs typeface="Calibri"/>
              </a:rPr>
              <a:t>Please do not remove or change any of the slides included.</a:t>
            </a:r>
            <a:endParaRPr lang="en-US" sz="2300" dirty="0">
              <a:solidFill>
                <a:schemeClr val="tx1">
                  <a:lumMod val="85000"/>
                  <a:lumOff val="15000"/>
                </a:schemeClr>
              </a:solidFill>
              <a:latin typeface="Segoe UI"/>
              <a:ea typeface="Calibri"/>
              <a:cs typeface="Calibri"/>
            </a:endParaRPr>
          </a:p>
          <a:p>
            <a:pPr marL="628650" indent="-342900">
              <a:lnSpc>
                <a:spcPct val="120000"/>
              </a:lnSpc>
              <a:buFont typeface="Arial"/>
              <a:buChar char="•"/>
            </a:pPr>
            <a:r>
              <a:rPr lang="en-GB" sz="2300" dirty="0">
                <a:solidFill>
                  <a:schemeClr val="tx1">
                    <a:lumMod val="85000"/>
                    <a:lumOff val="15000"/>
                  </a:schemeClr>
                </a:solidFill>
                <a:latin typeface="Segoe UI"/>
                <a:ea typeface="Calibri"/>
                <a:cs typeface="Calibri"/>
              </a:rPr>
              <a:t>Facilitators are welcome to add slides or activities relevant to your own setting, to support discussion and exploration of the topic. Facilitators will know their participants’ needs best.</a:t>
            </a:r>
            <a:endParaRPr lang="en-US" sz="2300" dirty="0">
              <a:solidFill>
                <a:schemeClr val="tx1">
                  <a:lumMod val="85000"/>
                  <a:lumOff val="15000"/>
                </a:schemeClr>
              </a:solidFill>
              <a:latin typeface="Segoe UI"/>
              <a:ea typeface="Calibri"/>
              <a:cs typeface="Calibri"/>
            </a:endParaRPr>
          </a:p>
          <a:p>
            <a:pPr marL="628650" indent="-342900">
              <a:lnSpc>
                <a:spcPct val="120000"/>
              </a:lnSpc>
              <a:buFont typeface="Arial"/>
              <a:buChar char="•"/>
            </a:pPr>
            <a:r>
              <a:rPr lang="en-GB" sz="2300" dirty="0">
                <a:solidFill>
                  <a:schemeClr val="tx1">
                    <a:lumMod val="85000"/>
                    <a:lumOff val="15000"/>
                  </a:schemeClr>
                </a:solidFill>
                <a:latin typeface="Segoe UI"/>
                <a:ea typeface="Calibri"/>
                <a:cs typeface="Calibri"/>
              </a:rPr>
              <a:t>Anyone who works in an educational setting can be a facilitator and use these slides. </a:t>
            </a:r>
            <a:endParaRPr lang="en-US" sz="2300" dirty="0">
              <a:solidFill>
                <a:schemeClr val="tx1">
                  <a:lumMod val="85000"/>
                  <a:lumOff val="15000"/>
                </a:schemeClr>
              </a:solidFill>
              <a:latin typeface="Segoe UI"/>
              <a:ea typeface="Calibri"/>
              <a:cs typeface="Calibri"/>
            </a:endParaRPr>
          </a:p>
          <a:p>
            <a:pPr marL="628650" indent="-342900">
              <a:lnSpc>
                <a:spcPct val="120000"/>
              </a:lnSpc>
              <a:buFont typeface="Arial"/>
              <a:buChar char="•"/>
            </a:pPr>
            <a:r>
              <a:rPr lang="en-GB" sz="2300" dirty="0">
                <a:solidFill>
                  <a:schemeClr val="tx1">
                    <a:lumMod val="85000"/>
                    <a:lumOff val="15000"/>
                  </a:schemeClr>
                </a:solidFill>
                <a:latin typeface="Segoe UI"/>
                <a:ea typeface="Calibri"/>
                <a:cs typeface="Calibri"/>
              </a:rPr>
              <a:t>For reflection or discussion activities, it is important to establish a safe space which encourages respect and honesty to ensure that everyone is able to participate. </a:t>
            </a:r>
            <a:endParaRPr lang="en-GB" sz="2300" dirty="0">
              <a:solidFill>
                <a:schemeClr val="tx1">
                  <a:lumMod val="85000"/>
                  <a:lumOff val="15000"/>
                </a:schemeClr>
              </a:solidFill>
              <a:latin typeface="Segoe UI"/>
              <a:ea typeface="Calibri"/>
              <a:cs typeface="Arial"/>
            </a:endParaRPr>
          </a:p>
        </p:txBody>
      </p:sp>
      <p:pic>
        <p:nvPicPr>
          <p:cNvPr id="2" name="Picture 1" descr="This is image is the National Model for Professional Learning logo. "/>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145293" y="135185"/>
            <a:ext cx="2046706" cy="1978624"/>
          </a:xfrm>
          <a:prstGeom prst="rect">
            <a:avLst/>
          </a:prstGeom>
        </p:spPr>
      </p:pic>
    </p:spTree>
    <p:extLst>
      <p:ext uri="{BB962C8B-B14F-4D97-AF65-F5344CB8AC3E}">
        <p14:creationId xmlns:p14="http://schemas.microsoft.com/office/powerpoint/2010/main" val="493361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6649C85-462B-E421-5148-BB33EAE301F0}"/>
              </a:ext>
            </a:extLst>
          </p:cNvPr>
          <p:cNvSpPr txBox="1">
            <a:spLocks noGrp="1"/>
          </p:cNvSpPr>
          <p:nvPr>
            <p:ph type="title" idx="4294967295"/>
          </p:nvPr>
        </p:nvSpPr>
        <p:spPr>
          <a:xfrm>
            <a:off x="3792124" y="517340"/>
            <a:ext cx="8156207" cy="584775"/>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C4C4"/>
                </a:solidFill>
                <a:effectLst/>
                <a:uLnTx/>
                <a:uFillTx/>
                <a:latin typeface="Segoe UI"/>
                <a:ea typeface="+mn-ea"/>
                <a:cs typeface="Segoe UI"/>
              </a:rPr>
              <a:t>National Model for Professional Learning</a:t>
            </a:r>
            <a:endParaRPr kumimoji="0" lang="en-GB" sz="3200" b="1" i="0" u="none" strike="noStrike" kern="1200" cap="none" spc="0" normalizeH="0" baseline="0" noProof="0" dirty="0">
              <a:ln>
                <a:noFill/>
              </a:ln>
              <a:solidFill>
                <a:srgbClr val="00C4C4"/>
              </a:solidFill>
              <a:effectLst/>
              <a:uLnTx/>
              <a:uFillTx/>
              <a:latin typeface="Segoe UI" panose="020B0502040204020203" pitchFamily="34" charset="0"/>
              <a:ea typeface="+mn-ea"/>
              <a:cs typeface="Segoe UI" panose="020B0502040204020203" pitchFamily="34" charset="0"/>
            </a:endParaRPr>
          </a:p>
        </p:txBody>
      </p:sp>
      <p:sp>
        <p:nvSpPr>
          <p:cNvPr id="6" name="TextBox 5">
            <a:extLst>
              <a:ext uri="{FF2B5EF4-FFF2-40B4-BE49-F238E27FC236}">
                <a16:creationId xmlns:a16="http://schemas.microsoft.com/office/drawing/2014/main" id="{E5999467-0D0A-4BB1-BA7B-94312921821D}"/>
              </a:ext>
            </a:extLst>
          </p:cNvPr>
          <p:cNvSpPr txBox="1"/>
          <p:nvPr/>
        </p:nvSpPr>
        <p:spPr>
          <a:xfrm>
            <a:off x="5802084" y="1839428"/>
            <a:ext cx="5648445" cy="3822585"/>
          </a:xfrm>
          <a:prstGeom prst="rect">
            <a:avLst/>
          </a:prstGeom>
          <a:noFill/>
        </p:spPr>
        <p:txBody>
          <a:bodyPr wrap="square" lIns="91440" tIns="45720" rIns="91440" bIns="45720" rtlCol="0" anchor="t">
            <a:spAutoFit/>
          </a:bodyPr>
          <a:lstStyle/>
          <a:p>
            <a:pPr>
              <a:lnSpc>
                <a:spcPct val="130000"/>
              </a:lnSpc>
            </a:pPr>
            <a:r>
              <a:rPr lang="en-GB" sz="2400" dirty="0">
                <a:solidFill>
                  <a:schemeClr val="tx1">
                    <a:lumMod val="85000"/>
                    <a:lumOff val="15000"/>
                  </a:schemeClr>
                </a:solidFill>
                <a:latin typeface="Segoe UI"/>
                <a:cs typeface="Segoe UI"/>
              </a:rPr>
              <a:t>This professional learning resource will support you to deepen your knowledge and understanding.</a:t>
            </a:r>
            <a:endParaRPr lang="en-GB" sz="2400" b="1" dirty="0">
              <a:solidFill>
                <a:schemeClr val="tx1">
                  <a:lumMod val="85000"/>
                  <a:lumOff val="15000"/>
                </a:schemeClr>
              </a:solidFill>
              <a:latin typeface="Segoe UI" panose="020B0502040204020203" pitchFamily="34" charset="0"/>
              <a:cs typeface="Segoe UI" panose="020B0502040204020203" pitchFamily="34" charset="0"/>
            </a:endParaRPr>
          </a:p>
          <a:p>
            <a:pPr>
              <a:lnSpc>
                <a:spcPct val="130000"/>
              </a:lnSpc>
            </a:pPr>
            <a:endParaRPr lang="en-GB" sz="2400" dirty="0">
              <a:solidFill>
                <a:schemeClr val="tx1">
                  <a:lumMod val="85000"/>
                  <a:lumOff val="15000"/>
                </a:schemeClr>
              </a:solidFill>
              <a:latin typeface="Segoe UI"/>
              <a:cs typeface="Segoe UI"/>
            </a:endParaRPr>
          </a:p>
          <a:p>
            <a:pPr>
              <a:lnSpc>
                <a:spcPct val="130000"/>
              </a:lnSpc>
            </a:pPr>
            <a:r>
              <a:rPr lang="en-GB" sz="2400" dirty="0">
                <a:solidFill>
                  <a:schemeClr val="tx1">
                    <a:lumMod val="85000"/>
                    <a:lumOff val="15000"/>
                  </a:schemeClr>
                </a:solidFill>
                <a:latin typeface="Segoe UI"/>
                <a:cs typeface="Segoe UI"/>
              </a:rPr>
              <a:t>You will have the opportunity to consider how to take this learning forward on your own and with others. </a:t>
            </a:r>
          </a:p>
          <a:p>
            <a:endParaRPr lang="en-GB" sz="2400" dirty="0">
              <a:solidFill>
                <a:srgbClr val="000000"/>
              </a:solidFill>
              <a:latin typeface="Segoe UI"/>
              <a:cs typeface="Segoe UI"/>
            </a:endParaRPr>
          </a:p>
        </p:txBody>
      </p:sp>
      <p:pic>
        <p:nvPicPr>
          <p:cNvPr id="5" name="Picture 4" descr="This is image is the National Model for Professional Learning logo. ">
            <a:extLst>
              <a:ext uri="{FF2B5EF4-FFF2-40B4-BE49-F238E27FC236}">
                <a16:creationId xmlns:a16="http://schemas.microsoft.com/office/drawing/2014/main" id="{4484EC2C-4745-4FCF-8D1D-E9CB34F3164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35440" y="1000563"/>
            <a:ext cx="4673982" cy="4535885"/>
          </a:xfrm>
          <a:prstGeom prst="rect">
            <a:avLst/>
          </a:prstGeom>
        </p:spPr>
      </p:pic>
      <p:sp>
        <p:nvSpPr>
          <p:cNvPr id="2" name="TextBox 1">
            <a:extLst>
              <a:ext uri="{FF2B5EF4-FFF2-40B4-BE49-F238E27FC236}">
                <a16:creationId xmlns:a16="http://schemas.microsoft.com/office/drawing/2014/main" id="{83341AB8-CC40-4891-8996-CB5891330128}"/>
              </a:ext>
            </a:extLst>
          </p:cNvPr>
          <p:cNvSpPr txBox="1"/>
          <p:nvPr/>
        </p:nvSpPr>
        <p:spPr>
          <a:xfrm>
            <a:off x="613458" y="5613722"/>
            <a:ext cx="6861687" cy="369332"/>
          </a:xfrm>
          <a:prstGeom prst="rect">
            <a:avLst/>
          </a:prstGeom>
          <a:noFill/>
        </p:spPr>
        <p:txBody>
          <a:bodyPr wrap="none" rtlCol="0">
            <a:spAutoFit/>
          </a:bodyPr>
          <a:lstStyle/>
          <a:p>
            <a:r>
              <a:rPr lang="en-GB">
                <a:hlinkClick r:id="rId4"/>
              </a:rPr>
              <a:t>The National Model of Professional Learning (</a:t>
            </a:r>
            <a:r>
              <a:rPr lang="en-GB" err="1">
                <a:hlinkClick r:id="rId4"/>
              </a:rPr>
              <a:t>education.gov.scot</a:t>
            </a:r>
            <a:r>
              <a:rPr lang="en-GB">
                <a:hlinkClick r:id="rId4"/>
              </a:rPr>
              <a:t>)</a:t>
            </a:r>
            <a:endParaRPr lang="en-GB"/>
          </a:p>
        </p:txBody>
      </p:sp>
    </p:spTree>
    <p:extLst>
      <p:ext uri="{BB962C8B-B14F-4D97-AF65-F5344CB8AC3E}">
        <p14:creationId xmlns:p14="http://schemas.microsoft.com/office/powerpoint/2010/main" val="989620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442199" y="560472"/>
            <a:ext cx="3055132" cy="923330"/>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1200" cap="none" spc="0" normalizeH="0" baseline="0" noProof="0" dirty="0">
                <a:ln>
                  <a:noFill/>
                </a:ln>
                <a:solidFill>
                  <a:srgbClr val="00C4C4"/>
                </a:solidFill>
                <a:effectLst/>
                <a:uLnTx/>
                <a:uFillTx/>
                <a:latin typeface="Segoe UI"/>
                <a:ea typeface="+mn-ea"/>
                <a:cs typeface="Segoe UI"/>
              </a:rPr>
              <a:t>Welcome</a:t>
            </a:r>
            <a:r>
              <a:rPr kumimoji="0" lang="en-GB" sz="5400" b="1" i="0" u="none" strike="noStrike" kern="1200" cap="none" spc="0" normalizeH="0" baseline="0" noProof="0" dirty="0">
                <a:ln>
                  <a:noFill/>
                </a:ln>
                <a:solidFill>
                  <a:srgbClr val="00C4C4"/>
                </a:solidFill>
                <a:effectLst/>
                <a:uLnTx/>
                <a:uFillTx/>
                <a:latin typeface="Segoe UI"/>
                <a:ea typeface="+mn-ea"/>
                <a:cs typeface="Segoe UI"/>
              </a:rPr>
              <a:t> </a:t>
            </a:r>
            <a:endParaRPr kumimoji="0" lang="en-GB" sz="5400" b="1" i="0" u="none" strike="noStrike" kern="1200" cap="none" spc="0" normalizeH="0" baseline="0" noProof="0" dirty="0">
              <a:ln>
                <a:noFill/>
              </a:ln>
              <a:solidFill>
                <a:srgbClr val="00C4C4"/>
              </a:solidFill>
              <a:effectLst/>
              <a:uLnTx/>
              <a:uFillTx/>
              <a:latin typeface="Segoe UI" panose="020B0502040204020203" pitchFamily="34" charset="0"/>
              <a:ea typeface="+mn-ea"/>
              <a:cs typeface="Segoe UI" panose="020B0502040204020203" pitchFamily="34" charset="0"/>
            </a:endParaRPr>
          </a:p>
        </p:txBody>
      </p:sp>
      <p:sp>
        <p:nvSpPr>
          <p:cNvPr id="5" name="TextBox 4"/>
          <p:cNvSpPr txBox="1"/>
          <p:nvPr/>
        </p:nvSpPr>
        <p:spPr>
          <a:xfrm>
            <a:off x="374371" y="1574680"/>
            <a:ext cx="10875366" cy="4455772"/>
          </a:xfrm>
          <a:prstGeom prst="rect">
            <a:avLst/>
          </a:prstGeom>
          <a:noFill/>
        </p:spPr>
        <p:txBody>
          <a:bodyPr wrap="square" lIns="91440" tIns="45720" rIns="91440" bIns="45720" rtlCol="0" anchor="t">
            <a:spAutoFit/>
          </a:bodyPr>
          <a:lstStyle/>
          <a:p>
            <a:pPr>
              <a:lnSpc>
                <a:spcPct val="150000"/>
              </a:lnSpc>
            </a:pPr>
            <a:r>
              <a:rPr lang="en-GB" sz="2400" dirty="0">
                <a:solidFill>
                  <a:srgbClr val="000000"/>
                </a:solidFill>
                <a:latin typeface="Segoe UI"/>
                <a:cs typeface="Segoe UI"/>
              </a:rPr>
              <a:t>This session provides an opportunity to:</a:t>
            </a:r>
            <a:endParaRPr lang="en-US" sz="2400" dirty="0">
              <a:solidFill>
                <a:srgbClr val="000000"/>
              </a:solidFill>
              <a:latin typeface="Segoe UI"/>
              <a:cs typeface="Segoe UI"/>
            </a:endParaRPr>
          </a:p>
          <a:p>
            <a:pPr marL="342900" indent="-342900">
              <a:lnSpc>
                <a:spcPct val="150000"/>
              </a:lnSpc>
              <a:buFont typeface="Arial,Sans-Serif"/>
              <a:buChar char="•"/>
            </a:pPr>
            <a:r>
              <a:rPr lang="en-GB" sz="2400" dirty="0">
                <a:solidFill>
                  <a:srgbClr val="000000"/>
                </a:solidFill>
                <a:latin typeface="Segoe UI"/>
                <a:ea typeface="Times New Roman" panose="02020603050405020304" pitchFamily="18" charset="0"/>
                <a:cs typeface="Segoe UI"/>
              </a:rPr>
              <a:t>To define regulation, dysregulation, and self-regulation</a:t>
            </a:r>
            <a:endParaRPr lang="en-US" sz="2400" dirty="0">
              <a:solidFill>
                <a:srgbClr val="000000"/>
              </a:solidFill>
              <a:latin typeface="Segoe UI" panose="020B0502040204020203" pitchFamily="34" charset="0"/>
              <a:ea typeface="Times New Roman" panose="02020603050405020304" pitchFamily="18" charset="0"/>
              <a:cs typeface="Segoe UI" panose="020B0502040204020203" pitchFamily="34" charset="0"/>
            </a:endParaRPr>
          </a:p>
          <a:p>
            <a:pPr marL="342900" indent="-342900">
              <a:lnSpc>
                <a:spcPct val="150000"/>
              </a:lnSpc>
              <a:buFont typeface="Arial,Sans-Serif"/>
              <a:buChar char="•"/>
            </a:pPr>
            <a:r>
              <a:rPr lang="en-GB" sz="2400" dirty="0">
                <a:solidFill>
                  <a:srgbClr val="000000"/>
                </a:solidFill>
                <a:latin typeface="Segoe UI"/>
                <a:ea typeface="Times New Roman" panose="02020603050405020304" pitchFamily="18" charset="0"/>
                <a:cs typeface="Segoe UI"/>
              </a:rPr>
              <a:t>To consider the importance of self-regulation and the factors that affect self-regulation</a:t>
            </a:r>
            <a:endParaRPr lang="en-US" sz="2400" dirty="0">
              <a:solidFill>
                <a:srgbClr val="000000"/>
              </a:solidFill>
              <a:latin typeface="Segoe UI"/>
              <a:ea typeface="Times New Roman" panose="02020603050405020304" pitchFamily="18" charset="0"/>
              <a:cs typeface="Segoe UI"/>
            </a:endParaRPr>
          </a:p>
          <a:p>
            <a:pPr marL="342900" indent="-342900">
              <a:lnSpc>
                <a:spcPct val="150000"/>
              </a:lnSpc>
              <a:buFont typeface="Arial,Sans-Serif"/>
              <a:buChar char="•"/>
            </a:pPr>
            <a:r>
              <a:rPr lang="en-GB" sz="2400" dirty="0">
                <a:solidFill>
                  <a:srgbClr val="000000"/>
                </a:solidFill>
                <a:latin typeface="Segoe UI"/>
                <a:ea typeface="Times New Roman" panose="02020603050405020304" pitchFamily="18" charset="0"/>
                <a:cs typeface="Segoe UI"/>
              </a:rPr>
              <a:t>To consider factors that contribute to regulation and some strategies to support self-regulation</a:t>
            </a:r>
            <a:endParaRPr lang="en-US" sz="2400" dirty="0">
              <a:solidFill>
                <a:srgbClr val="000000"/>
              </a:solidFill>
              <a:latin typeface="Segoe UI"/>
              <a:ea typeface="Times New Roman" panose="02020603050405020304" pitchFamily="18" charset="0"/>
              <a:cs typeface="Segoe UI"/>
            </a:endParaRPr>
          </a:p>
          <a:p>
            <a:pPr marL="342900" indent="-342900">
              <a:lnSpc>
                <a:spcPct val="150000"/>
              </a:lnSpc>
              <a:buFont typeface="Arial,Sans-Serif"/>
              <a:buChar char="•"/>
            </a:pPr>
            <a:r>
              <a:rPr lang="en-GB" sz="2400" dirty="0">
                <a:solidFill>
                  <a:srgbClr val="000000"/>
                </a:solidFill>
                <a:latin typeface="Segoe UI"/>
                <a:ea typeface="Times New Roman" panose="02020603050405020304" pitchFamily="18" charset="0"/>
                <a:cs typeface="Segoe UI"/>
              </a:rPr>
              <a:t>To consider how our understanding of nurture is relevant in supporting regulation in our learners</a:t>
            </a:r>
            <a:endParaRPr lang="en-GB" dirty="0"/>
          </a:p>
        </p:txBody>
      </p:sp>
      <p:pic>
        <p:nvPicPr>
          <p:cNvPr id="2" name="Picture 1" descr="This is image is the National Model for Professional Learning logo. "/>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145293" y="135185"/>
            <a:ext cx="2046706" cy="1978624"/>
          </a:xfrm>
          <a:prstGeom prst="rect">
            <a:avLst/>
          </a:prstGeom>
        </p:spPr>
      </p:pic>
    </p:spTree>
    <p:extLst>
      <p:ext uri="{BB962C8B-B14F-4D97-AF65-F5344CB8AC3E}">
        <p14:creationId xmlns:p14="http://schemas.microsoft.com/office/powerpoint/2010/main" val="502395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514" y="134195"/>
            <a:ext cx="10836972" cy="711200"/>
          </a:xfrm>
        </p:spPr>
        <p:txBody>
          <a:bodyPr/>
          <a:lstStyle/>
          <a:p>
            <a:r>
              <a:rPr lang="en-GB" dirty="0">
                <a:cs typeface="Arial"/>
              </a:rPr>
              <a:t>Regulation definitions</a:t>
            </a:r>
          </a:p>
        </p:txBody>
      </p:sp>
      <p:sp>
        <p:nvSpPr>
          <p:cNvPr id="7" name="Content Placeholder 6" descr="Self-regulation is the ability to monitor and control our own behaviour, emotions, or thoughts, altering them in accordance with the demands of the situation. It refers to how efficiently and effectively a child deals with a stressor and then recovers.&#10;">
            <a:extLst>
              <a:ext uri="{FF2B5EF4-FFF2-40B4-BE49-F238E27FC236}">
                <a16:creationId xmlns:a16="http://schemas.microsoft.com/office/drawing/2014/main" id="{71BD0956-1BA9-6DDC-0070-CAC91D421467}"/>
              </a:ext>
            </a:extLst>
          </p:cNvPr>
          <p:cNvSpPr>
            <a:spLocks noGrp="1"/>
          </p:cNvSpPr>
          <p:nvPr>
            <p:ph idx="1"/>
          </p:nvPr>
        </p:nvSpPr>
        <p:spPr>
          <a:xfrm>
            <a:off x="677514" y="3973992"/>
            <a:ext cx="10830623" cy="1391222"/>
          </a:xfrm>
          <a:solidFill>
            <a:schemeClr val="accent6">
              <a:lumMod val="20000"/>
              <a:lumOff val="80000"/>
            </a:schemeClr>
          </a:solidFill>
        </p:spPr>
        <p:txBody>
          <a:bodyPr/>
          <a:lstStyle/>
          <a:p>
            <a:r>
              <a:rPr lang="en-GB" b="1" dirty="0">
                <a:solidFill>
                  <a:schemeClr val="tx1"/>
                </a:solidFill>
                <a:ea typeface="+mn-lt"/>
                <a:cs typeface="+mn-lt"/>
              </a:rPr>
              <a:t>Self-regulation </a:t>
            </a:r>
            <a:r>
              <a:rPr lang="en-GB" dirty="0">
                <a:solidFill>
                  <a:schemeClr val="tx1"/>
                </a:solidFill>
                <a:ea typeface="+mn-lt"/>
                <a:cs typeface="+mn-lt"/>
              </a:rPr>
              <a:t>is the ability to monitor and control our own behaviour, emotions, or thoughts, altering them in accordance with the demands of the situation. (Cook &amp; Cook, 2009) It refers to how efficiently and effectively a child deals with a stressor and then recovers (Porges, 2011; Lillas &amp; Turnbull, 2009; McEwen, 2002).</a:t>
            </a:r>
          </a:p>
        </p:txBody>
      </p:sp>
      <p:sp>
        <p:nvSpPr>
          <p:cNvPr id="5" name="Content Placeholder 6" descr="Regulation is the ability to maintain a state of calmness, focus and alertness. Being regulated supports the ability to process, think, interact and learn.&#10;">
            <a:extLst>
              <a:ext uri="{FF2B5EF4-FFF2-40B4-BE49-F238E27FC236}">
                <a16:creationId xmlns:a16="http://schemas.microsoft.com/office/drawing/2014/main" id="{B01B37B0-DBB7-F2AB-B6B8-063291F3FB2E}"/>
              </a:ext>
            </a:extLst>
          </p:cNvPr>
          <p:cNvSpPr txBox="1">
            <a:spLocks/>
          </p:cNvSpPr>
          <p:nvPr/>
        </p:nvSpPr>
        <p:spPr bwMode="auto">
          <a:xfrm>
            <a:off x="677514" y="983060"/>
            <a:ext cx="4622073" cy="2045275"/>
          </a:xfrm>
          <a:prstGeom prst="rect">
            <a:avLst/>
          </a:prstGeom>
          <a:solidFill>
            <a:schemeClr val="accent2">
              <a:lumMod val="20000"/>
              <a:lumOff val="80000"/>
            </a:schemeClr>
          </a:solidFill>
          <a:ln>
            <a:noFill/>
          </a:ln>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Font typeface="Arial"/>
              <a:buNone/>
              <a:defRPr sz="2000" b="0" baseline="0">
                <a:solidFill>
                  <a:schemeClr val="tx1">
                    <a:lumMod val="65000"/>
                    <a:lumOff val="35000"/>
                  </a:schemeClr>
                </a:solidFill>
                <a:latin typeface="+mn-lt"/>
                <a:ea typeface="+mn-ea"/>
                <a:cs typeface="+mn-cs"/>
              </a:defRPr>
            </a:lvl1pPr>
            <a:lvl2pPr marL="742950" indent="-285750" algn="l" rtl="0" eaLnBrk="1" fontAlgn="base" hangingPunct="1">
              <a:spcBef>
                <a:spcPct val="20000"/>
              </a:spcBef>
              <a:spcAft>
                <a:spcPct val="0"/>
              </a:spcAft>
              <a:buClr>
                <a:srgbClr val="00ABB5"/>
              </a:buClr>
              <a:buFont typeface="Arial"/>
              <a:buChar char="•"/>
              <a:defRPr sz="2000">
                <a:solidFill>
                  <a:schemeClr val="tx1">
                    <a:lumMod val="65000"/>
                    <a:lumOff val="35000"/>
                  </a:schemeClr>
                </a:solidFill>
                <a:latin typeface="+mn-lt"/>
                <a:cs typeface="+mn-cs"/>
              </a:defRPr>
            </a:lvl2pPr>
            <a:lvl3pPr marL="1257300" marR="0" indent="-342900" algn="l" defTabSz="914400" rtl="0" eaLnBrk="1" fontAlgn="base" latinLnBrk="0" hangingPunct="1">
              <a:lnSpc>
                <a:spcPct val="100000"/>
              </a:lnSpc>
              <a:spcBef>
                <a:spcPct val="20000"/>
              </a:spcBef>
              <a:spcAft>
                <a:spcPct val="0"/>
              </a:spcAft>
              <a:buClr>
                <a:srgbClr val="00ABB5"/>
              </a:buClr>
              <a:buSzTx/>
              <a:buFont typeface="Lucida Grande"/>
              <a:buChar char="-"/>
              <a:tabLst/>
              <a:defRPr sz="2000">
                <a:solidFill>
                  <a:schemeClr val="tx1">
                    <a:lumMod val="65000"/>
                    <a:lumOff val="35000"/>
                  </a:schemeClr>
                </a:solidFill>
                <a:latin typeface="+mn-lt"/>
                <a:cs typeface="+mn-cs"/>
              </a:defRPr>
            </a:lvl3pPr>
            <a:lvl4pPr marL="1714500" indent="-342900" algn="l" rtl="0" eaLnBrk="1" fontAlgn="base" hangingPunct="1">
              <a:spcBef>
                <a:spcPct val="20000"/>
              </a:spcBef>
              <a:spcAft>
                <a:spcPct val="0"/>
              </a:spcAft>
              <a:buClr>
                <a:srgbClr val="00ABB5"/>
              </a:buClr>
              <a:buFont typeface="Wingdings" charset="2"/>
              <a:buChar char="Ø"/>
              <a:defRPr sz="2000">
                <a:solidFill>
                  <a:schemeClr val="tx1">
                    <a:lumMod val="65000"/>
                    <a:lumOff val="35000"/>
                  </a:schemeClr>
                </a:solidFill>
                <a:latin typeface="+mn-lt"/>
                <a:cs typeface="+mn-cs"/>
              </a:defRPr>
            </a:lvl4pPr>
            <a:lvl5pPr marL="2171700" indent="-342900" algn="l" rtl="0" eaLnBrk="1" fontAlgn="base" hangingPunct="1">
              <a:spcBef>
                <a:spcPct val="20000"/>
              </a:spcBef>
              <a:spcAft>
                <a:spcPct val="0"/>
              </a:spcAft>
              <a:buClr>
                <a:srgbClr val="00ABB5"/>
              </a:buClr>
              <a:buFont typeface="Lucida Grande"/>
              <a:buChar char="-"/>
              <a:defRPr sz="2000">
                <a:solidFill>
                  <a:schemeClr val="tx1">
                    <a:lumMod val="65000"/>
                    <a:lumOff val="35000"/>
                  </a:schemeClr>
                </a:solidFill>
                <a:latin typeface="+mn-lt"/>
                <a:cs typeface="+mn-cs"/>
              </a:defRPr>
            </a:lvl5pPr>
            <a:lvl6pPr marL="2514600" indent="-228600" algn="l" rtl="0" eaLnBrk="1" fontAlgn="base" hangingPunct="1">
              <a:spcBef>
                <a:spcPct val="20000"/>
              </a:spcBef>
              <a:spcAft>
                <a:spcPct val="0"/>
              </a:spcAft>
              <a:buClr>
                <a:srgbClr val="00ABB5"/>
              </a:buClr>
              <a:buFontTx/>
              <a:buChar char="»"/>
              <a:defRPr sz="2000">
                <a:solidFill>
                  <a:schemeClr val="tx1">
                    <a:lumMod val="65000"/>
                    <a:lumOff val="35000"/>
                  </a:schemeClr>
                </a:solidFill>
                <a:latin typeface="+mn-lt"/>
                <a:cs typeface="+mn-cs"/>
              </a:defRPr>
            </a:lvl6pPr>
            <a:lvl7pPr marL="2971800" indent="-228600" algn="l" rtl="0" eaLnBrk="1" fontAlgn="base" hangingPunct="1">
              <a:spcBef>
                <a:spcPct val="20000"/>
              </a:spcBef>
              <a:spcAft>
                <a:spcPct val="0"/>
              </a:spcAft>
              <a:buChar char="»"/>
              <a:defRPr sz="2000">
                <a:solidFill>
                  <a:srgbClr val="000000"/>
                </a:solidFill>
                <a:latin typeface="+mn-lt"/>
                <a:cs typeface="+mn-cs"/>
              </a:defRPr>
            </a:lvl7pPr>
            <a:lvl8pPr marL="3429000" indent="-228600" algn="l" rtl="0" eaLnBrk="1" fontAlgn="base" hangingPunct="1">
              <a:spcBef>
                <a:spcPct val="20000"/>
              </a:spcBef>
              <a:spcAft>
                <a:spcPct val="0"/>
              </a:spcAft>
              <a:buChar char="»"/>
              <a:defRPr sz="2000">
                <a:solidFill>
                  <a:srgbClr val="000000"/>
                </a:solidFill>
                <a:latin typeface="+mn-lt"/>
                <a:cs typeface="+mn-cs"/>
              </a:defRPr>
            </a:lvl8pPr>
            <a:lvl9pPr marL="3886200" indent="-228600" algn="l" rtl="0" eaLnBrk="1" fontAlgn="base" hangingPunct="1">
              <a:spcBef>
                <a:spcPct val="20000"/>
              </a:spcBef>
              <a:spcAft>
                <a:spcPct val="0"/>
              </a:spcAft>
              <a:buChar char="»"/>
              <a:defRPr sz="2000">
                <a:solidFill>
                  <a:srgbClr val="000000"/>
                </a:solidFill>
                <a:latin typeface="+mn-lt"/>
                <a:cs typeface="+mn-cs"/>
              </a:defRPr>
            </a:lvl9pPr>
          </a:lstStyle>
          <a:p>
            <a:r>
              <a:rPr lang="en-GB" b="1" kern="0" dirty="0">
                <a:solidFill>
                  <a:schemeClr val="tx1"/>
                </a:solidFill>
                <a:latin typeface="Segoe UI" panose="020B0502040204020203" pitchFamily="34" charset="0"/>
                <a:ea typeface="+mn-lt"/>
                <a:cs typeface="Segoe UI" panose="020B0502040204020203" pitchFamily="34" charset="0"/>
              </a:rPr>
              <a:t>Emotional Regulation</a:t>
            </a:r>
          </a:p>
          <a:p>
            <a:endParaRPr lang="en-GB" b="1" kern="0" dirty="0">
              <a:solidFill>
                <a:schemeClr val="tx1"/>
              </a:solidFill>
              <a:latin typeface="Segoe UI" panose="020B0502040204020203" pitchFamily="34" charset="0"/>
              <a:ea typeface="+mn-lt"/>
              <a:cs typeface="Segoe UI" panose="020B0502040204020203" pitchFamily="34" charset="0"/>
            </a:endParaRPr>
          </a:p>
          <a:p>
            <a:r>
              <a:rPr lang="en-GB" sz="2000" kern="1200" dirty="0">
                <a:solidFill>
                  <a:schemeClr val="tx1"/>
                </a:solidFill>
                <a:effectLst/>
                <a:latin typeface="Segoe UI" panose="020B0502040204020203" pitchFamily="34" charset="0"/>
                <a:cs typeface="Segoe UI" panose="020B0502040204020203" pitchFamily="34" charset="0"/>
              </a:rPr>
              <a:t>The ability to maintain a state of calmness, focus and alertness.</a:t>
            </a:r>
            <a:r>
              <a:rPr lang="en-GB" sz="2000" kern="1200" baseline="0" dirty="0">
                <a:solidFill>
                  <a:schemeClr val="tx1"/>
                </a:solidFill>
                <a:effectLst/>
                <a:latin typeface="Segoe UI" panose="020B0502040204020203" pitchFamily="34" charset="0"/>
                <a:cs typeface="Segoe UI" panose="020B0502040204020203" pitchFamily="34" charset="0"/>
              </a:rPr>
              <a:t> Being regulated supports the ability to process, think, interact and learn.</a:t>
            </a:r>
            <a:endParaRPr lang="en-GB" dirty="0">
              <a:solidFill>
                <a:schemeClr val="tx1"/>
              </a:solidFill>
              <a:effectLst/>
              <a:latin typeface="Segoe UI" panose="020B0502040204020203" pitchFamily="34" charset="0"/>
              <a:cs typeface="Segoe UI" panose="020B0502040204020203" pitchFamily="34" charset="0"/>
            </a:endParaRPr>
          </a:p>
          <a:p>
            <a:endParaRPr lang="en-GB" kern="0" dirty="0">
              <a:solidFill>
                <a:schemeClr val="tx1"/>
              </a:solidFill>
              <a:latin typeface="Segoe UI" panose="020B0502040204020203" pitchFamily="34" charset="0"/>
              <a:cs typeface="Segoe UI" panose="020B0502040204020203" pitchFamily="34" charset="0"/>
            </a:endParaRPr>
          </a:p>
        </p:txBody>
      </p:sp>
      <p:sp>
        <p:nvSpPr>
          <p:cNvPr id="6" name="Content Placeholder 6" descr="Dysregulation is  the inability to maintain a state of inner calmness attention, focus or be alert. Results from experiencing stress beyond one's range of tolerance or ability to cope. (Links to Window Of Tolerance)&#10;">
            <a:extLst>
              <a:ext uri="{FF2B5EF4-FFF2-40B4-BE49-F238E27FC236}">
                <a16:creationId xmlns:a16="http://schemas.microsoft.com/office/drawing/2014/main" id="{DE0165F4-B994-825D-1E58-A275772A4825}"/>
              </a:ext>
            </a:extLst>
          </p:cNvPr>
          <p:cNvSpPr txBox="1">
            <a:spLocks/>
          </p:cNvSpPr>
          <p:nvPr/>
        </p:nvSpPr>
        <p:spPr bwMode="auto">
          <a:xfrm>
            <a:off x="5528039" y="992652"/>
            <a:ext cx="6122925" cy="2045275"/>
          </a:xfrm>
          <a:prstGeom prst="rect">
            <a:avLst/>
          </a:prstGeom>
          <a:solidFill>
            <a:schemeClr val="accent5">
              <a:lumMod val="20000"/>
              <a:lumOff val="80000"/>
            </a:schemeClr>
          </a:solidFill>
          <a:ln>
            <a:noFill/>
          </a:ln>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Font typeface="Arial"/>
              <a:buNone/>
              <a:defRPr sz="2000" b="0" baseline="0">
                <a:solidFill>
                  <a:schemeClr val="tx1">
                    <a:lumMod val="65000"/>
                    <a:lumOff val="35000"/>
                  </a:schemeClr>
                </a:solidFill>
                <a:latin typeface="+mn-lt"/>
                <a:ea typeface="+mn-ea"/>
                <a:cs typeface="+mn-cs"/>
              </a:defRPr>
            </a:lvl1pPr>
            <a:lvl2pPr marL="742950" indent="-285750" algn="l" rtl="0" eaLnBrk="1" fontAlgn="base" hangingPunct="1">
              <a:spcBef>
                <a:spcPct val="20000"/>
              </a:spcBef>
              <a:spcAft>
                <a:spcPct val="0"/>
              </a:spcAft>
              <a:buClr>
                <a:srgbClr val="00ABB5"/>
              </a:buClr>
              <a:buFont typeface="Arial"/>
              <a:buChar char="•"/>
              <a:defRPr sz="2000">
                <a:solidFill>
                  <a:schemeClr val="tx1">
                    <a:lumMod val="65000"/>
                    <a:lumOff val="35000"/>
                  </a:schemeClr>
                </a:solidFill>
                <a:latin typeface="+mn-lt"/>
                <a:cs typeface="+mn-cs"/>
              </a:defRPr>
            </a:lvl2pPr>
            <a:lvl3pPr marL="1257300" marR="0" indent="-342900" algn="l" defTabSz="914400" rtl="0" eaLnBrk="1" fontAlgn="base" latinLnBrk="0" hangingPunct="1">
              <a:lnSpc>
                <a:spcPct val="100000"/>
              </a:lnSpc>
              <a:spcBef>
                <a:spcPct val="20000"/>
              </a:spcBef>
              <a:spcAft>
                <a:spcPct val="0"/>
              </a:spcAft>
              <a:buClr>
                <a:srgbClr val="00ABB5"/>
              </a:buClr>
              <a:buSzTx/>
              <a:buFont typeface="Lucida Grande"/>
              <a:buChar char="-"/>
              <a:tabLst/>
              <a:defRPr sz="2000">
                <a:solidFill>
                  <a:schemeClr val="tx1">
                    <a:lumMod val="65000"/>
                    <a:lumOff val="35000"/>
                  </a:schemeClr>
                </a:solidFill>
                <a:latin typeface="+mn-lt"/>
                <a:cs typeface="+mn-cs"/>
              </a:defRPr>
            </a:lvl3pPr>
            <a:lvl4pPr marL="1714500" indent="-342900" algn="l" rtl="0" eaLnBrk="1" fontAlgn="base" hangingPunct="1">
              <a:spcBef>
                <a:spcPct val="20000"/>
              </a:spcBef>
              <a:spcAft>
                <a:spcPct val="0"/>
              </a:spcAft>
              <a:buClr>
                <a:srgbClr val="00ABB5"/>
              </a:buClr>
              <a:buFont typeface="Wingdings" charset="2"/>
              <a:buChar char="Ø"/>
              <a:defRPr sz="2000">
                <a:solidFill>
                  <a:schemeClr val="tx1">
                    <a:lumMod val="65000"/>
                    <a:lumOff val="35000"/>
                  </a:schemeClr>
                </a:solidFill>
                <a:latin typeface="+mn-lt"/>
                <a:cs typeface="+mn-cs"/>
              </a:defRPr>
            </a:lvl4pPr>
            <a:lvl5pPr marL="2171700" indent="-342900" algn="l" rtl="0" eaLnBrk="1" fontAlgn="base" hangingPunct="1">
              <a:spcBef>
                <a:spcPct val="20000"/>
              </a:spcBef>
              <a:spcAft>
                <a:spcPct val="0"/>
              </a:spcAft>
              <a:buClr>
                <a:srgbClr val="00ABB5"/>
              </a:buClr>
              <a:buFont typeface="Lucida Grande"/>
              <a:buChar char="-"/>
              <a:defRPr sz="2000">
                <a:solidFill>
                  <a:schemeClr val="tx1">
                    <a:lumMod val="65000"/>
                    <a:lumOff val="35000"/>
                  </a:schemeClr>
                </a:solidFill>
                <a:latin typeface="+mn-lt"/>
                <a:cs typeface="+mn-cs"/>
              </a:defRPr>
            </a:lvl5pPr>
            <a:lvl6pPr marL="2514600" indent="-228600" algn="l" rtl="0" eaLnBrk="1" fontAlgn="base" hangingPunct="1">
              <a:spcBef>
                <a:spcPct val="20000"/>
              </a:spcBef>
              <a:spcAft>
                <a:spcPct val="0"/>
              </a:spcAft>
              <a:buClr>
                <a:srgbClr val="00ABB5"/>
              </a:buClr>
              <a:buFontTx/>
              <a:buChar char="»"/>
              <a:defRPr sz="2000">
                <a:solidFill>
                  <a:schemeClr val="tx1">
                    <a:lumMod val="65000"/>
                    <a:lumOff val="35000"/>
                  </a:schemeClr>
                </a:solidFill>
                <a:latin typeface="+mn-lt"/>
                <a:cs typeface="+mn-cs"/>
              </a:defRPr>
            </a:lvl6pPr>
            <a:lvl7pPr marL="2971800" indent="-228600" algn="l" rtl="0" eaLnBrk="1" fontAlgn="base" hangingPunct="1">
              <a:spcBef>
                <a:spcPct val="20000"/>
              </a:spcBef>
              <a:spcAft>
                <a:spcPct val="0"/>
              </a:spcAft>
              <a:buChar char="»"/>
              <a:defRPr sz="2000">
                <a:solidFill>
                  <a:srgbClr val="000000"/>
                </a:solidFill>
                <a:latin typeface="+mn-lt"/>
                <a:cs typeface="+mn-cs"/>
              </a:defRPr>
            </a:lvl7pPr>
            <a:lvl8pPr marL="3429000" indent="-228600" algn="l" rtl="0" eaLnBrk="1" fontAlgn="base" hangingPunct="1">
              <a:spcBef>
                <a:spcPct val="20000"/>
              </a:spcBef>
              <a:spcAft>
                <a:spcPct val="0"/>
              </a:spcAft>
              <a:buChar char="»"/>
              <a:defRPr sz="2000">
                <a:solidFill>
                  <a:srgbClr val="000000"/>
                </a:solidFill>
                <a:latin typeface="+mn-lt"/>
                <a:cs typeface="+mn-cs"/>
              </a:defRPr>
            </a:lvl8pPr>
            <a:lvl9pPr marL="3886200" indent="-228600" algn="l" rtl="0" eaLnBrk="1" fontAlgn="base" hangingPunct="1">
              <a:spcBef>
                <a:spcPct val="20000"/>
              </a:spcBef>
              <a:spcAft>
                <a:spcPct val="0"/>
              </a:spcAft>
              <a:buChar char="»"/>
              <a:defRPr sz="2000">
                <a:solidFill>
                  <a:srgbClr val="000000"/>
                </a:solidFill>
                <a:latin typeface="+mn-lt"/>
                <a:cs typeface="+mn-cs"/>
              </a:defRPr>
            </a:lvl9pPr>
          </a:lstStyle>
          <a:p>
            <a:r>
              <a:rPr lang="en-GB" sz="2000" b="1" kern="1200" dirty="0">
                <a:solidFill>
                  <a:schemeClr val="tx1"/>
                </a:solidFill>
                <a:effectLst/>
                <a:latin typeface="Segoe UI" panose="020B0502040204020203" pitchFamily="34" charset="0"/>
                <a:cs typeface="Segoe UI" panose="020B0502040204020203" pitchFamily="34" charset="0"/>
              </a:rPr>
              <a:t>Emotional Dysregulation</a:t>
            </a:r>
            <a:endParaRPr lang="en-GB" b="1" kern="0" dirty="0">
              <a:solidFill>
                <a:schemeClr val="tx1"/>
              </a:solidFill>
              <a:latin typeface="Segoe UI" panose="020B0502040204020203" pitchFamily="34" charset="0"/>
              <a:ea typeface="+mn-lt"/>
              <a:cs typeface="Segoe UI" panose="020B0502040204020203" pitchFamily="34" charset="0"/>
            </a:endParaRPr>
          </a:p>
          <a:p>
            <a:endParaRPr lang="en-GB" sz="2000" kern="1200" dirty="0">
              <a:solidFill>
                <a:schemeClr val="tx1"/>
              </a:solidFill>
              <a:effectLst/>
              <a:latin typeface="Segoe UI" panose="020B0502040204020203" pitchFamily="34" charset="0"/>
              <a:cs typeface="Segoe UI" panose="020B0502040204020203" pitchFamily="34" charset="0"/>
            </a:endParaRPr>
          </a:p>
          <a:p>
            <a:pPr marL="0" algn="l" rtl="0" eaLnBrk="1" latinLnBrk="0" hangingPunct="1">
              <a:spcBef>
                <a:spcPts val="0"/>
              </a:spcBef>
              <a:spcAft>
                <a:spcPts val="0"/>
              </a:spcAft>
            </a:pPr>
            <a:r>
              <a:rPr lang="en-GB" sz="2000" kern="1200" dirty="0">
                <a:solidFill>
                  <a:schemeClr val="tx1"/>
                </a:solidFill>
                <a:effectLst/>
                <a:latin typeface="Segoe UI" panose="020B0502040204020203" pitchFamily="34" charset="0"/>
                <a:cs typeface="Segoe UI" panose="020B0502040204020203" pitchFamily="34" charset="0"/>
              </a:rPr>
              <a:t>Inability to maintain a state of inner calmness attention, focus or be alert. Results from experiencing stress beyond one's range of tolerance or ability to cope. (Links to Window Of Tolerance)</a:t>
            </a:r>
            <a:endParaRPr lang="en-GB" kern="0" dirty="0">
              <a:solidFill>
                <a:schemeClr val="tx1"/>
              </a:solidFill>
              <a:latin typeface="Segoe UI" panose="020B0502040204020203" pitchFamily="34" charset="0"/>
              <a:cs typeface="Segoe UI" panose="020B0502040204020203" pitchFamily="34" charset="0"/>
            </a:endParaRPr>
          </a:p>
        </p:txBody>
      </p:sp>
      <p:pic>
        <p:nvPicPr>
          <p:cNvPr id="8" name="Picture 7" descr="This is the Education Scotland, Inclusion, Wellbeing and Equalities logo. It is  blue green and yellow.">
            <a:extLst>
              <a:ext uri="{FF2B5EF4-FFF2-40B4-BE49-F238E27FC236}">
                <a16:creationId xmlns:a16="http://schemas.microsoft.com/office/drawing/2014/main" id="{0FC167C8-AAB9-0BAB-6C88-83FAA242B7E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17868" y="-4627"/>
            <a:ext cx="1170432" cy="589252"/>
          </a:xfrm>
          <a:prstGeom prst="rect">
            <a:avLst/>
          </a:prstGeom>
        </p:spPr>
      </p:pic>
    </p:spTree>
    <p:extLst>
      <p:ext uri="{BB962C8B-B14F-4D97-AF65-F5344CB8AC3E}">
        <p14:creationId xmlns:p14="http://schemas.microsoft.com/office/powerpoint/2010/main" val="1767555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C134E-977D-B6D8-16F2-6241E673A67F}"/>
              </a:ext>
            </a:extLst>
          </p:cNvPr>
          <p:cNvSpPr>
            <a:spLocks noGrp="1"/>
          </p:cNvSpPr>
          <p:nvPr>
            <p:ph type="title"/>
          </p:nvPr>
        </p:nvSpPr>
        <p:spPr>
          <a:xfrm>
            <a:off x="677514" y="0"/>
            <a:ext cx="10836972" cy="711200"/>
          </a:xfrm>
        </p:spPr>
        <p:txBody>
          <a:bodyPr/>
          <a:lstStyle/>
          <a:p>
            <a:r>
              <a:rPr lang="en-GB" dirty="0"/>
              <a:t>The importance of self-regulation for learning and life</a:t>
            </a:r>
          </a:p>
        </p:txBody>
      </p:sp>
      <p:pic>
        <p:nvPicPr>
          <p:cNvPr id="6" name="Online Media 5" title="Self-Regulation Skills: Why They Are Fundamental">
            <a:hlinkClick r:id="" action="ppaction://media"/>
            <a:extLst>
              <a:ext uri="{FF2B5EF4-FFF2-40B4-BE49-F238E27FC236}">
                <a16:creationId xmlns:a16="http://schemas.microsoft.com/office/drawing/2014/main" id="{00EF1098-5420-8922-37D8-CEDC393E8D40}"/>
              </a:ext>
            </a:extLst>
          </p:cNvPr>
          <p:cNvPicPr>
            <a:picLocks noRot="1" noChangeAspect="1"/>
          </p:cNvPicPr>
          <p:nvPr>
            <a:videoFile r:link="rId1"/>
          </p:nvPr>
        </p:nvPicPr>
        <p:blipFill>
          <a:blip r:embed="rId4"/>
          <a:stretch>
            <a:fillRect/>
          </a:stretch>
        </p:blipFill>
        <p:spPr>
          <a:xfrm>
            <a:off x="891776" y="955748"/>
            <a:ext cx="8476616" cy="4602008"/>
          </a:xfrm>
          <a:prstGeom prst="rect">
            <a:avLst/>
          </a:prstGeom>
        </p:spPr>
      </p:pic>
      <p:sp>
        <p:nvSpPr>
          <p:cNvPr id="3" name="TextBox 2">
            <a:extLst>
              <a:ext uri="{FF2B5EF4-FFF2-40B4-BE49-F238E27FC236}">
                <a16:creationId xmlns:a16="http://schemas.microsoft.com/office/drawing/2014/main" id="{BAE49691-BA11-9ED7-82C7-E08F0CF23ECA}"/>
              </a:ext>
            </a:extLst>
          </p:cNvPr>
          <p:cNvSpPr txBox="1"/>
          <p:nvPr/>
        </p:nvSpPr>
        <p:spPr>
          <a:xfrm>
            <a:off x="9687551" y="3032256"/>
            <a:ext cx="1645547" cy="400110"/>
          </a:xfrm>
          <a:prstGeom prst="rect">
            <a:avLst/>
          </a:prstGeom>
          <a:noFill/>
        </p:spPr>
        <p:txBody>
          <a:bodyPr wrap="square" rtlCol="0">
            <a:spAutoFit/>
          </a:bodyPr>
          <a:lstStyle/>
          <a:p>
            <a:r>
              <a:rPr lang="en-GB" sz="2000" dirty="0">
                <a:latin typeface="Segoe UI" panose="020B0502040204020203" pitchFamily="34" charset="0"/>
                <a:cs typeface="Segoe UI" panose="020B0502040204020203" pitchFamily="34" charset="0"/>
              </a:rPr>
              <a:t>2:22 min</a:t>
            </a:r>
          </a:p>
        </p:txBody>
      </p:sp>
      <p:sp>
        <p:nvSpPr>
          <p:cNvPr id="5" name="TextBox 4">
            <a:extLst>
              <a:ext uri="{FF2B5EF4-FFF2-40B4-BE49-F238E27FC236}">
                <a16:creationId xmlns:a16="http://schemas.microsoft.com/office/drawing/2014/main" id="{0962A386-21B0-9054-36E7-1B1385A8D7E4}"/>
              </a:ext>
            </a:extLst>
          </p:cNvPr>
          <p:cNvSpPr txBox="1"/>
          <p:nvPr/>
        </p:nvSpPr>
        <p:spPr>
          <a:xfrm>
            <a:off x="805917" y="5847530"/>
            <a:ext cx="10138558" cy="369332"/>
          </a:xfrm>
          <a:prstGeom prst="rect">
            <a:avLst/>
          </a:prstGeom>
          <a:noFill/>
        </p:spPr>
        <p:txBody>
          <a:bodyPr wrap="square">
            <a:spAutoFit/>
          </a:bodyPr>
          <a:lstStyle/>
          <a:p>
            <a:r>
              <a:rPr lang="en-GB" dirty="0"/>
              <a:t>If viewing as a PDF please click this link to watch the film </a:t>
            </a:r>
            <a:r>
              <a:rPr lang="en-GB" dirty="0">
                <a:hlinkClick r:id="rId5"/>
              </a:rPr>
              <a:t>https://youtu.be/m4UGDaCgo_s</a:t>
            </a:r>
            <a:r>
              <a:rPr lang="en-GB" dirty="0"/>
              <a:t> </a:t>
            </a:r>
          </a:p>
        </p:txBody>
      </p:sp>
      <p:pic>
        <p:nvPicPr>
          <p:cNvPr id="8" name="Picture 7" descr="This is the Education Scotland, Inclusion, Wellbeing and Equalities logo. It is  blue green and yellow.">
            <a:extLst>
              <a:ext uri="{FF2B5EF4-FFF2-40B4-BE49-F238E27FC236}">
                <a16:creationId xmlns:a16="http://schemas.microsoft.com/office/drawing/2014/main" id="{5BE5DEF6-836C-8546-1E5D-3BC624CA2366}"/>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1017868" y="-4627"/>
            <a:ext cx="1170432" cy="589252"/>
          </a:xfrm>
          <a:prstGeom prst="rect">
            <a:avLst/>
          </a:prstGeom>
        </p:spPr>
      </p:pic>
    </p:spTree>
    <p:extLst>
      <p:ext uri="{BB962C8B-B14F-4D97-AF65-F5344CB8AC3E}">
        <p14:creationId xmlns:p14="http://schemas.microsoft.com/office/powerpoint/2010/main" val="1591363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4487D-D861-56D6-CD3D-8894DA2833E7}"/>
              </a:ext>
            </a:extLst>
          </p:cNvPr>
          <p:cNvSpPr>
            <a:spLocks noGrp="1"/>
          </p:cNvSpPr>
          <p:nvPr>
            <p:ph type="title"/>
          </p:nvPr>
        </p:nvSpPr>
        <p:spPr>
          <a:xfrm>
            <a:off x="676274" y="245979"/>
            <a:ext cx="10836972" cy="711200"/>
          </a:xfrm>
        </p:spPr>
        <p:txBody>
          <a:bodyPr/>
          <a:lstStyle/>
          <a:p>
            <a:r>
              <a:rPr lang="en-GB" dirty="0"/>
              <a:t>Self-regulation vs Self-control</a:t>
            </a:r>
          </a:p>
        </p:txBody>
      </p:sp>
      <p:sp>
        <p:nvSpPr>
          <p:cNvPr id="5" name="Content Placeholder 2">
            <a:extLst>
              <a:ext uri="{FF2B5EF4-FFF2-40B4-BE49-F238E27FC236}">
                <a16:creationId xmlns:a16="http://schemas.microsoft.com/office/drawing/2014/main" id="{1F1ABD4D-AAF6-3B6C-A7C9-510BF7F15EB7}"/>
              </a:ext>
            </a:extLst>
          </p:cNvPr>
          <p:cNvSpPr txBox="1">
            <a:spLocks/>
          </p:cNvSpPr>
          <p:nvPr/>
        </p:nvSpPr>
        <p:spPr bwMode="auto">
          <a:xfrm>
            <a:off x="676273" y="1072648"/>
            <a:ext cx="5907854" cy="2959526"/>
          </a:xfrm>
          <a:prstGeom prst="rect">
            <a:avLst/>
          </a:prstGeom>
          <a:solidFill>
            <a:schemeClr val="accent3">
              <a:lumMod val="20000"/>
              <a:lumOff val="80000"/>
            </a:schemeClr>
          </a:solidFill>
          <a:ln>
            <a:noFill/>
          </a:ln>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Font typeface="Arial"/>
              <a:buNone/>
              <a:defRPr sz="2000" b="0" baseline="0">
                <a:solidFill>
                  <a:schemeClr val="tx1">
                    <a:lumMod val="65000"/>
                    <a:lumOff val="35000"/>
                  </a:schemeClr>
                </a:solidFill>
                <a:latin typeface="+mn-lt"/>
                <a:ea typeface="+mn-ea"/>
                <a:cs typeface="+mn-cs"/>
              </a:defRPr>
            </a:lvl1pPr>
            <a:lvl2pPr marL="742950" indent="-285750" algn="l" rtl="0" eaLnBrk="1" fontAlgn="base" hangingPunct="1">
              <a:spcBef>
                <a:spcPct val="20000"/>
              </a:spcBef>
              <a:spcAft>
                <a:spcPct val="0"/>
              </a:spcAft>
              <a:buClr>
                <a:srgbClr val="00ABB5"/>
              </a:buClr>
              <a:buFont typeface="Arial"/>
              <a:buChar char="•"/>
              <a:defRPr sz="2000">
                <a:solidFill>
                  <a:schemeClr val="tx1">
                    <a:lumMod val="65000"/>
                    <a:lumOff val="35000"/>
                  </a:schemeClr>
                </a:solidFill>
                <a:latin typeface="+mn-lt"/>
                <a:cs typeface="+mn-cs"/>
              </a:defRPr>
            </a:lvl2pPr>
            <a:lvl3pPr marL="1257300" marR="0" indent="-342900" algn="l" defTabSz="914400" rtl="0" eaLnBrk="1" fontAlgn="base" latinLnBrk="0" hangingPunct="1">
              <a:lnSpc>
                <a:spcPct val="100000"/>
              </a:lnSpc>
              <a:spcBef>
                <a:spcPct val="20000"/>
              </a:spcBef>
              <a:spcAft>
                <a:spcPct val="0"/>
              </a:spcAft>
              <a:buClr>
                <a:srgbClr val="00ABB5"/>
              </a:buClr>
              <a:buSzTx/>
              <a:buFont typeface="Lucida Grande"/>
              <a:buChar char="-"/>
              <a:tabLst/>
              <a:defRPr sz="2000">
                <a:solidFill>
                  <a:schemeClr val="tx1">
                    <a:lumMod val="65000"/>
                    <a:lumOff val="35000"/>
                  </a:schemeClr>
                </a:solidFill>
                <a:latin typeface="+mn-lt"/>
                <a:cs typeface="+mn-cs"/>
              </a:defRPr>
            </a:lvl3pPr>
            <a:lvl4pPr marL="1714500" indent="-342900" algn="l" rtl="0" eaLnBrk="1" fontAlgn="base" hangingPunct="1">
              <a:spcBef>
                <a:spcPct val="20000"/>
              </a:spcBef>
              <a:spcAft>
                <a:spcPct val="0"/>
              </a:spcAft>
              <a:buClr>
                <a:srgbClr val="00ABB5"/>
              </a:buClr>
              <a:buFont typeface="Wingdings" charset="2"/>
              <a:buChar char="Ø"/>
              <a:defRPr sz="2000">
                <a:solidFill>
                  <a:schemeClr val="tx1">
                    <a:lumMod val="65000"/>
                    <a:lumOff val="35000"/>
                  </a:schemeClr>
                </a:solidFill>
                <a:latin typeface="+mn-lt"/>
                <a:cs typeface="+mn-cs"/>
              </a:defRPr>
            </a:lvl4pPr>
            <a:lvl5pPr marL="2171700" indent="-342900" algn="l" rtl="0" eaLnBrk="1" fontAlgn="base" hangingPunct="1">
              <a:spcBef>
                <a:spcPct val="20000"/>
              </a:spcBef>
              <a:spcAft>
                <a:spcPct val="0"/>
              </a:spcAft>
              <a:buClr>
                <a:srgbClr val="00ABB5"/>
              </a:buClr>
              <a:buFont typeface="Lucida Grande"/>
              <a:buChar char="-"/>
              <a:defRPr sz="2000">
                <a:solidFill>
                  <a:schemeClr val="tx1">
                    <a:lumMod val="65000"/>
                    <a:lumOff val="35000"/>
                  </a:schemeClr>
                </a:solidFill>
                <a:latin typeface="+mn-lt"/>
                <a:cs typeface="+mn-cs"/>
              </a:defRPr>
            </a:lvl5pPr>
            <a:lvl6pPr marL="2514600" indent="-228600" algn="l" rtl="0" eaLnBrk="1" fontAlgn="base" hangingPunct="1">
              <a:spcBef>
                <a:spcPct val="20000"/>
              </a:spcBef>
              <a:spcAft>
                <a:spcPct val="0"/>
              </a:spcAft>
              <a:buClr>
                <a:srgbClr val="00ABB5"/>
              </a:buClr>
              <a:buFontTx/>
              <a:buChar char="»"/>
              <a:defRPr sz="2000">
                <a:solidFill>
                  <a:schemeClr val="tx1">
                    <a:lumMod val="65000"/>
                    <a:lumOff val="35000"/>
                  </a:schemeClr>
                </a:solidFill>
                <a:latin typeface="+mn-lt"/>
                <a:cs typeface="+mn-cs"/>
              </a:defRPr>
            </a:lvl6pPr>
            <a:lvl7pPr marL="2971800" indent="-228600" algn="l" rtl="0" eaLnBrk="1" fontAlgn="base" hangingPunct="1">
              <a:spcBef>
                <a:spcPct val="20000"/>
              </a:spcBef>
              <a:spcAft>
                <a:spcPct val="0"/>
              </a:spcAft>
              <a:buChar char="»"/>
              <a:defRPr sz="2000">
                <a:solidFill>
                  <a:srgbClr val="000000"/>
                </a:solidFill>
                <a:latin typeface="+mn-lt"/>
                <a:cs typeface="+mn-cs"/>
              </a:defRPr>
            </a:lvl7pPr>
            <a:lvl8pPr marL="3429000" indent="-228600" algn="l" rtl="0" eaLnBrk="1" fontAlgn="base" hangingPunct="1">
              <a:spcBef>
                <a:spcPct val="20000"/>
              </a:spcBef>
              <a:spcAft>
                <a:spcPct val="0"/>
              </a:spcAft>
              <a:buChar char="»"/>
              <a:defRPr sz="2000">
                <a:solidFill>
                  <a:srgbClr val="000000"/>
                </a:solidFill>
                <a:latin typeface="+mn-lt"/>
                <a:cs typeface="+mn-cs"/>
              </a:defRPr>
            </a:lvl8pPr>
            <a:lvl9pPr marL="3886200" indent="-228600" algn="l" rtl="0" eaLnBrk="1" fontAlgn="base" hangingPunct="1">
              <a:spcBef>
                <a:spcPct val="20000"/>
              </a:spcBef>
              <a:spcAft>
                <a:spcPct val="0"/>
              </a:spcAft>
              <a:buChar char="»"/>
              <a:defRPr sz="2000">
                <a:solidFill>
                  <a:srgbClr val="000000"/>
                </a:solidFill>
                <a:latin typeface="+mn-lt"/>
                <a:cs typeface="+mn-cs"/>
              </a:defRPr>
            </a:lvl9pPr>
          </a:lstStyle>
          <a:p>
            <a:r>
              <a:rPr lang="en-GB" sz="2400" kern="0" dirty="0">
                <a:solidFill>
                  <a:schemeClr val="tx1"/>
                </a:solidFill>
                <a:latin typeface="Segoe UI" panose="020B0502040204020203" pitchFamily="34" charset="0"/>
                <a:cs typeface="Segoe UI" panose="020B0502040204020203" pitchFamily="34" charset="0"/>
              </a:rPr>
              <a:t>Self–regulation is:</a:t>
            </a:r>
          </a:p>
          <a:p>
            <a:endParaRPr lang="en-GB" sz="2400" kern="0" dirty="0">
              <a:solidFill>
                <a:schemeClr val="tx1"/>
              </a:solidFill>
              <a:latin typeface="Segoe UI" panose="020B0502040204020203" pitchFamily="34" charset="0"/>
              <a:cs typeface="Segoe UI" panose="020B0502040204020203" pitchFamily="34" charset="0"/>
            </a:endParaRPr>
          </a:p>
          <a:p>
            <a:pPr marL="342900" indent="-342900">
              <a:buFont typeface="Arial" panose="020B0604020202020204" pitchFamily="34" charset="0"/>
              <a:buChar char="•"/>
            </a:pPr>
            <a:r>
              <a:rPr lang="en-GB" sz="2400" kern="0" dirty="0">
                <a:solidFill>
                  <a:schemeClr val="tx1"/>
                </a:solidFill>
                <a:latin typeface="Segoe UI" panose="020B0502040204020203" pitchFamily="34" charset="0"/>
                <a:cs typeface="Segoe UI" panose="020B0502040204020203" pitchFamily="34" charset="0"/>
              </a:rPr>
              <a:t>recognising, managing, and responding to our emotions and impulses</a:t>
            </a:r>
          </a:p>
          <a:p>
            <a:endParaRPr lang="en-GB" sz="2400" kern="0" dirty="0">
              <a:solidFill>
                <a:schemeClr val="tx1"/>
              </a:solidFill>
              <a:latin typeface="Segoe UI" panose="020B0502040204020203" pitchFamily="34" charset="0"/>
              <a:ea typeface="Times New Roman" panose="02020603050405020304" pitchFamily="18" charset="0"/>
            </a:endParaRPr>
          </a:p>
          <a:p>
            <a:pPr marL="342900" indent="-342900">
              <a:buFont typeface="Arial" panose="020B0604020202020204" pitchFamily="34" charset="0"/>
              <a:buChar char="•"/>
            </a:pPr>
            <a:r>
              <a:rPr lang="en-GB" sz="2400" kern="0" dirty="0">
                <a:solidFill>
                  <a:schemeClr val="tx1"/>
                </a:solidFill>
                <a:latin typeface="Segoe UI" panose="020B0502040204020203" pitchFamily="34" charset="0"/>
                <a:ea typeface="Times New Roman" panose="02020603050405020304" pitchFamily="18" charset="0"/>
              </a:rPr>
              <a:t>using personal strategies to return to a calm state</a:t>
            </a:r>
            <a:endParaRPr lang="en-GB" sz="2400" kern="0" dirty="0">
              <a:solidFill>
                <a:schemeClr val="tx1"/>
              </a:solidFill>
            </a:endParaRPr>
          </a:p>
        </p:txBody>
      </p:sp>
      <p:sp>
        <p:nvSpPr>
          <p:cNvPr id="6" name="Content Placeholder 2">
            <a:extLst>
              <a:ext uri="{FF2B5EF4-FFF2-40B4-BE49-F238E27FC236}">
                <a16:creationId xmlns:a16="http://schemas.microsoft.com/office/drawing/2014/main" id="{A4C53329-90BB-BDA5-11FC-67C1C24CEBAF}"/>
              </a:ext>
            </a:extLst>
          </p:cNvPr>
          <p:cNvSpPr txBox="1">
            <a:spLocks/>
          </p:cNvSpPr>
          <p:nvPr/>
        </p:nvSpPr>
        <p:spPr bwMode="auto">
          <a:xfrm>
            <a:off x="6584127" y="1072649"/>
            <a:ext cx="4929119" cy="2959526"/>
          </a:xfrm>
          <a:prstGeom prst="rect">
            <a:avLst/>
          </a:prstGeom>
          <a:solidFill>
            <a:schemeClr val="accent2">
              <a:lumMod val="20000"/>
              <a:lumOff val="80000"/>
            </a:schemeClr>
          </a:solidFill>
          <a:ln>
            <a:noFill/>
          </a:ln>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Font typeface="Arial"/>
              <a:buNone/>
              <a:defRPr sz="2000" b="0" baseline="0">
                <a:solidFill>
                  <a:schemeClr val="tx1">
                    <a:lumMod val="65000"/>
                    <a:lumOff val="35000"/>
                  </a:schemeClr>
                </a:solidFill>
                <a:latin typeface="+mn-lt"/>
                <a:ea typeface="+mn-ea"/>
                <a:cs typeface="+mn-cs"/>
              </a:defRPr>
            </a:lvl1pPr>
            <a:lvl2pPr marL="742950" indent="-285750" algn="l" rtl="0" eaLnBrk="1" fontAlgn="base" hangingPunct="1">
              <a:spcBef>
                <a:spcPct val="20000"/>
              </a:spcBef>
              <a:spcAft>
                <a:spcPct val="0"/>
              </a:spcAft>
              <a:buClr>
                <a:srgbClr val="00ABB5"/>
              </a:buClr>
              <a:buFont typeface="Arial"/>
              <a:buChar char="•"/>
              <a:defRPr sz="2000">
                <a:solidFill>
                  <a:schemeClr val="tx1">
                    <a:lumMod val="65000"/>
                    <a:lumOff val="35000"/>
                  </a:schemeClr>
                </a:solidFill>
                <a:latin typeface="+mn-lt"/>
                <a:cs typeface="+mn-cs"/>
              </a:defRPr>
            </a:lvl2pPr>
            <a:lvl3pPr marL="1257300" marR="0" indent="-342900" algn="l" defTabSz="914400" rtl="0" eaLnBrk="1" fontAlgn="base" latinLnBrk="0" hangingPunct="1">
              <a:lnSpc>
                <a:spcPct val="100000"/>
              </a:lnSpc>
              <a:spcBef>
                <a:spcPct val="20000"/>
              </a:spcBef>
              <a:spcAft>
                <a:spcPct val="0"/>
              </a:spcAft>
              <a:buClr>
                <a:srgbClr val="00ABB5"/>
              </a:buClr>
              <a:buSzTx/>
              <a:buFont typeface="Lucida Grande"/>
              <a:buChar char="-"/>
              <a:tabLst/>
              <a:defRPr sz="2000">
                <a:solidFill>
                  <a:schemeClr val="tx1">
                    <a:lumMod val="65000"/>
                    <a:lumOff val="35000"/>
                  </a:schemeClr>
                </a:solidFill>
                <a:latin typeface="+mn-lt"/>
                <a:cs typeface="+mn-cs"/>
              </a:defRPr>
            </a:lvl3pPr>
            <a:lvl4pPr marL="1714500" indent="-342900" algn="l" rtl="0" eaLnBrk="1" fontAlgn="base" hangingPunct="1">
              <a:spcBef>
                <a:spcPct val="20000"/>
              </a:spcBef>
              <a:spcAft>
                <a:spcPct val="0"/>
              </a:spcAft>
              <a:buClr>
                <a:srgbClr val="00ABB5"/>
              </a:buClr>
              <a:buFont typeface="Wingdings" charset="2"/>
              <a:buChar char="Ø"/>
              <a:defRPr sz="2000">
                <a:solidFill>
                  <a:schemeClr val="tx1">
                    <a:lumMod val="65000"/>
                    <a:lumOff val="35000"/>
                  </a:schemeClr>
                </a:solidFill>
                <a:latin typeface="+mn-lt"/>
                <a:cs typeface="+mn-cs"/>
              </a:defRPr>
            </a:lvl4pPr>
            <a:lvl5pPr marL="2171700" indent="-342900" algn="l" rtl="0" eaLnBrk="1" fontAlgn="base" hangingPunct="1">
              <a:spcBef>
                <a:spcPct val="20000"/>
              </a:spcBef>
              <a:spcAft>
                <a:spcPct val="0"/>
              </a:spcAft>
              <a:buClr>
                <a:srgbClr val="00ABB5"/>
              </a:buClr>
              <a:buFont typeface="Lucida Grande"/>
              <a:buChar char="-"/>
              <a:defRPr sz="2000">
                <a:solidFill>
                  <a:schemeClr val="tx1">
                    <a:lumMod val="65000"/>
                    <a:lumOff val="35000"/>
                  </a:schemeClr>
                </a:solidFill>
                <a:latin typeface="+mn-lt"/>
                <a:cs typeface="+mn-cs"/>
              </a:defRPr>
            </a:lvl5pPr>
            <a:lvl6pPr marL="2514600" indent="-228600" algn="l" rtl="0" eaLnBrk="1" fontAlgn="base" hangingPunct="1">
              <a:spcBef>
                <a:spcPct val="20000"/>
              </a:spcBef>
              <a:spcAft>
                <a:spcPct val="0"/>
              </a:spcAft>
              <a:buClr>
                <a:srgbClr val="00ABB5"/>
              </a:buClr>
              <a:buFontTx/>
              <a:buChar char="»"/>
              <a:defRPr sz="2000">
                <a:solidFill>
                  <a:schemeClr val="tx1">
                    <a:lumMod val="65000"/>
                    <a:lumOff val="35000"/>
                  </a:schemeClr>
                </a:solidFill>
                <a:latin typeface="+mn-lt"/>
                <a:cs typeface="+mn-cs"/>
              </a:defRPr>
            </a:lvl6pPr>
            <a:lvl7pPr marL="2971800" indent="-228600" algn="l" rtl="0" eaLnBrk="1" fontAlgn="base" hangingPunct="1">
              <a:spcBef>
                <a:spcPct val="20000"/>
              </a:spcBef>
              <a:spcAft>
                <a:spcPct val="0"/>
              </a:spcAft>
              <a:buChar char="»"/>
              <a:defRPr sz="2000">
                <a:solidFill>
                  <a:srgbClr val="000000"/>
                </a:solidFill>
                <a:latin typeface="+mn-lt"/>
                <a:cs typeface="+mn-cs"/>
              </a:defRPr>
            </a:lvl7pPr>
            <a:lvl8pPr marL="3429000" indent="-228600" algn="l" rtl="0" eaLnBrk="1" fontAlgn="base" hangingPunct="1">
              <a:spcBef>
                <a:spcPct val="20000"/>
              </a:spcBef>
              <a:spcAft>
                <a:spcPct val="0"/>
              </a:spcAft>
              <a:buChar char="»"/>
              <a:defRPr sz="2000">
                <a:solidFill>
                  <a:srgbClr val="000000"/>
                </a:solidFill>
                <a:latin typeface="+mn-lt"/>
                <a:cs typeface="+mn-cs"/>
              </a:defRPr>
            </a:lvl8pPr>
            <a:lvl9pPr marL="3886200" indent="-228600" algn="l" rtl="0" eaLnBrk="1" fontAlgn="base" hangingPunct="1">
              <a:spcBef>
                <a:spcPct val="20000"/>
              </a:spcBef>
              <a:spcAft>
                <a:spcPct val="0"/>
              </a:spcAft>
              <a:buChar char="»"/>
              <a:defRPr sz="2000">
                <a:solidFill>
                  <a:srgbClr val="000000"/>
                </a:solidFill>
                <a:latin typeface="+mn-lt"/>
                <a:cs typeface="+mn-cs"/>
              </a:defRPr>
            </a:lvl9pPr>
          </a:lstStyle>
          <a:p>
            <a:r>
              <a:rPr lang="en-GB" sz="2400" kern="0" dirty="0">
                <a:solidFill>
                  <a:schemeClr val="tx1"/>
                </a:solidFill>
                <a:latin typeface="Segoe UI" panose="020B0502040204020203" pitchFamily="34" charset="0"/>
                <a:cs typeface="Segoe UI" panose="020B0502040204020203" pitchFamily="34" charset="0"/>
              </a:rPr>
              <a:t>Self–control is:</a:t>
            </a:r>
          </a:p>
          <a:p>
            <a:endParaRPr lang="en-GB" sz="2400" kern="0" dirty="0">
              <a:solidFill>
                <a:schemeClr val="tx1"/>
              </a:solidFill>
              <a:latin typeface="Segoe UI" panose="020B0502040204020203" pitchFamily="34" charset="0"/>
              <a:cs typeface="Segoe UI" panose="020B0502040204020203" pitchFamily="34" charset="0"/>
            </a:endParaRPr>
          </a:p>
          <a:p>
            <a:pPr marL="342900" indent="-342900">
              <a:buFont typeface="Arial" panose="020B0604020202020204" pitchFamily="34" charset="0"/>
              <a:buChar char="•"/>
            </a:pPr>
            <a:r>
              <a:rPr lang="en-GB" sz="2400" kern="0" dirty="0">
                <a:solidFill>
                  <a:schemeClr val="tx1"/>
                </a:solidFill>
                <a:latin typeface="Segoe UI" panose="020B0502040204020203" pitchFamily="34" charset="0"/>
                <a:cs typeface="Segoe UI" panose="020B0502040204020203" pitchFamily="34" charset="0"/>
              </a:rPr>
              <a:t>the ability to inhibit strong impulses</a:t>
            </a:r>
          </a:p>
          <a:p>
            <a:pPr marL="342900" indent="-342900">
              <a:buFont typeface="Arial" panose="020B0604020202020204" pitchFamily="34" charset="0"/>
              <a:buChar char="•"/>
            </a:pPr>
            <a:endParaRPr lang="en-GB" sz="2400" kern="0" dirty="0">
              <a:solidFill>
                <a:schemeClr val="tx1"/>
              </a:solidFill>
              <a:latin typeface="Segoe UI" panose="020B0502040204020203" pitchFamily="34" charset="0"/>
              <a:cs typeface="Segoe UI" panose="020B0502040204020203" pitchFamily="34" charset="0"/>
            </a:endParaRPr>
          </a:p>
          <a:p>
            <a:pPr marL="342900" indent="-342900">
              <a:buFont typeface="Arial" panose="020B0604020202020204" pitchFamily="34" charset="0"/>
              <a:buChar char="•"/>
            </a:pPr>
            <a:r>
              <a:rPr lang="en-GB" sz="2400" kern="0" dirty="0">
                <a:solidFill>
                  <a:schemeClr val="tx1"/>
                </a:solidFill>
                <a:latin typeface="Segoe UI" panose="020B0502040204020203" pitchFamily="34" charset="0"/>
                <a:cs typeface="Segoe UI" panose="020B0502040204020203" pitchFamily="34" charset="0"/>
              </a:rPr>
              <a:t>an act of will to restrain ourselves</a:t>
            </a:r>
          </a:p>
        </p:txBody>
      </p:sp>
      <p:sp>
        <p:nvSpPr>
          <p:cNvPr id="8" name="Content Placeholder 2">
            <a:extLst>
              <a:ext uri="{FF2B5EF4-FFF2-40B4-BE49-F238E27FC236}">
                <a16:creationId xmlns:a16="http://schemas.microsoft.com/office/drawing/2014/main" id="{86325C9A-032E-2D21-2E75-F24188C4070D}"/>
              </a:ext>
            </a:extLst>
          </p:cNvPr>
          <p:cNvSpPr txBox="1">
            <a:spLocks/>
          </p:cNvSpPr>
          <p:nvPr/>
        </p:nvSpPr>
        <p:spPr bwMode="auto">
          <a:xfrm>
            <a:off x="676274" y="4309994"/>
            <a:ext cx="10836972" cy="887069"/>
          </a:xfrm>
          <a:prstGeom prst="rect">
            <a:avLst/>
          </a:prstGeom>
          <a:solidFill>
            <a:schemeClr val="accent6">
              <a:lumMod val="20000"/>
              <a:lumOff val="80000"/>
            </a:schemeClr>
          </a:solidFill>
          <a:ln>
            <a:solidFill>
              <a:schemeClr val="tx1"/>
            </a:solidFill>
          </a:ln>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Font typeface="Arial"/>
              <a:buNone/>
              <a:defRPr sz="2000" b="0" baseline="0">
                <a:solidFill>
                  <a:schemeClr val="tx1">
                    <a:lumMod val="65000"/>
                    <a:lumOff val="35000"/>
                  </a:schemeClr>
                </a:solidFill>
                <a:latin typeface="+mn-lt"/>
                <a:ea typeface="+mn-ea"/>
                <a:cs typeface="+mn-cs"/>
              </a:defRPr>
            </a:lvl1pPr>
            <a:lvl2pPr marL="742950" indent="-285750" algn="l" rtl="0" eaLnBrk="1" fontAlgn="base" hangingPunct="1">
              <a:spcBef>
                <a:spcPct val="20000"/>
              </a:spcBef>
              <a:spcAft>
                <a:spcPct val="0"/>
              </a:spcAft>
              <a:buClr>
                <a:srgbClr val="00ABB5"/>
              </a:buClr>
              <a:buFont typeface="Arial"/>
              <a:buChar char="•"/>
              <a:defRPr sz="2000">
                <a:solidFill>
                  <a:schemeClr val="tx1">
                    <a:lumMod val="65000"/>
                    <a:lumOff val="35000"/>
                  </a:schemeClr>
                </a:solidFill>
                <a:latin typeface="+mn-lt"/>
                <a:cs typeface="+mn-cs"/>
              </a:defRPr>
            </a:lvl2pPr>
            <a:lvl3pPr marL="1257300" marR="0" indent="-342900" algn="l" defTabSz="914400" rtl="0" eaLnBrk="1" fontAlgn="base" latinLnBrk="0" hangingPunct="1">
              <a:lnSpc>
                <a:spcPct val="100000"/>
              </a:lnSpc>
              <a:spcBef>
                <a:spcPct val="20000"/>
              </a:spcBef>
              <a:spcAft>
                <a:spcPct val="0"/>
              </a:spcAft>
              <a:buClr>
                <a:srgbClr val="00ABB5"/>
              </a:buClr>
              <a:buSzTx/>
              <a:buFont typeface="Lucida Grande"/>
              <a:buChar char="-"/>
              <a:tabLst/>
              <a:defRPr sz="2000">
                <a:solidFill>
                  <a:schemeClr val="tx1">
                    <a:lumMod val="65000"/>
                    <a:lumOff val="35000"/>
                  </a:schemeClr>
                </a:solidFill>
                <a:latin typeface="+mn-lt"/>
                <a:cs typeface="+mn-cs"/>
              </a:defRPr>
            </a:lvl3pPr>
            <a:lvl4pPr marL="1714500" indent="-342900" algn="l" rtl="0" eaLnBrk="1" fontAlgn="base" hangingPunct="1">
              <a:spcBef>
                <a:spcPct val="20000"/>
              </a:spcBef>
              <a:spcAft>
                <a:spcPct val="0"/>
              </a:spcAft>
              <a:buClr>
                <a:srgbClr val="00ABB5"/>
              </a:buClr>
              <a:buFont typeface="Wingdings" charset="2"/>
              <a:buChar char="Ø"/>
              <a:defRPr sz="2000">
                <a:solidFill>
                  <a:schemeClr val="tx1">
                    <a:lumMod val="65000"/>
                    <a:lumOff val="35000"/>
                  </a:schemeClr>
                </a:solidFill>
                <a:latin typeface="+mn-lt"/>
                <a:cs typeface="+mn-cs"/>
              </a:defRPr>
            </a:lvl4pPr>
            <a:lvl5pPr marL="2171700" indent="-342900" algn="l" rtl="0" eaLnBrk="1" fontAlgn="base" hangingPunct="1">
              <a:spcBef>
                <a:spcPct val="20000"/>
              </a:spcBef>
              <a:spcAft>
                <a:spcPct val="0"/>
              </a:spcAft>
              <a:buClr>
                <a:srgbClr val="00ABB5"/>
              </a:buClr>
              <a:buFont typeface="Lucida Grande"/>
              <a:buChar char="-"/>
              <a:defRPr sz="2000">
                <a:solidFill>
                  <a:schemeClr val="tx1">
                    <a:lumMod val="65000"/>
                    <a:lumOff val="35000"/>
                  </a:schemeClr>
                </a:solidFill>
                <a:latin typeface="+mn-lt"/>
                <a:cs typeface="+mn-cs"/>
              </a:defRPr>
            </a:lvl5pPr>
            <a:lvl6pPr marL="2514600" indent="-228600" algn="l" rtl="0" eaLnBrk="1" fontAlgn="base" hangingPunct="1">
              <a:spcBef>
                <a:spcPct val="20000"/>
              </a:spcBef>
              <a:spcAft>
                <a:spcPct val="0"/>
              </a:spcAft>
              <a:buClr>
                <a:srgbClr val="00ABB5"/>
              </a:buClr>
              <a:buFontTx/>
              <a:buChar char="»"/>
              <a:defRPr sz="2000">
                <a:solidFill>
                  <a:schemeClr val="tx1">
                    <a:lumMod val="65000"/>
                    <a:lumOff val="35000"/>
                  </a:schemeClr>
                </a:solidFill>
                <a:latin typeface="+mn-lt"/>
                <a:cs typeface="+mn-cs"/>
              </a:defRPr>
            </a:lvl6pPr>
            <a:lvl7pPr marL="2971800" indent="-228600" algn="l" rtl="0" eaLnBrk="1" fontAlgn="base" hangingPunct="1">
              <a:spcBef>
                <a:spcPct val="20000"/>
              </a:spcBef>
              <a:spcAft>
                <a:spcPct val="0"/>
              </a:spcAft>
              <a:buChar char="»"/>
              <a:defRPr sz="2000">
                <a:solidFill>
                  <a:srgbClr val="000000"/>
                </a:solidFill>
                <a:latin typeface="+mn-lt"/>
                <a:cs typeface="+mn-cs"/>
              </a:defRPr>
            </a:lvl7pPr>
            <a:lvl8pPr marL="3429000" indent="-228600" algn="l" rtl="0" eaLnBrk="1" fontAlgn="base" hangingPunct="1">
              <a:spcBef>
                <a:spcPct val="20000"/>
              </a:spcBef>
              <a:spcAft>
                <a:spcPct val="0"/>
              </a:spcAft>
              <a:buChar char="»"/>
              <a:defRPr sz="2000">
                <a:solidFill>
                  <a:srgbClr val="000000"/>
                </a:solidFill>
                <a:latin typeface="+mn-lt"/>
                <a:cs typeface="+mn-cs"/>
              </a:defRPr>
            </a:lvl8pPr>
            <a:lvl9pPr marL="3886200" indent="-228600" algn="l" rtl="0" eaLnBrk="1" fontAlgn="base" hangingPunct="1">
              <a:spcBef>
                <a:spcPct val="20000"/>
              </a:spcBef>
              <a:spcAft>
                <a:spcPct val="0"/>
              </a:spcAft>
              <a:buChar char="»"/>
              <a:defRPr sz="2000">
                <a:solidFill>
                  <a:srgbClr val="000000"/>
                </a:solidFill>
                <a:latin typeface="+mn-lt"/>
                <a:cs typeface="+mn-cs"/>
              </a:defRPr>
            </a:lvl9pPr>
          </a:lstStyle>
          <a:p>
            <a:pPr algn="ctr"/>
            <a:r>
              <a:rPr lang="en-GB" sz="2400" b="1" kern="0" dirty="0">
                <a:solidFill>
                  <a:schemeClr val="tx1"/>
                </a:solidFill>
                <a:latin typeface="Segoe UI" panose="020B0502040204020203" pitchFamily="34" charset="0"/>
                <a:cs typeface="Segoe UI" panose="020B0502040204020203" pitchFamily="34" charset="0"/>
              </a:rPr>
              <a:t>Where does this happen in the brain?</a:t>
            </a:r>
            <a:r>
              <a:rPr lang="en-GB" sz="2400" kern="0" dirty="0">
                <a:solidFill>
                  <a:schemeClr val="tx1"/>
                </a:solidFill>
                <a:latin typeface="Segoe UI" panose="020B0502040204020203" pitchFamily="34" charset="0"/>
                <a:cs typeface="Segoe UI" panose="020B0502040204020203" pitchFamily="34" charset="0"/>
              </a:rPr>
              <a:t>		</a:t>
            </a:r>
          </a:p>
          <a:p>
            <a:r>
              <a:rPr lang="en-GB" kern="0" dirty="0">
                <a:solidFill>
                  <a:schemeClr val="tx1"/>
                </a:solidFill>
                <a:latin typeface="Segoe UI" panose="020B0502040204020203" pitchFamily="34" charset="0"/>
                <a:cs typeface="Segoe UI" panose="020B0502040204020203" pitchFamily="34" charset="0"/>
              </a:rPr>
              <a:t>primarily ‘feeling’ (limbic) brain		                  primarily ‘thinking’(pre frontal cortex) brain</a:t>
            </a:r>
          </a:p>
        </p:txBody>
      </p:sp>
      <p:sp>
        <p:nvSpPr>
          <p:cNvPr id="9" name="Arrow: Down 8" descr="Blue arrow facing down">
            <a:extLst>
              <a:ext uri="{FF2B5EF4-FFF2-40B4-BE49-F238E27FC236}">
                <a16:creationId xmlns:a16="http://schemas.microsoft.com/office/drawing/2014/main" id="{8F472EAC-93B6-66C2-418E-60FB8AD1EDF4}"/>
              </a:ext>
            </a:extLst>
          </p:cNvPr>
          <p:cNvSpPr/>
          <p:nvPr/>
        </p:nvSpPr>
        <p:spPr>
          <a:xfrm>
            <a:off x="1894901" y="4032174"/>
            <a:ext cx="308472" cy="683045"/>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rrow: Down 9" descr="Blue arrow facing down">
            <a:extLst>
              <a:ext uri="{FF2B5EF4-FFF2-40B4-BE49-F238E27FC236}">
                <a16:creationId xmlns:a16="http://schemas.microsoft.com/office/drawing/2014/main" id="{30A57E6F-298E-5B12-0222-87A0A97834A5}"/>
              </a:ext>
            </a:extLst>
          </p:cNvPr>
          <p:cNvSpPr/>
          <p:nvPr/>
        </p:nvSpPr>
        <p:spPr>
          <a:xfrm>
            <a:off x="9836227" y="4038779"/>
            <a:ext cx="308472" cy="683045"/>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3AA50B95-B96E-2C39-9904-EE091E4116FF}"/>
              </a:ext>
            </a:extLst>
          </p:cNvPr>
          <p:cNvSpPr>
            <a:spLocks noGrp="1"/>
          </p:cNvSpPr>
          <p:nvPr>
            <p:ph idx="1"/>
          </p:nvPr>
        </p:nvSpPr>
        <p:spPr>
          <a:xfrm>
            <a:off x="677514" y="5374863"/>
            <a:ext cx="10836972" cy="772677"/>
          </a:xfrm>
          <a:solidFill>
            <a:schemeClr val="accent1">
              <a:lumMod val="20000"/>
              <a:lumOff val="80000"/>
            </a:schemeClr>
          </a:solidFill>
          <a:ln>
            <a:solidFill>
              <a:schemeClr val="tx1"/>
            </a:solidFill>
          </a:ln>
        </p:spPr>
        <p:txBody>
          <a:bodyPr/>
          <a:lstStyle/>
          <a:p>
            <a:r>
              <a:rPr lang="en-GB" sz="2400" dirty="0">
                <a:solidFill>
                  <a:schemeClr val="tx1"/>
                </a:solidFill>
                <a:latin typeface="Segoe UI" panose="020B0502040204020203" pitchFamily="34" charset="0"/>
                <a:cs typeface="Segoe UI" panose="020B0502040204020203" pitchFamily="34" charset="0"/>
              </a:rPr>
              <a:t>S</a:t>
            </a:r>
            <a:r>
              <a:rPr lang="en-GB" sz="2400" b="0" i="0" dirty="0">
                <a:solidFill>
                  <a:schemeClr val="tx1"/>
                </a:solidFill>
                <a:effectLst/>
                <a:latin typeface="Segoe UI" panose="020B0502040204020203" pitchFamily="34" charset="0"/>
                <a:cs typeface="Segoe UI" panose="020B0502040204020203" pitchFamily="34" charset="0"/>
              </a:rPr>
              <a:t>elf-regulation makes self-control possible, or, in many cases, unnecessary. </a:t>
            </a:r>
          </a:p>
          <a:p>
            <a:r>
              <a:rPr lang="en-GB" sz="1600" dirty="0">
                <a:solidFill>
                  <a:schemeClr val="tx1"/>
                </a:solidFill>
                <a:ea typeface="+mn-lt"/>
                <a:cs typeface="+mn-lt"/>
              </a:rPr>
              <a:t>Useful Article: </a:t>
            </a:r>
            <a:r>
              <a:rPr lang="en-GB" sz="1600" dirty="0">
                <a:solidFill>
                  <a:srgbClr val="0000FF"/>
                </a:solidFill>
                <a:ea typeface="+mn-lt"/>
                <a:cs typeface="+mn-lt"/>
                <a:hlinkClick r:id="rId2">
                  <a:extLst>
                    <a:ext uri="{A12FA001-AC4F-418D-AE19-62706E023703}">
                      <ahyp:hlinkClr xmlns:ahyp="http://schemas.microsoft.com/office/drawing/2018/hyperlinkcolor" val="tx"/>
                    </a:ext>
                  </a:extLst>
                </a:hlinkClick>
              </a:rPr>
              <a:t>Self-Regulation vs. Self-Control,  Psychology Today</a:t>
            </a:r>
            <a:endParaRPr lang="en-GB" sz="1600" dirty="0">
              <a:solidFill>
                <a:schemeClr val="tx1"/>
              </a:solidFill>
              <a:latin typeface="Segoe UI" panose="020B0502040204020203" pitchFamily="34" charset="0"/>
              <a:cs typeface="Segoe UI" panose="020B0502040204020203" pitchFamily="34" charset="0"/>
            </a:endParaRPr>
          </a:p>
        </p:txBody>
      </p:sp>
      <p:pic>
        <p:nvPicPr>
          <p:cNvPr id="12" name="Picture 11" descr="This is the Education Scotland, Inclusion, Wellbeing and Equalities logo. It is  blue green and yellow.">
            <a:extLst>
              <a:ext uri="{FF2B5EF4-FFF2-40B4-BE49-F238E27FC236}">
                <a16:creationId xmlns:a16="http://schemas.microsoft.com/office/drawing/2014/main" id="{470BC06D-69CF-0446-AAD2-70C6EC2343C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942741" y="91965"/>
            <a:ext cx="1170432" cy="589252"/>
          </a:xfrm>
          <a:prstGeom prst="rect">
            <a:avLst/>
          </a:prstGeom>
        </p:spPr>
      </p:pic>
    </p:spTree>
    <p:extLst>
      <p:ext uri="{BB962C8B-B14F-4D97-AF65-F5344CB8AC3E}">
        <p14:creationId xmlns:p14="http://schemas.microsoft.com/office/powerpoint/2010/main" val="2013257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82801" y="280077"/>
            <a:ext cx="10370666" cy="711200"/>
          </a:xfrm>
        </p:spPr>
        <p:txBody>
          <a:bodyPr/>
          <a:lstStyle/>
          <a:p>
            <a:r>
              <a:rPr lang="en-GB" dirty="0"/>
              <a:t>Steps to developing self-regulation (Stuart Shanker)</a:t>
            </a:r>
          </a:p>
        </p:txBody>
      </p:sp>
      <p:sp>
        <p:nvSpPr>
          <p:cNvPr id="7" name="Content Placeholder 6">
            <a:extLst>
              <a:ext uri="{FF2B5EF4-FFF2-40B4-BE49-F238E27FC236}">
                <a16:creationId xmlns:a16="http://schemas.microsoft.com/office/drawing/2014/main" id="{9C4163EF-D94B-DF82-57F8-326B391D9522}"/>
              </a:ext>
            </a:extLst>
          </p:cNvPr>
          <p:cNvSpPr>
            <a:spLocks noGrp="1"/>
          </p:cNvSpPr>
          <p:nvPr>
            <p:ph idx="1"/>
          </p:nvPr>
        </p:nvSpPr>
        <p:spPr>
          <a:xfrm>
            <a:off x="469215" y="1528932"/>
            <a:ext cx="5417482" cy="2710149"/>
          </a:xfrm>
        </p:spPr>
        <p:txBody>
          <a:bodyPr/>
          <a:lstStyle/>
          <a:p>
            <a:pPr>
              <a:lnSpc>
                <a:spcPct val="200000"/>
              </a:lnSpc>
            </a:pPr>
            <a:r>
              <a:rPr lang="en-GB" b="1" dirty="0">
                <a:solidFill>
                  <a:schemeClr val="tx1"/>
                </a:solidFill>
                <a:latin typeface="Segoe UI"/>
                <a:cs typeface="Segoe UI"/>
              </a:rPr>
              <a:t>During normal development:</a:t>
            </a:r>
          </a:p>
          <a:p>
            <a:pPr marL="457200" indent="-457200">
              <a:lnSpc>
                <a:spcPct val="200000"/>
              </a:lnSpc>
              <a:buFont typeface="+mj-lt"/>
              <a:buAutoNum type="arabicPeriod"/>
            </a:pPr>
            <a:r>
              <a:rPr lang="en-GB" dirty="0">
                <a:solidFill>
                  <a:schemeClr val="tx1"/>
                </a:solidFill>
                <a:latin typeface="Segoe UI" panose="020B0502040204020203" pitchFamily="34" charset="0"/>
                <a:cs typeface="Segoe UI" panose="020B0502040204020203" pitchFamily="34" charset="0"/>
              </a:rPr>
              <a:t>Being able to identify and reduce stressors</a:t>
            </a:r>
          </a:p>
          <a:p>
            <a:pPr marL="457200" indent="-457200">
              <a:lnSpc>
                <a:spcPct val="200000"/>
              </a:lnSpc>
              <a:buFont typeface="+mj-lt"/>
              <a:buAutoNum type="arabicPeriod"/>
            </a:pPr>
            <a:r>
              <a:rPr lang="en-GB" dirty="0">
                <a:solidFill>
                  <a:schemeClr val="tx1"/>
                </a:solidFill>
                <a:latin typeface="Segoe UI" panose="020B0502040204020203" pitchFamily="34" charset="0"/>
                <a:cs typeface="Segoe UI" panose="020B0502040204020203" pitchFamily="34" charset="0"/>
              </a:rPr>
              <a:t>Being self-aware</a:t>
            </a:r>
          </a:p>
          <a:p>
            <a:pPr marL="457200" indent="-457200">
              <a:lnSpc>
                <a:spcPct val="200000"/>
              </a:lnSpc>
              <a:buFont typeface="+mj-lt"/>
              <a:buAutoNum type="arabicPeriod"/>
            </a:pPr>
            <a:r>
              <a:rPr lang="en-GB" dirty="0">
                <a:solidFill>
                  <a:schemeClr val="tx1"/>
                </a:solidFill>
                <a:latin typeface="Segoe UI" panose="020B0502040204020203" pitchFamily="34" charset="0"/>
                <a:cs typeface="Segoe UI" panose="020B0502040204020203" pitchFamily="34" charset="0"/>
              </a:rPr>
              <a:t>Discovering how to calm agitation</a:t>
            </a:r>
          </a:p>
        </p:txBody>
      </p:sp>
      <p:sp>
        <p:nvSpPr>
          <p:cNvPr id="2" name="Content Placeholder 6">
            <a:extLst>
              <a:ext uri="{FF2B5EF4-FFF2-40B4-BE49-F238E27FC236}">
                <a16:creationId xmlns:a16="http://schemas.microsoft.com/office/drawing/2014/main" id="{60EB031B-E90B-E5DF-AB8E-8B54C2D7B56D}"/>
              </a:ext>
            </a:extLst>
          </p:cNvPr>
          <p:cNvSpPr txBox="1">
            <a:spLocks/>
          </p:cNvSpPr>
          <p:nvPr/>
        </p:nvSpPr>
        <p:spPr bwMode="auto">
          <a:xfrm>
            <a:off x="6134311" y="1528932"/>
            <a:ext cx="5642136" cy="4331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Font typeface="Arial"/>
              <a:buNone/>
              <a:defRPr sz="2000" b="0" baseline="0">
                <a:solidFill>
                  <a:schemeClr val="tx1">
                    <a:lumMod val="65000"/>
                    <a:lumOff val="35000"/>
                  </a:schemeClr>
                </a:solidFill>
                <a:latin typeface="+mn-lt"/>
                <a:ea typeface="+mn-ea"/>
                <a:cs typeface="+mn-cs"/>
              </a:defRPr>
            </a:lvl1pPr>
            <a:lvl2pPr marL="742950" indent="-285750" algn="l" rtl="0" eaLnBrk="1" fontAlgn="base" hangingPunct="1">
              <a:spcBef>
                <a:spcPct val="20000"/>
              </a:spcBef>
              <a:spcAft>
                <a:spcPct val="0"/>
              </a:spcAft>
              <a:buClr>
                <a:srgbClr val="00ABB5"/>
              </a:buClr>
              <a:buFont typeface="Arial"/>
              <a:buChar char="•"/>
              <a:defRPr sz="2000">
                <a:solidFill>
                  <a:schemeClr val="tx1">
                    <a:lumMod val="65000"/>
                    <a:lumOff val="35000"/>
                  </a:schemeClr>
                </a:solidFill>
                <a:latin typeface="+mn-lt"/>
                <a:cs typeface="+mn-cs"/>
              </a:defRPr>
            </a:lvl2pPr>
            <a:lvl3pPr marL="1257300" marR="0" indent="-342900" algn="l" defTabSz="914400" rtl="0" eaLnBrk="1" fontAlgn="base" latinLnBrk="0" hangingPunct="1">
              <a:lnSpc>
                <a:spcPct val="100000"/>
              </a:lnSpc>
              <a:spcBef>
                <a:spcPct val="20000"/>
              </a:spcBef>
              <a:spcAft>
                <a:spcPct val="0"/>
              </a:spcAft>
              <a:buClr>
                <a:srgbClr val="00ABB5"/>
              </a:buClr>
              <a:buSzTx/>
              <a:buFont typeface="Lucida Grande"/>
              <a:buChar char="-"/>
              <a:tabLst/>
              <a:defRPr sz="2000">
                <a:solidFill>
                  <a:schemeClr val="tx1">
                    <a:lumMod val="65000"/>
                    <a:lumOff val="35000"/>
                  </a:schemeClr>
                </a:solidFill>
                <a:latin typeface="+mn-lt"/>
                <a:cs typeface="+mn-cs"/>
              </a:defRPr>
            </a:lvl3pPr>
            <a:lvl4pPr marL="1714500" indent="-342900" algn="l" rtl="0" eaLnBrk="1" fontAlgn="base" hangingPunct="1">
              <a:spcBef>
                <a:spcPct val="20000"/>
              </a:spcBef>
              <a:spcAft>
                <a:spcPct val="0"/>
              </a:spcAft>
              <a:buClr>
                <a:srgbClr val="00ABB5"/>
              </a:buClr>
              <a:buFont typeface="Wingdings" charset="2"/>
              <a:buChar char="Ø"/>
              <a:defRPr sz="2000">
                <a:solidFill>
                  <a:schemeClr val="tx1">
                    <a:lumMod val="65000"/>
                    <a:lumOff val="35000"/>
                  </a:schemeClr>
                </a:solidFill>
                <a:latin typeface="+mn-lt"/>
                <a:cs typeface="+mn-cs"/>
              </a:defRPr>
            </a:lvl4pPr>
            <a:lvl5pPr marL="2171700" indent="-342900" algn="l" rtl="0" eaLnBrk="1" fontAlgn="base" hangingPunct="1">
              <a:spcBef>
                <a:spcPct val="20000"/>
              </a:spcBef>
              <a:spcAft>
                <a:spcPct val="0"/>
              </a:spcAft>
              <a:buClr>
                <a:srgbClr val="00ABB5"/>
              </a:buClr>
              <a:buFont typeface="Lucida Grande"/>
              <a:buChar char="-"/>
              <a:defRPr sz="2000">
                <a:solidFill>
                  <a:schemeClr val="tx1">
                    <a:lumMod val="65000"/>
                    <a:lumOff val="35000"/>
                  </a:schemeClr>
                </a:solidFill>
                <a:latin typeface="+mn-lt"/>
                <a:cs typeface="+mn-cs"/>
              </a:defRPr>
            </a:lvl5pPr>
            <a:lvl6pPr marL="2514600" indent="-228600" algn="l" rtl="0" eaLnBrk="1" fontAlgn="base" hangingPunct="1">
              <a:spcBef>
                <a:spcPct val="20000"/>
              </a:spcBef>
              <a:spcAft>
                <a:spcPct val="0"/>
              </a:spcAft>
              <a:buClr>
                <a:srgbClr val="00ABB5"/>
              </a:buClr>
              <a:buFontTx/>
              <a:buChar char="»"/>
              <a:defRPr sz="2000">
                <a:solidFill>
                  <a:schemeClr val="tx1">
                    <a:lumMod val="65000"/>
                    <a:lumOff val="35000"/>
                  </a:schemeClr>
                </a:solidFill>
                <a:latin typeface="+mn-lt"/>
                <a:cs typeface="+mn-cs"/>
              </a:defRPr>
            </a:lvl6pPr>
            <a:lvl7pPr marL="2971800" indent="-228600" algn="l" rtl="0" eaLnBrk="1" fontAlgn="base" hangingPunct="1">
              <a:spcBef>
                <a:spcPct val="20000"/>
              </a:spcBef>
              <a:spcAft>
                <a:spcPct val="0"/>
              </a:spcAft>
              <a:buChar char="»"/>
              <a:defRPr sz="2000">
                <a:solidFill>
                  <a:srgbClr val="000000"/>
                </a:solidFill>
                <a:latin typeface="+mn-lt"/>
                <a:cs typeface="+mn-cs"/>
              </a:defRPr>
            </a:lvl7pPr>
            <a:lvl8pPr marL="3429000" indent="-228600" algn="l" rtl="0" eaLnBrk="1" fontAlgn="base" hangingPunct="1">
              <a:spcBef>
                <a:spcPct val="20000"/>
              </a:spcBef>
              <a:spcAft>
                <a:spcPct val="0"/>
              </a:spcAft>
              <a:buChar char="»"/>
              <a:defRPr sz="2000">
                <a:solidFill>
                  <a:srgbClr val="000000"/>
                </a:solidFill>
                <a:latin typeface="+mn-lt"/>
                <a:cs typeface="+mn-cs"/>
              </a:defRPr>
            </a:lvl8pPr>
            <a:lvl9pPr marL="3886200" indent="-228600" algn="l" rtl="0" eaLnBrk="1" fontAlgn="base" hangingPunct="1">
              <a:spcBef>
                <a:spcPct val="20000"/>
              </a:spcBef>
              <a:spcAft>
                <a:spcPct val="0"/>
              </a:spcAft>
              <a:buChar char="»"/>
              <a:defRPr sz="2000">
                <a:solidFill>
                  <a:srgbClr val="000000"/>
                </a:solidFill>
                <a:latin typeface="+mn-lt"/>
                <a:cs typeface="+mn-cs"/>
              </a:defRPr>
            </a:lvl9pPr>
          </a:lstStyle>
          <a:p>
            <a:pPr>
              <a:lnSpc>
                <a:spcPct val="200000"/>
              </a:lnSpc>
            </a:pPr>
            <a:r>
              <a:rPr lang="en-GB" b="1" kern="0" dirty="0">
                <a:solidFill>
                  <a:schemeClr val="tx1"/>
                </a:solidFill>
                <a:latin typeface="Segoe UI"/>
                <a:cs typeface="Segoe UI"/>
              </a:rPr>
              <a:t>Expanded steps if stress is trauma-induced:</a:t>
            </a:r>
          </a:p>
          <a:p>
            <a:pPr marL="457200" indent="-457200">
              <a:lnSpc>
                <a:spcPct val="200000"/>
              </a:lnSpc>
              <a:buFont typeface="+mj-lt"/>
              <a:buAutoNum type="arabicPeriod"/>
            </a:pPr>
            <a:r>
              <a:rPr lang="en-GB" kern="0" dirty="0">
                <a:solidFill>
                  <a:schemeClr val="tx1"/>
                </a:solidFill>
                <a:latin typeface="Segoe UI" panose="020B0502040204020203" pitchFamily="34" charset="0"/>
                <a:cs typeface="Segoe UI" panose="020B0502040204020203" pitchFamily="34" charset="0"/>
              </a:rPr>
              <a:t>Being helped to feel safe and secure</a:t>
            </a:r>
          </a:p>
          <a:p>
            <a:pPr marL="457200" indent="-457200">
              <a:lnSpc>
                <a:spcPct val="200000"/>
              </a:lnSpc>
              <a:buFont typeface="+mj-lt"/>
              <a:buAutoNum type="arabicPeriod"/>
            </a:pPr>
            <a:r>
              <a:rPr lang="en-GB" kern="0" dirty="0">
                <a:solidFill>
                  <a:schemeClr val="tx1"/>
                </a:solidFill>
                <a:latin typeface="Segoe UI" panose="020B0502040204020203" pitchFamily="34" charset="0"/>
                <a:cs typeface="Segoe UI" panose="020B0502040204020203" pitchFamily="34" charset="0"/>
              </a:rPr>
              <a:t>Being aware and able to express emotions</a:t>
            </a:r>
          </a:p>
          <a:p>
            <a:pPr marL="457200" indent="-457200">
              <a:lnSpc>
                <a:spcPct val="200000"/>
              </a:lnSpc>
              <a:buFont typeface="+mj-lt"/>
              <a:buAutoNum type="arabicPeriod"/>
            </a:pPr>
            <a:r>
              <a:rPr lang="en-GB" kern="0" dirty="0">
                <a:solidFill>
                  <a:schemeClr val="tx1"/>
                </a:solidFill>
                <a:latin typeface="Segoe UI" panose="020B0502040204020203" pitchFamily="34" charset="0"/>
                <a:cs typeface="Segoe UI" panose="020B0502040204020203" pitchFamily="34" charset="0"/>
              </a:rPr>
              <a:t>Being able to identify and reduce stressors</a:t>
            </a:r>
          </a:p>
          <a:p>
            <a:pPr marL="457200" indent="-457200">
              <a:lnSpc>
                <a:spcPct val="200000"/>
              </a:lnSpc>
              <a:buFont typeface="+mj-lt"/>
              <a:buAutoNum type="arabicPeriod"/>
            </a:pPr>
            <a:r>
              <a:rPr lang="en-GB" kern="0" dirty="0">
                <a:solidFill>
                  <a:schemeClr val="tx1"/>
                </a:solidFill>
                <a:latin typeface="Segoe UI" panose="020B0502040204020203" pitchFamily="34" charset="0"/>
                <a:cs typeface="Segoe UI" panose="020B0502040204020203" pitchFamily="34" charset="0"/>
              </a:rPr>
              <a:t>Being aware of what it feels like to be calm</a:t>
            </a:r>
          </a:p>
          <a:p>
            <a:pPr marL="457200" indent="-457200">
              <a:lnSpc>
                <a:spcPct val="200000"/>
              </a:lnSpc>
              <a:buFont typeface="+mj-lt"/>
              <a:buAutoNum type="arabicPeriod"/>
            </a:pPr>
            <a:r>
              <a:rPr lang="en-GB" kern="0" dirty="0">
                <a:solidFill>
                  <a:schemeClr val="tx1"/>
                </a:solidFill>
                <a:latin typeface="Segoe UI" panose="020B0502040204020203" pitchFamily="34" charset="0"/>
                <a:cs typeface="Segoe UI" panose="020B0502040204020203" pitchFamily="34" charset="0"/>
              </a:rPr>
              <a:t>Discovering how to calm agitation</a:t>
            </a:r>
          </a:p>
        </p:txBody>
      </p:sp>
      <p:pic>
        <p:nvPicPr>
          <p:cNvPr id="6" name="Picture 5" descr="This is the Education Scotland, Inclusion, Wellbeing and Equalities logo. It is  blue green and yellow.">
            <a:extLst>
              <a:ext uri="{FF2B5EF4-FFF2-40B4-BE49-F238E27FC236}">
                <a16:creationId xmlns:a16="http://schemas.microsoft.com/office/drawing/2014/main" id="{C7DE9D13-7941-5466-61D3-6576A6A5198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71530" y="-4627"/>
            <a:ext cx="1170432" cy="589252"/>
          </a:xfrm>
          <a:prstGeom prst="rect">
            <a:avLst/>
          </a:prstGeom>
        </p:spPr>
      </p:pic>
    </p:spTree>
    <p:extLst>
      <p:ext uri="{BB962C8B-B14F-4D97-AF65-F5344CB8AC3E}">
        <p14:creationId xmlns:p14="http://schemas.microsoft.com/office/powerpoint/2010/main" val="2417974308"/>
      </p:ext>
    </p:extLst>
  </p:cSld>
  <p:clrMapOvr>
    <a:masterClrMapping/>
  </p:clrMapOvr>
</p:sld>
</file>

<file path=ppt/theme/theme1.xml><?xml version="1.0" encoding="utf-8"?>
<a:theme xmlns:a="http://schemas.openxmlformats.org/drawingml/2006/main" name="Powerpoint_templat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C8A5"/>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FFFFFF"/>
        </a:dk1>
        <a:lt1>
          <a:srgbClr val="FFFFFF"/>
        </a:lt1>
        <a:dk2>
          <a:srgbClr val="FFFFFF"/>
        </a:dk2>
        <a:lt2>
          <a:srgbClr val="808080"/>
        </a:lt2>
        <a:accent1>
          <a:srgbClr val="009BAA"/>
        </a:accent1>
        <a:accent2>
          <a:srgbClr val="B2D235"/>
        </a:accent2>
        <a:accent3>
          <a:srgbClr val="FFFFFF"/>
        </a:accent3>
        <a:accent4>
          <a:srgbClr val="DADADA"/>
        </a:accent4>
        <a:accent5>
          <a:srgbClr val="AACBD2"/>
        </a:accent5>
        <a:accent6>
          <a:srgbClr val="A1BE2F"/>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etadata xmlns="http://www.objective.com/ecm/document/metadata/53D26341A57B383EE0540010E0463CCA" version="1.0.0">
  <systemFields>
    <field name="Objective-Id">
      <value order="0">A21498026</value>
    </field>
    <field name="Objective-Title">
      <value order="0">ES PP Template</value>
    </field>
    <field name="Objective-Description">
      <value order="0"/>
    </field>
    <field name="Objective-CreationStamp">
      <value order="0">2018-07-03T15:47:18Z</value>
    </field>
    <field name="Objective-IsApproved">
      <value order="0">false</value>
    </field>
    <field name="Objective-IsPublished">
      <value order="0">false</value>
    </field>
    <field name="Objective-DatePublished">
      <value order="0"/>
    </field>
    <field name="Objective-ModificationStamp">
      <value order="0">2018-07-03T15:47:33Z</value>
    </field>
    <field name="Objective-Owner">
      <value order="0">Gore, Hazel H (Z612349)</value>
    </field>
    <field name="Objective-Path">
      <value order="0">Objective Global Folder:SG File Plan:Administration:Corporate strategy:Communications:General: Communications:Education Scotland: Communications: Branding and Templates: 2016-2021</value>
    </field>
    <field name="Objective-Parent">
      <value order="0">Education Scotland: Communications: Branding and Templates: 2016-2021</value>
    </field>
    <field name="Objective-State">
      <value order="0">Being Drafted</value>
    </field>
    <field name="Objective-VersionId">
      <value order="0">vA30249846</value>
    </field>
    <field name="Objective-Version">
      <value order="0">0.2</value>
    </field>
    <field name="Objective-VersionNumber">
      <value order="0">2</value>
    </field>
    <field name="Objective-VersionComment">
      <value order="0"/>
    </field>
    <field name="Objective-FileNumber">
      <value order="0">qA635530</value>
    </field>
    <field name="Objective-Classification">
      <value order="0">OFFICIAL</value>
    </field>
    <field name="Objective-Caveats">
      <value order="0">Caveat for access to SG Fileplan</value>
    </field>
  </systemFields>
  <catalogues>
    <catalogue name="Document Type Catalogue" type="type" ori="id:cA35">
      <field name="Objective-Connect Creator">
        <value order="0"/>
      </field>
      <field name="Objective-Date Received">
        <value order="0"/>
      </field>
      <field name="Objective-Date of Original">
        <value order="0"/>
      </field>
      <field name="Objective-SG Web Publication - Category">
        <value order="0"/>
      </field>
      <field name="Objective-SG Web Publication - Category 2 Classification">
        <value order="0"/>
      </field>
    </catalogue>
  </catalogues>
</metadata>
</file>

<file path=customXml/item3.xml><?xml version="1.0" encoding="utf-8"?>
<ct:contentTypeSchema xmlns:ct="http://schemas.microsoft.com/office/2006/metadata/contentType" xmlns:ma="http://schemas.microsoft.com/office/2006/metadata/properties/metaAttributes" ct:_="" ma:_="" ma:contentTypeName="Document" ma:contentTypeID="0x0101004E607A103A348F4B8DE30DB8BCF09D6B" ma:contentTypeVersion="16" ma:contentTypeDescription="Create a new document." ma:contentTypeScope="" ma:versionID="ae985a474ed3b4de5b0a751b2e7f27c2">
  <xsd:schema xmlns:xsd="http://www.w3.org/2001/XMLSchema" xmlns:xs="http://www.w3.org/2001/XMLSchema" xmlns:p="http://schemas.microsoft.com/office/2006/metadata/properties" xmlns:ns2="a051077f-6078-4466-a38f-b6d930d916b1" xmlns:ns3="07478566-c77e-4a5d-9cf3-8b922a5f4212" targetNamespace="http://schemas.microsoft.com/office/2006/metadata/properties" ma:root="true" ma:fieldsID="85b99e936812d3722e761a48bd7b51bc" ns2:_="" ns3:_="">
    <xsd:import namespace="a051077f-6078-4466-a38f-b6d930d916b1"/>
    <xsd:import namespace="07478566-c77e-4a5d-9cf3-8b922a5f421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ObjectDetectorVersion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51077f-6078-4466-a38f-b6d930d916b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ca8110b4-7946-418e-8ab0-d3d0ec8bffd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DateTaken" ma:index="22" nillable="true" ma:displayName="MediaServiceDateTaken" ma:hidden="true" ma:indexed="true" ma:internalName="MediaServiceDateTake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7478566-c77e-4a5d-9cf3-8b922a5f421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b344a44f-f91e-4cc6-a2d5-5690c0471061}" ma:internalName="TaxCatchAll" ma:showField="CatchAllData" ma:web="07478566-c77e-4a5d-9cf3-8b922a5f421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lcf76f155ced4ddcb4097134ff3c332f xmlns="a051077f-6078-4466-a38f-b6d930d916b1">
      <Terms xmlns="http://schemas.microsoft.com/office/infopath/2007/PartnerControls"/>
    </lcf76f155ced4ddcb4097134ff3c332f>
    <TaxCatchAll xmlns="07478566-c77e-4a5d-9cf3-8b922a5f4212" xsi:nil="true"/>
  </documentManagement>
</p:properties>
</file>

<file path=customXml/itemProps1.xml><?xml version="1.0" encoding="utf-8"?>
<ds:datastoreItem xmlns:ds="http://schemas.openxmlformats.org/officeDocument/2006/customXml" ds:itemID="{FE75B553-2AE0-4B0C-913C-4B15DEBD22D7}">
  <ds:schemaRefs>
    <ds:schemaRef ds:uri="http://schemas.microsoft.com/sharepoint/v3/contenttype/forms"/>
  </ds:schemaRefs>
</ds:datastoreItem>
</file>

<file path=customXml/itemProps2.xml><?xml version="1.0" encoding="utf-8"?>
<ds:datastoreItem xmlns:ds="http://schemas.openxmlformats.org/officeDocument/2006/customXml" ds:itemID="{5745109E-2DDF-40CB-AC2B-FF9B10C90820}">
  <ds:schemaRefs>
    <ds:schemaRef ds:uri="http://www.objective.com/ecm/document/metadata/53D26341A57B383EE0540010E0463CCA"/>
  </ds:schemaRefs>
</ds:datastoreItem>
</file>

<file path=customXml/itemProps3.xml><?xml version="1.0" encoding="utf-8"?>
<ds:datastoreItem xmlns:ds="http://schemas.openxmlformats.org/officeDocument/2006/customXml" ds:itemID="{7C5CA4A2-C6BC-484E-9B80-641394084FB9}">
  <ds:schemaRefs>
    <ds:schemaRef ds:uri="07478566-c77e-4a5d-9cf3-8b922a5f4212"/>
    <ds:schemaRef ds:uri="a051077f-6078-4466-a38f-b6d930d916b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D7967039-C71A-4B84-9858-0728C216CC08}">
  <ds:schemaRefs>
    <ds:schemaRef ds:uri="http://www.w3.org/XML/1998/namespace"/>
    <ds:schemaRef ds:uri="http://purl.org/dc/elements/1.1/"/>
    <ds:schemaRef ds:uri="http://schemas.microsoft.com/office/2006/documentManagement/types"/>
    <ds:schemaRef ds:uri="http://schemas.openxmlformats.org/package/2006/metadata/core-properties"/>
    <ds:schemaRef ds:uri="a051077f-6078-4466-a38f-b6d930d916b1"/>
    <ds:schemaRef ds:uri="http://purl.org/dc/terms/"/>
    <ds:schemaRef ds:uri="07478566-c77e-4a5d-9cf3-8b922a5f4212"/>
    <ds:schemaRef ds:uri="http://schemas.microsoft.com/office/2006/metadata/properties"/>
    <ds:schemaRef ds:uri="http://purl.org/dc/dcmitype/"/>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ES PP Template</Template>
  <TotalTime>1064</TotalTime>
  <Words>2765</Words>
  <Application>Microsoft Office PowerPoint</Application>
  <PresentationFormat>Widescreen</PresentationFormat>
  <Paragraphs>277</Paragraphs>
  <Slides>24</Slides>
  <Notes>19</Notes>
  <HiddenSlides>0</HiddenSlides>
  <MMClips>4</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24</vt:i4>
      </vt:variant>
    </vt:vector>
  </HeadingPairs>
  <TitlesOfParts>
    <vt:vector size="34" baseType="lpstr">
      <vt:lpstr>Arial</vt:lpstr>
      <vt:lpstr>Arial,Sans-Serif</vt:lpstr>
      <vt:lpstr>Calibri</vt:lpstr>
      <vt:lpstr>inherit</vt:lpstr>
      <vt:lpstr>Lucida Grande</vt:lpstr>
      <vt:lpstr>Segoe UI</vt:lpstr>
      <vt:lpstr>Symbol</vt:lpstr>
      <vt:lpstr>Symbol,Sans-Serif</vt:lpstr>
      <vt:lpstr>Wingdings</vt:lpstr>
      <vt:lpstr>Powerpoint_template</vt:lpstr>
      <vt:lpstr>Inclusion Wellbeing &amp; Equalities Professional Learning Framework  Self-Regulation  Informed Level</vt:lpstr>
      <vt:lpstr>Interconnectivity </vt:lpstr>
      <vt:lpstr>How to use this resource</vt:lpstr>
      <vt:lpstr>National Model for Professional Learning</vt:lpstr>
      <vt:lpstr>Welcome </vt:lpstr>
      <vt:lpstr>Regulation definitions</vt:lpstr>
      <vt:lpstr>The importance of self-regulation for learning and life</vt:lpstr>
      <vt:lpstr>Self-regulation vs Self-control</vt:lpstr>
      <vt:lpstr>Steps to developing self-regulation (Stuart Shanker)</vt:lpstr>
      <vt:lpstr>Developing Self-Regulation Skills</vt:lpstr>
      <vt:lpstr>Support learners to identify (and reduce) their stressors  Be a stress detective – consider factors such as: </vt:lpstr>
      <vt:lpstr>Supporting the development of self-awareness</vt:lpstr>
      <vt:lpstr>Benefits of a (self-talk) script</vt:lpstr>
      <vt:lpstr>’Naming it’ – developing the language of feelings</vt:lpstr>
      <vt:lpstr>Further strategies to support self-regulation</vt:lpstr>
      <vt:lpstr>Self-regulation through the lens of nurture</vt:lpstr>
      <vt:lpstr>Factors that have an impact on self-regulation</vt:lpstr>
      <vt:lpstr>Self-regulation through the lens of nurture</vt:lpstr>
      <vt:lpstr>Self-regulation through the lens of nurture</vt:lpstr>
      <vt:lpstr>Finally, a few things to remember:</vt:lpstr>
      <vt:lpstr>Resources and Information to help</vt:lpstr>
      <vt:lpstr>Reflection</vt:lpstr>
      <vt:lpstr>We value your feedback </vt:lpstr>
      <vt:lpstr>For Scotland's learners, with Scotland's educators Do luchd-ionnsachaidh na h-Alba, le luchd-foghlaim Alba </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Self-Regulation</dc:title>
  <dc:creator>Gore H (Hazel)</dc:creator>
  <cp:lastModifiedBy>Jeremy Stevenson</cp:lastModifiedBy>
  <cp:revision>88</cp:revision>
  <cp:lastPrinted>2014-02-19T15:05:01Z</cp:lastPrinted>
  <dcterms:created xsi:type="dcterms:W3CDTF">2019-01-11T13:27:44Z</dcterms:created>
  <dcterms:modified xsi:type="dcterms:W3CDTF">2023-12-05T15:27:37Z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0x0101004E607A103A348F4B8DE30DB8BCF09D6B</vt:lpwstr>
  </property>
  <property fmtid="{D5CDD505-2E9C-101B-9397-08002B2CF9AE}" pid="3" name="_dlc_DocIdItemGuid">
    <vt:lpwstr>c74d0d01-22fa-4460-a599-e806a271597e</vt:lpwstr>
  </property>
  <property fmtid="{D5CDD505-2E9C-101B-9397-08002B2CF9AE}" pid="4" name="Objective-Id">
    <vt:lpwstr>A21498026</vt:lpwstr>
  </property>
  <property fmtid="{D5CDD505-2E9C-101B-9397-08002B2CF9AE}" pid="5" name="Objective-Title">
    <vt:lpwstr>ES PP Template</vt:lpwstr>
  </property>
  <property fmtid="{D5CDD505-2E9C-101B-9397-08002B2CF9AE}" pid="6" name="Objective-Description">
    <vt:lpwstr/>
  </property>
  <property fmtid="{D5CDD505-2E9C-101B-9397-08002B2CF9AE}" pid="7" name="Objective-CreationStamp">
    <vt:filetime>2018-07-03T15:47:23Z</vt:filetime>
  </property>
  <property fmtid="{D5CDD505-2E9C-101B-9397-08002B2CF9AE}" pid="8" name="Objective-IsApproved">
    <vt:bool>false</vt:bool>
  </property>
  <property fmtid="{D5CDD505-2E9C-101B-9397-08002B2CF9AE}" pid="9" name="Objective-IsPublished">
    <vt:bool>false</vt:bool>
  </property>
  <property fmtid="{D5CDD505-2E9C-101B-9397-08002B2CF9AE}" pid="10" name="Objective-DatePublished">
    <vt:lpwstr/>
  </property>
  <property fmtid="{D5CDD505-2E9C-101B-9397-08002B2CF9AE}" pid="11" name="Objective-ModificationStamp">
    <vt:filetime>2018-07-18T13:20:05Z</vt:filetime>
  </property>
  <property fmtid="{D5CDD505-2E9C-101B-9397-08002B2CF9AE}" pid="12" name="Objective-Owner">
    <vt:lpwstr>Gore, Hazel H (Z612349)</vt:lpwstr>
  </property>
  <property fmtid="{D5CDD505-2E9C-101B-9397-08002B2CF9AE}" pid="13" name="Objective-Path">
    <vt:lpwstr>Objective Global Folder:SG File Plan:Administration:Corporate strategy:Communications:General: Communications:Education Scotland: Communications: Branding and Templates: 2016-2021:</vt:lpwstr>
  </property>
  <property fmtid="{D5CDD505-2E9C-101B-9397-08002B2CF9AE}" pid="14" name="Objective-Parent">
    <vt:lpwstr>Education Scotland: Communications: Branding and Templates: 2016-2021</vt:lpwstr>
  </property>
  <property fmtid="{D5CDD505-2E9C-101B-9397-08002B2CF9AE}" pid="15" name="Objective-State">
    <vt:lpwstr>Being Drafted</vt:lpwstr>
  </property>
  <property fmtid="{D5CDD505-2E9C-101B-9397-08002B2CF9AE}" pid="16" name="Objective-VersionId">
    <vt:lpwstr>vA30249846</vt:lpwstr>
  </property>
  <property fmtid="{D5CDD505-2E9C-101B-9397-08002B2CF9AE}" pid="17" name="Objective-Version">
    <vt:lpwstr>0.2</vt:lpwstr>
  </property>
  <property fmtid="{D5CDD505-2E9C-101B-9397-08002B2CF9AE}" pid="18" name="Objective-VersionNumber">
    <vt:r8>2</vt:r8>
  </property>
  <property fmtid="{D5CDD505-2E9C-101B-9397-08002B2CF9AE}" pid="19" name="Objective-VersionComment">
    <vt:lpwstr>Version 2</vt:lpwstr>
  </property>
  <property fmtid="{D5CDD505-2E9C-101B-9397-08002B2CF9AE}" pid="20" name="Objective-FileNumber">
    <vt:lpwstr/>
  </property>
  <property fmtid="{D5CDD505-2E9C-101B-9397-08002B2CF9AE}" pid="21" name="Objective-Classification">
    <vt:lpwstr>[Inherited - OFFICIAL]</vt:lpwstr>
  </property>
  <property fmtid="{D5CDD505-2E9C-101B-9397-08002B2CF9AE}" pid="22" name="Objective-Caveats">
    <vt:lpwstr/>
  </property>
  <property fmtid="{D5CDD505-2E9C-101B-9397-08002B2CF9AE}" pid="23" name="Objective-Connect Creator">
    <vt:lpwstr/>
  </property>
  <property fmtid="{D5CDD505-2E9C-101B-9397-08002B2CF9AE}" pid="24" name="Objective-Date Received">
    <vt:lpwstr/>
  </property>
  <property fmtid="{D5CDD505-2E9C-101B-9397-08002B2CF9AE}" pid="25" name="Objective-Date of Original">
    <vt:lpwstr/>
  </property>
  <property fmtid="{D5CDD505-2E9C-101B-9397-08002B2CF9AE}" pid="26" name="Objective-SG Web Publication - Category">
    <vt:lpwstr/>
  </property>
  <property fmtid="{D5CDD505-2E9C-101B-9397-08002B2CF9AE}" pid="27" name="Objective-SG Web Publication - Category 2 Classification">
    <vt:lpwstr/>
  </property>
  <property fmtid="{D5CDD505-2E9C-101B-9397-08002B2CF9AE}" pid="28" name="Objective-Comment">
    <vt:lpwstr/>
  </property>
  <property fmtid="{D5CDD505-2E9C-101B-9397-08002B2CF9AE}" pid="29" name="Objective-Date of Original [system]">
    <vt:lpwstr/>
  </property>
  <property fmtid="{D5CDD505-2E9C-101B-9397-08002B2CF9AE}" pid="30" name="Objective-Date Received [system]">
    <vt:lpwstr/>
  </property>
  <property fmtid="{D5CDD505-2E9C-101B-9397-08002B2CF9AE}" pid="31" name="Objective-SG Web Publication - Category [system]">
    <vt:lpwstr/>
  </property>
  <property fmtid="{D5CDD505-2E9C-101B-9397-08002B2CF9AE}" pid="32" name="Objective-SG Web Publication - Category 2 Classification [system]">
    <vt:lpwstr/>
  </property>
  <property fmtid="{D5CDD505-2E9C-101B-9397-08002B2CF9AE}" pid="33" name="Objective-Connect Creator [system]">
    <vt:lpwstr/>
  </property>
  <property fmtid="{D5CDD505-2E9C-101B-9397-08002B2CF9AE}" pid="34" name="MediaServiceImageTags">
    <vt:lpwstr/>
  </property>
</Properties>
</file>