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modernComment_ABE_AC5618BB.xml" ContentType="application/vnd.ms-powerpoint.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2"/>
  </p:notesMasterIdLst>
  <p:handoutMasterIdLst>
    <p:handoutMasterId r:id="rId33"/>
  </p:handoutMasterIdLst>
  <p:sldIdLst>
    <p:sldId id="264" r:id="rId6"/>
    <p:sldId id="2835" r:id="rId7"/>
    <p:sldId id="2860" r:id="rId8"/>
    <p:sldId id="2754" r:id="rId9"/>
    <p:sldId id="2705" r:id="rId10"/>
    <p:sldId id="2877" r:id="rId11"/>
    <p:sldId id="2878" r:id="rId12"/>
    <p:sldId id="2732" r:id="rId13"/>
    <p:sldId id="2733" r:id="rId14"/>
    <p:sldId id="2887" r:id="rId15"/>
    <p:sldId id="2888" r:id="rId16"/>
    <p:sldId id="2891" r:id="rId17"/>
    <p:sldId id="2894" r:id="rId18"/>
    <p:sldId id="2895" r:id="rId19"/>
    <p:sldId id="2890" r:id="rId20"/>
    <p:sldId id="2889" r:id="rId21"/>
    <p:sldId id="2892" r:id="rId22"/>
    <p:sldId id="2893" r:id="rId23"/>
    <p:sldId id="2749" r:id="rId24"/>
    <p:sldId id="2750" r:id="rId25"/>
    <p:sldId id="2755" r:id="rId26"/>
    <p:sldId id="2886" r:id="rId27"/>
    <p:sldId id="2637" r:id="rId28"/>
    <p:sldId id="379" r:id="rId29"/>
    <p:sldId id="2859" r:id="rId30"/>
    <p:sldId id="268" r:id="rId3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F479B0-6318-E312-2720-BE99462D04C0}" name="Sam Nicholson" initials="SN" userId="S::essnicholson@glow.gov.uk::0a936673-8a1d-4f74-b7dd-93e2423be64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B3D236"/>
    <a:srgbClr val="00ABB5"/>
    <a:srgbClr val="0A1828"/>
    <a:srgbClr val="E9EDF4"/>
    <a:srgbClr val="006666"/>
    <a:srgbClr val="FF6699"/>
    <a:srgbClr val="CC3399"/>
    <a:srgbClr val="00808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6551F8-0DF7-4EF7-9F0D-3FEDD10EAD10}" v="2" dt="2023-12-05T15:37:18.0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93" autoAdjust="0"/>
    <p:restoredTop sz="86375" autoAdjust="0"/>
  </p:normalViewPr>
  <p:slideViewPr>
    <p:cSldViewPr snapToGrid="0">
      <p:cViewPr varScale="1">
        <p:scale>
          <a:sx n="73" d="100"/>
          <a:sy n="73" d="100"/>
        </p:scale>
        <p:origin x="960" y="72"/>
      </p:cViewPr>
      <p:guideLst>
        <p:guide orient="horz" pos="2160"/>
        <p:guide pos="3840"/>
      </p:guideLst>
    </p:cSldViewPr>
  </p:slideViewPr>
  <p:outlineViewPr>
    <p:cViewPr>
      <p:scale>
        <a:sx n="33" d="100"/>
        <a:sy n="33" d="100"/>
      </p:scale>
      <p:origin x="0" y="-436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2508"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 Foreman" userId="aa986a95982d754f" providerId="LiveId" clId="{EC50A115-1C04-44B1-9EA4-81FDBE7D58BE}"/>
    <pc:docChg chg="custSel addSld delSld modSld">
      <pc:chgData name="Fran Foreman" userId="aa986a95982d754f" providerId="LiveId" clId="{EC50A115-1C04-44B1-9EA4-81FDBE7D58BE}" dt="2023-11-20T21:01:47.285" v="892"/>
      <pc:docMkLst>
        <pc:docMk/>
      </pc:docMkLst>
      <pc:sldChg chg="delSp modSp">
        <pc:chgData name="Fran Foreman" userId="aa986a95982d754f" providerId="LiveId" clId="{EC50A115-1C04-44B1-9EA4-81FDBE7D58BE}" dt="2023-11-20T21:01:47.285" v="892"/>
        <pc:sldMkLst>
          <pc:docMk/>
          <pc:sldMk cId="1717420105" sldId="264"/>
        </pc:sldMkLst>
        <pc:spChg chg="mod">
          <ac:chgData name="Fran Foreman" userId="aa986a95982d754f" providerId="LiveId" clId="{EC50A115-1C04-44B1-9EA4-81FDBE7D58BE}" dt="2023-11-20T21:01:47.285" v="892"/>
          <ac:spMkLst>
            <pc:docMk/>
            <pc:sldMk cId="1717420105" sldId="264"/>
            <ac:spMk id="6" creationId="{041F11D3-EA81-678A-AABA-40CBB5C81CED}"/>
          </ac:spMkLst>
        </pc:spChg>
        <pc:spChg chg="mod">
          <ac:chgData name="Fran Foreman" userId="aa986a95982d754f" providerId="LiveId" clId="{EC50A115-1C04-44B1-9EA4-81FDBE7D58BE}" dt="2023-11-20T19:59:05.871" v="16" actId="20577"/>
          <ac:spMkLst>
            <pc:docMk/>
            <pc:sldMk cId="1717420105" sldId="264"/>
            <ac:spMk id="7" creationId="{00000000-0000-0000-0000-000000000000}"/>
          </ac:spMkLst>
        </pc:spChg>
        <pc:spChg chg="del">
          <ac:chgData name="Fran Foreman" userId="aa986a95982d754f" providerId="LiveId" clId="{EC50A115-1C04-44B1-9EA4-81FDBE7D58BE}" dt="2023-11-20T20:53:18.277" v="847" actId="478"/>
          <ac:spMkLst>
            <pc:docMk/>
            <pc:sldMk cId="1717420105" sldId="264"/>
            <ac:spMk id="8" creationId="{00000000-0000-0000-0000-000000000000}"/>
          </ac:spMkLst>
        </pc:spChg>
        <pc:picChg chg="mod">
          <ac:chgData name="Fran Foreman" userId="aa986a95982d754f" providerId="LiveId" clId="{EC50A115-1C04-44B1-9EA4-81FDBE7D58BE}" dt="2023-11-20T20:53:26.851" v="850"/>
          <ac:picMkLst>
            <pc:docMk/>
            <pc:sldMk cId="1717420105" sldId="264"/>
            <ac:picMk id="10" creationId="{42104F83-3D07-A90C-7CFC-891746049BC1}"/>
          </ac:picMkLst>
        </pc:picChg>
      </pc:sldChg>
      <pc:sldChg chg="del">
        <pc:chgData name="Fran Foreman" userId="aa986a95982d754f" providerId="LiveId" clId="{EC50A115-1C04-44B1-9EA4-81FDBE7D58BE}" dt="2023-11-20T20:24:39.914" v="443" actId="47"/>
        <pc:sldMkLst>
          <pc:docMk/>
          <pc:sldMk cId="2458201919" sldId="295"/>
        </pc:sldMkLst>
      </pc:sldChg>
      <pc:sldChg chg="del">
        <pc:chgData name="Fran Foreman" userId="aa986a95982d754f" providerId="LiveId" clId="{EC50A115-1C04-44B1-9EA4-81FDBE7D58BE}" dt="2023-11-20T20:24:43.256" v="444" actId="47"/>
        <pc:sldMkLst>
          <pc:docMk/>
          <pc:sldMk cId="2122133517" sldId="296"/>
        </pc:sldMkLst>
      </pc:sldChg>
      <pc:sldChg chg="modNotesTx">
        <pc:chgData name="Fran Foreman" userId="aa986a95982d754f" providerId="LiveId" clId="{EC50A115-1C04-44B1-9EA4-81FDBE7D58BE}" dt="2023-11-20T20:26:42.740" v="517" actId="113"/>
        <pc:sldMkLst>
          <pc:docMk/>
          <pc:sldMk cId="3536053809" sldId="379"/>
        </pc:sldMkLst>
      </pc:sldChg>
      <pc:sldChg chg="modNotesTx">
        <pc:chgData name="Fran Foreman" userId="aa986a95982d754f" providerId="LiveId" clId="{EC50A115-1C04-44B1-9EA4-81FDBE7D58BE}" dt="2023-11-20T20:26:32.918" v="516" actId="113"/>
        <pc:sldMkLst>
          <pc:docMk/>
          <pc:sldMk cId="551757224" sldId="2637"/>
        </pc:sldMkLst>
      </pc:sldChg>
      <pc:sldChg chg="del">
        <pc:chgData name="Fran Foreman" userId="aa986a95982d754f" providerId="LiveId" clId="{EC50A115-1C04-44B1-9EA4-81FDBE7D58BE}" dt="2023-11-20T20:24:43.256" v="444" actId="47"/>
        <pc:sldMkLst>
          <pc:docMk/>
          <pc:sldMk cId="1721231981" sldId="2665"/>
        </pc:sldMkLst>
      </pc:sldChg>
      <pc:sldChg chg="modSp">
        <pc:chgData name="Fran Foreman" userId="aa986a95982d754f" providerId="LiveId" clId="{EC50A115-1C04-44B1-9EA4-81FDBE7D58BE}" dt="2023-11-20T19:59:56.422" v="69" actId="313"/>
        <pc:sldMkLst>
          <pc:docMk/>
          <pc:sldMk cId="2944124281" sldId="2705"/>
        </pc:sldMkLst>
        <pc:spChg chg="mod">
          <ac:chgData name="Fran Foreman" userId="aa986a95982d754f" providerId="LiveId" clId="{EC50A115-1C04-44B1-9EA4-81FDBE7D58BE}" dt="2023-11-20T19:59:56.422" v="69" actId="313"/>
          <ac:spMkLst>
            <pc:docMk/>
            <pc:sldMk cId="2944124281" sldId="2705"/>
            <ac:spMk id="5" creationId="{00000000-0000-0000-0000-000000000000}"/>
          </ac:spMkLst>
        </pc:spChg>
      </pc:sldChg>
      <pc:sldChg chg="del">
        <pc:chgData name="Fran Foreman" userId="aa986a95982d754f" providerId="LiveId" clId="{EC50A115-1C04-44B1-9EA4-81FDBE7D58BE}" dt="2023-11-20T20:24:47.561" v="445" actId="47"/>
        <pc:sldMkLst>
          <pc:docMk/>
          <pc:sldMk cId="3380583941" sldId="2717"/>
        </pc:sldMkLst>
      </pc:sldChg>
      <pc:sldChg chg="del">
        <pc:chgData name="Fran Foreman" userId="aa986a95982d754f" providerId="LiveId" clId="{EC50A115-1C04-44B1-9EA4-81FDBE7D58BE}" dt="2023-11-20T20:24:47.561" v="445" actId="47"/>
        <pc:sldMkLst>
          <pc:docMk/>
          <pc:sldMk cId="2025066496" sldId="2724"/>
        </pc:sldMkLst>
      </pc:sldChg>
      <pc:sldChg chg="addSp delSp modSp add modNotesTx">
        <pc:chgData name="Fran Foreman" userId="aa986a95982d754f" providerId="LiveId" clId="{EC50A115-1C04-44B1-9EA4-81FDBE7D58BE}" dt="2023-11-20T20:49:38.501" v="792" actId="1076"/>
        <pc:sldMkLst>
          <pc:docMk/>
          <pc:sldMk cId="3847679901" sldId="2732"/>
        </pc:sldMkLst>
        <pc:spChg chg="del mod">
          <ac:chgData name="Fran Foreman" userId="aa986a95982d754f" providerId="LiveId" clId="{EC50A115-1C04-44B1-9EA4-81FDBE7D58BE}" dt="2023-11-20T20:03:37.171" v="191" actId="478"/>
          <ac:spMkLst>
            <pc:docMk/>
            <pc:sldMk cId="3847679901" sldId="2732"/>
            <ac:spMk id="2" creationId="{B16113B3-3A77-464A-8B88-29EC633F6079}"/>
          </ac:spMkLst>
        </pc:spChg>
        <pc:spChg chg="mod">
          <ac:chgData name="Fran Foreman" userId="aa986a95982d754f" providerId="LiveId" clId="{EC50A115-1C04-44B1-9EA4-81FDBE7D58BE}" dt="2023-11-20T20:49:38.501" v="792" actId="1076"/>
          <ac:spMkLst>
            <pc:docMk/>
            <pc:sldMk cId="3847679901" sldId="2732"/>
            <ac:spMk id="5" creationId="{00000000-0000-0000-0000-000000000000}"/>
          </ac:spMkLst>
        </pc:spChg>
        <pc:picChg chg="add mod">
          <ac:chgData name="Fran Foreman" userId="aa986a95982d754f" providerId="LiveId" clId="{EC50A115-1C04-44B1-9EA4-81FDBE7D58BE}" dt="2023-11-20T20:10:27.521" v="236"/>
          <ac:picMkLst>
            <pc:docMk/>
            <pc:sldMk cId="3847679901" sldId="2732"/>
            <ac:picMk id="3" creationId="{5A2183F1-3C68-3082-655B-80307EDDC939}"/>
          </ac:picMkLst>
        </pc:picChg>
      </pc:sldChg>
      <pc:sldChg chg="addSp modSp add modNotesTx">
        <pc:chgData name="Fran Foreman" userId="aa986a95982d754f" providerId="LiveId" clId="{EC50A115-1C04-44B1-9EA4-81FDBE7D58BE}" dt="2023-11-20T20:50:22.312" v="793" actId="1076"/>
        <pc:sldMkLst>
          <pc:docMk/>
          <pc:sldMk cId="3955942708" sldId="2733"/>
        </pc:sldMkLst>
        <pc:spChg chg="mod">
          <ac:chgData name="Fran Foreman" userId="aa986a95982d754f" providerId="LiveId" clId="{EC50A115-1C04-44B1-9EA4-81FDBE7D58BE}" dt="2023-11-20T20:09:44.606" v="232" actId="14100"/>
          <ac:spMkLst>
            <pc:docMk/>
            <pc:sldMk cId="3955942708" sldId="2733"/>
            <ac:spMk id="2" creationId="{50CCC198-D219-4773-BC58-995A9135E56A}"/>
          </ac:spMkLst>
        </pc:spChg>
        <pc:spChg chg="mod">
          <ac:chgData name="Fran Foreman" userId="aa986a95982d754f" providerId="LiveId" clId="{EC50A115-1C04-44B1-9EA4-81FDBE7D58BE}" dt="2023-11-20T20:09:55.093" v="233"/>
          <ac:spMkLst>
            <pc:docMk/>
            <pc:sldMk cId="3955942708" sldId="2733"/>
            <ac:spMk id="4" creationId="{6347FE99-319D-498F-9487-BBEB42E17972}"/>
          </ac:spMkLst>
        </pc:spChg>
        <pc:picChg chg="add mod">
          <ac:chgData name="Fran Foreman" userId="aa986a95982d754f" providerId="LiveId" clId="{EC50A115-1C04-44B1-9EA4-81FDBE7D58BE}" dt="2023-11-20T20:10:24.793" v="235"/>
          <ac:picMkLst>
            <pc:docMk/>
            <pc:sldMk cId="3955942708" sldId="2733"/>
            <ac:picMk id="3" creationId="{8F351ABC-C9DE-E5A6-81A3-863A7F9C5852}"/>
          </ac:picMkLst>
        </pc:picChg>
        <pc:picChg chg="mod">
          <ac:chgData name="Fran Foreman" userId="aa986a95982d754f" providerId="LiveId" clId="{EC50A115-1C04-44B1-9EA4-81FDBE7D58BE}" dt="2023-11-20T20:50:22.312" v="793" actId="1076"/>
          <ac:picMkLst>
            <pc:docMk/>
            <pc:sldMk cId="3955942708" sldId="2733"/>
            <ac:picMk id="6" creationId="{00000000-0000-0000-0000-000000000000}"/>
          </ac:picMkLst>
        </pc:picChg>
      </pc:sldChg>
      <pc:sldChg chg="modSp add del">
        <pc:chgData name="Fran Foreman" userId="aa986a95982d754f" providerId="LiveId" clId="{EC50A115-1C04-44B1-9EA4-81FDBE7D58BE}" dt="2023-11-20T20:18:35.722" v="349" actId="47"/>
        <pc:sldMkLst>
          <pc:docMk/>
          <pc:sldMk cId="2043477852" sldId="2734"/>
        </pc:sldMkLst>
        <pc:graphicFrameChg chg="mod">
          <ac:chgData name="Fran Foreman" userId="aa986a95982d754f" providerId="LiveId" clId="{EC50A115-1C04-44B1-9EA4-81FDBE7D58BE}" dt="2023-11-20T20:10:46.047" v="237" actId="962"/>
          <ac:graphicFrameMkLst>
            <pc:docMk/>
            <pc:sldMk cId="2043477852" sldId="2734"/>
            <ac:graphicFrameMk id="2" creationId="{00000000-0000-0000-0000-000000000000}"/>
          </ac:graphicFrameMkLst>
        </pc:graphicFrameChg>
      </pc:sldChg>
      <pc:sldChg chg="add del">
        <pc:chgData name="Fran Foreman" userId="aa986a95982d754f" providerId="LiveId" clId="{EC50A115-1C04-44B1-9EA4-81FDBE7D58BE}" dt="2023-11-20T20:23:45.140" v="433" actId="47"/>
        <pc:sldMkLst>
          <pc:docMk/>
          <pc:sldMk cId="2456151743" sldId="2735"/>
        </pc:sldMkLst>
      </pc:sldChg>
      <pc:sldChg chg="addSp delSp modSp add modNotesTx">
        <pc:chgData name="Fran Foreman" userId="aa986a95982d754f" providerId="LiveId" clId="{EC50A115-1C04-44B1-9EA4-81FDBE7D58BE}" dt="2023-11-20T20:53:04.322" v="846" actId="207"/>
        <pc:sldMkLst>
          <pc:docMk/>
          <pc:sldMk cId="2863216405" sldId="2749"/>
        </pc:sldMkLst>
        <pc:spChg chg="del">
          <ac:chgData name="Fran Foreman" userId="aa986a95982d754f" providerId="LiveId" clId="{EC50A115-1C04-44B1-9EA4-81FDBE7D58BE}" dt="2023-11-20T20:30:48.948" v="546" actId="478"/>
          <ac:spMkLst>
            <pc:docMk/>
            <pc:sldMk cId="2863216405" sldId="2749"/>
            <ac:spMk id="13" creationId="{4D5B9ED3-2F6C-4296-A183-867D3B9A99A0}"/>
          </ac:spMkLst>
        </pc:spChg>
        <pc:spChg chg="mod">
          <ac:chgData name="Fran Foreman" userId="aa986a95982d754f" providerId="LiveId" clId="{EC50A115-1C04-44B1-9EA4-81FDBE7D58BE}" dt="2023-11-20T20:48:37.852" v="790" actId="207"/>
          <ac:spMkLst>
            <pc:docMk/>
            <pc:sldMk cId="2863216405" sldId="2749"/>
            <ac:spMk id="14" creationId="{FBAAB8A0-7052-4D84-857D-B65F34FA1912}"/>
          </ac:spMkLst>
        </pc:spChg>
        <pc:spChg chg="mod">
          <ac:chgData name="Fran Foreman" userId="aa986a95982d754f" providerId="LiveId" clId="{EC50A115-1C04-44B1-9EA4-81FDBE7D58BE}" dt="2023-11-20T20:52:50.007" v="845" actId="207"/>
          <ac:spMkLst>
            <pc:docMk/>
            <pc:sldMk cId="2863216405" sldId="2749"/>
            <ac:spMk id="15" creationId="{248FA657-E612-435B-A424-CF59E8E9F30A}"/>
          </ac:spMkLst>
        </pc:spChg>
        <pc:spChg chg="mod">
          <ac:chgData name="Fran Foreman" userId="aa986a95982d754f" providerId="LiveId" clId="{EC50A115-1C04-44B1-9EA4-81FDBE7D58BE}" dt="2023-11-20T20:53:04.322" v="846" actId="207"/>
          <ac:spMkLst>
            <pc:docMk/>
            <pc:sldMk cId="2863216405" sldId="2749"/>
            <ac:spMk id="16" creationId="{F478FFA7-8399-477C-84A0-D1410EB2FE8A}"/>
          </ac:spMkLst>
        </pc:spChg>
        <pc:spChg chg="mod">
          <ac:chgData name="Fran Foreman" userId="aa986a95982d754f" providerId="LiveId" clId="{EC50A115-1C04-44B1-9EA4-81FDBE7D58BE}" dt="2023-11-20T20:43:50.933" v="722" actId="962"/>
          <ac:spMkLst>
            <pc:docMk/>
            <pc:sldMk cId="2863216405" sldId="2749"/>
            <ac:spMk id="20" creationId="{23E57824-FB3E-4A42-8726-4B08264D0797}"/>
          </ac:spMkLst>
        </pc:spChg>
        <pc:spChg chg="mod">
          <ac:chgData name="Fran Foreman" userId="aa986a95982d754f" providerId="LiveId" clId="{EC50A115-1C04-44B1-9EA4-81FDBE7D58BE}" dt="2023-11-20T20:35:14.236" v="569"/>
          <ac:spMkLst>
            <pc:docMk/>
            <pc:sldMk cId="2863216405" sldId="2749"/>
            <ac:spMk id="23" creationId="{25236D75-AFC0-4AE6-B248-7573ABAB6583}"/>
          </ac:spMkLst>
        </pc:spChg>
        <pc:picChg chg="add mod">
          <ac:chgData name="Fran Foreman" userId="aa986a95982d754f" providerId="LiveId" clId="{EC50A115-1C04-44B1-9EA4-81FDBE7D58BE}" dt="2023-11-20T20:35:34.581" v="571"/>
          <ac:picMkLst>
            <pc:docMk/>
            <pc:sldMk cId="2863216405" sldId="2749"/>
            <ac:picMk id="2" creationId="{A0A1C41E-A712-8847-006E-D32556193C82}"/>
          </ac:picMkLst>
        </pc:picChg>
        <pc:picChg chg="mod">
          <ac:chgData name="Fran Foreman" userId="aa986a95982d754f" providerId="LiveId" clId="{EC50A115-1C04-44B1-9EA4-81FDBE7D58BE}" dt="2023-11-20T20:29:49.281" v="544" actId="962"/>
          <ac:picMkLst>
            <pc:docMk/>
            <pc:sldMk cId="2863216405" sldId="2749"/>
            <ac:picMk id="17" creationId="{785FEBC6-D96B-4EC4-BB44-0564D0C3F92F}"/>
          </ac:picMkLst>
        </pc:picChg>
        <pc:picChg chg="mod">
          <ac:chgData name="Fran Foreman" userId="aa986a95982d754f" providerId="LiveId" clId="{EC50A115-1C04-44B1-9EA4-81FDBE7D58BE}" dt="2023-11-20T20:34:58.525" v="557"/>
          <ac:picMkLst>
            <pc:docMk/>
            <pc:sldMk cId="2863216405" sldId="2749"/>
            <ac:picMk id="19" creationId="{3410C246-A359-43C9-96FE-E1B89534A14E}"/>
          </ac:picMkLst>
        </pc:picChg>
        <pc:picChg chg="mod">
          <ac:chgData name="Fran Foreman" userId="aa986a95982d754f" providerId="LiveId" clId="{EC50A115-1C04-44B1-9EA4-81FDBE7D58BE}" dt="2023-11-20T20:34:29.277" v="555" actId="962"/>
          <ac:picMkLst>
            <pc:docMk/>
            <pc:sldMk cId="2863216405" sldId="2749"/>
            <ac:picMk id="21" creationId="{34A7BA48-AF29-4157-83FD-636D9519FFE3}"/>
          </ac:picMkLst>
        </pc:picChg>
        <pc:picChg chg="del">
          <ac:chgData name="Fran Foreman" userId="aa986a95982d754f" providerId="LiveId" clId="{EC50A115-1C04-44B1-9EA4-81FDBE7D58BE}" dt="2023-11-20T20:35:25.985" v="570" actId="478"/>
          <ac:picMkLst>
            <pc:docMk/>
            <pc:sldMk cId="2863216405" sldId="2749"/>
            <ac:picMk id="24" creationId="{2CA4AFCC-7B6A-4E91-802F-81C2B87F9E35}"/>
          </ac:picMkLst>
        </pc:picChg>
      </pc:sldChg>
      <pc:sldChg chg="addSp delSp modSp add modNotesTx">
        <pc:chgData name="Fran Foreman" userId="aa986a95982d754f" providerId="LiveId" clId="{EC50A115-1C04-44B1-9EA4-81FDBE7D58BE}" dt="2023-11-20T20:52:04.883" v="843"/>
        <pc:sldMkLst>
          <pc:docMk/>
          <pc:sldMk cId="2891323579" sldId="2750"/>
        </pc:sldMkLst>
        <pc:spChg chg="mod">
          <ac:chgData name="Fran Foreman" userId="aa986a95982d754f" providerId="LiveId" clId="{EC50A115-1C04-44B1-9EA4-81FDBE7D58BE}" dt="2023-11-20T20:44:02.701" v="723" actId="962"/>
          <ac:spMkLst>
            <pc:docMk/>
            <pc:sldMk cId="2891323579" sldId="2750"/>
            <ac:spMk id="3" creationId="{3F6DD1DB-E72E-4A9B-912A-DFAAFC9CFD7E}"/>
          </ac:spMkLst>
        </pc:spChg>
        <pc:spChg chg="mod">
          <ac:chgData name="Fran Foreman" userId="aa986a95982d754f" providerId="LiveId" clId="{EC50A115-1C04-44B1-9EA4-81FDBE7D58BE}" dt="2023-11-20T20:47:22.338" v="779" actId="1076"/>
          <ac:spMkLst>
            <pc:docMk/>
            <pc:sldMk cId="2891323579" sldId="2750"/>
            <ac:spMk id="4" creationId="{C151793A-AADD-4F08-9571-175C2B78870D}"/>
          </ac:spMkLst>
        </pc:spChg>
        <pc:spChg chg="add mod">
          <ac:chgData name="Fran Foreman" userId="aa986a95982d754f" providerId="LiveId" clId="{EC50A115-1C04-44B1-9EA4-81FDBE7D58BE}" dt="2023-11-20T20:52:04.883" v="843"/>
          <ac:spMkLst>
            <pc:docMk/>
            <pc:sldMk cId="2891323579" sldId="2750"/>
            <ac:spMk id="5" creationId="{824AAE22-B1FE-7836-4AE9-7BF0DBF74F44}"/>
          </ac:spMkLst>
        </pc:spChg>
        <pc:spChg chg="mod">
          <ac:chgData name="Fran Foreman" userId="aa986a95982d754f" providerId="LiveId" clId="{EC50A115-1C04-44B1-9EA4-81FDBE7D58BE}" dt="2023-11-20T20:44:05.715" v="724" actId="962"/>
          <ac:spMkLst>
            <pc:docMk/>
            <pc:sldMk cId="2891323579" sldId="2750"/>
            <ac:spMk id="6" creationId="{70ED1109-7CCB-4BAB-9033-8A41058CB61B}"/>
          </ac:spMkLst>
        </pc:spChg>
        <pc:spChg chg="mod">
          <ac:chgData name="Fran Foreman" userId="aa986a95982d754f" providerId="LiveId" clId="{EC50A115-1C04-44B1-9EA4-81FDBE7D58BE}" dt="2023-11-20T20:44:09.084" v="725" actId="962"/>
          <ac:spMkLst>
            <pc:docMk/>
            <pc:sldMk cId="2891323579" sldId="2750"/>
            <ac:spMk id="7" creationId="{2398E503-B27E-4397-9EBF-6EA6F50DF6D2}"/>
          </ac:spMkLst>
        </pc:spChg>
        <pc:spChg chg="mod">
          <ac:chgData name="Fran Foreman" userId="aa986a95982d754f" providerId="LiveId" clId="{EC50A115-1C04-44B1-9EA4-81FDBE7D58BE}" dt="2023-11-20T20:44:12.540" v="726" actId="962"/>
          <ac:spMkLst>
            <pc:docMk/>
            <pc:sldMk cId="2891323579" sldId="2750"/>
            <ac:spMk id="11" creationId="{1D72271D-3CC2-4852-B10C-FA8DA09F68DF}"/>
          </ac:spMkLst>
        </pc:spChg>
        <pc:spChg chg="del">
          <ac:chgData name="Fran Foreman" userId="aa986a95982d754f" providerId="LiveId" clId="{EC50A115-1C04-44B1-9EA4-81FDBE7D58BE}" dt="2023-11-20T20:35:48.532" v="572" actId="478"/>
          <ac:spMkLst>
            <pc:docMk/>
            <pc:sldMk cId="2891323579" sldId="2750"/>
            <ac:spMk id="13" creationId="{4D5B9ED3-2F6C-4296-A183-867D3B9A99A0}"/>
          </ac:spMkLst>
        </pc:spChg>
        <pc:spChg chg="mod">
          <ac:chgData name="Fran Foreman" userId="aa986a95982d754f" providerId="LiveId" clId="{EC50A115-1C04-44B1-9EA4-81FDBE7D58BE}" dt="2023-11-20T20:47:24.621" v="780" actId="1076"/>
          <ac:spMkLst>
            <pc:docMk/>
            <pc:sldMk cId="2891323579" sldId="2750"/>
            <ac:spMk id="20" creationId="{4BBD9D7F-096D-4C5F-911D-2D2EFCAD52E8}"/>
          </ac:spMkLst>
        </pc:spChg>
        <pc:spChg chg="mod">
          <ac:chgData name="Fran Foreman" userId="aa986a95982d754f" providerId="LiveId" clId="{EC50A115-1C04-44B1-9EA4-81FDBE7D58BE}" dt="2023-11-20T20:47:26.801" v="781" actId="1076"/>
          <ac:spMkLst>
            <pc:docMk/>
            <pc:sldMk cId="2891323579" sldId="2750"/>
            <ac:spMk id="23" creationId="{244523CB-A4F6-4A9C-A186-1F02EE4EDC76}"/>
          </ac:spMkLst>
        </pc:spChg>
        <pc:spChg chg="mod">
          <ac:chgData name="Fran Foreman" userId="aa986a95982d754f" providerId="LiveId" clId="{EC50A115-1C04-44B1-9EA4-81FDBE7D58BE}" dt="2023-11-20T20:47:29.026" v="782" actId="1076"/>
          <ac:spMkLst>
            <pc:docMk/>
            <pc:sldMk cId="2891323579" sldId="2750"/>
            <ac:spMk id="24" creationId="{844534AC-2ADA-49DC-8892-436C8789E913}"/>
          </ac:spMkLst>
        </pc:spChg>
        <pc:graphicFrameChg chg="mod">
          <ac:chgData name="Fran Foreman" userId="aa986a95982d754f" providerId="LiveId" clId="{EC50A115-1C04-44B1-9EA4-81FDBE7D58BE}" dt="2023-11-20T20:47:20.203" v="778" actId="1076"/>
          <ac:graphicFrameMkLst>
            <pc:docMk/>
            <pc:sldMk cId="2891323579" sldId="2750"/>
            <ac:graphicFrameMk id="2" creationId="{0D7B8B10-8ADB-42FC-93E3-ABFCEBB899FA}"/>
          </ac:graphicFrameMkLst>
        </pc:graphicFrameChg>
      </pc:sldChg>
      <pc:sldChg chg="addSp delSp modSp add modNotesTx">
        <pc:chgData name="Fran Foreman" userId="aa986a95982d754f" providerId="LiveId" clId="{EC50A115-1C04-44B1-9EA4-81FDBE7D58BE}" dt="2023-11-20T21:00:51.013" v="889" actId="20577"/>
        <pc:sldMkLst>
          <pc:docMk/>
          <pc:sldMk cId="3123105111" sldId="2755"/>
        </pc:sldMkLst>
        <pc:spChg chg="add mod">
          <ac:chgData name="Fran Foreman" userId="aa986a95982d754f" providerId="LiveId" clId="{EC50A115-1C04-44B1-9EA4-81FDBE7D58BE}" dt="2023-11-20T21:00:51.013" v="889" actId="20577"/>
          <ac:spMkLst>
            <pc:docMk/>
            <pc:sldMk cId="3123105111" sldId="2755"/>
            <ac:spMk id="3" creationId="{503D6A77-12D1-EDD0-4BB2-5FA83DC778EA}"/>
          </ac:spMkLst>
        </pc:spChg>
        <pc:spChg chg="mod">
          <ac:chgData name="Fran Foreman" userId="aa986a95982d754f" providerId="LiveId" clId="{EC50A115-1C04-44B1-9EA4-81FDBE7D58BE}" dt="2023-11-20T20:45:30.177" v="735" actId="1076"/>
          <ac:spMkLst>
            <pc:docMk/>
            <pc:sldMk cId="3123105111" sldId="2755"/>
            <ac:spMk id="4" creationId="{C151793A-AADD-4F08-9571-175C2B78870D}"/>
          </ac:spMkLst>
        </pc:spChg>
        <pc:spChg chg="mod">
          <ac:chgData name="Fran Foreman" userId="aa986a95982d754f" providerId="LiveId" clId="{EC50A115-1C04-44B1-9EA4-81FDBE7D58BE}" dt="2023-11-20T20:45:27.636" v="734" actId="1076"/>
          <ac:spMkLst>
            <pc:docMk/>
            <pc:sldMk cId="3123105111" sldId="2755"/>
            <ac:spMk id="12" creationId="{938E29C0-6B9B-4513-9D3C-C3347FEE9171}"/>
          </ac:spMkLst>
        </pc:spChg>
        <pc:spChg chg="del mod">
          <ac:chgData name="Fran Foreman" userId="aa986a95982d754f" providerId="LiveId" clId="{EC50A115-1C04-44B1-9EA4-81FDBE7D58BE}" dt="2023-11-20T20:51:45.249" v="834" actId="478"/>
          <ac:spMkLst>
            <pc:docMk/>
            <pc:sldMk cId="3123105111" sldId="2755"/>
            <ac:spMk id="13" creationId="{4D5B9ED3-2F6C-4296-A183-867D3B9A99A0}"/>
          </ac:spMkLst>
        </pc:spChg>
        <pc:spChg chg="mod">
          <ac:chgData name="Fran Foreman" userId="aa986a95982d754f" providerId="LiveId" clId="{EC50A115-1C04-44B1-9EA4-81FDBE7D58BE}" dt="2023-11-20T20:45:25.326" v="733" actId="1076"/>
          <ac:spMkLst>
            <pc:docMk/>
            <pc:sldMk cId="3123105111" sldId="2755"/>
            <ac:spMk id="14" creationId="{3423E4F6-34DE-49E3-9EBB-4079F9E38F06}"/>
          </ac:spMkLst>
        </pc:spChg>
        <pc:spChg chg="mod">
          <ac:chgData name="Fran Foreman" userId="aa986a95982d754f" providerId="LiveId" clId="{EC50A115-1C04-44B1-9EA4-81FDBE7D58BE}" dt="2023-11-20T20:45:43.763" v="739" actId="1076"/>
          <ac:spMkLst>
            <pc:docMk/>
            <pc:sldMk cId="3123105111" sldId="2755"/>
            <ac:spMk id="15" creationId="{767FE7DB-7032-41B2-B170-FED30F0C2220}"/>
          </ac:spMkLst>
        </pc:spChg>
        <pc:spChg chg="mod">
          <ac:chgData name="Fran Foreman" userId="aa986a95982d754f" providerId="LiveId" clId="{EC50A115-1C04-44B1-9EA4-81FDBE7D58BE}" dt="2023-11-20T20:45:32.421" v="736" actId="1076"/>
          <ac:spMkLst>
            <pc:docMk/>
            <pc:sldMk cId="3123105111" sldId="2755"/>
            <ac:spMk id="20" creationId="{4BBD9D7F-096D-4C5F-911D-2D2EFCAD52E8}"/>
          </ac:spMkLst>
        </pc:spChg>
        <pc:spChg chg="mod">
          <ac:chgData name="Fran Foreman" userId="aa986a95982d754f" providerId="LiveId" clId="{EC50A115-1C04-44B1-9EA4-81FDBE7D58BE}" dt="2023-11-20T20:45:34.747" v="737" actId="1076"/>
          <ac:spMkLst>
            <pc:docMk/>
            <pc:sldMk cId="3123105111" sldId="2755"/>
            <ac:spMk id="23" creationId="{244523CB-A4F6-4A9C-A186-1F02EE4EDC76}"/>
          </ac:spMkLst>
        </pc:spChg>
        <pc:spChg chg="mod">
          <ac:chgData name="Fran Foreman" userId="aa986a95982d754f" providerId="LiveId" clId="{EC50A115-1C04-44B1-9EA4-81FDBE7D58BE}" dt="2023-11-20T20:45:36.967" v="738" actId="1076"/>
          <ac:spMkLst>
            <pc:docMk/>
            <pc:sldMk cId="3123105111" sldId="2755"/>
            <ac:spMk id="24" creationId="{844534AC-2ADA-49DC-8892-436C8789E913}"/>
          </ac:spMkLst>
        </pc:spChg>
        <pc:graphicFrameChg chg="mod">
          <ac:chgData name="Fran Foreman" userId="aa986a95982d754f" providerId="LiveId" clId="{EC50A115-1C04-44B1-9EA4-81FDBE7D58BE}" dt="2023-11-20T20:45:17.399" v="731" actId="1076"/>
          <ac:graphicFrameMkLst>
            <pc:docMk/>
            <pc:sldMk cId="3123105111" sldId="2755"/>
            <ac:graphicFrameMk id="2" creationId="{0D7B8B10-8ADB-42FC-93E3-ABFCEBB899FA}"/>
          </ac:graphicFrameMkLst>
        </pc:graphicFrameChg>
      </pc:sldChg>
      <pc:sldChg chg="del">
        <pc:chgData name="Fran Foreman" userId="aa986a95982d754f" providerId="LiveId" clId="{EC50A115-1C04-44B1-9EA4-81FDBE7D58BE}" dt="2023-11-20T20:24:51.314" v="446" actId="47"/>
        <pc:sldMkLst>
          <pc:docMk/>
          <pc:sldMk cId="1016197695" sldId="2756"/>
        </pc:sldMkLst>
      </pc:sldChg>
      <pc:sldChg chg="modSp">
        <pc:chgData name="Fran Foreman" userId="aa986a95982d754f" providerId="LiveId" clId="{EC50A115-1C04-44B1-9EA4-81FDBE7D58BE}" dt="2023-11-20T21:00:03.193" v="873" actId="962"/>
        <pc:sldMkLst>
          <pc:docMk/>
          <pc:sldMk cId="600653936" sldId="2835"/>
        </pc:sldMkLst>
        <pc:picChg chg="mod">
          <ac:chgData name="Fran Foreman" userId="aa986a95982d754f" providerId="LiveId" clId="{EC50A115-1C04-44B1-9EA4-81FDBE7D58BE}" dt="2023-11-20T20:59:32.881" v="865" actId="962"/>
          <ac:picMkLst>
            <pc:docMk/>
            <pc:sldMk cId="600653936" sldId="2835"/>
            <ac:picMk id="2" creationId="{0AF9A1DF-33B0-B81B-A6D7-0F456032E93C}"/>
          </ac:picMkLst>
        </pc:picChg>
        <pc:picChg chg="mod">
          <ac:chgData name="Fran Foreman" userId="aa986a95982d754f" providerId="LiveId" clId="{EC50A115-1C04-44B1-9EA4-81FDBE7D58BE}" dt="2023-11-20T20:55:34.792" v="855" actId="962"/>
          <ac:picMkLst>
            <pc:docMk/>
            <pc:sldMk cId="600653936" sldId="2835"/>
            <ac:picMk id="3" creationId="{FC139E9D-A0EB-175F-86DD-496B90926E25}"/>
          </ac:picMkLst>
        </pc:picChg>
        <pc:picChg chg="mod">
          <ac:chgData name="Fran Foreman" userId="aa986a95982d754f" providerId="LiveId" clId="{EC50A115-1C04-44B1-9EA4-81FDBE7D58BE}" dt="2023-11-20T20:59:05.374" v="863" actId="962"/>
          <ac:picMkLst>
            <pc:docMk/>
            <pc:sldMk cId="600653936" sldId="2835"/>
            <ac:picMk id="10" creationId="{11BB54A0-A9F0-23EC-3B94-FB930D821EAD}"/>
          </ac:picMkLst>
        </pc:picChg>
        <pc:picChg chg="mod">
          <ac:chgData name="Fran Foreman" userId="aa986a95982d754f" providerId="LiveId" clId="{EC50A115-1C04-44B1-9EA4-81FDBE7D58BE}" dt="2023-11-20T20:59:45.070" v="869" actId="962"/>
          <ac:picMkLst>
            <pc:docMk/>
            <pc:sldMk cId="600653936" sldId="2835"/>
            <ac:picMk id="12" creationId="{A8261908-E3C9-E387-F520-9170EACFE400}"/>
          </ac:picMkLst>
        </pc:picChg>
        <pc:picChg chg="mod">
          <ac:chgData name="Fran Foreman" userId="aa986a95982d754f" providerId="LiveId" clId="{EC50A115-1C04-44B1-9EA4-81FDBE7D58BE}" dt="2023-11-20T21:00:03.193" v="873" actId="962"/>
          <ac:picMkLst>
            <pc:docMk/>
            <pc:sldMk cId="600653936" sldId="2835"/>
            <ac:picMk id="14" creationId="{EF86A003-7A79-0CBA-2D10-8E08922ED221}"/>
          </ac:picMkLst>
        </pc:picChg>
      </pc:sldChg>
      <pc:sldChg chg="addSp delSp modSp">
        <pc:chgData name="Fran Foreman" userId="aa986a95982d754f" providerId="LiveId" clId="{EC50A115-1C04-44B1-9EA4-81FDBE7D58BE}" dt="2023-11-20T21:00:33.446" v="875"/>
        <pc:sldMkLst>
          <pc:docMk/>
          <pc:sldMk cId="1018236359" sldId="2859"/>
        </pc:sldMkLst>
        <pc:picChg chg="del">
          <ac:chgData name="Fran Foreman" userId="aa986a95982d754f" providerId="LiveId" clId="{EC50A115-1C04-44B1-9EA4-81FDBE7D58BE}" dt="2023-11-20T21:00:21.486" v="874" actId="478"/>
          <ac:picMkLst>
            <pc:docMk/>
            <pc:sldMk cId="1018236359" sldId="2859"/>
            <ac:picMk id="4" creationId="{7FB749AE-829F-F913-873C-6AEBCC4555E3}"/>
          </ac:picMkLst>
        </pc:picChg>
        <pc:picChg chg="add mod">
          <ac:chgData name="Fran Foreman" userId="aa986a95982d754f" providerId="LiveId" clId="{EC50A115-1C04-44B1-9EA4-81FDBE7D58BE}" dt="2023-11-20T21:00:33.446" v="875"/>
          <ac:picMkLst>
            <pc:docMk/>
            <pc:sldMk cId="1018236359" sldId="2859"/>
            <ac:picMk id="6" creationId="{447B5982-B817-87A9-A3A3-134551379D2C}"/>
          </ac:picMkLst>
        </pc:picChg>
      </pc:sldChg>
      <pc:sldChg chg="del">
        <pc:chgData name="Fran Foreman" userId="aa986a95982d754f" providerId="LiveId" clId="{EC50A115-1C04-44B1-9EA4-81FDBE7D58BE}" dt="2023-11-20T20:24:37.647" v="442" actId="47"/>
        <pc:sldMkLst>
          <pc:docMk/>
          <pc:sldMk cId="445556737" sldId="2869"/>
        </pc:sldMkLst>
      </pc:sldChg>
      <pc:sldChg chg="del">
        <pc:chgData name="Fran Foreman" userId="aa986a95982d754f" providerId="LiveId" clId="{EC50A115-1C04-44B1-9EA4-81FDBE7D58BE}" dt="2023-11-20T20:24:37.647" v="442" actId="47"/>
        <pc:sldMkLst>
          <pc:docMk/>
          <pc:sldMk cId="1860176996" sldId="2870"/>
        </pc:sldMkLst>
      </pc:sldChg>
      <pc:sldChg chg="del">
        <pc:chgData name="Fran Foreman" userId="aa986a95982d754f" providerId="LiveId" clId="{EC50A115-1C04-44B1-9EA4-81FDBE7D58BE}" dt="2023-11-20T20:24:47.561" v="445" actId="47"/>
        <pc:sldMkLst>
          <pc:docMk/>
          <pc:sldMk cId="4127581141" sldId="2871"/>
        </pc:sldMkLst>
      </pc:sldChg>
      <pc:sldChg chg="del">
        <pc:chgData name="Fran Foreman" userId="aa986a95982d754f" providerId="LiveId" clId="{EC50A115-1C04-44B1-9EA4-81FDBE7D58BE}" dt="2023-11-20T20:24:51.314" v="446" actId="47"/>
        <pc:sldMkLst>
          <pc:docMk/>
          <pc:sldMk cId="940124508" sldId="2874"/>
        </pc:sldMkLst>
      </pc:sldChg>
      <pc:sldChg chg="del">
        <pc:chgData name="Fran Foreman" userId="aa986a95982d754f" providerId="LiveId" clId="{EC50A115-1C04-44B1-9EA4-81FDBE7D58BE}" dt="2023-11-20T20:24:39.914" v="443" actId="47"/>
        <pc:sldMkLst>
          <pc:docMk/>
          <pc:sldMk cId="259286065" sldId="2875"/>
        </pc:sldMkLst>
      </pc:sldChg>
      <pc:sldChg chg="modSp">
        <pc:chgData name="Fran Foreman" userId="aa986a95982d754f" providerId="LiveId" clId="{EC50A115-1C04-44B1-9EA4-81FDBE7D58BE}" dt="2023-11-20T20:03:09.977" v="188" actId="1076"/>
        <pc:sldMkLst>
          <pc:docMk/>
          <pc:sldMk cId="1131065099" sldId="2877"/>
        </pc:sldMkLst>
        <pc:spChg chg="mod">
          <ac:chgData name="Fran Foreman" userId="aa986a95982d754f" providerId="LiveId" clId="{EC50A115-1C04-44B1-9EA4-81FDBE7D58BE}" dt="2023-11-20T20:03:03.499" v="187" actId="20577"/>
          <ac:spMkLst>
            <pc:docMk/>
            <pc:sldMk cId="1131065099" sldId="2877"/>
            <ac:spMk id="7" creationId="{F6627406-4FB5-A44E-ABB5-3A0055527694}"/>
          </ac:spMkLst>
        </pc:spChg>
        <pc:spChg chg="mod">
          <ac:chgData name="Fran Foreman" userId="aa986a95982d754f" providerId="LiveId" clId="{EC50A115-1C04-44B1-9EA4-81FDBE7D58BE}" dt="2023-11-20T20:03:09.977" v="188" actId="1076"/>
          <ac:spMkLst>
            <pc:docMk/>
            <pc:sldMk cId="1131065099" sldId="2877"/>
            <ac:spMk id="9" creationId="{ED763D02-5848-D931-4FF3-ECD98722E8BA}"/>
          </ac:spMkLst>
        </pc:spChg>
      </pc:sldChg>
      <pc:sldChg chg="del">
        <pc:chgData name="Fran Foreman" userId="aa986a95982d754f" providerId="LiveId" clId="{EC50A115-1C04-44B1-9EA4-81FDBE7D58BE}" dt="2023-11-20T20:07:11.112" v="203" actId="2696"/>
        <pc:sldMkLst>
          <pc:docMk/>
          <pc:sldMk cId="1283950390" sldId="2879"/>
        </pc:sldMkLst>
      </pc:sldChg>
      <pc:sldChg chg="del">
        <pc:chgData name="Fran Foreman" userId="aa986a95982d754f" providerId="LiveId" clId="{EC50A115-1C04-44B1-9EA4-81FDBE7D58BE}" dt="2023-11-20T20:06:31.440" v="201" actId="2696"/>
        <pc:sldMkLst>
          <pc:docMk/>
          <pc:sldMk cId="3999491868" sldId="2880"/>
        </pc:sldMkLst>
      </pc:sldChg>
      <pc:sldChg chg="del">
        <pc:chgData name="Fran Foreman" userId="aa986a95982d754f" providerId="LiveId" clId="{EC50A115-1C04-44B1-9EA4-81FDBE7D58BE}" dt="2023-11-20T20:06:36.927" v="202" actId="2696"/>
        <pc:sldMkLst>
          <pc:docMk/>
          <pc:sldMk cId="871613872" sldId="2881"/>
        </pc:sldMkLst>
      </pc:sldChg>
      <pc:sldChg chg="del">
        <pc:chgData name="Fran Foreman" userId="aa986a95982d754f" providerId="LiveId" clId="{EC50A115-1C04-44B1-9EA4-81FDBE7D58BE}" dt="2023-11-20T20:24:32.508" v="441" actId="47"/>
        <pc:sldMkLst>
          <pc:docMk/>
          <pc:sldMk cId="853154377" sldId="2882"/>
        </pc:sldMkLst>
      </pc:sldChg>
      <pc:sldChg chg="modSp del">
        <pc:chgData name="Fran Foreman" userId="aa986a95982d754f" providerId="LiveId" clId="{EC50A115-1C04-44B1-9EA4-81FDBE7D58BE}" dt="2023-11-20T20:01:49.008" v="74" actId="2696"/>
        <pc:sldMkLst>
          <pc:docMk/>
          <pc:sldMk cId="2635815314" sldId="2883"/>
        </pc:sldMkLst>
        <pc:spChg chg="mod">
          <ac:chgData name="Fran Foreman" userId="aa986a95982d754f" providerId="LiveId" clId="{EC50A115-1C04-44B1-9EA4-81FDBE7D58BE}" dt="2023-11-20T20:01:44.911" v="73" actId="6549"/>
          <ac:spMkLst>
            <pc:docMk/>
            <pc:sldMk cId="2635815314" sldId="2883"/>
            <ac:spMk id="4" creationId="{C157BC72-C052-3F85-107C-2BC317C02093}"/>
          </ac:spMkLst>
        </pc:spChg>
      </pc:sldChg>
      <pc:sldChg chg="del">
        <pc:chgData name="Fran Foreman" userId="aa986a95982d754f" providerId="LiveId" clId="{EC50A115-1C04-44B1-9EA4-81FDBE7D58BE}" dt="2023-11-20T20:24:37.647" v="442" actId="47"/>
        <pc:sldMkLst>
          <pc:docMk/>
          <pc:sldMk cId="3093161048" sldId="2884"/>
        </pc:sldMkLst>
      </pc:sldChg>
      <pc:sldChg chg="del">
        <pc:chgData name="Fran Foreman" userId="aa986a95982d754f" providerId="LiveId" clId="{EC50A115-1C04-44B1-9EA4-81FDBE7D58BE}" dt="2023-11-20T20:24:37.647" v="442" actId="47"/>
        <pc:sldMkLst>
          <pc:docMk/>
          <pc:sldMk cId="3463775745" sldId="2885"/>
        </pc:sldMkLst>
      </pc:sldChg>
      <pc:sldChg chg="addSp modSp add modNotesTx">
        <pc:chgData name="Fran Foreman" userId="aa986a95982d754f" providerId="LiveId" clId="{EC50A115-1C04-44B1-9EA4-81FDBE7D58BE}" dt="2023-11-20T20:43:04.057" v="634"/>
        <pc:sldMkLst>
          <pc:docMk/>
          <pc:sldMk cId="3792101711" sldId="2886"/>
        </pc:sldMkLst>
        <pc:spChg chg="add mod">
          <ac:chgData name="Fran Foreman" userId="aa986a95982d754f" providerId="LiveId" clId="{EC50A115-1C04-44B1-9EA4-81FDBE7D58BE}" dt="2023-11-20T20:40:33.064" v="632"/>
          <ac:spMkLst>
            <pc:docMk/>
            <pc:sldMk cId="3792101711" sldId="2886"/>
            <ac:spMk id="2" creationId="{B8E1948C-8781-3E88-D03E-806102D14E9D}"/>
          </ac:spMkLst>
        </pc:spChg>
        <pc:picChg chg="add mod">
          <ac:chgData name="Fran Foreman" userId="aa986a95982d754f" providerId="LiveId" clId="{EC50A115-1C04-44B1-9EA4-81FDBE7D58BE}" dt="2023-11-20T20:43:04.057" v="634"/>
          <ac:picMkLst>
            <pc:docMk/>
            <pc:sldMk cId="3792101711" sldId="2886"/>
            <ac:picMk id="3" creationId="{AED19B75-2957-FFE9-0AA4-1990B1CE2D5D}"/>
          </ac:picMkLst>
        </pc:picChg>
        <pc:picChg chg="mod">
          <ac:chgData name="Fran Foreman" userId="aa986a95982d754f" providerId="LiveId" clId="{EC50A115-1C04-44B1-9EA4-81FDBE7D58BE}" dt="2023-11-20T20:42:53.085" v="633" actId="962"/>
          <ac:picMkLst>
            <pc:docMk/>
            <pc:sldMk cId="3792101711" sldId="2886"/>
            <ac:picMk id="5" creationId="{4BCD6F4C-2B36-4594-A594-72B12CB7D8B9}"/>
          </ac:picMkLst>
        </pc:picChg>
      </pc:sldChg>
      <pc:sldChg chg="addSp delSp modSp new">
        <pc:chgData name="Fran Foreman" userId="aa986a95982d754f" providerId="LiveId" clId="{EC50A115-1C04-44B1-9EA4-81FDBE7D58BE}" dt="2023-11-20T20:23:56.010" v="434"/>
        <pc:sldMkLst>
          <pc:docMk/>
          <pc:sldMk cId="3944561039" sldId="2887"/>
        </pc:sldMkLst>
        <pc:spChg chg="add del mod">
          <ac:chgData name="Fran Foreman" userId="aa986a95982d754f" providerId="LiveId" clId="{EC50A115-1C04-44B1-9EA4-81FDBE7D58BE}" dt="2023-11-20T20:13:14.561" v="269" actId="1076"/>
          <ac:spMkLst>
            <pc:docMk/>
            <pc:sldMk cId="3944561039" sldId="2887"/>
            <ac:spMk id="2" creationId="{E2B38263-713F-1C6D-763E-5AD776E62F0F}"/>
          </ac:spMkLst>
        </pc:spChg>
        <pc:spChg chg="mod">
          <ac:chgData name="Fran Foreman" userId="aa986a95982d754f" providerId="LiveId" clId="{EC50A115-1C04-44B1-9EA4-81FDBE7D58BE}" dt="2023-11-20T20:13:11.142" v="268" actId="14100"/>
          <ac:spMkLst>
            <pc:docMk/>
            <pc:sldMk cId="3944561039" sldId="2887"/>
            <ac:spMk id="3" creationId="{990A0307-0D68-0C70-0CB0-0C2C00A8FD25}"/>
          </ac:spMkLst>
        </pc:spChg>
        <pc:picChg chg="add mod">
          <ac:chgData name="Fran Foreman" userId="aa986a95982d754f" providerId="LiveId" clId="{EC50A115-1C04-44B1-9EA4-81FDBE7D58BE}" dt="2023-11-20T20:23:56.010" v="434"/>
          <ac:picMkLst>
            <pc:docMk/>
            <pc:sldMk cId="3944561039" sldId="2887"/>
            <ac:picMk id="4" creationId="{8BE8BC1C-92A8-D2A5-6E7B-04B5CF69A08E}"/>
          </ac:picMkLst>
        </pc:picChg>
      </pc:sldChg>
      <pc:sldChg chg="addSp modSp add">
        <pc:chgData name="Fran Foreman" userId="aa986a95982d754f" providerId="LiveId" clId="{EC50A115-1C04-44B1-9EA4-81FDBE7D58BE}" dt="2023-11-20T20:23:57.500" v="435"/>
        <pc:sldMkLst>
          <pc:docMk/>
          <pc:sldMk cId="1587293648" sldId="2888"/>
        </pc:sldMkLst>
        <pc:spChg chg="mod">
          <ac:chgData name="Fran Foreman" userId="aa986a95982d754f" providerId="LiveId" clId="{EC50A115-1C04-44B1-9EA4-81FDBE7D58BE}" dt="2023-11-20T20:14:41.027" v="282" actId="20577"/>
          <ac:spMkLst>
            <pc:docMk/>
            <pc:sldMk cId="1587293648" sldId="2888"/>
            <ac:spMk id="2" creationId="{E2B38263-713F-1C6D-763E-5AD776E62F0F}"/>
          </ac:spMkLst>
        </pc:spChg>
        <pc:spChg chg="mod">
          <ac:chgData name="Fran Foreman" userId="aa986a95982d754f" providerId="LiveId" clId="{EC50A115-1C04-44B1-9EA4-81FDBE7D58BE}" dt="2023-11-20T20:16:18.399" v="298" actId="14100"/>
          <ac:spMkLst>
            <pc:docMk/>
            <pc:sldMk cId="1587293648" sldId="2888"/>
            <ac:spMk id="3" creationId="{990A0307-0D68-0C70-0CB0-0C2C00A8FD25}"/>
          </ac:spMkLst>
        </pc:spChg>
        <pc:picChg chg="add mod">
          <ac:chgData name="Fran Foreman" userId="aa986a95982d754f" providerId="LiveId" clId="{EC50A115-1C04-44B1-9EA4-81FDBE7D58BE}" dt="2023-11-20T20:23:57.500" v="435"/>
          <ac:picMkLst>
            <pc:docMk/>
            <pc:sldMk cId="1587293648" sldId="2888"/>
            <ac:picMk id="4" creationId="{4CB19227-3FB6-9C84-04E9-A1D806BFACCC}"/>
          </ac:picMkLst>
        </pc:picChg>
      </pc:sldChg>
      <pc:sldChg chg="addSp modSp add mod">
        <pc:chgData name="Fran Foreman" userId="aa986a95982d754f" providerId="LiveId" clId="{EC50A115-1C04-44B1-9EA4-81FDBE7D58BE}" dt="2023-11-20T20:24:02.356" v="438"/>
        <pc:sldMkLst>
          <pc:docMk/>
          <pc:sldMk cId="3297856763" sldId="2889"/>
        </pc:sldMkLst>
        <pc:spChg chg="mod">
          <ac:chgData name="Fran Foreman" userId="aa986a95982d754f" providerId="LiveId" clId="{EC50A115-1C04-44B1-9EA4-81FDBE7D58BE}" dt="2023-11-20T20:21:04.808" v="395" actId="1076"/>
          <ac:spMkLst>
            <pc:docMk/>
            <pc:sldMk cId="3297856763" sldId="2889"/>
            <ac:spMk id="2" creationId="{E2B38263-713F-1C6D-763E-5AD776E62F0F}"/>
          </ac:spMkLst>
        </pc:spChg>
        <pc:spChg chg="mod">
          <ac:chgData name="Fran Foreman" userId="aa986a95982d754f" providerId="LiveId" clId="{EC50A115-1C04-44B1-9EA4-81FDBE7D58BE}" dt="2023-11-20T20:20:59.902" v="394" actId="14100"/>
          <ac:spMkLst>
            <pc:docMk/>
            <pc:sldMk cId="3297856763" sldId="2889"/>
            <ac:spMk id="3" creationId="{990A0307-0D68-0C70-0CB0-0C2C00A8FD25}"/>
          </ac:spMkLst>
        </pc:spChg>
        <pc:picChg chg="add mod">
          <ac:chgData name="Fran Foreman" userId="aa986a95982d754f" providerId="LiveId" clId="{EC50A115-1C04-44B1-9EA4-81FDBE7D58BE}" dt="2023-11-20T20:24:02.356" v="438"/>
          <ac:picMkLst>
            <pc:docMk/>
            <pc:sldMk cId="3297856763" sldId="2889"/>
            <ac:picMk id="4" creationId="{E1F1B87D-1C75-3054-BB4A-F9737DE5F201}"/>
          </ac:picMkLst>
        </pc:picChg>
      </pc:sldChg>
      <pc:sldChg chg="addSp modSp add mod">
        <pc:chgData name="Fran Foreman" userId="aa986a95982d754f" providerId="LiveId" clId="{EC50A115-1C04-44B1-9EA4-81FDBE7D58BE}" dt="2023-11-20T20:24:00.621" v="437"/>
        <pc:sldMkLst>
          <pc:docMk/>
          <pc:sldMk cId="2113981846" sldId="2890"/>
        </pc:sldMkLst>
        <pc:spChg chg="mod">
          <ac:chgData name="Fran Foreman" userId="aa986a95982d754f" providerId="LiveId" clId="{EC50A115-1C04-44B1-9EA4-81FDBE7D58BE}" dt="2023-11-20T20:19:38.100" v="364" actId="1076"/>
          <ac:spMkLst>
            <pc:docMk/>
            <pc:sldMk cId="2113981846" sldId="2890"/>
            <ac:spMk id="2" creationId="{E2B38263-713F-1C6D-763E-5AD776E62F0F}"/>
          </ac:spMkLst>
        </pc:spChg>
        <pc:spChg chg="mod">
          <ac:chgData name="Fran Foreman" userId="aa986a95982d754f" providerId="LiveId" clId="{EC50A115-1C04-44B1-9EA4-81FDBE7D58BE}" dt="2023-11-20T20:20:22.602" v="371" actId="1076"/>
          <ac:spMkLst>
            <pc:docMk/>
            <pc:sldMk cId="2113981846" sldId="2890"/>
            <ac:spMk id="3" creationId="{990A0307-0D68-0C70-0CB0-0C2C00A8FD25}"/>
          </ac:spMkLst>
        </pc:spChg>
        <pc:picChg chg="add mod">
          <ac:chgData name="Fran Foreman" userId="aa986a95982d754f" providerId="LiveId" clId="{EC50A115-1C04-44B1-9EA4-81FDBE7D58BE}" dt="2023-11-20T20:24:00.621" v="437"/>
          <ac:picMkLst>
            <pc:docMk/>
            <pc:sldMk cId="2113981846" sldId="2890"/>
            <ac:picMk id="4" creationId="{26AEA050-EA90-564E-FAB6-19CA65649292}"/>
          </ac:picMkLst>
        </pc:picChg>
      </pc:sldChg>
      <pc:sldChg chg="addSp modSp add mod">
        <pc:chgData name="Fran Foreman" userId="aa986a95982d754f" providerId="LiveId" clId="{EC50A115-1C04-44B1-9EA4-81FDBE7D58BE}" dt="2023-11-20T20:28:50.196" v="531" actId="20577"/>
        <pc:sldMkLst>
          <pc:docMk/>
          <pc:sldMk cId="2523125216" sldId="2891"/>
        </pc:sldMkLst>
        <pc:spChg chg="mod">
          <ac:chgData name="Fran Foreman" userId="aa986a95982d754f" providerId="LiveId" clId="{EC50A115-1C04-44B1-9EA4-81FDBE7D58BE}" dt="2023-11-20T20:18:24.105" v="348" actId="1076"/>
          <ac:spMkLst>
            <pc:docMk/>
            <pc:sldMk cId="2523125216" sldId="2891"/>
            <ac:spMk id="2" creationId="{E2B38263-713F-1C6D-763E-5AD776E62F0F}"/>
          </ac:spMkLst>
        </pc:spChg>
        <pc:spChg chg="mod">
          <ac:chgData name="Fran Foreman" userId="aa986a95982d754f" providerId="LiveId" clId="{EC50A115-1C04-44B1-9EA4-81FDBE7D58BE}" dt="2023-11-20T20:28:50.196" v="531" actId="20577"/>
          <ac:spMkLst>
            <pc:docMk/>
            <pc:sldMk cId="2523125216" sldId="2891"/>
            <ac:spMk id="3" creationId="{990A0307-0D68-0C70-0CB0-0C2C00A8FD25}"/>
          </ac:spMkLst>
        </pc:spChg>
        <pc:picChg chg="add mod">
          <ac:chgData name="Fran Foreman" userId="aa986a95982d754f" providerId="LiveId" clId="{EC50A115-1C04-44B1-9EA4-81FDBE7D58BE}" dt="2023-11-20T20:23:59.688" v="436"/>
          <ac:picMkLst>
            <pc:docMk/>
            <pc:sldMk cId="2523125216" sldId="2891"/>
            <ac:picMk id="4" creationId="{72E98932-182F-CA01-39AC-7D89F757CA68}"/>
          </ac:picMkLst>
        </pc:picChg>
      </pc:sldChg>
      <pc:sldChg chg="addSp modSp add mod">
        <pc:chgData name="Fran Foreman" userId="aa986a95982d754f" providerId="LiveId" clId="{EC50A115-1C04-44B1-9EA4-81FDBE7D58BE}" dt="2023-11-20T20:51:21.210" v="824"/>
        <pc:sldMkLst>
          <pc:docMk/>
          <pc:sldMk cId="1701327928" sldId="2892"/>
        </pc:sldMkLst>
        <pc:spChg chg="mod">
          <ac:chgData name="Fran Foreman" userId="aa986a95982d754f" providerId="LiveId" clId="{EC50A115-1C04-44B1-9EA4-81FDBE7D58BE}" dt="2023-11-20T20:51:19.622" v="823" actId="14100"/>
          <ac:spMkLst>
            <pc:docMk/>
            <pc:sldMk cId="1701327928" sldId="2892"/>
            <ac:spMk id="2" creationId="{E2B38263-713F-1C6D-763E-5AD776E62F0F}"/>
          </ac:spMkLst>
        </pc:spChg>
        <pc:spChg chg="mod">
          <ac:chgData name="Fran Foreman" userId="aa986a95982d754f" providerId="LiveId" clId="{EC50A115-1C04-44B1-9EA4-81FDBE7D58BE}" dt="2023-11-20T20:51:21.210" v="824"/>
          <ac:spMkLst>
            <pc:docMk/>
            <pc:sldMk cId="1701327928" sldId="2892"/>
            <ac:spMk id="3" creationId="{990A0307-0D68-0C70-0CB0-0C2C00A8FD25}"/>
          </ac:spMkLst>
        </pc:spChg>
        <pc:picChg chg="add mod">
          <ac:chgData name="Fran Foreman" userId="aa986a95982d754f" providerId="LiveId" clId="{EC50A115-1C04-44B1-9EA4-81FDBE7D58BE}" dt="2023-11-20T20:24:04.512" v="439"/>
          <ac:picMkLst>
            <pc:docMk/>
            <pc:sldMk cId="1701327928" sldId="2892"/>
            <ac:picMk id="4" creationId="{E2C9B0CB-D196-A012-32CB-A6AB1F2A0975}"/>
          </ac:picMkLst>
        </pc:picChg>
      </pc:sldChg>
      <pc:sldChg chg="addSp modSp add mod">
        <pc:chgData name="Fran Foreman" userId="aa986a95982d754f" providerId="LiveId" clId="{EC50A115-1C04-44B1-9EA4-81FDBE7D58BE}" dt="2023-11-20T20:24:06.165" v="440"/>
        <pc:sldMkLst>
          <pc:docMk/>
          <pc:sldMk cId="391113506" sldId="2893"/>
        </pc:sldMkLst>
        <pc:spChg chg="mod">
          <ac:chgData name="Fran Foreman" userId="aa986a95982d754f" providerId="LiveId" clId="{EC50A115-1C04-44B1-9EA4-81FDBE7D58BE}" dt="2023-11-20T20:23:05.339" v="426" actId="14100"/>
          <ac:spMkLst>
            <pc:docMk/>
            <pc:sldMk cId="391113506" sldId="2893"/>
            <ac:spMk id="2" creationId="{E2B38263-713F-1C6D-763E-5AD776E62F0F}"/>
          </ac:spMkLst>
        </pc:spChg>
        <pc:spChg chg="mod">
          <ac:chgData name="Fran Foreman" userId="aa986a95982d754f" providerId="LiveId" clId="{EC50A115-1C04-44B1-9EA4-81FDBE7D58BE}" dt="2023-11-20T20:23:29.119" v="432" actId="1076"/>
          <ac:spMkLst>
            <pc:docMk/>
            <pc:sldMk cId="391113506" sldId="2893"/>
            <ac:spMk id="3" creationId="{990A0307-0D68-0C70-0CB0-0C2C00A8FD25}"/>
          </ac:spMkLst>
        </pc:spChg>
        <pc:picChg chg="add mod">
          <ac:chgData name="Fran Foreman" userId="aa986a95982d754f" providerId="LiveId" clId="{EC50A115-1C04-44B1-9EA4-81FDBE7D58BE}" dt="2023-11-20T20:24:06.165" v="440"/>
          <ac:picMkLst>
            <pc:docMk/>
            <pc:sldMk cId="391113506" sldId="2893"/>
            <ac:picMk id="4" creationId="{D4821C9C-6FD0-22F7-DAA9-95511B1EEB5A}"/>
          </ac:picMkLst>
        </pc:picChg>
      </pc:sldChg>
    </pc:docChg>
  </pc:docChgLst>
  <pc:docChgLst>
    <pc:chgData name="Fran Foreman" userId="S::esfforeman@glow.gov.uk::fe6e61ef-6616-4964-950d-294ca90507e4" providerId="AD" clId="Web-{15B25C6F-F127-C610-76B2-FD52E8AC83A4}"/>
    <pc:docChg chg="modSld">
      <pc:chgData name="Fran Foreman" userId="S::esfforeman@glow.gov.uk::fe6e61ef-6616-4964-950d-294ca90507e4" providerId="AD" clId="Web-{15B25C6F-F127-C610-76B2-FD52E8AC83A4}" dt="2023-11-29T08:23:55.533" v="11"/>
      <pc:docMkLst>
        <pc:docMk/>
      </pc:docMkLst>
      <pc:sldChg chg="modSp">
        <pc:chgData name="Fran Foreman" userId="S::esfforeman@glow.gov.uk::fe6e61ef-6616-4964-950d-294ca90507e4" providerId="AD" clId="Web-{15B25C6F-F127-C610-76B2-FD52E8AC83A4}" dt="2023-11-29T08:22:55.685" v="10" actId="14100"/>
        <pc:sldMkLst>
          <pc:docMk/>
          <pc:sldMk cId="1717420105" sldId="264"/>
        </pc:sldMkLst>
        <pc:spChg chg="mod">
          <ac:chgData name="Fran Foreman" userId="S::esfforeman@glow.gov.uk::fe6e61ef-6616-4964-950d-294ca90507e4" providerId="AD" clId="Web-{15B25C6F-F127-C610-76B2-FD52E8AC83A4}" dt="2023-11-29T08:22:55.685" v="10" actId="14100"/>
          <ac:spMkLst>
            <pc:docMk/>
            <pc:sldMk cId="1717420105" sldId="264"/>
            <ac:spMk id="7" creationId="{00000000-0000-0000-0000-000000000000}"/>
          </ac:spMkLst>
        </pc:spChg>
        <pc:picChg chg="ord">
          <ac:chgData name="Fran Foreman" userId="S::esfforeman@glow.gov.uk::fe6e61ef-6616-4964-950d-294ca90507e4" providerId="AD" clId="Web-{15B25C6F-F127-C610-76B2-FD52E8AC83A4}" dt="2023-11-29T08:22:49.216" v="7"/>
          <ac:picMkLst>
            <pc:docMk/>
            <pc:sldMk cId="1717420105" sldId="264"/>
            <ac:picMk id="12" creationId="{00000000-0000-0000-0000-000000000000}"/>
          </ac:picMkLst>
        </pc:picChg>
      </pc:sldChg>
      <pc:sldChg chg="delCm">
        <pc:chgData name="Fran Foreman" userId="S::esfforeman@glow.gov.uk::fe6e61ef-6616-4964-950d-294ca90507e4" providerId="AD" clId="Web-{15B25C6F-F127-C610-76B2-FD52E8AC83A4}" dt="2023-11-29T08:23:55.533" v="11"/>
        <pc:sldMkLst>
          <pc:docMk/>
          <pc:sldMk cId="2766075075" sldId="2894"/>
        </pc:sldMkLst>
        <pc:extLst>
          <p:ext xmlns:p="http://schemas.openxmlformats.org/presentationml/2006/main" uri="{D6D511B9-2390-475A-947B-AFAB55BFBCF1}">
            <pc226:cmChg xmlns:pc226="http://schemas.microsoft.com/office/powerpoint/2022/06/main/command" chg="del">
              <pc226:chgData name="Fran Foreman" userId="S::esfforeman@glow.gov.uk::fe6e61ef-6616-4964-950d-294ca90507e4" providerId="AD" clId="Web-{15B25C6F-F127-C610-76B2-FD52E8AC83A4}" dt="2023-11-29T08:23:55.533" v="11"/>
              <pc2:cmMkLst xmlns:pc2="http://schemas.microsoft.com/office/powerpoint/2019/9/main/command">
                <pc:docMk/>
                <pc:sldMk cId="2766075075" sldId="2894"/>
                <pc2:cmMk id="{167B8712-E838-4018-96BC-3A6346B202F0}"/>
              </pc2:cmMkLst>
            </pc226:cmChg>
          </p:ext>
        </pc:extLst>
      </pc:sldChg>
    </pc:docChg>
  </pc:docChgLst>
  <pc:docChgLst>
    <pc:chgData name="Sam Nicholson" userId="S::essnicholson@glow.gov.uk::0a936673-8a1d-4f74-b7dd-93e2423be646" providerId="AD" clId="Web-{C95D0BD7-4E09-AADD-7DCC-403B26C53859}"/>
    <pc:docChg chg="mod addSld delSld modSld sldOrd">
      <pc:chgData name="Sam Nicholson" userId="S::essnicholson@glow.gov.uk::0a936673-8a1d-4f74-b7dd-93e2423be646" providerId="AD" clId="Web-{C95D0BD7-4E09-AADD-7DCC-403B26C53859}" dt="2023-11-23T11:44:09.589" v="130"/>
      <pc:docMkLst>
        <pc:docMk/>
      </pc:docMkLst>
      <pc:sldChg chg="modSp">
        <pc:chgData name="Sam Nicholson" userId="S::essnicholson@glow.gov.uk::0a936673-8a1d-4f74-b7dd-93e2423be646" providerId="AD" clId="Web-{C95D0BD7-4E09-AADD-7DCC-403B26C53859}" dt="2023-11-23T11:24:07.059" v="7" actId="20577"/>
        <pc:sldMkLst>
          <pc:docMk/>
          <pc:sldMk cId="1717420105" sldId="264"/>
        </pc:sldMkLst>
        <pc:spChg chg="mod">
          <ac:chgData name="Sam Nicholson" userId="S::essnicholson@glow.gov.uk::0a936673-8a1d-4f74-b7dd-93e2423be646" providerId="AD" clId="Web-{C95D0BD7-4E09-AADD-7DCC-403B26C53859}" dt="2023-11-23T11:24:07.059" v="7" actId="20577"/>
          <ac:spMkLst>
            <pc:docMk/>
            <pc:sldMk cId="1717420105" sldId="264"/>
            <ac:spMk id="7" creationId="{00000000-0000-0000-0000-000000000000}"/>
          </ac:spMkLst>
        </pc:spChg>
      </pc:sldChg>
      <pc:sldChg chg="modSp">
        <pc:chgData name="Sam Nicholson" userId="S::essnicholson@glow.gov.uk::0a936673-8a1d-4f74-b7dd-93e2423be646" providerId="AD" clId="Web-{C95D0BD7-4E09-AADD-7DCC-403B26C53859}" dt="2023-11-23T11:25:29.124" v="24" actId="20577"/>
        <pc:sldMkLst>
          <pc:docMk/>
          <pc:sldMk cId="2944124281" sldId="2705"/>
        </pc:sldMkLst>
        <pc:spChg chg="mod">
          <ac:chgData name="Sam Nicholson" userId="S::essnicholson@glow.gov.uk::0a936673-8a1d-4f74-b7dd-93e2423be646" providerId="AD" clId="Web-{C95D0BD7-4E09-AADD-7DCC-403B26C53859}" dt="2023-11-23T11:25:29.124" v="24" actId="20577"/>
          <ac:spMkLst>
            <pc:docMk/>
            <pc:sldMk cId="2944124281" sldId="2705"/>
            <ac:spMk id="5" creationId="{00000000-0000-0000-0000-000000000000}"/>
          </ac:spMkLst>
        </pc:spChg>
      </pc:sldChg>
      <pc:sldChg chg="modNotes">
        <pc:chgData name="Sam Nicholson" userId="S::essnicholson@glow.gov.uk::0a936673-8a1d-4f74-b7dd-93e2423be646" providerId="AD" clId="Web-{C95D0BD7-4E09-AADD-7DCC-403B26C53859}" dt="2023-11-23T11:27:53.333" v="27"/>
        <pc:sldMkLst>
          <pc:docMk/>
          <pc:sldMk cId="3955942708" sldId="2733"/>
        </pc:sldMkLst>
      </pc:sldChg>
      <pc:sldChg chg="modSp modNotes">
        <pc:chgData name="Sam Nicholson" userId="S::essnicholson@glow.gov.uk::0a936673-8a1d-4f74-b7dd-93e2423be646" providerId="AD" clId="Web-{C95D0BD7-4E09-AADD-7DCC-403B26C53859}" dt="2023-11-23T11:40:39.972" v="129"/>
        <pc:sldMkLst>
          <pc:docMk/>
          <pc:sldMk cId="2863216405" sldId="2749"/>
        </pc:sldMkLst>
        <pc:spChg chg="mod">
          <ac:chgData name="Sam Nicholson" userId="S::essnicholson@glow.gov.uk::0a936673-8a1d-4f74-b7dd-93e2423be646" providerId="AD" clId="Web-{C95D0BD7-4E09-AADD-7DCC-403B26C53859}" dt="2023-11-23T11:39:20.703" v="123" actId="1076"/>
          <ac:spMkLst>
            <pc:docMk/>
            <pc:sldMk cId="2863216405" sldId="2749"/>
            <ac:spMk id="9" creationId="{76A4A228-E6B8-4714-83B9-0D03C660804B}"/>
          </ac:spMkLst>
        </pc:spChg>
        <pc:spChg chg="mod">
          <ac:chgData name="Sam Nicholson" userId="S::essnicholson@glow.gov.uk::0a936673-8a1d-4f74-b7dd-93e2423be646" providerId="AD" clId="Web-{C95D0BD7-4E09-AADD-7DCC-403B26C53859}" dt="2023-11-23T11:39:01.249" v="117" actId="1076"/>
          <ac:spMkLst>
            <pc:docMk/>
            <pc:sldMk cId="2863216405" sldId="2749"/>
            <ac:spMk id="12" creationId="{045EAC92-9F75-4976-B4C8-A15A529D57DE}"/>
          </ac:spMkLst>
        </pc:spChg>
        <pc:spChg chg="mod">
          <ac:chgData name="Sam Nicholson" userId="S::essnicholson@glow.gov.uk::0a936673-8a1d-4f74-b7dd-93e2423be646" providerId="AD" clId="Web-{C95D0BD7-4E09-AADD-7DCC-403B26C53859}" dt="2023-11-23T11:39:04.015" v="118" actId="1076"/>
          <ac:spMkLst>
            <pc:docMk/>
            <pc:sldMk cId="2863216405" sldId="2749"/>
            <ac:spMk id="14" creationId="{FBAAB8A0-7052-4D84-857D-B65F34FA1912}"/>
          </ac:spMkLst>
        </pc:spChg>
        <pc:spChg chg="mod">
          <ac:chgData name="Sam Nicholson" userId="S::essnicholson@glow.gov.uk::0a936673-8a1d-4f74-b7dd-93e2423be646" providerId="AD" clId="Web-{C95D0BD7-4E09-AADD-7DCC-403B26C53859}" dt="2023-11-23T11:39:07.125" v="119" actId="1076"/>
          <ac:spMkLst>
            <pc:docMk/>
            <pc:sldMk cId="2863216405" sldId="2749"/>
            <ac:spMk id="15" creationId="{248FA657-E612-435B-A424-CF59E8E9F30A}"/>
          </ac:spMkLst>
        </pc:spChg>
        <pc:spChg chg="mod">
          <ac:chgData name="Sam Nicholson" userId="S::essnicholson@glow.gov.uk::0a936673-8a1d-4f74-b7dd-93e2423be646" providerId="AD" clId="Web-{C95D0BD7-4E09-AADD-7DCC-403B26C53859}" dt="2023-11-23T11:39:11.047" v="120" actId="1076"/>
          <ac:spMkLst>
            <pc:docMk/>
            <pc:sldMk cId="2863216405" sldId="2749"/>
            <ac:spMk id="16" creationId="{F478FFA7-8399-477C-84A0-D1410EB2FE8A}"/>
          </ac:spMkLst>
        </pc:spChg>
        <pc:spChg chg="mod">
          <ac:chgData name="Sam Nicholson" userId="S::essnicholson@glow.gov.uk::0a936673-8a1d-4f74-b7dd-93e2423be646" providerId="AD" clId="Web-{C95D0BD7-4E09-AADD-7DCC-403B26C53859}" dt="2023-11-23T11:39:13.094" v="121" actId="1076"/>
          <ac:spMkLst>
            <pc:docMk/>
            <pc:sldMk cId="2863216405" sldId="2749"/>
            <ac:spMk id="20" creationId="{23E57824-FB3E-4A42-8726-4B08264D0797}"/>
          </ac:spMkLst>
        </pc:spChg>
        <pc:spChg chg="mod">
          <ac:chgData name="Sam Nicholson" userId="S::essnicholson@glow.gov.uk::0a936673-8a1d-4f74-b7dd-93e2423be646" providerId="AD" clId="Web-{C95D0BD7-4E09-AADD-7DCC-403B26C53859}" dt="2023-11-23T11:39:18" v="122" actId="1076"/>
          <ac:spMkLst>
            <pc:docMk/>
            <pc:sldMk cId="2863216405" sldId="2749"/>
            <ac:spMk id="23" creationId="{25236D75-AFC0-4AE6-B248-7573ABAB6583}"/>
          </ac:spMkLst>
        </pc:spChg>
        <pc:picChg chg="mod">
          <ac:chgData name="Sam Nicholson" userId="S::essnicholson@glow.gov.uk::0a936673-8a1d-4f74-b7dd-93e2423be646" providerId="AD" clId="Web-{C95D0BD7-4E09-AADD-7DCC-403B26C53859}" dt="2023-11-23T11:39:28.938" v="125" actId="1076"/>
          <ac:picMkLst>
            <pc:docMk/>
            <pc:sldMk cId="2863216405" sldId="2749"/>
            <ac:picMk id="17" creationId="{785FEBC6-D96B-4EC4-BB44-0564D0C3F92F}"/>
          </ac:picMkLst>
        </pc:picChg>
        <pc:picChg chg="mod">
          <ac:chgData name="Sam Nicholson" userId="S::essnicholson@glow.gov.uk::0a936673-8a1d-4f74-b7dd-93e2423be646" providerId="AD" clId="Web-{C95D0BD7-4E09-AADD-7DCC-403B26C53859}" dt="2023-11-23T11:38:58.765" v="116" actId="1076"/>
          <ac:picMkLst>
            <pc:docMk/>
            <pc:sldMk cId="2863216405" sldId="2749"/>
            <ac:picMk id="19" creationId="{3410C246-A359-43C9-96FE-E1B89534A14E}"/>
          </ac:picMkLst>
        </pc:picChg>
        <pc:picChg chg="mod">
          <ac:chgData name="Sam Nicholson" userId="S::essnicholson@glow.gov.uk::0a936673-8a1d-4f74-b7dd-93e2423be646" providerId="AD" clId="Web-{C95D0BD7-4E09-AADD-7DCC-403B26C53859}" dt="2023-11-23T11:39:24.047" v="124" actId="1076"/>
          <ac:picMkLst>
            <pc:docMk/>
            <pc:sldMk cId="2863216405" sldId="2749"/>
            <ac:picMk id="21" creationId="{34A7BA48-AF29-4157-83FD-636D9519FFE3}"/>
          </ac:picMkLst>
        </pc:picChg>
      </pc:sldChg>
      <pc:sldChg chg="addCm">
        <pc:chgData name="Sam Nicholson" userId="S::essnicholson@glow.gov.uk::0a936673-8a1d-4f74-b7dd-93e2423be646" providerId="AD" clId="Web-{C95D0BD7-4E09-AADD-7DCC-403B26C53859}" dt="2023-11-23T11:44:09.589" v="130"/>
        <pc:sldMkLst>
          <pc:docMk/>
          <pc:sldMk cId="2891323579" sldId="2750"/>
        </pc:sldMkLst>
        <pc:extLst>
          <p:ext xmlns:p="http://schemas.openxmlformats.org/presentationml/2006/main" uri="{D6D511B9-2390-475A-947B-AFAB55BFBCF1}">
            <pc226:cmChg xmlns:pc226="http://schemas.microsoft.com/office/powerpoint/2022/06/main/command" chg="add">
              <pc226:chgData name="Sam Nicholson" userId="S::essnicholson@glow.gov.uk::0a936673-8a1d-4f74-b7dd-93e2423be646" providerId="AD" clId="Web-{C95D0BD7-4E09-AADD-7DCC-403B26C53859}" dt="2023-11-23T11:44:09.589" v="130"/>
              <pc2:cmMkLst xmlns:pc2="http://schemas.microsoft.com/office/powerpoint/2019/9/main/command">
                <pc:docMk/>
                <pc:sldMk cId="2891323579" sldId="2750"/>
                <pc2:cmMk id="{7672338D-3167-447D-ACA9-A1378BC73D0F}"/>
              </pc2:cmMkLst>
            </pc226:cmChg>
          </p:ext>
        </pc:extLst>
      </pc:sldChg>
      <pc:sldChg chg="modSp modNotes">
        <pc:chgData name="Sam Nicholson" userId="S::essnicholson@glow.gov.uk::0a936673-8a1d-4f74-b7dd-93e2423be646" providerId="AD" clId="Web-{C95D0BD7-4E09-AADD-7DCC-403B26C53859}" dt="2023-11-23T11:24:23.216" v="20"/>
        <pc:sldMkLst>
          <pc:docMk/>
          <pc:sldMk cId="3715440158" sldId="2860"/>
        </pc:sldMkLst>
        <pc:spChg chg="mod">
          <ac:chgData name="Sam Nicholson" userId="S::essnicholson@glow.gov.uk::0a936673-8a1d-4f74-b7dd-93e2423be646" providerId="AD" clId="Web-{C95D0BD7-4E09-AADD-7DCC-403B26C53859}" dt="2023-11-23T11:21:19.396" v="1" actId="20577"/>
          <ac:spMkLst>
            <pc:docMk/>
            <pc:sldMk cId="3715440158" sldId="2860"/>
            <ac:spMk id="4" creationId="{567FAD77-01BF-D5F8-A6C7-332DC9AF2BBB}"/>
          </ac:spMkLst>
        </pc:spChg>
      </pc:sldChg>
      <pc:sldChg chg="modSp">
        <pc:chgData name="Sam Nicholson" userId="S::essnicholson@glow.gov.uk::0a936673-8a1d-4f74-b7dd-93e2423be646" providerId="AD" clId="Web-{C95D0BD7-4E09-AADD-7DCC-403B26C53859}" dt="2023-11-23T11:34:33.208" v="90" actId="20577"/>
        <pc:sldMkLst>
          <pc:docMk/>
          <pc:sldMk cId="2113981846" sldId="2890"/>
        </pc:sldMkLst>
        <pc:spChg chg="mod">
          <ac:chgData name="Sam Nicholson" userId="S::essnicholson@glow.gov.uk::0a936673-8a1d-4f74-b7dd-93e2423be646" providerId="AD" clId="Web-{C95D0BD7-4E09-AADD-7DCC-403B26C53859}" dt="2023-11-23T11:34:21.848" v="84" actId="20577"/>
          <ac:spMkLst>
            <pc:docMk/>
            <pc:sldMk cId="2113981846" sldId="2890"/>
            <ac:spMk id="2" creationId="{E2B38263-713F-1C6D-763E-5AD776E62F0F}"/>
          </ac:spMkLst>
        </pc:spChg>
        <pc:spChg chg="mod">
          <ac:chgData name="Sam Nicholson" userId="S::essnicholson@glow.gov.uk::0a936673-8a1d-4f74-b7dd-93e2423be646" providerId="AD" clId="Web-{C95D0BD7-4E09-AADD-7DCC-403B26C53859}" dt="2023-11-23T11:34:33.208" v="90" actId="20577"/>
          <ac:spMkLst>
            <pc:docMk/>
            <pc:sldMk cId="2113981846" sldId="2890"/>
            <ac:spMk id="3" creationId="{990A0307-0D68-0C70-0CB0-0C2C00A8FD25}"/>
          </ac:spMkLst>
        </pc:spChg>
      </pc:sldChg>
      <pc:sldChg chg="modSp">
        <pc:chgData name="Sam Nicholson" userId="S::essnicholson@glow.gov.uk::0a936673-8a1d-4f74-b7dd-93e2423be646" providerId="AD" clId="Web-{C95D0BD7-4E09-AADD-7DCC-403B26C53859}" dt="2023-11-23T11:31:04.122" v="53" actId="20577"/>
        <pc:sldMkLst>
          <pc:docMk/>
          <pc:sldMk cId="2523125216" sldId="2891"/>
        </pc:sldMkLst>
        <pc:spChg chg="mod">
          <ac:chgData name="Sam Nicholson" userId="S::essnicholson@glow.gov.uk::0a936673-8a1d-4f74-b7dd-93e2423be646" providerId="AD" clId="Web-{C95D0BD7-4E09-AADD-7DCC-403B26C53859}" dt="2023-11-23T11:31:04.122" v="53" actId="20577"/>
          <ac:spMkLst>
            <pc:docMk/>
            <pc:sldMk cId="2523125216" sldId="2891"/>
            <ac:spMk id="3" creationId="{990A0307-0D68-0C70-0CB0-0C2C00A8FD25}"/>
          </ac:spMkLst>
        </pc:spChg>
      </pc:sldChg>
      <pc:sldChg chg="modSp">
        <pc:chgData name="Sam Nicholson" userId="S::essnicholson@glow.gov.uk::0a936673-8a1d-4f74-b7dd-93e2423be646" providerId="AD" clId="Web-{C95D0BD7-4E09-AADD-7DCC-403B26C53859}" dt="2023-11-23T11:37:07.823" v="109"/>
        <pc:sldMkLst>
          <pc:docMk/>
          <pc:sldMk cId="1701327928" sldId="2892"/>
        </pc:sldMkLst>
        <pc:spChg chg="mod">
          <ac:chgData name="Sam Nicholson" userId="S::essnicholson@glow.gov.uk::0a936673-8a1d-4f74-b7dd-93e2423be646" providerId="AD" clId="Web-{C95D0BD7-4E09-AADD-7DCC-403B26C53859}" dt="2023-11-23T11:37:07.823" v="109"/>
          <ac:spMkLst>
            <pc:docMk/>
            <pc:sldMk cId="1701327928" sldId="2892"/>
            <ac:spMk id="3" creationId="{990A0307-0D68-0C70-0CB0-0C2C00A8FD25}"/>
          </ac:spMkLst>
        </pc:spChg>
      </pc:sldChg>
      <pc:sldChg chg="modSp">
        <pc:chgData name="Sam Nicholson" userId="S::essnicholson@glow.gov.uk::0a936673-8a1d-4f74-b7dd-93e2423be646" providerId="AD" clId="Web-{C95D0BD7-4E09-AADD-7DCC-403B26C53859}" dt="2023-11-23T11:37:31.184" v="111" actId="20577"/>
        <pc:sldMkLst>
          <pc:docMk/>
          <pc:sldMk cId="391113506" sldId="2893"/>
        </pc:sldMkLst>
        <pc:spChg chg="mod">
          <ac:chgData name="Sam Nicholson" userId="S::essnicholson@glow.gov.uk::0a936673-8a1d-4f74-b7dd-93e2423be646" providerId="AD" clId="Web-{C95D0BD7-4E09-AADD-7DCC-403B26C53859}" dt="2023-11-23T11:37:31.184" v="111" actId="20577"/>
          <ac:spMkLst>
            <pc:docMk/>
            <pc:sldMk cId="391113506" sldId="2893"/>
            <ac:spMk id="3" creationId="{990A0307-0D68-0C70-0CB0-0C2C00A8FD25}"/>
          </ac:spMkLst>
        </pc:spChg>
      </pc:sldChg>
      <pc:sldChg chg="add del replId">
        <pc:chgData name="Sam Nicholson" userId="S::essnicholson@glow.gov.uk::0a936673-8a1d-4f74-b7dd-93e2423be646" providerId="AD" clId="Web-{C95D0BD7-4E09-AADD-7DCC-403B26C53859}" dt="2023-11-23T11:30:43.355" v="50"/>
        <pc:sldMkLst>
          <pc:docMk/>
          <pc:sldMk cId="2063115535" sldId="2894"/>
        </pc:sldMkLst>
      </pc:sldChg>
      <pc:sldChg chg="modSp add replId addCm">
        <pc:chgData name="Sam Nicholson" userId="S::essnicholson@glow.gov.uk::0a936673-8a1d-4f74-b7dd-93e2423be646" providerId="AD" clId="Web-{C95D0BD7-4E09-AADD-7DCC-403B26C53859}" dt="2023-11-23T11:35:19.741" v="92"/>
        <pc:sldMkLst>
          <pc:docMk/>
          <pc:sldMk cId="2766075075" sldId="2894"/>
        </pc:sldMkLst>
        <pc:spChg chg="mod">
          <ac:chgData name="Sam Nicholson" userId="S::essnicholson@glow.gov.uk::0a936673-8a1d-4f74-b7dd-93e2423be646" providerId="AD" clId="Web-{C95D0BD7-4E09-AADD-7DCC-403B26C53859}" dt="2023-11-23T11:31:36.607" v="71" actId="14100"/>
          <ac:spMkLst>
            <pc:docMk/>
            <pc:sldMk cId="2766075075" sldId="2894"/>
            <ac:spMk id="2" creationId="{E2B38263-713F-1C6D-763E-5AD776E62F0F}"/>
          </ac:spMkLst>
        </pc:spChg>
        <pc:spChg chg="mod">
          <ac:chgData name="Sam Nicholson" userId="S::essnicholson@glow.gov.uk::0a936673-8a1d-4f74-b7dd-93e2423be646" providerId="AD" clId="Web-{C95D0BD7-4E09-AADD-7DCC-403B26C53859}" dt="2023-11-23T11:31:29.888" v="66" actId="20577"/>
          <ac:spMkLst>
            <pc:docMk/>
            <pc:sldMk cId="2766075075" sldId="2894"/>
            <ac:spMk id="3" creationId="{990A0307-0D68-0C70-0CB0-0C2C00A8FD25}"/>
          </ac:spMkLst>
        </pc:spChg>
        <pc:extLst>
          <p:ext xmlns:p="http://schemas.openxmlformats.org/presentationml/2006/main" uri="{D6D511B9-2390-475A-947B-AFAB55BFBCF1}">
            <pc226:cmChg xmlns:pc226="http://schemas.microsoft.com/office/powerpoint/2022/06/main/command" chg="add">
              <pc226:chgData name="Sam Nicholson" userId="S::essnicholson@glow.gov.uk::0a936673-8a1d-4f74-b7dd-93e2423be646" providerId="AD" clId="Web-{C95D0BD7-4E09-AADD-7DCC-403B26C53859}" dt="2023-11-23T11:35:19.741" v="92"/>
              <pc2:cmMkLst xmlns:pc2="http://schemas.microsoft.com/office/powerpoint/2019/9/main/command">
                <pc:docMk/>
                <pc:sldMk cId="2766075075" sldId="2894"/>
                <pc2:cmMk id="{167B8712-E838-4018-96BC-3A6346B202F0}"/>
              </pc2:cmMkLst>
            </pc226:cmChg>
          </p:ext>
        </pc:extLst>
      </pc:sldChg>
      <pc:sldChg chg="modSp add del replId">
        <pc:chgData name="Sam Nicholson" userId="S::essnicholson@glow.gov.uk::0a936673-8a1d-4f74-b7dd-93e2423be646" providerId="AD" clId="Web-{C95D0BD7-4E09-AADD-7DCC-403B26C53859}" dt="2023-11-23T11:30:48.965" v="51"/>
        <pc:sldMkLst>
          <pc:docMk/>
          <pc:sldMk cId="1077662283" sldId="2895"/>
        </pc:sldMkLst>
        <pc:spChg chg="mod">
          <ac:chgData name="Sam Nicholson" userId="S::essnicholson@glow.gov.uk::0a936673-8a1d-4f74-b7dd-93e2423be646" providerId="AD" clId="Web-{C95D0BD7-4E09-AADD-7DCC-403B26C53859}" dt="2023-11-23T11:29:41.509" v="38" actId="14100"/>
          <ac:spMkLst>
            <pc:docMk/>
            <pc:sldMk cId="1077662283" sldId="2895"/>
            <ac:spMk id="2" creationId="{E2B38263-713F-1C6D-763E-5AD776E62F0F}"/>
          </ac:spMkLst>
        </pc:spChg>
        <pc:spChg chg="mod">
          <ac:chgData name="Sam Nicholson" userId="S::essnicholson@glow.gov.uk::0a936673-8a1d-4f74-b7dd-93e2423be646" providerId="AD" clId="Web-{C95D0BD7-4E09-AADD-7DCC-403B26C53859}" dt="2023-11-23T11:29:51.541" v="42" actId="20577"/>
          <ac:spMkLst>
            <pc:docMk/>
            <pc:sldMk cId="1077662283" sldId="2895"/>
            <ac:spMk id="3" creationId="{990A0307-0D68-0C70-0CB0-0C2C00A8FD25}"/>
          </ac:spMkLst>
        </pc:spChg>
      </pc:sldChg>
      <pc:sldChg chg="modSp add ord replId">
        <pc:chgData name="Sam Nicholson" userId="S::essnicholson@glow.gov.uk::0a936673-8a1d-4f74-b7dd-93e2423be646" providerId="AD" clId="Web-{C95D0BD7-4E09-AADD-7DCC-403B26C53859}" dt="2023-11-23T11:34:09.207" v="79"/>
        <pc:sldMkLst>
          <pc:docMk/>
          <pc:sldMk cId="1403729876" sldId="2895"/>
        </pc:sldMkLst>
        <pc:spChg chg="mod">
          <ac:chgData name="Sam Nicholson" userId="S::essnicholson@glow.gov.uk::0a936673-8a1d-4f74-b7dd-93e2423be646" providerId="AD" clId="Web-{C95D0BD7-4E09-AADD-7DCC-403B26C53859}" dt="2023-11-23T11:34:01.066" v="78" actId="20577"/>
          <ac:spMkLst>
            <pc:docMk/>
            <pc:sldMk cId="1403729876" sldId="2895"/>
            <ac:spMk id="3" creationId="{990A0307-0D68-0C70-0CB0-0C2C00A8FD25}"/>
          </ac:spMkLst>
        </pc:spChg>
      </pc:sldChg>
    </pc:docChg>
  </pc:docChgLst>
</pc:chgInfo>
</file>

<file path=ppt/comments/modernComment_ABE_AC5618BB.xml><?xml version="1.0" encoding="utf-8"?>
<p188:cmLst xmlns:a="http://schemas.openxmlformats.org/drawingml/2006/main" xmlns:r="http://schemas.openxmlformats.org/officeDocument/2006/relationships" xmlns:p188="http://schemas.microsoft.com/office/powerpoint/2018/8/main">
  <p188:cm id="{7672338D-3167-447D-ACA9-A1378BC73D0F}" authorId="{16F479B0-6318-E312-2720-BE99462D04C0}" created="2023-11-23T11:44:09.589">
    <pc:sldMkLst xmlns:pc="http://schemas.microsoft.com/office/powerpoint/2013/main/command">
      <pc:docMk/>
      <pc:sldMk cId="2891323579" sldId="2750"/>
    </pc:sldMkLst>
    <p188:txBody>
      <a:bodyPr/>
      <a:lstStyle/>
      <a:p>
        <a:r>
          <a:rPr lang="en-GB"/>
          <a:t>do we need to have alt text for this and next slide?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05/12/2023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05/12/2023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10</a:t>
            </a:fld>
            <a:endParaRPr lang="en-GB"/>
          </a:p>
        </p:txBody>
      </p:sp>
    </p:spTree>
    <p:extLst>
      <p:ext uri="{BB962C8B-B14F-4D97-AF65-F5344CB8AC3E}">
        <p14:creationId xmlns:p14="http://schemas.microsoft.com/office/powerpoint/2010/main" val="3698979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18</a:t>
            </a:fld>
            <a:endParaRPr lang="en-GB"/>
          </a:p>
        </p:txBody>
      </p:sp>
    </p:spTree>
    <p:extLst>
      <p:ext uri="{BB962C8B-B14F-4D97-AF65-F5344CB8AC3E}">
        <p14:creationId xmlns:p14="http://schemas.microsoft.com/office/powerpoint/2010/main" val="3732075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 </a:t>
            </a:r>
          </a:p>
          <a:p>
            <a:endParaRPr lang="en-GB" b="1" dirty="0"/>
          </a:p>
          <a:p>
            <a:pPr>
              <a:defRPr/>
            </a:pPr>
            <a:r>
              <a:rPr lang="en-GB" kern="0" dirty="0">
                <a:solidFill>
                  <a:schemeClr val="tx1">
                    <a:lumMod val="75000"/>
                    <a:lumOff val="25000"/>
                  </a:schemeClr>
                </a:solidFill>
                <a:latin typeface="Segoe UI"/>
                <a:cs typeface="Segoe UI"/>
              </a:rPr>
              <a:t>Within a class there will be a number of children or young people who require additional support. For the majority of children and young people this support is met through Universal support. </a:t>
            </a:r>
            <a:endParaRPr lang="en-GB" kern="0" dirty="0">
              <a:solidFill>
                <a:schemeClr val="tx1">
                  <a:lumMod val="75000"/>
                  <a:lumOff val="25000"/>
                </a:schemeClr>
              </a:solidFill>
              <a:latin typeface="Segoe UI" panose="020B0502040204020203" pitchFamily="34" charset="0"/>
              <a:cs typeface="Segoe UI" panose="020B0502040204020203" pitchFamily="34" charset="0"/>
            </a:endParaRPr>
          </a:p>
          <a:p>
            <a:pPr>
              <a:defRPr/>
            </a:pPr>
            <a:r>
              <a:rPr lang="en-GB" kern="0" dirty="0">
                <a:solidFill>
                  <a:schemeClr val="tx1">
                    <a:lumMod val="75000"/>
                    <a:lumOff val="25000"/>
                  </a:schemeClr>
                </a:solidFill>
                <a:latin typeface="Segoe UI"/>
                <a:cs typeface="Segoe UI"/>
              </a:rPr>
              <a:t>This level starts with the ethos, climate and relationships within every learning environment. It is the responsibility of all practitioners  to take a child-centred approach which promotes and supports wellbeing, inclusion equality and fairness. As well as the Teacher’s class plan, planning and preparation may also be required to</a:t>
            </a:r>
            <a:r>
              <a:rPr lang="en-GB" sz="1200" b="0" kern="0" dirty="0">
                <a:solidFill>
                  <a:schemeClr val="tx1">
                    <a:lumMod val="75000"/>
                    <a:lumOff val="25000"/>
                  </a:schemeClr>
                </a:solidFill>
                <a:latin typeface="Segoe UI"/>
                <a:cs typeface="Segoe UI"/>
              </a:rPr>
              <a:t> support individual plans.</a:t>
            </a:r>
            <a:r>
              <a:rPr lang="en-GB" kern="0" dirty="0">
                <a:solidFill>
                  <a:schemeClr val="tx1">
                    <a:lumMod val="75000"/>
                    <a:lumOff val="25000"/>
                  </a:schemeClr>
                </a:solidFill>
                <a:latin typeface="Segoe UI"/>
                <a:cs typeface="Segoe UI"/>
              </a:rPr>
              <a:t> </a:t>
            </a:r>
            <a:endParaRPr lang="en-GB" sz="1200" b="0" kern="0">
              <a:solidFill>
                <a:schemeClr val="tx1">
                  <a:lumMod val="75000"/>
                  <a:lumOff val="25000"/>
                </a:schemeClr>
              </a:solidFill>
              <a:latin typeface="Segoe UI" panose="020B0502040204020203" pitchFamily="34" charset="0"/>
              <a:cs typeface="Segoe UI" panose="020B0502040204020203" pitchFamily="34" charset="0"/>
            </a:endParaRPr>
          </a:p>
          <a:p>
            <a:pPr>
              <a:defRPr/>
            </a:pPr>
            <a:r>
              <a:rPr lang="en-GB" sz="1200" b="0" kern="0" dirty="0">
                <a:solidFill>
                  <a:schemeClr val="tx1">
                    <a:lumMod val="75000"/>
                    <a:lumOff val="25000"/>
                  </a:schemeClr>
                </a:solidFill>
                <a:latin typeface="Segoe UI"/>
                <a:cs typeface="Segoe UI"/>
              </a:rPr>
              <a:t>To maximise efficiency of time it can be helpful to </a:t>
            </a:r>
            <a:r>
              <a:rPr lang="en-GB" kern="0" dirty="0">
                <a:solidFill>
                  <a:schemeClr val="tx1">
                    <a:lumMod val="75000"/>
                    <a:lumOff val="25000"/>
                  </a:schemeClr>
                </a:solidFill>
                <a:latin typeface="Segoe UI"/>
                <a:cs typeface="Segoe UI"/>
              </a:rPr>
              <a:t>identify</a:t>
            </a:r>
            <a:r>
              <a:rPr lang="en-GB" sz="1200" b="0" kern="0" dirty="0">
                <a:solidFill>
                  <a:schemeClr val="tx1">
                    <a:lumMod val="75000"/>
                    <a:lumOff val="25000"/>
                  </a:schemeClr>
                </a:solidFill>
                <a:latin typeface="Segoe UI"/>
                <a:cs typeface="Segoe UI"/>
              </a:rPr>
              <a:t> commonality of individual </a:t>
            </a:r>
            <a:r>
              <a:rPr lang="en-GB" kern="0" dirty="0">
                <a:solidFill>
                  <a:schemeClr val="tx1">
                    <a:lumMod val="75000"/>
                    <a:lumOff val="25000"/>
                  </a:schemeClr>
                </a:solidFill>
                <a:latin typeface="Segoe UI"/>
                <a:cs typeface="Segoe UI"/>
              </a:rPr>
              <a:t>learner's </a:t>
            </a:r>
            <a:r>
              <a:rPr lang="en-GB" sz="1200" b="0" kern="0" dirty="0">
                <a:solidFill>
                  <a:schemeClr val="tx1">
                    <a:lumMod val="75000"/>
                    <a:lumOff val="25000"/>
                  </a:schemeClr>
                </a:solidFill>
                <a:latin typeface="Segoe UI"/>
                <a:cs typeface="Segoe UI"/>
              </a:rPr>
              <a:t>need within the wider class planning.</a:t>
            </a:r>
            <a:r>
              <a:rPr lang="en-GB" kern="0" dirty="0">
                <a:solidFill>
                  <a:schemeClr val="tx1">
                    <a:lumMod val="75000"/>
                    <a:lumOff val="25000"/>
                  </a:schemeClr>
                </a:solidFill>
                <a:latin typeface="Segoe UI"/>
                <a:cs typeface="Segoe UI"/>
              </a:rPr>
              <a:t> </a:t>
            </a:r>
            <a:endParaRPr lang="en-GB" b="0" dirty="0"/>
          </a:p>
        </p:txBody>
      </p:sp>
      <p:sp>
        <p:nvSpPr>
          <p:cNvPr id="4" name="Slide Number Placeholder 3"/>
          <p:cNvSpPr>
            <a:spLocks noGrp="1"/>
          </p:cNvSpPr>
          <p:nvPr>
            <p:ph type="sldNum" sz="quarter" idx="5"/>
          </p:nvPr>
        </p:nvSpPr>
        <p:spPr/>
        <p:txBody>
          <a:bodyPr/>
          <a:lstStyle/>
          <a:p>
            <a:fld id="{1238C683-9137-4122-84BD-5AA5692D6AF0}" type="slidenum">
              <a:rPr lang="en-GB" smtClean="0"/>
              <a:t>19</a:t>
            </a:fld>
            <a:endParaRPr lang="en-GB"/>
          </a:p>
        </p:txBody>
      </p:sp>
    </p:spTree>
    <p:extLst>
      <p:ext uri="{BB962C8B-B14F-4D97-AF65-F5344CB8AC3E}">
        <p14:creationId xmlns:p14="http://schemas.microsoft.com/office/powerpoint/2010/main" val="3417247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a:t>
            </a:r>
          </a:p>
          <a:p>
            <a:r>
              <a:rPr lang="en-GB" b="0" dirty="0"/>
              <a:t>This table</a:t>
            </a:r>
            <a:r>
              <a:rPr lang="en-GB" b="0" baseline="0" dirty="0"/>
              <a:t> </a:t>
            </a:r>
            <a:r>
              <a:rPr lang="en-GB" b="0" dirty="0"/>
              <a:t>highlights common</a:t>
            </a:r>
            <a:r>
              <a:rPr lang="en-GB" b="0" baseline="0" dirty="0"/>
              <a:t> barriers to learning </a:t>
            </a:r>
            <a:r>
              <a:rPr lang="en-GB" b="0" dirty="0"/>
              <a:t>and the interconnecting and overlapping supports</a:t>
            </a:r>
            <a:r>
              <a:rPr lang="en-GB" b="0" baseline="0" dirty="0"/>
              <a:t> between children and young people. This approach is helpful for </a:t>
            </a:r>
            <a:r>
              <a:rPr lang="en-GB" b="0" dirty="0"/>
              <a:t>inclusive planning. </a:t>
            </a:r>
          </a:p>
          <a:p>
            <a:endParaRPr lang="en-GB" b="1" dirty="0"/>
          </a:p>
          <a:p>
            <a:endParaRPr lang="en-GB" dirty="0"/>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20</a:t>
            </a:fld>
            <a:endParaRPr lang="en-GB"/>
          </a:p>
        </p:txBody>
      </p:sp>
    </p:spTree>
    <p:extLst>
      <p:ext uri="{BB962C8B-B14F-4D97-AF65-F5344CB8AC3E}">
        <p14:creationId xmlns:p14="http://schemas.microsoft.com/office/powerpoint/2010/main" val="855083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a:t>
            </a:r>
          </a:p>
          <a:p>
            <a:endParaRPr lang="en-GB" b="0" dirty="0"/>
          </a:p>
          <a:p>
            <a:r>
              <a:rPr lang="en-GB" b="0" dirty="0"/>
              <a:t>This slide provides another option of exploring common areas based on the 7 focus areas which support differentiation. </a:t>
            </a:r>
          </a:p>
          <a:p>
            <a:endParaRPr lang="en-GB" dirty="0"/>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21</a:t>
            </a:fld>
            <a:endParaRPr lang="en-GB"/>
          </a:p>
        </p:txBody>
      </p:sp>
    </p:spTree>
    <p:extLst>
      <p:ext uri="{BB962C8B-B14F-4D97-AF65-F5344CB8AC3E}">
        <p14:creationId xmlns:p14="http://schemas.microsoft.com/office/powerpoint/2010/main" val="3936180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solidFill>
                  <a:srgbClr val="244061"/>
                </a:solidFill>
                <a:effectLst/>
                <a:latin typeface="Segoe UI" panose="020B0502040204020203" pitchFamily="34" charset="0"/>
                <a:ea typeface="Times New Roman" panose="02020603050405020304" pitchFamily="18" charset="0"/>
                <a:cs typeface="Times New Roman" panose="02020603050405020304" pitchFamily="18" charset="0"/>
              </a:rPr>
              <a:t>Notes</a:t>
            </a:r>
          </a:p>
          <a:p>
            <a:endParaRPr lang="en-GB" sz="1200" b="1" dirty="0">
              <a:solidFill>
                <a:srgbClr val="244061"/>
              </a:solidFill>
              <a:effectLst/>
              <a:latin typeface="Segoe UI" panose="020B0502040204020203" pitchFamily="34" charset="0"/>
              <a:ea typeface="Times New Roman" panose="02020603050405020304" pitchFamily="18" charset="0"/>
              <a:cs typeface="Times New Roman" panose="02020603050405020304" pitchFamily="18" charset="0"/>
            </a:endParaRPr>
          </a:p>
          <a:p>
            <a:r>
              <a:rPr lang="en-GB" sz="1200" b="1" dirty="0">
                <a:solidFill>
                  <a:srgbClr val="244061"/>
                </a:solidFill>
                <a:effectLst/>
                <a:latin typeface="Segoe UI" panose="020B0502040204020203" pitchFamily="34" charset="0"/>
                <a:ea typeface="Times New Roman" panose="02020603050405020304" pitchFamily="18" charset="0"/>
                <a:cs typeface="Times New Roman" panose="02020603050405020304" pitchFamily="18" charset="0"/>
              </a:rPr>
              <a:t>Differentiation Observation and Planning Tool </a:t>
            </a:r>
            <a:endParaRPr lang="en-GB" dirty="0"/>
          </a:p>
          <a:p>
            <a:pPr algn="l">
              <a:lnSpc>
                <a:spcPts val="1200"/>
              </a:lnSpc>
              <a:tabLst>
                <a:tab pos="457200" algn="l"/>
                <a:tab pos="914400" algn="l"/>
                <a:tab pos="1371600" algn="l"/>
                <a:tab pos="1828800" algn="l"/>
                <a:tab pos="2971800" algn="l"/>
                <a:tab pos="3429000" algn="l"/>
                <a:tab pos="5715000" algn="r"/>
              </a:tabLst>
            </a:pPr>
            <a:r>
              <a:rPr lang="en-GB" dirty="0"/>
              <a:t>This is an example of a planning approach which depending on how and with whom it is used can </a:t>
            </a:r>
            <a:r>
              <a:rPr lang="en-GB" sz="1800" dirty="0">
                <a:solidFill>
                  <a:srgbClr val="244061"/>
                </a:solidFill>
                <a:effectLst/>
                <a:latin typeface="Segoe UI" panose="020B0502040204020203" pitchFamily="34" charset="0"/>
                <a:ea typeface="Times New Roman" panose="02020603050405020304" pitchFamily="18" charset="0"/>
              </a:rPr>
              <a:t>provide opportunities to reflect, discuss and consider and plan approaches which support curriculum access and meaningful participation through effective differentiation. </a:t>
            </a:r>
          </a:p>
          <a:p>
            <a:pPr algn="l">
              <a:lnSpc>
                <a:spcPts val="1200"/>
              </a:lnSpc>
              <a:tabLst>
                <a:tab pos="457200" algn="l"/>
                <a:tab pos="914400" algn="l"/>
                <a:tab pos="1371600" algn="l"/>
                <a:tab pos="1828800" algn="l"/>
                <a:tab pos="2971800" algn="l"/>
                <a:tab pos="3429000" algn="l"/>
                <a:tab pos="5715000" algn="r"/>
              </a:tabLst>
            </a:pPr>
            <a:r>
              <a:rPr lang="en-GB" sz="1800" dirty="0">
                <a:solidFill>
                  <a:srgbClr val="244061"/>
                </a:solidFill>
                <a:effectLst/>
                <a:latin typeface="Segoe UI" panose="020B0502040204020203" pitchFamily="34" charset="0"/>
              </a:rPr>
              <a:t>A down loadable version of this is available. </a:t>
            </a:r>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22</a:t>
            </a:fld>
            <a:endParaRPr lang="en-GB"/>
          </a:p>
        </p:txBody>
      </p:sp>
    </p:spTree>
    <p:extLst>
      <p:ext uri="{BB962C8B-B14F-4D97-AF65-F5344CB8AC3E}">
        <p14:creationId xmlns:p14="http://schemas.microsoft.com/office/powerpoint/2010/main" val="1775955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a:t>
            </a:r>
          </a:p>
          <a:p>
            <a:endParaRPr lang="en-GB" dirty="0"/>
          </a:p>
          <a:p>
            <a:pPr eaLnBrk="1" hangingPunct="1">
              <a:lnSpc>
                <a:spcPct val="150000"/>
              </a:lnSpc>
              <a:spcBef>
                <a:spcPct val="50000"/>
              </a:spcBef>
            </a:pPr>
            <a:r>
              <a:rPr lang="en-US" altLang="en-US" dirty="0">
                <a:solidFill>
                  <a:schemeClr val="tx2">
                    <a:lumMod val="50000"/>
                  </a:schemeClr>
                </a:solidFill>
                <a:latin typeface="Verdana" pitchFamily="34" charset="0"/>
              </a:rPr>
              <a:t>We ought to begin to pay less attention to getting everyone over the same hill using the same path. </a:t>
            </a:r>
          </a:p>
          <a:p>
            <a:pPr eaLnBrk="1" hangingPunct="1">
              <a:lnSpc>
                <a:spcPct val="150000"/>
              </a:lnSpc>
              <a:spcBef>
                <a:spcPct val="50000"/>
              </a:spcBef>
            </a:pPr>
            <a:r>
              <a:rPr lang="en-US" altLang="en-US" dirty="0">
                <a:solidFill>
                  <a:schemeClr val="tx2">
                    <a:lumMod val="50000"/>
                  </a:schemeClr>
                </a:solidFill>
                <a:latin typeface="Verdana" pitchFamily="34" charset="0"/>
              </a:rPr>
              <a:t>We may wish to encourage some to take different routes to the same end. Then we might see good reasons for paying careful attention to their descriptions of what they have found. </a:t>
            </a:r>
          </a:p>
          <a:p>
            <a:pPr eaLnBrk="1" hangingPunct="1">
              <a:lnSpc>
                <a:spcPct val="150000"/>
              </a:lnSpc>
              <a:spcBef>
                <a:spcPct val="50000"/>
              </a:spcBef>
            </a:pPr>
            <a:r>
              <a:rPr lang="en-US" altLang="en-US" dirty="0">
                <a:solidFill>
                  <a:schemeClr val="tx2">
                    <a:lumMod val="50000"/>
                  </a:schemeClr>
                </a:solidFill>
                <a:latin typeface="Verdana" pitchFamily="34" charset="0"/>
              </a:rPr>
              <a:t>We may wish to follow them some day. </a:t>
            </a: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23</a:t>
            </a:fld>
            <a:endParaRPr lang="en-GB"/>
          </a:p>
        </p:txBody>
      </p:sp>
    </p:spTree>
    <p:extLst>
      <p:ext uri="{BB962C8B-B14F-4D97-AF65-F5344CB8AC3E}">
        <p14:creationId xmlns:p14="http://schemas.microsoft.com/office/powerpoint/2010/main" val="3080088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24</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latin typeface="Arial"/>
                <a:ea typeface="ＭＳ Ｐゴシック"/>
                <a:cs typeface="Arial"/>
              </a:rPr>
              <a:t>Facilitation notes:</a:t>
            </a:r>
          </a:p>
          <a:p>
            <a:r>
              <a:rPr lang="en-US" altLang="en-US" dirty="0">
                <a:latin typeface="Arial"/>
                <a:ea typeface="ＭＳ Ｐゴシック"/>
                <a:cs typeface="Arial"/>
              </a:rPr>
              <a:t>You can do this in groups...</a:t>
            </a:r>
          </a:p>
          <a:p>
            <a:r>
              <a:rPr lang="en-US" altLang="en-US" dirty="0">
                <a:latin typeface="Arial"/>
                <a:ea typeface="ＭＳ Ｐゴシック"/>
                <a:cs typeface="Arial"/>
              </a:rPr>
              <a:t>Encourage educators to take this forward in an enquiry</a:t>
            </a:r>
            <a:endParaRPr lang="en-US" dirty="0"/>
          </a:p>
          <a:p>
            <a:r>
              <a:rPr lang="en-US" altLang="en-US" dirty="0">
                <a:latin typeface="Arial"/>
                <a:ea typeface="ＭＳ Ｐゴシック"/>
                <a:cs typeface="Arial"/>
              </a:rPr>
              <a:t>Consider impact of the actions / learning</a:t>
            </a:r>
            <a:endParaRPr lang="en-US" altLang="en-US" dirty="0">
              <a:latin typeface="Arial" charset="0"/>
              <a:ea typeface="ＭＳ Ｐゴシック" pitchFamily="34" charset="-128"/>
              <a:cs typeface="Arial"/>
            </a:endParaRPr>
          </a:p>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26</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activity forms part of the professional learning in the Inclusion theme.</a:t>
            </a:r>
            <a:endParaRPr lang="en-GB" sz="1800" b="0" i="0" dirty="0">
              <a:solidFill>
                <a:srgbClr val="444444"/>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dirty="0">
                <a:solidFill>
                  <a:srgbClr val="000000"/>
                </a:solidFill>
                <a:effectLst/>
                <a:latin typeface="Calibri" panose="020F0502020204030204" pitchFamily="34" charset="0"/>
              </a:rPr>
              <a:t>Option to skip slide as these are instructions for facilitators only. No need to read to audience.</a:t>
            </a:r>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cs typeface="Arial"/>
            </a:endParaRPr>
          </a:p>
          <a:p>
            <a:endParaRPr lang="en-US" altLang="en-US" dirty="0">
              <a:latin typeface="Arial" charset="0"/>
              <a:ea typeface="ＭＳ Ｐゴシック" pitchFamily="34" charset="-128"/>
              <a:cs typeface="Arial"/>
            </a:endParaRPr>
          </a:p>
          <a:p>
            <a:endParaRPr lang="en-US" altLang="en-US" dirty="0">
              <a:latin typeface="Arial" charset="0"/>
              <a:ea typeface="ＭＳ Ｐゴシック" pitchFamily="34" charset="-128"/>
              <a:cs typeface="Arial" charset="0"/>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 </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Please take some time to consider the reflection questions at the end</a:t>
            </a:r>
            <a:endParaRPr lang="en-US" sz="1800" b="0" i="0" dirty="0">
              <a:solidFill>
                <a:srgbClr val="444444"/>
              </a:solidFill>
              <a:effectLst/>
              <a:latin typeface="Arial" panose="020B0604020202020204" pitchFamily="34" charset="0"/>
            </a:endParaRP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 activity to national model </a:t>
            </a: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lumMod val="75000"/>
                  <a:lumOff val="25000"/>
                </a:schemeClr>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lumMod val="75000"/>
                  <a:lumOff val="25000"/>
                </a:schemeClr>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lumMod val="75000"/>
                    <a:lumOff val="25000"/>
                  </a:schemeClr>
                </a:solidFill>
                <a:latin typeface="Segoe UI" panose="020B0502040204020203" pitchFamily="34" charset="0"/>
                <a:cs typeface="Segoe UI" panose="020B0502040204020203" pitchFamily="34" charset="0"/>
              </a:rPr>
              <a:t>Using this entitlement as a baseline standard  for all learners will support the development of an inclusive learning community in which all can meaningfully participate,  achieve and be the best they can be. irrespective of identified additional support needs.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lumMod val="75000"/>
                  <a:lumOff val="25000"/>
                </a:schemeClr>
              </a:solidFill>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2243788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363252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a:t>
            </a:r>
          </a:p>
          <a:p>
            <a:pPr algn="just">
              <a:lnSpc>
                <a:spcPct val="115000"/>
              </a:lnSpc>
              <a:tabLst>
                <a:tab pos="457200" algn="l"/>
                <a:tab pos="914400" algn="l"/>
                <a:tab pos="1371600" algn="l"/>
                <a:tab pos="1828800" algn="l"/>
                <a:tab pos="2971800" algn="l"/>
                <a:tab pos="3429000" algn="l"/>
                <a:tab pos="5715000" algn="r"/>
              </a:tabLst>
            </a:pPr>
            <a:r>
              <a:rPr lang="en-GB" sz="1200" dirty="0">
                <a:latin typeface="Segoe UI" panose="020B0502040204020203" pitchFamily="34" charset="0"/>
                <a:cs typeface="Segoe UI" panose="020B0502040204020203" pitchFamily="34" charset="0"/>
              </a:rPr>
              <a:t>Opinion varies regarding agreement on the definitive methods and approaches to support differentiation within learning and teaching. However there is consensus of understanding that: </a:t>
            </a:r>
          </a:p>
          <a:p>
            <a:pPr algn="just">
              <a:lnSpc>
                <a:spcPct val="115000"/>
              </a:lnSpc>
              <a:tabLst>
                <a:tab pos="457200" algn="l"/>
                <a:tab pos="914400" algn="l"/>
                <a:tab pos="1371600" algn="l"/>
                <a:tab pos="1828800" algn="l"/>
                <a:tab pos="2971800" algn="l"/>
                <a:tab pos="3429000" algn="l"/>
                <a:tab pos="5715000" algn="r"/>
              </a:tabLst>
            </a:pPr>
            <a:endParaRPr lang="en-GB" sz="12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algn="just">
              <a:lnSpc>
                <a:spcPct val="115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1200" dirty="0">
                <a:latin typeface="Segoe UI" panose="020B0502040204020203" pitchFamily="34" charset="0"/>
                <a:cs typeface="Segoe UI" panose="020B0502040204020203" pitchFamily="34" charset="0"/>
              </a:rPr>
              <a:t>The impact a barrier to learning has will vary in degree according to the learning and teaching environment and pedological approaches used. </a:t>
            </a:r>
          </a:p>
          <a:p>
            <a:pPr marL="342900" indent="-342900" algn="just">
              <a:lnSpc>
                <a:spcPct val="115000"/>
              </a:lnSpc>
              <a:buFont typeface="Arial" panose="020B0604020202020204" pitchFamily="34" charset="0"/>
              <a:buChar char="•"/>
              <a:tabLst>
                <a:tab pos="457200" algn="l"/>
                <a:tab pos="914400" algn="l"/>
                <a:tab pos="1371600" algn="l"/>
                <a:tab pos="1828800" algn="l"/>
                <a:tab pos="2971800" algn="l"/>
                <a:tab pos="3429000" algn="l"/>
                <a:tab pos="5715000" algn="r"/>
              </a:tabLst>
            </a:pPr>
            <a:endParaRPr lang="en-GB" sz="12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algn="just">
              <a:lnSpc>
                <a:spcPct val="115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1200" dirty="0">
                <a:latin typeface="Segoe UI" panose="020B0502040204020203" pitchFamily="34" charset="0"/>
                <a:ea typeface="Times New Roman" panose="02020603050405020304" pitchFamily="18" charset="0"/>
                <a:cs typeface="Segoe UI" panose="020B0502040204020203" pitchFamily="34" charset="0"/>
              </a:rPr>
              <a:t>The differences between learners, and how they learn require to be incorporated within all planning so that all learners in a group have the best possible chance of learning. </a:t>
            </a:r>
          </a:p>
          <a:p>
            <a:pPr marL="0" indent="0" algn="just">
              <a:lnSpc>
                <a:spcPct val="115000"/>
              </a:lnSpc>
              <a:buFont typeface="Arial" panose="020B0604020202020204" pitchFamily="34" charset="0"/>
              <a:buNone/>
              <a:tabLst>
                <a:tab pos="457200" algn="l"/>
                <a:tab pos="914400" algn="l"/>
                <a:tab pos="1371600" algn="l"/>
                <a:tab pos="1828800" algn="l"/>
                <a:tab pos="2971800" algn="l"/>
                <a:tab pos="3429000" algn="l"/>
                <a:tab pos="5715000" algn="r"/>
              </a:tabLst>
            </a:pPr>
            <a:endParaRPr lang="en-GB" sz="1200" dirty="0">
              <a:latin typeface="Segoe UI" panose="020B0502040204020203" pitchFamily="34" charset="0"/>
              <a:ea typeface="Times New Roman" panose="02020603050405020304" pitchFamily="18" charset="0"/>
              <a:cs typeface="Segoe UI" panose="020B0502040204020203" pitchFamily="34" charset="0"/>
            </a:endParaRPr>
          </a:p>
          <a:p>
            <a:pPr marL="0" indent="0" algn="just">
              <a:lnSpc>
                <a:spcPct val="115000"/>
              </a:lnSpc>
              <a:buFont typeface="Arial" panose="020B0604020202020204" pitchFamily="34" charset="0"/>
              <a:buNone/>
              <a:tabLst>
                <a:tab pos="457200" algn="l"/>
                <a:tab pos="914400" algn="l"/>
                <a:tab pos="1371600" algn="l"/>
                <a:tab pos="1828800" algn="l"/>
                <a:tab pos="2971800" algn="l"/>
                <a:tab pos="3429000" algn="l"/>
                <a:tab pos="5715000" algn="r"/>
              </a:tabLst>
            </a:pPr>
            <a:r>
              <a:rPr lang="en-GB" sz="1200" b="1" dirty="0">
                <a:latin typeface="Segoe UI" panose="020B0502040204020203" pitchFamily="34" charset="0"/>
                <a:ea typeface="Times New Roman" panose="02020603050405020304" pitchFamily="18" charset="0"/>
                <a:cs typeface="Segoe UI" panose="020B0502040204020203" pitchFamily="34" charset="0"/>
              </a:rPr>
              <a:t>One approach to learning and teaching does not fit everyone and developing practice which is inclusive and includes a range of differentiation is a pragmatic and time saving approach as it will support all learners to meaningfully participate in a flexible, accessible and inclusive curriculum. </a:t>
            </a:r>
          </a:p>
          <a:p>
            <a:pPr marL="0" indent="0" algn="just">
              <a:lnSpc>
                <a:spcPct val="115000"/>
              </a:lnSpc>
              <a:buFont typeface="Arial" panose="020B0604020202020204" pitchFamily="34" charset="0"/>
              <a:buNone/>
              <a:tabLst>
                <a:tab pos="457200" algn="l"/>
                <a:tab pos="914400" algn="l"/>
                <a:tab pos="1371600" algn="l"/>
                <a:tab pos="1828800" algn="l"/>
                <a:tab pos="2971800" algn="l"/>
                <a:tab pos="3429000" algn="l"/>
                <a:tab pos="5715000" algn="r"/>
              </a:tabLst>
            </a:pPr>
            <a:r>
              <a:rPr lang="en-GB" sz="1200" b="1" dirty="0">
                <a:latin typeface="Segoe UI" panose="020B0502040204020203" pitchFamily="34" charset="0"/>
                <a:ea typeface="Times New Roman" panose="02020603050405020304" pitchFamily="18" charset="0"/>
                <a:cs typeface="Segoe UI" panose="020B0502040204020203" pitchFamily="34" charset="0"/>
              </a:rPr>
              <a:t> Ensuring appropriate differentiation is a key factor in the provision of an inclusive learning community. </a:t>
            </a:r>
          </a:p>
        </p:txBody>
      </p:sp>
      <p:sp>
        <p:nvSpPr>
          <p:cNvPr id="4" name="Slide Number Placeholder 3"/>
          <p:cNvSpPr>
            <a:spLocks noGrp="1"/>
          </p:cNvSpPr>
          <p:nvPr>
            <p:ph type="sldNum" sz="quarter" idx="5"/>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3206256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The image on the slide </a:t>
            </a:r>
            <a:r>
              <a:rPr lang="en-GB" sz="1800" b="1" dirty="0">
                <a:solidFill>
                  <a:srgbClr val="000000"/>
                </a:solidFill>
                <a:effectLst/>
                <a:latin typeface="Arial" panose="020B0604020202020204" pitchFamily="34" charset="0"/>
                <a:ea typeface="Calibri" panose="020F0502020204030204" pitchFamily="34" charset="0"/>
              </a:rPr>
              <a:t>highlights different approaches to consider when planning effective and meaningful differentiation. </a:t>
            </a:r>
          </a:p>
          <a:p>
            <a:r>
              <a:rPr lang="en-GB" b="1" dirty="0"/>
              <a:t>Depending on the activity it may not be possible to factor in all the approaches at the same time. </a:t>
            </a:r>
          </a:p>
          <a:p>
            <a:endParaRPr lang="en-GB" dirty="0"/>
          </a:p>
          <a:p>
            <a:r>
              <a:rPr lang="en-GB" dirty="0"/>
              <a:t>The focus areas are</a:t>
            </a:r>
          </a:p>
          <a:p>
            <a:endParaRPr lang="en-GB" dirty="0"/>
          </a:p>
          <a:p>
            <a:r>
              <a:rPr lang="en-GB" dirty="0"/>
              <a:t>Task</a:t>
            </a:r>
          </a:p>
          <a:p>
            <a:r>
              <a:rPr lang="en-GB" dirty="0"/>
              <a:t>Grouping</a:t>
            </a:r>
            <a:endParaRPr lang="en-GB" dirty="0">
              <a:ea typeface="Calibri"/>
              <a:cs typeface="Calibri"/>
            </a:endParaRPr>
          </a:p>
          <a:p>
            <a:r>
              <a:rPr lang="en-GB" dirty="0"/>
              <a:t>Resources and Support </a:t>
            </a:r>
            <a:endParaRPr lang="en-GB">
              <a:ea typeface="Calibri"/>
              <a:cs typeface="Calibri"/>
            </a:endParaRPr>
          </a:p>
          <a:p>
            <a:r>
              <a:rPr lang="en-GB" dirty="0"/>
              <a:t>Pace</a:t>
            </a:r>
          </a:p>
          <a:p>
            <a:r>
              <a:rPr lang="en-GB" dirty="0"/>
              <a:t>Outcome</a:t>
            </a:r>
          </a:p>
          <a:p>
            <a:r>
              <a:rPr lang="en-GB" dirty="0"/>
              <a:t>Dialogue &amp; support</a:t>
            </a:r>
          </a:p>
          <a:p>
            <a:r>
              <a:rPr lang="en-GB" dirty="0"/>
              <a:t>Assessment </a:t>
            </a:r>
          </a:p>
        </p:txBody>
      </p:sp>
      <p:sp>
        <p:nvSpPr>
          <p:cNvPr id="4" name="Slide Number Placeholder 3"/>
          <p:cNvSpPr>
            <a:spLocks noGrp="1"/>
          </p:cNvSpPr>
          <p:nvPr>
            <p:ph type="sldNum" sz="quarter" idx="5"/>
          </p:nvPr>
        </p:nvSpPr>
        <p:spPr/>
        <p:txBody>
          <a:bodyPr/>
          <a:lstStyle/>
          <a:p>
            <a:fld id="{1238C683-9137-4122-84BD-5AA5692D6AF0}" type="slidenum">
              <a:rPr lang="en-GB" smtClean="0"/>
              <a:t>9</a:t>
            </a:fld>
            <a:endParaRPr lang="en-GB"/>
          </a:p>
        </p:txBody>
      </p:sp>
    </p:spTree>
    <p:extLst>
      <p:ext uri="{BB962C8B-B14F-4D97-AF65-F5344CB8AC3E}">
        <p14:creationId xmlns:p14="http://schemas.microsoft.com/office/powerpoint/2010/main" val="1591591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en-US"/>
              <a:t>Click to edit Master title style</a:t>
            </a:r>
            <a:endParaRPr lang="en-GB" dirty="0"/>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dirty="0"/>
              <a:t>Main body style like this and leading into bullets:</a:t>
            </a:r>
          </a:p>
          <a:p>
            <a:pPr lvl="1"/>
            <a:r>
              <a:rPr lang="en-US" dirty="0"/>
              <a:t>First level bullet</a:t>
            </a:r>
          </a:p>
          <a:p>
            <a:pPr lvl="2"/>
            <a:r>
              <a:rPr lang="en-US" dirty="0"/>
              <a:t>Second level bullet</a:t>
            </a:r>
          </a:p>
          <a:p>
            <a:pPr lvl="3"/>
            <a:r>
              <a:rPr lang="en-US" dirty="0"/>
              <a:t>Third level bullet</a:t>
            </a:r>
          </a:p>
          <a:p>
            <a:pPr lvl="4"/>
            <a:r>
              <a:rPr lang="en-US" dirty="0"/>
              <a:t>Fourth level</a:t>
            </a:r>
          </a:p>
          <a:p>
            <a:pPr lvl="5"/>
            <a:r>
              <a:rPr lang="en-US" dirty="0"/>
              <a:t>Fifth level</a:t>
            </a:r>
            <a:endParaRPr lang="en-GB" dirty="0"/>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 Box 7">
            <a:extLst>
              <a:ext uri="{FF2B5EF4-FFF2-40B4-BE49-F238E27FC236}">
                <a16:creationId xmlns:a16="http://schemas.microsoft.com/office/drawing/2014/main" id="{1D149EED-A24B-4C9D-8239-3FD15B66DD1E}"/>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 Box 7">
            <a:extLst>
              <a:ext uri="{FF2B5EF4-FFF2-40B4-BE49-F238E27FC236}">
                <a16:creationId xmlns:a16="http://schemas.microsoft.com/office/drawing/2014/main" id="{77573246-914A-456E-B078-C85E43345B4F}"/>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34463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 Box 7">
            <a:extLst>
              <a:ext uri="{FF2B5EF4-FFF2-40B4-BE49-F238E27FC236}">
                <a16:creationId xmlns:a16="http://schemas.microsoft.com/office/drawing/2014/main" id="{96D86386-DD5D-44E4-9DA8-0847F2AD281A}"/>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00837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 Box 7">
            <a:extLst>
              <a:ext uri="{FF2B5EF4-FFF2-40B4-BE49-F238E27FC236}">
                <a16:creationId xmlns:a16="http://schemas.microsoft.com/office/drawing/2014/main" id="{B90606F3-C37B-4E8E-953A-A79DB0F85079}"/>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Segoe UI" panose="020B0502040204020203" pitchFamily="34" charset="0"/>
                <a:cs typeface="Segoe UI" panose="020B0502040204020203"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 Box 7">
            <a:extLst>
              <a:ext uri="{FF2B5EF4-FFF2-40B4-BE49-F238E27FC236}">
                <a16:creationId xmlns:a16="http://schemas.microsoft.com/office/drawing/2014/main" id="{E8A5E0A7-CC59-439A-86AD-CACF913C09E0}"/>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en-US" dirty="0"/>
              <a:t>Click to edit Master title style</a:t>
            </a:r>
            <a:endParaRPr lang="en-GB" dirty="0"/>
          </a:p>
        </p:txBody>
      </p:sp>
      <p:cxnSp>
        <p:nvCxnSpPr>
          <p:cNvPr id="3" name="Straight Connector 2"/>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 Box 7">
            <a:extLst>
              <a:ext uri="{FF2B5EF4-FFF2-40B4-BE49-F238E27FC236}">
                <a16:creationId xmlns:a16="http://schemas.microsoft.com/office/drawing/2014/main" id="{5A82CB99-DBA1-49D1-ACA5-4B324EC0D098}"/>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 Box 7">
            <a:extLst>
              <a:ext uri="{FF2B5EF4-FFF2-40B4-BE49-F238E27FC236}">
                <a16:creationId xmlns:a16="http://schemas.microsoft.com/office/drawing/2014/main" id="{B820ED25-95AF-4BE6-AA01-B9A99C45BDC4}"/>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 Box 7">
            <a:extLst>
              <a:ext uri="{FF2B5EF4-FFF2-40B4-BE49-F238E27FC236}">
                <a16:creationId xmlns:a16="http://schemas.microsoft.com/office/drawing/2014/main" id="{479891A1-ACE1-4849-8E35-A13F95D1E282}"/>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 Box 7">
            <a:extLst>
              <a:ext uri="{FF2B5EF4-FFF2-40B4-BE49-F238E27FC236}">
                <a16:creationId xmlns:a16="http://schemas.microsoft.com/office/drawing/2014/main" id="{A996A082-AF54-4C32-B4D7-EF7D9263F876}"/>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 Box 7">
            <a:extLst>
              <a:ext uri="{FF2B5EF4-FFF2-40B4-BE49-F238E27FC236}">
                <a16:creationId xmlns:a16="http://schemas.microsoft.com/office/drawing/2014/main" id="{2BB64949-721B-49DB-802C-CC9CA53BE536}"/>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Main body style like this and leading into bullets:</a:t>
            </a:r>
          </a:p>
          <a:p>
            <a:pPr lvl="1"/>
            <a:r>
              <a:rPr lang="en-US" dirty="0"/>
              <a:t>First level bullet</a:t>
            </a:r>
          </a:p>
          <a:p>
            <a:pPr lvl="2"/>
            <a:r>
              <a:rPr lang="en-US" dirty="0"/>
              <a:t>Second level bullet</a:t>
            </a:r>
          </a:p>
          <a:p>
            <a:pPr lvl="3"/>
            <a:r>
              <a:rPr lang="en-US" dirty="0"/>
              <a:t>Third level bullet</a:t>
            </a:r>
          </a:p>
          <a:p>
            <a:pPr lvl="4"/>
            <a:r>
              <a:rPr lang="en-US" dirty="0"/>
              <a:t>Fourth level</a:t>
            </a:r>
          </a:p>
          <a:p>
            <a:pPr lvl="5"/>
            <a:r>
              <a:rPr lang="en-US" dirty="0"/>
              <a:t>Fifth level</a:t>
            </a:r>
            <a:endParaRPr lang="en-GB" dirty="0"/>
          </a:p>
        </p:txBody>
      </p:sp>
      <p:sp>
        <p:nvSpPr>
          <p:cNvPr id="1029" name="Text Box 7"/>
          <p:cNvSpPr txBox="1">
            <a:spLocks noChangeArrowheads="1"/>
          </p:cNvSpPr>
          <p:nvPr/>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Segoe UI" panose="020B0502040204020203" pitchFamily="34" charset="0"/>
          <a:ea typeface="+mj-ea"/>
          <a:cs typeface="Segoe UI" panose="020B0502040204020203" pitchFamily="34" charset="0"/>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docs.live.net/aa986a95982d754f/Documents/Training/Inclusion%20TLP%20workshop/National%20Improvement%20Hub%20|%20National%20Improvement%20Hub%20(education.gov.sco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24.jpe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20.xml.rels><?xml version="1.0" encoding="UTF-8" standalone="yes"?>
<Relationships xmlns="http://schemas.openxmlformats.org/package/2006/relationships"><Relationship Id="rId3" Type="http://schemas.microsoft.com/office/2018/10/relationships/comments" Target="../comments/modernComment_ABE_AC5618BB.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5.xml.rels><?xml version="1.0" encoding="UTF-8" standalone="yes"?>
<Relationships xmlns="http://schemas.openxmlformats.org/package/2006/relationships"><Relationship Id="rId3" Type="http://schemas.openxmlformats.org/officeDocument/2006/relationships/hyperlink" Target="https://forms.office.com/e/b5PCpJJJ3P"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29.png"/><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20.png"/><Relationship Id="rId4" Type="http://schemas.openxmlformats.org/officeDocument/2006/relationships/image" Target="../media/image19.tiff"/></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his image forms part of the Education Scotland branding. It is 2 teal-coloured overlapping triangles.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sp>
        <p:nvSpPr>
          <p:cNvPr id="7" name="Title 6"/>
          <p:cNvSpPr>
            <a:spLocks noGrp="1"/>
          </p:cNvSpPr>
          <p:nvPr>
            <p:ph type="title" idx="4294967295"/>
          </p:nvPr>
        </p:nvSpPr>
        <p:spPr>
          <a:xfrm>
            <a:off x="504687" y="2381535"/>
            <a:ext cx="11687560" cy="220060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0"/>
              </a:spcBef>
              <a:spcAft>
                <a:spcPts val="0"/>
              </a:spcAft>
              <a:defRPr/>
            </a:pPr>
            <a:r>
              <a:rPr lang="en-GB" sz="2900" kern="1200" dirty="0">
                <a:latin typeface="Segoe UI"/>
                <a:ea typeface="+mn-ea"/>
                <a:cs typeface="Segoe UI"/>
              </a:rPr>
              <a:t>Inclusion Wellbeing &amp; Equalities Professional Learning Framework</a:t>
            </a:r>
            <a:br>
              <a:rPr lang="en-GB" sz="3600" kern="1200" dirty="0">
                <a:latin typeface="Segoe UI"/>
                <a:ea typeface="+mn-ea"/>
                <a:cs typeface="Segoe UI"/>
              </a:rPr>
            </a:br>
            <a:br>
              <a:rPr lang="en-GB" sz="3600" kern="1200" dirty="0">
                <a:latin typeface="Segoe UI"/>
                <a:ea typeface="+mn-ea"/>
                <a:cs typeface="Segoe UI"/>
              </a:rPr>
            </a:br>
            <a:r>
              <a:rPr lang="en-GB" sz="3600" kern="1200" dirty="0">
                <a:latin typeface="Segoe UI"/>
                <a:ea typeface="+mn-ea"/>
                <a:cs typeface="Segoe UI"/>
              </a:rPr>
              <a:t>Differentiation </a:t>
            </a:r>
            <a:r>
              <a:rPr kumimoji="0" lang="en-GB" sz="3600" b="1" i="0" u="none" strike="noStrike" kern="1200" cap="none" spc="0" normalizeH="0" baseline="0" noProof="0" dirty="0">
                <a:ln>
                  <a:noFill/>
                </a:ln>
                <a:solidFill>
                  <a:srgbClr val="00ABB5"/>
                </a:solidFill>
                <a:effectLst/>
                <a:uLnTx/>
                <a:uFillTx/>
                <a:latin typeface="Segoe UI"/>
                <a:ea typeface="+mn-ea"/>
                <a:cs typeface="Segoe UI"/>
              </a:rPr>
              <a:t>– An Introduction</a:t>
            </a:r>
            <a:r>
              <a:rPr lang="en-GB" sz="3600" kern="1200" dirty="0">
                <a:latin typeface="Segoe UI"/>
                <a:ea typeface="+mn-ea"/>
                <a:cs typeface="Segoe UI"/>
              </a:rPr>
              <a:t> </a:t>
            </a:r>
            <a:endParaRPr lang="en-GB" sz="3600" b="1" i="0" u="none" strike="noStrike" kern="1200" cap="none" spc="0" normalizeH="0" baseline="0" noProof="0" dirty="0">
              <a:ln>
                <a:noFill/>
              </a:ln>
              <a:solidFill>
                <a:srgbClr val="00ABB5"/>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D99694"/>
                </a:solidFill>
                <a:effectLst/>
                <a:uLnTx/>
                <a:uFillTx/>
                <a:latin typeface="Segoe UI" panose="020B0502040204020203" pitchFamily="34" charset="0"/>
                <a:ea typeface="+mn-ea"/>
                <a:cs typeface="Segoe UI" panose="020B0502040204020203" pitchFamily="34" charset="0"/>
              </a:rPr>
              <a:t>Informed level </a:t>
            </a:r>
          </a:p>
        </p:txBody>
      </p:sp>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
            <a:extLst>
              <a:ext uri="{FF2B5EF4-FFF2-40B4-BE49-F238E27FC236}">
                <a16:creationId xmlns:a16="http://schemas.microsoft.com/office/drawing/2014/main" id="{42104F83-3D07-A90C-7CFC-891746049BC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30165" y="475679"/>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411639" y="475679"/>
            <a:ext cx="1225863" cy="1025622"/>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pic>
        <p:nvPicPr>
          <p:cNvPr id="5" name="Picture 4" descr="This is the Education Scotland logo. It is blue green and yellow."/>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spTree>
    <p:extLst>
      <p:ext uri="{BB962C8B-B14F-4D97-AF65-F5344CB8AC3E}">
        <p14:creationId xmlns:p14="http://schemas.microsoft.com/office/powerpoint/2010/main" val="171742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263-713F-1C6D-763E-5AD776E62F0F}"/>
              </a:ext>
            </a:extLst>
          </p:cNvPr>
          <p:cNvSpPr>
            <a:spLocks noGrp="1"/>
          </p:cNvSpPr>
          <p:nvPr>
            <p:ph type="title"/>
          </p:nvPr>
        </p:nvSpPr>
        <p:spPr>
          <a:xfrm>
            <a:off x="790963" y="469602"/>
            <a:ext cx="2135118" cy="681466"/>
          </a:xfrm>
        </p:spPr>
        <p:txBody>
          <a:bodyPr/>
          <a:lstStyle/>
          <a:p>
            <a:r>
              <a:rPr lang="en-GB" sz="3200" cap="none" dirty="0"/>
              <a:t>Task </a:t>
            </a:r>
          </a:p>
        </p:txBody>
      </p:sp>
      <p:sp>
        <p:nvSpPr>
          <p:cNvPr id="3" name="Text Placeholder 2">
            <a:extLst>
              <a:ext uri="{FF2B5EF4-FFF2-40B4-BE49-F238E27FC236}">
                <a16:creationId xmlns:a16="http://schemas.microsoft.com/office/drawing/2014/main" id="{990A0307-0D68-0C70-0CB0-0C2C00A8FD25}"/>
              </a:ext>
            </a:extLst>
          </p:cNvPr>
          <p:cNvSpPr>
            <a:spLocks noGrp="1"/>
          </p:cNvSpPr>
          <p:nvPr>
            <p:ph type="body" idx="1"/>
          </p:nvPr>
        </p:nvSpPr>
        <p:spPr>
          <a:xfrm>
            <a:off x="522021" y="1602889"/>
            <a:ext cx="10363200" cy="3195021"/>
          </a:xfrm>
        </p:spPr>
        <p:txBody>
          <a:bodyPr anchor="t"/>
          <a:lstStyle/>
          <a:p>
            <a:pPr marL="342900" lvl="0" indent="-342900">
              <a:lnSpc>
                <a:spcPct val="115000"/>
              </a:lnSpc>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Designing learning and teaching tasks for different abilities.  </a:t>
            </a:r>
          </a:p>
          <a:p>
            <a:pPr lvl="0">
              <a:lnSpc>
                <a:spcPct val="115000"/>
              </a:lnSpc>
              <a:spcAft>
                <a:spcPts val="0"/>
              </a:spcAft>
            </a:pPr>
            <a:endParaRPr lang="en-GB" sz="2400" dirty="0">
              <a:solidFill>
                <a:schemeClr val="tx1">
                  <a:lumMod val="75000"/>
                  <a:lumOff val="25000"/>
                </a:schemeClr>
              </a:solidFill>
              <a:latin typeface="Segoe UI" panose="020B0502040204020203" pitchFamily="34" charset="0"/>
              <a:cs typeface="Segoe UI" panose="020B0502040204020203" pitchFamily="34" charset="0"/>
            </a:endParaRPr>
          </a:p>
          <a:p>
            <a:pPr marL="342900" lvl="0" indent="-342900">
              <a:lnSpc>
                <a:spcPct val="115000"/>
              </a:lnSpc>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Ensuring appropriate challenge is included.</a:t>
            </a:r>
          </a:p>
          <a:p>
            <a:pPr lvl="0">
              <a:lnSpc>
                <a:spcPct val="115000"/>
              </a:lnSpc>
              <a:spcAft>
                <a:spcPts val="0"/>
              </a:spcAft>
            </a:pPr>
            <a:endParaRPr lang="en-GB" sz="2400" dirty="0">
              <a:solidFill>
                <a:schemeClr val="tx1">
                  <a:lumMod val="75000"/>
                  <a:lumOff val="25000"/>
                </a:schemeClr>
              </a:solidFill>
              <a:latin typeface="Segoe UI" panose="020B0502040204020203" pitchFamily="34" charset="0"/>
              <a:cs typeface="Segoe UI" panose="020B0502040204020203" pitchFamily="34" charset="0"/>
            </a:endParaRPr>
          </a:p>
          <a:p>
            <a:pPr marL="342900" lvl="0" indent="-342900">
              <a:lnSpc>
                <a:spcPct val="115000"/>
              </a:lnSpc>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Designing learning and teaching which becomes progressively harder and more complex for the learner to engage with and complete. </a:t>
            </a:r>
            <a:endParaRPr lang="en-GB" sz="24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endParaRPr>
          </a:p>
          <a:p>
            <a:endParaRPr lang="en-GB" dirty="0"/>
          </a:p>
        </p:txBody>
      </p:sp>
      <p:pic>
        <p:nvPicPr>
          <p:cNvPr id="4" name="Picture 3" descr="This is the Education Scotland, Inclusion, Wellbeing and Equalities logo. It is  blue green and yellow. ">
            <a:extLst>
              <a:ext uri="{FF2B5EF4-FFF2-40B4-BE49-F238E27FC236}">
                <a16:creationId xmlns:a16="http://schemas.microsoft.com/office/drawing/2014/main" id="{8BE8BC1C-92A8-D2A5-6E7B-04B5CF69A08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94456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263-713F-1C6D-763E-5AD776E62F0F}"/>
              </a:ext>
            </a:extLst>
          </p:cNvPr>
          <p:cNvSpPr>
            <a:spLocks noGrp="1"/>
          </p:cNvSpPr>
          <p:nvPr>
            <p:ph type="title"/>
          </p:nvPr>
        </p:nvSpPr>
        <p:spPr>
          <a:xfrm>
            <a:off x="790963" y="469602"/>
            <a:ext cx="2135118" cy="681466"/>
          </a:xfrm>
        </p:spPr>
        <p:txBody>
          <a:bodyPr/>
          <a:lstStyle/>
          <a:p>
            <a:r>
              <a:rPr lang="en-GB" sz="3200" cap="none" dirty="0"/>
              <a:t>Grouping </a:t>
            </a:r>
          </a:p>
        </p:txBody>
      </p:sp>
      <p:sp>
        <p:nvSpPr>
          <p:cNvPr id="3" name="Text Placeholder 2">
            <a:extLst>
              <a:ext uri="{FF2B5EF4-FFF2-40B4-BE49-F238E27FC236}">
                <a16:creationId xmlns:a16="http://schemas.microsoft.com/office/drawing/2014/main" id="{990A0307-0D68-0C70-0CB0-0C2C00A8FD25}"/>
              </a:ext>
            </a:extLst>
          </p:cNvPr>
          <p:cNvSpPr>
            <a:spLocks noGrp="1"/>
          </p:cNvSpPr>
          <p:nvPr>
            <p:ph type="body" idx="1"/>
          </p:nvPr>
        </p:nvSpPr>
        <p:spPr>
          <a:xfrm>
            <a:off x="522021" y="1602890"/>
            <a:ext cx="10363200" cy="3151990"/>
          </a:xfrm>
        </p:spPr>
        <p:txBody>
          <a:bodyPr anchor="t"/>
          <a:lstStyle/>
          <a:p>
            <a:pPr marL="342900" lvl="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Co-operative learning approaches and activities which encourage the participation of all learners in the learning activity. </a:t>
            </a:r>
          </a:p>
          <a:p>
            <a:pPr lvl="0" algn="just">
              <a:lnSpc>
                <a:spcPct val="130000"/>
              </a:lnSpc>
              <a:spcBef>
                <a:spcPts val="0"/>
              </a:spcBef>
              <a:spcAft>
                <a:spcPts val="0"/>
              </a:spcAft>
            </a:pPr>
            <a:endParaRPr lang="en-GB" sz="2400" dirty="0">
              <a:solidFill>
                <a:schemeClr val="tx1">
                  <a:lumMod val="75000"/>
                  <a:lumOff val="25000"/>
                </a:schemeClr>
              </a:solidFill>
              <a:latin typeface="Segoe UI" panose="020B0502040204020203" pitchFamily="34" charset="0"/>
              <a:cs typeface="Segoe UI" panose="020B0502040204020203" pitchFamily="34" charset="0"/>
            </a:endParaRPr>
          </a:p>
          <a:p>
            <a:pPr marL="342900" lvl="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Small mixed ability group.  </a:t>
            </a:r>
          </a:p>
          <a:p>
            <a:pPr lvl="0" algn="just">
              <a:lnSpc>
                <a:spcPct val="130000"/>
              </a:lnSpc>
              <a:spcBef>
                <a:spcPts val="0"/>
              </a:spcBef>
              <a:spcAft>
                <a:spcPts val="0"/>
              </a:spcAft>
            </a:pPr>
            <a:endParaRPr lang="en-GB" sz="2400" dirty="0">
              <a:solidFill>
                <a:schemeClr val="tx1">
                  <a:lumMod val="75000"/>
                  <a:lumOff val="25000"/>
                </a:schemeClr>
              </a:solidFill>
              <a:latin typeface="Segoe UI" panose="020B0502040204020203" pitchFamily="34" charset="0"/>
              <a:cs typeface="Segoe UI" panose="020B0502040204020203" pitchFamily="34" charset="0"/>
            </a:endParaRPr>
          </a:p>
          <a:p>
            <a:pPr marL="342900" lvl="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Peer support and learning.  </a:t>
            </a:r>
            <a:endParaRPr lang="en-GB" sz="24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4CB19227-3FB6-9C84-04E9-A1D806BFACC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58729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263-713F-1C6D-763E-5AD776E62F0F}"/>
              </a:ext>
            </a:extLst>
          </p:cNvPr>
          <p:cNvSpPr>
            <a:spLocks noGrp="1"/>
          </p:cNvSpPr>
          <p:nvPr>
            <p:ph type="title"/>
          </p:nvPr>
        </p:nvSpPr>
        <p:spPr>
          <a:xfrm>
            <a:off x="608082" y="481794"/>
            <a:ext cx="5999981" cy="681466"/>
          </a:xfrm>
        </p:spPr>
        <p:txBody>
          <a:bodyPr/>
          <a:lstStyle/>
          <a:p>
            <a:r>
              <a:rPr lang="en-GB" sz="3200" cap="none" dirty="0"/>
              <a:t>Resources and Support  </a:t>
            </a:r>
          </a:p>
        </p:txBody>
      </p:sp>
      <p:sp>
        <p:nvSpPr>
          <p:cNvPr id="3" name="Text Placeholder 2">
            <a:extLst>
              <a:ext uri="{FF2B5EF4-FFF2-40B4-BE49-F238E27FC236}">
                <a16:creationId xmlns:a16="http://schemas.microsoft.com/office/drawing/2014/main" id="{990A0307-0D68-0C70-0CB0-0C2C00A8FD25}"/>
              </a:ext>
            </a:extLst>
          </p:cNvPr>
          <p:cNvSpPr>
            <a:spLocks noGrp="1"/>
          </p:cNvSpPr>
          <p:nvPr>
            <p:ph type="body" idx="1"/>
          </p:nvPr>
        </p:nvSpPr>
        <p:spPr>
          <a:xfrm>
            <a:off x="400100" y="1304544"/>
            <a:ext cx="11243259" cy="4376928"/>
          </a:xfrm>
        </p:spPr>
        <p:txBody>
          <a:bodyPr anchor="t"/>
          <a:lstStyle/>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Ways of developing and supporting the learner’s independent skills. </a:t>
            </a: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Resource accessibility - consideration of resource design e.g. choice of formats diagrammatic, visuals, digital, audio, film, printed notes/resources or electronic files. </a:t>
            </a:r>
          </a:p>
          <a:p>
            <a:pPr algn="just">
              <a:lnSpc>
                <a:spcPct val="130000"/>
              </a:lnSpc>
              <a:spcBef>
                <a:spcPts val="0"/>
              </a:spcBef>
              <a:spcAft>
                <a:spcPts val="0"/>
              </a:spcAft>
              <a:defRPr/>
            </a:pPr>
            <a:endParaRPr lang="en-GB" sz="2400" dirty="0">
              <a:solidFill>
                <a:schemeClr val="tx1">
                  <a:lumMod val="75000"/>
                  <a:lumOff val="25000"/>
                </a:schemeClr>
              </a:solidFill>
              <a:latin typeface="Segoe UI"/>
              <a:cs typeface="Segoe UI"/>
            </a:endParaRPr>
          </a:p>
          <a:p>
            <a:pPr marL="342900" marR="0" indent="-342900" algn="just" defTabSz="914400" latinLnBrk="0">
              <a:lnSpc>
                <a:spcPct val="130000"/>
              </a:lnSpc>
              <a:spcBef>
                <a:spcPts val="0"/>
              </a:spcBef>
              <a:spcAft>
                <a:spcPts val="0"/>
              </a:spcAft>
              <a:buClrTx/>
              <a:buSzTx/>
              <a:buFont typeface="Symbol" panose="05050102010706020507" pitchFamily="18" charset="2"/>
              <a:buChar char=""/>
              <a:tabLst/>
              <a:defRPr/>
            </a:pPr>
            <a:r>
              <a:rPr lang="en-GB" sz="2400" dirty="0">
                <a:solidFill>
                  <a:schemeClr val="tx1">
                    <a:lumMod val="75000"/>
                    <a:lumOff val="25000"/>
                  </a:schemeClr>
                </a:solidFill>
                <a:latin typeface="Segoe UI" panose="020B0502040204020203" pitchFamily="34" charset="0"/>
                <a:cs typeface="Segoe UI" panose="020B0502040204020203" pitchFamily="34" charset="0"/>
              </a:rPr>
              <a:t>Access to and use of IT – software and hardware e.g. switches, text recognition software and portable devices such as tablets.</a:t>
            </a: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Providing a range of formats to record learners’ evidence of learning. </a:t>
            </a:r>
          </a:p>
          <a:p>
            <a:pPr>
              <a:lnSpc>
                <a:spcPct val="130000"/>
              </a:lnSpc>
              <a:spcBef>
                <a:spcPts val="0"/>
              </a:spcBef>
              <a:spcAft>
                <a:spcPts val="0"/>
              </a:spcAft>
            </a:pPr>
            <a:endParaRPr lang="en-GB"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72E98932-182F-CA01-39AC-7D89F757CA6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52312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263-713F-1C6D-763E-5AD776E62F0F}"/>
              </a:ext>
            </a:extLst>
          </p:cNvPr>
          <p:cNvSpPr>
            <a:spLocks noGrp="1"/>
          </p:cNvSpPr>
          <p:nvPr>
            <p:ph type="title"/>
          </p:nvPr>
        </p:nvSpPr>
        <p:spPr>
          <a:xfrm>
            <a:off x="608082" y="481794"/>
            <a:ext cx="8516018" cy="681466"/>
          </a:xfrm>
        </p:spPr>
        <p:txBody>
          <a:bodyPr/>
          <a:lstStyle/>
          <a:p>
            <a:r>
              <a:rPr lang="en-GB" sz="3200" cap="none" dirty="0">
                <a:latin typeface="Segoe UI"/>
                <a:cs typeface="Segoe UI"/>
              </a:rPr>
              <a:t>Resources and Support (continued)   </a:t>
            </a:r>
            <a:endParaRPr lang="en-GB" sz="3200" cap="none" dirty="0"/>
          </a:p>
        </p:txBody>
      </p:sp>
      <p:sp>
        <p:nvSpPr>
          <p:cNvPr id="3" name="Text Placeholder 2">
            <a:extLst>
              <a:ext uri="{FF2B5EF4-FFF2-40B4-BE49-F238E27FC236}">
                <a16:creationId xmlns:a16="http://schemas.microsoft.com/office/drawing/2014/main" id="{990A0307-0D68-0C70-0CB0-0C2C00A8FD25}"/>
              </a:ext>
            </a:extLst>
          </p:cNvPr>
          <p:cNvSpPr>
            <a:spLocks noGrp="1"/>
          </p:cNvSpPr>
          <p:nvPr>
            <p:ph type="body" idx="1"/>
          </p:nvPr>
        </p:nvSpPr>
        <p:spPr>
          <a:xfrm>
            <a:off x="400100" y="1304544"/>
            <a:ext cx="11243259" cy="4376928"/>
          </a:xfrm>
        </p:spPr>
        <p:txBody>
          <a:bodyPr anchor="t"/>
          <a:lstStyle/>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a:cs typeface="Segoe UI"/>
              </a:rPr>
              <a:t>Readability levels within textbooks and resources. </a:t>
            </a:r>
            <a:endParaRPr lang="en-US" dirty="0">
              <a:solidFill>
                <a:schemeClr val="tx1">
                  <a:lumMod val="75000"/>
                  <a:lumOff val="25000"/>
                </a:schemeClr>
              </a:solidFill>
            </a:endParaRP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Digital exams and teaching resources.</a:t>
            </a: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a:cs typeface="Segoe UI"/>
              </a:rPr>
              <a:t>Provision of key words/glossaries.</a:t>
            </a: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Staff, family and peer support. </a:t>
            </a: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Accessible sports equipment. </a:t>
            </a:r>
          </a:p>
          <a:p>
            <a:pPr lvl="0">
              <a:lnSpc>
                <a:spcPct val="130000"/>
              </a:lnSpc>
              <a:spcBef>
                <a:spcPts val="0"/>
              </a:spcBef>
              <a:spcAft>
                <a:spcPts val="0"/>
              </a:spcAft>
            </a:pPr>
            <a:endParaRPr lang="en-GB"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72E98932-182F-CA01-39AC-7D89F757CA6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766075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263-713F-1C6D-763E-5AD776E62F0F}"/>
              </a:ext>
            </a:extLst>
          </p:cNvPr>
          <p:cNvSpPr>
            <a:spLocks noGrp="1"/>
          </p:cNvSpPr>
          <p:nvPr>
            <p:ph type="title"/>
          </p:nvPr>
        </p:nvSpPr>
        <p:spPr>
          <a:xfrm>
            <a:off x="534931" y="433026"/>
            <a:ext cx="2135118" cy="681466"/>
          </a:xfrm>
        </p:spPr>
        <p:txBody>
          <a:bodyPr/>
          <a:lstStyle/>
          <a:p>
            <a:r>
              <a:rPr lang="en-GB" sz="3200" cap="none" dirty="0"/>
              <a:t>Pace </a:t>
            </a:r>
          </a:p>
        </p:txBody>
      </p:sp>
      <p:sp>
        <p:nvSpPr>
          <p:cNvPr id="3" name="Text Placeholder 2">
            <a:extLst>
              <a:ext uri="{FF2B5EF4-FFF2-40B4-BE49-F238E27FC236}">
                <a16:creationId xmlns:a16="http://schemas.microsoft.com/office/drawing/2014/main" id="{990A0307-0D68-0C70-0CB0-0C2C00A8FD25}"/>
              </a:ext>
            </a:extLst>
          </p:cNvPr>
          <p:cNvSpPr>
            <a:spLocks noGrp="1"/>
          </p:cNvSpPr>
          <p:nvPr>
            <p:ph type="body" idx="1"/>
          </p:nvPr>
        </p:nvSpPr>
        <p:spPr>
          <a:xfrm>
            <a:off x="412292" y="1224938"/>
            <a:ext cx="11316411" cy="4407766"/>
          </a:xfrm>
        </p:spPr>
        <p:txBody>
          <a:bodyPr anchor="t"/>
          <a:lstStyle/>
          <a:p>
            <a:pPr marL="342900" indent="-342900" algn="just">
              <a:lnSpc>
                <a:spcPct val="130000"/>
              </a:lnSpc>
              <a:spcBef>
                <a:spcPts val="0"/>
              </a:spcBef>
              <a:spcAft>
                <a:spcPts val="0"/>
              </a:spcAft>
              <a:buFont typeface="Symbol" panose="05050102010706020507" pitchFamily="18" charset="2"/>
              <a:buChar char=""/>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latin typeface="Segoe UI" panose="020B0502040204020203" pitchFamily="34" charset="0"/>
                <a:cs typeface="Segoe UI" panose="020B0502040204020203" pitchFamily="34" charset="0"/>
              </a:rPr>
              <a:t>Consideration of flexibility of teaching pace and time allowed for tasks and individual learner requirements, supporting both able learners and those who require more time.</a:t>
            </a: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Spending more time on the initial explanation can help learners to feel more confident when they attempt a task.</a:t>
            </a: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Allow learners to feedback to you about the pace after the first task/activity.</a:t>
            </a:r>
          </a:p>
          <a:p>
            <a:pPr algn="just">
              <a:lnSpc>
                <a:spcPct val="130000"/>
              </a:lnSpc>
              <a:spcBef>
                <a:spcPts val="0"/>
              </a:spcBef>
              <a:spcAft>
                <a:spcPts val="0"/>
              </a:spcAft>
            </a:pPr>
            <a:endParaRPr lang="en-GB" sz="24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26AEA050-EA90-564E-FAB6-19CA6564929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403729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263-713F-1C6D-763E-5AD776E62F0F}"/>
              </a:ext>
            </a:extLst>
          </p:cNvPr>
          <p:cNvSpPr>
            <a:spLocks noGrp="1"/>
          </p:cNvSpPr>
          <p:nvPr>
            <p:ph type="title"/>
          </p:nvPr>
        </p:nvSpPr>
        <p:spPr>
          <a:xfrm>
            <a:off x="534931" y="433026"/>
            <a:ext cx="5513797" cy="681466"/>
          </a:xfrm>
        </p:spPr>
        <p:txBody>
          <a:bodyPr/>
          <a:lstStyle/>
          <a:p>
            <a:r>
              <a:rPr lang="en-GB" sz="3200" cap="none" dirty="0">
                <a:latin typeface="Segoe UI"/>
                <a:cs typeface="Segoe UI"/>
              </a:rPr>
              <a:t>Pace (Continued) </a:t>
            </a:r>
            <a:endParaRPr lang="en-GB" sz="3200" cap="none" dirty="0"/>
          </a:p>
        </p:txBody>
      </p:sp>
      <p:sp>
        <p:nvSpPr>
          <p:cNvPr id="3" name="Text Placeholder 2">
            <a:extLst>
              <a:ext uri="{FF2B5EF4-FFF2-40B4-BE49-F238E27FC236}">
                <a16:creationId xmlns:a16="http://schemas.microsoft.com/office/drawing/2014/main" id="{990A0307-0D68-0C70-0CB0-0C2C00A8FD25}"/>
              </a:ext>
            </a:extLst>
          </p:cNvPr>
          <p:cNvSpPr>
            <a:spLocks noGrp="1"/>
          </p:cNvSpPr>
          <p:nvPr>
            <p:ph type="body" idx="1"/>
          </p:nvPr>
        </p:nvSpPr>
        <p:spPr>
          <a:xfrm>
            <a:off x="412292" y="1224938"/>
            <a:ext cx="11316411" cy="4407766"/>
          </a:xfrm>
        </p:spPr>
        <p:txBody>
          <a:bodyPr anchor="t"/>
          <a:lstStyle/>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a:cs typeface="Segoe UI"/>
              </a:rPr>
              <a:t>Stagger the instructions given; two at a time is best.</a:t>
            </a:r>
            <a:endParaRPr lang="en-US" dirty="0">
              <a:solidFill>
                <a:schemeClr val="tx1">
                  <a:lumMod val="75000"/>
                  <a:lumOff val="25000"/>
                </a:schemeClr>
              </a:solidFill>
              <a:latin typeface="Segoe UI"/>
              <a:cs typeface="Segoe UI"/>
            </a:endParaRP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Chunk larger tasks into several smaller tasks.</a:t>
            </a:r>
          </a:p>
          <a:p>
            <a:pPr algn="just">
              <a:lnSpc>
                <a:spcPct val="130000"/>
              </a:lnSpc>
              <a:spcBef>
                <a:spcPts val="0"/>
              </a:spcBef>
              <a:spcAft>
                <a:spcPts val="0"/>
              </a:spcAf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Consider the length of activities. </a:t>
            </a:r>
          </a:p>
          <a:p>
            <a:pPr lvl="0" algn="just">
              <a:lnSpc>
                <a:spcPct val="130000"/>
              </a:lnSpc>
              <a:spcBef>
                <a:spcPts val="0"/>
              </a:spcBef>
              <a:spcAft>
                <a:spcPts val="0"/>
              </a:spcAft>
            </a:pPr>
            <a:endParaRPr lang="en-GB" sz="24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26AEA050-EA90-564E-FAB6-19CA6564929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113981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263-713F-1C6D-763E-5AD776E62F0F}"/>
              </a:ext>
            </a:extLst>
          </p:cNvPr>
          <p:cNvSpPr>
            <a:spLocks noGrp="1"/>
          </p:cNvSpPr>
          <p:nvPr>
            <p:ph type="title"/>
          </p:nvPr>
        </p:nvSpPr>
        <p:spPr>
          <a:xfrm>
            <a:off x="559315" y="579330"/>
            <a:ext cx="2135118" cy="681466"/>
          </a:xfrm>
        </p:spPr>
        <p:txBody>
          <a:bodyPr/>
          <a:lstStyle/>
          <a:p>
            <a:r>
              <a:rPr lang="en-GB" sz="3200" cap="none" dirty="0"/>
              <a:t>Outcome  </a:t>
            </a:r>
          </a:p>
        </p:txBody>
      </p:sp>
      <p:sp>
        <p:nvSpPr>
          <p:cNvPr id="3" name="Text Placeholder 2">
            <a:extLst>
              <a:ext uri="{FF2B5EF4-FFF2-40B4-BE49-F238E27FC236}">
                <a16:creationId xmlns:a16="http://schemas.microsoft.com/office/drawing/2014/main" id="{990A0307-0D68-0C70-0CB0-0C2C00A8FD25}"/>
              </a:ext>
            </a:extLst>
          </p:cNvPr>
          <p:cNvSpPr>
            <a:spLocks noGrp="1"/>
          </p:cNvSpPr>
          <p:nvPr>
            <p:ph type="body" idx="1"/>
          </p:nvPr>
        </p:nvSpPr>
        <p:spPr>
          <a:xfrm>
            <a:off x="522021" y="1602890"/>
            <a:ext cx="10363200" cy="1140310"/>
          </a:xfrm>
        </p:spPr>
        <p:txBody>
          <a:bodyPr anchor="t"/>
          <a:lstStyle/>
          <a:p>
            <a:pPr marL="342900" indent="-342900" algn="just">
              <a:lnSpc>
                <a:spcPct val="130000"/>
              </a:lnSpc>
              <a:spcBef>
                <a:spcPts val="0"/>
              </a:spcBef>
              <a:spcAft>
                <a:spcPts val="0"/>
              </a:spcAft>
              <a:buFont typeface="Symbol" panose="05050102010706020507" pitchFamily="18" charset="2"/>
              <a:buChar char=""/>
            </a:pPr>
            <a:r>
              <a:rPr lang="en-GB" sz="2400" b="0" dirty="0">
                <a:solidFill>
                  <a:schemeClr val="tx1">
                    <a:lumMod val="75000"/>
                    <a:lumOff val="25000"/>
                  </a:schemeClr>
                </a:solidFill>
                <a:effectLst/>
                <a:latin typeface="Segoe UI" panose="020B0502040204020203" pitchFamily="34" charset="0"/>
                <a:cs typeface="Segoe UI" panose="020B0502040204020203" pitchFamily="34" charset="0"/>
              </a:rPr>
              <a:t>All learners undertake the same task, but a variety of results are expected and are acceptable. </a:t>
            </a:r>
          </a:p>
        </p:txBody>
      </p:sp>
      <p:pic>
        <p:nvPicPr>
          <p:cNvPr id="4" name="Picture 3" descr="This is the Education Scotland, Inclusion, Wellbeing and Equalities logo. It is  blue green and yellow. ">
            <a:extLst>
              <a:ext uri="{FF2B5EF4-FFF2-40B4-BE49-F238E27FC236}">
                <a16:creationId xmlns:a16="http://schemas.microsoft.com/office/drawing/2014/main" id="{E1F1B87D-1C75-3054-BB4A-F9737DE5F20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297856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263-713F-1C6D-763E-5AD776E62F0F}"/>
              </a:ext>
            </a:extLst>
          </p:cNvPr>
          <p:cNvSpPr>
            <a:spLocks noGrp="1"/>
          </p:cNvSpPr>
          <p:nvPr>
            <p:ph type="title"/>
          </p:nvPr>
        </p:nvSpPr>
        <p:spPr>
          <a:xfrm>
            <a:off x="608083" y="579330"/>
            <a:ext cx="4835286" cy="681466"/>
          </a:xfrm>
        </p:spPr>
        <p:txBody>
          <a:bodyPr/>
          <a:lstStyle/>
          <a:p>
            <a:r>
              <a:rPr lang="en-GB" sz="3200" cap="none" dirty="0"/>
              <a:t>Dialogue and Support   </a:t>
            </a:r>
          </a:p>
        </p:txBody>
      </p:sp>
      <p:sp>
        <p:nvSpPr>
          <p:cNvPr id="3" name="Text Placeholder 2">
            <a:extLst>
              <a:ext uri="{FF2B5EF4-FFF2-40B4-BE49-F238E27FC236}">
                <a16:creationId xmlns:a16="http://schemas.microsoft.com/office/drawing/2014/main" id="{990A0307-0D68-0C70-0CB0-0C2C00A8FD25}"/>
              </a:ext>
            </a:extLst>
          </p:cNvPr>
          <p:cNvSpPr>
            <a:spLocks noGrp="1"/>
          </p:cNvSpPr>
          <p:nvPr>
            <p:ph type="body" idx="1"/>
          </p:nvPr>
        </p:nvSpPr>
        <p:spPr>
          <a:xfrm>
            <a:off x="522021" y="1602890"/>
            <a:ext cx="10363200" cy="3517750"/>
          </a:xfrm>
        </p:spPr>
        <p:txBody>
          <a:bodyPr anchor="t"/>
          <a:lstStyle/>
          <a:p>
            <a:pPr marL="342900" indent="-342900" algn="just">
              <a:lnSpc>
                <a:spcPct val="130000"/>
              </a:lnSpc>
              <a:spcBef>
                <a:spcPts val="0"/>
              </a:spcBef>
              <a:spcAft>
                <a:spcPts val="0"/>
              </a:spcAft>
              <a:buFont typeface="Symbol" panose="05050102010706020507" pitchFamily="18" charset="2"/>
              <a:buChar char=""/>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latin typeface="Segoe UI"/>
                <a:cs typeface="Segoe UI"/>
              </a:rPr>
              <a:t>Teacher facilitates problem solving using appropriate levels of language to engage with learners. </a:t>
            </a:r>
          </a:p>
          <a:p>
            <a:pPr marL="342900" indent="-342900" algn="just">
              <a:lnSpc>
                <a:spcPct val="130000"/>
              </a:lnSpc>
              <a:spcBef>
                <a:spcPts val="0"/>
              </a:spcBef>
              <a:spcAft>
                <a:spcPts val="0"/>
              </a:spcAft>
              <a:buFont typeface="Symbol" panose="05050102010706020507" pitchFamily="18" charset="2"/>
              <a:buChar char=""/>
              <a:tabLst>
                <a:tab pos="457200" algn="l"/>
                <a:tab pos="914400" algn="l"/>
                <a:tab pos="1371600" algn="l"/>
                <a:tab pos="1828800" algn="l"/>
                <a:tab pos="2971800" algn="l"/>
                <a:tab pos="3429000" algn="l"/>
                <a:tab pos="5715000" algn="r"/>
              </a:tabLs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latin typeface="Segoe UI"/>
                <a:cs typeface="Segoe UI"/>
              </a:rPr>
              <a:t>Use of targeted questions to produce a range of responses.</a:t>
            </a:r>
          </a:p>
          <a:p>
            <a:pPr marL="342900" indent="-342900" algn="just">
              <a:lnSpc>
                <a:spcPct val="130000"/>
              </a:lnSpc>
              <a:spcBef>
                <a:spcPts val="0"/>
              </a:spcBef>
              <a:spcAft>
                <a:spcPts val="0"/>
              </a:spcAft>
              <a:buFont typeface="Symbol" panose="05050102010706020507" pitchFamily="18" charset="2"/>
              <a:buChar char=""/>
              <a:tabLst>
                <a:tab pos="457200" algn="l"/>
                <a:tab pos="914400" algn="l"/>
                <a:tab pos="1371600" algn="l"/>
                <a:tab pos="1828800" algn="l"/>
                <a:tab pos="2971800" algn="l"/>
                <a:tab pos="3429000" algn="l"/>
                <a:tab pos="5715000" algn="r"/>
              </a:tabLs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latin typeface="Segoe UI"/>
                <a:cs typeface="Segoe UI"/>
              </a:rPr>
              <a:t>Verbal support and encouragement. </a:t>
            </a:r>
          </a:p>
          <a:p>
            <a:pPr marL="342900" indent="-342900" algn="just">
              <a:lnSpc>
                <a:spcPct val="130000"/>
              </a:lnSpc>
              <a:spcBef>
                <a:spcPts val="0"/>
              </a:spcBef>
              <a:spcAft>
                <a:spcPts val="0"/>
              </a:spcAft>
              <a:buFont typeface="Symbol" panose="05050102010706020507" pitchFamily="18" charset="2"/>
              <a:buChar char=""/>
              <a:tabLst>
                <a:tab pos="457200" algn="l"/>
                <a:tab pos="914400" algn="l"/>
                <a:tab pos="1371600" algn="l"/>
                <a:tab pos="1828800" algn="l"/>
                <a:tab pos="2971800" algn="l"/>
                <a:tab pos="3429000" algn="l"/>
                <a:tab pos="5715000" algn="r"/>
              </a:tabLst>
            </a:pPr>
            <a:endParaRPr lang="en-GB" sz="2400" dirty="0">
              <a:solidFill>
                <a:schemeClr val="tx1">
                  <a:lumMod val="75000"/>
                  <a:lumOff val="25000"/>
                </a:schemeClr>
              </a:solidFill>
              <a:latin typeface="Segoe UI"/>
              <a:cs typeface="Segoe UI"/>
            </a:endParaRPr>
          </a:p>
          <a:p>
            <a:pPr marL="342900" indent="-342900" algn="just">
              <a:lnSpc>
                <a:spcPct val="130000"/>
              </a:lnSpc>
              <a:spcBef>
                <a:spcPts val="0"/>
              </a:spcBef>
              <a:spcAft>
                <a:spcPts val="0"/>
              </a:spcAft>
              <a:buFont typeface="Symbol" panose="05050102010706020507" pitchFamily="18" charset="2"/>
              <a:buChar char=""/>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latin typeface="Segoe UI"/>
                <a:cs typeface="Segoe UI"/>
              </a:rPr>
              <a:t>Providing a range of formats to record learners’ evidence of learning. </a:t>
            </a:r>
          </a:p>
          <a:p>
            <a:pPr marL="342900" indent="-342900" algn="just">
              <a:lnSpc>
                <a:spcPct val="130000"/>
              </a:lnSpc>
              <a:spcBef>
                <a:spcPts val="0"/>
              </a:spcBef>
              <a:spcAft>
                <a:spcPts val="0"/>
              </a:spcAft>
              <a:buFont typeface="Symbol" panose="05050102010706020507" pitchFamily="18" charset="2"/>
              <a:buChar char=""/>
            </a:pPr>
            <a:endParaRPr lang="en-GB" sz="2400" b="0" dirty="0">
              <a:solidFill>
                <a:schemeClr val="tx1">
                  <a:lumMod val="75000"/>
                  <a:lumOff val="25000"/>
                </a:schemeClr>
              </a:solidFill>
              <a:effectLst/>
              <a:latin typeface="Segoe UI" panose="020B0502040204020203" pitchFamily="34"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E2C9B0CB-D196-A012-32CB-A6AB1F2A097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701327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263-713F-1C6D-763E-5AD776E62F0F}"/>
              </a:ext>
            </a:extLst>
          </p:cNvPr>
          <p:cNvSpPr>
            <a:spLocks noGrp="1"/>
          </p:cNvSpPr>
          <p:nvPr>
            <p:ph type="title"/>
          </p:nvPr>
        </p:nvSpPr>
        <p:spPr>
          <a:xfrm>
            <a:off x="608082" y="579330"/>
            <a:ext cx="3598157" cy="681466"/>
          </a:xfrm>
        </p:spPr>
        <p:txBody>
          <a:bodyPr/>
          <a:lstStyle/>
          <a:p>
            <a:r>
              <a:rPr lang="en-GB" sz="3200" cap="none" dirty="0"/>
              <a:t>Assessment </a:t>
            </a:r>
          </a:p>
        </p:txBody>
      </p:sp>
      <p:sp>
        <p:nvSpPr>
          <p:cNvPr id="3" name="Text Placeholder 2">
            <a:extLst>
              <a:ext uri="{FF2B5EF4-FFF2-40B4-BE49-F238E27FC236}">
                <a16:creationId xmlns:a16="http://schemas.microsoft.com/office/drawing/2014/main" id="{990A0307-0D68-0C70-0CB0-0C2C00A8FD25}"/>
              </a:ext>
            </a:extLst>
          </p:cNvPr>
          <p:cNvSpPr>
            <a:spLocks noGrp="1"/>
          </p:cNvSpPr>
          <p:nvPr>
            <p:ph type="body" idx="1"/>
          </p:nvPr>
        </p:nvSpPr>
        <p:spPr>
          <a:xfrm>
            <a:off x="522021" y="1371242"/>
            <a:ext cx="10363200" cy="4212694"/>
          </a:xfrm>
        </p:spPr>
        <p:txBody>
          <a:bodyPr anchor="t"/>
          <a:lstStyle/>
          <a:p>
            <a:pPr marL="285750" indent="-285750">
              <a:lnSpc>
                <a:spcPct val="130000"/>
              </a:lnSpc>
              <a:spcBef>
                <a:spcPts val="1200"/>
              </a:spcBef>
              <a:buFont typeface="Arial" panose="020B0604020202020204" pitchFamily="34" charset="0"/>
              <a:buChar char="•"/>
              <a:tabLst>
                <a:tab pos="457200" algn="l"/>
                <a:tab pos="914400" algn="l"/>
                <a:tab pos="1371600" algn="l"/>
                <a:tab pos="1828800" algn="l"/>
                <a:tab pos="2971800" algn="l"/>
                <a:tab pos="3429000" algn="l"/>
                <a:tab pos="5715000" algn="r"/>
              </a:tabLst>
            </a:pPr>
            <a:r>
              <a:rPr lang="en-GB" sz="2400" kern="1200" dirty="0">
                <a:solidFill>
                  <a:schemeClr val="tx1">
                    <a:lumMod val="75000"/>
                    <a:lumOff val="25000"/>
                  </a:schemeClr>
                </a:solidFill>
                <a:latin typeface="Segoe UI"/>
                <a:cs typeface="Segoe UI"/>
              </a:rPr>
              <a:t>Meaningful purpose of the assessment </a:t>
            </a:r>
            <a:endParaRPr lang="en-US"/>
          </a:p>
          <a:p>
            <a:pPr marL="285750" indent="-285750">
              <a:lnSpc>
                <a:spcPct val="130000"/>
              </a:lnSpc>
              <a:spcBef>
                <a:spcPts val="1200"/>
              </a:spcBef>
              <a:buFont typeface="Arial" panose="020B0604020202020204" pitchFamily="34" charset="0"/>
              <a:buChar char="•"/>
              <a:tabLst>
                <a:tab pos="457200" algn="l"/>
                <a:tab pos="914400" algn="l"/>
                <a:tab pos="1371600" algn="l"/>
                <a:tab pos="1828800" algn="l"/>
                <a:tab pos="2971800" algn="l"/>
                <a:tab pos="3429000" algn="l"/>
                <a:tab pos="5715000" algn="r"/>
              </a:tabLst>
            </a:pPr>
            <a:r>
              <a:rPr lang="en-GB" sz="2400" kern="1200" dirty="0">
                <a:solidFill>
                  <a:schemeClr val="tx1">
                    <a:lumMod val="75000"/>
                    <a:lumOff val="25000"/>
                  </a:schemeClr>
                </a:solidFill>
                <a:latin typeface="Segoe UI"/>
                <a:cs typeface="Segoe UI"/>
              </a:rPr>
              <a:t>Formative, Summative </a:t>
            </a:r>
          </a:p>
          <a:p>
            <a:pPr marL="285750" marR="0" lvl="0" indent="-285750" defTabSz="914400" latinLnBrk="0">
              <a:lnSpc>
                <a:spcPct val="130000"/>
              </a:lnSpc>
              <a:spcBef>
                <a:spcPts val="1200"/>
              </a:spcBef>
              <a:spcAft>
                <a:spcPts val="0"/>
              </a:spcAft>
              <a:buClrTx/>
              <a:buSzTx/>
              <a:buFont typeface="Arial" panose="020B0604020202020204" pitchFamily="34" charset="0"/>
              <a:buChar char="•"/>
              <a:tabLst>
                <a:tab pos="457200" algn="l"/>
                <a:tab pos="914400" algn="l"/>
                <a:tab pos="1371600" algn="l"/>
                <a:tab pos="1828800" algn="l"/>
                <a:tab pos="2971800" algn="l"/>
                <a:tab pos="3429000" algn="l"/>
                <a:tab pos="5715000" algn="r"/>
              </a:tabLst>
              <a:defRPr/>
            </a:pPr>
            <a:r>
              <a:rPr lang="en-GB" sz="2400" kern="1200" dirty="0">
                <a:solidFill>
                  <a:schemeClr val="tx1">
                    <a:lumMod val="75000"/>
                    <a:lumOff val="25000"/>
                  </a:schemeClr>
                </a:solidFill>
                <a:latin typeface="Segoe UI"/>
                <a:cs typeface="Segoe UI"/>
              </a:rPr>
              <a:t>Assessing learner’s knowledge and understanding through the learning experience</a:t>
            </a:r>
          </a:p>
          <a:p>
            <a:pPr marL="285750" indent="-285750">
              <a:lnSpc>
                <a:spcPct val="130000"/>
              </a:lnSpc>
              <a:spcBef>
                <a:spcPts val="1200"/>
              </a:spcBef>
              <a:spcAft>
                <a:spcPts val="0"/>
              </a:spcAft>
              <a:buFont typeface="Arial" panose="020B0604020202020204" pitchFamily="34" charset="0"/>
              <a:buChar char="•"/>
              <a:tabLst>
                <a:tab pos="457200" algn="l"/>
                <a:tab pos="914400" algn="l"/>
                <a:tab pos="1371600" algn="l"/>
                <a:tab pos="1828800" algn="l"/>
                <a:tab pos="2971800" algn="l"/>
                <a:tab pos="3429000" algn="l"/>
                <a:tab pos="5715000" algn="r"/>
              </a:tabLst>
              <a:defRPr/>
            </a:pPr>
            <a:r>
              <a:rPr lang="en-GB" sz="2400" kern="1200" dirty="0">
                <a:solidFill>
                  <a:schemeClr val="tx1">
                    <a:lumMod val="75000"/>
                    <a:lumOff val="25000"/>
                  </a:schemeClr>
                </a:solidFill>
                <a:latin typeface="Segoe UI"/>
                <a:cs typeface="Segoe UI"/>
              </a:rPr>
              <a:t>A range of information, resources and good practice is available on the </a:t>
            </a:r>
            <a:r>
              <a:rPr lang="en-GB" sz="2400" u="sng" kern="1200" dirty="0">
                <a:solidFill>
                  <a:schemeClr val="tx1">
                    <a:lumMod val="75000"/>
                    <a:lumOff val="25000"/>
                  </a:schemeClr>
                </a:solidFill>
                <a:latin typeface="Segoe UI"/>
                <a:cs typeface="Segoe UI"/>
                <a:hlinkClick r:id="rId3"/>
              </a:rPr>
              <a:t>National Improvement Hub</a:t>
            </a:r>
            <a:r>
              <a:rPr lang="en-GB" sz="2400" kern="1200" dirty="0">
                <a:solidFill>
                  <a:schemeClr val="tx1">
                    <a:lumMod val="75000"/>
                    <a:lumOff val="25000"/>
                  </a:schemeClr>
                </a:solidFill>
                <a:latin typeface="Segoe UI"/>
                <a:cs typeface="Segoe UI"/>
              </a:rPr>
              <a:t> </a:t>
            </a:r>
          </a:p>
          <a:p>
            <a:pPr marL="285750" indent="-285750">
              <a:lnSpc>
                <a:spcPct val="130000"/>
              </a:lnSpc>
              <a:spcBef>
                <a:spcPts val="1200"/>
              </a:spcBef>
              <a:spcAft>
                <a:spcPts val="0"/>
              </a:spcAft>
              <a:buFont typeface="Arial" panose="020B0604020202020204" pitchFamily="34" charset="0"/>
              <a:buChar char="•"/>
              <a:tabLst>
                <a:tab pos="457200" algn="l"/>
                <a:tab pos="914400" algn="l"/>
                <a:tab pos="1371600" algn="l"/>
                <a:tab pos="1828800" algn="l"/>
                <a:tab pos="2971800" algn="l"/>
                <a:tab pos="3429000" algn="l"/>
                <a:tab pos="5715000" algn="r"/>
              </a:tabLst>
              <a:defRPr/>
            </a:pPr>
            <a:r>
              <a:rPr lang="en-GB" sz="2400" kern="1200" dirty="0">
                <a:solidFill>
                  <a:schemeClr val="tx1">
                    <a:lumMod val="75000"/>
                    <a:lumOff val="25000"/>
                  </a:schemeClr>
                </a:solidFill>
                <a:latin typeface="Segoe UI"/>
                <a:cs typeface="Segoe UI"/>
              </a:rPr>
              <a:t>Moderation  - The Learning, Teaching and Assessment Cycle</a:t>
            </a:r>
          </a:p>
          <a:p>
            <a:pPr algn="l">
              <a:lnSpc>
                <a:spcPct val="130000"/>
              </a:lnSpc>
              <a:spcBef>
                <a:spcPts val="1200"/>
              </a:spcBef>
              <a:spcAft>
                <a:spcPts val="0"/>
              </a:spcAft>
              <a:tabLst>
                <a:tab pos="457200" algn="l"/>
                <a:tab pos="914400" algn="l"/>
                <a:tab pos="1371600" algn="l"/>
                <a:tab pos="1828800" algn="l"/>
                <a:tab pos="2971800" algn="l"/>
                <a:tab pos="3429000" algn="l"/>
                <a:tab pos="5715000" algn="r"/>
              </a:tabLst>
            </a:pPr>
            <a:endParaRPr lang="en-GB" sz="2400" b="0" dirty="0">
              <a:solidFill>
                <a:schemeClr val="tx1">
                  <a:lumMod val="75000"/>
                  <a:lumOff val="25000"/>
                </a:schemeClr>
              </a:solidFill>
              <a:effectLst/>
              <a:latin typeface="Segoe UI" panose="020B0502040204020203" pitchFamily="34"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D4821C9C-6FD0-22F7-DAA9-95511B1EEB5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91113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2CD5ABF-D3CA-4A39-9CFC-187B91B38289}"/>
              </a:ext>
            </a:extLst>
          </p:cNvPr>
          <p:cNvSpPr>
            <a:spLocks noGrp="1"/>
          </p:cNvSpPr>
          <p:nvPr>
            <p:ph type="title"/>
          </p:nvPr>
        </p:nvSpPr>
        <p:spPr>
          <a:xfrm>
            <a:off x="615142" y="443445"/>
            <a:ext cx="10836972" cy="711200"/>
          </a:xfrm>
        </p:spPr>
        <p:txBody>
          <a:bodyPr/>
          <a:lstStyle/>
          <a:p>
            <a:r>
              <a:rPr lang="en-GB" sz="2800" cap="none" dirty="0">
                <a:latin typeface="Segoe UI" panose="020B0502040204020203" pitchFamily="34" charset="0"/>
                <a:cs typeface="Segoe UI" panose="020B0502040204020203" pitchFamily="34" charset="0"/>
              </a:rPr>
              <a:t>Supporting Learners Through Inclusive Pedagogy </a:t>
            </a:r>
          </a:p>
        </p:txBody>
      </p:sp>
      <p:pic>
        <p:nvPicPr>
          <p:cNvPr id="17" name="Picture 16" descr="AThis image represents the Staged Level of Intervention. It is a triangle split in two sections. The smaller top section text says Targeted Support, and the larger bottom text section says Universal Support. A double headed arrow between the two sections represents the movement between them.">
            <a:extLst>
              <a:ext uri="{FF2B5EF4-FFF2-40B4-BE49-F238E27FC236}">
                <a16:creationId xmlns:a16="http://schemas.microsoft.com/office/drawing/2014/main" id="{785FEBC6-D96B-4EC4-BB44-0564D0C3F92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9930" y="1590766"/>
            <a:ext cx="2872418" cy="3864031"/>
          </a:xfrm>
          <a:prstGeom prst="rect">
            <a:avLst/>
          </a:prstGeom>
        </p:spPr>
      </p:pic>
      <p:pic>
        <p:nvPicPr>
          <p:cNvPr id="21" name="Picture 20" descr="An image of  stylised icons representing a class of  gender neutral children and young people">
            <a:extLst>
              <a:ext uri="{FF2B5EF4-FFF2-40B4-BE49-F238E27FC236}">
                <a16:creationId xmlns:a16="http://schemas.microsoft.com/office/drawing/2014/main" id="{34A7BA48-AF29-4157-83FD-636D9519FFE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56290" y="1797102"/>
            <a:ext cx="1616401" cy="1620655"/>
          </a:xfrm>
          <a:prstGeom prst="rect">
            <a:avLst/>
          </a:prstGeom>
        </p:spPr>
      </p:pic>
      <p:sp>
        <p:nvSpPr>
          <p:cNvPr id="20" name="Arrow: Striped Right 19" descr="a teal coloured arrow pointing to the right ">
            <a:extLst>
              <a:ext uri="{FF2B5EF4-FFF2-40B4-BE49-F238E27FC236}">
                <a16:creationId xmlns:a16="http://schemas.microsoft.com/office/drawing/2014/main" id="{23E57824-FB3E-4A42-8726-4B08264D0797}"/>
              </a:ext>
            </a:extLst>
          </p:cNvPr>
          <p:cNvSpPr/>
          <p:nvPr/>
        </p:nvSpPr>
        <p:spPr>
          <a:xfrm>
            <a:off x="6334704" y="3335022"/>
            <a:ext cx="1122630" cy="1063852"/>
          </a:xfrm>
          <a:prstGeom prst="stripedRightArrow">
            <a:avLst>
              <a:gd name="adj1" fmla="val 46810"/>
              <a:gd name="adj2" fmla="val 50000"/>
            </a:avLst>
          </a:prstGeom>
          <a:solidFill>
            <a:srgbClr val="009C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a:extLst>
              <a:ext uri="{FF2B5EF4-FFF2-40B4-BE49-F238E27FC236}">
                <a16:creationId xmlns:a16="http://schemas.microsoft.com/office/drawing/2014/main" id="{25236D75-AFC0-4AE6-B248-7573ABAB6583}"/>
              </a:ext>
            </a:extLst>
          </p:cNvPr>
          <p:cNvSpPr txBox="1"/>
          <p:nvPr/>
        </p:nvSpPr>
        <p:spPr>
          <a:xfrm>
            <a:off x="6317678" y="1884092"/>
            <a:ext cx="1122630" cy="1446550"/>
          </a:xfrm>
          <a:prstGeom prst="rect">
            <a:avLst/>
          </a:prstGeom>
          <a:noFill/>
        </p:spPr>
        <p:txBody>
          <a:bodyPr wrap="square" rtlCol="0">
            <a:spAutoFit/>
          </a:bodyPr>
          <a:lstStyle/>
          <a:p>
            <a:r>
              <a:rPr lang="en-GB" sz="8800" dirty="0"/>
              <a:t>?</a:t>
            </a:r>
          </a:p>
        </p:txBody>
      </p:sp>
      <p:pic>
        <p:nvPicPr>
          <p:cNvPr id="19" name="Picture 18" descr="An image of a stylised icons representing a gender neutral learner.">
            <a:extLst>
              <a:ext uri="{FF2B5EF4-FFF2-40B4-BE49-F238E27FC236}">
                <a16:creationId xmlns:a16="http://schemas.microsoft.com/office/drawing/2014/main" id="{3410C246-A359-43C9-96FE-E1B89534A14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8973371" y="1431729"/>
            <a:ext cx="514590" cy="1212077"/>
          </a:xfrm>
          <a:prstGeom prst="rect">
            <a:avLst/>
          </a:prstGeom>
        </p:spPr>
      </p:pic>
      <p:sp>
        <p:nvSpPr>
          <p:cNvPr id="9" name="Rectangle: Rounded Corners 8">
            <a:extLst>
              <a:ext uri="{FF2B5EF4-FFF2-40B4-BE49-F238E27FC236}">
                <a16:creationId xmlns:a16="http://schemas.microsoft.com/office/drawing/2014/main" id="{76A4A228-E6B8-4714-83B9-0D03C660804B}"/>
              </a:ext>
            </a:extLst>
          </p:cNvPr>
          <p:cNvSpPr/>
          <p:nvPr/>
        </p:nvSpPr>
        <p:spPr>
          <a:xfrm>
            <a:off x="3665594" y="3596345"/>
            <a:ext cx="2136617" cy="5255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Segoe UI" panose="020B0502040204020203" pitchFamily="34" charset="0"/>
                <a:cs typeface="Segoe UI" panose="020B0502040204020203" pitchFamily="34" charset="0"/>
              </a:rPr>
              <a:t>Class Plan</a:t>
            </a:r>
          </a:p>
        </p:txBody>
      </p:sp>
      <p:sp>
        <p:nvSpPr>
          <p:cNvPr id="12" name="Rectangle: Rounded Corners 11">
            <a:extLst>
              <a:ext uri="{FF2B5EF4-FFF2-40B4-BE49-F238E27FC236}">
                <a16:creationId xmlns:a16="http://schemas.microsoft.com/office/drawing/2014/main" id="{045EAC92-9F75-4976-B4C8-A15A529D57DE}"/>
              </a:ext>
            </a:extLst>
          </p:cNvPr>
          <p:cNvSpPr/>
          <p:nvPr/>
        </p:nvSpPr>
        <p:spPr>
          <a:xfrm>
            <a:off x="8027650" y="2915184"/>
            <a:ext cx="2136617" cy="4807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Segoe UI" panose="020B0502040204020203" pitchFamily="34" charset="0"/>
                <a:cs typeface="Segoe UI" panose="020B0502040204020203" pitchFamily="34" charset="0"/>
              </a:rPr>
              <a:t>Individual Plan </a:t>
            </a:r>
          </a:p>
        </p:txBody>
      </p:sp>
      <p:sp>
        <p:nvSpPr>
          <p:cNvPr id="14" name="Rectangle: Rounded Corners 13">
            <a:extLst>
              <a:ext uri="{FF2B5EF4-FFF2-40B4-BE49-F238E27FC236}">
                <a16:creationId xmlns:a16="http://schemas.microsoft.com/office/drawing/2014/main" id="{FBAAB8A0-7052-4D84-857D-B65F34FA1912}"/>
              </a:ext>
            </a:extLst>
          </p:cNvPr>
          <p:cNvSpPr/>
          <p:nvPr/>
        </p:nvSpPr>
        <p:spPr>
          <a:xfrm>
            <a:off x="8027651" y="3513911"/>
            <a:ext cx="2136617" cy="480736"/>
          </a:xfrm>
          <a:prstGeom prst="round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Segoe UI" panose="020B0502040204020203" pitchFamily="34" charset="0"/>
                <a:cs typeface="Segoe UI" panose="020B0502040204020203" pitchFamily="34" charset="0"/>
              </a:rPr>
              <a:t>Individual Plan </a:t>
            </a:r>
          </a:p>
        </p:txBody>
      </p:sp>
      <p:sp>
        <p:nvSpPr>
          <p:cNvPr id="15" name="Rectangle: Rounded Corners 14">
            <a:extLst>
              <a:ext uri="{FF2B5EF4-FFF2-40B4-BE49-F238E27FC236}">
                <a16:creationId xmlns:a16="http://schemas.microsoft.com/office/drawing/2014/main" id="{248FA657-E612-435B-A424-CF59E8E9F30A}"/>
              </a:ext>
            </a:extLst>
          </p:cNvPr>
          <p:cNvSpPr/>
          <p:nvPr/>
        </p:nvSpPr>
        <p:spPr>
          <a:xfrm>
            <a:off x="8027651" y="4121896"/>
            <a:ext cx="2136617" cy="4807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Segoe UI" panose="020B0502040204020203" pitchFamily="34" charset="0"/>
                <a:cs typeface="Segoe UI" panose="020B0502040204020203" pitchFamily="34" charset="0"/>
              </a:rPr>
              <a:t>Individual Plan </a:t>
            </a:r>
          </a:p>
        </p:txBody>
      </p:sp>
      <p:sp>
        <p:nvSpPr>
          <p:cNvPr id="16" name="Rectangle: Rounded Corners 15">
            <a:extLst>
              <a:ext uri="{FF2B5EF4-FFF2-40B4-BE49-F238E27FC236}">
                <a16:creationId xmlns:a16="http://schemas.microsoft.com/office/drawing/2014/main" id="{F478FFA7-8399-477C-84A0-D1410EB2FE8A}"/>
              </a:ext>
            </a:extLst>
          </p:cNvPr>
          <p:cNvSpPr/>
          <p:nvPr/>
        </p:nvSpPr>
        <p:spPr>
          <a:xfrm>
            <a:off x="8027651" y="4719734"/>
            <a:ext cx="2136617" cy="48073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Segoe UI" panose="020B0502040204020203" pitchFamily="34" charset="0"/>
                <a:cs typeface="Segoe UI" panose="020B0502040204020203" pitchFamily="34" charset="0"/>
              </a:rPr>
              <a:t>Individual Plan </a:t>
            </a:r>
          </a:p>
        </p:txBody>
      </p:sp>
      <p:pic>
        <p:nvPicPr>
          <p:cNvPr id="2" name="Picture 1" descr="This is the Education Scotland, Inclusion, Wellbeing and Equalities logo. It is  blue green and yellow. ">
            <a:extLst>
              <a:ext uri="{FF2B5EF4-FFF2-40B4-BE49-F238E27FC236}">
                <a16:creationId xmlns:a16="http://schemas.microsoft.com/office/drawing/2014/main" id="{A0A1C41E-A712-8847-006E-D32556193C82}"/>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86321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p:bldP spid="9" grpId="0" animBg="1"/>
      <p:bldP spid="12"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10" name="Picture 9" descr="This image represents Inclusion. Inside a centrally placed heart shape are 3 stylised icons representing 3 gender neutral children and young people. One icon represents wheelchair users. ">
            <a:extLst>
              <a:ext uri="{FF2B5EF4-FFF2-40B4-BE49-F238E27FC236}">
                <a16:creationId xmlns:a16="http://schemas.microsoft.com/office/drawing/2014/main" id="{11BB54A0-A9F0-23EC-3B94-FB930D821EA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
            <a:extLst>
              <a:ext uri="{FF2B5EF4-FFF2-40B4-BE49-F238E27FC236}">
                <a16:creationId xmlns:a16="http://schemas.microsoft.com/office/drawing/2014/main" id="{0AF9A1DF-33B0-B81B-A6D7-0F456032E93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
            <a:extLst>
              <a:ext uri="{FF2B5EF4-FFF2-40B4-BE49-F238E27FC236}">
                <a16:creationId xmlns:a16="http://schemas.microsoft.com/office/drawing/2014/main" id="{A8261908-E3C9-E387-F520-9170EACFE40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
            <a:extLst>
              <a:ext uri="{FF2B5EF4-FFF2-40B4-BE49-F238E27FC236}">
                <a16:creationId xmlns:a16="http://schemas.microsoft.com/office/drawing/2014/main" id="{EF86A003-7A79-0CBA-2D10-8E08922ED22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
            <a:extLst>
              <a:ext uri="{FF2B5EF4-FFF2-40B4-BE49-F238E27FC236}">
                <a16:creationId xmlns:a16="http://schemas.microsoft.com/office/drawing/2014/main" id="{DBA29CEC-7370-76C6-F7DE-FE599AA24CFA}"/>
              </a:ext>
            </a:extLst>
          </p:cNvPr>
          <p:cNvSpPr/>
          <p:nvPr/>
        </p:nvSpPr>
        <p:spPr>
          <a:xfrm>
            <a:off x="598055" y="3402931"/>
            <a:ext cx="3740727" cy="2257805"/>
          </a:xfrm>
          <a:prstGeom prst="round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This is the Education Scotland, Inclusion, Wellbeing and Equalities logo. It is  blue green and yellow. ">
            <a:extLst>
              <a:ext uri="{FF2B5EF4-FFF2-40B4-BE49-F238E27FC236}">
                <a16:creationId xmlns:a16="http://schemas.microsoft.com/office/drawing/2014/main" id="{17FA3052-582A-B741-98ED-B53A355CB25F}"/>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spTree>
    <p:extLst>
      <p:ext uri="{BB962C8B-B14F-4D97-AF65-F5344CB8AC3E}">
        <p14:creationId xmlns:p14="http://schemas.microsoft.com/office/powerpoint/2010/main" val="60065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4AAE22-B1FE-7836-4AE9-7BF0DBF74F44}"/>
              </a:ext>
            </a:extLst>
          </p:cNvPr>
          <p:cNvSpPr>
            <a:spLocks noGrp="1"/>
          </p:cNvSpPr>
          <p:nvPr>
            <p:ph type="title"/>
          </p:nvPr>
        </p:nvSpPr>
        <p:spPr>
          <a:xfrm>
            <a:off x="188534" y="0"/>
            <a:ext cx="1833903" cy="335070"/>
          </a:xfrm>
        </p:spPr>
        <p:txBody>
          <a:bodyPr/>
          <a:lstStyle/>
          <a:p>
            <a:r>
              <a:rPr lang="en-GB" sz="1800" cap="none" dirty="0"/>
              <a:t>Planning Tool   </a:t>
            </a:r>
          </a:p>
        </p:txBody>
      </p:sp>
      <p:graphicFrame>
        <p:nvGraphicFramePr>
          <p:cNvPr id="2" name="Table 1">
            <a:extLst>
              <a:ext uri="{FF2B5EF4-FFF2-40B4-BE49-F238E27FC236}">
                <a16:creationId xmlns:a16="http://schemas.microsoft.com/office/drawing/2014/main" id="{0D7B8B10-8ADB-42FC-93E3-ABFCEBB899FA}"/>
              </a:ext>
            </a:extLst>
          </p:cNvPr>
          <p:cNvGraphicFramePr>
            <a:graphicFrameLocks noGrp="1"/>
          </p:cNvGraphicFramePr>
          <p:nvPr>
            <p:extLst>
              <p:ext uri="{D42A27DB-BD31-4B8C-83A1-F6EECF244321}">
                <p14:modId xmlns:p14="http://schemas.microsoft.com/office/powerpoint/2010/main" val="4289765610"/>
              </p:ext>
            </p:extLst>
          </p:nvPr>
        </p:nvGraphicFramePr>
        <p:xfrm>
          <a:off x="0" y="319726"/>
          <a:ext cx="12039098" cy="6538274"/>
        </p:xfrm>
        <a:graphic>
          <a:graphicData uri="http://schemas.openxmlformats.org/drawingml/2006/table">
            <a:tbl>
              <a:tblPr firstRow="1" firstCol="1" bandRow="1">
                <a:tableStyleId>{5C22544A-7EE6-4342-B048-85BDC9FD1C3A}</a:tableStyleId>
              </a:tblPr>
              <a:tblGrid>
                <a:gridCol w="2612744">
                  <a:extLst>
                    <a:ext uri="{9D8B030D-6E8A-4147-A177-3AD203B41FA5}">
                      <a16:colId xmlns:a16="http://schemas.microsoft.com/office/drawing/2014/main" val="1277818350"/>
                    </a:ext>
                  </a:extLst>
                </a:gridCol>
                <a:gridCol w="2355951">
                  <a:extLst>
                    <a:ext uri="{9D8B030D-6E8A-4147-A177-3AD203B41FA5}">
                      <a16:colId xmlns:a16="http://schemas.microsoft.com/office/drawing/2014/main" val="2920905201"/>
                    </a:ext>
                  </a:extLst>
                </a:gridCol>
                <a:gridCol w="2356801">
                  <a:extLst>
                    <a:ext uri="{9D8B030D-6E8A-4147-A177-3AD203B41FA5}">
                      <a16:colId xmlns:a16="http://schemas.microsoft.com/office/drawing/2014/main" val="890760109"/>
                    </a:ext>
                  </a:extLst>
                </a:gridCol>
                <a:gridCol w="2356801">
                  <a:extLst>
                    <a:ext uri="{9D8B030D-6E8A-4147-A177-3AD203B41FA5}">
                      <a16:colId xmlns:a16="http://schemas.microsoft.com/office/drawing/2014/main" val="3232062609"/>
                    </a:ext>
                  </a:extLst>
                </a:gridCol>
                <a:gridCol w="2356801">
                  <a:extLst>
                    <a:ext uri="{9D8B030D-6E8A-4147-A177-3AD203B41FA5}">
                      <a16:colId xmlns:a16="http://schemas.microsoft.com/office/drawing/2014/main" val="297567019"/>
                    </a:ext>
                  </a:extLst>
                </a:gridCol>
              </a:tblGrid>
              <a:tr h="256366">
                <a:tc>
                  <a:txBody>
                    <a:bodyPr/>
                    <a:lstStyle/>
                    <a:p>
                      <a:pPr algn="l">
                        <a:spcAft>
                          <a:spcPts val="0"/>
                        </a:spcAft>
                      </a:pPr>
                      <a:r>
                        <a:rPr lang="en-GB" sz="1400" dirty="0">
                          <a:effectLst/>
                        </a:rPr>
                        <a:t>Support Needs /Barriers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Child 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Child B</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400">
                          <a:effectLst/>
                        </a:rPr>
                        <a:t>Child C</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Child 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7096690"/>
                  </a:ext>
                </a:extLst>
              </a:tr>
              <a:tr h="319726">
                <a:tc>
                  <a:txBody>
                    <a:bodyPr/>
                    <a:lstStyle/>
                    <a:p>
                      <a:pPr algn="l">
                        <a:spcAft>
                          <a:spcPts val="0"/>
                        </a:spcAft>
                      </a:pPr>
                      <a:endParaRPr lang="en-GB"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spcAft>
                          <a:spcPts val="0"/>
                        </a:spcAft>
                      </a:pPr>
                      <a:r>
                        <a:rPr lang="en-GB" sz="12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txBody>
                  <a:tcPr marL="68580" marR="68580" marT="0" marB="0">
                    <a:solidFill>
                      <a:schemeClr val="bg1"/>
                    </a:solidFill>
                  </a:tcPr>
                </a:tc>
                <a:tc>
                  <a:txBody>
                    <a:bodyPr/>
                    <a:lstStyle/>
                    <a:p>
                      <a:pPr algn="ctr">
                        <a:spcAft>
                          <a:spcPts val="0"/>
                        </a:spcAft>
                      </a:pPr>
                      <a:endParaRPr lang="en-GB" sz="12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bg1"/>
                    </a:solidFill>
                  </a:tcPr>
                </a:tc>
                <a:tc>
                  <a:txBody>
                    <a:bodyPr/>
                    <a:lstStyle/>
                    <a:p>
                      <a:pPr algn="ctr">
                        <a:spcAft>
                          <a:spcPts val="0"/>
                        </a:spcAft>
                      </a:pPr>
                      <a:endParaRPr lang="en-GB" sz="12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bg1"/>
                    </a:solidFill>
                  </a:tcPr>
                </a:tc>
                <a:tc>
                  <a:txBody>
                    <a:bodyPr/>
                    <a:lstStyle/>
                    <a:p>
                      <a:pPr algn="ctr">
                        <a:spcAft>
                          <a:spcPts val="0"/>
                        </a:spcAft>
                      </a:pPr>
                      <a:endParaRPr lang="en-GB" sz="12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bg1"/>
                    </a:solidFill>
                  </a:tcPr>
                </a:tc>
                <a:extLst>
                  <a:ext uri="{0D108BD9-81ED-4DB2-BD59-A6C34878D82A}">
                    <a16:rowId xmlns:a16="http://schemas.microsoft.com/office/drawing/2014/main" val="3277223315"/>
                  </a:ext>
                </a:extLst>
              </a:tr>
              <a:tr h="319726">
                <a:tc>
                  <a:txBody>
                    <a:bodyPr/>
                    <a:lstStyle/>
                    <a:p>
                      <a:pPr algn="l">
                        <a:spcAft>
                          <a:spcPts val="0"/>
                        </a:spcAft>
                      </a:pPr>
                      <a:r>
                        <a:rPr lang="en-GB" sz="1400" dirty="0">
                          <a:solidFill>
                            <a:schemeClr val="tx1">
                              <a:lumMod val="75000"/>
                              <a:lumOff val="25000"/>
                            </a:schemeClr>
                          </a:solidFill>
                          <a:effectLst/>
                        </a:rPr>
                        <a:t>Anxiety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2399243101"/>
                  </a:ext>
                </a:extLst>
              </a:tr>
              <a:tr h="348792">
                <a:tc>
                  <a:txBody>
                    <a:bodyPr/>
                    <a:lstStyle/>
                    <a:p>
                      <a:pPr algn="l">
                        <a:spcAft>
                          <a:spcPts val="0"/>
                        </a:spcAft>
                      </a:pPr>
                      <a:r>
                        <a:rPr lang="en-GB" sz="1400" dirty="0">
                          <a:solidFill>
                            <a:schemeClr val="tx1">
                              <a:lumMod val="75000"/>
                              <a:lumOff val="25000"/>
                            </a:schemeClr>
                          </a:solidFill>
                          <a:effectLst/>
                        </a:rPr>
                        <a:t>Confidence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588508063"/>
                  </a:ext>
                </a:extLst>
              </a:tr>
              <a:tr h="468708">
                <a:tc>
                  <a:txBody>
                    <a:bodyPr/>
                    <a:lstStyle/>
                    <a:p>
                      <a:pPr algn="l">
                        <a:spcAft>
                          <a:spcPts val="0"/>
                        </a:spcAft>
                      </a:pPr>
                      <a:r>
                        <a:rPr lang="en-GB" sz="1400" dirty="0">
                          <a:solidFill>
                            <a:schemeClr val="tx1">
                              <a:lumMod val="75000"/>
                              <a:lumOff val="25000"/>
                            </a:schemeClr>
                          </a:solidFill>
                          <a:effectLst/>
                        </a:rPr>
                        <a:t>Completing tasks - in school and homework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1277094037"/>
                  </a:ext>
                </a:extLst>
              </a:tr>
              <a:tr h="348792">
                <a:tc>
                  <a:txBody>
                    <a:bodyPr/>
                    <a:lstStyle/>
                    <a:p>
                      <a:pPr algn="l">
                        <a:spcAft>
                          <a:spcPts val="0"/>
                        </a:spcAft>
                      </a:pPr>
                      <a:r>
                        <a:rPr lang="en-GB" sz="1400" dirty="0">
                          <a:solidFill>
                            <a:schemeClr val="tx1">
                              <a:lumMod val="75000"/>
                              <a:lumOff val="25000"/>
                            </a:schemeClr>
                          </a:solidFill>
                          <a:effectLst/>
                        </a:rPr>
                        <a:t>Fine motor skills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858451005"/>
                  </a:ext>
                </a:extLst>
              </a:tr>
              <a:tr h="348792">
                <a:tc>
                  <a:txBody>
                    <a:bodyPr/>
                    <a:lstStyle/>
                    <a:p>
                      <a:pPr algn="l">
                        <a:spcAft>
                          <a:spcPts val="0"/>
                        </a:spcAft>
                      </a:pPr>
                      <a:r>
                        <a:rPr lang="en-GB" sz="1400" dirty="0">
                          <a:solidFill>
                            <a:schemeClr val="tx1">
                              <a:lumMod val="75000"/>
                              <a:lumOff val="25000"/>
                            </a:schemeClr>
                          </a:solidFill>
                          <a:effectLst/>
                        </a:rPr>
                        <a:t>Numeracy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59805466"/>
                  </a:ext>
                </a:extLst>
              </a:tr>
              <a:tr h="348792">
                <a:tc>
                  <a:txBody>
                    <a:bodyPr/>
                    <a:lstStyle/>
                    <a:p>
                      <a:pPr algn="l">
                        <a:spcAft>
                          <a:spcPts val="0"/>
                        </a:spcAft>
                      </a:pPr>
                      <a:r>
                        <a:rPr lang="en-GB" sz="1400" dirty="0">
                          <a:solidFill>
                            <a:schemeClr val="tx1">
                              <a:lumMod val="75000"/>
                              <a:lumOff val="25000"/>
                            </a:schemeClr>
                          </a:solidFill>
                          <a:effectLst/>
                        </a:rPr>
                        <a:t>Often appears very tired</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66180679"/>
                  </a:ext>
                </a:extLst>
              </a:tr>
              <a:tr h="348792">
                <a:tc>
                  <a:txBody>
                    <a:bodyPr/>
                    <a:lstStyle/>
                    <a:p>
                      <a:pPr algn="l">
                        <a:spcAft>
                          <a:spcPts val="0"/>
                        </a:spcAft>
                      </a:pPr>
                      <a:r>
                        <a:rPr lang="en-GB" sz="1400" dirty="0">
                          <a:solidFill>
                            <a:schemeClr val="tx1">
                              <a:lumMod val="75000"/>
                              <a:lumOff val="25000"/>
                            </a:schemeClr>
                          </a:solidFill>
                          <a:effectLst/>
                        </a:rPr>
                        <a:t>Organisation</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1738243975"/>
                  </a:ext>
                </a:extLst>
              </a:tr>
              <a:tr h="348792">
                <a:tc>
                  <a:txBody>
                    <a:bodyPr/>
                    <a:lstStyle/>
                    <a:p>
                      <a:pPr algn="l">
                        <a:spcAft>
                          <a:spcPts val="0"/>
                        </a:spcAft>
                      </a:pPr>
                      <a:r>
                        <a:rPr lang="en-GB" sz="1400" dirty="0">
                          <a:solidFill>
                            <a:schemeClr val="tx1">
                              <a:lumMod val="75000"/>
                              <a:lumOff val="25000"/>
                            </a:schemeClr>
                          </a:solidFill>
                          <a:effectLst/>
                        </a:rPr>
                        <a:t>Processing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4080607809"/>
                  </a:ext>
                </a:extLst>
              </a:tr>
              <a:tr h="348792">
                <a:tc>
                  <a:txBody>
                    <a:bodyPr/>
                    <a:lstStyle/>
                    <a:p>
                      <a:pPr algn="l">
                        <a:spcAft>
                          <a:spcPts val="0"/>
                        </a:spcAft>
                      </a:pPr>
                      <a:r>
                        <a:rPr lang="en-GB" sz="1400" dirty="0">
                          <a:solidFill>
                            <a:schemeClr val="tx1">
                              <a:lumMod val="75000"/>
                              <a:lumOff val="25000"/>
                            </a:schemeClr>
                          </a:solidFill>
                          <a:effectLst/>
                        </a:rPr>
                        <a:t>Reading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18873591"/>
                  </a:ext>
                </a:extLst>
              </a:tr>
              <a:tr h="319726">
                <a:tc>
                  <a:txBody>
                    <a:bodyPr/>
                    <a:lstStyle/>
                    <a:p>
                      <a:pPr algn="l">
                        <a:spcAft>
                          <a:spcPts val="0"/>
                        </a:spcAft>
                      </a:pPr>
                      <a:r>
                        <a:rPr lang="en-GB" sz="1400" dirty="0">
                          <a:solidFill>
                            <a:schemeClr val="tx1">
                              <a:lumMod val="75000"/>
                              <a:lumOff val="25000"/>
                            </a:schemeClr>
                          </a:solidFill>
                          <a:effectLst/>
                        </a:rPr>
                        <a:t>Sensory - Environmental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4276347898"/>
                  </a:ext>
                </a:extLst>
              </a:tr>
              <a:tr h="348792">
                <a:tc>
                  <a:txBody>
                    <a:bodyPr/>
                    <a:lstStyle/>
                    <a:p>
                      <a:pPr algn="l">
                        <a:spcAft>
                          <a:spcPts val="0"/>
                        </a:spcAft>
                      </a:pPr>
                      <a:r>
                        <a:rPr lang="en-GB" sz="1400" dirty="0">
                          <a:solidFill>
                            <a:schemeClr val="tx1">
                              <a:lumMod val="75000"/>
                              <a:lumOff val="25000"/>
                            </a:schemeClr>
                          </a:solidFill>
                          <a:effectLst/>
                        </a:rPr>
                        <a:t>Short attention span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mpd="sng">
                      <a:noFill/>
                    </a:lnB>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1083111259"/>
                  </a:ext>
                </a:extLst>
              </a:tr>
              <a:tr h="348792">
                <a:tc>
                  <a:txBody>
                    <a:bodyPr/>
                    <a:lstStyle/>
                    <a:p>
                      <a:pPr algn="l">
                        <a:spcAft>
                          <a:spcPts val="0"/>
                        </a:spcAft>
                      </a:pPr>
                      <a:r>
                        <a:rPr lang="en-GB" sz="1400" dirty="0">
                          <a:solidFill>
                            <a:schemeClr val="tx1">
                              <a:lumMod val="75000"/>
                              <a:lumOff val="25000"/>
                            </a:schemeClr>
                          </a:solidFill>
                          <a:effectLst/>
                        </a:rPr>
                        <a:t>Social interactions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mpd="sng">
                      <a:noFill/>
                    </a:lnR>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1351069722"/>
                  </a:ext>
                </a:extLst>
              </a:tr>
              <a:tr h="348792">
                <a:tc>
                  <a:txBody>
                    <a:bodyPr/>
                    <a:lstStyle/>
                    <a:p>
                      <a:pPr algn="l">
                        <a:spcAft>
                          <a:spcPts val="0"/>
                        </a:spcAft>
                      </a:pPr>
                      <a:r>
                        <a:rPr lang="en-GB" sz="1400" dirty="0">
                          <a:solidFill>
                            <a:schemeClr val="tx1">
                              <a:lumMod val="75000"/>
                              <a:lumOff val="25000"/>
                            </a:schemeClr>
                          </a:solidFill>
                          <a:effectLst/>
                        </a:rPr>
                        <a:t>Spelling</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mpd="sng">
                      <a:noFill/>
                    </a:lnT>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3614105140"/>
                  </a:ext>
                </a:extLst>
              </a:tr>
              <a:tr h="319726">
                <a:tc>
                  <a:txBody>
                    <a:bodyPr/>
                    <a:lstStyle/>
                    <a:p>
                      <a:pPr algn="l">
                        <a:spcAft>
                          <a:spcPts val="0"/>
                        </a:spcAft>
                      </a:pPr>
                      <a:r>
                        <a:rPr lang="en-GB" sz="1400" dirty="0">
                          <a:solidFill>
                            <a:schemeClr val="tx1">
                              <a:lumMod val="75000"/>
                              <a:lumOff val="25000"/>
                            </a:schemeClr>
                          </a:solidFill>
                          <a:effectLst/>
                        </a:rPr>
                        <a:t>Task avoidance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149924940"/>
                  </a:ext>
                </a:extLst>
              </a:tr>
              <a:tr h="348792">
                <a:tc>
                  <a:txBody>
                    <a:bodyPr/>
                    <a:lstStyle/>
                    <a:p>
                      <a:pPr algn="l">
                        <a:spcAft>
                          <a:spcPts val="0"/>
                        </a:spcAft>
                      </a:pPr>
                      <a:r>
                        <a:rPr lang="en-GB" sz="1400" dirty="0">
                          <a:solidFill>
                            <a:schemeClr val="tx1">
                              <a:lumMod val="75000"/>
                              <a:lumOff val="25000"/>
                            </a:schemeClr>
                          </a:solidFill>
                          <a:effectLst/>
                        </a:rPr>
                        <a:t>Transitions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3952367390"/>
                  </a:ext>
                </a:extLst>
              </a:tr>
              <a:tr h="348792">
                <a:tc>
                  <a:txBody>
                    <a:bodyPr/>
                    <a:lstStyle/>
                    <a:p>
                      <a:pPr algn="l">
                        <a:spcAft>
                          <a:spcPts val="0"/>
                        </a:spcAft>
                      </a:pPr>
                      <a:r>
                        <a:rPr lang="en-GB" sz="1400" dirty="0">
                          <a:solidFill>
                            <a:schemeClr val="tx1">
                              <a:lumMod val="75000"/>
                              <a:lumOff val="25000"/>
                            </a:schemeClr>
                          </a:solidFill>
                          <a:effectLst/>
                        </a:rPr>
                        <a:t>Turn Taking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1608964574"/>
                  </a:ext>
                </a:extLst>
              </a:tr>
              <a:tr h="348792">
                <a:tc>
                  <a:txBody>
                    <a:bodyPr/>
                    <a:lstStyle/>
                    <a:p>
                      <a:pPr algn="l">
                        <a:spcAft>
                          <a:spcPts val="0"/>
                        </a:spcAft>
                      </a:pPr>
                      <a:r>
                        <a:rPr lang="en-GB" sz="1400" dirty="0">
                          <a:solidFill>
                            <a:schemeClr val="tx1">
                              <a:lumMod val="75000"/>
                              <a:lumOff val="25000"/>
                            </a:schemeClr>
                          </a:solidFill>
                          <a:effectLst/>
                        </a:rPr>
                        <a:t>Working memory </a:t>
                      </a:r>
                      <a:endParaRPr lang="en-GB"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3873370409"/>
                  </a:ext>
                </a:extLst>
              </a:tr>
            </a:tbl>
          </a:graphicData>
        </a:graphic>
      </p:graphicFrame>
      <p:sp>
        <p:nvSpPr>
          <p:cNvPr id="4" name="TextBox 3">
            <a:extLst>
              <a:ext uri="{FF2B5EF4-FFF2-40B4-BE49-F238E27FC236}">
                <a16:creationId xmlns:a16="http://schemas.microsoft.com/office/drawing/2014/main" id="{C151793A-AADD-4F08-9571-175C2B78870D}"/>
              </a:ext>
            </a:extLst>
          </p:cNvPr>
          <p:cNvSpPr txBox="1"/>
          <p:nvPr/>
        </p:nvSpPr>
        <p:spPr>
          <a:xfrm>
            <a:off x="3140487" y="558659"/>
            <a:ext cx="1401777" cy="338554"/>
          </a:xfrm>
          <a:prstGeom prst="rect">
            <a:avLst/>
          </a:prstGeom>
          <a:noFill/>
        </p:spPr>
        <p:txBody>
          <a:bodyPr wrap="square" rtlCol="0">
            <a:spAutoFit/>
          </a:bodyPr>
          <a:lstStyle/>
          <a:p>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Dyslexia</a:t>
            </a:r>
            <a:endParaRPr lang="en-GB" sz="1600" b="1" dirty="0"/>
          </a:p>
        </p:txBody>
      </p:sp>
      <p:sp>
        <p:nvSpPr>
          <p:cNvPr id="20" name="TextBox 19">
            <a:extLst>
              <a:ext uri="{FF2B5EF4-FFF2-40B4-BE49-F238E27FC236}">
                <a16:creationId xmlns:a16="http://schemas.microsoft.com/office/drawing/2014/main" id="{4BBD9D7F-096D-4C5F-911D-2D2EFCAD52E8}"/>
              </a:ext>
            </a:extLst>
          </p:cNvPr>
          <p:cNvSpPr txBox="1"/>
          <p:nvPr/>
        </p:nvSpPr>
        <p:spPr>
          <a:xfrm>
            <a:off x="5291802" y="580174"/>
            <a:ext cx="1930449" cy="338554"/>
          </a:xfrm>
          <a:prstGeom prst="rect">
            <a:avLst/>
          </a:prstGeom>
          <a:noFill/>
        </p:spPr>
        <p:txBody>
          <a:bodyPr wrap="square" rtlCol="0">
            <a:spAutoFit/>
          </a:bodyPr>
          <a:lstStyle/>
          <a:p>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Dyslexia/ADHD</a:t>
            </a:r>
            <a:endParaRPr lang="en-GB" sz="1600" b="1" dirty="0"/>
          </a:p>
        </p:txBody>
      </p:sp>
      <p:sp>
        <p:nvSpPr>
          <p:cNvPr id="23" name="TextBox 22">
            <a:extLst>
              <a:ext uri="{FF2B5EF4-FFF2-40B4-BE49-F238E27FC236}">
                <a16:creationId xmlns:a16="http://schemas.microsoft.com/office/drawing/2014/main" id="{244523CB-A4F6-4A9C-A186-1F02EE4EDC76}"/>
              </a:ext>
            </a:extLst>
          </p:cNvPr>
          <p:cNvSpPr txBox="1"/>
          <p:nvPr/>
        </p:nvSpPr>
        <p:spPr>
          <a:xfrm>
            <a:off x="8037753" y="601689"/>
            <a:ext cx="1401777" cy="338554"/>
          </a:xfrm>
          <a:prstGeom prst="rect">
            <a:avLst/>
          </a:prstGeom>
          <a:noFill/>
        </p:spPr>
        <p:txBody>
          <a:bodyPr wrap="square" rtlCol="0">
            <a:spAutoFit/>
          </a:bodyPr>
          <a:lstStyle/>
          <a:p>
            <a:r>
              <a:rPr lang="en-GB" sz="1600" b="1" dirty="0">
                <a:solidFill>
                  <a:srgbClr val="002060"/>
                </a:solidFill>
                <a:latin typeface="Segoe UI" panose="020B0502040204020203" pitchFamily="34" charset="0"/>
                <a:cs typeface="Segoe UI" panose="020B0502040204020203" pitchFamily="34" charset="0"/>
              </a:rPr>
              <a:t>Autism</a:t>
            </a:r>
            <a:endParaRPr lang="en-GB" sz="1600" b="1" dirty="0"/>
          </a:p>
        </p:txBody>
      </p:sp>
      <p:sp>
        <p:nvSpPr>
          <p:cNvPr id="24" name="TextBox 23">
            <a:extLst>
              <a:ext uri="{FF2B5EF4-FFF2-40B4-BE49-F238E27FC236}">
                <a16:creationId xmlns:a16="http://schemas.microsoft.com/office/drawing/2014/main" id="{844534AC-2ADA-49DC-8892-436C8789E913}"/>
              </a:ext>
            </a:extLst>
          </p:cNvPr>
          <p:cNvSpPr txBox="1"/>
          <p:nvPr/>
        </p:nvSpPr>
        <p:spPr>
          <a:xfrm>
            <a:off x="10519314" y="540585"/>
            <a:ext cx="851025" cy="338554"/>
          </a:xfrm>
          <a:prstGeom prst="rect">
            <a:avLst/>
          </a:prstGeom>
          <a:noFill/>
        </p:spPr>
        <p:txBody>
          <a:bodyPr wrap="square" rtlCol="0">
            <a:spAutoFit/>
          </a:bodyPr>
          <a:lstStyle/>
          <a:p>
            <a:r>
              <a:rPr lang="en-GB" sz="1600" b="1" dirty="0">
                <a:solidFill>
                  <a:srgbClr val="002060"/>
                </a:solidFill>
                <a:latin typeface="Segoe UI" panose="020B0502040204020203" pitchFamily="34" charset="0"/>
                <a:cs typeface="Segoe UI" panose="020B0502040204020203" pitchFamily="34" charset="0"/>
              </a:rPr>
              <a:t>ADHD</a:t>
            </a:r>
            <a:endParaRPr lang="en-GB" sz="1600" b="1" dirty="0"/>
          </a:p>
        </p:txBody>
      </p:sp>
      <p:sp>
        <p:nvSpPr>
          <p:cNvPr id="3" name="Rectangle 2">
            <a:extLst>
              <a:ext uri="{FF2B5EF4-FFF2-40B4-BE49-F238E27FC236}">
                <a16:creationId xmlns:a16="http://schemas.microsoft.com/office/drawing/2014/main" id="{3F6DD1DB-E72E-4A9B-912A-DFAAFC9CFD7E}"/>
              </a:ext>
              <a:ext uri="{C183D7F6-B498-43B3-948B-1728B52AA6E4}">
                <adec:decorative xmlns:adec="http://schemas.microsoft.com/office/drawing/2017/decorative" val="1"/>
              </a:ext>
            </a:extLst>
          </p:cNvPr>
          <p:cNvSpPr/>
          <p:nvPr/>
        </p:nvSpPr>
        <p:spPr>
          <a:xfrm>
            <a:off x="1" y="6491998"/>
            <a:ext cx="12050972" cy="338553"/>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70ED1109-7CCB-4BAB-9033-8A41058CB61B}"/>
              </a:ext>
              <a:ext uri="{C183D7F6-B498-43B3-948B-1728B52AA6E4}">
                <adec:decorative xmlns:adec="http://schemas.microsoft.com/office/drawing/2017/decorative" val="1"/>
              </a:ext>
            </a:extLst>
          </p:cNvPr>
          <p:cNvSpPr/>
          <p:nvPr/>
        </p:nvSpPr>
        <p:spPr>
          <a:xfrm>
            <a:off x="1" y="4084525"/>
            <a:ext cx="12050972" cy="338554"/>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2398E503-B27E-4397-9EBF-6EA6F50DF6D2}"/>
              </a:ext>
              <a:ext uri="{C183D7F6-B498-43B3-948B-1728B52AA6E4}">
                <adec:decorative xmlns:adec="http://schemas.microsoft.com/office/drawing/2017/decorative" val="1"/>
              </a:ext>
            </a:extLst>
          </p:cNvPr>
          <p:cNvSpPr/>
          <p:nvPr/>
        </p:nvSpPr>
        <p:spPr>
          <a:xfrm>
            <a:off x="1" y="3398224"/>
            <a:ext cx="12050972" cy="338554"/>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1D72271D-3CC2-4852-B10C-FA8DA09F68DF}"/>
              </a:ext>
              <a:ext uri="{C183D7F6-B498-43B3-948B-1728B52AA6E4}">
                <adec:decorative xmlns:adec="http://schemas.microsoft.com/office/drawing/2017/decorative" val="1"/>
              </a:ext>
            </a:extLst>
          </p:cNvPr>
          <p:cNvSpPr/>
          <p:nvPr/>
        </p:nvSpPr>
        <p:spPr>
          <a:xfrm>
            <a:off x="0" y="5804468"/>
            <a:ext cx="12050972" cy="338554"/>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9132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p:bldP spid="23" grpId="0"/>
      <p:bldP spid="24" grpId="0"/>
      <p:bldP spid="3" grpId="0" animBg="1"/>
      <p:bldP spid="6" grpId="0" animBg="1"/>
      <p:bldP spid="7" grpId="0" animBg="1"/>
      <p:bldP spid="11" grpId="0" animBg="1"/>
    </p:bldLst>
  </p:timing>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03D6A77-12D1-EDD0-4BB2-5FA83DC778EA}"/>
              </a:ext>
            </a:extLst>
          </p:cNvPr>
          <p:cNvSpPr>
            <a:spLocks noGrp="1"/>
          </p:cNvSpPr>
          <p:nvPr>
            <p:ph type="title"/>
          </p:nvPr>
        </p:nvSpPr>
        <p:spPr>
          <a:xfrm>
            <a:off x="210050" y="159782"/>
            <a:ext cx="3974675" cy="485677"/>
          </a:xfrm>
        </p:spPr>
        <p:txBody>
          <a:bodyPr/>
          <a:lstStyle/>
          <a:p>
            <a:r>
              <a:rPr lang="en-GB" sz="2400" cap="none" dirty="0"/>
              <a:t>Planning Tool Option 2   </a:t>
            </a:r>
          </a:p>
        </p:txBody>
      </p:sp>
      <p:graphicFrame>
        <p:nvGraphicFramePr>
          <p:cNvPr id="2" name="Table 1">
            <a:extLst>
              <a:ext uri="{FF2B5EF4-FFF2-40B4-BE49-F238E27FC236}">
                <a16:creationId xmlns:a16="http://schemas.microsoft.com/office/drawing/2014/main" id="{0D7B8B10-8ADB-42FC-93E3-ABFCEBB899FA}"/>
              </a:ext>
            </a:extLst>
          </p:cNvPr>
          <p:cNvGraphicFramePr>
            <a:graphicFrameLocks noGrp="1"/>
          </p:cNvGraphicFramePr>
          <p:nvPr>
            <p:extLst>
              <p:ext uri="{D42A27DB-BD31-4B8C-83A1-F6EECF244321}">
                <p14:modId xmlns:p14="http://schemas.microsoft.com/office/powerpoint/2010/main" val="2422149425"/>
              </p:ext>
            </p:extLst>
          </p:nvPr>
        </p:nvGraphicFramePr>
        <p:xfrm>
          <a:off x="152902" y="833162"/>
          <a:ext cx="12039098" cy="4768634"/>
        </p:xfrm>
        <a:graphic>
          <a:graphicData uri="http://schemas.openxmlformats.org/drawingml/2006/table">
            <a:tbl>
              <a:tblPr firstRow="1" firstCol="1" bandRow="1">
                <a:tableStyleId>{5C22544A-7EE6-4342-B048-85BDC9FD1C3A}</a:tableStyleId>
              </a:tblPr>
              <a:tblGrid>
                <a:gridCol w="2612744">
                  <a:extLst>
                    <a:ext uri="{9D8B030D-6E8A-4147-A177-3AD203B41FA5}">
                      <a16:colId xmlns:a16="http://schemas.microsoft.com/office/drawing/2014/main" val="1277818350"/>
                    </a:ext>
                  </a:extLst>
                </a:gridCol>
                <a:gridCol w="2355951">
                  <a:extLst>
                    <a:ext uri="{9D8B030D-6E8A-4147-A177-3AD203B41FA5}">
                      <a16:colId xmlns:a16="http://schemas.microsoft.com/office/drawing/2014/main" val="2920905201"/>
                    </a:ext>
                  </a:extLst>
                </a:gridCol>
                <a:gridCol w="2356801">
                  <a:extLst>
                    <a:ext uri="{9D8B030D-6E8A-4147-A177-3AD203B41FA5}">
                      <a16:colId xmlns:a16="http://schemas.microsoft.com/office/drawing/2014/main" val="890760109"/>
                    </a:ext>
                  </a:extLst>
                </a:gridCol>
                <a:gridCol w="2356801">
                  <a:extLst>
                    <a:ext uri="{9D8B030D-6E8A-4147-A177-3AD203B41FA5}">
                      <a16:colId xmlns:a16="http://schemas.microsoft.com/office/drawing/2014/main" val="3232062609"/>
                    </a:ext>
                  </a:extLst>
                </a:gridCol>
                <a:gridCol w="2356801">
                  <a:extLst>
                    <a:ext uri="{9D8B030D-6E8A-4147-A177-3AD203B41FA5}">
                      <a16:colId xmlns:a16="http://schemas.microsoft.com/office/drawing/2014/main" val="297567019"/>
                    </a:ext>
                  </a:extLst>
                </a:gridCol>
              </a:tblGrid>
              <a:tr h="256366">
                <a:tc>
                  <a:txBody>
                    <a:bodyPr/>
                    <a:lstStyle/>
                    <a:p>
                      <a:pPr algn="l">
                        <a:spcAft>
                          <a:spcPts val="0"/>
                        </a:spcAft>
                      </a:pPr>
                      <a:r>
                        <a:rPr lang="en-GB" sz="1400" dirty="0">
                          <a:effectLst/>
                        </a:rPr>
                        <a:t>Support Needs /Barriers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Child 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Child B</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400">
                          <a:effectLst/>
                        </a:rPr>
                        <a:t>Child C</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Child 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7096690"/>
                  </a:ext>
                </a:extLst>
              </a:tr>
              <a:tr h="319726">
                <a:tc>
                  <a:txBody>
                    <a:bodyPr/>
                    <a:lstStyle/>
                    <a:p>
                      <a:pPr algn="l">
                        <a:lnSpc>
                          <a:spcPct val="115000"/>
                        </a:lnSpc>
                        <a:spcAft>
                          <a:spcPts val="0"/>
                        </a:spcAft>
                      </a:pPr>
                      <a:endParaRPr lang="en-GB" sz="1800" dirty="0">
                        <a:effectLst/>
                        <a:latin typeface="Segoe UI" panose="020B0502040204020203" pitchFamily="34" charset="0"/>
                        <a:ea typeface="Calibri" panose="020F0502020204030204" pitchFamily="34" charset="0"/>
                        <a:cs typeface="Segoe UI" panose="020B0502040204020203" pitchFamily="34" charset="0"/>
                      </a:endParaRPr>
                    </a:p>
                  </a:txBody>
                  <a:tcPr marL="59861" marR="59861" marT="0" marB="0">
                    <a:solidFill>
                      <a:schemeClr val="tx2">
                        <a:lumMod val="20000"/>
                        <a:lumOff val="80000"/>
                      </a:schemeClr>
                    </a:solidFill>
                  </a:tcPr>
                </a:tc>
                <a:tc>
                  <a:txBody>
                    <a:bodyPr/>
                    <a:lstStyle/>
                    <a:p>
                      <a:pPr algn="ctr">
                        <a:spcAft>
                          <a:spcPts val="0"/>
                        </a:spcAft>
                      </a:pPr>
                      <a:r>
                        <a:rPr lang="en-GB" sz="12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txBody>
                  <a:tcPr marL="68580" marR="68580" marT="0" marB="0">
                    <a:solidFill>
                      <a:schemeClr val="bg1"/>
                    </a:solidFill>
                  </a:tcPr>
                </a:tc>
                <a:tc>
                  <a:txBody>
                    <a:bodyPr/>
                    <a:lstStyle/>
                    <a:p>
                      <a:pPr algn="ctr">
                        <a:spcAft>
                          <a:spcPts val="0"/>
                        </a:spcAft>
                      </a:pPr>
                      <a:endParaRPr lang="en-GB" sz="12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bg1"/>
                    </a:solidFill>
                  </a:tcPr>
                </a:tc>
                <a:tc>
                  <a:txBody>
                    <a:bodyPr/>
                    <a:lstStyle/>
                    <a:p>
                      <a:pPr algn="ctr">
                        <a:spcAft>
                          <a:spcPts val="0"/>
                        </a:spcAft>
                      </a:pPr>
                      <a:endParaRPr lang="en-GB" sz="12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bg1"/>
                    </a:solidFill>
                  </a:tcPr>
                </a:tc>
                <a:tc>
                  <a:txBody>
                    <a:bodyPr/>
                    <a:lstStyle/>
                    <a:p>
                      <a:pPr algn="ctr">
                        <a:spcAft>
                          <a:spcPts val="0"/>
                        </a:spcAft>
                      </a:pPr>
                      <a:endParaRPr lang="en-GB" sz="12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bg1"/>
                    </a:solidFill>
                  </a:tcPr>
                </a:tc>
                <a:extLst>
                  <a:ext uri="{0D108BD9-81ED-4DB2-BD59-A6C34878D82A}">
                    <a16:rowId xmlns:a16="http://schemas.microsoft.com/office/drawing/2014/main" val="3277223315"/>
                  </a:ext>
                </a:extLst>
              </a:tr>
              <a:tr h="319726">
                <a:tc>
                  <a:txBody>
                    <a:bodyPr/>
                    <a:lstStyle/>
                    <a:p>
                      <a:pPr algn="l">
                        <a:lnSpc>
                          <a:spcPct val="115000"/>
                        </a:lnSpc>
                        <a:spcAft>
                          <a:spcPts val="0"/>
                        </a:spcAft>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Task   </a:t>
                      </a:r>
                    </a:p>
                    <a:p>
                      <a:pPr algn="l">
                        <a:lnSpc>
                          <a:spcPct val="115000"/>
                        </a:lnSpc>
                        <a:spcAft>
                          <a:spcPts val="0"/>
                        </a:spcAft>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 </a:t>
                      </a:r>
                      <a:endParaRPr lang="en-GB" sz="18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txBody>
                  <a:tcPr marL="59861" marR="59861"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2399243101"/>
                  </a:ext>
                </a:extLst>
              </a:tr>
              <a:tr h="319726">
                <a:tc>
                  <a:txBody>
                    <a:bodyPr/>
                    <a:lstStyle/>
                    <a:p>
                      <a:pPr algn="l">
                        <a:lnSpc>
                          <a:spcPct val="115000"/>
                        </a:lnSpc>
                        <a:spcAft>
                          <a:spcPts val="0"/>
                        </a:spcAft>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Grouping </a:t>
                      </a:r>
                    </a:p>
                    <a:p>
                      <a:pPr algn="l">
                        <a:lnSpc>
                          <a:spcPct val="115000"/>
                        </a:lnSpc>
                        <a:spcAft>
                          <a:spcPts val="0"/>
                        </a:spcAft>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 </a:t>
                      </a:r>
                      <a:endParaRPr lang="en-GB" sz="18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txBody>
                  <a:tcPr marL="59861" marR="59861"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843555918"/>
                  </a:ext>
                </a:extLst>
              </a:tr>
              <a:tr h="348792">
                <a:tc>
                  <a:txBody>
                    <a:bodyPr/>
                    <a:lstStyle/>
                    <a:p>
                      <a:pPr algn="l">
                        <a:lnSpc>
                          <a:spcPct val="115000"/>
                        </a:lnSpc>
                        <a:spcAft>
                          <a:spcPts val="0"/>
                        </a:spcAft>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Resources /Support</a:t>
                      </a:r>
                    </a:p>
                    <a:p>
                      <a:pPr algn="l">
                        <a:lnSpc>
                          <a:spcPct val="115000"/>
                        </a:lnSpc>
                        <a:spcAft>
                          <a:spcPts val="0"/>
                        </a:spcAft>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 </a:t>
                      </a:r>
                      <a:endParaRPr lang="en-GB" sz="18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txBody>
                  <a:tcPr marL="59861" marR="59861"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588508063"/>
                  </a:ext>
                </a:extLst>
              </a:tr>
              <a:tr h="468708">
                <a:tc>
                  <a:txBody>
                    <a:bodyPr/>
                    <a:lstStyle/>
                    <a:p>
                      <a:pPr algn="l">
                        <a:lnSpc>
                          <a:spcPct val="115000"/>
                        </a:lnSpc>
                        <a:spcAft>
                          <a:spcPts val="0"/>
                        </a:spcAft>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Pace </a:t>
                      </a:r>
                    </a:p>
                    <a:p>
                      <a:pPr algn="l">
                        <a:lnSpc>
                          <a:spcPct val="115000"/>
                        </a:lnSpc>
                        <a:spcAft>
                          <a:spcPts val="0"/>
                        </a:spcAft>
                      </a:pPr>
                      <a:endParaRPr lang="en-GB" sz="18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1277094037"/>
                  </a:ext>
                </a:extLst>
              </a:tr>
              <a:tr h="348792">
                <a:tc>
                  <a:txBody>
                    <a:bodyPr/>
                    <a:lstStyle/>
                    <a:p>
                      <a:pPr algn="l">
                        <a:lnSpc>
                          <a:spcPct val="115000"/>
                        </a:lnSpc>
                        <a:spcAft>
                          <a:spcPts val="0"/>
                        </a:spcAft>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Outcome </a:t>
                      </a:r>
                    </a:p>
                    <a:p>
                      <a:pPr algn="l">
                        <a:lnSpc>
                          <a:spcPct val="115000"/>
                        </a:lnSpc>
                        <a:spcAft>
                          <a:spcPts val="0"/>
                        </a:spcAft>
                      </a:pPr>
                      <a:endParaRPr lang="en-GB" sz="18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858451005"/>
                  </a:ext>
                </a:extLst>
              </a:tr>
              <a:tr h="348792">
                <a:tc>
                  <a:txBody>
                    <a:bodyPr/>
                    <a:lstStyle/>
                    <a:p>
                      <a:pPr algn="l">
                        <a:lnSpc>
                          <a:spcPct val="115000"/>
                        </a:lnSpc>
                        <a:spcAft>
                          <a:spcPts val="0"/>
                        </a:spcAft>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Dialogue and support</a:t>
                      </a:r>
                    </a:p>
                    <a:p>
                      <a:pPr algn="l">
                        <a:lnSpc>
                          <a:spcPct val="115000"/>
                        </a:lnSpc>
                        <a:spcAft>
                          <a:spcPts val="0"/>
                        </a:spcAft>
                      </a:pPr>
                      <a:endParaRPr lang="en-GB" sz="18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59805466"/>
                  </a:ext>
                </a:extLst>
              </a:tr>
              <a:tr h="56961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800" dirty="0">
                          <a:solidFill>
                            <a:schemeClr val="tx1">
                              <a:lumMod val="75000"/>
                              <a:lumOff val="25000"/>
                            </a:schemeClr>
                          </a:solidFill>
                          <a:effectLst/>
                          <a:latin typeface="Segoe UI" panose="020B0502040204020203" pitchFamily="34" charset="0"/>
                          <a:cs typeface="Segoe UI" panose="020B0502040204020203" pitchFamily="34" charset="0"/>
                        </a:rPr>
                        <a:t>Assessment</a:t>
                      </a:r>
                      <a:endParaRPr lang="en-GB" sz="18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txBody>
                  <a:tcPr marL="68580" marR="68580" marT="0" marB="0">
                    <a:solidFill>
                      <a:schemeClr val="tx2">
                        <a:lumMod val="20000"/>
                        <a:lumOff val="80000"/>
                      </a:schemeClr>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tc>
                  <a:txBody>
                    <a:bodyPr/>
                    <a:lstStyle/>
                    <a:p>
                      <a:pPr algn="l">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BB5"/>
                    </a:solidFill>
                  </a:tcPr>
                </a:tc>
                <a:extLst>
                  <a:ext uri="{0D108BD9-81ED-4DB2-BD59-A6C34878D82A}">
                    <a16:rowId xmlns:a16="http://schemas.microsoft.com/office/drawing/2014/main" val="3666180679"/>
                  </a:ext>
                </a:extLst>
              </a:tr>
            </a:tbl>
          </a:graphicData>
        </a:graphic>
      </p:graphicFrame>
      <p:sp>
        <p:nvSpPr>
          <p:cNvPr id="4" name="TextBox 3">
            <a:extLst>
              <a:ext uri="{FF2B5EF4-FFF2-40B4-BE49-F238E27FC236}">
                <a16:creationId xmlns:a16="http://schemas.microsoft.com/office/drawing/2014/main" id="{C151793A-AADD-4F08-9571-175C2B78870D}"/>
              </a:ext>
            </a:extLst>
          </p:cNvPr>
          <p:cNvSpPr txBox="1"/>
          <p:nvPr/>
        </p:nvSpPr>
        <p:spPr>
          <a:xfrm>
            <a:off x="3355640" y="1042752"/>
            <a:ext cx="1401777" cy="338554"/>
          </a:xfrm>
          <a:prstGeom prst="rect">
            <a:avLst/>
          </a:prstGeom>
          <a:noFill/>
        </p:spPr>
        <p:txBody>
          <a:bodyPr wrap="square" rtlCol="0">
            <a:spAutoFit/>
          </a:bodyPr>
          <a:lstStyle/>
          <a:p>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Dyslexia</a:t>
            </a:r>
            <a:endParaRPr lang="en-GB" sz="1600" b="1" dirty="0"/>
          </a:p>
        </p:txBody>
      </p:sp>
      <p:sp>
        <p:nvSpPr>
          <p:cNvPr id="20" name="TextBox 19">
            <a:extLst>
              <a:ext uri="{FF2B5EF4-FFF2-40B4-BE49-F238E27FC236}">
                <a16:creationId xmlns:a16="http://schemas.microsoft.com/office/drawing/2014/main" id="{4BBD9D7F-096D-4C5F-911D-2D2EFCAD52E8}"/>
              </a:ext>
            </a:extLst>
          </p:cNvPr>
          <p:cNvSpPr txBox="1"/>
          <p:nvPr/>
        </p:nvSpPr>
        <p:spPr>
          <a:xfrm>
            <a:off x="5399379" y="1042752"/>
            <a:ext cx="1930449" cy="338554"/>
          </a:xfrm>
          <a:prstGeom prst="rect">
            <a:avLst/>
          </a:prstGeom>
          <a:noFill/>
        </p:spPr>
        <p:txBody>
          <a:bodyPr wrap="square" rtlCol="0">
            <a:spAutoFit/>
          </a:bodyPr>
          <a:lstStyle/>
          <a:p>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Dyslexia/ADHD</a:t>
            </a:r>
            <a:endParaRPr lang="en-GB" sz="1600" b="1" dirty="0"/>
          </a:p>
        </p:txBody>
      </p:sp>
      <p:sp>
        <p:nvSpPr>
          <p:cNvPr id="23" name="TextBox 22">
            <a:extLst>
              <a:ext uri="{FF2B5EF4-FFF2-40B4-BE49-F238E27FC236}">
                <a16:creationId xmlns:a16="http://schemas.microsoft.com/office/drawing/2014/main" id="{244523CB-A4F6-4A9C-A186-1F02EE4EDC76}"/>
              </a:ext>
            </a:extLst>
          </p:cNvPr>
          <p:cNvSpPr txBox="1"/>
          <p:nvPr/>
        </p:nvSpPr>
        <p:spPr>
          <a:xfrm>
            <a:off x="8102299" y="1042752"/>
            <a:ext cx="1401777" cy="338554"/>
          </a:xfrm>
          <a:prstGeom prst="rect">
            <a:avLst/>
          </a:prstGeom>
          <a:noFill/>
        </p:spPr>
        <p:txBody>
          <a:bodyPr wrap="square" rtlCol="0">
            <a:spAutoFit/>
          </a:bodyPr>
          <a:lstStyle/>
          <a:p>
            <a:r>
              <a:rPr lang="en-GB" sz="1600" b="1" dirty="0">
                <a:solidFill>
                  <a:srgbClr val="002060"/>
                </a:solidFill>
                <a:latin typeface="Segoe UI" panose="020B0502040204020203" pitchFamily="34" charset="0"/>
                <a:cs typeface="Segoe UI" panose="020B0502040204020203" pitchFamily="34" charset="0"/>
              </a:rPr>
              <a:t>Autism</a:t>
            </a:r>
            <a:endParaRPr lang="en-GB" sz="1600" b="1" dirty="0"/>
          </a:p>
        </p:txBody>
      </p:sp>
      <p:sp>
        <p:nvSpPr>
          <p:cNvPr id="24" name="TextBox 23">
            <a:extLst>
              <a:ext uri="{FF2B5EF4-FFF2-40B4-BE49-F238E27FC236}">
                <a16:creationId xmlns:a16="http://schemas.microsoft.com/office/drawing/2014/main" id="{844534AC-2ADA-49DC-8892-436C8789E913}"/>
              </a:ext>
            </a:extLst>
          </p:cNvPr>
          <p:cNvSpPr txBox="1"/>
          <p:nvPr/>
        </p:nvSpPr>
        <p:spPr>
          <a:xfrm>
            <a:off x="10497799" y="1067710"/>
            <a:ext cx="851025" cy="338554"/>
          </a:xfrm>
          <a:prstGeom prst="rect">
            <a:avLst/>
          </a:prstGeom>
          <a:noFill/>
        </p:spPr>
        <p:txBody>
          <a:bodyPr wrap="square" rtlCol="0">
            <a:spAutoFit/>
          </a:bodyPr>
          <a:lstStyle/>
          <a:p>
            <a:r>
              <a:rPr lang="en-GB" sz="1600" b="1" dirty="0">
                <a:solidFill>
                  <a:srgbClr val="002060"/>
                </a:solidFill>
                <a:latin typeface="Segoe UI" panose="020B0502040204020203" pitchFamily="34" charset="0"/>
                <a:cs typeface="Segoe UI" panose="020B0502040204020203" pitchFamily="34" charset="0"/>
              </a:rPr>
              <a:t>ADHD</a:t>
            </a:r>
            <a:endParaRPr lang="en-GB" sz="1600" b="1" dirty="0"/>
          </a:p>
        </p:txBody>
      </p:sp>
      <p:sp>
        <p:nvSpPr>
          <p:cNvPr id="12" name="Rectangle 11">
            <a:extLst>
              <a:ext uri="{FF2B5EF4-FFF2-40B4-BE49-F238E27FC236}">
                <a16:creationId xmlns:a16="http://schemas.microsoft.com/office/drawing/2014/main" id="{938E29C0-6B9B-4513-9D3C-C3347FEE9171}"/>
              </a:ext>
              <a:ext uri="{C183D7F6-B498-43B3-948B-1728B52AA6E4}">
                <adec:decorative xmlns:adec="http://schemas.microsoft.com/office/drawing/2017/decorative" val="1"/>
              </a:ext>
            </a:extLst>
          </p:cNvPr>
          <p:cNvSpPr/>
          <p:nvPr/>
        </p:nvSpPr>
        <p:spPr>
          <a:xfrm>
            <a:off x="2796717" y="2021995"/>
            <a:ext cx="9395283" cy="602335"/>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423E4F6-34DE-49E3-9EBB-4079F9E38F06}"/>
              </a:ext>
              <a:ext uri="{C183D7F6-B498-43B3-948B-1728B52AA6E4}">
                <adec:decorative xmlns:adec="http://schemas.microsoft.com/office/drawing/2017/decorative" val="1"/>
              </a:ext>
            </a:extLst>
          </p:cNvPr>
          <p:cNvSpPr/>
          <p:nvPr/>
        </p:nvSpPr>
        <p:spPr>
          <a:xfrm>
            <a:off x="2796717" y="3206722"/>
            <a:ext cx="9395283" cy="602335"/>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67FE7DB-7032-41B2-B170-FED30F0C2220}"/>
              </a:ext>
              <a:ext uri="{C183D7F6-B498-43B3-948B-1728B52AA6E4}">
                <adec:decorative xmlns:adec="http://schemas.microsoft.com/office/drawing/2017/decorative" val="1"/>
              </a:ext>
            </a:extLst>
          </p:cNvPr>
          <p:cNvSpPr/>
          <p:nvPr/>
        </p:nvSpPr>
        <p:spPr>
          <a:xfrm>
            <a:off x="2796717" y="5020976"/>
            <a:ext cx="9395283" cy="602335"/>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310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p:bldP spid="23" grpId="0"/>
      <p:bldP spid="24" grpId="0"/>
      <p:bldP spid="12" grpId="0" animBg="1"/>
      <p:bldP spid="1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1948C-8781-3E88-D03E-806102D14E9D}"/>
              </a:ext>
            </a:extLst>
          </p:cNvPr>
          <p:cNvSpPr>
            <a:spLocks noGrp="1"/>
          </p:cNvSpPr>
          <p:nvPr>
            <p:ph type="title"/>
          </p:nvPr>
        </p:nvSpPr>
        <p:spPr>
          <a:xfrm>
            <a:off x="425202" y="159065"/>
            <a:ext cx="9504106" cy="681466"/>
          </a:xfrm>
        </p:spPr>
        <p:txBody>
          <a:bodyPr/>
          <a:lstStyle/>
          <a:p>
            <a:r>
              <a:rPr lang="en-GB" sz="2800" cap="none" dirty="0"/>
              <a:t>Differenciation Observation and Planning Tool </a:t>
            </a:r>
          </a:p>
        </p:txBody>
      </p:sp>
      <p:pic>
        <p:nvPicPr>
          <p:cNvPr id="5" name="Picture 4" descr="This is an image of a planning tool which  has the seven key focus areas. The centre has the curriculum image.">
            <a:extLst>
              <a:ext uri="{FF2B5EF4-FFF2-40B4-BE49-F238E27FC236}">
                <a16:creationId xmlns:a16="http://schemas.microsoft.com/office/drawing/2014/main" id="{4BCD6F4C-2B36-4594-A594-72B12CB7D8B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1644" y="688245"/>
            <a:ext cx="8433566" cy="5657629"/>
          </a:xfrm>
          <a:prstGeom prst="rect">
            <a:avLst/>
          </a:prstGeom>
        </p:spPr>
      </p:pic>
      <p:pic>
        <p:nvPicPr>
          <p:cNvPr id="3" name="Picture 2" descr="This is the Education Scotland, Inclusion, Wellbeing and Equalities logo. It is  blue green and yellow. ">
            <a:extLst>
              <a:ext uri="{FF2B5EF4-FFF2-40B4-BE49-F238E27FC236}">
                <a16:creationId xmlns:a16="http://schemas.microsoft.com/office/drawing/2014/main" id="{AED19B75-2957-FFE9-0AA4-1990B1CE2D5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792101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D23F17-E96B-A21D-861C-C0A42E4FED61}"/>
              </a:ext>
            </a:extLst>
          </p:cNvPr>
          <p:cNvSpPr>
            <a:spLocks noGrp="1"/>
          </p:cNvSpPr>
          <p:nvPr>
            <p:ph type="title"/>
          </p:nvPr>
        </p:nvSpPr>
        <p:spPr>
          <a:xfrm>
            <a:off x="579069" y="229014"/>
            <a:ext cx="10836972" cy="711200"/>
          </a:xfrm>
        </p:spPr>
        <p:txBody>
          <a:bodyPr/>
          <a:lstStyle/>
          <a:p>
            <a:r>
              <a:rPr lang="en-GB" dirty="0"/>
              <a:t>Reflection </a:t>
            </a:r>
          </a:p>
        </p:txBody>
      </p:sp>
      <p:sp>
        <p:nvSpPr>
          <p:cNvPr id="7" name="Text Box 2">
            <a:extLst>
              <a:ext uri="{FF2B5EF4-FFF2-40B4-BE49-F238E27FC236}">
                <a16:creationId xmlns:a16="http://schemas.microsoft.com/office/drawing/2014/main" id="{1B8EE2D0-6575-4A7B-8B5A-F36A881A36D0}"/>
              </a:ext>
            </a:extLst>
          </p:cNvPr>
          <p:cNvSpPr txBox="1">
            <a:spLocks noChangeArrowheads="1"/>
          </p:cNvSpPr>
          <p:nvPr/>
        </p:nvSpPr>
        <p:spPr bwMode="auto">
          <a:xfrm>
            <a:off x="520038" y="968663"/>
            <a:ext cx="1127051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lnSpc>
                <a:spcPct val="150000"/>
              </a:lnSpc>
              <a:spcBef>
                <a:spcPct val="50000"/>
              </a:spcBef>
            </a:pPr>
            <a:r>
              <a:rPr lang="en-US" altLang="en-US" dirty="0">
                <a:solidFill>
                  <a:srgbClr val="0A1828"/>
                </a:solidFill>
                <a:latin typeface="Verdana" pitchFamily="34" charset="0"/>
              </a:rPr>
              <a:t>We ought to begin to pay less attention to getting everyone over the same hill using the same path. </a:t>
            </a:r>
          </a:p>
          <a:p>
            <a:pPr eaLnBrk="1" hangingPunct="1">
              <a:lnSpc>
                <a:spcPct val="150000"/>
              </a:lnSpc>
              <a:spcBef>
                <a:spcPct val="50000"/>
              </a:spcBef>
            </a:pPr>
            <a:r>
              <a:rPr lang="en-US" altLang="en-US" dirty="0">
                <a:solidFill>
                  <a:srgbClr val="0A1828"/>
                </a:solidFill>
                <a:latin typeface="Verdana" pitchFamily="34" charset="0"/>
              </a:rPr>
              <a:t>We may wish to encourage some to take different routes to the same end. Then we might see good reasons for paying careful attention to their descriptions of what they have found. </a:t>
            </a:r>
          </a:p>
          <a:p>
            <a:pPr eaLnBrk="1" hangingPunct="1">
              <a:lnSpc>
                <a:spcPct val="150000"/>
              </a:lnSpc>
              <a:spcBef>
                <a:spcPct val="50000"/>
              </a:spcBef>
            </a:pPr>
            <a:r>
              <a:rPr lang="en-US" altLang="en-US" dirty="0">
                <a:solidFill>
                  <a:srgbClr val="0A1828"/>
                </a:solidFill>
                <a:latin typeface="Verdana" pitchFamily="34" charset="0"/>
              </a:rPr>
              <a:t>We may wish to follow them some day. </a:t>
            </a:r>
          </a:p>
          <a:p>
            <a:pPr eaLnBrk="1" hangingPunct="1">
              <a:spcBef>
                <a:spcPct val="50000"/>
              </a:spcBef>
            </a:pPr>
            <a:r>
              <a:rPr lang="en-US" altLang="en-US" sz="2000" dirty="0">
                <a:solidFill>
                  <a:srgbClr val="0A1828"/>
                </a:solidFill>
                <a:latin typeface="Verdana" pitchFamily="34" charset="0"/>
              </a:rPr>
              <a:t>Tom West 1991 ‘In The Minds Eye’</a:t>
            </a:r>
            <a:r>
              <a:rPr lang="en-US" altLang="en-US" sz="3200" dirty="0">
                <a:solidFill>
                  <a:srgbClr val="0A1828"/>
                </a:solidFill>
                <a:latin typeface="Verdana" pitchFamily="34" charset="0"/>
              </a:rPr>
              <a:t> </a:t>
            </a:r>
          </a:p>
        </p:txBody>
      </p:sp>
      <p:pic>
        <p:nvPicPr>
          <p:cNvPr id="3" name="Picture 2" descr="Multiple interweaving road with cars driving in different directions">
            <a:extLst>
              <a:ext uri="{FF2B5EF4-FFF2-40B4-BE49-F238E27FC236}">
                <a16:creationId xmlns:a16="http://schemas.microsoft.com/office/drawing/2014/main" id="{DD651D82-DB62-F44C-12B3-33D134E4AEA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3643" y="3566076"/>
            <a:ext cx="3649048" cy="2286000"/>
          </a:xfrm>
          <a:prstGeom prst="rect">
            <a:avLst/>
          </a:prstGeom>
        </p:spPr>
      </p:pic>
    </p:spTree>
    <p:extLst>
      <p:ext uri="{BB962C8B-B14F-4D97-AF65-F5344CB8AC3E}">
        <p14:creationId xmlns:p14="http://schemas.microsoft.com/office/powerpoint/2010/main" val="551757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is image represents a reflective activity. It is of 2 icons representing people next to a large question mark">
            <a:extLst>
              <a:ext uri="{FF2B5EF4-FFF2-40B4-BE49-F238E27FC236}">
                <a16:creationId xmlns:a16="http://schemas.microsoft.com/office/drawing/2014/main" id="{CEE256A8-AE22-4329-B67D-6B875915442C}"/>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97140" y="1828342"/>
            <a:ext cx="9515517" cy="3181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solidFill>
                  <a:schemeClr val="tx1">
                    <a:lumMod val="85000"/>
                    <a:lumOff val="15000"/>
                  </a:schemeClr>
                </a:solidFill>
                <a:latin typeface="Segoe UI"/>
                <a:cs typeface="Arial"/>
              </a:rPr>
              <a:t>From what you have learned so far, think about:</a:t>
            </a:r>
          </a:p>
          <a:p>
            <a:endParaRPr lang="en-GB" sz="2400" b="1" dirty="0">
              <a:solidFill>
                <a:schemeClr val="tx1">
                  <a:lumMod val="85000"/>
                  <a:lumOff val="15000"/>
                </a:schemeClr>
              </a:solidFill>
              <a:latin typeface="Segoe UI"/>
              <a:cs typeface="Arial"/>
            </a:endParaRPr>
          </a:p>
          <a:p>
            <a:pPr marL="342900" indent="-342900">
              <a:lnSpc>
                <a:spcPct val="130000"/>
              </a:lnSpc>
              <a:buFont typeface="Arial"/>
              <a:buChar char="•"/>
            </a:pPr>
            <a:r>
              <a:rPr lang="en-GB" sz="2400" dirty="0">
                <a:solidFill>
                  <a:schemeClr val="tx1">
                    <a:lumMod val="85000"/>
                    <a:lumOff val="15000"/>
                  </a:schemeClr>
                </a:solidFill>
                <a:latin typeface="Segoe UI"/>
                <a:cs typeface="Arial"/>
              </a:rPr>
              <a:t>How has this made you feel?</a:t>
            </a:r>
          </a:p>
          <a:p>
            <a:pPr marL="342900" indent="-342900">
              <a:lnSpc>
                <a:spcPct val="130000"/>
              </a:lnSpc>
              <a:buFont typeface="Arial"/>
              <a:buChar char="•"/>
            </a:pPr>
            <a:r>
              <a:rPr lang="en-GB" sz="2400" dirty="0">
                <a:solidFill>
                  <a:schemeClr val="tx1">
                    <a:lumMod val="85000"/>
                    <a:lumOff val="15000"/>
                  </a:schemeClr>
                </a:solidFill>
                <a:latin typeface="Segoe UI"/>
                <a:cs typeface="Arial"/>
              </a:rPr>
              <a:t>What has this made you think about?</a:t>
            </a:r>
          </a:p>
          <a:p>
            <a:pPr marL="342900" indent="-342900">
              <a:lnSpc>
                <a:spcPct val="130000"/>
              </a:lnSpc>
              <a:buFont typeface="Arial"/>
              <a:buChar char="•"/>
            </a:pPr>
            <a:r>
              <a:rPr lang="en-GB" sz="2400" dirty="0">
                <a:solidFill>
                  <a:schemeClr val="tx1">
                    <a:lumMod val="85000"/>
                    <a:lumOff val="15000"/>
                  </a:schemeClr>
                </a:solidFill>
                <a:latin typeface="Segoe UI"/>
                <a:cs typeface="Arial"/>
              </a:rPr>
              <a:t>What one action would you like to take forward?</a:t>
            </a:r>
          </a:p>
          <a:p>
            <a:pPr marL="342900" indent="-342900">
              <a:lnSpc>
                <a:spcPct val="130000"/>
              </a:lnSpc>
              <a:buFont typeface="Arial"/>
              <a:buChar char="•"/>
            </a:pPr>
            <a:r>
              <a:rPr lang="en-GB" sz="2400" dirty="0">
                <a:solidFill>
                  <a:schemeClr val="tx1">
                    <a:lumMod val="85000"/>
                    <a:lumOff val="15000"/>
                  </a:schemeClr>
                </a:solidFill>
                <a:latin typeface="Segoe UI"/>
                <a:cs typeface="Arial"/>
              </a:rPr>
              <a:t>How can you link what you plan to do with others in your setting?</a:t>
            </a:r>
          </a:p>
          <a:p>
            <a:pPr marL="342900" indent="-342900">
              <a:lnSpc>
                <a:spcPct val="130000"/>
              </a:lnSpc>
              <a:buFont typeface="Arial"/>
              <a:buChar char="•"/>
            </a:pPr>
            <a:r>
              <a:rPr lang="en-GB" sz="2400" dirty="0">
                <a:solidFill>
                  <a:schemeClr val="tx1">
                    <a:lumMod val="85000"/>
                    <a:lumOff val="15000"/>
                  </a:schemeClr>
                </a:solidFill>
                <a:latin typeface="Segoe UI"/>
                <a:cs typeface="Arial"/>
              </a:rPr>
              <a:t>How you will know that this learning has made a difference?</a:t>
            </a:r>
          </a:p>
        </p:txBody>
      </p:sp>
      <p:pic>
        <p:nvPicPr>
          <p:cNvPr id="5" name="Picture 4" descr="This is the Education Scotland, Inclusion, Wellbeing and Equalities logo. It is  blue green and yellow. ">
            <a:extLst>
              <a:ext uri="{FF2B5EF4-FFF2-40B4-BE49-F238E27FC236}">
                <a16:creationId xmlns:a16="http://schemas.microsoft.com/office/drawing/2014/main" id="{FDFE8CB0-DB68-8744-1BDF-01D0A9B2696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
        <p:nvSpPr>
          <p:cNvPr id="6" name="Title 5">
            <a:extLst>
              <a:ext uri="{FF2B5EF4-FFF2-40B4-BE49-F238E27FC236}">
                <a16:creationId xmlns:a16="http://schemas.microsoft.com/office/drawing/2014/main" id="{0F234EE7-75CA-27FE-AA68-A3316EB3AE7D}"/>
              </a:ext>
            </a:extLst>
          </p:cNvPr>
          <p:cNvSpPr>
            <a:spLocks noGrp="1"/>
          </p:cNvSpPr>
          <p:nvPr>
            <p:ph type="title"/>
          </p:nvPr>
        </p:nvSpPr>
        <p:spPr>
          <a:xfrm>
            <a:off x="541491" y="416904"/>
            <a:ext cx="10836972" cy="711200"/>
          </a:xfrm>
        </p:spPr>
        <p:txBody>
          <a:bodyPr/>
          <a:lstStyle/>
          <a:p>
            <a:r>
              <a:rPr lang="en-GB" dirty="0"/>
              <a:t>Reflection</a:t>
            </a:r>
          </a:p>
        </p:txBody>
      </p:sp>
    </p:spTree>
    <p:extLst>
      <p:ext uri="{BB962C8B-B14F-4D97-AF65-F5344CB8AC3E}">
        <p14:creationId xmlns:p14="http://schemas.microsoft.com/office/powerpoint/2010/main" val="3536053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3">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pic>
        <p:nvPicPr>
          <p:cNvPr id="6" name="Picture 5" descr="This is the Education Scotland, Inclusion, Wellbeing and Equalities logo. It is  blue green and yellow. ">
            <a:extLst>
              <a:ext uri="{FF2B5EF4-FFF2-40B4-BE49-F238E27FC236}">
                <a16:creationId xmlns:a16="http://schemas.microsoft.com/office/drawing/2014/main" id="{447B5982-B817-87A9-A3A3-134551379D2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018236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descr="This decorative image is part of the Education Scotland branding. It is 2 teal-coloured overlapping triang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119907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dirty="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dirty="0">
                <a:solidFill>
                  <a:schemeClr val="tx1">
                    <a:lumMod val="85000"/>
                    <a:lumOff val="15000"/>
                  </a:schemeClr>
                </a:solidFill>
                <a:latin typeface="Segoe UI"/>
                <a:ea typeface="Calibri"/>
                <a:cs typeface="Calibri"/>
              </a:rPr>
              <a:t>     whole-setting, or as a self-directed learning activity as an individual.</a:t>
            </a:r>
            <a:endParaRPr lang="en-GB" sz="2300" dirty="0">
              <a:solidFill>
                <a:schemeClr val="tx1">
                  <a:lumMod val="85000"/>
                  <a:lumOff val="15000"/>
                </a:schemeClr>
              </a:solidFill>
              <a:latin typeface="Segoe UI"/>
              <a:cs typeface="Arial"/>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Facilitation notes are included at the bottom of each slide.</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Please do not remove or change any of the slides included.</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Anyone who works in an educational setting can be a facilitator and use these slides. </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dirty="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371544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dirty="0">
                <a:solidFill>
                  <a:schemeClr val="tx1">
                    <a:lumMod val="85000"/>
                    <a:lumOff val="15000"/>
                  </a:schemeClr>
                </a:solidFill>
                <a:latin typeface="Segoe UI"/>
                <a:cs typeface="Segoe UI"/>
              </a:rPr>
              <a:t>This professional learning resource will support you to deepen your knowledge and understanding.</a:t>
            </a:r>
            <a:endParaRPr lang="en-GB" sz="24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dirty="0">
              <a:solidFill>
                <a:schemeClr val="tx1">
                  <a:lumMod val="85000"/>
                  <a:lumOff val="15000"/>
                </a:schemeClr>
              </a:solidFill>
              <a:latin typeface="Segoe UI"/>
              <a:cs typeface="Segoe UI"/>
            </a:endParaRPr>
          </a:p>
          <a:p>
            <a:pPr>
              <a:lnSpc>
                <a:spcPct val="130000"/>
              </a:lnSpc>
            </a:pPr>
            <a:r>
              <a:rPr lang="en-GB" sz="2400" dirty="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dirty="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83225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476441" y="1593208"/>
            <a:ext cx="10507117" cy="2655022"/>
          </a:xfrm>
          <a:prstGeom prst="rect">
            <a:avLst/>
          </a:prstGeom>
          <a:noFill/>
        </p:spPr>
        <p:txBody>
          <a:bodyPr wrap="square" lIns="91440" tIns="45720" rIns="91440" bIns="45720" rtlCol="0" anchor="t">
            <a:spAutoFit/>
          </a:bodyPr>
          <a:lstStyle/>
          <a:p>
            <a:pPr>
              <a:lnSpc>
                <a:spcPct val="150000"/>
              </a:lnSpc>
            </a:pPr>
            <a:r>
              <a:rPr lang="en-GB" sz="2400" dirty="0">
                <a:solidFill>
                  <a:schemeClr val="tx1">
                    <a:lumMod val="85000"/>
                    <a:lumOff val="15000"/>
                  </a:schemeClr>
                </a:solidFill>
                <a:latin typeface="Segoe UI" panose="020B0502040204020203" pitchFamily="34" charset="0"/>
                <a:cs typeface="Segoe UI" panose="020B0502040204020203" pitchFamily="34" charset="0"/>
              </a:rPr>
              <a:t>This session aims to provide an opportunity to reflect on:</a:t>
            </a:r>
          </a:p>
          <a:p>
            <a:pPr>
              <a:lnSpc>
                <a:spcPct val="150000"/>
              </a:lnSpc>
            </a:pPr>
            <a:endParaRPr lang="en-GB" dirty="0">
              <a:solidFill>
                <a:schemeClr val="tx1">
                  <a:lumMod val="85000"/>
                  <a:lumOff val="1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457200" indent="-457200">
              <a:lnSpc>
                <a:spcPct val="150000"/>
              </a:lnSpc>
              <a:buFont typeface="Arial" panose="020B0604020202020204" pitchFamily="34" charset="0"/>
              <a:buChar char="•"/>
            </a:pPr>
            <a:r>
              <a:rPr lang="en-GB" sz="2400" dirty="0">
                <a:solidFill>
                  <a:schemeClr val="tx1">
                    <a:lumMod val="85000"/>
                    <a:lumOff val="15000"/>
                  </a:schemeClr>
                </a:solidFill>
                <a:latin typeface="Segoe UI"/>
                <a:ea typeface="Times New Roman" panose="02020603050405020304" pitchFamily="18" charset="0"/>
                <a:cs typeface="Segoe UI"/>
              </a:rPr>
              <a:t>What differentiation means to you. </a:t>
            </a:r>
            <a:endParaRPr lang="en-GB" sz="24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endParaRPr>
          </a:p>
          <a:p>
            <a:pPr marL="457200" indent="-457200">
              <a:lnSpc>
                <a:spcPct val="150000"/>
              </a:lnSpc>
              <a:buFont typeface="Arial" panose="020B0604020202020204" pitchFamily="34" charset="0"/>
              <a:buChar char="•"/>
            </a:pPr>
            <a:r>
              <a:rPr lang="en-GB" sz="2400" dirty="0">
                <a:solidFill>
                  <a:schemeClr val="tx1">
                    <a:lumMod val="85000"/>
                    <a:lumOff val="15000"/>
                  </a:schemeClr>
                </a:solidFill>
                <a:latin typeface="Segoe UI"/>
                <a:ea typeface="Times New Roman" panose="02020603050405020304" pitchFamily="18" charset="0"/>
                <a:cs typeface="Segoe UI"/>
              </a:rPr>
              <a:t>T</a:t>
            </a:r>
            <a:r>
              <a:rPr lang="en-GB" sz="2400" dirty="0">
                <a:solidFill>
                  <a:schemeClr val="tx1">
                    <a:lumMod val="85000"/>
                    <a:lumOff val="15000"/>
                  </a:schemeClr>
                </a:solidFill>
                <a:effectLst/>
                <a:latin typeface="Segoe UI"/>
                <a:ea typeface="Times New Roman" panose="02020603050405020304" pitchFamily="18" charset="0"/>
                <a:cs typeface="Segoe UI"/>
              </a:rPr>
              <a:t>he roles and responsibilities of all staff in </a:t>
            </a:r>
            <a:r>
              <a:rPr lang="en-GB" sz="2400" dirty="0">
                <a:solidFill>
                  <a:schemeClr val="tx1">
                    <a:lumMod val="85000"/>
                    <a:lumOff val="15000"/>
                  </a:schemeClr>
                </a:solidFill>
                <a:latin typeface="Segoe UI"/>
                <a:ea typeface="Times New Roman" panose="02020603050405020304" pitchFamily="18" charset="0"/>
                <a:cs typeface="Segoe UI"/>
              </a:rPr>
              <a:t>differentiation. </a:t>
            </a:r>
            <a:endParaRPr lang="en-GB" sz="2400" dirty="0">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457200" indent="-457200">
              <a:lnSpc>
                <a:spcPct val="150000"/>
              </a:lnSpc>
              <a:buFont typeface="Arial" panose="020B0604020202020204" pitchFamily="34" charset="0"/>
              <a:buChar char="•"/>
            </a:pPr>
            <a:r>
              <a:rPr lang="en-GB" sz="2400" dirty="0">
                <a:solidFill>
                  <a:schemeClr val="tx1">
                    <a:lumMod val="85000"/>
                    <a:lumOff val="15000"/>
                  </a:schemeClr>
                </a:solidFill>
                <a:latin typeface="Segoe UI"/>
                <a:ea typeface="Times New Roman" panose="02020603050405020304" pitchFamily="18" charset="0"/>
                <a:cs typeface="Segoe UI"/>
              </a:rPr>
              <a:t>Your next steps in developing a deeper understanding of differentiation.  </a:t>
            </a:r>
            <a:endParaRPr lang="en-GB" sz="2400" dirty="0">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294412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noGrp="1"/>
          </p:cNvSpPr>
          <p:nvPr>
            <p:ph type="title" idx="4294967295"/>
          </p:nvPr>
        </p:nvSpPr>
        <p:spPr>
          <a:xfrm>
            <a:off x="397819" y="457292"/>
            <a:ext cx="10168938"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Segoe UI" panose="020B0502040204020203" pitchFamily="34" charset="0"/>
                <a:ea typeface="+mn-ea"/>
                <a:cs typeface="Segoe UI" panose="020B0502040204020203" pitchFamily="34" charset="0"/>
              </a:rPr>
              <a:t>Inclusive Practice, the Curriculum and Accessibility </a:t>
            </a:r>
          </a:p>
        </p:txBody>
      </p:sp>
      <p:sp>
        <p:nvSpPr>
          <p:cNvPr id="7" name="Rectangle 3">
            <a:extLst>
              <a:ext uri="{FF2B5EF4-FFF2-40B4-BE49-F238E27FC236}">
                <a16:creationId xmlns:a16="http://schemas.microsoft.com/office/drawing/2014/main" id="{F6627406-4FB5-A44E-ABB5-3A0055527694}"/>
              </a:ext>
            </a:extLst>
          </p:cNvPr>
          <p:cNvSpPr>
            <a:spLocks noChangeArrowheads="1"/>
          </p:cNvSpPr>
          <p:nvPr/>
        </p:nvSpPr>
        <p:spPr bwMode="auto">
          <a:xfrm>
            <a:off x="400858" y="1514622"/>
            <a:ext cx="1157778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971800" algn="l"/>
                <a:tab pos="3429000" algn="l"/>
                <a:tab pos="5715000" algn="r"/>
              </a:tabLst>
            </a:pPr>
            <a:r>
              <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rPr>
              <a:t>“Curriculum for Excellence is an inclusive curriculum from 3 to 18 wherever learning is taking place”.</a:t>
            </a:r>
            <a:r>
              <a:rPr kumimoji="0" lang="en-GB" altLang="en-US" sz="2400" b="1" i="0" u="none" strike="noStrike" cap="none" normalizeH="0" baseline="0" dirty="0">
                <a:ln>
                  <a:noFill/>
                </a:ln>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971800" algn="l"/>
                <a:tab pos="3429000" algn="l"/>
                <a:tab pos="5715000" algn="r"/>
              </a:tabLst>
            </a:pPr>
            <a:endParaRPr lang="en-GB" altLang="en-US" sz="2400" b="1" dirty="0">
              <a:solidFill>
                <a:schemeClr val="tx1">
                  <a:lumMod val="85000"/>
                  <a:lumOff val="15000"/>
                </a:schemeClr>
              </a:solidFill>
              <a:latin typeface="Segoe UI" panose="020B0502040204020203"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971800" algn="l"/>
                <a:tab pos="3429000" algn="l"/>
                <a:tab pos="5715000" algn="r"/>
              </a:tabLst>
            </a:pPr>
            <a:r>
              <a:rPr lang="en-GB" altLang="en-US" sz="2400" dirty="0">
                <a:solidFill>
                  <a:schemeClr val="tx1">
                    <a:lumMod val="85000"/>
                    <a:lumOff val="15000"/>
                  </a:schemeClr>
                </a:solidFill>
                <a:latin typeface="Segoe UI" panose="020B0502040204020203" pitchFamily="34" charset="0"/>
                <a:cs typeface="Segoe UI" panose="020B0502040204020203" pitchFamily="34" charset="0"/>
              </a:rPr>
              <a:t>All children and young people are entitled to be supported through an inclusive and accessible curriculum. This will require effective differenciation. </a:t>
            </a:r>
            <a:endPar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cs typeface="Segoe UI" panose="020B0502040204020203" pitchFamily="34" charset="0"/>
            </a:endParaRPr>
          </a:p>
        </p:txBody>
      </p:sp>
      <p:sp>
        <p:nvSpPr>
          <p:cNvPr id="9" name="Rectangle 3">
            <a:extLst>
              <a:ext uri="{FF2B5EF4-FFF2-40B4-BE49-F238E27FC236}">
                <a16:creationId xmlns:a16="http://schemas.microsoft.com/office/drawing/2014/main" id="{ED763D02-5848-D931-4FF3-ECD98722E8BA}"/>
              </a:ext>
            </a:extLst>
          </p:cNvPr>
          <p:cNvSpPr>
            <a:spLocks noChangeArrowheads="1"/>
          </p:cNvSpPr>
          <p:nvPr/>
        </p:nvSpPr>
        <p:spPr bwMode="auto">
          <a:xfrm>
            <a:off x="355811" y="3879939"/>
            <a:ext cx="11577782" cy="830997"/>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9pPr>
          </a:lstStyle>
          <a:p>
            <a:r>
              <a:rPr lang="en-GB" sz="2400" dirty="0">
                <a:solidFill>
                  <a:schemeClr val="tx1">
                    <a:lumMod val="85000"/>
                    <a:lumOff val="15000"/>
                  </a:schemeClr>
                </a:solidFill>
                <a:latin typeface="Segoe UI" panose="020B0502040204020203" pitchFamily="34" charset="0"/>
                <a:cs typeface="Segoe UI" panose="020B0502040204020203" pitchFamily="34" charset="0"/>
              </a:rPr>
              <a:t>The Scottish curriculum is defined as the </a:t>
            </a:r>
            <a:r>
              <a:rPr lang="en-GB" sz="2400" b="1" dirty="0">
                <a:solidFill>
                  <a:schemeClr val="tx1">
                    <a:lumMod val="85000"/>
                    <a:lumOff val="15000"/>
                  </a:schemeClr>
                </a:solidFill>
                <a:latin typeface="Segoe UI" panose="020B0502040204020203" pitchFamily="34" charset="0"/>
                <a:cs typeface="Segoe UI" panose="020B0502040204020203" pitchFamily="34" charset="0"/>
              </a:rPr>
              <a:t>totality</a:t>
            </a:r>
            <a:r>
              <a:rPr lang="en-GB" sz="2400" dirty="0">
                <a:solidFill>
                  <a:schemeClr val="tx1">
                    <a:lumMod val="85000"/>
                    <a:lumOff val="15000"/>
                  </a:schemeClr>
                </a:solidFill>
                <a:latin typeface="Segoe UI" panose="020B0502040204020203" pitchFamily="34" charset="0"/>
                <a:cs typeface="Segoe UI" panose="020B0502040204020203" pitchFamily="34" charset="0"/>
              </a:rPr>
              <a:t> of all that is planned for children and young people from early learning and childcare, through school and beyond. </a:t>
            </a:r>
            <a:endPar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cs typeface="Segoe UI" panose="020B0502040204020203" pitchFamily="34" charset="0"/>
            </a:endParaRPr>
          </a:p>
        </p:txBody>
      </p:sp>
      <p:pic>
        <p:nvPicPr>
          <p:cNvPr id="12" name="Picture 11" descr="This is the logo for Curriculum for Excellence under the text are eight multi coloured circles.  ">
            <a:extLst>
              <a:ext uri="{FF2B5EF4-FFF2-40B4-BE49-F238E27FC236}">
                <a16:creationId xmlns:a16="http://schemas.microsoft.com/office/drawing/2014/main" id="{779B3DF3-CDAE-F8BE-C0E0-770171030BA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91456" y="5292852"/>
            <a:ext cx="2426208" cy="478536"/>
          </a:xfrm>
          <a:prstGeom prst="rect">
            <a:avLst/>
          </a:prstGeom>
        </p:spPr>
      </p:pic>
      <p:pic>
        <p:nvPicPr>
          <p:cNvPr id="17" name="Picture 16" descr="This is the Education Scotland, Inclusion, Wellbeing and Equalities logo. It is  blue green and yellow. ">
            <a:extLst>
              <a:ext uri="{FF2B5EF4-FFF2-40B4-BE49-F238E27FC236}">
                <a16:creationId xmlns:a16="http://schemas.microsoft.com/office/drawing/2014/main" id="{CE3A668C-DB6C-D067-1627-C7DD1F89D4C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131065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E619CE6-AC1F-F1F9-8268-5064C6E20337}"/>
              </a:ext>
            </a:extLst>
          </p:cNvPr>
          <p:cNvSpPr>
            <a:spLocks noGrp="1"/>
          </p:cNvSpPr>
          <p:nvPr>
            <p:ph type="title"/>
          </p:nvPr>
        </p:nvSpPr>
        <p:spPr>
          <a:xfrm>
            <a:off x="453808" y="178910"/>
            <a:ext cx="3103584" cy="711200"/>
          </a:xfrm>
        </p:spPr>
        <p:txBody>
          <a:bodyPr/>
          <a:lstStyle/>
          <a:p>
            <a:r>
              <a:rPr lang="en-GB" dirty="0"/>
              <a:t>The Curriculum </a:t>
            </a:r>
          </a:p>
        </p:txBody>
      </p:sp>
      <p:pic>
        <p:nvPicPr>
          <p:cNvPr id="11" name="Picture 10" descr="This image is a rectangle divided into 4 sections and a heart shape in the centre with text that says The  Curriculum. The totality of all that is planned for children and young people throughout their education. The 4 sections are – 1.Opportunities for Personal achievement, 2.Interdisaplinary learning, 3. Curriculum areas and subjects and 4.Ethos and life of the school as a community.   ">
            <a:extLst>
              <a:ext uri="{FF2B5EF4-FFF2-40B4-BE49-F238E27FC236}">
                <a16:creationId xmlns:a16="http://schemas.microsoft.com/office/drawing/2014/main" id="{DCE24553-7442-4B6A-9D33-EF6C6603702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52367" y="1261495"/>
            <a:ext cx="3727026" cy="2415159"/>
          </a:xfrm>
          <a:prstGeom prst="rect">
            <a:avLst/>
          </a:prstGeom>
        </p:spPr>
      </p:pic>
      <p:pic>
        <p:nvPicPr>
          <p:cNvPr id="4" name="Picture 3" descr="This is the logo for Curriculum for Excellence under the text are eight multi coloured circ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98240" y="2141951"/>
            <a:ext cx="2042255" cy="413219"/>
          </a:xfrm>
          <a:prstGeom prst="rect">
            <a:avLst/>
          </a:prstGeom>
        </p:spPr>
      </p:pic>
      <p:pic>
        <p:nvPicPr>
          <p:cNvPr id="5" name="Picture 4" descr="This image represents the 4 pillars of inclusion. At the centre is a circle with the word Inclusion, this is surrounded by 4 circles with the words Present, Participating, Achieving and Supported. ">
            <a:extLst>
              <a:ext uri="{FF2B5EF4-FFF2-40B4-BE49-F238E27FC236}">
                <a16:creationId xmlns:a16="http://schemas.microsoft.com/office/drawing/2014/main" id="{CA2B6E1D-28CC-10DA-4132-9251DD50453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696826" y="335209"/>
            <a:ext cx="3490035" cy="3396534"/>
          </a:xfrm>
          <a:prstGeom prst="rect">
            <a:avLst/>
          </a:prstGeom>
        </p:spPr>
      </p:pic>
      <p:sp>
        <p:nvSpPr>
          <p:cNvPr id="2" name="Rectangle 1"/>
          <p:cNvSpPr/>
          <p:nvPr/>
        </p:nvSpPr>
        <p:spPr>
          <a:xfrm>
            <a:off x="469735" y="3903405"/>
            <a:ext cx="11207000" cy="235449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100" dirty="0">
                <a:solidFill>
                  <a:schemeClr val="tx1">
                    <a:lumMod val="85000"/>
                    <a:lumOff val="15000"/>
                  </a:schemeClr>
                </a:solidFill>
                <a:latin typeface="Segoe UI" panose="020B0502040204020203" pitchFamily="34" charset="0"/>
                <a:cs typeface="Segoe UI" panose="020B0502040204020203" pitchFamily="34" charset="0"/>
              </a:rPr>
              <a:t>The</a:t>
            </a:r>
            <a:r>
              <a:rPr lang="en-GB" sz="2100" b="1" dirty="0">
                <a:solidFill>
                  <a:schemeClr val="tx1">
                    <a:lumMod val="85000"/>
                    <a:lumOff val="15000"/>
                  </a:schemeClr>
                </a:solidFill>
                <a:latin typeface="Segoe UI" panose="020B0502040204020203" pitchFamily="34" charset="0"/>
                <a:cs typeface="Segoe UI" panose="020B0502040204020203" pitchFamily="34" charset="0"/>
              </a:rPr>
              <a:t> totality</a:t>
            </a:r>
            <a:r>
              <a:rPr lang="en-GB" sz="2100" dirty="0">
                <a:solidFill>
                  <a:schemeClr val="tx1">
                    <a:lumMod val="85000"/>
                    <a:lumOff val="15000"/>
                  </a:schemeClr>
                </a:solidFill>
                <a:latin typeface="Segoe UI" panose="020B0502040204020203" pitchFamily="34" charset="0"/>
                <a:cs typeface="Segoe UI" panose="020B0502040204020203" pitchFamily="34" charset="0"/>
              </a:rPr>
              <a:t> of the curriculum needs to be accessible for all children and young people and </a:t>
            </a:r>
            <a:r>
              <a:rPr lang="en-GB" sz="2100" baseline="0" dirty="0">
                <a:solidFill>
                  <a:schemeClr val="tx1">
                    <a:lumMod val="85000"/>
                    <a:lumOff val="15000"/>
                  </a:schemeClr>
                </a:solidFill>
                <a:latin typeface="Segoe UI" panose="020B0502040204020203" pitchFamily="34" charset="0"/>
                <a:cs typeface="Segoe UI" panose="020B0502040204020203" pitchFamily="34" charset="0"/>
              </a:rPr>
              <a:t>is underpinned by the 4 pillars of inclusion. </a:t>
            </a:r>
            <a:r>
              <a:rPr lang="en-GB" sz="2100" dirty="0">
                <a:solidFill>
                  <a:schemeClr val="tx1">
                    <a:lumMod val="85000"/>
                    <a:lumOff val="15000"/>
                  </a:schemeClr>
                </a:solidFill>
                <a:latin typeface="Segoe UI" panose="020B0502040204020203" pitchFamily="34" charset="0"/>
                <a:cs typeface="Segoe UI" panose="020B0502040204020203" pitchFamily="34" charset="0"/>
              </a:rPr>
              <a:t>To be included</a:t>
            </a:r>
            <a:r>
              <a:rPr lang="en-GB" sz="2100" b="1" dirty="0">
                <a:solidFill>
                  <a:schemeClr val="tx1">
                    <a:lumMod val="85000"/>
                    <a:lumOff val="15000"/>
                  </a:schemeClr>
                </a:solidFill>
                <a:latin typeface="Segoe UI" panose="020B0502040204020203" pitchFamily="34" charset="0"/>
                <a:cs typeface="Segoe UI" panose="020B0502040204020203" pitchFamily="34" charset="0"/>
              </a:rPr>
              <a:t> all </a:t>
            </a:r>
            <a:r>
              <a:rPr lang="en-GB" sz="2100" dirty="0">
                <a:solidFill>
                  <a:schemeClr val="tx1">
                    <a:lumMod val="85000"/>
                    <a:lumOff val="15000"/>
                  </a:schemeClr>
                </a:solidFill>
                <a:latin typeface="Segoe UI" panose="020B0502040204020203" pitchFamily="34" charset="0"/>
                <a:cs typeface="Segoe UI" panose="020B0502040204020203" pitchFamily="34" charset="0"/>
              </a:rPr>
              <a:t>children and young people need to be and feel: </a:t>
            </a:r>
          </a:p>
          <a:p>
            <a:pPr marL="342900" indent="-342900">
              <a:buFont typeface="Arial" panose="020B0604020202020204" pitchFamily="34" charset="0"/>
              <a:buChar char="•"/>
            </a:pPr>
            <a:r>
              <a:rPr lang="en-GB" sz="2100" dirty="0">
                <a:solidFill>
                  <a:schemeClr val="tx1">
                    <a:lumMod val="85000"/>
                    <a:lumOff val="15000"/>
                  </a:schemeClr>
                </a:solidFill>
                <a:latin typeface="Segoe UI" panose="020B0502040204020203" pitchFamily="34" charset="0"/>
                <a:cs typeface="Segoe UI" panose="020B0502040204020203" pitchFamily="34" charset="0"/>
              </a:rPr>
              <a:t>Present</a:t>
            </a:r>
          </a:p>
          <a:p>
            <a:pPr marL="342900" indent="-342900">
              <a:buFont typeface="Arial" panose="020B0604020202020204" pitchFamily="34" charset="0"/>
              <a:buChar char="•"/>
            </a:pPr>
            <a:r>
              <a:rPr lang="en-GB" sz="2100" dirty="0">
                <a:solidFill>
                  <a:schemeClr val="tx1">
                    <a:lumMod val="85000"/>
                    <a:lumOff val="15000"/>
                  </a:schemeClr>
                </a:solidFill>
                <a:latin typeface="Segoe UI" panose="020B0502040204020203" pitchFamily="34" charset="0"/>
                <a:cs typeface="Segoe UI" panose="020B0502040204020203" pitchFamily="34" charset="0"/>
              </a:rPr>
              <a:t>Participating</a:t>
            </a:r>
          </a:p>
          <a:p>
            <a:pPr marL="342900" indent="-342900">
              <a:buFont typeface="Arial" panose="020B0604020202020204" pitchFamily="34" charset="0"/>
              <a:buChar char="•"/>
            </a:pPr>
            <a:r>
              <a:rPr lang="en-GB" sz="2100" dirty="0">
                <a:solidFill>
                  <a:schemeClr val="tx1">
                    <a:lumMod val="85000"/>
                    <a:lumOff val="15000"/>
                  </a:schemeClr>
                </a:solidFill>
                <a:latin typeface="Segoe UI" panose="020B0502040204020203" pitchFamily="34" charset="0"/>
                <a:cs typeface="Segoe UI" panose="020B0502040204020203" pitchFamily="34" charset="0"/>
              </a:rPr>
              <a:t>Achieving</a:t>
            </a:r>
          </a:p>
          <a:p>
            <a:pPr marL="342900" indent="-342900">
              <a:buFont typeface="Arial" panose="020B0604020202020204" pitchFamily="34" charset="0"/>
              <a:buChar char="•"/>
            </a:pPr>
            <a:r>
              <a:rPr lang="en-GB" sz="2100" dirty="0">
                <a:solidFill>
                  <a:schemeClr val="tx1">
                    <a:lumMod val="85000"/>
                    <a:lumOff val="15000"/>
                  </a:schemeClr>
                </a:solidFill>
                <a:latin typeface="Segoe UI" panose="020B0502040204020203" pitchFamily="34" charset="0"/>
                <a:cs typeface="Segoe UI" panose="020B0502040204020203" pitchFamily="34" charset="0"/>
              </a:rPr>
              <a:t>Supported. </a:t>
            </a:r>
          </a:p>
        </p:txBody>
      </p:sp>
      <p:pic>
        <p:nvPicPr>
          <p:cNvPr id="3" name="Picture 2" descr="This is the Education Scotland, Inclusion, Wellbeing and Equalities logo. It is  blue green and yellow. ">
            <a:extLst>
              <a:ext uri="{FF2B5EF4-FFF2-40B4-BE49-F238E27FC236}">
                <a16:creationId xmlns:a16="http://schemas.microsoft.com/office/drawing/2014/main" id="{02F4B108-12F1-6061-0564-A05FEE86253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21568" y="12357"/>
            <a:ext cx="1170432" cy="589252"/>
          </a:xfrm>
          <a:prstGeom prst="rect">
            <a:avLst/>
          </a:prstGeom>
        </p:spPr>
      </p:pic>
    </p:spTree>
    <p:extLst>
      <p:ext uri="{BB962C8B-B14F-4D97-AF65-F5344CB8AC3E}">
        <p14:creationId xmlns:p14="http://schemas.microsoft.com/office/powerpoint/2010/main" val="2134567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347FE99-319D-498F-9487-BBEB42E17972}"/>
              </a:ext>
            </a:extLst>
          </p:cNvPr>
          <p:cNvSpPr>
            <a:spLocks noGrp="1"/>
          </p:cNvSpPr>
          <p:nvPr>
            <p:ph type="title"/>
          </p:nvPr>
        </p:nvSpPr>
        <p:spPr>
          <a:xfrm>
            <a:off x="482930" y="520524"/>
            <a:ext cx="10836972" cy="545531"/>
          </a:xfrm>
        </p:spPr>
        <p:txBody>
          <a:bodyPr anchor="t"/>
          <a:lstStyle/>
          <a:p>
            <a:r>
              <a:rPr lang="en-GB" sz="3200" cap="none" dirty="0"/>
              <a:t>Differentiation</a:t>
            </a:r>
            <a:br>
              <a:rPr kumimoji="0" lang="en-GB" altLang="en-US" sz="2800" b="1" i="0" u="none"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br>
            <a:br>
              <a:rPr lang="en-GB" sz="2800" dirty="0"/>
            </a:br>
            <a:endParaRPr lang="en-GB" sz="2800" dirty="0"/>
          </a:p>
        </p:txBody>
      </p:sp>
      <p:sp>
        <p:nvSpPr>
          <p:cNvPr id="5" name="Rectangle 4"/>
          <p:cNvSpPr/>
          <p:nvPr/>
        </p:nvSpPr>
        <p:spPr>
          <a:xfrm>
            <a:off x="450439" y="1244223"/>
            <a:ext cx="11031556" cy="4303166"/>
          </a:xfrm>
          <a:prstGeom prst="rect">
            <a:avLst/>
          </a:prstGeom>
        </p:spPr>
        <p:txBody>
          <a:bodyPr wrap="square">
            <a:spAutoFit/>
          </a:bodyPr>
          <a:lstStyle/>
          <a:p>
            <a:pPr>
              <a:lnSpc>
                <a:spcPct val="115000"/>
              </a:lnSpc>
              <a:tabLst>
                <a:tab pos="457200" algn="l"/>
                <a:tab pos="914400" algn="l"/>
                <a:tab pos="1371600" algn="l"/>
                <a:tab pos="1828800" algn="l"/>
                <a:tab pos="2971800" algn="l"/>
                <a:tab pos="3429000" algn="l"/>
                <a:tab pos="5715000" algn="r"/>
              </a:tabLst>
            </a:pPr>
            <a:r>
              <a:rPr lang="en-GB" sz="2400" dirty="0">
                <a:latin typeface="Segoe UI" panose="020B0502040204020203" pitchFamily="34" charset="0"/>
                <a:cs typeface="Segoe UI" panose="020B0502040204020203" pitchFamily="34" charset="0"/>
              </a:rPr>
              <a:t>Opinion varies regarding agreement on the definitive methods and approaches to support differentiation within learning and teaching. However, there is consensus of understanding that: </a:t>
            </a:r>
          </a:p>
          <a:p>
            <a:pPr>
              <a:lnSpc>
                <a:spcPct val="115000"/>
              </a:lnSpc>
              <a:tabLst>
                <a:tab pos="457200" algn="l"/>
                <a:tab pos="914400" algn="l"/>
                <a:tab pos="1371600" algn="l"/>
                <a:tab pos="1828800" algn="l"/>
                <a:tab pos="2971800" algn="l"/>
                <a:tab pos="3429000" algn="l"/>
                <a:tab pos="5715000" algn="r"/>
              </a:tabLst>
            </a:pPr>
            <a:endParaRPr lang="en-GB" sz="24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a:lnSpc>
                <a:spcPct val="115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400" dirty="0">
                <a:latin typeface="Segoe UI" panose="020B0502040204020203" pitchFamily="34" charset="0"/>
                <a:cs typeface="Segoe UI" panose="020B0502040204020203" pitchFamily="34" charset="0"/>
              </a:rPr>
              <a:t>The impact a barrier to learning has will vary in degree according to the learning and teaching environment and pedological approaches used</a:t>
            </a:r>
          </a:p>
          <a:p>
            <a:pPr>
              <a:lnSpc>
                <a:spcPct val="115000"/>
              </a:lnSpc>
              <a:tabLst>
                <a:tab pos="457200" algn="l"/>
                <a:tab pos="914400" algn="l"/>
                <a:tab pos="1371600" algn="l"/>
                <a:tab pos="1828800" algn="l"/>
                <a:tab pos="2971800" algn="l"/>
                <a:tab pos="3429000" algn="l"/>
                <a:tab pos="5715000" algn="r"/>
              </a:tabLst>
            </a:pPr>
            <a:endParaRPr lang="en-GB" sz="2400" dirty="0">
              <a:latin typeface="Segoe UI" panose="020B0502040204020203" pitchFamily="34" charset="0"/>
              <a:cs typeface="Segoe UI" panose="020B0502040204020203" pitchFamily="34" charset="0"/>
            </a:endParaRPr>
          </a:p>
          <a:p>
            <a:pPr marL="342900" indent="-342900">
              <a:lnSpc>
                <a:spcPct val="115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400" dirty="0">
                <a:latin typeface="Segoe UI" panose="020B0502040204020203" pitchFamily="34" charset="0"/>
                <a:ea typeface="Times New Roman" panose="02020603050405020304" pitchFamily="18" charset="0"/>
                <a:cs typeface="Segoe UI" panose="020B0502040204020203" pitchFamily="34" charset="0"/>
              </a:rPr>
              <a:t>The differences between learners, and how they learn require to be incorporated within all planning so that all learners in a group have the best possible chance of learning. </a:t>
            </a:r>
          </a:p>
        </p:txBody>
      </p:sp>
      <p:pic>
        <p:nvPicPr>
          <p:cNvPr id="3" name="Picture 2" descr="This is the Education Scotland, Inclusion, Wellbeing and Equalities logo. It is  blue green and yellow. ">
            <a:extLst>
              <a:ext uri="{FF2B5EF4-FFF2-40B4-BE49-F238E27FC236}">
                <a16:creationId xmlns:a16="http://schemas.microsoft.com/office/drawing/2014/main" id="{5A2183F1-3C68-3082-655B-80307EDDC93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847679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347FE99-319D-498F-9487-BBEB42E17972}"/>
              </a:ext>
            </a:extLst>
          </p:cNvPr>
          <p:cNvSpPr>
            <a:spLocks noGrp="1"/>
          </p:cNvSpPr>
          <p:nvPr>
            <p:ph type="title"/>
          </p:nvPr>
        </p:nvSpPr>
        <p:spPr>
          <a:xfrm>
            <a:off x="376300" y="245994"/>
            <a:ext cx="10836972" cy="545531"/>
          </a:xfrm>
        </p:spPr>
        <p:txBody>
          <a:bodyPr anchor="t"/>
          <a:lstStyle/>
          <a:p>
            <a:r>
              <a:rPr lang="en-GB" sz="3200" cap="none" dirty="0"/>
              <a:t>Differentiation –key factors </a:t>
            </a:r>
            <a:br>
              <a:rPr kumimoji="0" lang="en-GB" altLang="en-US" sz="2800" b="1" i="0" u="none"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br>
            <a:br>
              <a:rPr lang="en-GB" sz="2800" dirty="0"/>
            </a:br>
            <a:endParaRPr lang="en-GB" sz="2800" dirty="0"/>
          </a:p>
        </p:txBody>
      </p:sp>
      <p:pic>
        <p:nvPicPr>
          <p:cNvPr id="6" name="Picture 5" descr="this image provides 7 areas of curriculum differentiation . Task&#10;Grouping &#10;Resources and Support&#10;Pace&#10;Outcome&#10;Dialogue and support&#10;Assessment"/>
          <p:cNvPicPr/>
          <p:nvPr/>
        </p:nvPicPr>
        <p:blipFill rotWithShape="1">
          <a:blip r:embed="rId3" cstate="email">
            <a:extLst>
              <a:ext uri="{28A0092B-C50C-407E-A947-70E740481C1C}">
                <a14:useLocalDpi xmlns:a14="http://schemas.microsoft.com/office/drawing/2010/main"/>
              </a:ext>
            </a:extLst>
          </a:blip>
          <a:srcRect/>
          <a:stretch/>
        </p:blipFill>
        <p:spPr bwMode="auto">
          <a:xfrm>
            <a:off x="527123" y="978946"/>
            <a:ext cx="5271248" cy="4916245"/>
          </a:xfrm>
          <a:prstGeom prst="rect">
            <a:avLst/>
          </a:prstGeom>
          <a:noFill/>
          <a:ln>
            <a:noFill/>
          </a:ln>
        </p:spPr>
      </p:pic>
      <p:sp>
        <p:nvSpPr>
          <p:cNvPr id="2" name="TextBox 1">
            <a:extLst>
              <a:ext uri="{FF2B5EF4-FFF2-40B4-BE49-F238E27FC236}">
                <a16:creationId xmlns:a16="http://schemas.microsoft.com/office/drawing/2014/main" id="{50CCC198-D219-4773-BC58-995A9135E56A}"/>
              </a:ext>
            </a:extLst>
          </p:cNvPr>
          <p:cNvSpPr txBox="1"/>
          <p:nvPr/>
        </p:nvSpPr>
        <p:spPr>
          <a:xfrm>
            <a:off x="5927464" y="1175547"/>
            <a:ext cx="5249731" cy="1482393"/>
          </a:xfrm>
          <a:prstGeom prst="rect">
            <a:avLst/>
          </a:prstGeom>
          <a:noFill/>
        </p:spPr>
        <p:txBody>
          <a:bodyPr wrap="square" rtlCol="0">
            <a:spAutoFit/>
          </a:bodyPr>
          <a:lstStyle/>
          <a:p>
            <a:pPr>
              <a:lnSpc>
                <a:spcPct val="130000"/>
              </a:lnSpc>
            </a:pPr>
            <a:r>
              <a:rPr lang="en-GB" sz="24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A</a:t>
            </a:r>
            <a:r>
              <a:rPr lang="en-GB" sz="24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rPr>
              <a:t>pproaches to consider when planning effective and meaningful differentiation.</a:t>
            </a:r>
          </a:p>
        </p:txBody>
      </p:sp>
      <p:pic>
        <p:nvPicPr>
          <p:cNvPr id="3" name="Picture 2" descr="This is the Education Scotland, Inclusion, Wellbeing and Equalities logo. It is  blue green and yellow. ">
            <a:extLst>
              <a:ext uri="{FF2B5EF4-FFF2-40B4-BE49-F238E27FC236}">
                <a16:creationId xmlns:a16="http://schemas.microsoft.com/office/drawing/2014/main" id="{8F351ABC-C9DE-E5A6-81A3-863A7F9C585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955942708"/>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SharedWithUsers xmlns="07478566-c77e-4a5d-9cf3-8b922a5f4212">
      <UserInfo>
        <DisplayName>Fran Foreman</DisplayName>
        <AccountId>28</AccountId>
        <AccountType/>
      </UserInfo>
    </SharedWithUsers>
  </documentManagement>
</p:properties>
</file>

<file path=customXml/itemProps1.xml><?xml version="1.0" encoding="utf-8"?>
<ds:datastoreItem xmlns:ds="http://schemas.openxmlformats.org/officeDocument/2006/customXml" ds:itemID="{2D65F893-F69D-4EB0-ADFC-21D91FCF86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51077f-6078-4466-a38f-b6d930d916b1"/>
    <ds:schemaRef ds:uri="07478566-c77e-4a5d-9cf3-8b922a5f42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75B553-2AE0-4B0C-913C-4B15DEBD22D7}">
  <ds:schemaRefs>
    <ds:schemaRef ds:uri="http://schemas.microsoft.com/sharepoint/v3/contenttype/forms"/>
  </ds:schemaRefs>
</ds:datastoreItem>
</file>

<file path=customXml/itemProps3.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4.xml><?xml version="1.0" encoding="utf-8"?>
<ds:datastoreItem xmlns:ds="http://schemas.openxmlformats.org/officeDocument/2006/customXml" ds:itemID="{D7967039-C71A-4B84-9858-0728C216CC08}">
  <ds:schemaRefs>
    <ds:schemaRef ds:uri="http://schemas.microsoft.com/office/2006/documentManagement/types"/>
    <ds:schemaRef ds:uri="http://purl.org/dc/elements/1.1/"/>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07478566-c77e-4a5d-9cf3-8b922a5f4212"/>
    <ds:schemaRef ds:uri="a051077f-6078-4466-a38f-b6d930d916b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ES PP Template</Template>
  <TotalTime>6374</TotalTime>
  <Words>2191</Words>
  <Application>Microsoft Office PowerPoint</Application>
  <PresentationFormat>Widescreen</PresentationFormat>
  <Paragraphs>381</Paragraphs>
  <Slides>26</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inherit</vt:lpstr>
      <vt:lpstr>Lucida Grande</vt:lpstr>
      <vt:lpstr>Segoe UI</vt:lpstr>
      <vt:lpstr>Symbol</vt:lpstr>
      <vt:lpstr>Symbol,Sans-Serif</vt:lpstr>
      <vt:lpstr>Verdana</vt:lpstr>
      <vt:lpstr>Wingdings</vt:lpstr>
      <vt:lpstr>Powerpoint_template</vt:lpstr>
      <vt:lpstr>Inclusion Wellbeing &amp; Equalities Professional Learning Framework  Differentiation – An Introduction  Informed level </vt:lpstr>
      <vt:lpstr>Interconnectivity </vt:lpstr>
      <vt:lpstr>How to use this resource</vt:lpstr>
      <vt:lpstr>National Model for Professional Learning</vt:lpstr>
      <vt:lpstr>Welcome </vt:lpstr>
      <vt:lpstr>Inclusive Practice, the Curriculum and Accessibility </vt:lpstr>
      <vt:lpstr>The Curriculum </vt:lpstr>
      <vt:lpstr>Differentiation  </vt:lpstr>
      <vt:lpstr>Differentiation –key factors   </vt:lpstr>
      <vt:lpstr>Task </vt:lpstr>
      <vt:lpstr>Grouping </vt:lpstr>
      <vt:lpstr>Resources and Support  </vt:lpstr>
      <vt:lpstr>Resources and Support (continued)   </vt:lpstr>
      <vt:lpstr>Pace </vt:lpstr>
      <vt:lpstr>Pace (Continued) </vt:lpstr>
      <vt:lpstr>Outcome  </vt:lpstr>
      <vt:lpstr>Dialogue and Support   </vt:lpstr>
      <vt:lpstr>Assessment </vt:lpstr>
      <vt:lpstr>Supporting Learners Through Inclusive Pedagogy </vt:lpstr>
      <vt:lpstr>Planning Tool   </vt:lpstr>
      <vt:lpstr>Planning Tool Option 2   </vt:lpstr>
      <vt:lpstr>Differenciation Observation and Planning Tool </vt:lpstr>
      <vt:lpstr>Reflection </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Differentiation – An Introduction </dc:title>
  <dc:creator>Gore H (Hazel)</dc:creator>
  <cp:lastModifiedBy>Jeremy Stevenson</cp:lastModifiedBy>
  <cp:revision>108</cp:revision>
  <cp:lastPrinted>2014-02-19T15:05:01Z</cp:lastPrinted>
  <dcterms:created xsi:type="dcterms:W3CDTF">2019-01-11T13:27:44Z</dcterms:created>
  <dcterms:modified xsi:type="dcterms:W3CDTF">2023-12-05T15:37:19Z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