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0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E26B1-FEAA-435C-8C02-A290BFAD1B17}" v="505" dt="2021-11-06T03:35:47.3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2"/>
  </p:normalViewPr>
  <p:slideViewPr>
    <p:cSldViewPr>
      <p:cViewPr varScale="1">
        <p:scale>
          <a:sx n="49" d="100"/>
          <a:sy n="49" d="100"/>
        </p:scale>
        <p:origin x="96" y="6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11654" y="4231156"/>
            <a:ext cx="9480791" cy="127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358898" y="5745246"/>
            <a:ext cx="11386303" cy="127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2420" y="4675122"/>
            <a:ext cx="8959258" cy="190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pectme.org.uk/" TargetMode="External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4150" y="4273944"/>
            <a:ext cx="12115800" cy="276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8309" algn="ctr">
              <a:lnSpc>
                <a:spcPct val="108100"/>
              </a:lnSpc>
              <a:spcBef>
                <a:spcPts val="100"/>
              </a:spcBef>
            </a:pPr>
            <a:r>
              <a:rPr sz="3800" spc="-5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sz="3800" spc="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sz="3800" spc="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r>
              <a:rPr sz="3800" spc="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9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sz="3800" spc="-9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 err="1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different,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1860" marR="918210" algn="ctr">
              <a:lnSpc>
                <a:spcPct val="108100"/>
              </a:lnSpc>
              <a:spcBef>
                <a:spcPts val="2065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sz="3800" b="1" spc="-14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people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3800" spc="-4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4FAB08-6714-4F4D-BEDA-4EB75218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35" y="5050598"/>
            <a:ext cx="11261430" cy="120815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visible difference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mark, scar or condition that affects the appearance of someone’s face or body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E0367C9-4516-C646-A4BA-F9C07538706E}"/>
              </a:ext>
            </a:extLst>
          </p:cNvPr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6FACE2-6DD2-2843-8884-FAF17F73E949}"/>
              </a:ext>
            </a:extLst>
          </p:cNvPr>
          <p:cNvSpPr txBox="1">
            <a:spLocks/>
          </p:cNvSpPr>
          <p:nvPr/>
        </p:nvSpPr>
        <p:spPr>
          <a:xfrm>
            <a:off x="3230344" y="1804979"/>
            <a:ext cx="403796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GB" sz="320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#iamnotyourvillain</a:t>
            </a:r>
            <a:endParaRPr lang="en-GB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644E8F9-6BE7-6747-8A02-404D5A308030}"/>
              </a:ext>
            </a:extLst>
          </p:cNvPr>
          <p:cNvSpPr/>
          <p:nvPr/>
        </p:nvSpPr>
        <p:spPr>
          <a:xfrm>
            <a:off x="3041650" y="1616075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A3385AB8-3ED2-844B-A906-96063B8FFC1E}"/>
              </a:ext>
            </a:extLst>
          </p:cNvPr>
          <p:cNvSpPr txBox="1"/>
          <p:nvPr/>
        </p:nvSpPr>
        <p:spPr>
          <a:xfrm>
            <a:off x="5436636" y="3474112"/>
            <a:ext cx="923099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BA043-7F98-654B-B055-8C83246EB32A}"/>
              </a:ext>
            </a:extLst>
          </p:cNvPr>
          <p:cNvSpPr txBox="1"/>
          <p:nvPr/>
        </p:nvSpPr>
        <p:spPr>
          <a:xfrm rot="360000">
            <a:off x="15614650" y="2073275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helpful websites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youngminds.org.uk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respectme.org.uk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287CCCA-762B-43A3-8BB4-C2038FB99FC2}"/>
              </a:ext>
            </a:extLst>
          </p:cNvPr>
          <p:cNvSpPr txBox="1"/>
          <p:nvPr/>
        </p:nvSpPr>
        <p:spPr>
          <a:xfrm>
            <a:off x="5285568" y="2367339"/>
            <a:ext cx="11574823" cy="6667210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/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Today we will learn: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stereotype is and identify some examples.</a:t>
            </a:r>
            <a:endParaRPr lang="en-US" sz="38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Tx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visible difference is.</a:t>
            </a:r>
            <a:endParaRPr sz="3800">
              <a:latin typeface="Arial"/>
              <a:cs typeface="Arial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>
                <a:solidFill>
                  <a:srgbClr val="0078AD"/>
                </a:solidFill>
                <a:latin typeface="Arial"/>
                <a:cs typeface="Arial"/>
              </a:rPr>
              <a:t>How stereotypes of visible difference are often used in film and on TV.</a:t>
            </a: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impact negative stereotypes of visible difference can have on people.</a:t>
            </a:r>
            <a:endParaRPr lang="en-US" sz="3800">
              <a:solidFill>
                <a:srgbClr val="0078AD"/>
              </a:solidFill>
              <a:latin typeface="Arial"/>
              <a:cs typeface="Arial"/>
            </a:endParaRPr>
          </a:p>
          <a:p>
            <a:pPr marL="389255" indent="-377190"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lang="en-US" sz="3800">
                <a:solidFill>
                  <a:srgbClr val="0078AD"/>
                </a:solidFill>
                <a:latin typeface="Arial"/>
                <a:cs typeface="Arial"/>
              </a:rPr>
              <a:t>How all stereotypes can be challenged.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F3564E7-C074-42F3-A57B-BD4AEB63C342}"/>
              </a:ext>
            </a:extLst>
          </p:cNvPr>
          <p:cNvSpPr txBox="1"/>
          <p:nvPr/>
        </p:nvSpPr>
        <p:spPr>
          <a:xfrm>
            <a:off x="5285568" y="2367339"/>
            <a:ext cx="11574823" cy="832920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/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Remember that when we discuss a topic: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Only one person should talk at a time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/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– no interrupting.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Show respect for the views of others.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 the ideas not the person.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Use appropriate language – no rude comments.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Allow everyone to express their view, to ensure that everyone is heard and respected.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Don’t share personal stories without permission.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endParaRPr lang="en-US" sz="3800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24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1AB04CA-6495-6646-9D4F-C1F57148F830}"/>
              </a:ext>
            </a:extLst>
          </p:cNvPr>
          <p:cNvSpPr txBox="1"/>
          <p:nvPr/>
        </p:nvSpPr>
        <p:spPr>
          <a:xfrm>
            <a:off x="5476500" y="3568340"/>
            <a:ext cx="9151100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EF6950F-A3C8-594A-94CB-D6A24D337B5D}"/>
              </a:ext>
            </a:extLst>
          </p:cNvPr>
          <p:cNvSpPr txBox="1"/>
          <p:nvPr/>
        </p:nvSpPr>
        <p:spPr>
          <a:xfrm>
            <a:off x="4816400" y="3897945"/>
            <a:ext cx="10471300" cy="4531369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TIME</a:t>
            </a:r>
          </a:p>
          <a:p>
            <a:pPr marL="12700" marR="5080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7306" y="2574994"/>
            <a:ext cx="3157220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22580">
              <a:lnSpc>
                <a:spcPct val="108100"/>
              </a:lnSpc>
              <a:spcBef>
                <a:spcPts val="100"/>
              </a:spcBef>
            </a:pPr>
            <a:r>
              <a:rPr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women are  bad drivers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1023" y="7149834"/>
            <a:ext cx="3446145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100"/>
              </a:lnSpc>
              <a:spcBef>
                <a:spcPts val="100"/>
              </a:spcBef>
            </a:pPr>
            <a:r>
              <a:rPr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Pensioners are  too old to enjoy  life anymore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8202" y="7068213"/>
            <a:ext cx="3746500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100"/>
              </a:lnSpc>
              <a:spcBef>
                <a:spcPts val="100"/>
              </a:spcBef>
            </a:pPr>
            <a:r>
              <a:rPr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are not very  good at looking  after children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94253" y="2169300"/>
            <a:ext cx="3332479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81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teenagers  take drugs and  commit crime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3127" y="4591355"/>
            <a:ext cx="561784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8050" y="5431119"/>
            <a:ext cx="10248900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0760" marR="5080" indent="-988694">
              <a:lnSpc>
                <a:spcPct val="108100"/>
              </a:lnSpc>
              <a:spcBef>
                <a:spcPts val="10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stereotype is an idea about a particular group</a:t>
            </a:r>
            <a:r>
              <a:rPr lang="en-GB"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that is often untrue or unfair.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C4AD132-54D0-BC4E-94B1-2FB3C92E75A9}"/>
              </a:ext>
            </a:extLst>
          </p:cNvPr>
          <p:cNvSpPr txBox="1"/>
          <p:nvPr/>
        </p:nvSpPr>
        <p:spPr>
          <a:xfrm>
            <a:off x="5476500" y="3812797"/>
            <a:ext cx="9151100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05E717E-2212-904A-B0F3-854BC58FBC2C}"/>
              </a:ext>
            </a:extLst>
          </p:cNvPr>
          <p:cNvSpPr txBox="1"/>
          <p:nvPr/>
        </p:nvSpPr>
        <p:spPr>
          <a:xfrm>
            <a:off x="4816400" y="4142402"/>
            <a:ext cx="10471300" cy="302454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TIME</a:t>
            </a: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scary?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11654" y="4231156"/>
            <a:ext cx="9480791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 algn="ctr">
              <a:lnSpc>
                <a:spcPct val="108100"/>
              </a:lnSpc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 of the villains on the previous slide have  an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unusual appearance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such as a scar.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4424173" y="5655310"/>
            <a:ext cx="11255752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73685" algn="ctr">
              <a:lnSpc>
                <a:spcPct val="108100"/>
              </a:lnSpc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How many heroes can you think of who have a scar, mark or condition that affects their appearance?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3EB55D44A004883305724D6078FBC" ma:contentTypeVersion="12" ma:contentTypeDescription="Create a new document." ma:contentTypeScope="" ma:versionID="2f38b6207cbaf35e939ebe923ad3549e">
  <xsd:schema xmlns:xsd="http://www.w3.org/2001/XMLSchema" xmlns:xs="http://www.w3.org/2001/XMLSchema" xmlns:p="http://schemas.microsoft.com/office/2006/metadata/properties" xmlns:ns2="ede18a2a-a617-4ead-abcd-0110f8bf8f88" xmlns:ns3="bbc4e049-01e5-4740-8e31-eebd57e17c8c" targetNamespace="http://schemas.microsoft.com/office/2006/metadata/properties" ma:root="true" ma:fieldsID="0b3687d5b9f4066f121b171042f4784e" ns2:_="" ns3:_="">
    <xsd:import namespace="ede18a2a-a617-4ead-abcd-0110f8bf8f88"/>
    <xsd:import namespace="bbc4e049-01e5-4740-8e31-eebd57e17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8a2a-a617-4ead-abcd-0110f8bf8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e049-01e5-4740-8e31-eebd57e17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9062B8-5E60-41E6-9200-6164E129840D}">
  <ds:schemaRefs>
    <ds:schemaRef ds:uri="http://purl.org/dc/terms/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7FB7E7-D1C5-4824-8006-78454F3EB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10950-DE37-4CB8-95F5-7B1762B1E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377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BentonSans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All teenagers  take drugs and  commit crime</vt:lpstr>
      <vt:lpstr>PowerPoint Presentation</vt:lpstr>
      <vt:lpstr>PowerPoint Presentation</vt:lpstr>
      <vt:lpstr>PowerPoint Presentation</vt:lpstr>
      <vt:lpstr>All of the villains on the previous slide have  an unusual appearance, such as a scar.</vt:lpstr>
      <vt:lpstr>PowerPoint Presentation</vt:lpstr>
      <vt:lpstr>A visible difference is a mark, scar or condition that affects the appearance of someone’s face or body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 J (Jeremy)</dc:creator>
  <cp:lastModifiedBy>Stevenson J (Jeremy)</cp:lastModifiedBy>
  <cp:revision>78</cp:revision>
  <dcterms:created xsi:type="dcterms:W3CDTF">2021-05-01T09:59:57Z</dcterms:created>
  <dcterms:modified xsi:type="dcterms:W3CDTF">2021-11-15T11:22:17Z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2021-05-01T00:00:00Z</vt:filetime>
  </property>
  <property fmtid="{D5CDD505-2E9C-101B-9397-08002B2CF9AE}" pid="5" name="ContentTypeId">
    <vt:lpwstr>0x0101004C13EB55D44A004883305724D6078FBC</vt:lpwstr>
  </property>
</Properties>
</file>