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0"/>
  </p:notesMasterIdLst>
  <p:handoutMasterIdLst>
    <p:handoutMasterId r:id="rId31"/>
  </p:handoutMasterIdLst>
  <p:sldIdLst>
    <p:sldId id="264" r:id="rId6"/>
    <p:sldId id="273" r:id="rId7"/>
    <p:sldId id="274" r:id="rId8"/>
    <p:sldId id="275" r:id="rId9"/>
    <p:sldId id="294" r:id="rId10"/>
    <p:sldId id="295" r:id="rId11"/>
    <p:sldId id="301" r:id="rId12"/>
    <p:sldId id="279" r:id="rId13"/>
    <p:sldId id="302" r:id="rId14"/>
    <p:sldId id="300" r:id="rId15"/>
    <p:sldId id="303" r:id="rId16"/>
    <p:sldId id="299" r:id="rId17"/>
    <p:sldId id="304" r:id="rId18"/>
    <p:sldId id="298" r:id="rId19"/>
    <p:sldId id="305" r:id="rId20"/>
    <p:sldId id="280" r:id="rId21"/>
    <p:sldId id="282" r:id="rId22"/>
    <p:sldId id="296" r:id="rId23"/>
    <p:sldId id="283" r:id="rId24"/>
    <p:sldId id="287" r:id="rId25"/>
    <p:sldId id="292" r:id="rId26"/>
    <p:sldId id="291" r:id="rId27"/>
    <p:sldId id="293" r:id="rId28"/>
    <p:sldId id="268"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D14E6-CB30-433C-8AA5-5566D8C9CBF5}" v="3" dt="2024-02-09T16:27:22.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14" autoAdjust="0"/>
    <p:restoredTop sz="86388" autoAdjust="0"/>
  </p:normalViewPr>
  <p:slideViewPr>
    <p:cSldViewPr snapToGrid="0">
      <p:cViewPr varScale="1">
        <p:scale>
          <a:sx n="75" d="100"/>
          <a:sy n="75" d="100"/>
        </p:scale>
        <p:origin x="588" y="66"/>
      </p:cViewPr>
      <p:guideLst>
        <p:guide orient="horz" pos="2160"/>
        <p:guide pos="3840"/>
      </p:guideLst>
    </p:cSldViewPr>
  </p:slideViewPr>
  <p:outlineViewPr>
    <p:cViewPr>
      <p:scale>
        <a:sx n="33" d="100"/>
        <a:sy n="33" d="100"/>
      </p:scale>
      <p:origin x="0" y="-26892"/>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òghan Stewart" userId="62148dbb-c328-4d6f-b3ec-33dfea998c15" providerId="ADAL" clId="{D598F4FB-9943-4991-A99F-AD23F2AB746F}"/>
    <pc:docChg chg="undo custSel addSld modSld">
      <pc:chgData name="Eòghan Stewart" userId="62148dbb-c328-4d6f-b3ec-33dfea998c15" providerId="ADAL" clId="{D598F4FB-9943-4991-A99F-AD23F2AB746F}" dt="2023-05-16T09:34:49.799" v="4039" actId="20577"/>
      <pc:docMkLst>
        <pc:docMk/>
      </pc:docMkLst>
      <pc:sldChg chg="modSp mod">
        <pc:chgData name="Eòghan Stewart" userId="62148dbb-c328-4d6f-b3ec-33dfea998c15" providerId="ADAL" clId="{D598F4FB-9943-4991-A99F-AD23F2AB746F}" dt="2023-04-27T14:58:24.436" v="40" actId="20577"/>
        <pc:sldMkLst>
          <pc:docMk/>
          <pc:sldMk cId="1717420105" sldId="264"/>
        </pc:sldMkLst>
        <pc:spChg chg="mod">
          <ac:chgData name="Eòghan Stewart" userId="62148dbb-c328-4d6f-b3ec-33dfea998c15" providerId="ADAL" clId="{D598F4FB-9943-4991-A99F-AD23F2AB746F}" dt="2023-04-27T14:58:24.436" v="40" actId="20577"/>
          <ac:spMkLst>
            <pc:docMk/>
            <pc:sldMk cId="1717420105" sldId="264"/>
            <ac:spMk id="8" creationId="{00000000-0000-0000-0000-000000000000}"/>
          </ac:spMkLst>
        </pc:spChg>
      </pc:sldChg>
      <pc:sldChg chg="modSp mod">
        <pc:chgData name="Eòghan Stewart" userId="62148dbb-c328-4d6f-b3ec-33dfea998c15" providerId="ADAL" clId="{D598F4FB-9943-4991-A99F-AD23F2AB746F}" dt="2023-04-27T14:59:27.271" v="169" actId="20577"/>
        <pc:sldMkLst>
          <pc:docMk/>
          <pc:sldMk cId="3586577593" sldId="273"/>
        </pc:sldMkLst>
        <pc:spChg chg="mod">
          <ac:chgData name="Eòghan Stewart" userId="62148dbb-c328-4d6f-b3ec-33dfea998c15" providerId="ADAL" clId="{D598F4FB-9943-4991-A99F-AD23F2AB746F}" dt="2023-04-27T14:58:31.788" v="42" actId="20577"/>
          <ac:spMkLst>
            <pc:docMk/>
            <pc:sldMk cId="3586577593" sldId="273"/>
            <ac:spMk id="2" creationId="{00000000-0000-0000-0000-000000000000}"/>
          </ac:spMkLst>
        </pc:spChg>
        <pc:spChg chg="mod">
          <ac:chgData name="Eòghan Stewart" userId="62148dbb-c328-4d6f-b3ec-33dfea998c15" providerId="ADAL" clId="{D598F4FB-9943-4991-A99F-AD23F2AB746F}" dt="2023-04-27T14:59:27.271" v="169" actId="20577"/>
          <ac:spMkLst>
            <pc:docMk/>
            <pc:sldMk cId="3586577593" sldId="273"/>
            <ac:spMk id="6" creationId="{00000000-0000-0000-0000-000000000000}"/>
          </ac:spMkLst>
        </pc:spChg>
      </pc:sldChg>
      <pc:sldChg chg="addSp modSp mod modAnim">
        <pc:chgData name="Eòghan Stewart" userId="62148dbb-c328-4d6f-b3ec-33dfea998c15" providerId="ADAL" clId="{D598F4FB-9943-4991-A99F-AD23F2AB746F}" dt="2023-04-27T15:11:55.545" v="297" actId="1076"/>
        <pc:sldMkLst>
          <pc:docMk/>
          <pc:sldMk cId="2135170990" sldId="274"/>
        </pc:sldMkLst>
        <pc:spChg chg="mod">
          <ac:chgData name="Eòghan Stewart" userId="62148dbb-c328-4d6f-b3ec-33dfea998c15" providerId="ADAL" clId="{D598F4FB-9943-4991-A99F-AD23F2AB746F}" dt="2023-04-27T15:10:54.671" v="261" actId="20577"/>
          <ac:spMkLst>
            <pc:docMk/>
            <pc:sldMk cId="2135170990" sldId="274"/>
            <ac:spMk id="2" creationId="{00000000-0000-0000-0000-000000000000}"/>
          </ac:spMkLst>
        </pc:spChg>
        <pc:spChg chg="mod">
          <ac:chgData name="Eòghan Stewart" userId="62148dbb-c328-4d6f-b3ec-33dfea998c15" providerId="ADAL" clId="{D598F4FB-9943-4991-A99F-AD23F2AB746F}" dt="2023-04-27T15:11:31.206" v="280" actId="20577"/>
          <ac:spMkLst>
            <pc:docMk/>
            <pc:sldMk cId="2135170990" sldId="274"/>
            <ac:spMk id="5" creationId="{FAF7AF29-FD6D-030A-0BF8-0373CC032345}"/>
          </ac:spMkLst>
        </pc:spChg>
        <pc:spChg chg="mod">
          <ac:chgData name="Eòghan Stewart" userId="62148dbb-c328-4d6f-b3ec-33dfea998c15" providerId="ADAL" clId="{D598F4FB-9943-4991-A99F-AD23F2AB746F}" dt="2023-04-27T15:11:37.029" v="281"/>
          <ac:spMkLst>
            <pc:docMk/>
            <pc:sldMk cId="2135170990" sldId="274"/>
            <ac:spMk id="6" creationId="{92A59537-C405-1E56-AE99-8BDD60D41790}"/>
          </ac:spMkLst>
        </pc:spChg>
        <pc:spChg chg="mod">
          <ac:chgData name="Eòghan Stewart" userId="62148dbb-c328-4d6f-b3ec-33dfea998c15" providerId="ADAL" clId="{D598F4FB-9943-4991-A99F-AD23F2AB746F}" dt="2023-04-27T15:11:49.900" v="294" actId="20577"/>
          <ac:spMkLst>
            <pc:docMk/>
            <pc:sldMk cId="2135170990" sldId="274"/>
            <ac:spMk id="7" creationId="{202B696B-14CD-9E93-158B-B1D7DDF44574}"/>
          </ac:spMkLst>
        </pc:spChg>
        <pc:spChg chg="mod">
          <ac:chgData name="Eòghan Stewart" userId="62148dbb-c328-4d6f-b3ec-33dfea998c15" providerId="ADAL" clId="{D598F4FB-9943-4991-A99F-AD23F2AB746F}" dt="2023-04-27T14:59:56.404" v="207" actId="20577"/>
          <ac:spMkLst>
            <pc:docMk/>
            <pc:sldMk cId="2135170990" sldId="274"/>
            <ac:spMk id="13" creationId="{162C2CFC-95FA-69CA-1638-B4095B7BA8A4}"/>
          </ac:spMkLst>
        </pc:spChg>
        <pc:grpChg chg="add mod">
          <ac:chgData name="Eòghan Stewart" userId="62148dbb-c328-4d6f-b3ec-33dfea998c15" providerId="ADAL" clId="{D598F4FB-9943-4991-A99F-AD23F2AB746F}" dt="2023-04-27T15:11:52.705" v="295" actId="1076"/>
          <ac:grpSpMkLst>
            <pc:docMk/>
            <pc:sldMk cId="2135170990" sldId="274"/>
            <ac:grpSpMk id="3" creationId="{650882C4-6EA7-E20A-D304-D615F8C541AA}"/>
          </ac:grpSpMkLst>
        </pc:grpChg>
        <pc:grpChg chg="mod">
          <ac:chgData name="Eòghan Stewart" userId="62148dbb-c328-4d6f-b3ec-33dfea998c15" providerId="ADAL" clId="{D598F4FB-9943-4991-A99F-AD23F2AB746F}" dt="2023-04-27T15:11:54.400" v="296" actId="1076"/>
          <ac:grpSpMkLst>
            <pc:docMk/>
            <pc:sldMk cId="2135170990" sldId="274"/>
            <ac:grpSpMk id="14" creationId="{FC1D76D0-1BFD-4113-5B6F-DD93F9B78393}"/>
          </ac:grpSpMkLst>
        </pc:grpChg>
        <pc:grpChg chg="mod">
          <ac:chgData name="Eòghan Stewart" userId="62148dbb-c328-4d6f-b3ec-33dfea998c15" providerId="ADAL" clId="{D598F4FB-9943-4991-A99F-AD23F2AB746F}" dt="2023-04-27T15:11:55.545" v="297" actId="1076"/>
          <ac:grpSpMkLst>
            <pc:docMk/>
            <pc:sldMk cId="2135170990" sldId="274"/>
            <ac:grpSpMk id="15" creationId="{6D858225-7CB5-15C9-25E4-339FA57E1EA0}"/>
          </ac:grpSpMkLst>
        </pc:grpChg>
        <pc:grpChg chg="mod">
          <ac:chgData name="Eòghan Stewart" userId="62148dbb-c328-4d6f-b3ec-33dfea998c15" providerId="ADAL" clId="{D598F4FB-9943-4991-A99F-AD23F2AB746F}" dt="2023-04-27T14:59:47.838" v="194" actId="1076"/>
          <ac:grpSpMkLst>
            <pc:docMk/>
            <pc:sldMk cId="2135170990" sldId="274"/>
            <ac:grpSpMk id="16" creationId="{5806DC39-9E9F-ACA4-36C9-CA7B22EC936A}"/>
          </ac:grpSpMkLst>
        </pc:grpChg>
        <pc:picChg chg="mod">
          <ac:chgData name="Eòghan Stewart" userId="62148dbb-c328-4d6f-b3ec-33dfea998c15" providerId="ADAL" clId="{D598F4FB-9943-4991-A99F-AD23F2AB746F}" dt="2023-04-27T15:11:37.029" v="281"/>
          <ac:picMkLst>
            <pc:docMk/>
            <pc:sldMk cId="2135170990" sldId="274"/>
            <ac:picMk id="8" creationId="{DA539E71-7531-C023-0640-062FD3E0331D}"/>
          </ac:picMkLst>
        </pc:picChg>
      </pc:sldChg>
      <pc:sldChg chg="modSp mod">
        <pc:chgData name="Eòghan Stewart" userId="62148dbb-c328-4d6f-b3ec-33dfea998c15" providerId="ADAL" clId="{D598F4FB-9943-4991-A99F-AD23F2AB746F}" dt="2023-04-27T15:15:37.995" v="810" actId="113"/>
        <pc:sldMkLst>
          <pc:docMk/>
          <pc:sldMk cId="2677423007" sldId="275"/>
        </pc:sldMkLst>
        <pc:spChg chg="mod">
          <ac:chgData name="Eòghan Stewart" userId="62148dbb-c328-4d6f-b3ec-33dfea998c15" providerId="ADAL" clId="{D598F4FB-9943-4991-A99F-AD23F2AB746F}" dt="2023-04-27T15:12:57.846" v="520" actId="20577"/>
          <ac:spMkLst>
            <pc:docMk/>
            <pc:sldMk cId="2677423007" sldId="275"/>
            <ac:spMk id="5" creationId="{FAF7AF29-FD6D-030A-0BF8-0373CC032345}"/>
          </ac:spMkLst>
        </pc:spChg>
        <pc:spChg chg="mod">
          <ac:chgData name="Eòghan Stewart" userId="62148dbb-c328-4d6f-b3ec-33dfea998c15" providerId="ADAL" clId="{D598F4FB-9943-4991-A99F-AD23F2AB746F}" dt="2023-04-27T15:12:15.404" v="376" actId="20577"/>
          <ac:spMkLst>
            <pc:docMk/>
            <pc:sldMk cId="2677423007" sldId="275"/>
            <ac:spMk id="7" creationId="{202B696B-14CD-9E93-158B-B1D7DDF44574}"/>
          </ac:spMkLst>
        </pc:spChg>
        <pc:spChg chg="mod">
          <ac:chgData name="Eòghan Stewart" userId="62148dbb-c328-4d6f-b3ec-33dfea998c15" providerId="ADAL" clId="{D598F4FB-9943-4991-A99F-AD23F2AB746F}" dt="2023-04-27T15:13:15.680" v="582" actId="20577"/>
          <ac:spMkLst>
            <pc:docMk/>
            <pc:sldMk cId="2677423007" sldId="275"/>
            <ac:spMk id="8" creationId="{0DEAFB83-3634-CD0C-032D-1B6BA7729504}"/>
          </ac:spMkLst>
        </pc:spChg>
        <pc:spChg chg="mod">
          <ac:chgData name="Eòghan Stewart" userId="62148dbb-c328-4d6f-b3ec-33dfea998c15" providerId="ADAL" clId="{D598F4FB-9943-4991-A99F-AD23F2AB746F}" dt="2023-04-27T15:15:29.321" v="808" actId="14100"/>
          <ac:spMkLst>
            <pc:docMk/>
            <pc:sldMk cId="2677423007" sldId="275"/>
            <ac:spMk id="9" creationId="{49DCC83C-0464-C3DF-E57B-AD7BFBCEB9F8}"/>
          </ac:spMkLst>
        </pc:spChg>
        <pc:spChg chg="mod">
          <ac:chgData name="Eòghan Stewart" userId="62148dbb-c328-4d6f-b3ec-33dfea998c15" providerId="ADAL" clId="{D598F4FB-9943-4991-A99F-AD23F2AB746F}" dt="2023-04-27T15:15:37.995" v="810" actId="113"/>
          <ac:spMkLst>
            <pc:docMk/>
            <pc:sldMk cId="2677423007" sldId="275"/>
            <ac:spMk id="13" creationId="{162C2CFC-95FA-69CA-1638-B4095B7BA8A4}"/>
          </ac:spMkLst>
        </pc:spChg>
      </pc:sldChg>
      <pc:sldChg chg="modSp mod">
        <pc:chgData name="Eòghan Stewart" userId="62148dbb-c328-4d6f-b3ec-33dfea998c15" providerId="ADAL" clId="{D598F4FB-9943-4991-A99F-AD23F2AB746F}" dt="2023-04-27T16:16:00.124" v="2908" actId="20577"/>
        <pc:sldMkLst>
          <pc:docMk/>
          <pc:sldMk cId="2817347895" sldId="279"/>
        </pc:sldMkLst>
        <pc:spChg chg="mod">
          <ac:chgData name="Eòghan Stewart" userId="62148dbb-c328-4d6f-b3ec-33dfea998c15" providerId="ADAL" clId="{D598F4FB-9943-4991-A99F-AD23F2AB746F}" dt="2023-04-27T16:12:38.696" v="2264" actId="20577"/>
          <ac:spMkLst>
            <pc:docMk/>
            <pc:sldMk cId="2817347895" sldId="279"/>
            <ac:spMk id="2" creationId="{7881C259-3499-2D34-0C92-61995103236F}"/>
          </ac:spMkLst>
        </pc:spChg>
        <pc:spChg chg="mod">
          <ac:chgData name="Eòghan Stewart" userId="62148dbb-c328-4d6f-b3ec-33dfea998c15" providerId="ADAL" clId="{D598F4FB-9943-4991-A99F-AD23F2AB746F}" dt="2023-04-27T16:16:00.124" v="2908" actId="20577"/>
          <ac:spMkLst>
            <pc:docMk/>
            <pc:sldMk cId="2817347895" sldId="279"/>
            <ac:spMk id="4" creationId="{296B07EF-2297-52ED-6EC9-2FAF4F1D39B6}"/>
          </ac:spMkLst>
        </pc:spChg>
        <pc:spChg chg="mod">
          <ac:chgData name="Eòghan Stewart" userId="62148dbb-c328-4d6f-b3ec-33dfea998c15" providerId="ADAL" clId="{D598F4FB-9943-4991-A99F-AD23F2AB746F}" dt="2023-04-27T16:14:04.324" v="2425" actId="27636"/>
          <ac:spMkLst>
            <pc:docMk/>
            <pc:sldMk cId="2817347895" sldId="279"/>
            <ac:spMk id="5" creationId="{B0FA28FF-171B-CA80-7253-1FBBA9D7F7BD}"/>
          </ac:spMkLst>
        </pc:spChg>
      </pc:sldChg>
      <pc:sldChg chg="modSp">
        <pc:chgData name="Eòghan Stewart" userId="62148dbb-c328-4d6f-b3ec-33dfea998c15" providerId="ADAL" clId="{D598F4FB-9943-4991-A99F-AD23F2AB746F}" dt="2023-05-16T09:34:49.799" v="4039" actId="20577"/>
        <pc:sldMkLst>
          <pc:docMk/>
          <pc:sldMk cId="3772445824" sldId="292"/>
        </pc:sldMkLst>
        <pc:spChg chg="mod">
          <ac:chgData name="Eòghan Stewart" userId="62148dbb-c328-4d6f-b3ec-33dfea998c15" providerId="ADAL" clId="{D598F4FB-9943-4991-A99F-AD23F2AB746F}" dt="2023-05-16T09:34:49.799" v="4039" actId="20577"/>
          <ac:spMkLst>
            <pc:docMk/>
            <pc:sldMk cId="3772445824" sldId="292"/>
            <ac:spMk id="12" creationId="{065302CA-1E59-57B1-7861-B2BE2907D648}"/>
          </ac:spMkLst>
        </pc:spChg>
      </pc:sldChg>
      <pc:sldChg chg="addSp delSp modSp add mod modClrScheme delAnim chgLayout">
        <pc:chgData name="Eòghan Stewart" userId="62148dbb-c328-4d6f-b3ec-33dfea998c15" providerId="ADAL" clId="{D598F4FB-9943-4991-A99F-AD23F2AB746F}" dt="2023-04-27T15:21:15.985" v="919" actId="20577"/>
        <pc:sldMkLst>
          <pc:docMk/>
          <pc:sldMk cId="3200470563" sldId="294"/>
        </pc:sldMkLst>
        <pc:spChg chg="add del mod">
          <ac:chgData name="Eòghan Stewart" userId="62148dbb-c328-4d6f-b3ec-33dfea998c15" providerId="ADAL" clId="{D598F4FB-9943-4991-A99F-AD23F2AB746F}" dt="2023-04-27T15:18:07.970" v="817" actId="478"/>
          <ac:spMkLst>
            <pc:docMk/>
            <pc:sldMk cId="3200470563" sldId="294"/>
            <ac:spMk id="3" creationId="{960AAD08-0925-BBB0-FA3C-A5E9F7BE5D31}"/>
          </ac:spMkLst>
        </pc:spChg>
        <pc:spChg chg="del mod">
          <ac:chgData name="Eòghan Stewart" userId="62148dbb-c328-4d6f-b3ec-33dfea998c15" providerId="ADAL" clId="{D598F4FB-9943-4991-A99F-AD23F2AB746F}" dt="2023-04-27T15:18:07.970" v="817" actId="478"/>
          <ac:spMkLst>
            <pc:docMk/>
            <pc:sldMk cId="3200470563" sldId="294"/>
            <ac:spMk id="4" creationId="{00000000-0000-0000-0000-000000000000}"/>
          </ac:spMkLst>
        </pc:spChg>
        <pc:spChg chg="del">
          <ac:chgData name="Eòghan Stewart" userId="62148dbb-c328-4d6f-b3ec-33dfea998c15" providerId="ADAL" clId="{D598F4FB-9943-4991-A99F-AD23F2AB746F}" dt="2023-04-27T15:16:27.332" v="812" actId="478"/>
          <ac:spMkLst>
            <pc:docMk/>
            <pc:sldMk cId="3200470563" sldId="294"/>
            <ac:spMk id="9" creationId="{49DCC83C-0464-C3DF-E57B-AD7BFBCEB9F8}"/>
          </ac:spMkLst>
        </pc:spChg>
        <pc:spChg chg="add del mod">
          <ac:chgData name="Eòghan Stewart" userId="62148dbb-c328-4d6f-b3ec-33dfea998c15" providerId="ADAL" clId="{D598F4FB-9943-4991-A99F-AD23F2AB746F}" dt="2023-04-27T15:18:07.970" v="817" actId="478"/>
          <ac:spMkLst>
            <pc:docMk/>
            <pc:sldMk cId="3200470563" sldId="294"/>
            <ac:spMk id="18" creationId="{82711FB3-AAF3-BFEB-8F9C-C0EFA6D62606}"/>
          </ac:spMkLst>
        </pc:spChg>
        <pc:spChg chg="add del mod">
          <ac:chgData name="Eòghan Stewart" userId="62148dbb-c328-4d6f-b3ec-33dfea998c15" providerId="ADAL" clId="{D598F4FB-9943-4991-A99F-AD23F2AB746F}" dt="2023-04-27T15:18:07.970" v="817" actId="478"/>
          <ac:spMkLst>
            <pc:docMk/>
            <pc:sldMk cId="3200470563" sldId="294"/>
            <ac:spMk id="19" creationId="{2D207170-A77B-5345-1821-64E975395B53}"/>
          </ac:spMkLst>
        </pc:spChg>
        <pc:spChg chg="add del mod">
          <ac:chgData name="Eòghan Stewart" userId="62148dbb-c328-4d6f-b3ec-33dfea998c15" providerId="ADAL" clId="{D598F4FB-9943-4991-A99F-AD23F2AB746F}" dt="2023-04-27T15:18:07.970" v="817" actId="478"/>
          <ac:spMkLst>
            <pc:docMk/>
            <pc:sldMk cId="3200470563" sldId="294"/>
            <ac:spMk id="20" creationId="{79BFB423-057F-B800-9BC8-FB7D71ADF7C8}"/>
          </ac:spMkLst>
        </pc:spChg>
        <pc:spChg chg="add del mod">
          <ac:chgData name="Eòghan Stewart" userId="62148dbb-c328-4d6f-b3ec-33dfea998c15" providerId="ADAL" clId="{D598F4FB-9943-4991-A99F-AD23F2AB746F}" dt="2023-04-27T15:18:07.970" v="817" actId="478"/>
          <ac:spMkLst>
            <pc:docMk/>
            <pc:sldMk cId="3200470563" sldId="294"/>
            <ac:spMk id="21" creationId="{1D14A6BE-1ED2-52FB-D996-41AE6F606096}"/>
          </ac:spMkLst>
        </pc:spChg>
        <pc:spChg chg="add del mod">
          <ac:chgData name="Eòghan Stewart" userId="62148dbb-c328-4d6f-b3ec-33dfea998c15" providerId="ADAL" clId="{D598F4FB-9943-4991-A99F-AD23F2AB746F}" dt="2023-04-27T15:18:07.970" v="817" actId="478"/>
          <ac:spMkLst>
            <pc:docMk/>
            <pc:sldMk cId="3200470563" sldId="294"/>
            <ac:spMk id="22" creationId="{601AB486-94E9-0795-41E7-064BC73ABCB8}"/>
          </ac:spMkLst>
        </pc:spChg>
        <pc:spChg chg="add del mod">
          <ac:chgData name="Eòghan Stewart" userId="62148dbb-c328-4d6f-b3ec-33dfea998c15" providerId="ADAL" clId="{D598F4FB-9943-4991-A99F-AD23F2AB746F}" dt="2023-04-27T15:18:07.970" v="817" actId="478"/>
          <ac:spMkLst>
            <pc:docMk/>
            <pc:sldMk cId="3200470563" sldId="294"/>
            <ac:spMk id="24" creationId="{A1CB9AD0-68F9-FF0A-84E9-127A3D23588A}"/>
          </ac:spMkLst>
        </pc:spChg>
        <pc:spChg chg="add del mod">
          <ac:chgData name="Eòghan Stewart" userId="62148dbb-c328-4d6f-b3ec-33dfea998c15" providerId="ADAL" clId="{D598F4FB-9943-4991-A99F-AD23F2AB746F}" dt="2023-04-27T15:18:14.634" v="818" actId="700"/>
          <ac:spMkLst>
            <pc:docMk/>
            <pc:sldMk cId="3200470563" sldId="294"/>
            <ac:spMk id="26" creationId="{AE085567-92C3-F611-CD82-0A9A0F0E5144}"/>
          </ac:spMkLst>
        </pc:spChg>
        <pc:spChg chg="add del mod">
          <ac:chgData name="Eòghan Stewart" userId="62148dbb-c328-4d6f-b3ec-33dfea998c15" providerId="ADAL" clId="{D598F4FB-9943-4991-A99F-AD23F2AB746F}" dt="2023-04-27T15:18:14.634" v="818" actId="700"/>
          <ac:spMkLst>
            <pc:docMk/>
            <pc:sldMk cId="3200470563" sldId="294"/>
            <ac:spMk id="27" creationId="{EB2DF9CB-3CAA-E44D-FDE1-8569F6E50FAC}"/>
          </ac:spMkLst>
        </pc:spChg>
        <pc:spChg chg="add mod">
          <ac:chgData name="Eòghan Stewart" userId="62148dbb-c328-4d6f-b3ec-33dfea998c15" providerId="ADAL" clId="{D598F4FB-9943-4991-A99F-AD23F2AB746F}" dt="2023-04-27T15:19:42.164" v="819"/>
          <ac:spMkLst>
            <pc:docMk/>
            <pc:sldMk cId="3200470563" sldId="294"/>
            <ac:spMk id="28" creationId="{1185FBF3-0D80-2D31-3A96-E5BD9630CCA5}"/>
          </ac:spMkLst>
        </pc:spChg>
        <pc:spChg chg="add mod">
          <ac:chgData name="Eòghan Stewart" userId="62148dbb-c328-4d6f-b3ec-33dfea998c15" providerId="ADAL" clId="{D598F4FB-9943-4991-A99F-AD23F2AB746F}" dt="2023-04-27T15:19:42.164" v="819"/>
          <ac:spMkLst>
            <pc:docMk/>
            <pc:sldMk cId="3200470563" sldId="294"/>
            <ac:spMk id="29" creationId="{FCAE242C-38D3-C043-F44F-4E7142FE93D6}"/>
          </ac:spMkLst>
        </pc:spChg>
        <pc:spChg chg="add mod">
          <ac:chgData name="Eòghan Stewart" userId="62148dbb-c328-4d6f-b3ec-33dfea998c15" providerId="ADAL" clId="{D598F4FB-9943-4991-A99F-AD23F2AB746F}" dt="2023-04-27T15:21:15.985" v="919" actId="20577"/>
          <ac:spMkLst>
            <pc:docMk/>
            <pc:sldMk cId="3200470563" sldId="294"/>
            <ac:spMk id="31" creationId="{C8E6A500-98CD-16D3-49BB-2DAA7C84A231}"/>
          </ac:spMkLst>
        </pc:spChg>
        <pc:spChg chg="add mod">
          <ac:chgData name="Eòghan Stewart" userId="62148dbb-c328-4d6f-b3ec-33dfea998c15" providerId="ADAL" clId="{D598F4FB-9943-4991-A99F-AD23F2AB746F}" dt="2023-04-27T15:19:42.164" v="819"/>
          <ac:spMkLst>
            <pc:docMk/>
            <pc:sldMk cId="3200470563" sldId="294"/>
            <ac:spMk id="33" creationId="{22258AA6-0C00-5D6C-5466-D1CF492322C7}"/>
          </ac:spMkLst>
        </pc:spChg>
        <pc:spChg chg="add mod">
          <ac:chgData name="Eòghan Stewart" userId="62148dbb-c328-4d6f-b3ec-33dfea998c15" providerId="ADAL" clId="{D598F4FB-9943-4991-A99F-AD23F2AB746F}" dt="2023-04-27T15:19:42.164" v="819"/>
          <ac:spMkLst>
            <pc:docMk/>
            <pc:sldMk cId="3200470563" sldId="294"/>
            <ac:spMk id="34" creationId="{F5F0D4D1-537B-1504-593A-1290368CE487}"/>
          </ac:spMkLst>
        </pc:spChg>
        <pc:spChg chg="add mod">
          <ac:chgData name="Eòghan Stewart" userId="62148dbb-c328-4d6f-b3ec-33dfea998c15" providerId="ADAL" clId="{D598F4FB-9943-4991-A99F-AD23F2AB746F}" dt="2023-04-27T15:19:42.164" v="819"/>
          <ac:spMkLst>
            <pc:docMk/>
            <pc:sldMk cId="3200470563" sldId="294"/>
            <ac:spMk id="35" creationId="{94DCE53B-2906-E1C0-524E-ED9CA4438A05}"/>
          </ac:spMkLst>
        </pc:spChg>
        <pc:spChg chg="add mod">
          <ac:chgData name="Eòghan Stewart" userId="62148dbb-c328-4d6f-b3ec-33dfea998c15" providerId="ADAL" clId="{D598F4FB-9943-4991-A99F-AD23F2AB746F}" dt="2023-04-27T15:19:42.164" v="819"/>
          <ac:spMkLst>
            <pc:docMk/>
            <pc:sldMk cId="3200470563" sldId="294"/>
            <ac:spMk id="37" creationId="{BD772642-82D4-1A80-1A80-4F2F040F118C}"/>
          </ac:spMkLst>
        </pc:spChg>
        <pc:grpChg chg="del">
          <ac:chgData name="Eòghan Stewart" userId="62148dbb-c328-4d6f-b3ec-33dfea998c15" providerId="ADAL" clId="{D598F4FB-9943-4991-A99F-AD23F2AB746F}" dt="2023-04-27T15:16:27.332" v="812" actId="478"/>
          <ac:grpSpMkLst>
            <pc:docMk/>
            <pc:sldMk cId="3200470563" sldId="294"/>
            <ac:grpSpMk id="14" creationId="{BF903697-3B7B-F1D0-C4EC-1EB6DACBE40D}"/>
          </ac:grpSpMkLst>
        </pc:grpChg>
        <pc:grpChg chg="del">
          <ac:chgData name="Eòghan Stewart" userId="62148dbb-c328-4d6f-b3ec-33dfea998c15" providerId="ADAL" clId="{D598F4FB-9943-4991-A99F-AD23F2AB746F}" dt="2023-04-27T15:16:27.332" v="812" actId="478"/>
          <ac:grpSpMkLst>
            <pc:docMk/>
            <pc:sldMk cId="3200470563" sldId="294"/>
            <ac:grpSpMk id="15" creationId="{0F062B0F-AC6E-0235-AAFB-EB36CAA0970C}"/>
          </ac:grpSpMkLst>
        </pc:grpChg>
        <pc:grpChg chg="del">
          <ac:chgData name="Eòghan Stewart" userId="62148dbb-c328-4d6f-b3ec-33dfea998c15" providerId="ADAL" clId="{D598F4FB-9943-4991-A99F-AD23F2AB746F}" dt="2023-04-27T15:16:27.332" v="812" actId="478"/>
          <ac:grpSpMkLst>
            <pc:docMk/>
            <pc:sldMk cId="3200470563" sldId="294"/>
            <ac:grpSpMk id="16" creationId="{70509D23-6A78-626B-29E2-1E2DD7BB68A3}"/>
          </ac:grpSpMkLst>
        </pc:grpChg>
        <pc:grpChg chg="del">
          <ac:chgData name="Eòghan Stewart" userId="62148dbb-c328-4d6f-b3ec-33dfea998c15" providerId="ADAL" clId="{D598F4FB-9943-4991-A99F-AD23F2AB746F}" dt="2023-04-27T15:16:27.332" v="812" actId="478"/>
          <ac:grpSpMkLst>
            <pc:docMk/>
            <pc:sldMk cId="3200470563" sldId="294"/>
            <ac:grpSpMk id="17" creationId="{31098B0A-D293-610D-08F4-44A002A0BD62}"/>
          </ac:grpSpMkLst>
        </pc:grpChg>
        <pc:picChg chg="add del mod">
          <ac:chgData name="Eòghan Stewart" userId="62148dbb-c328-4d6f-b3ec-33dfea998c15" providerId="ADAL" clId="{D598F4FB-9943-4991-A99F-AD23F2AB746F}" dt="2023-04-27T15:18:07.970" v="817" actId="478"/>
          <ac:picMkLst>
            <pc:docMk/>
            <pc:sldMk cId="3200470563" sldId="294"/>
            <ac:picMk id="2" creationId="{59E50A41-0570-FE04-1983-65E97FDA477B}"/>
          </ac:picMkLst>
        </pc:picChg>
        <pc:picChg chg="add del mod">
          <ac:chgData name="Eòghan Stewart" userId="62148dbb-c328-4d6f-b3ec-33dfea998c15" providerId="ADAL" clId="{D598F4FB-9943-4991-A99F-AD23F2AB746F}" dt="2023-04-27T15:18:07.970" v="817" actId="478"/>
          <ac:picMkLst>
            <pc:docMk/>
            <pc:sldMk cId="3200470563" sldId="294"/>
            <ac:picMk id="23" creationId="{37C08C49-D439-0531-806C-DEC4F51C3CCE}"/>
          </ac:picMkLst>
        </pc:picChg>
        <pc:picChg chg="add del mod">
          <ac:chgData name="Eòghan Stewart" userId="62148dbb-c328-4d6f-b3ec-33dfea998c15" providerId="ADAL" clId="{D598F4FB-9943-4991-A99F-AD23F2AB746F}" dt="2023-04-27T15:18:07.970" v="817" actId="478"/>
          <ac:picMkLst>
            <pc:docMk/>
            <pc:sldMk cId="3200470563" sldId="294"/>
            <ac:picMk id="25" creationId="{9A0E6BED-FAA5-9BC1-89D2-843E6ACBC52E}"/>
          </ac:picMkLst>
        </pc:picChg>
        <pc:picChg chg="add mod">
          <ac:chgData name="Eòghan Stewart" userId="62148dbb-c328-4d6f-b3ec-33dfea998c15" providerId="ADAL" clId="{D598F4FB-9943-4991-A99F-AD23F2AB746F}" dt="2023-04-27T15:19:42.164" v="819"/>
          <ac:picMkLst>
            <pc:docMk/>
            <pc:sldMk cId="3200470563" sldId="294"/>
            <ac:picMk id="30" creationId="{069ADEF3-5D75-FBAF-58A9-7A00D43E526A}"/>
          </ac:picMkLst>
        </pc:picChg>
        <pc:picChg chg="add mod">
          <ac:chgData name="Eòghan Stewart" userId="62148dbb-c328-4d6f-b3ec-33dfea998c15" providerId="ADAL" clId="{D598F4FB-9943-4991-A99F-AD23F2AB746F}" dt="2023-04-27T15:19:42.164" v="819"/>
          <ac:picMkLst>
            <pc:docMk/>
            <pc:sldMk cId="3200470563" sldId="294"/>
            <ac:picMk id="32" creationId="{F55E829F-2FC3-A0FA-EFA8-DBBAAC2307F7}"/>
          </ac:picMkLst>
        </pc:picChg>
        <pc:picChg chg="add mod">
          <ac:chgData name="Eòghan Stewart" userId="62148dbb-c328-4d6f-b3ec-33dfea998c15" providerId="ADAL" clId="{D598F4FB-9943-4991-A99F-AD23F2AB746F}" dt="2023-04-27T15:19:42.164" v="819"/>
          <ac:picMkLst>
            <pc:docMk/>
            <pc:sldMk cId="3200470563" sldId="294"/>
            <ac:picMk id="36" creationId="{F83D0756-A4FC-62F0-729B-DA3760676EDB}"/>
          </ac:picMkLst>
        </pc:picChg>
      </pc:sldChg>
      <pc:sldChg chg="modSp add mod">
        <pc:chgData name="Eòghan Stewart" userId="62148dbb-c328-4d6f-b3ec-33dfea998c15" providerId="ADAL" clId="{D598F4FB-9943-4991-A99F-AD23F2AB746F}" dt="2023-04-27T15:21:32.698" v="921" actId="20577"/>
        <pc:sldMkLst>
          <pc:docMk/>
          <pc:sldMk cId="715761333" sldId="295"/>
        </pc:sldMkLst>
        <pc:spChg chg="mod">
          <ac:chgData name="Eòghan Stewart" userId="62148dbb-c328-4d6f-b3ec-33dfea998c15" providerId="ADAL" clId="{D598F4FB-9943-4991-A99F-AD23F2AB746F}" dt="2023-04-27T15:21:32.698" v="921" actId="20577"/>
          <ac:spMkLst>
            <pc:docMk/>
            <pc:sldMk cId="715761333" sldId="295"/>
            <ac:spMk id="19" creationId="{2D207170-A77B-5345-1821-64E975395B53}"/>
          </ac:spMkLst>
        </pc:spChg>
      </pc:sldChg>
      <pc:sldChg chg="addSp delSp modSp new mod modClrScheme chgLayout">
        <pc:chgData name="Eòghan Stewart" userId="62148dbb-c328-4d6f-b3ec-33dfea998c15" providerId="ADAL" clId="{D598F4FB-9943-4991-A99F-AD23F2AB746F}" dt="2023-04-27T15:49:21.291" v="1182" actId="1076"/>
        <pc:sldMkLst>
          <pc:docMk/>
          <pc:sldMk cId="606615824" sldId="296"/>
        </pc:sldMkLst>
        <pc:spChg chg="del mod ord">
          <ac:chgData name="Eòghan Stewart" userId="62148dbb-c328-4d6f-b3ec-33dfea998c15" providerId="ADAL" clId="{D598F4FB-9943-4991-A99F-AD23F2AB746F}" dt="2023-04-27T15:27:06.093" v="923" actId="700"/>
          <ac:spMkLst>
            <pc:docMk/>
            <pc:sldMk cId="606615824" sldId="296"/>
            <ac:spMk id="2" creationId="{CAB16195-8F98-744B-3DC9-CE700038AD79}"/>
          </ac:spMkLst>
        </pc:spChg>
        <pc:spChg chg="del mod ord">
          <ac:chgData name="Eòghan Stewart" userId="62148dbb-c328-4d6f-b3ec-33dfea998c15" providerId="ADAL" clId="{D598F4FB-9943-4991-A99F-AD23F2AB746F}" dt="2023-04-27T15:27:06.093" v="923" actId="700"/>
          <ac:spMkLst>
            <pc:docMk/>
            <pc:sldMk cId="606615824" sldId="296"/>
            <ac:spMk id="3" creationId="{04D7862E-3B5B-6887-8045-046F531C29FD}"/>
          </ac:spMkLst>
        </pc:spChg>
        <pc:spChg chg="add mod ord">
          <ac:chgData name="Eòghan Stewart" userId="62148dbb-c328-4d6f-b3ec-33dfea998c15" providerId="ADAL" clId="{D598F4FB-9943-4991-A99F-AD23F2AB746F}" dt="2023-04-27T15:46:34.751" v="982" actId="20577"/>
          <ac:spMkLst>
            <pc:docMk/>
            <pc:sldMk cId="606615824" sldId="296"/>
            <ac:spMk id="4" creationId="{4F53C802-E53B-56D7-D727-0618C23C4125}"/>
          </ac:spMkLst>
        </pc:spChg>
        <pc:spChg chg="add mod ord">
          <ac:chgData name="Eòghan Stewart" userId="62148dbb-c328-4d6f-b3ec-33dfea998c15" providerId="ADAL" clId="{D598F4FB-9943-4991-A99F-AD23F2AB746F}" dt="2023-04-27T15:46:45.259" v="993" actId="5793"/>
          <ac:spMkLst>
            <pc:docMk/>
            <pc:sldMk cId="606615824" sldId="296"/>
            <ac:spMk id="5" creationId="{56A98A9B-2EEB-94E7-7250-0B1881D8B884}"/>
          </ac:spMkLst>
        </pc:spChg>
        <pc:spChg chg="add mod ord">
          <ac:chgData name="Eòghan Stewart" userId="62148dbb-c328-4d6f-b3ec-33dfea998c15" providerId="ADAL" clId="{D598F4FB-9943-4991-A99F-AD23F2AB746F}" dt="2023-04-27T15:47:24.483" v="1034" actId="20577"/>
          <ac:spMkLst>
            <pc:docMk/>
            <pc:sldMk cId="606615824" sldId="296"/>
            <ac:spMk id="6" creationId="{B406BCA9-119F-6839-6BA7-2374197C9B94}"/>
          </ac:spMkLst>
        </pc:spChg>
        <pc:spChg chg="add mod ord">
          <ac:chgData name="Eòghan Stewart" userId="62148dbb-c328-4d6f-b3ec-33dfea998c15" providerId="ADAL" clId="{D598F4FB-9943-4991-A99F-AD23F2AB746F}" dt="2023-04-27T15:48:53.940" v="1170" actId="1076"/>
          <ac:spMkLst>
            <pc:docMk/>
            <pc:sldMk cId="606615824" sldId="296"/>
            <ac:spMk id="7" creationId="{79817949-B983-7237-7AB0-D2015E4256C9}"/>
          </ac:spMkLst>
        </pc:spChg>
        <pc:spChg chg="add del mod ord">
          <ac:chgData name="Eòghan Stewart" userId="62148dbb-c328-4d6f-b3ec-33dfea998c15" providerId="ADAL" clId="{D598F4FB-9943-4991-A99F-AD23F2AB746F}" dt="2023-04-27T15:49:05.616" v="1174" actId="20577"/>
          <ac:spMkLst>
            <pc:docMk/>
            <pc:sldMk cId="606615824" sldId="296"/>
            <ac:spMk id="8" creationId="{E2C63557-C7BD-E653-58F8-2EFF555BA8E3}"/>
          </ac:spMkLst>
        </pc:spChg>
        <pc:picChg chg="add del mod">
          <ac:chgData name="Eòghan Stewart" userId="62148dbb-c328-4d6f-b3ec-33dfea998c15" providerId="ADAL" clId="{D598F4FB-9943-4991-A99F-AD23F2AB746F}" dt="2023-04-27T15:30:32.828" v="925"/>
          <ac:picMkLst>
            <pc:docMk/>
            <pc:sldMk cId="606615824" sldId="296"/>
            <ac:picMk id="1026" creationId="{85F43506-081B-706D-84FD-66DAC0A11894}"/>
          </ac:picMkLst>
        </pc:picChg>
        <pc:picChg chg="add mod">
          <ac:chgData name="Eòghan Stewart" userId="62148dbb-c328-4d6f-b3ec-33dfea998c15" providerId="ADAL" clId="{D598F4FB-9943-4991-A99F-AD23F2AB746F}" dt="2023-04-27T15:47:33.469" v="1039" actId="1076"/>
          <ac:picMkLst>
            <pc:docMk/>
            <pc:sldMk cId="606615824" sldId="296"/>
            <ac:picMk id="1028" creationId="{D6A8ACF5-BF05-5F0C-7C57-ABE471068FAC}"/>
          </ac:picMkLst>
        </pc:picChg>
        <pc:picChg chg="add mod">
          <ac:chgData name="Eòghan Stewart" userId="62148dbb-c328-4d6f-b3ec-33dfea998c15" providerId="ADAL" clId="{D598F4FB-9943-4991-A99F-AD23F2AB746F}" dt="2023-04-27T15:47:30.043" v="1037" actId="1076"/>
          <ac:picMkLst>
            <pc:docMk/>
            <pc:sldMk cId="606615824" sldId="296"/>
            <ac:picMk id="1030" creationId="{5A2A3F70-D11A-9B54-164D-97AD5522E407}"/>
          </ac:picMkLst>
        </pc:picChg>
        <pc:picChg chg="add mod">
          <ac:chgData name="Eòghan Stewart" userId="62148dbb-c328-4d6f-b3ec-33dfea998c15" providerId="ADAL" clId="{D598F4FB-9943-4991-A99F-AD23F2AB746F}" dt="2023-04-27T15:47:16.668" v="1028" actId="1076"/>
          <ac:picMkLst>
            <pc:docMk/>
            <pc:sldMk cId="606615824" sldId="296"/>
            <ac:picMk id="1032" creationId="{72CC96F7-E8A0-7D4A-4D40-99157EBD72BE}"/>
          </ac:picMkLst>
        </pc:picChg>
        <pc:picChg chg="add mod">
          <ac:chgData name="Eòghan Stewart" userId="62148dbb-c328-4d6f-b3ec-33dfea998c15" providerId="ADAL" clId="{D598F4FB-9943-4991-A99F-AD23F2AB746F}" dt="2023-04-27T15:49:09.116" v="1175" actId="1076"/>
          <ac:picMkLst>
            <pc:docMk/>
            <pc:sldMk cId="606615824" sldId="296"/>
            <ac:picMk id="1034" creationId="{48D9571A-2A0B-8951-FC6E-78DA895F6787}"/>
          </ac:picMkLst>
        </pc:picChg>
        <pc:picChg chg="add mod">
          <ac:chgData name="Eòghan Stewart" userId="62148dbb-c328-4d6f-b3ec-33dfea998c15" providerId="ADAL" clId="{D598F4FB-9943-4991-A99F-AD23F2AB746F}" dt="2023-04-27T15:49:13.420" v="1177" actId="1076"/>
          <ac:picMkLst>
            <pc:docMk/>
            <pc:sldMk cId="606615824" sldId="296"/>
            <ac:picMk id="1036" creationId="{DA854FC1-D7C0-62A6-B57A-EDCF3101240C}"/>
          </ac:picMkLst>
        </pc:picChg>
        <pc:picChg chg="add del mod">
          <ac:chgData name="Eòghan Stewart" userId="62148dbb-c328-4d6f-b3ec-33dfea998c15" providerId="ADAL" clId="{D598F4FB-9943-4991-A99F-AD23F2AB746F}" dt="2023-04-27T15:32:53.054" v="932"/>
          <ac:picMkLst>
            <pc:docMk/>
            <pc:sldMk cId="606615824" sldId="296"/>
            <ac:picMk id="1038" creationId="{CEDC11FD-CF88-978F-51F9-CB11BC203375}"/>
          </ac:picMkLst>
        </pc:picChg>
        <pc:picChg chg="add mod">
          <ac:chgData name="Eòghan Stewart" userId="62148dbb-c328-4d6f-b3ec-33dfea998c15" providerId="ADAL" clId="{D598F4FB-9943-4991-A99F-AD23F2AB746F}" dt="2023-04-27T15:49:02.044" v="1173" actId="1076"/>
          <ac:picMkLst>
            <pc:docMk/>
            <pc:sldMk cId="606615824" sldId="296"/>
            <ac:picMk id="1040" creationId="{40FC8815-D8EB-6286-E29E-55F615686B43}"/>
          </ac:picMkLst>
        </pc:picChg>
        <pc:picChg chg="add mod">
          <ac:chgData name="Eòghan Stewart" userId="62148dbb-c328-4d6f-b3ec-33dfea998c15" providerId="ADAL" clId="{D598F4FB-9943-4991-A99F-AD23F2AB746F}" dt="2023-04-27T15:47:41.540" v="1043" actId="1076"/>
          <ac:picMkLst>
            <pc:docMk/>
            <pc:sldMk cId="606615824" sldId="296"/>
            <ac:picMk id="1042" creationId="{74739728-F15B-F257-0D80-B9271D96398E}"/>
          </ac:picMkLst>
        </pc:picChg>
        <pc:picChg chg="add mod">
          <ac:chgData name="Eòghan Stewart" userId="62148dbb-c328-4d6f-b3ec-33dfea998c15" providerId="ADAL" clId="{D598F4FB-9943-4991-A99F-AD23F2AB746F}" dt="2023-04-27T15:49:19.628" v="1181" actId="1076"/>
          <ac:picMkLst>
            <pc:docMk/>
            <pc:sldMk cId="606615824" sldId="296"/>
            <ac:picMk id="1044" creationId="{C0901FAE-D145-EA9C-FB5A-6117E739982B}"/>
          </ac:picMkLst>
        </pc:picChg>
        <pc:picChg chg="add mod">
          <ac:chgData name="Eòghan Stewart" userId="62148dbb-c328-4d6f-b3ec-33dfea998c15" providerId="ADAL" clId="{D598F4FB-9943-4991-A99F-AD23F2AB746F}" dt="2023-04-27T15:48:59.892" v="1172" actId="1076"/>
          <ac:picMkLst>
            <pc:docMk/>
            <pc:sldMk cId="606615824" sldId="296"/>
            <ac:picMk id="1046" creationId="{FBBC62C7-C72C-DA5A-F070-7DF14EB7F56E}"/>
          </ac:picMkLst>
        </pc:picChg>
        <pc:picChg chg="add mod">
          <ac:chgData name="Eòghan Stewart" userId="62148dbb-c328-4d6f-b3ec-33dfea998c15" providerId="ADAL" clId="{D598F4FB-9943-4991-A99F-AD23F2AB746F}" dt="2023-04-27T15:49:21.291" v="1182" actId="1076"/>
          <ac:picMkLst>
            <pc:docMk/>
            <pc:sldMk cId="606615824" sldId="296"/>
            <ac:picMk id="1048" creationId="{36FA008B-FD45-2605-A9A7-53D53BD95205}"/>
          </ac:picMkLst>
        </pc:picChg>
        <pc:picChg chg="add mod">
          <ac:chgData name="Eòghan Stewart" userId="62148dbb-c328-4d6f-b3ec-33dfea998c15" providerId="ADAL" clId="{D598F4FB-9943-4991-A99F-AD23F2AB746F}" dt="2023-04-27T15:49:15.485" v="1178" actId="1076"/>
          <ac:picMkLst>
            <pc:docMk/>
            <pc:sldMk cId="606615824" sldId="296"/>
            <ac:picMk id="1050" creationId="{7CCB5C4A-1B83-B742-D062-17C8AFA2A624}"/>
          </ac:picMkLst>
        </pc:picChg>
        <pc:picChg chg="add mod">
          <ac:chgData name="Eòghan Stewart" userId="62148dbb-c328-4d6f-b3ec-33dfea998c15" providerId="ADAL" clId="{D598F4FB-9943-4991-A99F-AD23F2AB746F}" dt="2023-04-27T15:49:16.973" v="1179" actId="1076"/>
          <ac:picMkLst>
            <pc:docMk/>
            <pc:sldMk cId="606615824" sldId="296"/>
            <ac:picMk id="1052" creationId="{1E695400-C07D-27DC-22A8-F09602810445}"/>
          </ac:picMkLst>
        </pc:picChg>
        <pc:picChg chg="add mod">
          <ac:chgData name="Eòghan Stewart" userId="62148dbb-c328-4d6f-b3ec-33dfea998c15" providerId="ADAL" clId="{D598F4FB-9943-4991-A99F-AD23F2AB746F}" dt="2023-04-27T15:49:18.412" v="1180" actId="1076"/>
          <ac:picMkLst>
            <pc:docMk/>
            <pc:sldMk cId="606615824" sldId="296"/>
            <ac:picMk id="1054" creationId="{E2309CC5-22E4-668C-08C3-79A0CE83C367}"/>
          </ac:picMkLst>
        </pc:picChg>
        <pc:picChg chg="add mod">
          <ac:chgData name="Eòghan Stewart" userId="62148dbb-c328-4d6f-b3ec-33dfea998c15" providerId="ADAL" clId="{D598F4FB-9943-4991-A99F-AD23F2AB746F}" dt="2023-04-27T15:47:38.941" v="1042" actId="1076"/>
          <ac:picMkLst>
            <pc:docMk/>
            <pc:sldMk cId="606615824" sldId="296"/>
            <ac:picMk id="1056" creationId="{F8C15DBD-E990-D4A1-D3F1-3A79CE7118BA}"/>
          </ac:picMkLst>
        </pc:picChg>
      </pc:sldChg>
      <pc:sldChg chg="add">
        <pc:chgData name="Eòghan Stewart" userId="62148dbb-c328-4d6f-b3ec-33dfea998c15" providerId="ADAL" clId="{D598F4FB-9943-4991-A99F-AD23F2AB746F}" dt="2023-04-27T16:12:20.051" v="2216" actId="2890"/>
        <pc:sldMkLst>
          <pc:docMk/>
          <pc:sldMk cId="3619061425" sldId="297"/>
        </pc:sldMkLst>
      </pc:sldChg>
      <pc:sldChg chg="addSp delSp modSp add mod">
        <pc:chgData name="Eòghan Stewart" userId="62148dbb-c328-4d6f-b3ec-33dfea998c15" providerId="ADAL" clId="{D598F4FB-9943-4991-A99F-AD23F2AB746F}" dt="2023-04-27T16:25:57.938" v="4037" actId="20577"/>
        <pc:sldMkLst>
          <pc:docMk/>
          <pc:sldMk cId="3255196625" sldId="298"/>
        </pc:sldMkLst>
        <pc:spChg chg="mod">
          <ac:chgData name="Eòghan Stewart" userId="62148dbb-c328-4d6f-b3ec-33dfea998c15" providerId="ADAL" clId="{D598F4FB-9943-4991-A99F-AD23F2AB746F}" dt="2023-04-27T16:13:24.620" v="2373" actId="20577"/>
          <ac:spMkLst>
            <pc:docMk/>
            <pc:sldMk cId="3255196625" sldId="298"/>
            <ac:spMk id="2" creationId="{7881C259-3499-2D34-0C92-61995103236F}"/>
          </ac:spMkLst>
        </pc:spChg>
        <pc:spChg chg="add del mod">
          <ac:chgData name="Eòghan Stewart" userId="62148dbb-c328-4d6f-b3ec-33dfea998c15" providerId="ADAL" clId="{D598F4FB-9943-4991-A99F-AD23F2AB746F}" dt="2023-04-27T16:25:10.084" v="3867" actId="478"/>
          <ac:spMkLst>
            <pc:docMk/>
            <pc:sldMk cId="3255196625" sldId="298"/>
            <ac:spMk id="3" creationId="{587F8119-1BF5-AEC9-AA46-8610B8B972C0}"/>
          </ac:spMkLst>
        </pc:spChg>
        <pc:spChg chg="del">
          <ac:chgData name="Eòghan Stewart" userId="62148dbb-c328-4d6f-b3ec-33dfea998c15" providerId="ADAL" clId="{D598F4FB-9943-4991-A99F-AD23F2AB746F}" dt="2023-04-27T16:25:07.084" v="3866" actId="478"/>
          <ac:spMkLst>
            <pc:docMk/>
            <pc:sldMk cId="3255196625" sldId="298"/>
            <ac:spMk id="4" creationId="{296B07EF-2297-52ED-6EC9-2FAF4F1D39B6}"/>
          </ac:spMkLst>
        </pc:spChg>
        <pc:spChg chg="mod">
          <ac:chgData name="Eòghan Stewart" userId="62148dbb-c328-4d6f-b3ec-33dfea998c15" providerId="ADAL" clId="{D598F4FB-9943-4991-A99F-AD23F2AB746F}" dt="2023-04-27T16:25:57.938" v="4037" actId="20577"/>
          <ac:spMkLst>
            <pc:docMk/>
            <pc:sldMk cId="3255196625" sldId="298"/>
            <ac:spMk id="5" creationId="{B0FA28FF-171B-CA80-7253-1FBBA9D7F7BD}"/>
          </ac:spMkLst>
        </pc:spChg>
      </pc:sldChg>
      <pc:sldChg chg="delSp modSp add mod">
        <pc:chgData name="Eòghan Stewart" userId="62148dbb-c328-4d6f-b3ec-33dfea998c15" providerId="ADAL" clId="{D598F4FB-9943-4991-A99F-AD23F2AB746F}" dt="2023-04-27T16:22:28.172" v="3865" actId="20577"/>
        <pc:sldMkLst>
          <pc:docMk/>
          <pc:sldMk cId="747710501" sldId="299"/>
        </pc:sldMkLst>
        <pc:spChg chg="mod">
          <ac:chgData name="Eòghan Stewart" userId="62148dbb-c328-4d6f-b3ec-33dfea998c15" providerId="ADAL" clId="{D598F4FB-9943-4991-A99F-AD23F2AB746F}" dt="2023-04-27T16:13:33.294" v="2389" actId="20577"/>
          <ac:spMkLst>
            <pc:docMk/>
            <pc:sldMk cId="747710501" sldId="299"/>
            <ac:spMk id="2" creationId="{7881C259-3499-2D34-0C92-61995103236F}"/>
          </ac:spMkLst>
        </pc:spChg>
        <pc:spChg chg="del mod">
          <ac:chgData name="Eòghan Stewart" userId="62148dbb-c328-4d6f-b3ec-33dfea998c15" providerId="ADAL" clId="{D598F4FB-9943-4991-A99F-AD23F2AB746F}" dt="2023-04-27T16:21:30.006" v="3601" actId="478"/>
          <ac:spMkLst>
            <pc:docMk/>
            <pc:sldMk cId="747710501" sldId="299"/>
            <ac:spMk id="4" creationId="{296B07EF-2297-52ED-6EC9-2FAF4F1D39B6}"/>
          </ac:spMkLst>
        </pc:spChg>
        <pc:spChg chg="mod">
          <ac:chgData name="Eòghan Stewart" userId="62148dbb-c328-4d6f-b3ec-33dfea998c15" providerId="ADAL" clId="{D598F4FB-9943-4991-A99F-AD23F2AB746F}" dt="2023-04-27T16:22:28.172" v="3865" actId="20577"/>
          <ac:spMkLst>
            <pc:docMk/>
            <pc:sldMk cId="747710501" sldId="299"/>
            <ac:spMk id="5" creationId="{B0FA28FF-171B-CA80-7253-1FBBA9D7F7BD}"/>
          </ac:spMkLst>
        </pc:spChg>
      </pc:sldChg>
      <pc:sldChg chg="modSp add mod">
        <pc:chgData name="Eòghan Stewart" userId="62148dbb-c328-4d6f-b3ec-33dfea998c15" providerId="ADAL" clId="{D598F4FB-9943-4991-A99F-AD23F2AB746F}" dt="2023-05-16T09:33:54.442" v="4038" actId="20577"/>
        <pc:sldMkLst>
          <pc:docMk/>
          <pc:sldMk cId="739424107" sldId="300"/>
        </pc:sldMkLst>
        <pc:spChg chg="mod">
          <ac:chgData name="Eòghan Stewart" userId="62148dbb-c328-4d6f-b3ec-33dfea998c15" providerId="ADAL" clId="{D598F4FB-9943-4991-A99F-AD23F2AB746F}" dt="2023-04-27T16:13:45.043" v="2419" actId="20577"/>
          <ac:spMkLst>
            <pc:docMk/>
            <pc:sldMk cId="739424107" sldId="300"/>
            <ac:spMk id="2" creationId="{7881C259-3499-2D34-0C92-61995103236F}"/>
          </ac:spMkLst>
        </pc:spChg>
        <pc:spChg chg="mod">
          <ac:chgData name="Eòghan Stewart" userId="62148dbb-c328-4d6f-b3ec-33dfea998c15" providerId="ADAL" clId="{D598F4FB-9943-4991-A99F-AD23F2AB746F}" dt="2023-05-16T09:33:54.442" v="4038" actId="20577"/>
          <ac:spMkLst>
            <pc:docMk/>
            <pc:sldMk cId="739424107" sldId="300"/>
            <ac:spMk id="4" creationId="{296B07EF-2297-52ED-6EC9-2FAF4F1D39B6}"/>
          </ac:spMkLst>
        </pc:spChg>
        <pc:spChg chg="mod">
          <ac:chgData name="Eòghan Stewart" userId="62148dbb-c328-4d6f-b3ec-33dfea998c15" providerId="ADAL" clId="{D598F4FB-9943-4991-A99F-AD23F2AB746F}" dt="2023-04-27T16:13:54.953" v="2423" actId="27636"/>
          <ac:spMkLst>
            <pc:docMk/>
            <pc:sldMk cId="739424107" sldId="300"/>
            <ac:spMk id="5" creationId="{B0FA28FF-171B-CA80-7253-1FBBA9D7F7BD}"/>
          </ac:spMkLst>
        </pc:spChg>
      </pc:sldChg>
    </pc:docChg>
  </pc:docChgLst>
  <pc:docChgLst>
    <pc:chgData name="Eòghan Stewart" userId="ccd32ca3-16ce-428f-9541-372d6b051929_5::10032001687B7302" providerId="ADAL" clId="{D598F4FB-9943-4991-A99F-AD23F2AB746F}"/>
    <pc:docChg chg="undo custSel addSld delSld modSld sldOrd">
      <pc:chgData name="Eòghan Stewart" userId="ccd32ca3-16ce-428f-9541-372d6b051929_5::10032001687B7302" providerId="ADAL" clId="{D598F4FB-9943-4991-A99F-AD23F2AB746F}" dt="2023-05-02T14:24:46.551" v="5377" actId="47"/>
      <pc:docMkLst>
        <pc:docMk/>
      </pc:docMkLst>
      <pc:sldChg chg="modSp mod">
        <pc:chgData name="Eòghan Stewart" userId="ccd32ca3-16ce-428f-9541-372d6b051929_5::10032001687B7302" providerId="ADAL" clId="{D598F4FB-9943-4991-A99F-AD23F2AB746F}" dt="2023-05-02T11:52:13.870" v="1951" actId="20577"/>
        <pc:sldMkLst>
          <pc:docMk/>
          <pc:sldMk cId="3586577593" sldId="273"/>
        </pc:sldMkLst>
        <pc:spChg chg="mod">
          <ac:chgData name="Eòghan Stewart" userId="ccd32ca3-16ce-428f-9541-372d6b051929_5::10032001687B7302" providerId="ADAL" clId="{D598F4FB-9943-4991-A99F-AD23F2AB746F}" dt="2023-05-02T11:52:13.870" v="1951" actId="20577"/>
          <ac:spMkLst>
            <pc:docMk/>
            <pc:sldMk cId="3586577593" sldId="273"/>
            <ac:spMk id="6" creationId="{00000000-0000-0000-0000-000000000000}"/>
          </ac:spMkLst>
        </pc:spChg>
      </pc:sldChg>
      <pc:sldChg chg="del">
        <pc:chgData name="Eòghan Stewart" userId="ccd32ca3-16ce-428f-9541-372d6b051929_5::10032001687B7302" providerId="ADAL" clId="{D598F4FB-9943-4991-A99F-AD23F2AB746F}" dt="2023-05-02T13:29:15.547" v="3366" actId="2696"/>
        <pc:sldMkLst>
          <pc:docMk/>
          <pc:sldMk cId="2974678367" sldId="276"/>
        </pc:sldMkLst>
      </pc:sldChg>
      <pc:sldChg chg="del">
        <pc:chgData name="Eòghan Stewart" userId="ccd32ca3-16ce-428f-9541-372d6b051929_5::10032001687B7302" providerId="ADAL" clId="{D598F4FB-9943-4991-A99F-AD23F2AB746F}" dt="2023-05-02T13:29:12.851" v="3365" actId="2696"/>
        <pc:sldMkLst>
          <pc:docMk/>
          <pc:sldMk cId="155214344" sldId="277"/>
        </pc:sldMkLst>
      </pc:sldChg>
      <pc:sldChg chg="addSp modSp mod">
        <pc:chgData name="Eòghan Stewart" userId="ccd32ca3-16ce-428f-9541-372d6b051929_5::10032001687B7302" providerId="ADAL" clId="{D598F4FB-9943-4991-A99F-AD23F2AB746F}" dt="2023-05-02T14:10:11.539" v="4973" actId="20577"/>
        <pc:sldMkLst>
          <pc:docMk/>
          <pc:sldMk cId="2817347895" sldId="279"/>
        </pc:sldMkLst>
        <pc:spChg chg="mod">
          <ac:chgData name="Eòghan Stewart" userId="ccd32ca3-16ce-428f-9541-372d6b051929_5::10032001687B7302" providerId="ADAL" clId="{D598F4FB-9943-4991-A99F-AD23F2AB746F}" dt="2023-05-02T14:10:11.539" v="4973" actId="20577"/>
          <ac:spMkLst>
            <pc:docMk/>
            <pc:sldMk cId="2817347895" sldId="279"/>
            <ac:spMk id="4" creationId="{296B07EF-2297-52ED-6EC9-2FAF4F1D39B6}"/>
          </ac:spMkLst>
        </pc:spChg>
        <pc:spChg chg="add mod">
          <ac:chgData name="Eòghan Stewart" userId="ccd32ca3-16ce-428f-9541-372d6b051929_5::10032001687B7302" providerId="ADAL" clId="{D598F4FB-9943-4991-A99F-AD23F2AB746F}" dt="2023-05-02T11:38:45.827" v="1268" actId="14100"/>
          <ac:spMkLst>
            <pc:docMk/>
            <pc:sldMk cId="2817347895" sldId="279"/>
            <ac:spMk id="6" creationId="{AA78DAC3-9A5A-65A3-B213-F7EF603DEBB0}"/>
          </ac:spMkLst>
        </pc:spChg>
        <pc:spChg chg="add mod">
          <ac:chgData name="Eòghan Stewart" userId="ccd32ca3-16ce-428f-9541-372d6b051929_5::10032001687B7302" providerId="ADAL" clId="{D598F4FB-9943-4991-A99F-AD23F2AB746F}" dt="2023-05-02T11:38:13.435" v="1259" actId="1076"/>
          <ac:spMkLst>
            <pc:docMk/>
            <pc:sldMk cId="2817347895" sldId="279"/>
            <ac:spMk id="7" creationId="{BEBD81F3-AB84-11E9-B2B5-19359629418B}"/>
          </ac:spMkLst>
        </pc:spChg>
        <pc:picChg chg="add mod">
          <ac:chgData name="Eòghan Stewart" userId="ccd32ca3-16ce-428f-9541-372d6b051929_5::10032001687B7302" providerId="ADAL" clId="{D598F4FB-9943-4991-A99F-AD23F2AB746F}" dt="2023-05-02T11:30:31.418" v="857" actId="1076"/>
          <ac:picMkLst>
            <pc:docMk/>
            <pc:sldMk cId="2817347895" sldId="279"/>
            <ac:picMk id="3" creationId="{71D2EF5C-D6F0-069F-610F-46FF82B802DB}"/>
          </ac:picMkLst>
        </pc:picChg>
        <pc:picChg chg="add mod">
          <ac:chgData name="Eòghan Stewart" userId="ccd32ca3-16ce-428f-9541-372d6b051929_5::10032001687B7302" providerId="ADAL" clId="{D598F4FB-9943-4991-A99F-AD23F2AB746F}" dt="2023-05-02T13:16:42.124" v="2530" actId="1076"/>
          <ac:picMkLst>
            <pc:docMk/>
            <pc:sldMk cId="2817347895" sldId="279"/>
            <ac:picMk id="8" creationId="{6938C2AE-278F-8759-2192-D361CABEE356}"/>
          </ac:picMkLst>
        </pc:picChg>
        <pc:picChg chg="add mod">
          <ac:chgData name="Eòghan Stewart" userId="ccd32ca3-16ce-428f-9541-372d6b051929_5::10032001687B7302" providerId="ADAL" clId="{D598F4FB-9943-4991-A99F-AD23F2AB746F}" dt="2023-05-02T11:30:33.401" v="858" actId="1076"/>
          <ac:picMkLst>
            <pc:docMk/>
            <pc:sldMk cId="2817347895" sldId="279"/>
            <ac:picMk id="2050" creationId="{405C03D2-FC35-02B3-0128-7EA02624B725}"/>
          </ac:picMkLst>
        </pc:picChg>
      </pc:sldChg>
      <pc:sldChg chg="addSp modSp mod ord">
        <pc:chgData name="Eòghan Stewart" userId="ccd32ca3-16ce-428f-9541-372d6b051929_5::10032001687B7302" providerId="ADAL" clId="{D598F4FB-9943-4991-A99F-AD23F2AB746F}" dt="2023-05-02T14:13:36.053" v="5078" actId="1076"/>
        <pc:sldMkLst>
          <pc:docMk/>
          <pc:sldMk cId="3553652232" sldId="280"/>
        </pc:sldMkLst>
        <pc:spChg chg="mod">
          <ac:chgData name="Eòghan Stewart" userId="ccd32ca3-16ce-428f-9541-372d6b051929_5::10032001687B7302" providerId="ADAL" clId="{D598F4FB-9943-4991-A99F-AD23F2AB746F}" dt="2023-05-02T11:47:14.969" v="1760" actId="6549"/>
          <ac:spMkLst>
            <pc:docMk/>
            <pc:sldMk cId="3553652232" sldId="280"/>
            <ac:spMk id="2" creationId="{00000000-0000-0000-0000-000000000000}"/>
          </ac:spMkLst>
        </pc:spChg>
        <pc:spChg chg="mod">
          <ac:chgData name="Eòghan Stewart" userId="ccd32ca3-16ce-428f-9541-372d6b051929_5::10032001687B7302" providerId="ADAL" clId="{D598F4FB-9943-4991-A99F-AD23F2AB746F}" dt="2023-05-02T11:51:15.994" v="1927" actId="20577"/>
          <ac:spMkLst>
            <pc:docMk/>
            <pc:sldMk cId="3553652232" sldId="280"/>
            <ac:spMk id="3" creationId="{9016A5C4-5ABD-BE1B-7BBD-C7F3E6760773}"/>
          </ac:spMkLst>
        </pc:spChg>
        <pc:spChg chg="mod">
          <ac:chgData name="Eòghan Stewart" userId="ccd32ca3-16ce-428f-9541-372d6b051929_5::10032001687B7302" providerId="ADAL" clId="{D598F4FB-9943-4991-A99F-AD23F2AB746F}" dt="2023-05-02T11:47:45.533" v="1785" actId="14100"/>
          <ac:spMkLst>
            <pc:docMk/>
            <pc:sldMk cId="3553652232" sldId="280"/>
            <ac:spMk id="5" creationId="{FAF7AF29-FD6D-030A-0BF8-0373CC032345}"/>
          </ac:spMkLst>
        </pc:spChg>
        <pc:spChg chg="mod">
          <ac:chgData name="Eòghan Stewart" userId="ccd32ca3-16ce-428f-9541-372d6b051929_5::10032001687B7302" providerId="ADAL" clId="{D598F4FB-9943-4991-A99F-AD23F2AB746F}" dt="2023-05-02T11:47:57.336" v="1797" actId="20577"/>
          <ac:spMkLst>
            <pc:docMk/>
            <pc:sldMk cId="3553652232" sldId="280"/>
            <ac:spMk id="7" creationId="{202B696B-14CD-9E93-158B-B1D7DDF44574}"/>
          </ac:spMkLst>
        </pc:spChg>
        <pc:spChg chg="mod">
          <ac:chgData name="Eòghan Stewart" userId="ccd32ca3-16ce-428f-9541-372d6b051929_5::10032001687B7302" providerId="ADAL" clId="{D598F4FB-9943-4991-A99F-AD23F2AB746F}" dt="2023-05-02T11:49:21.669" v="1841" actId="14100"/>
          <ac:spMkLst>
            <pc:docMk/>
            <pc:sldMk cId="3553652232" sldId="280"/>
            <ac:spMk id="13" creationId="{162C2CFC-95FA-69CA-1638-B4095B7BA8A4}"/>
          </ac:spMkLst>
        </pc:spChg>
        <pc:spChg chg="mod">
          <ac:chgData name="Eòghan Stewart" userId="ccd32ca3-16ce-428f-9541-372d6b051929_5::10032001687B7302" providerId="ADAL" clId="{D598F4FB-9943-4991-A99F-AD23F2AB746F}" dt="2023-05-02T14:12:50.671" v="5052" actId="14100"/>
          <ac:spMkLst>
            <pc:docMk/>
            <pc:sldMk cId="3553652232" sldId="280"/>
            <ac:spMk id="14" creationId="{F174FC29-43B3-57F6-063B-B329BAF9B86F}"/>
          </ac:spMkLst>
        </pc:spChg>
        <pc:spChg chg="mod">
          <ac:chgData name="Eòghan Stewart" userId="ccd32ca3-16ce-428f-9541-372d6b051929_5::10032001687B7302" providerId="ADAL" clId="{D598F4FB-9943-4991-A99F-AD23F2AB746F}" dt="2023-05-02T14:12:59.739" v="5070" actId="20577"/>
          <ac:spMkLst>
            <pc:docMk/>
            <pc:sldMk cId="3553652232" sldId="280"/>
            <ac:spMk id="17" creationId="{E227A035-7933-7753-C67A-E75DC0779CCB}"/>
          </ac:spMkLst>
        </pc:spChg>
        <pc:picChg chg="add mod">
          <ac:chgData name="Eòghan Stewart" userId="ccd32ca3-16ce-428f-9541-372d6b051929_5::10032001687B7302" providerId="ADAL" clId="{D598F4FB-9943-4991-A99F-AD23F2AB746F}" dt="2023-05-02T11:48:17.003" v="1799" actId="1076"/>
          <ac:picMkLst>
            <pc:docMk/>
            <pc:sldMk cId="3553652232" sldId="280"/>
            <ac:picMk id="6" creationId="{C518C33B-683D-2777-7AA6-E276B26526A9}"/>
          </ac:picMkLst>
        </pc:picChg>
        <pc:picChg chg="mod">
          <ac:chgData name="Eòghan Stewart" userId="ccd32ca3-16ce-428f-9541-372d6b051929_5::10032001687B7302" providerId="ADAL" clId="{D598F4FB-9943-4991-A99F-AD23F2AB746F}" dt="2023-05-02T11:49:19.341" v="1840" actId="1076"/>
          <ac:picMkLst>
            <pc:docMk/>
            <pc:sldMk cId="3553652232" sldId="280"/>
            <ac:picMk id="9" creationId="{504FDF48-C4E5-8DFA-5DD2-A4CC24BE7452}"/>
          </ac:picMkLst>
        </pc:picChg>
        <pc:picChg chg="add mod">
          <ac:chgData name="Eòghan Stewart" userId="ccd32ca3-16ce-428f-9541-372d6b051929_5::10032001687B7302" providerId="ADAL" clId="{D598F4FB-9943-4991-A99F-AD23F2AB746F}" dt="2023-05-02T11:49:23.845" v="1842" actId="1076"/>
          <ac:picMkLst>
            <pc:docMk/>
            <pc:sldMk cId="3553652232" sldId="280"/>
            <ac:picMk id="12" creationId="{3890C5E3-976C-2892-9CDE-C4CD9A155B1D}"/>
          </ac:picMkLst>
        </pc:picChg>
        <pc:picChg chg="add mod">
          <ac:chgData name="Eòghan Stewart" userId="ccd32ca3-16ce-428f-9541-372d6b051929_5::10032001687B7302" providerId="ADAL" clId="{D598F4FB-9943-4991-A99F-AD23F2AB746F}" dt="2023-05-02T14:13:21.477" v="5074" actId="1076"/>
          <ac:picMkLst>
            <pc:docMk/>
            <pc:sldMk cId="3553652232" sldId="280"/>
            <ac:picMk id="18" creationId="{BEAF01ED-03FA-ABA4-B385-0899C5895731}"/>
          </ac:picMkLst>
        </pc:picChg>
        <pc:picChg chg="add mod">
          <ac:chgData name="Eòghan Stewart" userId="ccd32ca3-16ce-428f-9541-372d6b051929_5::10032001687B7302" providerId="ADAL" clId="{D598F4FB-9943-4991-A99F-AD23F2AB746F}" dt="2023-05-02T14:13:36.053" v="5078" actId="1076"/>
          <ac:picMkLst>
            <pc:docMk/>
            <pc:sldMk cId="3553652232" sldId="280"/>
            <ac:picMk id="19" creationId="{60D55875-AD09-F1DF-98C0-5F49638B4556}"/>
          </ac:picMkLst>
        </pc:picChg>
      </pc:sldChg>
      <pc:sldChg chg="del">
        <pc:chgData name="Eòghan Stewart" userId="ccd32ca3-16ce-428f-9541-372d6b051929_5::10032001687B7302" providerId="ADAL" clId="{D598F4FB-9943-4991-A99F-AD23F2AB746F}" dt="2023-05-02T14:20:08.789" v="5255" actId="47"/>
        <pc:sldMkLst>
          <pc:docMk/>
          <pc:sldMk cId="2512011635" sldId="281"/>
        </pc:sldMkLst>
      </pc:sldChg>
      <pc:sldChg chg="addSp modSp mod ord modAnim">
        <pc:chgData name="Eòghan Stewart" userId="ccd32ca3-16ce-428f-9541-372d6b051929_5::10032001687B7302" providerId="ADAL" clId="{D598F4FB-9943-4991-A99F-AD23F2AB746F}" dt="2023-05-02T14:14:14.879" v="5085" actId="1076"/>
        <pc:sldMkLst>
          <pc:docMk/>
          <pc:sldMk cId="2513477245" sldId="282"/>
        </pc:sldMkLst>
        <pc:spChg chg="mod">
          <ac:chgData name="Eòghan Stewart" userId="ccd32ca3-16ce-428f-9541-372d6b051929_5::10032001687B7302" providerId="ADAL" clId="{D598F4FB-9943-4991-A99F-AD23F2AB746F}" dt="2023-05-02T14:03:22.341" v="4360" actId="20577"/>
          <ac:spMkLst>
            <pc:docMk/>
            <pc:sldMk cId="2513477245" sldId="282"/>
            <ac:spMk id="2" creationId="{B10CECD7-DCF7-FDF0-7D33-FE88168DFA79}"/>
          </ac:spMkLst>
        </pc:spChg>
        <pc:spChg chg="mod">
          <ac:chgData name="Eòghan Stewart" userId="ccd32ca3-16ce-428f-9541-372d6b051929_5::10032001687B7302" providerId="ADAL" clId="{D598F4FB-9943-4991-A99F-AD23F2AB746F}" dt="2023-05-02T13:46:41.804" v="4145" actId="113"/>
          <ac:spMkLst>
            <pc:docMk/>
            <pc:sldMk cId="2513477245" sldId="282"/>
            <ac:spMk id="3" creationId="{C7B93571-1ECF-8626-65FA-5DF940761C1E}"/>
          </ac:spMkLst>
        </pc:spChg>
        <pc:spChg chg="mod">
          <ac:chgData name="Eòghan Stewart" userId="ccd32ca3-16ce-428f-9541-372d6b051929_5::10032001687B7302" providerId="ADAL" clId="{D598F4FB-9943-4991-A99F-AD23F2AB746F}" dt="2023-05-02T13:57:57.324" v="4167" actId="14100"/>
          <ac:spMkLst>
            <pc:docMk/>
            <pc:sldMk cId="2513477245" sldId="282"/>
            <ac:spMk id="4" creationId="{FED35A73-44B8-A9B4-48E3-E0FBF41B13F5}"/>
          </ac:spMkLst>
        </pc:spChg>
        <pc:spChg chg="add mod">
          <ac:chgData name="Eòghan Stewart" userId="ccd32ca3-16ce-428f-9541-372d6b051929_5::10032001687B7302" providerId="ADAL" clId="{D598F4FB-9943-4991-A99F-AD23F2AB746F}" dt="2023-05-02T13:44:49.235" v="4071" actId="14100"/>
          <ac:spMkLst>
            <pc:docMk/>
            <pc:sldMk cId="2513477245" sldId="282"/>
            <ac:spMk id="6" creationId="{F2985AFA-D116-CC43-D86F-280B6807E41D}"/>
          </ac:spMkLst>
        </pc:spChg>
        <pc:spChg chg="mod">
          <ac:chgData name="Eòghan Stewart" userId="ccd32ca3-16ce-428f-9541-372d6b051929_5::10032001687B7302" providerId="ADAL" clId="{D598F4FB-9943-4991-A99F-AD23F2AB746F}" dt="2023-05-02T13:40:20.841" v="3672" actId="20577"/>
          <ac:spMkLst>
            <pc:docMk/>
            <pc:sldMk cId="2513477245" sldId="282"/>
            <ac:spMk id="8" creationId="{E1E5B825-843E-1DED-5395-77D552057C14}"/>
          </ac:spMkLst>
        </pc:spChg>
        <pc:picChg chg="add mod">
          <ac:chgData name="Eòghan Stewart" userId="ccd32ca3-16ce-428f-9541-372d6b051929_5::10032001687B7302" providerId="ADAL" clId="{D598F4FB-9943-4991-A99F-AD23F2AB746F}" dt="2023-05-02T13:44:44.268" v="4069" actId="1076"/>
          <ac:picMkLst>
            <pc:docMk/>
            <pc:sldMk cId="2513477245" sldId="282"/>
            <ac:picMk id="9" creationId="{ED410804-BD16-C6F6-5A34-C0B5B3BF1127}"/>
          </ac:picMkLst>
        </pc:picChg>
        <pc:picChg chg="add mod">
          <ac:chgData name="Eòghan Stewart" userId="ccd32ca3-16ce-428f-9541-372d6b051929_5::10032001687B7302" providerId="ADAL" clId="{D598F4FB-9943-4991-A99F-AD23F2AB746F}" dt="2023-05-02T14:14:14.879" v="5085" actId="1076"/>
          <ac:picMkLst>
            <pc:docMk/>
            <pc:sldMk cId="2513477245" sldId="282"/>
            <ac:picMk id="11" creationId="{184FABE3-41C4-1F33-D1EE-B1C8FF0F0877}"/>
          </ac:picMkLst>
        </pc:picChg>
      </pc:sldChg>
      <pc:sldChg chg="modSp mod modAnim">
        <pc:chgData name="Eòghan Stewart" userId="ccd32ca3-16ce-428f-9541-372d6b051929_5::10032001687B7302" providerId="ADAL" clId="{D598F4FB-9943-4991-A99F-AD23F2AB746F}" dt="2023-05-02T14:19:54.603" v="5254" actId="20577"/>
        <pc:sldMkLst>
          <pc:docMk/>
          <pc:sldMk cId="3486678049" sldId="283"/>
        </pc:sldMkLst>
        <pc:spChg chg="mod">
          <ac:chgData name="Eòghan Stewart" userId="ccd32ca3-16ce-428f-9541-372d6b051929_5::10032001687B7302" providerId="ADAL" clId="{D598F4FB-9943-4991-A99F-AD23F2AB746F}" dt="2023-05-02T14:19:14.023" v="5244" actId="113"/>
          <ac:spMkLst>
            <pc:docMk/>
            <pc:sldMk cId="3486678049" sldId="283"/>
            <ac:spMk id="5" creationId="{FAF7AF29-FD6D-030A-0BF8-0373CC032345}"/>
          </ac:spMkLst>
        </pc:spChg>
        <pc:spChg chg="mod">
          <ac:chgData name="Eòghan Stewart" userId="ccd32ca3-16ce-428f-9541-372d6b051929_5::10032001687B7302" providerId="ADAL" clId="{D598F4FB-9943-4991-A99F-AD23F2AB746F}" dt="2023-05-02T14:19:47.388" v="5245" actId="113"/>
          <ac:spMkLst>
            <pc:docMk/>
            <pc:sldMk cId="3486678049" sldId="283"/>
            <ac:spMk id="7" creationId="{202B696B-14CD-9E93-158B-B1D7DDF44574}"/>
          </ac:spMkLst>
        </pc:spChg>
        <pc:spChg chg="mod">
          <ac:chgData name="Eòghan Stewart" userId="ccd32ca3-16ce-428f-9541-372d6b051929_5::10032001687B7302" providerId="ADAL" clId="{D598F4FB-9943-4991-A99F-AD23F2AB746F}" dt="2023-05-02T14:19:54.603" v="5254" actId="20577"/>
          <ac:spMkLst>
            <pc:docMk/>
            <pc:sldMk cId="3486678049" sldId="283"/>
            <ac:spMk id="13" creationId="{162C2CFC-95FA-69CA-1638-B4095B7BA8A4}"/>
          </ac:spMkLst>
        </pc:spChg>
      </pc:sldChg>
      <pc:sldChg chg="del">
        <pc:chgData name="Eòghan Stewart" userId="ccd32ca3-16ce-428f-9541-372d6b051929_5::10032001687B7302" providerId="ADAL" clId="{D598F4FB-9943-4991-A99F-AD23F2AB746F}" dt="2023-05-02T11:11:54.789" v="0" actId="2696"/>
        <pc:sldMkLst>
          <pc:docMk/>
          <pc:sldMk cId="3942138020" sldId="284"/>
        </pc:sldMkLst>
      </pc:sldChg>
      <pc:sldChg chg="del">
        <pc:chgData name="Eòghan Stewart" userId="ccd32ca3-16ce-428f-9541-372d6b051929_5::10032001687B7302" providerId="ADAL" clId="{D598F4FB-9943-4991-A99F-AD23F2AB746F}" dt="2023-05-02T14:20:08.789" v="5255" actId="47"/>
        <pc:sldMkLst>
          <pc:docMk/>
          <pc:sldMk cId="457284258" sldId="285"/>
        </pc:sldMkLst>
      </pc:sldChg>
      <pc:sldChg chg="del">
        <pc:chgData name="Eòghan Stewart" userId="ccd32ca3-16ce-428f-9541-372d6b051929_5::10032001687B7302" providerId="ADAL" clId="{D598F4FB-9943-4991-A99F-AD23F2AB746F}" dt="2023-05-02T14:24:46.551" v="5377" actId="47"/>
        <pc:sldMkLst>
          <pc:docMk/>
          <pc:sldMk cId="1430287795" sldId="286"/>
        </pc:sldMkLst>
      </pc:sldChg>
      <pc:sldChg chg="modSp mod ord modAnim">
        <pc:chgData name="Eòghan Stewart" userId="ccd32ca3-16ce-428f-9541-372d6b051929_5::10032001687B7302" providerId="ADAL" clId="{D598F4FB-9943-4991-A99F-AD23F2AB746F}" dt="2023-05-02T14:20:23.550" v="5260" actId="20577"/>
        <pc:sldMkLst>
          <pc:docMk/>
          <pc:sldMk cId="3209680718" sldId="287"/>
        </pc:sldMkLst>
        <pc:spChg chg="mod">
          <ac:chgData name="Eòghan Stewart" userId="ccd32ca3-16ce-428f-9541-372d6b051929_5::10032001687B7302" providerId="ADAL" clId="{D598F4FB-9943-4991-A99F-AD23F2AB746F}" dt="2023-05-02T14:20:23.550" v="5260" actId="20577"/>
          <ac:spMkLst>
            <pc:docMk/>
            <pc:sldMk cId="3209680718" sldId="287"/>
            <ac:spMk id="2" creationId="{00000000-0000-0000-0000-000000000000}"/>
          </ac:spMkLst>
        </pc:spChg>
        <pc:spChg chg="mod">
          <ac:chgData name="Eòghan Stewart" userId="ccd32ca3-16ce-428f-9541-372d6b051929_5::10032001687B7302" providerId="ADAL" clId="{D598F4FB-9943-4991-A99F-AD23F2AB746F}" dt="2023-05-02T11:46:48.055" v="1731" actId="404"/>
          <ac:spMkLst>
            <pc:docMk/>
            <pc:sldMk cId="3209680718" sldId="287"/>
            <ac:spMk id="3" creationId="{9016A5C4-5ABD-BE1B-7BBD-C7F3E6760773}"/>
          </ac:spMkLst>
        </pc:spChg>
        <pc:spChg chg="mod">
          <ac:chgData name="Eòghan Stewart" userId="ccd32ca3-16ce-428f-9541-372d6b051929_5::10032001687B7302" providerId="ADAL" clId="{D598F4FB-9943-4991-A99F-AD23F2AB746F}" dt="2023-05-02T11:46:14.742" v="1541" actId="404"/>
          <ac:spMkLst>
            <pc:docMk/>
            <pc:sldMk cId="3209680718" sldId="287"/>
            <ac:spMk id="6" creationId="{7DC724AF-21AD-6C10-5E8E-041B034476E6}"/>
          </ac:spMkLst>
        </pc:spChg>
        <pc:picChg chg="mod">
          <ac:chgData name="Eòghan Stewart" userId="ccd32ca3-16ce-428f-9541-372d6b051929_5::10032001687B7302" providerId="ADAL" clId="{D598F4FB-9943-4991-A99F-AD23F2AB746F}" dt="2023-05-02T11:45:52.259" v="1527" actId="1076"/>
          <ac:picMkLst>
            <pc:docMk/>
            <pc:sldMk cId="3209680718" sldId="287"/>
            <ac:picMk id="11" creationId="{41ED8AF7-1FEB-7476-907A-C9C1B6E9EAD8}"/>
          </ac:picMkLst>
        </pc:picChg>
      </pc:sldChg>
      <pc:sldChg chg="del">
        <pc:chgData name="Eòghan Stewart" userId="ccd32ca3-16ce-428f-9541-372d6b051929_5::10032001687B7302" providerId="ADAL" clId="{D598F4FB-9943-4991-A99F-AD23F2AB746F}" dt="2023-05-02T14:21:01.998" v="5267" actId="47"/>
        <pc:sldMkLst>
          <pc:docMk/>
          <pc:sldMk cId="3593138605" sldId="288"/>
        </pc:sldMkLst>
      </pc:sldChg>
      <pc:sldChg chg="del">
        <pc:chgData name="Eòghan Stewart" userId="ccd32ca3-16ce-428f-9541-372d6b051929_5::10032001687B7302" providerId="ADAL" clId="{D598F4FB-9943-4991-A99F-AD23F2AB746F}" dt="2023-05-02T14:20:58.500" v="5266" actId="47"/>
        <pc:sldMkLst>
          <pc:docMk/>
          <pc:sldMk cId="2896524708" sldId="289"/>
        </pc:sldMkLst>
      </pc:sldChg>
      <pc:sldChg chg="del">
        <pc:chgData name="Eòghan Stewart" userId="ccd32ca3-16ce-428f-9541-372d6b051929_5::10032001687B7302" providerId="ADAL" clId="{D598F4FB-9943-4991-A99F-AD23F2AB746F}" dt="2023-05-02T14:21:08.592" v="5268" actId="47"/>
        <pc:sldMkLst>
          <pc:docMk/>
          <pc:sldMk cId="3086288683" sldId="290"/>
        </pc:sldMkLst>
      </pc:sldChg>
      <pc:sldChg chg="addSp delSp modSp mod">
        <pc:chgData name="Eòghan Stewart" userId="ccd32ca3-16ce-428f-9541-372d6b051929_5::10032001687B7302" providerId="ADAL" clId="{D598F4FB-9943-4991-A99F-AD23F2AB746F}" dt="2023-05-02T14:24:20.242" v="5372" actId="20577"/>
        <pc:sldMkLst>
          <pc:docMk/>
          <pc:sldMk cId="2979737397" sldId="291"/>
        </pc:sldMkLst>
        <pc:spChg chg="mod">
          <ac:chgData name="Eòghan Stewart" userId="ccd32ca3-16ce-428f-9541-372d6b051929_5::10032001687B7302" providerId="ADAL" clId="{D598F4FB-9943-4991-A99F-AD23F2AB746F}" dt="2023-05-02T14:21:18.512" v="5272" actId="20577"/>
          <ac:spMkLst>
            <pc:docMk/>
            <pc:sldMk cId="2979737397" sldId="291"/>
            <ac:spMk id="2" creationId="{00000000-0000-0000-0000-000000000000}"/>
          </ac:spMkLst>
        </pc:spChg>
        <pc:spChg chg="mod">
          <ac:chgData name="Eòghan Stewart" userId="ccd32ca3-16ce-428f-9541-372d6b051929_5::10032001687B7302" providerId="ADAL" clId="{D598F4FB-9943-4991-A99F-AD23F2AB746F}" dt="2023-05-02T14:24:20.242" v="5372" actId="20577"/>
          <ac:spMkLst>
            <pc:docMk/>
            <pc:sldMk cId="2979737397" sldId="291"/>
            <ac:spMk id="3" creationId="{9016A5C4-5ABD-BE1B-7BBD-C7F3E6760773}"/>
          </ac:spMkLst>
        </pc:spChg>
        <pc:spChg chg="mod">
          <ac:chgData name="Eòghan Stewart" userId="ccd32ca3-16ce-428f-9541-372d6b051929_5::10032001687B7302" providerId="ADAL" clId="{D598F4FB-9943-4991-A99F-AD23F2AB746F}" dt="2023-05-02T14:21:47.791" v="5293" actId="20577"/>
          <ac:spMkLst>
            <pc:docMk/>
            <pc:sldMk cId="2979737397" sldId="291"/>
            <ac:spMk id="7" creationId="{A45C757F-4ECE-4A44-FDFD-A91A6EDF662B}"/>
          </ac:spMkLst>
        </pc:spChg>
        <pc:spChg chg="mod">
          <ac:chgData name="Eòghan Stewart" userId="ccd32ca3-16ce-428f-9541-372d6b051929_5::10032001687B7302" providerId="ADAL" clId="{D598F4FB-9943-4991-A99F-AD23F2AB746F}" dt="2023-05-02T14:22:40.770" v="5335" actId="20577"/>
          <ac:spMkLst>
            <pc:docMk/>
            <pc:sldMk cId="2979737397" sldId="291"/>
            <ac:spMk id="12" creationId="{839C3FFF-06C1-4BB3-A89A-BCC4E92334C9}"/>
          </ac:spMkLst>
        </pc:spChg>
        <pc:spChg chg="mod">
          <ac:chgData name="Eòghan Stewart" userId="ccd32ca3-16ce-428f-9541-372d6b051929_5::10032001687B7302" providerId="ADAL" clId="{D598F4FB-9943-4991-A99F-AD23F2AB746F}" dt="2023-05-02T14:24:10.405" v="5371" actId="20577"/>
          <ac:spMkLst>
            <pc:docMk/>
            <pc:sldMk cId="2979737397" sldId="291"/>
            <ac:spMk id="16" creationId="{A3FD08AB-8548-24A6-CBCE-130ADF470642}"/>
          </ac:spMkLst>
        </pc:spChg>
        <pc:spChg chg="del">
          <ac:chgData name="Eòghan Stewart" userId="ccd32ca3-16ce-428f-9541-372d6b051929_5::10032001687B7302" providerId="ADAL" clId="{D598F4FB-9943-4991-A99F-AD23F2AB746F}" dt="2023-05-02T13:26:16.925" v="3356" actId="478"/>
          <ac:spMkLst>
            <pc:docMk/>
            <pc:sldMk cId="2979737397" sldId="291"/>
            <ac:spMk id="19" creationId="{55DF6F0C-D94A-6728-4E80-360E343EEB24}"/>
          </ac:spMkLst>
        </pc:spChg>
        <pc:picChg chg="add mod">
          <ac:chgData name="Eòghan Stewart" userId="ccd32ca3-16ce-428f-9541-372d6b051929_5::10032001687B7302" providerId="ADAL" clId="{D598F4FB-9943-4991-A99F-AD23F2AB746F}" dt="2023-05-02T13:26:27.199" v="3362" actId="1076"/>
          <ac:picMkLst>
            <pc:docMk/>
            <pc:sldMk cId="2979737397" sldId="291"/>
            <ac:picMk id="5" creationId="{25F462E4-BE07-261C-3A2A-E23B95555935}"/>
          </ac:picMkLst>
        </pc:picChg>
        <pc:picChg chg="mod">
          <ac:chgData name="Eòghan Stewart" userId="ccd32ca3-16ce-428f-9541-372d6b051929_5::10032001687B7302" providerId="ADAL" clId="{D598F4FB-9943-4991-A99F-AD23F2AB746F}" dt="2023-05-02T13:26:23.175" v="3360" actId="1076"/>
          <ac:picMkLst>
            <pc:docMk/>
            <pc:sldMk cId="2979737397" sldId="291"/>
            <ac:picMk id="13" creationId="{F871242B-478C-8E1B-8078-174F0DE2D93D}"/>
          </ac:picMkLst>
        </pc:picChg>
        <pc:picChg chg="mod">
          <ac:chgData name="Eòghan Stewart" userId="ccd32ca3-16ce-428f-9541-372d6b051929_5::10032001687B7302" providerId="ADAL" clId="{D598F4FB-9943-4991-A99F-AD23F2AB746F}" dt="2023-05-02T13:26:18.647" v="3357" actId="1076"/>
          <ac:picMkLst>
            <pc:docMk/>
            <pc:sldMk cId="2979737397" sldId="291"/>
            <ac:picMk id="14" creationId="{8D8CB9A4-23FC-4F8F-6975-86551FA1AF0D}"/>
          </ac:picMkLst>
        </pc:picChg>
        <pc:picChg chg="del">
          <ac:chgData name="Eòghan Stewart" userId="ccd32ca3-16ce-428f-9541-372d6b051929_5::10032001687B7302" providerId="ADAL" clId="{D598F4FB-9943-4991-A99F-AD23F2AB746F}" dt="2023-05-02T13:26:05.877" v="3351" actId="478"/>
          <ac:picMkLst>
            <pc:docMk/>
            <pc:sldMk cId="2979737397" sldId="291"/>
            <ac:picMk id="17" creationId="{C57B76AA-4528-00D1-5F1A-0ED210BA6513}"/>
          </ac:picMkLst>
        </pc:picChg>
        <pc:picChg chg="del">
          <ac:chgData name="Eòghan Stewart" userId="ccd32ca3-16ce-428f-9541-372d6b051929_5::10032001687B7302" providerId="ADAL" clId="{D598F4FB-9943-4991-A99F-AD23F2AB746F}" dt="2023-05-02T13:26:14.165" v="3355" actId="478"/>
          <ac:picMkLst>
            <pc:docMk/>
            <pc:sldMk cId="2979737397" sldId="291"/>
            <ac:picMk id="18" creationId="{B33476C8-62D0-9A4A-FF64-A55978552F18}"/>
          </ac:picMkLst>
        </pc:picChg>
      </pc:sldChg>
      <pc:sldChg chg="addSp modSp mod modAnim">
        <pc:chgData name="Eòghan Stewart" userId="ccd32ca3-16ce-428f-9541-372d6b051929_5::10032001687B7302" providerId="ADAL" clId="{D598F4FB-9943-4991-A99F-AD23F2AB746F}" dt="2023-05-02T14:20:54.355" v="5265" actId="20577"/>
        <pc:sldMkLst>
          <pc:docMk/>
          <pc:sldMk cId="3772445824" sldId="292"/>
        </pc:sldMkLst>
        <pc:spChg chg="mod">
          <ac:chgData name="Eòghan Stewart" userId="ccd32ca3-16ce-428f-9541-372d6b051929_5::10032001687B7302" providerId="ADAL" clId="{D598F4FB-9943-4991-A99F-AD23F2AB746F}" dt="2023-05-02T14:20:54.355" v="5265" actId="20577"/>
          <ac:spMkLst>
            <pc:docMk/>
            <pc:sldMk cId="3772445824" sldId="292"/>
            <ac:spMk id="2" creationId="{00000000-0000-0000-0000-000000000000}"/>
          </ac:spMkLst>
        </pc:spChg>
        <pc:spChg chg="mod">
          <ac:chgData name="Eòghan Stewart" userId="ccd32ca3-16ce-428f-9541-372d6b051929_5::10032001687B7302" providerId="ADAL" clId="{D598F4FB-9943-4991-A99F-AD23F2AB746F}" dt="2023-05-02T11:44:48.542" v="1489" actId="113"/>
          <ac:spMkLst>
            <pc:docMk/>
            <pc:sldMk cId="3772445824" sldId="292"/>
            <ac:spMk id="3" creationId="{9016A5C4-5ABD-BE1B-7BBD-C7F3E6760773}"/>
          </ac:spMkLst>
        </pc:spChg>
        <pc:spChg chg="add mod">
          <ac:chgData name="Eòghan Stewart" userId="ccd32ca3-16ce-428f-9541-372d6b051929_5::10032001687B7302" providerId="ADAL" clId="{D598F4FB-9943-4991-A99F-AD23F2AB746F}" dt="2023-05-02T11:43:50.426" v="1426" actId="20577"/>
          <ac:spMkLst>
            <pc:docMk/>
            <pc:sldMk cId="3772445824" sldId="292"/>
            <ac:spMk id="5" creationId="{30F01172-B27D-A256-84A9-2625D28D55C4}"/>
          </ac:spMkLst>
        </pc:spChg>
        <pc:spChg chg="mod">
          <ac:chgData name="Eòghan Stewart" userId="ccd32ca3-16ce-428f-9541-372d6b051929_5::10032001687B7302" providerId="ADAL" clId="{D598F4FB-9943-4991-A99F-AD23F2AB746F}" dt="2023-05-02T11:42:17.500" v="1328" actId="14100"/>
          <ac:spMkLst>
            <pc:docMk/>
            <pc:sldMk cId="3772445824" sldId="292"/>
            <ac:spMk id="7" creationId="{938DB09B-A0C0-6ECD-BF8E-8F039659DA2F}"/>
          </ac:spMkLst>
        </pc:spChg>
        <pc:spChg chg="mod">
          <ac:chgData name="Eòghan Stewart" userId="ccd32ca3-16ce-428f-9541-372d6b051929_5::10032001687B7302" providerId="ADAL" clId="{D598F4FB-9943-4991-A99F-AD23F2AB746F}" dt="2023-05-02T11:42:25.773" v="1331" actId="14100"/>
          <ac:spMkLst>
            <pc:docMk/>
            <pc:sldMk cId="3772445824" sldId="292"/>
            <ac:spMk id="12" creationId="{065302CA-1E59-57B1-7861-B2BE2907D648}"/>
          </ac:spMkLst>
        </pc:spChg>
        <pc:spChg chg="mod">
          <ac:chgData name="Eòghan Stewart" userId="ccd32ca3-16ce-428f-9541-372d6b051929_5::10032001687B7302" providerId="ADAL" clId="{D598F4FB-9943-4991-A99F-AD23F2AB746F}" dt="2023-05-02T11:43:04.605" v="1387" actId="6549"/>
          <ac:spMkLst>
            <pc:docMk/>
            <pc:sldMk cId="3772445824" sldId="292"/>
            <ac:spMk id="22" creationId="{2E226323-7FEE-FDA2-B3CC-2D34865A26A0}"/>
          </ac:spMkLst>
        </pc:spChg>
        <pc:picChg chg="add mod">
          <ac:chgData name="Eòghan Stewart" userId="ccd32ca3-16ce-428f-9541-372d6b051929_5::10032001687B7302" providerId="ADAL" clId="{D598F4FB-9943-4991-A99F-AD23F2AB746F}" dt="2023-05-02T11:45:00.717" v="1491" actId="1076"/>
          <ac:picMkLst>
            <pc:docMk/>
            <pc:sldMk cId="3772445824" sldId="292"/>
            <ac:picMk id="6" creationId="{0588AEE4-7F77-59D3-6C97-B5B7038C9302}"/>
          </ac:picMkLst>
        </pc:picChg>
        <pc:picChg chg="mod">
          <ac:chgData name="Eòghan Stewart" userId="ccd32ca3-16ce-428f-9541-372d6b051929_5::10032001687B7302" providerId="ADAL" clId="{D598F4FB-9943-4991-A99F-AD23F2AB746F}" dt="2023-05-02T11:43:18.061" v="1390" actId="1076"/>
          <ac:picMkLst>
            <pc:docMk/>
            <pc:sldMk cId="3772445824" sldId="292"/>
            <ac:picMk id="13" creationId="{02EC4A63-2C31-5145-0884-2682210E0A3D}"/>
          </ac:picMkLst>
        </pc:picChg>
        <pc:picChg chg="mod">
          <ac:chgData name="Eòghan Stewart" userId="ccd32ca3-16ce-428f-9541-372d6b051929_5::10032001687B7302" providerId="ADAL" clId="{D598F4FB-9943-4991-A99F-AD23F2AB746F}" dt="2023-05-02T11:42:33.533" v="1335" actId="1076"/>
          <ac:picMkLst>
            <pc:docMk/>
            <pc:sldMk cId="3772445824" sldId="292"/>
            <ac:picMk id="15" creationId="{B9E83266-370D-486A-ECC9-9F02BE1053F0}"/>
          </ac:picMkLst>
        </pc:picChg>
        <pc:picChg chg="mod">
          <ac:chgData name="Eòghan Stewart" userId="ccd32ca3-16ce-428f-9541-372d6b051929_5::10032001687B7302" providerId="ADAL" clId="{D598F4FB-9943-4991-A99F-AD23F2AB746F}" dt="2023-05-02T11:42:12.917" v="1327" actId="1076"/>
          <ac:picMkLst>
            <pc:docMk/>
            <pc:sldMk cId="3772445824" sldId="292"/>
            <ac:picMk id="19" creationId="{370DEE69-5DCF-0C8A-78F9-E69DA749EAAE}"/>
          </ac:picMkLst>
        </pc:picChg>
      </pc:sldChg>
      <pc:sldChg chg="addSp delSp modSp mod">
        <pc:chgData name="Eòghan Stewart" userId="ccd32ca3-16ce-428f-9541-372d6b051929_5::10032001687B7302" providerId="ADAL" clId="{D598F4FB-9943-4991-A99F-AD23F2AB746F}" dt="2023-05-02T14:24:27.428" v="5376" actId="20577"/>
        <pc:sldMkLst>
          <pc:docMk/>
          <pc:sldMk cId="3419223247" sldId="293"/>
        </pc:sldMkLst>
        <pc:spChg chg="mod">
          <ac:chgData name="Eòghan Stewart" userId="ccd32ca3-16ce-428f-9541-372d6b051929_5::10032001687B7302" providerId="ADAL" clId="{D598F4FB-9943-4991-A99F-AD23F2AB746F}" dt="2023-05-02T14:24:27.428" v="5376" actId="20577"/>
          <ac:spMkLst>
            <pc:docMk/>
            <pc:sldMk cId="3419223247" sldId="293"/>
            <ac:spMk id="2" creationId="{7881C259-3499-2D34-0C92-61995103236F}"/>
          </ac:spMkLst>
        </pc:spChg>
        <pc:spChg chg="mod">
          <ac:chgData name="Eòghan Stewart" userId="ccd32ca3-16ce-428f-9541-372d6b051929_5::10032001687B7302" providerId="ADAL" clId="{D598F4FB-9943-4991-A99F-AD23F2AB746F}" dt="2023-05-02T13:22:09.387" v="3138" actId="20577"/>
          <ac:spMkLst>
            <pc:docMk/>
            <pc:sldMk cId="3419223247" sldId="293"/>
            <ac:spMk id="4" creationId="{296B07EF-2297-52ED-6EC9-2FAF4F1D39B6}"/>
          </ac:spMkLst>
        </pc:spChg>
        <pc:picChg chg="mod">
          <ac:chgData name="Eòghan Stewart" userId="ccd32ca3-16ce-428f-9541-372d6b051929_5::10032001687B7302" providerId="ADAL" clId="{D598F4FB-9943-4991-A99F-AD23F2AB746F}" dt="2023-05-02T13:21:47.416" v="3105" actId="14826"/>
          <ac:picMkLst>
            <pc:docMk/>
            <pc:sldMk cId="3419223247" sldId="293"/>
            <ac:picMk id="3" creationId="{0616AAAE-5056-3A3A-6825-C78BFC7874CF}"/>
          </ac:picMkLst>
        </pc:picChg>
        <pc:picChg chg="del mod">
          <ac:chgData name="Eòghan Stewart" userId="ccd32ca3-16ce-428f-9541-372d6b051929_5::10032001687B7302" providerId="ADAL" clId="{D598F4FB-9943-4991-A99F-AD23F2AB746F}" dt="2023-05-02T13:20:16.450" v="2887" actId="478"/>
          <ac:picMkLst>
            <pc:docMk/>
            <pc:sldMk cId="3419223247" sldId="293"/>
            <ac:picMk id="6" creationId="{4948657F-723E-256F-F32B-F9652A628F8E}"/>
          </ac:picMkLst>
        </pc:picChg>
        <pc:picChg chg="add mod">
          <ac:chgData name="Eòghan Stewart" userId="ccd32ca3-16ce-428f-9541-372d6b051929_5::10032001687B7302" providerId="ADAL" clId="{D598F4FB-9943-4991-A99F-AD23F2AB746F}" dt="2023-05-02T13:20:18.157" v="2888" actId="1076"/>
          <ac:picMkLst>
            <pc:docMk/>
            <pc:sldMk cId="3419223247" sldId="293"/>
            <ac:picMk id="7" creationId="{32703257-17F2-7247-D6EA-E382B85295AE}"/>
          </ac:picMkLst>
        </pc:picChg>
      </pc:sldChg>
      <pc:sldChg chg="addSp modSp mod ord modAnim">
        <pc:chgData name="Eòghan Stewart" userId="ccd32ca3-16ce-428f-9541-372d6b051929_5::10032001687B7302" providerId="ADAL" clId="{D598F4FB-9943-4991-A99F-AD23F2AB746F}" dt="2023-05-02T14:01:44.615" v="4312" actId="404"/>
        <pc:sldMkLst>
          <pc:docMk/>
          <pc:sldMk cId="606615824" sldId="296"/>
        </pc:sldMkLst>
        <pc:spChg chg="add mod">
          <ac:chgData name="Eòghan Stewart" userId="ccd32ca3-16ce-428f-9541-372d6b051929_5::10032001687B7302" providerId="ADAL" clId="{D598F4FB-9943-4991-A99F-AD23F2AB746F}" dt="2023-05-02T14:01:44.615" v="4312" actId="404"/>
          <ac:spMkLst>
            <pc:docMk/>
            <pc:sldMk cId="606615824" sldId="296"/>
            <ac:spMk id="3" creationId="{C25CB441-83DF-645B-FC3F-912D62033EBC}"/>
          </ac:spMkLst>
        </pc:spChg>
        <pc:spChg chg="mod">
          <ac:chgData name="Eòghan Stewart" userId="ccd32ca3-16ce-428f-9541-372d6b051929_5::10032001687B7302" providerId="ADAL" clId="{D598F4FB-9943-4991-A99F-AD23F2AB746F}" dt="2023-05-02T13:59:27.614" v="4203" actId="20577"/>
          <ac:spMkLst>
            <pc:docMk/>
            <pc:sldMk cId="606615824" sldId="296"/>
            <ac:spMk id="4" creationId="{4F53C802-E53B-56D7-D727-0618C23C4125}"/>
          </ac:spMkLst>
        </pc:spChg>
        <pc:spChg chg="mod">
          <ac:chgData name="Eòghan Stewart" userId="ccd32ca3-16ce-428f-9541-372d6b051929_5::10032001687B7302" providerId="ADAL" clId="{D598F4FB-9943-4991-A99F-AD23F2AB746F}" dt="2023-05-02T11:41:03.295" v="1326" actId="20577"/>
          <ac:spMkLst>
            <pc:docMk/>
            <pc:sldMk cId="606615824" sldId="296"/>
            <ac:spMk id="6" creationId="{B406BCA9-119F-6839-6BA7-2374197C9B94}"/>
          </ac:spMkLst>
        </pc:spChg>
        <pc:picChg chg="add mod">
          <ac:chgData name="Eòghan Stewart" userId="ccd32ca3-16ce-428f-9541-372d6b051929_5::10032001687B7302" providerId="ADAL" clId="{D598F4FB-9943-4991-A99F-AD23F2AB746F}" dt="2023-05-02T13:58:25.726" v="4171" actId="1076"/>
          <ac:picMkLst>
            <pc:docMk/>
            <pc:sldMk cId="606615824" sldId="296"/>
            <ac:picMk id="2" creationId="{DE060681-5F00-4AC8-54A5-11D58B627E8D}"/>
          </ac:picMkLst>
        </pc:picChg>
        <pc:picChg chg="mod">
          <ac:chgData name="Eòghan Stewart" userId="ccd32ca3-16ce-428f-9541-372d6b051929_5::10032001687B7302" providerId="ADAL" clId="{D598F4FB-9943-4991-A99F-AD23F2AB746F}" dt="2023-05-02T11:40:59.579" v="1315" actId="1076"/>
          <ac:picMkLst>
            <pc:docMk/>
            <pc:sldMk cId="606615824" sldId="296"/>
            <ac:picMk id="1032" creationId="{72CC96F7-E8A0-7D4A-4D40-99157EBD72BE}"/>
          </ac:picMkLst>
        </pc:picChg>
      </pc:sldChg>
      <pc:sldChg chg="del">
        <pc:chgData name="Eòghan Stewart" userId="ccd32ca3-16ce-428f-9541-372d6b051929_5::10032001687B7302" providerId="ADAL" clId="{D598F4FB-9943-4991-A99F-AD23F2AB746F}" dt="2023-05-02T11:11:59.193" v="1" actId="2696"/>
        <pc:sldMkLst>
          <pc:docMk/>
          <pc:sldMk cId="3619061425" sldId="297"/>
        </pc:sldMkLst>
      </pc:sldChg>
      <pc:sldChg chg="addSp modSp mod">
        <pc:chgData name="Eòghan Stewart" userId="ccd32ca3-16ce-428f-9541-372d6b051929_5::10032001687B7302" providerId="ADAL" clId="{D598F4FB-9943-4991-A99F-AD23F2AB746F}" dt="2023-05-02T13:18:24.905" v="2567" actId="20577"/>
        <pc:sldMkLst>
          <pc:docMk/>
          <pc:sldMk cId="3255196625" sldId="298"/>
        </pc:sldMkLst>
        <pc:spChg chg="add mod ord">
          <ac:chgData name="Eòghan Stewart" userId="ccd32ca3-16ce-428f-9541-372d6b051929_5::10032001687B7302" providerId="ADAL" clId="{D598F4FB-9943-4991-A99F-AD23F2AB746F}" dt="2023-05-02T11:33:09.105" v="901" actId="14100"/>
          <ac:spMkLst>
            <pc:docMk/>
            <pc:sldMk cId="3255196625" sldId="298"/>
            <ac:spMk id="3" creationId="{88163896-3436-3EEF-45F3-C9CD72C48FA9}"/>
          </ac:spMkLst>
        </pc:spChg>
        <pc:spChg chg="mod">
          <ac:chgData name="Eòghan Stewart" userId="ccd32ca3-16ce-428f-9541-372d6b051929_5::10032001687B7302" providerId="ADAL" clId="{D598F4FB-9943-4991-A99F-AD23F2AB746F}" dt="2023-05-02T13:18:24.905" v="2567" actId="20577"/>
          <ac:spMkLst>
            <pc:docMk/>
            <pc:sldMk cId="3255196625" sldId="298"/>
            <ac:spMk id="5" creationId="{B0FA28FF-171B-CA80-7253-1FBBA9D7F7BD}"/>
          </ac:spMkLst>
        </pc:spChg>
        <pc:picChg chg="add mod">
          <ac:chgData name="Eòghan Stewart" userId="ccd32ca3-16ce-428f-9541-372d6b051929_5::10032001687B7302" providerId="ADAL" clId="{D598F4FB-9943-4991-A99F-AD23F2AB746F}" dt="2023-05-02T11:32:40.508" v="881" actId="1076"/>
          <ac:picMkLst>
            <pc:docMk/>
            <pc:sldMk cId="3255196625" sldId="298"/>
            <ac:picMk id="4" creationId="{A2B558B6-D9DB-0EC5-375D-293B163356A1}"/>
          </ac:picMkLst>
        </pc:picChg>
        <pc:picChg chg="add mod">
          <ac:chgData name="Eòghan Stewart" userId="ccd32ca3-16ce-428f-9541-372d6b051929_5::10032001687B7302" providerId="ADAL" clId="{D598F4FB-9943-4991-A99F-AD23F2AB746F}" dt="2023-05-02T13:18:13.227" v="2548" actId="1076"/>
          <ac:picMkLst>
            <pc:docMk/>
            <pc:sldMk cId="3255196625" sldId="298"/>
            <ac:picMk id="6" creationId="{8FA86800-F7F7-A1AE-6DFF-EA2241D7B9C1}"/>
          </ac:picMkLst>
        </pc:picChg>
      </pc:sldChg>
      <pc:sldChg chg="addSp modSp mod">
        <pc:chgData name="Eòghan Stewart" userId="ccd32ca3-16ce-428f-9541-372d6b051929_5::10032001687B7302" providerId="ADAL" clId="{D598F4FB-9943-4991-A99F-AD23F2AB746F}" dt="2023-05-02T13:17:45.443" v="2546" actId="1076"/>
        <pc:sldMkLst>
          <pc:docMk/>
          <pc:sldMk cId="747710501" sldId="299"/>
        </pc:sldMkLst>
        <pc:spChg chg="add mod">
          <ac:chgData name="Eòghan Stewart" userId="ccd32ca3-16ce-428f-9541-372d6b051929_5::10032001687B7302" providerId="ADAL" clId="{D598F4FB-9943-4991-A99F-AD23F2AB746F}" dt="2023-05-02T11:31:23.755" v="869" actId="1076"/>
          <ac:spMkLst>
            <pc:docMk/>
            <pc:sldMk cId="747710501" sldId="299"/>
            <ac:spMk id="4" creationId="{208C5E13-E401-866A-01E5-27F0FB5DFDF0}"/>
          </ac:spMkLst>
        </pc:spChg>
        <pc:spChg chg="mod">
          <ac:chgData name="Eòghan Stewart" userId="ccd32ca3-16ce-428f-9541-372d6b051929_5::10032001687B7302" providerId="ADAL" clId="{D598F4FB-9943-4991-A99F-AD23F2AB746F}" dt="2023-05-02T11:22:56.299" v="728" actId="313"/>
          <ac:spMkLst>
            <pc:docMk/>
            <pc:sldMk cId="747710501" sldId="299"/>
            <ac:spMk id="5" creationId="{B0FA28FF-171B-CA80-7253-1FBBA9D7F7BD}"/>
          </ac:spMkLst>
        </pc:spChg>
        <pc:spChg chg="add mod">
          <ac:chgData name="Eòghan Stewart" userId="ccd32ca3-16ce-428f-9541-372d6b051929_5::10032001687B7302" providerId="ADAL" clId="{D598F4FB-9943-4991-A99F-AD23F2AB746F}" dt="2023-05-02T11:31:31.593" v="872" actId="14100"/>
          <ac:spMkLst>
            <pc:docMk/>
            <pc:sldMk cId="747710501" sldId="299"/>
            <ac:spMk id="6" creationId="{B73C262E-7CA3-1632-C2A7-B0D937600056}"/>
          </ac:spMkLst>
        </pc:spChg>
        <pc:picChg chg="add mod">
          <ac:chgData name="Eòghan Stewart" userId="ccd32ca3-16ce-428f-9541-372d6b051929_5::10032001687B7302" providerId="ADAL" clId="{D598F4FB-9943-4991-A99F-AD23F2AB746F}" dt="2023-05-02T11:27:00.104" v="844" actId="1076"/>
          <ac:picMkLst>
            <pc:docMk/>
            <pc:sldMk cId="747710501" sldId="299"/>
            <ac:picMk id="3" creationId="{20D75129-71E4-92B5-C4CC-EAF03B86BAE4}"/>
          </ac:picMkLst>
        </pc:picChg>
        <pc:picChg chg="add mod">
          <ac:chgData name="Eòghan Stewart" userId="ccd32ca3-16ce-428f-9541-372d6b051929_5::10032001687B7302" providerId="ADAL" clId="{D598F4FB-9943-4991-A99F-AD23F2AB746F}" dt="2023-05-02T13:17:38.370" v="2544" actId="1076"/>
          <ac:picMkLst>
            <pc:docMk/>
            <pc:sldMk cId="747710501" sldId="299"/>
            <ac:picMk id="7" creationId="{C0F81CFC-D79E-904E-1B58-41772A919CF4}"/>
          </ac:picMkLst>
        </pc:picChg>
        <pc:picChg chg="add mod">
          <ac:chgData name="Eòghan Stewart" userId="ccd32ca3-16ce-428f-9541-372d6b051929_5::10032001687B7302" providerId="ADAL" clId="{D598F4FB-9943-4991-A99F-AD23F2AB746F}" dt="2023-05-02T13:17:45.443" v="2546" actId="1076"/>
          <ac:picMkLst>
            <pc:docMk/>
            <pc:sldMk cId="747710501" sldId="299"/>
            <ac:picMk id="8" creationId="{73F2B927-8928-A20B-7E6C-36845882B5F3}"/>
          </ac:picMkLst>
        </pc:picChg>
      </pc:sldChg>
      <pc:sldChg chg="addSp modSp mod">
        <pc:chgData name="Eòghan Stewart" userId="ccd32ca3-16ce-428f-9541-372d6b051929_5::10032001687B7302" providerId="ADAL" clId="{D598F4FB-9943-4991-A99F-AD23F2AB746F}" dt="2023-05-02T13:17:24.466" v="2542" actId="1076"/>
        <pc:sldMkLst>
          <pc:docMk/>
          <pc:sldMk cId="739424107" sldId="300"/>
        </pc:sldMkLst>
        <pc:spChg chg="add mod">
          <ac:chgData name="Eòghan Stewart" userId="ccd32ca3-16ce-428f-9541-372d6b051929_5::10032001687B7302" providerId="ADAL" clId="{D598F4FB-9943-4991-A99F-AD23F2AB746F}" dt="2023-05-02T13:17:09.083" v="2538" actId="1076"/>
          <ac:spMkLst>
            <pc:docMk/>
            <pc:sldMk cId="739424107" sldId="300"/>
            <ac:spMk id="3" creationId="{CEC6E97B-7ACA-E1CF-CD23-89B0CD73ED7C}"/>
          </ac:spMkLst>
        </pc:spChg>
        <pc:spChg chg="add mod">
          <ac:chgData name="Eòghan Stewart" userId="ccd32ca3-16ce-428f-9541-372d6b051929_5::10032001687B7302" providerId="ADAL" clId="{D598F4FB-9943-4991-A99F-AD23F2AB746F}" dt="2023-05-02T13:17:14.989" v="2540" actId="1076"/>
          <ac:spMkLst>
            <pc:docMk/>
            <pc:sldMk cId="739424107" sldId="300"/>
            <ac:spMk id="6" creationId="{0C99BD36-9E5A-3A66-70D8-E95033D2BBDD}"/>
          </ac:spMkLst>
        </pc:spChg>
        <pc:picChg chg="add mod">
          <ac:chgData name="Eòghan Stewart" userId="ccd32ca3-16ce-428f-9541-372d6b051929_5::10032001687B7302" providerId="ADAL" clId="{D598F4FB-9943-4991-A99F-AD23F2AB746F}" dt="2023-05-02T13:16:53.740" v="2532" actId="1076"/>
          <ac:picMkLst>
            <pc:docMk/>
            <pc:sldMk cId="739424107" sldId="300"/>
            <ac:picMk id="7" creationId="{BB466DA4-E0D1-3C3A-8CD5-316C43F454EA}"/>
          </ac:picMkLst>
        </pc:picChg>
        <pc:picChg chg="add mod">
          <ac:chgData name="Eòghan Stewart" userId="ccd32ca3-16ce-428f-9541-372d6b051929_5::10032001687B7302" providerId="ADAL" clId="{D598F4FB-9943-4991-A99F-AD23F2AB746F}" dt="2023-05-02T13:17:24.466" v="2542" actId="1076"/>
          <ac:picMkLst>
            <pc:docMk/>
            <pc:sldMk cId="739424107" sldId="300"/>
            <ac:picMk id="8" creationId="{00B3B6E8-4D82-E221-42AF-8CDFFAD40C41}"/>
          </ac:picMkLst>
        </pc:picChg>
        <pc:picChg chg="add mod">
          <ac:chgData name="Eòghan Stewart" userId="ccd32ca3-16ce-428f-9541-372d6b051929_5::10032001687B7302" providerId="ADAL" clId="{D598F4FB-9943-4991-A99F-AD23F2AB746F}" dt="2023-05-02T11:30:27.367" v="855" actId="1076"/>
          <ac:picMkLst>
            <pc:docMk/>
            <pc:sldMk cId="739424107" sldId="300"/>
            <ac:picMk id="1026" creationId="{C9989191-FE93-B11F-C66A-0B76DF98EF28}"/>
          </ac:picMkLst>
        </pc:picChg>
      </pc:sldChg>
      <pc:sldChg chg="modSp add mod ord">
        <pc:chgData name="Eòghan Stewart" userId="ccd32ca3-16ce-428f-9541-372d6b051929_5::10032001687B7302" providerId="ADAL" clId="{D598F4FB-9943-4991-A99F-AD23F2AB746F}" dt="2023-05-02T13:16:11.257" v="2528" actId="14100"/>
        <pc:sldMkLst>
          <pc:docMk/>
          <pc:sldMk cId="2703360580" sldId="301"/>
        </pc:sldMkLst>
        <pc:spChg chg="mod">
          <ac:chgData name="Eòghan Stewart" userId="ccd32ca3-16ce-428f-9541-372d6b051929_5::10032001687B7302" providerId="ADAL" clId="{D598F4FB-9943-4991-A99F-AD23F2AB746F}" dt="2023-05-02T13:14:18.417" v="2219" actId="20577"/>
          <ac:spMkLst>
            <pc:docMk/>
            <pc:sldMk cId="2703360580" sldId="301"/>
            <ac:spMk id="5" creationId="{FAF7AF29-FD6D-030A-0BF8-0373CC032345}"/>
          </ac:spMkLst>
        </pc:spChg>
        <pc:spChg chg="mod">
          <ac:chgData name="Eòghan Stewart" userId="ccd32ca3-16ce-428f-9541-372d6b051929_5::10032001687B7302" providerId="ADAL" clId="{D598F4FB-9943-4991-A99F-AD23F2AB746F}" dt="2023-05-02T13:13:35.614" v="2027" actId="20577"/>
          <ac:spMkLst>
            <pc:docMk/>
            <pc:sldMk cId="2703360580" sldId="301"/>
            <ac:spMk id="7" creationId="{202B696B-14CD-9E93-158B-B1D7DDF44574}"/>
          </ac:spMkLst>
        </pc:spChg>
        <pc:spChg chg="mod">
          <ac:chgData name="Eòghan Stewart" userId="ccd32ca3-16ce-428f-9541-372d6b051929_5::10032001687B7302" providerId="ADAL" clId="{D598F4FB-9943-4991-A99F-AD23F2AB746F}" dt="2023-05-02T13:14:37.130" v="2273" actId="20577"/>
          <ac:spMkLst>
            <pc:docMk/>
            <pc:sldMk cId="2703360580" sldId="301"/>
            <ac:spMk id="8" creationId="{0DEAFB83-3634-CD0C-032D-1B6BA7729504}"/>
          </ac:spMkLst>
        </pc:spChg>
        <pc:spChg chg="mod">
          <ac:chgData name="Eòghan Stewart" userId="ccd32ca3-16ce-428f-9541-372d6b051929_5::10032001687B7302" providerId="ADAL" clId="{D598F4FB-9943-4991-A99F-AD23F2AB746F}" dt="2023-05-02T13:15:37.470" v="2492" actId="20577"/>
          <ac:spMkLst>
            <pc:docMk/>
            <pc:sldMk cId="2703360580" sldId="301"/>
            <ac:spMk id="9" creationId="{49DCC83C-0464-C3DF-E57B-AD7BFBCEB9F8}"/>
          </ac:spMkLst>
        </pc:spChg>
        <pc:spChg chg="mod">
          <ac:chgData name="Eòghan Stewart" userId="ccd32ca3-16ce-428f-9541-372d6b051929_5::10032001687B7302" providerId="ADAL" clId="{D598F4FB-9943-4991-A99F-AD23F2AB746F}" dt="2023-05-02T13:16:11.257" v="2528" actId="14100"/>
          <ac:spMkLst>
            <pc:docMk/>
            <pc:sldMk cId="2703360580" sldId="301"/>
            <ac:spMk id="13" creationId="{162C2CFC-95FA-69CA-1638-B4095B7BA8A4}"/>
          </ac:spMkLst>
        </pc:spChg>
      </pc:sldChg>
      <pc:sldChg chg="modSp add mod">
        <pc:chgData name="Eòghan Stewart" userId="ccd32ca3-16ce-428f-9541-372d6b051929_5::10032001687B7302" providerId="ADAL" clId="{D598F4FB-9943-4991-A99F-AD23F2AB746F}" dt="2023-05-02T14:06:50.593" v="4529" actId="403"/>
        <pc:sldMkLst>
          <pc:docMk/>
          <pc:sldMk cId="353522412" sldId="302"/>
        </pc:sldMkLst>
        <pc:spChg chg="mod">
          <ac:chgData name="Eòghan Stewart" userId="ccd32ca3-16ce-428f-9541-372d6b051929_5::10032001687B7302" providerId="ADAL" clId="{D598F4FB-9943-4991-A99F-AD23F2AB746F}" dt="2023-05-02T14:06:50.593" v="4529" actId="403"/>
          <ac:spMkLst>
            <pc:docMk/>
            <pc:sldMk cId="353522412" sldId="302"/>
            <ac:spMk id="4" creationId="{296B07EF-2297-52ED-6EC9-2FAF4F1D39B6}"/>
          </ac:spMkLst>
        </pc:spChg>
      </pc:sldChg>
      <pc:sldChg chg="modSp add mod">
        <pc:chgData name="Eòghan Stewart" userId="ccd32ca3-16ce-428f-9541-372d6b051929_5::10032001687B7302" providerId="ADAL" clId="{D598F4FB-9943-4991-A99F-AD23F2AB746F}" dt="2023-05-02T14:08:22.792" v="4670" actId="403"/>
        <pc:sldMkLst>
          <pc:docMk/>
          <pc:sldMk cId="1610164781" sldId="303"/>
        </pc:sldMkLst>
        <pc:spChg chg="mod">
          <ac:chgData name="Eòghan Stewart" userId="ccd32ca3-16ce-428f-9541-372d6b051929_5::10032001687B7302" providerId="ADAL" clId="{D598F4FB-9943-4991-A99F-AD23F2AB746F}" dt="2023-05-02T14:08:22.792" v="4670" actId="403"/>
          <ac:spMkLst>
            <pc:docMk/>
            <pc:sldMk cId="1610164781" sldId="303"/>
            <ac:spMk id="4" creationId="{296B07EF-2297-52ED-6EC9-2FAF4F1D39B6}"/>
          </ac:spMkLst>
        </pc:spChg>
      </pc:sldChg>
      <pc:sldChg chg="modSp add mod">
        <pc:chgData name="Eòghan Stewart" userId="ccd32ca3-16ce-428f-9541-372d6b051929_5::10032001687B7302" providerId="ADAL" clId="{D598F4FB-9943-4991-A99F-AD23F2AB746F}" dt="2023-05-02T14:09:10.657" v="4829" actId="20577"/>
        <pc:sldMkLst>
          <pc:docMk/>
          <pc:sldMk cId="2845463469" sldId="304"/>
        </pc:sldMkLst>
        <pc:spChg chg="mod">
          <ac:chgData name="Eòghan Stewart" userId="ccd32ca3-16ce-428f-9541-372d6b051929_5::10032001687B7302" providerId="ADAL" clId="{D598F4FB-9943-4991-A99F-AD23F2AB746F}" dt="2023-05-02T14:09:10.657" v="4829" actId="20577"/>
          <ac:spMkLst>
            <pc:docMk/>
            <pc:sldMk cId="2845463469" sldId="304"/>
            <ac:spMk id="5" creationId="{B0FA28FF-171B-CA80-7253-1FBBA9D7F7BD}"/>
          </ac:spMkLst>
        </pc:spChg>
      </pc:sldChg>
      <pc:sldChg chg="modSp add mod">
        <pc:chgData name="Eòghan Stewart" userId="ccd32ca3-16ce-428f-9541-372d6b051929_5::10032001687B7302" providerId="ADAL" clId="{D598F4FB-9943-4991-A99F-AD23F2AB746F}" dt="2023-05-02T14:10:52.580" v="5031" actId="20577"/>
        <pc:sldMkLst>
          <pc:docMk/>
          <pc:sldMk cId="720154513" sldId="305"/>
        </pc:sldMkLst>
        <pc:spChg chg="mod">
          <ac:chgData name="Eòghan Stewart" userId="ccd32ca3-16ce-428f-9541-372d6b051929_5::10032001687B7302" providerId="ADAL" clId="{D598F4FB-9943-4991-A99F-AD23F2AB746F}" dt="2023-05-02T14:10:52.580" v="5031" actId="20577"/>
          <ac:spMkLst>
            <pc:docMk/>
            <pc:sldMk cId="720154513" sldId="305"/>
            <ac:spMk id="5" creationId="{B0FA28FF-171B-CA80-7253-1FBBA9D7F7BD}"/>
          </ac:spMkLst>
        </pc:spChg>
      </pc:sldChg>
    </pc:docChg>
  </pc:docChgLst>
  <pc:docChgLst>
    <pc:chgData name="Eòghan Stewart" userId="ccd32ca3-16ce-428f-9541-372d6b051929_5::10032001687B7302" providerId="ADAL" clId="{CE3DB705-23A2-4B68-8222-D698C17D3332}"/>
    <pc:docChg chg="modSld">
      <pc:chgData name="Eòghan Stewart" userId="ccd32ca3-16ce-428f-9541-372d6b051929_5::10032001687B7302" providerId="ADAL" clId="{CE3DB705-23A2-4B68-8222-D698C17D3332}" dt="2023-06-30T15:03:37.014" v="1" actId="6549"/>
      <pc:docMkLst>
        <pc:docMk/>
      </pc:docMkLst>
      <pc:sldChg chg="modSp mod">
        <pc:chgData name="Eòghan Stewart" userId="ccd32ca3-16ce-428f-9541-372d6b051929_5::10032001687B7302" providerId="ADAL" clId="{CE3DB705-23A2-4B68-8222-D698C17D3332}" dt="2023-06-30T15:03:37.014" v="1" actId="6549"/>
        <pc:sldMkLst>
          <pc:docMk/>
          <pc:sldMk cId="3586577593" sldId="273"/>
        </pc:sldMkLst>
        <pc:spChg chg="mod">
          <ac:chgData name="Eòghan Stewart" userId="ccd32ca3-16ce-428f-9541-372d6b051929_5::10032001687B7302" providerId="ADAL" clId="{CE3DB705-23A2-4B68-8222-D698C17D3332}" dt="2023-06-30T15:03:37.014" v="1" actId="6549"/>
          <ac:spMkLst>
            <pc:docMk/>
            <pc:sldMk cId="3586577593" sldId="273"/>
            <ac:spMk id="6" creationId="{00000000-0000-0000-0000-000000000000}"/>
          </ac:spMkLst>
        </pc:spChg>
      </pc:sldChg>
      <pc:sldChg chg="modSp mod">
        <pc:chgData name="Eòghan Stewart" userId="ccd32ca3-16ce-428f-9541-372d6b051929_5::10032001687B7302" providerId="ADAL" clId="{CE3DB705-23A2-4B68-8222-D698C17D3332}" dt="2023-06-30T12:43:27.465" v="0" actId="20577"/>
        <pc:sldMkLst>
          <pc:docMk/>
          <pc:sldMk cId="3255196625" sldId="298"/>
        </pc:sldMkLst>
        <pc:spChg chg="mod">
          <ac:chgData name="Eòghan Stewart" userId="ccd32ca3-16ce-428f-9541-372d6b051929_5::10032001687B7302" providerId="ADAL" clId="{CE3DB705-23A2-4B68-8222-D698C17D3332}" dt="2023-06-30T12:43:27.465" v="0" actId="20577"/>
          <ac:spMkLst>
            <pc:docMk/>
            <pc:sldMk cId="3255196625" sldId="298"/>
            <ac:spMk id="5" creationId="{B0FA28FF-171B-CA80-7253-1FBBA9D7F7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09/02/2024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09/02/2024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34126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66751" y="6301464"/>
            <a:ext cx="2751858" cy="276999"/>
          </a:xfrm>
          <a:prstGeom prst="rect">
            <a:avLst/>
          </a:prstGeom>
          <a:noFill/>
        </p:spPr>
        <p:txBody>
          <a:bodyPr wrap="square" rtlCol="0">
            <a:spAutoFit/>
          </a:bodyPr>
          <a:lstStyle/>
          <a:p>
            <a:r>
              <a:rPr lang="en-GB" sz="1200" dirty="0">
                <a:solidFill>
                  <a:schemeClr val="bg1">
                    <a:lumMod val="50000"/>
                  </a:schemeClr>
                </a:solidFill>
                <a:latin typeface="+mn-lt"/>
              </a:rPr>
              <a:t>National Numeracy Day 2023</a:t>
            </a: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a:solidFill>
                  <a:schemeClr val="tx1">
                    <a:lumMod val="50000"/>
                    <a:lumOff val="50000"/>
                  </a:schemeClr>
                </a:solidFill>
              </a:rPr>
              <a:t>Document title</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23.png"/><Relationship Id="rId7" Type="http://schemas.openxmlformats.org/officeDocument/2006/relationships/image" Target="../media/image22.png"/><Relationship Id="rId12" Type="http://schemas.openxmlformats.org/officeDocument/2006/relationships/image" Target="../media/image12.png"/><Relationship Id="rId17"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30.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hyperlink" Target="https://creativecommons.org/licenses/by-sa/2.5/"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hyperlink" Target="https://creativecommons.org/licenses/by-sa/3.0/deed.en"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Education Scotland Log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Title 6"/>
          <p:cNvSpPr>
            <a:spLocks noGrp="1"/>
          </p:cNvSpPr>
          <p:nvPr>
            <p:ph type="title" idx="4294967295"/>
          </p:nvPr>
        </p:nvSpPr>
        <p:spPr>
          <a:xfrm>
            <a:off x="666532" y="2289451"/>
            <a:ext cx="106332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ABB5"/>
                </a:solidFill>
                <a:effectLst/>
                <a:uLnTx/>
                <a:uFillTx/>
                <a:latin typeface="+mn-lt"/>
                <a:ea typeface="+mn-ea"/>
                <a:cs typeface="+mn-cs"/>
              </a:rPr>
              <a:t>Na </a:t>
            </a:r>
            <a:r>
              <a:rPr kumimoji="0" lang="en-GB" sz="3600" b="0" i="0" u="none" strike="noStrike" kern="1200" cap="none" spc="0" normalizeH="0" baseline="0" noProof="0" dirty="0" err="1">
                <a:ln>
                  <a:noFill/>
                </a:ln>
                <a:solidFill>
                  <a:srgbClr val="00ABB5"/>
                </a:solidFill>
                <a:effectLst/>
                <a:uLnTx/>
                <a:uFillTx/>
                <a:latin typeface="+mn-lt"/>
                <a:ea typeface="+mn-ea"/>
                <a:cs typeface="+mn-cs"/>
              </a:rPr>
              <a:t>Seumasaich</a:t>
            </a:r>
            <a:r>
              <a:rPr kumimoji="0" lang="en-GB" sz="3600" b="0" i="0" u="none" strike="noStrike" kern="1200" cap="none" spc="0" normalizeH="0" baseline="0" noProof="0" dirty="0">
                <a:ln>
                  <a:noFill/>
                </a:ln>
                <a:solidFill>
                  <a:srgbClr val="00ABB5"/>
                </a:solidFill>
                <a:effectLst/>
                <a:uLnTx/>
                <a:uFillTx/>
                <a:latin typeface="+mn-lt"/>
                <a:ea typeface="+mn-ea"/>
                <a:cs typeface="+mn-cs"/>
              </a:rPr>
              <a:t> – The </a:t>
            </a:r>
            <a:r>
              <a:rPr kumimoji="0" lang="en-GB" sz="3600" b="0" i="0" u="none" strike="noStrike" kern="1200" cap="none" spc="0" normalizeH="0" baseline="0" noProof="0" dirty="0" err="1">
                <a:ln>
                  <a:noFill/>
                </a:ln>
                <a:solidFill>
                  <a:srgbClr val="00ABB5"/>
                </a:solidFill>
                <a:effectLst/>
                <a:uLnTx/>
                <a:uFillTx/>
                <a:latin typeface="+mn-lt"/>
                <a:ea typeface="+mn-ea"/>
                <a:cs typeface="+mn-cs"/>
              </a:rPr>
              <a:t>Jacobites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666532" y="3049649"/>
            <a:ext cx="10633257" cy="707886"/>
          </a:xfrm>
          <a:prstGeom prst="rect">
            <a:avLst/>
          </a:prstGeom>
        </p:spPr>
        <p:txBody>
          <a:bodyPr wrap="square">
            <a:spAutoFit/>
          </a:bodyPr>
          <a:lstStyle/>
          <a:p>
            <a:r>
              <a:rPr lang="en-GB" sz="2000" b="1" dirty="0">
                <a:solidFill>
                  <a:srgbClr val="B3D236"/>
                </a:solidFill>
              </a:rPr>
              <a:t>Learning about Gaelic Language and Culture Resource</a:t>
            </a:r>
          </a:p>
          <a:p>
            <a:r>
              <a:rPr lang="en-GB" sz="2000" b="1" dirty="0">
                <a:solidFill>
                  <a:srgbClr val="B3D236"/>
                </a:solidFill>
              </a:rPr>
              <a:t>Lesson 2 – Who were the Hanoverians? and Saying where you are from in Gaelic.</a:t>
            </a:r>
            <a:endParaRPr lang="en-US" sz="2000" b="1" dirty="0">
              <a:solidFill>
                <a:srgbClr val="B3D236"/>
              </a:solidFill>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1708 Rebellion – Measles and Storms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85799" y="1887538"/>
            <a:ext cx="6177337" cy="3702050"/>
          </a:xfrm>
        </p:spPr>
        <p:txBody>
          <a:bodyPr>
            <a:noAutofit/>
          </a:bodyPr>
          <a:lstStyle/>
          <a:p>
            <a:r>
              <a:rPr lang="en-GB" sz="1800" dirty="0"/>
              <a:t>In 1708, just after the Act of Union, James VIII and III tried to invade North East Scotland. </a:t>
            </a:r>
          </a:p>
          <a:p>
            <a:endParaRPr lang="en-GB" sz="1800" dirty="0"/>
          </a:p>
          <a:p>
            <a:r>
              <a:rPr lang="en-GB" sz="1800" dirty="0"/>
              <a:t>He was accompanied by 5000 French and Irish soldiers, but he caught measles, his navy was caught in a storm and the Royal Navy chased them back to France.</a:t>
            </a:r>
          </a:p>
          <a:p>
            <a:endParaRPr lang="en-GB" sz="1800" dirty="0"/>
          </a:p>
          <a:p>
            <a:r>
              <a:rPr lang="en-GB" sz="1800" dirty="0"/>
              <a:t>The French Government supported the uprising because it kept the British Navy busy. They weren’t too fussed about the Stuarts retaking the throne, so it was successful for them.</a:t>
            </a:r>
          </a:p>
          <a:p>
            <a:r>
              <a:rPr lang="en-GB" sz="1800" dirty="0"/>
              <a:t>However, although many in Scotland were against the new Union with England, people in Scotland did not rise up this time for the “Pretender” as James VIII &amp; III was called.</a:t>
            </a:r>
          </a:p>
          <a:p>
            <a:endParaRPr lang="en-GB" sz="1600" dirty="0"/>
          </a:p>
        </p:txBody>
      </p:sp>
      <p:pic>
        <p:nvPicPr>
          <p:cNvPr id="1026" name="Picture 2" descr="a sea battle">
            <a:extLst>
              <a:ext uri="{FF2B5EF4-FFF2-40B4-BE49-F238E27FC236}">
                <a16:creationId xmlns:a16="http://schemas.microsoft.com/office/drawing/2014/main" id="{C9989191-FE93-B11F-C66A-0B76DF98EF2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24486" y="1807021"/>
            <a:ext cx="4871777" cy="3863083"/>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5">
            <a:extLst>
              <a:ext uri="{FF2B5EF4-FFF2-40B4-BE49-F238E27FC236}">
                <a16:creationId xmlns:a16="http://schemas.microsoft.com/office/drawing/2014/main" id="{0C99BD36-9E5A-3A66-70D8-E95033D2BBDD}"/>
              </a:ext>
            </a:extLst>
          </p:cNvPr>
          <p:cNvSpPr/>
          <p:nvPr/>
        </p:nvSpPr>
        <p:spPr>
          <a:xfrm>
            <a:off x="7524392" y="1491679"/>
            <a:ext cx="3575407" cy="711200"/>
          </a:xfrm>
          <a:prstGeom prst="wedgeRectCallout">
            <a:avLst>
              <a:gd name="adj1" fmla="val -5711"/>
              <a:gd name="adj2" fmla="val 1964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t>
            </a:r>
            <a:r>
              <a:rPr lang="en-GB" sz="2400" dirty="0" err="1">
                <a:solidFill>
                  <a:schemeClr val="tx1"/>
                </a:solidFill>
              </a:rPr>
              <a:t>Breatainn</a:t>
            </a:r>
            <a:endParaRPr lang="en-GB" sz="2400" dirty="0">
              <a:solidFill>
                <a:schemeClr val="tx1"/>
              </a:solidFill>
            </a:endParaRPr>
          </a:p>
        </p:txBody>
      </p:sp>
      <p:pic>
        <p:nvPicPr>
          <p:cNvPr id="8" name="Picture 8" descr="Flag of Great Britain">
            <a:extLst>
              <a:ext uri="{FF2B5EF4-FFF2-40B4-BE49-F238E27FC236}">
                <a16:creationId xmlns:a16="http://schemas.microsoft.com/office/drawing/2014/main" id="{00B3B6E8-4D82-E221-42AF-8CDFFAD40C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6428" y="2358566"/>
            <a:ext cx="947778" cy="631852"/>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CEC6E97B-7ACA-E1CF-CD23-89B0CD73ED7C}"/>
              </a:ext>
            </a:extLst>
          </p:cNvPr>
          <p:cNvSpPr/>
          <p:nvPr/>
        </p:nvSpPr>
        <p:spPr>
          <a:xfrm>
            <a:off x="8083193" y="5493320"/>
            <a:ext cx="3575407" cy="711200"/>
          </a:xfrm>
          <a:prstGeom prst="wedgeRectCallout">
            <a:avLst>
              <a:gd name="adj1" fmla="val -3125"/>
              <a:gd name="adj2" fmla="val -1531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às</a:t>
            </a:r>
            <a:r>
              <a:rPr lang="en-GB" sz="2400" dirty="0">
                <a:solidFill>
                  <a:schemeClr val="tx1"/>
                </a:solidFill>
              </a:rPr>
              <a:t> an </a:t>
            </a:r>
            <a:r>
              <a:rPr lang="en-GB" sz="2400" dirty="0" err="1">
                <a:solidFill>
                  <a:schemeClr val="tx1"/>
                </a:solidFill>
              </a:rPr>
              <a:t>Fhraing</a:t>
            </a:r>
            <a:endParaRPr lang="en-GB" sz="2400" dirty="0">
              <a:solidFill>
                <a:schemeClr val="tx1"/>
              </a:solidFill>
            </a:endParaRPr>
          </a:p>
        </p:txBody>
      </p:sp>
      <p:pic>
        <p:nvPicPr>
          <p:cNvPr id="7" name="Picture 12" descr="Flag of France">
            <a:extLst>
              <a:ext uri="{FF2B5EF4-FFF2-40B4-BE49-F238E27FC236}">
                <a16:creationId xmlns:a16="http://schemas.microsoft.com/office/drawing/2014/main" id="{BB466DA4-E0D1-3C3A-8CD5-316C43F454E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961671" y="4512317"/>
            <a:ext cx="9525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42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1708 Rebellion – Measles and Storms - 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85799" y="1887538"/>
            <a:ext cx="6177337" cy="3702050"/>
          </a:xfrm>
        </p:spPr>
        <p:txBody>
          <a:bodyPr>
            <a:noAutofit/>
          </a:bodyPr>
          <a:lstStyle/>
          <a:p>
            <a:r>
              <a:rPr lang="en-GB" dirty="0" err="1"/>
              <a:t>Q1</a:t>
            </a:r>
            <a:r>
              <a:rPr lang="en-GB" dirty="0"/>
              <a:t> – Why weren’t the French upset that the 1708 Rebellion failed?</a:t>
            </a:r>
          </a:p>
          <a:p>
            <a:endParaRPr lang="en-GB" dirty="0"/>
          </a:p>
          <a:p>
            <a:r>
              <a:rPr lang="en-GB" dirty="0" err="1"/>
              <a:t>Q2</a:t>
            </a:r>
            <a:r>
              <a:rPr lang="en-GB" dirty="0"/>
              <a:t> – What nickname did James VIII &amp; III get?</a:t>
            </a:r>
          </a:p>
          <a:p>
            <a:endParaRPr lang="en-GB" sz="1600" dirty="0"/>
          </a:p>
        </p:txBody>
      </p:sp>
      <p:pic>
        <p:nvPicPr>
          <p:cNvPr id="1026" name="Picture 2" descr="a sea battle">
            <a:extLst>
              <a:ext uri="{FF2B5EF4-FFF2-40B4-BE49-F238E27FC236}">
                <a16:creationId xmlns:a16="http://schemas.microsoft.com/office/drawing/2014/main" id="{C9989191-FE93-B11F-C66A-0B76DF98EF2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24486" y="1807021"/>
            <a:ext cx="4871777" cy="3863083"/>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5">
            <a:extLst>
              <a:ext uri="{FF2B5EF4-FFF2-40B4-BE49-F238E27FC236}">
                <a16:creationId xmlns:a16="http://schemas.microsoft.com/office/drawing/2014/main" id="{0C99BD36-9E5A-3A66-70D8-E95033D2BBDD}"/>
              </a:ext>
            </a:extLst>
          </p:cNvPr>
          <p:cNvSpPr/>
          <p:nvPr/>
        </p:nvSpPr>
        <p:spPr>
          <a:xfrm>
            <a:off x="7524392" y="1491679"/>
            <a:ext cx="3575407" cy="711200"/>
          </a:xfrm>
          <a:prstGeom prst="wedgeRectCallout">
            <a:avLst>
              <a:gd name="adj1" fmla="val -5711"/>
              <a:gd name="adj2" fmla="val 1964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t>
            </a:r>
            <a:r>
              <a:rPr lang="en-GB" sz="2400" dirty="0" err="1">
                <a:solidFill>
                  <a:schemeClr val="tx1"/>
                </a:solidFill>
              </a:rPr>
              <a:t>Breatainn</a:t>
            </a:r>
            <a:endParaRPr lang="en-GB" sz="2400" dirty="0">
              <a:solidFill>
                <a:schemeClr val="tx1"/>
              </a:solidFill>
            </a:endParaRPr>
          </a:p>
        </p:txBody>
      </p:sp>
      <p:pic>
        <p:nvPicPr>
          <p:cNvPr id="8" name="Picture 8" descr="Flag of Great Britain">
            <a:extLst>
              <a:ext uri="{FF2B5EF4-FFF2-40B4-BE49-F238E27FC236}">
                <a16:creationId xmlns:a16="http://schemas.microsoft.com/office/drawing/2014/main" id="{00B3B6E8-4D82-E221-42AF-8CDFFAD40C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6428" y="2358566"/>
            <a:ext cx="947778" cy="631852"/>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CEC6E97B-7ACA-E1CF-CD23-89B0CD73ED7C}"/>
              </a:ext>
            </a:extLst>
          </p:cNvPr>
          <p:cNvSpPr/>
          <p:nvPr/>
        </p:nvSpPr>
        <p:spPr>
          <a:xfrm>
            <a:off x="8083193" y="5493320"/>
            <a:ext cx="3575407" cy="711200"/>
          </a:xfrm>
          <a:prstGeom prst="wedgeRectCallout">
            <a:avLst>
              <a:gd name="adj1" fmla="val -3125"/>
              <a:gd name="adj2" fmla="val -1531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às</a:t>
            </a:r>
            <a:r>
              <a:rPr lang="en-GB" sz="2400" dirty="0">
                <a:solidFill>
                  <a:schemeClr val="tx1"/>
                </a:solidFill>
              </a:rPr>
              <a:t> an </a:t>
            </a:r>
            <a:r>
              <a:rPr lang="en-GB" sz="2400" dirty="0" err="1">
                <a:solidFill>
                  <a:schemeClr val="tx1"/>
                </a:solidFill>
              </a:rPr>
              <a:t>Fhraing</a:t>
            </a:r>
            <a:endParaRPr lang="en-GB" sz="2400" dirty="0">
              <a:solidFill>
                <a:schemeClr val="tx1"/>
              </a:solidFill>
            </a:endParaRPr>
          </a:p>
        </p:txBody>
      </p:sp>
      <p:pic>
        <p:nvPicPr>
          <p:cNvPr id="7" name="Picture 12" descr="Flag of France">
            <a:extLst>
              <a:ext uri="{FF2B5EF4-FFF2-40B4-BE49-F238E27FC236}">
                <a16:creationId xmlns:a16="http://schemas.microsoft.com/office/drawing/2014/main" id="{BB466DA4-E0D1-3C3A-8CD5-316C43F454E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961671" y="4512317"/>
            <a:ext cx="9525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16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’15 – The 1715 Jacobite Rebellion and </a:t>
            </a:r>
            <a:r>
              <a:rPr lang="en-GB" dirty="0" err="1"/>
              <a:t>Sheriffmuir</a:t>
            </a:r>
            <a:endParaRPr lang="en-GB" dirty="0"/>
          </a:p>
        </p:txBody>
      </p:sp>
      <p:sp>
        <p:nvSpPr>
          <p:cNvPr id="5" name="Content Placeholder 4">
            <a:extLst>
              <a:ext uri="{FF2B5EF4-FFF2-40B4-BE49-F238E27FC236}">
                <a16:creationId xmlns:a16="http://schemas.microsoft.com/office/drawing/2014/main" id="{B0FA28FF-171B-CA80-7253-1FBBA9D7F7BD}"/>
              </a:ext>
            </a:extLst>
          </p:cNvPr>
          <p:cNvSpPr>
            <a:spLocks noGrp="1"/>
          </p:cNvSpPr>
          <p:nvPr>
            <p:ph sz="half" idx="2"/>
          </p:nvPr>
        </p:nvSpPr>
        <p:spPr>
          <a:xfrm>
            <a:off x="530546" y="1784795"/>
            <a:ext cx="5384800" cy="4140199"/>
          </a:xfrm>
        </p:spPr>
        <p:txBody>
          <a:bodyPr>
            <a:normAutofit fontScale="47500" lnSpcReduction="20000"/>
          </a:bodyPr>
          <a:lstStyle/>
          <a:p>
            <a:r>
              <a:rPr lang="en-GB" sz="3600" dirty="0"/>
              <a:t>In 1715, a year after George I took the throne, the Earl of Mar led a larger Jacobite Rebellion. He raised the Jacobite standard (large flag) near Braemar in Aberdeenshire. His army number over 20,000.</a:t>
            </a:r>
          </a:p>
          <a:p>
            <a:endParaRPr lang="en-GB" sz="3600" dirty="0"/>
          </a:p>
          <a:p>
            <a:r>
              <a:rPr lang="en-GB" sz="3600" dirty="0"/>
              <a:t>The </a:t>
            </a:r>
            <a:r>
              <a:rPr lang="en-GB" sz="3600" dirty="0" err="1"/>
              <a:t>Jacobites</a:t>
            </a:r>
            <a:r>
              <a:rPr lang="en-GB" sz="3600" dirty="0"/>
              <a:t> managed to take over almost all of Scotland north of the River Forth. An important battle was at </a:t>
            </a:r>
            <a:r>
              <a:rPr lang="en-GB" sz="3600" dirty="0" err="1"/>
              <a:t>Sheriffmuir</a:t>
            </a:r>
            <a:r>
              <a:rPr lang="en-GB" sz="3600" dirty="0"/>
              <a:t> near Stirling. The Earl of Mar thought he had won, so the </a:t>
            </a:r>
            <a:r>
              <a:rPr lang="en-GB" sz="3600" dirty="0" err="1"/>
              <a:t>Jacobites</a:t>
            </a:r>
            <a:r>
              <a:rPr lang="en-GB" sz="3600" dirty="0"/>
              <a:t> retreated and spared a lot of Government troops. The British claimed this as a victory.</a:t>
            </a:r>
          </a:p>
          <a:p>
            <a:endParaRPr lang="en-GB" sz="3600" dirty="0"/>
          </a:p>
          <a:p>
            <a:r>
              <a:rPr lang="en-GB" sz="3600" dirty="0"/>
              <a:t>The Earl of Mar was indecisive. This means he wasn’t good at making decisions. His army dwindled to 5000 men. This meant that when James VIII arrived in Scotland in 1716, the campaign was not going as well as expected and he returned home to France. </a:t>
            </a:r>
          </a:p>
          <a:p>
            <a:endParaRPr lang="en-GB" sz="3600" dirty="0"/>
          </a:p>
          <a:p>
            <a:endParaRPr lang="en-GB" dirty="0"/>
          </a:p>
          <a:p>
            <a:endParaRPr lang="en-GB" dirty="0"/>
          </a:p>
        </p:txBody>
      </p:sp>
      <p:pic>
        <p:nvPicPr>
          <p:cNvPr id="3" name="Picture 2" descr="A painting of soldiers in a field&#10;&#10;">
            <a:extLst>
              <a:ext uri="{FF2B5EF4-FFF2-40B4-BE49-F238E27FC236}">
                <a16:creationId xmlns:a16="http://schemas.microsoft.com/office/drawing/2014/main" id="{20D75129-71E4-92B5-C4CC-EAF03B86BA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1539" y="1867587"/>
            <a:ext cx="4234826" cy="3814612"/>
          </a:xfrm>
          <a:prstGeom prst="rect">
            <a:avLst/>
          </a:prstGeom>
        </p:spPr>
      </p:pic>
      <p:sp>
        <p:nvSpPr>
          <p:cNvPr id="4" name="Speech Bubble: Rectangle 3">
            <a:extLst>
              <a:ext uri="{FF2B5EF4-FFF2-40B4-BE49-F238E27FC236}">
                <a16:creationId xmlns:a16="http://schemas.microsoft.com/office/drawing/2014/main" id="{208C5E13-E401-866A-01E5-27F0FB5DFDF0}"/>
              </a:ext>
            </a:extLst>
          </p:cNvPr>
          <p:cNvSpPr/>
          <p:nvPr/>
        </p:nvSpPr>
        <p:spPr>
          <a:xfrm>
            <a:off x="6770340" y="2213944"/>
            <a:ext cx="2218612"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Alba</a:t>
            </a:r>
          </a:p>
        </p:txBody>
      </p:sp>
      <p:pic>
        <p:nvPicPr>
          <p:cNvPr id="7" name="Picture 6" descr="Flag of Scotland">
            <a:extLst>
              <a:ext uri="{FF2B5EF4-FFF2-40B4-BE49-F238E27FC236}">
                <a16:creationId xmlns:a16="http://schemas.microsoft.com/office/drawing/2014/main" id="{C0F81CFC-D79E-904E-1B58-41772A919C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85111" y="1867587"/>
            <a:ext cx="836930" cy="557953"/>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5">
            <a:extLst>
              <a:ext uri="{FF2B5EF4-FFF2-40B4-BE49-F238E27FC236}">
                <a16:creationId xmlns:a16="http://schemas.microsoft.com/office/drawing/2014/main" id="{B73C262E-7CA3-1632-C2A7-B0D937600056}"/>
              </a:ext>
            </a:extLst>
          </p:cNvPr>
          <p:cNvSpPr/>
          <p:nvPr/>
        </p:nvSpPr>
        <p:spPr>
          <a:xfrm>
            <a:off x="9285111" y="5297123"/>
            <a:ext cx="2218612" cy="711200"/>
          </a:xfrm>
          <a:prstGeom prst="wedgeRectCallout">
            <a:avLst>
              <a:gd name="adj1" fmla="val -79562"/>
              <a:gd name="adj2" fmla="val -1300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Alba</a:t>
            </a:r>
          </a:p>
        </p:txBody>
      </p:sp>
      <p:pic>
        <p:nvPicPr>
          <p:cNvPr id="8" name="Picture 7" descr="Flag of Scotland">
            <a:extLst>
              <a:ext uri="{FF2B5EF4-FFF2-40B4-BE49-F238E27FC236}">
                <a16:creationId xmlns:a16="http://schemas.microsoft.com/office/drawing/2014/main" id="{73F2B927-8928-A20B-7E6C-36845882B5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2022" y="5367041"/>
            <a:ext cx="836930" cy="55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710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’15 – The 1715 Jacobite Rebellion and </a:t>
            </a:r>
            <a:r>
              <a:rPr lang="en-GB" dirty="0" err="1"/>
              <a:t>Sheriffmuir</a:t>
            </a:r>
            <a:br>
              <a:rPr lang="en-GB" dirty="0"/>
            </a:br>
            <a:r>
              <a:rPr lang="en-GB" dirty="0"/>
              <a:t>Questions</a:t>
            </a:r>
          </a:p>
        </p:txBody>
      </p:sp>
      <p:sp>
        <p:nvSpPr>
          <p:cNvPr id="5" name="Content Placeholder 4">
            <a:extLst>
              <a:ext uri="{FF2B5EF4-FFF2-40B4-BE49-F238E27FC236}">
                <a16:creationId xmlns:a16="http://schemas.microsoft.com/office/drawing/2014/main" id="{B0FA28FF-171B-CA80-7253-1FBBA9D7F7BD}"/>
              </a:ext>
            </a:extLst>
          </p:cNvPr>
          <p:cNvSpPr>
            <a:spLocks noGrp="1"/>
          </p:cNvSpPr>
          <p:nvPr>
            <p:ph sz="half" idx="2"/>
          </p:nvPr>
        </p:nvSpPr>
        <p:spPr>
          <a:xfrm>
            <a:off x="530546" y="1784795"/>
            <a:ext cx="5384800" cy="4140199"/>
          </a:xfrm>
        </p:spPr>
        <p:txBody>
          <a:bodyPr>
            <a:normAutofit fontScale="92500" lnSpcReduction="10000"/>
          </a:bodyPr>
          <a:lstStyle/>
          <a:p>
            <a:r>
              <a:rPr lang="en-GB" sz="3600" dirty="0" err="1"/>
              <a:t>Q1</a:t>
            </a:r>
            <a:r>
              <a:rPr lang="en-GB" sz="3600" dirty="0"/>
              <a:t> – Where did the Earl of Mar begin his rebellion?</a:t>
            </a:r>
          </a:p>
          <a:p>
            <a:endParaRPr lang="en-GB" sz="3600" dirty="0"/>
          </a:p>
          <a:p>
            <a:r>
              <a:rPr lang="en-GB" sz="3600" dirty="0" err="1"/>
              <a:t>Q2</a:t>
            </a:r>
            <a:r>
              <a:rPr lang="en-GB" sz="3600" dirty="0"/>
              <a:t> – What mistake did he make at </a:t>
            </a:r>
            <a:r>
              <a:rPr lang="en-GB" sz="3600" dirty="0" err="1"/>
              <a:t>Sheriffmuir</a:t>
            </a:r>
            <a:r>
              <a:rPr lang="en-GB" sz="3600" dirty="0"/>
              <a:t>?</a:t>
            </a:r>
          </a:p>
          <a:p>
            <a:endParaRPr lang="en-GB" sz="3600" dirty="0"/>
          </a:p>
          <a:p>
            <a:r>
              <a:rPr lang="en-GB" sz="3600" dirty="0" err="1"/>
              <a:t>Q3</a:t>
            </a:r>
            <a:r>
              <a:rPr lang="en-GB" sz="3600" dirty="0"/>
              <a:t> – Why did James go back to France?</a:t>
            </a:r>
          </a:p>
          <a:p>
            <a:endParaRPr lang="en-GB" sz="3600" dirty="0"/>
          </a:p>
          <a:p>
            <a:endParaRPr lang="en-GB" dirty="0"/>
          </a:p>
          <a:p>
            <a:endParaRPr lang="en-GB" dirty="0"/>
          </a:p>
        </p:txBody>
      </p:sp>
      <p:pic>
        <p:nvPicPr>
          <p:cNvPr id="3" name="Picture 2" descr="Two armies on a Battlefield">
            <a:extLst>
              <a:ext uri="{FF2B5EF4-FFF2-40B4-BE49-F238E27FC236}">
                <a16:creationId xmlns:a16="http://schemas.microsoft.com/office/drawing/2014/main" id="{20D75129-71E4-92B5-C4CC-EAF03B86BA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1539" y="1867587"/>
            <a:ext cx="4234826" cy="3814612"/>
          </a:xfrm>
          <a:prstGeom prst="rect">
            <a:avLst/>
          </a:prstGeom>
        </p:spPr>
      </p:pic>
      <p:sp>
        <p:nvSpPr>
          <p:cNvPr id="4" name="Speech Bubble: Rectangle 3">
            <a:extLst>
              <a:ext uri="{FF2B5EF4-FFF2-40B4-BE49-F238E27FC236}">
                <a16:creationId xmlns:a16="http://schemas.microsoft.com/office/drawing/2014/main" id="{208C5E13-E401-866A-01E5-27F0FB5DFDF0}"/>
              </a:ext>
            </a:extLst>
          </p:cNvPr>
          <p:cNvSpPr/>
          <p:nvPr/>
        </p:nvSpPr>
        <p:spPr>
          <a:xfrm>
            <a:off x="6770340" y="2213944"/>
            <a:ext cx="2218612"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Alba</a:t>
            </a:r>
          </a:p>
        </p:txBody>
      </p:sp>
      <p:pic>
        <p:nvPicPr>
          <p:cNvPr id="7" name="Picture 6" descr="Flag of Scotland">
            <a:extLst>
              <a:ext uri="{FF2B5EF4-FFF2-40B4-BE49-F238E27FC236}">
                <a16:creationId xmlns:a16="http://schemas.microsoft.com/office/drawing/2014/main" id="{C0F81CFC-D79E-904E-1B58-41772A919C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85111" y="1867587"/>
            <a:ext cx="836930" cy="557953"/>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5">
            <a:extLst>
              <a:ext uri="{FF2B5EF4-FFF2-40B4-BE49-F238E27FC236}">
                <a16:creationId xmlns:a16="http://schemas.microsoft.com/office/drawing/2014/main" id="{B73C262E-7CA3-1632-C2A7-B0D937600056}"/>
              </a:ext>
            </a:extLst>
          </p:cNvPr>
          <p:cNvSpPr/>
          <p:nvPr/>
        </p:nvSpPr>
        <p:spPr>
          <a:xfrm>
            <a:off x="9285111" y="5297123"/>
            <a:ext cx="2218612" cy="711200"/>
          </a:xfrm>
          <a:prstGeom prst="wedgeRectCallout">
            <a:avLst>
              <a:gd name="adj1" fmla="val -79562"/>
              <a:gd name="adj2" fmla="val -1300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Alba</a:t>
            </a:r>
          </a:p>
        </p:txBody>
      </p:sp>
      <p:pic>
        <p:nvPicPr>
          <p:cNvPr id="8" name="Picture 7" descr="Flag of Scotland">
            <a:extLst>
              <a:ext uri="{FF2B5EF4-FFF2-40B4-BE49-F238E27FC236}">
                <a16:creationId xmlns:a16="http://schemas.microsoft.com/office/drawing/2014/main" id="{73F2B927-8928-A20B-7E6C-36845882B5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2022" y="5367041"/>
            <a:ext cx="836930" cy="55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6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’19 – The 1719 Jacobite Rebellion and Glen Shiel</a:t>
            </a:r>
          </a:p>
        </p:txBody>
      </p:sp>
      <p:sp>
        <p:nvSpPr>
          <p:cNvPr id="5" name="Content Placeholder 4">
            <a:extLst>
              <a:ext uri="{FF2B5EF4-FFF2-40B4-BE49-F238E27FC236}">
                <a16:creationId xmlns:a16="http://schemas.microsoft.com/office/drawing/2014/main" id="{B0FA28FF-171B-CA80-7253-1FBBA9D7F7BD}"/>
              </a:ext>
            </a:extLst>
          </p:cNvPr>
          <p:cNvSpPr>
            <a:spLocks noGrp="1"/>
          </p:cNvSpPr>
          <p:nvPr>
            <p:ph sz="half" idx="2"/>
          </p:nvPr>
        </p:nvSpPr>
        <p:spPr>
          <a:xfrm>
            <a:off x="797674" y="1733425"/>
            <a:ext cx="5384800" cy="4140199"/>
          </a:xfrm>
        </p:spPr>
        <p:txBody>
          <a:bodyPr>
            <a:normAutofit fontScale="47500" lnSpcReduction="20000"/>
          </a:bodyPr>
          <a:lstStyle/>
          <a:p>
            <a:r>
              <a:rPr lang="en-GB" sz="3600" dirty="0"/>
              <a:t>In 1719, some troops from Catholic Spain, supported Highland </a:t>
            </a:r>
            <a:r>
              <a:rPr lang="en-GB" sz="3600" dirty="0" err="1"/>
              <a:t>Jacobites</a:t>
            </a:r>
            <a:r>
              <a:rPr lang="en-GB" sz="3600" dirty="0"/>
              <a:t> landed in </a:t>
            </a:r>
            <a:r>
              <a:rPr lang="en-GB" sz="3600" dirty="0" err="1"/>
              <a:t>Lochalsh</a:t>
            </a:r>
            <a:r>
              <a:rPr lang="en-GB" sz="3600" dirty="0"/>
              <a:t>. The big battle here was the Battle of Glen Shiel. You drive through the battlefield on the road to the Isle of Skye.</a:t>
            </a:r>
          </a:p>
          <a:p>
            <a:endParaRPr lang="en-GB" sz="3600" dirty="0"/>
          </a:p>
          <a:p>
            <a:r>
              <a:rPr lang="en-GB" sz="3600" dirty="0"/>
              <a:t>This was the first battle to use mortars. The Spanish troops tried to escape by running up the steep sides of the glen. They were captured and sent back to Spain.</a:t>
            </a:r>
          </a:p>
          <a:p>
            <a:endParaRPr lang="en-GB" sz="3600" dirty="0"/>
          </a:p>
          <a:p>
            <a:r>
              <a:rPr lang="en-GB" sz="3600" dirty="0"/>
              <a:t>The </a:t>
            </a:r>
            <a:r>
              <a:rPr lang="en-GB" sz="3600" dirty="0" err="1"/>
              <a:t>Jacobites</a:t>
            </a:r>
            <a:r>
              <a:rPr lang="en-GB" sz="3600" dirty="0"/>
              <a:t> had stored their weapons at </a:t>
            </a:r>
            <a:r>
              <a:rPr lang="en-GB" sz="3600" dirty="0" err="1"/>
              <a:t>Eilean</a:t>
            </a:r>
            <a:r>
              <a:rPr lang="en-GB" sz="3600" dirty="0"/>
              <a:t> </a:t>
            </a:r>
            <a:r>
              <a:rPr lang="en-GB" sz="3600" dirty="0" err="1"/>
              <a:t>Donan</a:t>
            </a:r>
            <a:r>
              <a:rPr lang="en-GB" sz="3600" dirty="0"/>
              <a:t> Castle, which is now a famous tourist landmark. The British came and blew them up. </a:t>
            </a:r>
          </a:p>
          <a:p>
            <a:br>
              <a:rPr lang="en-GB" sz="3600" dirty="0"/>
            </a:br>
            <a:r>
              <a:rPr lang="en-GB" sz="3600" dirty="0"/>
              <a:t>As revenge, the British invaded Vigo in North West Spain and held it for ten days. After this the Spanish stopped supporting the </a:t>
            </a:r>
            <a:r>
              <a:rPr lang="en-GB" sz="3600" dirty="0" err="1"/>
              <a:t>Jacobites</a:t>
            </a:r>
            <a:r>
              <a:rPr lang="en-GB" sz="3600" dirty="0"/>
              <a:t>.</a:t>
            </a:r>
          </a:p>
          <a:p>
            <a:endParaRPr lang="en-GB" sz="3600" dirty="0"/>
          </a:p>
          <a:p>
            <a:endParaRPr lang="en-GB" dirty="0"/>
          </a:p>
          <a:p>
            <a:endParaRPr lang="en-GB" dirty="0"/>
          </a:p>
        </p:txBody>
      </p:sp>
      <p:pic>
        <p:nvPicPr>
          <p:cNvPr id="4" name="Picture 3" descr="A painting of a battle in mountains">
            <a:extLst>
              <a:ext uri="{FF2B5EF4-FFF2-40B4-BE49-F238E27FC236}">
                <a16:creationId xmlns:a16="http://schemas.microsoft.com/office/drawing/2014/main" id="{A2B558B6-D9DB-0EC5-375D-293B163356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8332" y="1733425"/>
            <a:ext cx="5630239" cy="3985153"/>
          </a:xfrm>
          <a:prstGeom prst="rect">
            <a:avLst/>
          </a:prstGeom>
        </p:spPr>
      </p:pic>
      <p:sp>
        <p:nvSpPr>
          <p:cNvPr id="3" name="Speech Bubble: Rectangle 2">
            <a:extLst>
              <a:ext uri="{FF2B5EF4-FFF2-40B4-BE49-F238E27FC236}">
                <a16:creationId xmlns:a16="http://schemas.microsoft.com/office/drawing/2014/main" id="{88163896-3436-3EEF-45F3-C9CD72C48FA9}"/>
              </a:ext>
            </a:extLst>
          </p:cNvPr>
          <p:cNvSpPr/>
          <p:nvPr/>
        </p:nvSpPr>
        <p:spPr>
          <a:xfrm>
            <a:off x="7284378" y="2226298"/>
            <a:ext cx="3223516" cy="711200"/>
          </a:xfrm>
          <a:prstGeom prst="wedgeRectCallout">
            <a:avLst>
              <a:gd name="adj1" fmla="val 47548"/>
              <a:gd name="adj2" fmla="val 1415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às</a:t>
            </a:r>
            <a:r>
              <a:rPr lang="en-GB" sz="2400" dirty="0">
                <a:solidFill>
                  <a:schemeClr val="tx1"/>
                </a:solidFill>
              </a:rPr>
              <a:t> an </a:t>
            </a:r>
            <a:r>
              <a:rPr lang="en-GB" sz="2400" dirty="0" err="1">
                <a:solidFill>
                  <a:schemeClr val="tx1"/>
                </a:solidFill>
              </a:rPr>
              <a:t>Spàinn</a:t>
            </a:r>
            <a:endParaRPr lang="en-GB" sz="2400" dirty="0">
              <a:solidFill>
                <a:schemeClr val="tx1"/>
              </a:solidFill>
            </a:endParaRPr>
          </a:p>
        </p:txBody>
      </p:sp>
      <p:pic>
        <p:nvPicPr>
          <p:cNvPr id="6" name="Picture 26" descr="Flag of Spain">
            <a:extLst>
              <a:ext uri="{FF2B5EF4-FFF2-40B4-BE49-F238E27FC236}">
                <a16:creationId xmlns:a16="http://schemas.microsoft.com/office/drawing/2014/main" id="{8FA86800-F7F7-A1AE-6DFF-EA2241D7B9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05886" y="2937498"/>
            <a:ext cx="9525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19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’19 – The 1719 Jacobite Rebellion and Glen Shiel</a:t>
            </a:r>
            <a:br>
              <a:rPr lang="en-GB" dirty="0"/>
            </a:br>
            <a:r>
              <a:rPr lang="en-GB" dirty="0"/>
              <a:t>Questions</a:t>
            </a:r>
          </a:p>
        </p:txBody>
      </p:sp>
      <p:sp>
        <p:nvSpPr>
          <p:cNvPr id="5" name="Content Placeholder 4">
            <a:extLst>
              <a:ext uri="{FF2B5EF4-FFF2-40B4-BE49-F238E27FC236}">
                <a16:creationId xmlns:a16="http://schemas.microsoft.com/office/drawing/2014/main" id="{B0FA28FF-171B-CA80-7253-1FBBA9D7F7BD}"/>
              </a:ext>
            </a:extLst>
          </p:cNvPr>
          <p:cNvSpPr>
            <a:spLocks noGrp="1"/>
          </p:cNvSpPr>
          <p:nvPr>
            <p:ph sz="half" idx="2"/>
          </p:nvPr>
        </p:nvSpPr>
        <p:spPr>
          <a:xfrm>
            <a:off x="797674" y="1733425"/>
            <a:ext cx="5384800" cy="4140199"/>
          </a:xfrm>
        </p:spPr>
        <p:txBody>
          <a:bodyPr>
            <a:normAutofit lnSpcReduction="10000"/>
          </a:bodyPr>
          <a:lstStyle/>
          <a:p>
            <a:r>
              <a:rPr lang="en-GB" sz="3600" dirty="0" err="1"/>
              <a:t>Q1</a:t>
            </a:r>
            <a:r>
              <a:rPr lang="en-GB" sz="3600" dirty="0"/>
              <a:t> – What kind of weapons were used for the first time at Glen Shiel?</a:t>
            </a:r>
          </a:p>
          <a:p>
            <a:endParaRPr lang="en-GB" sz="3600" dirty="0"/>
          </a:p>
          <a:p>
            <a:r>
              <a:rPr lang="en-GB" sz="3600" dirty="0" err="1"/>
              <a:t>Q2</a:t>
            </a:r>
            <a:r>
              <a:rPr lang="en-GB" sz="3600" dirty="0"/>
              <a:t> – What happened to </a:t>
            </a:r>
            <a:r>
              <a:rPr lang="en-GB" sz="3600" dirty="0" err="1"/>
              <a:t>Eilean</a:t>
            </a:r>
            <a:r>
              <a:rPr lang="en-GB" sz="3600" dirty="0"/>
              <a:t> </a:t>
            </a:r>
            <a:r>
              <a:rPr lang="en-GB" sz="3600" dirty="0" err="1"/>
              <a:t>Donan</a:t>
            </a:r>
            <a:r>
              <a:rPr lang="en-GB" sz="3600" dirty="0"/>
              <a:t> Castle?</a:t>
            </a:r>
          </a:p>
          <a:p>
            <a:endParaRPr lang="en-GB" sz="3600" dirty="0"/>
          </a:p>
          <a:p>
            <a:endParaRPr lang="en-GB" dirty="0"/>
          </a:p>
          <a:p>
            <a:endParaRPr lang="en-GB" dirty="0"/>
          </a:p>
        </p:txBody>
      </p:sp>
      <p:pic>
        <p:nvPicPr>
          <p:cNvPr id="4" name="Picture 3" descr="A painting of a battle in mountains">
            <a:extLst>
              <a:ext uri="{FF2B5EF4-FFF2-40B4-BE49-F238E27FC236}">
                <a16:creationId xmlns:a16="http://schemas.microsoft.com/office/drawing/2014/main" id="{A2B558B6-D9DB-0EC5-375D-293B163356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8332" y="1733425"/>
            <a:ext cx="5630239" cy="3985153"/>
          </a:xfrm>
          <a:prstGeom prst="rect">
            <a:avLst/>
          </a:prstGeom>
        </p:spPr>
      </p:pic>
      <p:sp>
        <p:nvSpPr>
          <p:cNvPr id="3" name="Speech Bubble: Rectangle 2">
            <a:extLst>
              <a:ext uri="{FF2B5EF4-FFF2-40B4-BE49-F238E27FC236}">
                <a16:creationId xmlns:a16="http://schemas.microsoft.com/office/drawing/2014/main" id="{88163896-3436-3EEF-45F3-C9CD72C48FA9}"/>
              </a:ext>
            </a:extLst>
          </p:cNvPr>
          <p:cNvSpPr/>
          <p:nvPr/>
        </p:nvSpPr>
        <p:spPr>
          <a:xfrm>
            <a:off x="7284378" y="2226298"/>
            <a:ext cx="3223516" cy="711200"/>
          </a:xfrm>
          <a:prstGeom prst="wedgeRectCallout">
            <a:avLst>
              <a:gd name="adj1" fmla="val 47548"/>
              <a:gd name="adj2" fmla="val 1415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às</a:t>
            </a:r>
            <a:r>
              <a:rPr lang="en-GB" sz="2400" dirty="0">
                <a:solidFill>
                  <a:schemeClr val="tx1"/>
                </a:solidFill>
              </a:rPr>
              <a:t> an </a:t>
            </a:r>
            <a:r>
              <a:rPr lang="en-GB" sz="2400" dirty="0" err="1">
                <a:solidFill>
                  <a:schemeClr val="tx1"/>
                </a:solidFill>
              </a:rPr>
              <a:t>Spàinn</a:t>
            </a:r>
            <a:endParaRPr lang="en-GB" sz="2400" dirty="0">
              <a:solidFill>
                <a:schemeClr val="tx1"/>
              </a:solidFill>
            </a:endParaRPr>
          </a:p>
        </p:txBody>
      </p:sp>
      <p:pic>
        <p:nvPicPr>
          <p:cNvPr id="6" name="Picture 26" descr="Flag of Spain">
            <a:extLst>
              <a:ext uri="{FF2B5EF4-FFF2-40B4-BE49-F238E27FC236}">
                <a16:creationId xmlns:a16="http://schemas.microsoft.com/office/drawing/2014/main" id="{8FA86800-F7F7-A1AE-6DFF-EA2241D7B9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05886" y="2937498"/>
            <a:ext cx="9525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154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talk about where you are from in Gaelic.</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dirty="0"/>
              <a:t>To say I am from in Gaelic, you say </a:t>
            </a:r>
            <a:r>
              <a:rPr lang="en-GB" b="1" dirty="0"/>
              <a:t>Tha mi à… </a:t>
            </a:r>
            <a:r>
              <a:rPr lang="en-GB" dirty="0"/>
              <a:t>or</a:t>
            </a:r>
            <a:r>
              <a:rPr lang="en-GB" b="1" dirty="0"/>
              <a:t> Tha mi </a:t>
            </a:r>
            <a:r>
              <a:rPr lang="en-GB" b="1" dirty="0" err="1"/>
              <a:t>às</a:t>
            </a:r>
            <a:r>
              <a:rPr lang="en-GB" b="1" dirty="0"/>
              <a:t>…</a:t>
            </a:r>
          </a:p>
          <a:p>
            <a:r>
              <a:rPr lang="en-GB" dirty="0"/>
              <a:t>To ask someone where they are from you, you ask </a:t>
            </a:r>
          </a:p>
          <a:p>
            <a:r>
              <a:rPr lang="en-GB" b="1" dirty="0" err="1"/>
              <a:t>Cò</a:t>
            </a:r>
            <a:r>
              <a:rPr lang="en-GB" b="1" dirty="0"/>
              <a:t> </a:t>
            </a:r>
            <a:r>
              <a:rPr lang="en-GB" b="1" dirty="0" err="1"/>
              <a:t>às</a:t>
            </a:r>
            <a:r>
              <a:rPr lang="en-GB" b="1" dirty="0"/>
              <a:t> a </a:t>
            </a:r>
            <a:r>
              <a:rPr lang="en-GB" b="1" dirty="0" err="1"/>
              <a:t>tha</a:t>
            </a:r>
            <a:r>
              <a:rPr lang="en-GB" b="1" dirty="0"/>
              <a:t> </a:t>
            </a:r>
            <a:r>
              <a:rPr lang="en-GB" b="1" dirty="0" err="1"/>
              <a:t>thu</a:t>
            </a:r>
            <a:r>
              <a:rPr lang="en-GB" b="1" dirty="0"/>
              <a:t>? </a:t>
            </a:r>
          </a:p>
          <a:p>
            <a:r>
              <a:rPr lang="en-GB" dirty="0"/>
              <a:t>Or if they are older or there is more than one</a:t>
            </a:r>
          </a:p>
          <a:p>
            <a:r>
              <a:rPr lang="en-GB" b="1" dirty="0" err="1"/>
              <a:t>Cò</a:t>
            </a:r>
            <a:r>
              <a:rPr lang="en-GB" b="1" dirty="0"/>
              <a:t> </a:t>
            </a:r>
            <a:r>
              <a:rPr lang="en-GB" b="1" dirty="0" err="1"/>
              <a:t>às</a:t>
            </a:r>
            <a:r>
              <a:rPr lang="en-GB" b="1" dirty="0"/>
              <a:t> a </a:t>
            </a:r>
            <a:r>
              <a:rPr lang="en-GB" b="1" dirty="0" err="1"/>
              <a:t>tha</a:t>
            </a:r>
            <a:r>
              <a:rPr lang="en-GB" b="1" dirty="0"/>
              <a:t> sibh? </a:t>
            </a:r>
          </a:p>
          <a:p>
            <a:endParaRPr lang="en-GB" b="1" dirty="0"/>
          </a:p>
          <a:p>
            <a:endParaRPr lang="en-GB" b="1" dirty="0"/>
          </a:p>
        </p:txBody>
      </p:sp>
      <p:pic>
        <p:nvPicPr>
          <p:cNvPr id="15" name="Picture 14" descr="Woman talking">
            <a:extLst>
              <a:ext uri="{FF2B5EF4-FFF2-40B4-BE49-F238E27FC236}">
                <a16:creationId xmlns:a16="http://schemas.microsoft.com/office/drawing/2014/main" id="{B9E83266-370D-486A-ECC9-9F02BE1053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8880" y="1827095"/>
            <a:ext cx="1032379" cy="1588791"/>
          </a:xfrm>
          <a:prstGeom prst="rect">
            <a:avLst/>
          </a:prstGeom>
        </p:spPr>
      </p:pic>
      <p:sp>
        <p:nvSpPr>
          <p:cNvPr id="5" name="Speech Bubble: Rectangle 4" descr="People and flags">
            <a:extLst>
              <a:ext uri="{FF2B5EF4-FFF2-40B4-BE49-F238E27FC236}">
                <a16:creationId xmlns:a16="http://schemas.microsoft.com/office/drawing/2014/main" id="{FAF7AF29-FD6D-030A-0BF8-0373CC032345}"/>
              </a:ext>
            </a:extLst>
          </p:cNvPr>
          <p:cNvSpPr/>
          <p:nvPr/>
        </p:nvSpPr>
        <p:spPr>
          <a:xfrm>
            <a:off x="7806525" y="1541462"/>
            <a:ext cx="3000393" cy="62553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err="1">
                <a:solidFill>
                  <a:schemeClr val="tx1"/>
                </a:solidFill>
              </a:rPr>
              <a:t>Cò</a:t>
            </a:r>
            <a:r>
              <a:rPr lang="en-GB" sz="2800" dirty="0">
                <a:solidFill>
                  <a:schemeClr val="tx1"/>
                </a:solidFill>
              </a:rPr>
              <a:t> </a:t>
            </a:r>
            <a:r>
              <a:rPr lang="en-GB" sz="2800" dirty="0" err="1">
                <a:solidFill>
                  <a:schemeClr val="tx1"/>
                </a:solidFill>
              </a:rPr>
              <a:t>às</a:t>
            </a:r>
            <a:r>
              <a:rPr lang="en-GB" sz="2800" dirty="0">
                <a:solidFill>
                  <a:schemeClr val="tx1"/>
                </a:solidFill>
              </a:rPr>
              <a:t> a </a:t>
            </a:r>
            <a:r>
              <a:rPr lang="en-GB" sz="2800" dirty="0" err="1">
                <a:solidFill>
                  <a:schemeClr val="tx1"/>
                </a:solidFill>
              </a:rPr>
              <a:t>tha</a:t>
            </a:r>
            <a:r>
              <a:rPr lang="en-GB" sz="2800" dirty="0">
                <a:solidFill>
                  <a:schemeClr val="tx1"/>
                </a:solidFill>
              </a:rPr>
              <a:t> sibh?</a:t>
            </a:r>
          </a:p>
        </p:txBody>
      </p:sp>
      <p:pic>
        <p:nvPicPr>
          <p:cNvPr id="10" name="Picture 9" descr="Man talking">
            <a:extLst>
              <a:ext uri="{FF2B5EF4-FFF2-40B4-BE49-F238E27FC236}">
                <a16:creationId xmlns:a16="http://schemas.microsoft.com/office/drawing/2014/main" id="{68D93DC8-991F-3F1B-3032-570F80D8FD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3943" y="2561274"/>
            <a:ext cx="1161870" cy="1735452"/>
          </a:xfrm>
          <a:prstGeom prst="rect">
            <a:avLst/>
          </a:prstGeom>
        </p:spPr>
      </p:pic>
      <p:pic>
        <p:nvPicPr>
          <p:cNvPr id="6" name="Picture 6" descr="Flag of Scotland">
            <a:extLst>
              <a:ext uri="{FF2B5EF4-FFF2-40B4-BE49-F238E27FC236}">
                <a16:creationId xmlns:a16="http://schemas.microsoft.com/office/drawing/2014/main" id="{C518C33B-683D-2777-7AA6-E276B26526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24707" y="2232858"/>
            <a:ext cx="836930" cy="557953"/>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6" descr="People and flags">
            <a:extLst>
              <a:ext uri="{FF2B5EF4-FFF2-40B4-BE49-F238E27FC236}">
                <a16:creationId xmlns:a16="http://schemas.microsoft.com/office/drawing/2014/main" id="{202B696B-14CD-9E93-158B-B1D7DDF44574}"/>
              </a:ext>
            </a:extLst>
          </p:cNvPr>
          <p:cNvSpPr/>
          <p:nvPr/>
        </p:nvSpPr>
        <p:spPr>
          <a:xfrm>
            <a:off x="8931919" y="2431422"/>
            <a:ext cx="2218612"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Alba</a:t>
            </a:r>
          </a:p>
        </p:txBody>
      </p:sp>
      <p:pic>
        <p:nvPicPr>
          <p:cNvPr id="9" name="Picture 8" descr="Another woman talking">
            <a:extLst>
              <a:ext uri="{FF2B5EF4-FFF2-40B4-BE49-F238E27FC236}">
                <a16:creationId xmlns:a16="http://schemas.microsoft.com/office/drawing/2014/main" id="{504FDF48-C4E5-8DFA-5DD2-A4CC24BE74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468880" y="3526821"/>
            <a:ext cx="1177338" cy="1385538"/>
          </a:xfrm>
          <a:prstGeom prst="rect">
            <a:avLst/>
          </a:prstGeom>
        </p:spPr>
      </p:pic>
      <p:pic>
        <p:nvPicPr>
          <p:cNvPr id="12" name="Picture 18" descr="Flag of Republic of Ireland">
            <a:extLst>
              <a:ext uri="{FF2B5EF4-FFF2-40B4-BE49-F238E27FC236}">
                <a16:creationId xmlns:a16="http://schemas.microsoft.com/office/drawing/2014/main" id="{3890C5E3-976C-2892-9CDE-C4CD9A155B1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67034" y="3928387"/>
            <a:ext cx="952500" cy="476250"/>
          </a:xfrm>
          <a:prstGeom prst="rect">
            <a:avLst/>
          </a:prstGeom>
          <a:noFill/>
          <a:extLst>
            <a:ext uri="{909E8E84-426E-40DD-AFC4-6F175D3DCCD1}">
              <a14:hiddenFill xmlns:a14="http://schemas.microsoft.com/office/drawing/2010/main">
                <a:solidFill>
                  <a:srgbClr val="FFFFFF"/>
                </a:solidFill>
              </a14:hiddenFill>
            </a:ext>
          </a:extLst>
        </p:spPr>
      </p:pic>
      <p:sp>
        <p:nvSpPr>
          <p:cNvPr id="13" name="Speech Bubble: Rectangle 12" descr="People and flags">
            <a:extLst>
              <a:ext uri="{FF2B5EF4-FFF2-40B4-BE49-F238E27FC236}">
                <a16:creationId xmlns:a16="http://schemas.microsoft.com/office/drawing/2014/main" id="{162C2CFC-95FA-69CA-1638-B4095B7BA8A4}"/>
              </a:ext>
            </a:extLst>
          </p:cNvPr>
          <p:cNvSpPr/>
          <p:nvPr/>
        </p:nvSpPr>
        <p:spPr>
          <a:xfrm>
            <a:off x="7827471" y="3471038"/>
            <a:ext cx="2587504" cy="476250"/>
          </a:xfrm>
          <a:prstGeom prst="wedgeRectCallout">
            <a:avLst>
              <a:gd name="adj1" fmla="val -60075"/>
              <a:gd name="adj2" fmla="val 930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t>
            </a:r>
            <a:r>
              <a:rPr lang="en-GB" sz="2400" dirty="0" err="1">
                <a:solidFill>
                  <a:schemeClr val="tx1"/>
                </a:solidFill>
              </a:rPr>
              <a:t>Èirinn</a:t>
            </a:r>
            <a:endParaRPr lang="en-GB" sz="2400" dirty="0">
              <a:solidFill>
                <a:schemeClr val="tx1"/>
              </a:solidFill>
            </a:endParaRPr>
          </a:p>
        </p:txBody>
      </p:sp>
      <p:pic>
        <p:nvPicPr>
          <p:cNvPr id="8" name="Picture 7" descr="Another man talking">
            <a:extLst>
              <a:ext uri="{FF2B5EF4-FFF2-40B4-BE49-F238E27FC236}">
                <a16:creationId xmlns:a16="http://schemas.microsoft.com/office/drawing/2014/main" id="{95C9F714-D695-A3A5-9B63-D4F4058DE0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06918" y="4980742"/>
            <a:ext cx="1328895" cy="1746548"/>
          </a:xfrm>
          <a:prstGeom prst="rect">
            <a:avLst/>
          </a:prstGeom>
        </p:spPr>
      </p:pic>
      <p:pic>
        <p:nvPicPr>
          <p:cNvPr id="18" name="Picture 12" descr="Flag of France">
            <a:extLst>
              <a:ext uri="{FF2B5EF4-FFF2-40B4-BE49-F238E27FC236}">
                <a16:creationId xmlns:a16="http://schemas.microsoft.com/office/drawing/2014/main" id="{BEAF01ED-03FA-ABA4-B385-0899C589573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370144" y="4546443"/>
            <a:ext cx="765669" cy="512998"/>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13" descr="People and flags">
            <a:extLst>
              <a:ext uri="{FF2B5EF4-FFF2-40B4-BE49-F238E27FC236}">
                <a16:creationId xmlns:a16="http://schemas.microsoft.com/office/drawing/2014/main" id="{F174FC29-43B3-57F6-063B-B329BAF9B86F}"/>
              </a:ext>
            </a:extLst>
          </p:cNvPr>
          <p:cNvSpPr/>
          <p:nvPr/>
        </p:nvSpPr>
        <p:spPr>
          <a:xfrm>
            <a:off x="7962472" y="4625142"/>
            <a:ext cx="3206039" cy="711200"/>
          </a:xfrm>
          <a:prstGeom prst="wedgeRectCallout">
            <a:avLst>
              <a:gd name="adj1" fmla="val 35711"/>
              <a:gd name="adj2" fmla="val 895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às</a:t>
            </a:r>
            <a:r>
              <a:rPr lang="en-GB" sz="2400" dirty="0">
                <a:solidFill>
                  <a:schemeClr val="tx1"/>
                </a:solidFill>
              </a:rPr>
              <a:t> an </a:t>
            </a:r>
            <a:r>
              <a:rPr lang="en-GB" sz="2400" dirty="0" err="1">
                <a:solidFill>
                  <a:schemeClr val="tx1"/>
                </a:solidFill>
              </a:rPr>
              <a:t>Fhraing</a:t>
            </a:r>
            <a:endParaRPr lang="en-GB" sz="2400" dirty="0">
              <a:solidFill>
                <a:schemeClr val="tx1"/>
              </a:solidFill>
            </a:endParaRPr>
          </a:p>
        </p:txBody>
      </p:sp>
      <p:pic>
        <p:nvPicPr>
          <p:cNvPr id="16" name="Picture 15" descr="A third woman talking">
            <a:extLst>
              <a:ext uri="{FF2B5EF4-FFF2-40B4-BE49-F238E27FC236}">
                <a16:creationId xmlns:a16="http://schemas.microsoft.com/office/drawing/2014/main" id="{AE169B21-B2A2-5519-9D7A-7C5E9A63D44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17076" y="5531200"/>
            <a:ext cx="1319714" cy="1213445"/>
          </a:xfrm>
          <a:prstGeom prst="rect">
            <a:avLst/>
          </a:prstGeom>
        </p:spPr>
      </p:pic>
      <p:sp>
        <p:nvSpPr>
          <p:cNvPr id="17" name="Speech Bubble: Rectangle 16" descr="People and flags">
            <a:extLst>
              <a:ext uri="{FF2B5EF4-FFF2-40B4-BE49-F238E27FC236}">
                <a16:creationId xmlns:a16="http://schemas.microsoft.com/office/drawing/2014/main" id="{E227A035-7933-7753-C67A-E75DC0779CCB}"/>
              </a:ext>
            </a:extLst>
          </p:cNvPr>
          <p:cNvSpPr/>
          <p:nvPr/>
        </p:nvSpPr>
        <p:spPr>
          <a:xfrm>
            <a:off x="7879462" y="5615608"/>
            <a:ext cx="2535513" cy="711200"/>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às</a:t>
            </a:r>
            <a:r>
              <a:rPr lang="en-GB" sz="2400" dirty="0">
                <a:solidFill>
                  <a:schemeClr val="tx1"/>
                </a:solidFill>
              </a:rPr>
              <a:t> an </a:t>
            </a:r>
            <a:r>
              <a:rPr lang="en-GB" sz="2400" dirty="0" err="1">
                <a:solidFill>
                  <a:schemeClr val="tx1"/>
                </a:solidFill>
              </a:rPr>
              <a:t>Eadailt</a:t>
            </a:r>
            <a:endParaRPr lang="en-GB" sz="2400" dirty="0">
              <a:solidFill>
                <a:schemeClr val="tx1"/>
              </a:solidFill>
            </a:endParaRPr>
          </a:p>
        </p:txBody>
      </p:sp>
      <p:pic>
        <p:nvPicPr>
          <p:cNvPr id="19" name="Picture 20" descr="Flag of Italy">
            <a:extLst>
              <a:ext uri="{FF2B5EF4-FFF2-40B4-BE49-F238E27FC236}">
                <a16:creationId xmlns:a16="http://schemas.microsoft.com/office/drawing/2014/main" id="{60D55875-AD09-F1DF-98C0-5F49638B455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865032" y="6126217"/>
            <a:ext cx="716204" cy="47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65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4"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ECD7-DCF7-FDF0-7D33-FE88168DFA79}"/>
              </a:ext>
            </a:extLst>
          </p:cNvPr>
          <p:cNvSpPr>
            <a:spLocks noGrp="1"/>
          </p:cNvSpPr>
          <p:nvPr>
            <p:ph type="title"/>
          </p:nvPr>
        </p:nvSpPr>
        <p:spPr/>
        <p:txBody>
          <a:bodyPr/>
          <a:lstStyle/>
          <a:p>
            <a:r>
              <a:rPr lang="en-GB" dirty="0"/>
              <a:t>Saying where we are from in Gaelic</a:t>
            </a:r>
          </a:p>
        </p:txBody>
      </p:sp>
      <p:sp>
        <p:nvSpPr>
          <p:cNvPr id="3" name="Content Placeholder 2">
            <a:extLst>
              <a:ext uri="{FF2B5EF4-FFF2-40B4-BE49-F238E27FC236}">
                <a16:creationId xmlns:a16="http://schemas.microsoft.com/office/drawing/2014/main" id="{C7B93571-1ECF-8626-65FA-5DF940761C1E}"/>
              </a:ext>
            </a:extLst>
          </p:cNvPr>
          <p:cNvSpPr>
            <a:spLocks noGrp="1"/>
          </p:cNvSpPr>
          <p:nvPr>
            <p:ph sz="half" idx="1"/>
          </p:nvPr>
        </p:nvSpPr>
        <p:spPr/>
        <p:txBody>
          <a:bodyPr/>
          <a:lstStyle/>
          <a:p>
            <a:r>
              <a:rPr lang="en-GB" sz="1800" dirty="0"/>
              <a:t>There are two ways to say “from” in Gaelic </a:t>
            </a:r>
            <a:r>
              <a:rPr lang="en-GB" sz="1800" b="1" dirty="0"/>
              <a:t>à</a:t>
            </a:r>
            <a:r>
              <a:rPr lang="en-GB" sz="1800" dirty="0"/>
              <a:t> or </a:t>
            </a:r>
            <a:r>
              <a:rPr lang="en-GB" sz="1800" b="1" dirty="0" err="1"/>
              <a:t>às</a:t>
            </a:r>
            <a:endParaRPr lang="en-GB" sz="1800" b="1" dirty="0"/>
          </a:p>
          <a:p>
            <a:endParaRPr lang="en-GB" sz="1800" dirty="0"/>
          </a:p>
          <a:p>
            <a:r>
              <a:rPr lang="en-GB" sz="1800" dirty="0"/>
              <a:t>We use Tha mi à… for most placenames</a:t>
            </a:r>
          </a:p>
          <a:p>
            <a:endParaRPr lang="en-GB" sz="1800" dirty="0"/>
          </a:p>
          <a:p>
            <a:r>
              <a:rPr lang="en-GB" sz="1800" dirty="0"/>
              <a:t>We use Tha mi </a:t>
            </a:r>
            <a:r>
              <a:rPr lang="en-GB" sz="1800" dirty="0" err="1"/>
              <a:t>às</a:t>
            </a:r>
            <a:r>
              <a:rPr lang="en-GB" sz="1800" dirty="0"/>
              <a:t>… for placenames which begin with “The” in Gaelic (A’, An, Am or Na) – this is common for most countries in Europe but we also see it with The Highlands - </a:t>
            </a:r>
            <a:r>
              <a:rPr lang="en-GB" sz="1800" b="1" dirty="0"/>
              <a:t>A’ </a:t>
            </a:r>
            <a:r>
              <a:rPr lang="en-GB" sz="1800" b="1" dirty="0" err="1"/>
              <a:t>Ghàidhealtachd</a:t>
            </a:r>
            <a:endParaRPr lang="en-GB" sz="1800" b="1" dirty="0"/>
          </a:p>
          <a:p>
            <a:endParaRPr lang="en-GB" sz="1800" dirty="0"/>
          </a:p>
          <a:p>
            <a:endParaRPr lang="en-GB" sz="1800" dirty="0"/>
          </a:p>
          <a:p>
            <a:endParaRPr lang="en-GB" sz="1800" dirty="0"/>
          </a:p>
        </p:txBody>
      </p:sp>
      <p:pic>
        <p:nvPicPr>
          <p:cNvPr id="9" name="Picture 8" descr="A woman talking">
            <a:extLst>
              <a:ext uri="{FF2B5EF4-FFF2-40B4-BE49-F238E27FC236}">
                <a16:creationId xmlns:a16="http://schemas.microsoft.com/office/drawing/2014/main" id="{ED410804-BD16-C6F6-5A34-C0B5B3BF11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7108" y="4803799"/>
            <a:ext cx="987175" cy="1321145"/>
          </a:xfrm>
          <a:prstGeom prst="rect">
            <a:avLst/>
          </a:prstGeom>
        </p:spPr>
      </p:pic>
      <p:pic>
        <p:nvPicPr>
          <p:cNvPr id="11" name="Picture 10" descr="A picture containing sky, mountain, outdoor, nature&#10;&#10;">
            <a:extLst>
              <a:ext uri="{FF2B5EF4-FFF2-40B4-BE49-F238E27FC236}">
                <a16:creationId xmlns:a16="http://schemas.microsoft.com/office/drawing/2014/main" id="{184FABE3-41C4-1F33-D1EE-B1C8FF0F08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7838" y="5589587"/>
            <a:ext cx="1124558" cy="1124558"/>
          </a:xfrm>
          <a:prstGeom prst="rect">
            <a:avLst/>
          </a:prstGeom>
        </p:spPr>
      </p:pic>
      <p:sp>
        <p:nvSpPr>
          <p:cNvPr id="6" name="Speech Bubble: Oval 5">
            <a:extLst>
              <a:ext uri="{FF2B5EF4-FFF2-40B4-BE49-F238E27FC236}">
                <a16:creationId xmlns:a16="http://schemas.microsoft.com/office/drawing/2014/main" id="{F2985AFA-D116-CC43-D86F-280B6807E41D}"/>
              </a:ext>
            </a:extLst>
          </p:cNvPr>
          <p:cNvSpPr/>
          <p:nvPr/>
        </p:nvSpPr>
        <p:spPr>
          <a:xfrm>
            <a:off x="2395591" y="4465983"/>
            <a:ext cx="3522610" cy="1614671"/>
          </a:xfrm>
          <a:prstGeom prst="wedgeEllipseCallout">
            <a:avLst>
              <a:gd name="adj1" fmla="val -61662"/>
              <a:gd name="adj2" fmla="val -33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Tha mi </a:t>
            </a:r>
            <a:r>
              <a:rPr lang="en-GB" dirty="0" err="1">
                <a:solidFill>
                  <a:schemeClr val="tx1"/>
                </a:solidFill>
              </a:rPr>
              <a:t>às</a:t>
            </a:r>
            <a:endParaRPr lang="en-GB" dirty="0">
              <a:solidFill>
                <a:schemeClr val="tx1"/>
              </a:solidFill>
            </a:endParaRPr>
          </a:p>
          <a:p>
            <a:pPr algn="ctr"/>
            <a:r>
              <a:rPr lang="en-GB" sz="2000" dirty="0">
                <a:solidFill>
                  <a:schemeClr val="tx1"/>
                </a:solidFill>
              </a:rPr>
              <a:t>a’ </a:t>
            </a:r>
            <a:r>
              <a:rPr lang="en-GB" sz="2000" dirty="0" err="1">
                <a:solidFill>
                  <a:schemeClr val="tx1"/>
                </a:solidFill>
              </a:rPr>
              <a:t>Ghàidhealtachd</a:t>
            </a:r>
            <a:endParaRPr lang="en-GB" sz="2000" dirty="0">
              <a:solidFill>
                <a:schemeClr val="tx1"/>
              </a:solidFill>
            </a:endParaRPr>
          </a:p>
          <a:p>
            <a:pPr algn="ctr"/>
            <a:r>
              <a:rPr lang="en-GB" dirty="0">
                <a:solidFill>
                  <a:schemeClr val="tx1"/>
                </a:solidFill>
              </a:rPr>
              <a:t> </a:t>
            </a:r>
          </a:p>
        </p:txBody>
      </p:sp>
      <p:sp>
        <p:nvSpPr>
          <p:cNvPr id="4" name="Content Placeholder 3">
            <a:extLst>
              <a:ext uri="{FF2B5EF4-FFF2-40B4-BE49-F238E27FC236}">
                <a16:creationId xmlns:a16="http://schemas.microsoft.com/office/drawing/2014/main" id="{FED35A73-44B8-A9B4-48E3-E0FBF41B13F5}"/>
              </a:ext>
            </a:extLst>
          </p:cNvPr>
          <p:cNvSpPr>
            <a:spLocks noGrp="1"/>
          </p:cNvSpPr>
          <p:nvPr>
            <p:ph sz="half" idx="2"/>
          </p:nvPr>
        </p:nvSpPr>
        <p:spPr>
          <a:xfrm>
            <a:off x="6273800" y="3288010"/>
            <a:ext cx="5384800" cy="2301577"/>
          </a:xfrm>
        </p:spPr>
        <p:txBody>
          <a:bodyPr numCol="2"/>
          <a:lstStyle/>
          <a:p>
            <a:pPr marL="342900" indent="-342900">
              <a:buFont typeface="Arial" panose="020B0604020202020204" pitchFamily="34" charset="0"/>
              <a:buChar char="•"/>
            </a:pPr>
            <a:r>
              <a:rPr lang="en-GB" sz="1800" b="1" dirty="0"/>
              <a:t>Glasgow</a:t>
            </a:r>
            <a:endParaRPr lang="en-GB" sz="1800" dirty="0"/>
          </a:p>
          <a:p>
            <a:pPr marL="342900" indent="-342900">
              <a:buFont typeface="Arial" panose="020B0604020202020204" pitchFamily="34" charset="0"/>
              <a:buChar char="•"/>
            </a:pPr>
            <a:r>
              <a:rPr lang="en-GB" sz="1800" b="1" dirty="0"/>
              <a:t>Edinburgh</a:t>
            </a:r>
            <a:endParaRPr lang="en-GB" sz="1800" dirty="0"/>
          </a:p>
          <a:p>
            <a:pPr marL="342900" indent="-342900">
              <a:buFont typeface="Arial" panose="020B0604020202020204" pitchFamily="34" charset="0"/>
              <a:buChar char="•"/>
            </a:pPr>
            <a:r>
              <a:rPr lang="en-GB" sz="1800" b="1" dirty="0"/>
              <a:t>Dundee</a:t>
            </a:r>
            <a:endParaRPr lang="en-GB" sz="1800" dirty="0"/>
          </a:p>
          <a:p>
            <a:pPr marL="342900" indent="-342900">
              <a:buFont typeface="Arial" panose="020B0604020202020204" pitchFamily="34" charset="0"/>
              <a:buChar char="•"/>
            </a:pPr>
            <a:r>
              <a:rPr lang="en-GB" sz="1800" b="1" dirty="0"/>
              <a:t>Aberdeen</a:t>
            </a:r>
            <a:endParaRPr lang="en-GB" sz="1800" dirty="0"/>
          </a:p>
          <a:p>
            <a:pPr marL="342900" indent="-342900">
              <a:buFont typeface="Arial" panose="020B0604020202020204" pitchFamily="34" charset="0"/>
              <a:buChar char="•"/>
            </a:pPr>
            <a:r>
              <a:rPr lang="en-GB" sz="1800" b="1" dirty="0"/>
              <a:t>Inverness</a:t>
            </a:r>
          </a:p>
          <a:p>
            <a:pPr marL="342900" indent="-342900">
              <a:buFont typeface="Arial" panose="020B0604020202020204" pitchFamily="34" charset="0"/>
              <a:buChar char="•"/>
            </a:pPr>
            <a:r>
              <a:rPr lang="en-GB" sz="1800" b="1" dirty="0"/>
              <a:t>Perth</a:t>
            </a:r>
          </a:p>
          <a:p>
            <a:pPr marL="342900" indent="-342900">
              <a:buFont typeface="Arial" panose="020B0604020202020204" pitchFamily="34" charset="0"/>
              <a:buChar char="•"/>
            </a:pPr>
            <a:r>
              <a:rPr lang="en-GB" sz="1800" b="1" dirty="0"/>
              <a:t>Stirling</a:t>
            </a:r>
          </a:p>
          <a:p>
            <a:pPr marL="342900" indent="-342900">
              <a:buFont typeface="Arial" panose="020B0604020202020204" pitchFamily="34" charset="0"/>
              <a:buChar char="•"/>
            </a:pPr>
            <a:r>
              <a:rPr lang="en-GB" sz="1800" b="1" dirty="0"/>
              <a:t>Fort William</a:t>
            </a:r>
          </a:p>
          <a:p>
            <a:pPr marL="342900" indent="-342900">
              <a:buFont typeface="Arial" panose="020B0604020202020204" pitchFamily="34" charset="0"/>
              <a:buChar char="•"/>
            </a:pPr>
            <a:r>
              <a:rPr lang="en-GB" sz="1800" b="1" dirty="0"/>
              <a:t>Oban</a:t>
            </a:r>
          </a:p>
          <a:p>
            <a:pPr marL="342900" indent="-342900">
              <a:buFont typeface="Arial" panose="020B0604020202020204" pitchFamily="34" charset="0"/>
              <a:buChar char="•"/>
            </a:pPr>
            <a:r>
              <a:rPr lang="en-GB" sz="1800" b="1" dirty="0"/>
              <a:t>Dumfries</a:t>
            </a:r>
          </a:p>
          <a:p>
            <a:pPr marL="342900" indent="-342900">
              <a:buFont typeface="Arial" panose="020B0604020202020204" pitchFamily="34" charset="0"/>
              <a:buChar char="•"/>
            </a:pPr>
            <a:r>
              <a:rPr lang="en-GB" sz="1800" b="1" dirty="0"/>
              <a:t>Orkney</a:t>
            </a:r>
          </a:p>
          <a:p>
            <a:pPr marL="342900" indent="-342900">
              <a:buFont typeface="Arial" panose="020B0604020202020204" pitchFamily="34" charset="0"/>
              <a:buChar char="•"/>
            </a:pPr>
            <a:r>
              <a:rPr lang="en-GB" sz="1800" b="1" dirty="0"/>
              <a:t>Shetland</a:t>
            </a:r>
          </a:p>
          <a:p>
            <a:pPr marL="342900" indent="-342900">
              <a:buFont typeface="Arial" panose="020B0604020202020204" pitchFamily="34" charset="0"/>
              <a:buChar char="•"/>
            </a:pPr>
            <a:r>
              <a:rPr lang="en-GB" sz="1800" b="1" dirty="0"/>
              <a:t>Elgin</a:t>
            </a:r>
          </a:p>
          <a:p>
            <a:pPr marL="342900" indent="-342900">
              <a:buFont typeface="Arial" panose="020B0604020202020204" pitchFamily="34" charset="0"/>
              <a:buChar char="•"/>
            </a:pPr>
            <a:r>
              <a:rPr lang="en-GB" sz="1800" b="1" dirty="0"/>
              <a:t>Isle of Skye</a:t>
            </a:r>
            <a:endParaRPr lang="en-GB" sz="1800" dirty="0"/>
          </a:p>
        </p:txBody>
      </p:sp>
      <p:pic>
        <p:nvPicPr>
          <p:cNvPr id="5" name="Picture 4" descr="Man talking">
            <a:extLst>
              <a:ext uri="{FF2B5EF4-FFF2-40B4-BE49-F238E27FC236}">
                <a16:creationId xmlns:a16="http://schemas.microsoft.com/office/drawing/2014/main" id="{0F6ECDA7-1266-33D1-D33D-95E9D46A7F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32905" y="1541463"/>
            <a:ext cx="1328895" cy="1746548"/>
          </a:xfrm>
          <a:prstGeom prst="rect">
            <a:avLst/>
          </a:prstGeom>
        </p:spPr>
      </p:pic>
      <p:sp>
        <p:nvSpPr>
          <p:cNvPr id="8" name="Speech Bubble: Oval 7">
            <a:extLst>
              <a:ext uri="{FF2B5EF4-FFF2-40B4-BE49-F238E27FC236}">
                <a16:creationId xmlns:a16="http://schemas.microsoft.com/office/drawing/2014/main" id="{E1E5B825-843E-1DED-5395-77D552057C14}"/>
              </a:ext>
            </a:extLst>
          </p:cNvPr>
          <p:cNvSpPr/>
          <p:nvPr/>
        </p:nvSpPr>
        <p:spPr>
          <a:xfrm>
            <a:off x="7531044" y="161539"/>
            <a:ext cx="3091418" cy="1821374"/>
          </a:xfrm>
          <a:prstGeom prst="wedgeEllipseCallout">
            <a:avLst>
              <a:gd name="adj1" fmla="val 49008"/>
              <a:gd name="adj2" fmla="val 421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Research – find out the Gaelic for the following Scottish places.</a:t>
            </a:r>
            <a:endParaRPr lang="en-GB" dirty="0">
              <a:solidFill>
                <a:schemeClr val="tx1"/>
              </a:solidFill>
            </a:endParaRPr>
          </a:p>
          <a:p>
            <a:pPr algn="ctr"/>
            <a:endParaRPr lang="en-GB" dirty="0"/>
          </a:p>
        </p:txBody>
      </p:sp>
    </p:spTree>
    <p:extLst>
      <p:ext uri="{BB962C8B-B14F-4D97-AF65-F5344CB8AC3E}">
        <p14:creationId xmlns:p14="http://schemas.microsoft.com/office/powerpoint/2010/main" val="251347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3C802-E53B-56D7-D727-0618C23C4125}"/>
              </a:ext>
            </a:extLst>
          </p:cNvPr>
          <p:cNvSpPr>
            <a:spLocks noGrp="1"/>
          </p:cNvSpPr>
          <p:nvPr>
            <p:ph type="title"/>
          </p:nvPr>
        </p:nvSpPr>
        <p:spPr/>
        <p:txBody>
          <a:bodyPr/>
          <a:lstStyle/>
          <a:p>
            <a:r>
              <a:rPr lang="en-GB" dirty="0" err="1"/>
              <a:t>Dùthchannan</a:t>
            </a:r>
            <a:r>
              <a:rPr lang="en-GB" dirty="0"/>
              <a:t> </a:t>
            </a:r>
            <a:r>
              <a:rPr lang="en-GB" dirty="0" err="1"/>
              <a:t>Eòrpach</a:t>
            </a:r>
            <a:br>
              <a:rPr lang="en-GB" dirty="0"/>
            </a:br>
            <a:r>
              <a:rPr lang="en-GB" dirty="0"/>
              <a:t>European Countries</a:t>
            </a:r>
          </a:p>
        </p:txBody>
      </p:sp>
      <p:pic>
        <p:nvPicPr>
          <p:cNvPr id="2" name="Picture 1" descr="Man talking">
            <a:extLst>
              <a:ext uri="{FF2B5EF4-FFF2-40B4-BE49-F238E27FC236}">
                <a16:creationId xmlns:a16="http://schemas.microsoft.com/office/drawing/2014/main" id="{DE060681-5F00-4AC8-54A5-11D58B627E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4727" y="590396"/>
            <a:ext cx="1328895" cy="1746548"/>
          </a:xfrm>
          <a:prstGeom prst="rect">
            <a:avLst/>
          </a:prstGeom>
        </p:spPr>
      </p:pic>
      <p:sp>
        <p:nvSpPr>
          <p:cNvPr id="3" name="Speech Bubble: Oval 2">
            <a:extLst>
              <a:ext uri="{FF2B5EF4-FFF2-40B4-BE49-F238E27FC236}">
                <a16:creationId xmlns:a16="http://schemas.microsoft.com/office/drawing/2014/main" id="{C25CB441-83DF-645B-FC3F-912D62033EBC}"/>
              </a:ext>
            </a:extLst>
          </p:cNvPr>
          <p:cNvSpPr/>
          <p:nvPr/>
        </p:nvSpPr>
        <p:spPr>
          <a:xfrm>
            <a:off x="7086102" y="20252"/>
            <a:ext cx="3324280" cy="1821374"/>
          </a:xfrm>
          <a:prstGeom prst="wedgeEllipseCallout">
            <a:avLst>
              <a:gd name="adj1" fmla="val 49008"/>
              <a:gd name="adj2" fmla="val 421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You’ll see which countries use </a:t>
            </a:r>
            <a:r>
              <a:rPr lang="en-GB" b="1" dirty="0">
                <a:solidFill>
                  <a:schemeClr val="tx1"/>
                </a:solidFill>
              </a:rPr>
              <a:t>Tha mi à </a:t>
            </a:r>
            <a:r>
              <a:rPr lang="en-GB" dirty="0">
                <a:solidFill>
                  <a:schemeClr val="tx1"/>
                </a:solidFill>
              </a:rPr>
              <a:t>and which use </a:t>
            </a:r>
            <a:r>
              <a:rPr lang="en-GB" b="1" dirty="0">
                <a:solidFill>
                  <a:schemeClr val="tx1"/>
                </a:solidFill>
              </a:rPr>
              <a:t>Tha mi </a:t>
            </a:r>
            <a:r>
              <a:rPr lang="en-GB" b="1" dirty="0" err="1">
                <a:solidFill>
                  <a:schemeClr val="tx1"/>
                </a:solidFill>
              </a:rPr>
              <a:t>às</a:t>
            </a:r>
            <a:r>
              <a:rPr lang="en-GB" b="1" dirty="0">
                <a:solidFill>
                  <a:schemeClr val="tx1"/>
                </a:solidFill>
              </a:rPr>
              <a:t>.</a:t>
            </a:r>
            <a:endParaRPr lang="en-GB" dirty="0">
              <a:solidFill>
                <a:schemeClr val="tx1"/>
              </a:solidFill>
            </a:endParaRPr>
          </a:p>
        </p:txBody>
      </p:sp>
      <p:sp>
        <p:nvSpPr>
          <p:cNvPr id="5" name="Text Placeholder 4">
            <a:extLst>
              <a:ext uri="{FF2B5EF4-FFF2-40B4-BE49-F238E27FC236}">
                <a16:creationId xmlns:a16="http://schemas.microsoft.com/office/drawing/2014/main" id="{56A98A9B-2EEB-94E7-7250-0B1881D8B884}"/>
              </a:ext>
            </a:extLst>
          </p:cNvPr>
          <p:cNvSpPr>
            <a:spLocks noGrp="1"/>
          </p:cNvSpPr>
          <p:nvPr>
            <p:ph type="body" idx="1"/>
          </p:nvPr>
        </p:nvSpPr>
        <p:spPr/>
        <p:txBody>
          <a:bodyPr/>
          <a:lstStyle/>
          <a:p>
            <a:r>
              <a:rPr lang="en-GB" dirty="0"/>
              <a:t>Tha mi à…</a:t>
            </a:r>
          </a:p>
        </p:txBody>
      </p:sp>
      <p:sp>
        <p:nvSpPr>
          <p:cNvPr id="6" name="Content Placeholder 5">
            <a:extLst>
              <a:ext uri="{FF2B5EF4-FFF2-40B4-BE49-F238E27FC236}">
                <a16:creationId xmlns:a16="http://schemas.microsoft.com/office/drawing/2014/main" id="{B406BCA9-119F-6839-6BA7-2374197C9B94}"/>
              </a:ext>
            </a:extLst>
          </p:cNvPr>
          <p:cNvSpPr>
            <a:spLocks noGrp="1"/>
          </p:cNvSpPr>
          <p:nvPr>
            <p:ph sz="half" idx="2"/>
          </p:nvPr>
        </p:nvSpPr>
        <p:spPr/>
        <p:txBody>
          <a:bodyPr/>
          <a:lstStyle/>
          <a:p>
            <a:r>
              <a:rPr lang="en-GB" dirty="0"/>
              <a:t>Alba</a:t>
            </a:r>
          </a:p>
          <a:p>
            <a:endParaRPr lang="en-GB" dirty="0"/>
          </a:p>
          <a:p>
            <a:r>
              <a:rPr lang="en-GB" dirty="0" err="1"/>
              <a:t>Sasainn</a:t>
            </a:r>
            <a:endParaRPr lang="en-GB" dirty="0"/>
          </a:p>
          <a:p>
            <a:endParaRPr lang="en-GB" dirty="0"/>
          </a:p>
          <a:p>
            <a:r>
              <a:rPr lang="en-GB" dirty="0" err="1"/>
              <a:t>Nirribhidh</a:t>
            </a:r>
            <a:endParaRPr lang="en-GB" dirty="0"/>
          </a:p>
          <a:p>
            <a:endParaRPr lang="en-GB" dirty="0"/>
          </a:p>
          <a:p>
            <a:r>
              <a:rPr lang="en-GB" dirty="0" err="1"/>
              <a:t>Èirinn</a:t>
            </a:r>
            <a:endParaRPr lang="en-GB" dirty="0"/>
          </a:p>
          <a:p>
            <a:endParaRPr lang="en-GB" dirty="0"/>
          </a:p>
          <a:p>
            <a:r>
              <a:rPr lang="en-GB" dirty="0" err="1"/>
              <a:t>Breatainn</a:t>
            </a:r>
            <a:endParaRPr lang="en-GB" dirty="0"/>
          </a:p>
        </p:txBody>
      </p:sp>
      <p:pic>
        <p:nvPicPr>
          <p:cNvPr id="1030" name="Picture 6" descr="A blue and white flag&#10;&#10;">
            <a:extLst>
              <a:ext uri="{FF2B5EF4-FFF2-40B4-BE49-F238E27FC236}">
                <a16:creationId xmlns:a16="http://schemas.microsoft.com/office/drawing/2014/main" id="{5A2A3F70-D11A-9B54-164D-97AD5522E4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21682" y="2256684"/>
            <a:ext cx="836930" cy="5579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red cross on a white background">
            <a:extLst>
              <a:ext uri="{FF2B5EF4-FFF2-40B4-BE49-F238E27FC236}">
                <a16:creationId xmlns:a16="http://schemas.microsoft.com/office/drawing/2014/main" id="{D6A8ACF5-BF05-5F0C-7C57-ABE471068FA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10834" y="3046019"/>
            <a:ext cx="9525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 red and blue flag">
            <a:extLst>
              <a:ext uri="{FF2B5EF4-FFF2-40B4-BE49-F238E27FC236}">
                <a16:creationId xmlns:a16="http://schemas.microsoft.com/office/drawing/2014/main" id="{F8C15DBD-E990-D4A1-D3F1-3A79CE7118B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10834" y="3912401"/>
            <a:ext cx="947778" cy="6918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 green white and orange flag">
            <a:extLst>
              <a:ext uri="{FF2B5EF4-FFF2-40B4-BE49-F238E27FC236}">
                <a16:creationId xmlns:a16="http://schemas.microsoft.com/office/drawing/2014/main" id="{74739728-F15B-F257-0D80-B9271D96398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108473" y="4794893"/>
            <a:ext cx="9525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flag with a cross">
            <a:extLst>
              <a:ext uri="{FF2B5EF4-FFF2-40B4-BE49-F238E27FC236}">
                <a16:creationId xmlns:a16="http://schemas.microsoft.com/office/drawing/2014/main" id="{72CC96F7-E8A0-7D4A-4D40-99157EBD72B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08473" y="5457204"/>
            <a:ext cx="947778" cy="63185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79817949-B983-7237-7AB0-D2015E4256C9}"/>
              </a:ext>
            </a:extLst>
          </p:cNvPr>
          <p:cNvSpPr>
            <a:spLocks noGrp="1"/>
          </p:cNvSpPr>
          <p:nvPr>
            <p:ph type="body" sz="quarter" idx="3"/>
          </p:nvPr>
        </p:nvSpPr>
        <p:spPr>
          <a:xfrm>
            <a:off x="4867836" y="1597105"/>
            <a:ext cx="5389033" cy="639762"/>
          </a:xfrm>
        </p:spPr>
        <p:txBody>
          <a:bodyPr/>
          <a:lstStyle/>
          <a:p>
            <a:r>
              <a:rPr lang="en-GB" dirty="0"/>
              <a:t>Tha mi </a:t>
            </a:r>
            <a:r>
              <a:rPr lang="en-GB" dirty="0" err="1"/>
              <a:t>às</a:t>
            </a:r>
            <a:r>
              <a:rPr lang="en-GB" dirty="0"/>
              <a:t>…</a:t>
            </a:r>
          </a:p>
        </p:txBody>
      </p:sp>
      <p:sp>
        <p:nvSpPr>
          <p:cNvPr id="8" name="Content Placeholder 7">
            <a:extLst>
              <a:ext uri="{FF2B5EF4-FFF2-40B4-BE49-F238E27FC236}">
                <a16:creationId xmlns:a16="http://schemas.microsoft.com/office/drawing/2014/main" id="{E2C63557-C7BD-E653-58F8-2EFF555BA8E3}"/>
              </a:ext>
            </a:extLst>
          </p:cNvPr>
          <p:cNvSpPr>
            <a:spLocks noGrp="1"/>
          </p:cNvSpPr>
          <p:nvPr>
            <p:ph sz="quarter" idx="4"/>
          </p:nvPr>
        </p:nvSpPr>
        <p:spPr>
          <a:xfrm>
            <a:off x="4869952" y="2174875"/>
            <a:ext cx="6712450" cy="3951288"/>
          </a:xfrm>
        </p:spPr>
        <p:txBody>
          <a:bodyPr numCol="2"/>
          <a:lstStyle/>
          <a:p>
            <a:r>
              <a:rPr lang="en-GB" dirty="0"/>
              <a:t>An </a:t>
            </a:r>
            <a:r>
              <a:rPr lang="en-GB" dirty="0" err="1"/>
              <a:t>Spàinn</a:t>
            </a:r>
            <a:endParaRPr lang="en-GB" dirty="0"/>
          </a:p>
          <a:p>
            <a:endParaRPr lang="en-GB" dirty="0"/>
          </a:p>
          <a:p>
            <a:r>
              <a:rPr lang="en-GB" dirty="0"/>
              <a:t>An </a:t>
            </a:r>
            <a:r>
              <a:rPr lang="en-GB" dirty="0" err="1"/>
              <a:t>Fhraing</a:t>
            </a:r>
            <a:endParaRPr lang="en-GB" dirty="0"/>
          </a:p>
          <a:p>
            <a:endParaRPr lang="en-GB" dirty="0"/>
          </a:p>
          <a:p>
            <a:r>
              <a:rPr lang="en-GB" dirty="0"/>
              <a:t>A’ </a:t>
            </a:r>
            <a:r>
              <a:rPr lang="en-GB" dirty="0" err="1"/>
              <a:t>Ghearmailt</a:t>
            </a:r>
            <a:endParaRPr lang="en-GB" dirty="0"/>
          </a:p>
          <a:p>
            <a:endParaRPr lang="en-GB" dirty="0"/>
          </a:p>
          <a:p>
            <a:r>
              <a:rPr lang="en-GB" dirty="0"/>
              <a:t>An </a:t>
            </a:r>
            <a:r>
              <a:rPr lang="en-GB" dirty="0" err="1"/>
              <a:t>Olaind</a:t>
            </a:r>
            <a:endParaRPr lang="en-GB" dirty="0"/>
          </a:p>
          <a:p>
            <a:endParaRPr lang="en-GB" dirty="0"/>
          </a:p>
          <a:p>
            <a:r>
              <a:rPr lang="en-GB" dirty="0"/>
              <a:t>An </a:t>
            </a:r>
            <a:r>
              <a:rPr lang="en-GB" dirty="0" err="1"/>
              <a:t>Danmhairg</a:t>
            </a:r>
            <a:endParaRPr lang="en-GB" dirty="0"/>
          </a:p>
          <a:p>
            <a:endParaRPr lang="en-GB" dirty="0"/>
          </a:p>
          <a:p>
            <a:r>
              <a:rPr lang="en-GB" dirty="0"/>
              <a:t>An t-</a:t>
            </a:r>
            <a:r>
              <a:rPr lang="en-GB" dirty="0" err="1"/>
              <a:t>Suain</a:t>
            </a:r>
            <a:endParaRPr lang="en-GB" dirty="0"/>
          </a:p>
          <a:p>
            <a:endParaRPr lang="en-GB" dirty="0"/>
          </a:p>
          <a:p>
            <a:r>
              <a:rPr lang="en-GB" dirty="0"/>
              <a:t>An </a:t>
            </a:r>
            <a:r>
              <a:rPr lang="en-GB" dirty="0" err="1"/>
              <a:t>Ugrain</a:t>
            </a:r>
            <a:endParaRPr lang="en-GB" dirty="0"/>
          </a:p>
          <a:p>
            <a:endParaRPr lang="en-GB" dirty="0"/>
          </a:p>
          <a:p>
            <a:r>
              <a:rPr lang="en-GB" dirty="0"/>
              <a:t>An </a:t>
            </a:r>
            <a:r>
              <a:rPr lang="en-GB" dirty="0" err="1"/>
              <a:t>Eadailt</a:t>
            </a:r>
            <a:endParaRPr lang="en-GB" dirty="0"/>
          </a:p>
          <a:p>
            <a:endParaRPr lang="en-GB" dirty="0"/>
          </a:p>
          <a:p>
            <a:r>
              <a:rPr lang="en-GB" dirty="0"/>
              <a:t>A’ </a:t>
            </a:r>
            <a:r>
              <a:rPr lang="en-GB" dirty="0" err="1"/>
              <a:t>Pholainn</a:t>
            </a:r>
            <a:endParaRPr lang="en-GB" dirty="0"/>
          </a:p>
        </p:txBody>
      </p:sp>
      <p:pic>
        <p:nvPicPr>
          <p:cNvPr id="1034" name="Picture 10" descr="A red and white flag">
            <a:extLst>
              <a:ext uri="{FF2B5EF4-FFF2-40B4-BE49-F238E27FC236}">
                <a16:creationId xmlns:a16="http://schemas.microsoft.com/office/drawing/2014/main" id="{48D9571A-2A0B-8951-FC6E-78DA895F678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086102" y="5525177"/>
            <a:ext cx="9525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red white and blue flag">
            <a:extLst>
              <a:ext uri="{FF2B5EF4-FFF2-40B4-BE49-F238E27FC236}">
                <a16:creationId xmlns:a16="http://schemas.microsoft.com/office/drawing/2014/main" id="{DA854FC1-D7C0-62A6-B57A-EDCF3101240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589712" y="3014242"/>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 red yellow and black flag">
            <a:extLst>
              <a:ext uri="{FF2B5EF4-FFF2-40B4-BE49-F238E27FC236}">
                <a16:creationId xmlns:a16="http://schemas.microsoft.com/office/drawing/2014/main" id="{40FC8815-D8EB-6286-E29E-55F615686B43}"/>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842714" y="3923769"/>
            <a:ext cx="952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 red white and blue flag">
            <a:extLst>
              <a:ext uri="{FF2B5EF4-FFF2-40B4-BE49-F238E27FC236}">
                <a16:creationId xmlns:a16="http://schemas.microsoft.com/office/drawing/2014/main" id="{FBBC62C7-C72C-DA5A-F070-7DF14EB7F56E}"/>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6461095" y="4784154"/>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 red and yellow flag with a coat of arms">
            <a:extLst>
              <a:ext uri="{FF2B5EF4-FFF2-40B4-BE49-F238E27FC236}">
                <a16:creationId xmlns:a16="http://schemas.microsoft.com/office/drawing/2014/main" id="{7CCB5C4A-1B83-B742-D062-17C8AFA2A624}"/>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657704" y="2181979"/>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A blue and yellow flag">
            <a:extLst>
              <a:ext uri="{FF2B5EF4-FFF2-40B4-BE49-F238E27FC236}">
                <a16:creationId xmlns:a16="http://schemas.microsoft.com/office/drawing/2014/main" id="{1E695400-C07D-27DC-22A8-F09602810445}"/>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9930601" y="2575094"/>
            <a:ext cx="9525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A blue and yellow rectangle">
            <a:extLst>
              <a:ext uri="{FF2B5EF4-FFF2-40B4-BE49-F238E27FC236}">
                <a16:creationId xmlns:a16="http://schemas.microsoft.com/office/drawing/2014/main" id="{E2309CC5-22E4-668C-08C3-79A0CE83C367}"/>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081166" y="3389460"/>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 red white and green flag">
            <a:extLst>
              <a:ext uri="{FF2B5EF4-FFF2-40B4-BE49-F238E27FC236}">
                <a16:creationId xmlns:a16="http://schemas.microsoft.com/office/drawing/2014/main" id="{C0901FAE-D145-EA9C-FB5A-6117E739982B}"/>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0180606" y="4438723"/>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 red and white flag">
            <a:extLst>
              <a:ext uri="{FF2B5EF4-FFF2-40B4-BE49-F238E27FC236}">
                <a16:creationId xmlns:a16="http://schemas.microsoft.com/office/drawing/2014/main" id="{36FA008B-FD45-2605-A9A7-53D53BD95205}"/>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0081166" y="5354630"/>
            <a:ext cx="952500" cy="60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1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one – Asking and saying our names in Gaelic </a:t>
            </a:r>
          </a:p>
        </p:txBody>
      </p:sp>
      <p:pic>
        <p:nvPicPr>
          <p:cNvPr id="11" name="Picture 10" descr="Woman talking">
            <a:extLst>
              <a:ext uri="{FF2B5EF4-FFF2-40B4-BE49-F238E27FC236}">
                <a16:creationId xmlns:a16="http://schemas.microsoft.com/office/drawing/2014/main" id="{41ED8AF7-1FEB-7476-907A-C9C1B6E9EA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p:spPr>
      </p:pic>
      <p:sp>
        <p:nvSpPr>
          <p:cNvPr id="5" name="Speech Bubble: Rectangle 4">
            <a:extLst>
              <a:ext uri="{FF2B5EF4-FFF2-40B4-BE49-F238E27FC236}">
                <a16:creationId xmlns:a16="http://schemas.microsoft.com/office/drawing/2014/main" id="{FAF7AF29-FD6D-030A-0BF8-0373CC032345}"/>
              </a:ext>
            </a:extLst>
          </p:cNvPr>
          <p:cNvSpPr/>
          <p:nvPr/>
        </p:nvSpPr>
        <p:spPr>
          <a:xfrm>
            <a:off x="2196286" y="1598998"/>
            <a:ext cx="9043642" cy="147440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Your teacher will ask you </a:t>
            </a:r>
            <a:r>
              <a:rPr lang="en-GB" sz="2400" b="1" dirty="0" err="1">
                <a:solidFill>
                  <a:schemeClr val="tx1"/>
                </a:solidFill>
              </a:rPr>
              <a:t>Cò</a:t>
            </a:r>
            <a:r>
              <a:rPr lang="en-GB" sz="2400" b="1" dirty="0">
                <a:solidFill>
                  <a:schemeClr val="tx1"/>
                </a:solidFill>
              </a:rPr>
              <a:t> </a:t>
            </a:r>
            <a:r>
              <a:rPr lang="en-GB" sz="2400" b="1" dirty="0" err="1">
                <a:solidFill>
                  <a:schemeClr val="tx1"/>
                </a:solidFill>
              </a:rPr>
              <a:t>às</a:t>
            </a:r>
            <a:r>
              <a:rPr lang="en-GB" sz="2400" b="1" dirty="0">
                <a:solidFill>
                  <a:schemeClr val="tx1"/>
                </a:solidFill>
              </a:rPr>
              <a:t> a </a:t>
            </a:r>
            <a:r>
              <a:rPr lang="en-GB" sz="2400" b="1" dirty="0" err="1">
                <a:solidFill>
                  <a:schemeClr val="tx1"/>
                </a:solidFill>
              </a:rPr>
              <a:t>tha</a:t>
            </a:r>
            <a:r>
              <a:rPr lang="en-GB" sz="2400" b="1" dirty="0">
                <a:solidFill>
                  <a:schemeClr val="tx1"/>
                </a:solidFill>
              </a:rPr>
              <a:t> </a:t>
            </a:r>
            <a:r>
              <a:rPr lang="en-GB" sz="2400" b="1" dirty="0" err="1">
                <a:solidFill>
                  <a:schemeClr val="tx1"/>
                </a:solidFill>
              </a:rPr>
              <a:t>thu</a:t>
            </a:r>
            <a:r>
              <a:rPr lang="en-GB" sz="2400" b="1" dirty="0">
                <a:solidFill>
                  <a:schemeClr val="tx1"/>
                </a:solidFill>
              </a:rPr>
              <a:t>? </a:t>
            </a:r>
            <a:r>
              <a:rPr lang="en-GB" sz="2400" dirty="0">
                <a:solidFill>
                  <a:schemeClr val="tx1"/>
                </a:solidFill>
              </a:rPr>
              <a:t>Reply with </a:t>
            </a:r>
            <a:r>
              <a:rPr lang="en-GB" sz="2400" b="1" dirty="0">
                <a:solidFill>
                  <a:schemeClr val="tx1"/>
                </a:solidFill>
              </a:rPr>
              <a:t>Tha mi à Alba – I am from Scotland </a:t>
            </a:r>
            <a:r>
              <a:rPr lang="en-GB" sz="2400" dirty="0">
                <a:solidFill>
                  <a:schemeClr val="tx1"/>
                </a:solidFill>
              </a:rPr>
              <a:t>If you want to say you are from another country, don’t worry, your teacher can give you the answer for that. See below for an example.</a:t>
            </a:r>
          </a:p>
        </p:txBody>
      </p:sp>
      <p:pic>
        <p:nvPicPr>
          <p:cNvPr id="12" name="Picture 11" descr="Woman talking">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425" y="4230221"/>
            <a:ext cx="1109997" cy="1708242"/>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078012" y="3943727"/>
            <a:ext cx="5125514"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Caleb, </a:t>
            </a:r>
            <a:r>
              <a:rPr lang="en-GB" sz="2400" b="1" dirty="0" err="1">
                <a:solidFill>
                  <a:schemeClr val="tx1"/>
                </a:solidFill>
              </a:rPr>
              <a:t>Cò</a:t>
            </a:r>
            <a:r>
              <a:rPr lang="en-GB" sz="2400" b="1" dirty="0">
                <a:solidFill>
                  <a:schemeClr val="tx1"/>
                </a:solidFill>
              </a:rPr>
              <a:t> </a:t>
            </a:r>
            <a:r>
              <a:rPr lang="en-GB" sz="2400" b="1" dirty="0" err="1">
                <a:solidFill>
                  <a:schemeClr val="tx1"/>
                </a:solidFill>
              </a:rPr>
              <a:t>às</a:t>
            </a:r>
            <a:r>
              <a:rPr lang="en-GB" sz="2400" b="1" dirty="0">
                <a:solidFill>
                  <a:schemeClr val="tx1"/>
                </a:solidFill>
              </a:rPr>
              <a:t> a </a:t>
            </a:r>
            <a:r>
              <a:rPr lang="en-GB" sz="2400" b="1" dirty="0" err="1">
                <a:solidFill>
                  <a:schemeClr val="tx1"/>
                </a:solidFill>
              </a:rPr>
              <a:t>tha</a:t>
            </a:r>
            <a:r>
              <a:rPr lang="en-GB" sz="2400" b="1" dirty="0">
                <a:solidFill>
                  <a:schemeClr val="tx1"/>
                </a:solidFill>
              </a:rPr>
              <a:t> </a:t>
            </a:r>
            <a:r>
              <a:rPr lang="en-GB" sz="2400" b="1" dirty="0" err="1">
                <a:solidFill>
                  <a:schemeClr val="tx1"/>
                </a:solidFill>
              </a:rPr>
              <a:t>thu</a:t>
            </a:r>
            <a:r>
              <a:rPr lang="en-GB" sz="2400" b="1" dirty="0">
                <a:solidFill>
                  <a:schemeClr val="tx1"/>
                </a:solidFill>
              </a:rPr>
              <a:t>?</a:t>
            </a:r>
          </a:p>
        </p:txBody>
      </p:sp>
      <p:pic>
        <p:nvPicPr>
          <p:cNvPr id="3" name="Picture 2" descr="Man talking">
            <a:extLst>
              <a:ext uri="{FF2B5EF4-FFF2-40B4-BE49-F238E27FC236}">
                <a16:creationId xmlns:a16="http://schemas.microsoft.com/office/drawing/2014/main" id="{F93CD07F-9767-DFF5-9FF9-66997131E68C}"/>
              </a:ext>
            </a:extLst>
          </p:cNvPr>
          <p:cNvPicPr>
            <a:picLocks noChangeAspect="1"/>
          </p:cNvPicPr>
          <p:nvPr/>
        </p:nvPicPr>
        <p:blipFill>
          <a:blip r:embed="rId4"/>
          <a:stretch>
            <a:fillRect/>
          </a:stretch>
        </p:blipFill>
        <p:spPr>
          <a:xfrm>
            <a:off x="10280796" y="4538542"/>
            <a:ext cx="1609950" cy="2133898"/>
          </a:xfrm>
          <a:prstGeom prst="rect">
            <a:avLst/>
          </a:prstGeom>
        </p:spPr>
      </p:pic>
      <p:sp>
        <p:nvSpPr>
          <p:cNvPr id="7" name="Speech Bubble: Rectangle 6">
            <a:extLst>
              <a:ext uri="{FF2B5EF4-FFF2-40B4-BE49-F238E27FC236}">
                <a16:creationId xmlns:a16="http://schemas.microsoft.com/office/drawing/2014/main" id="{202B696B-14CD-9E93-158B-B1D7DDF44574}"/>
              </a:ext>
            </a:extLst>
          </p:cNvPr>
          <p:cNvSpPr/>
          <p:nvPr/>
        </p:nvSpPr>
        <p:spPr>
          <a:xfrm>
            <a:off x="7635734" y="4551825"/>
            <a:ext cx="2576476" cy="945584"/>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Tha mi à Alba</a:t>
            </a:r>
          </a:p>
        </p:txBody>
      </p:sp>
    </p:spTree>
    <p:extLst>
      <p:ext uri="{BB962C8B-B14F-4D97-AF65-F5344CB8AC3E}">
        <p14:creationId xmlns:p14="http://schemas.microsoft.com/office/powerpoint/2010/main" val="34866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 </a:t>
            </a:r>
            <a:r>
              <a:rPr lang="en-GB" dirty="0" err="1"/>
              <a:t>Seumasaich</a:t>
            </a:r>
            <a:r>
              <a:rPr lang="en-GB" dirty="0"/>
              <a:t> – Lesson 2</a:t>
            </a:r>
          </a:p>
        </p:txBody>
      </p:sp>
      <p:sp>
        <p:nvSpPr>
          <p:cNvPr id="6" name="AutoShape 6" descr="https://euc-powerpoint.officeapps.live.com/pods/GetClipboardImage.ashx?Id=64a3ed11-a6b0-4233-987d-88e029c97122&amp;DC=GEU6&amp;pkey=63d2f266-a274-462e-b652-a437d6e48659&amp;wdwaccluster=GEU6"/>
          <p:cNvSpPr>
            <a:spLocks noGrp="1" noChangeAspect="1" noChangeArrowheads="1"/>
          </p:cNvSpPr>
          <p:nvPr>
            <p:ph idx="1"/>
          </p:nvPr>
        </p:nvSpPr>
        <p:spPr/>
        <p:txBody>
          <a:bodyPr/>
          <a:lstStyle/>
          <a:p>
            <a:r>
              <a:rPr lang="en-GB" dirty="0"/>
              <a:t>In this Learning about Gaelic Language and Culture resource lesson we will learn:</a:t>
            </a:r>
          </a:p>
          <a:p>
            <a:pPr marL="342900" indent="-342900">
              <a:buFont typeface="Arial" panose="020B0604020202020204" pitchFamily="34" charset="0"/>
              <a:buChar char="•"/>
            </a:pPr>
            <a:r>
              <a:rPr lang="en-GB" dirty="0"/>
              <a:t>about the Hanoverian Royal Family</a:t>
            </a:r>
          </a:p>
          <a:p>
            <a:pPr marL="342900" indent="-342900">
              <a:buFont typeface="Arial" panose="020B0604020202020204" pitchFamily="34" charset="0"/>
              <a:buChar char="•"/>
            </a:pPr>
            <a:r>
              <a:rPr lang="en-GB" dirty="0"/>
              <a:t>to say where we are from in Gaelic</a:t>
            </a:r>
          </a:p>
          <a:p>
            <a:pPr marL="342900" indent="-342900">
              <a:buFont typeface="Arial" panose="020B0604020202020204" pitchFamily="34" charset="0"/>
              <a:buChar char="•"/>
            </a:pPr>
            <a:r>
              <a:rPr lang="en-GB" dirty="0"/>
              <a:t>to ask someone where they are from in Gaelic</a:t>
            </a:r>
          </a:p>
          <a:p>
            <a:pPr marL="342900" indent="-342900">
              <a:buFont typeface="Arial" panose="020B0604020202020204" pitchFamily="34" charset="0"/>
              <a:buChar char="•"/>
            </a:pPr>
            <a:r>
              <a:rPr lang="en-GB" dirty="0"/>
              <a:t>to understand how to say this in contexts</a:t>
            </a:r>
          </a:p>
          <a:p>
            <a:pPr marL="342900" indent="-342900">
              <a:buFont typeface="Arial" panose="020B0604020202020204" pitchFamily="34" charset="0"/>
              <a:buChar char="•"/>
            </a:pPr>
            <a:r>
              <a:rPr lang="en-GB" dirty="0"/>
              <a:t>about some Gaelic placenames for countries and areas</a:t>
            </a:r>
          </a:p>
          <a:p>
            <a:pPr marL="342900" indent="-342900">
              <a:buFont typeface="Arial" panose="020B0604020202020204" pitchFamily="34" charset="0"/>
              <a:buChar char="•"/>
            </a:pPr>
            <a:r>
              <a:rPr lang="en-GB" dirty="0"/>
              <a:t>about the clan system in the Highlands of Scotland</a:t>
            </a:r>
          </a:p>
          <a:p>
            <a:pPr marL="342900" indent="-342900">
              <a:buFont typeface="Arial" panose="020B0604020202020204" pitchFamily="34" charset="0"/>
              <a:buChar char="•"/>
            </a:pPr>
            <a:r>
              <a:rPr lang="en-GB" dirty="0"/>
              <a:t>to create short texts about ourselves and others in Gaelic</a:t>
            </a:r>
          </a:p>
          <a:p>
            <a:endParaRPr lang="en-GB" dirty="0"/>
          </a:p>
          <a:p>
            <a:endParaRPr lang="en-GB" dirty="0"/>
          </a:p>
        </p:txBody>
      </p:sp>
    </p:spTree>
    <p:extLst>
      <p:ext uri="{BB962C8B-B14F-4D97-AF65-F5344CB8AC3E}">
        <p14:creationId xmlns:p14="http://schemas.microsoft.com/office/powerpoint/2010/main" val="358657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two - writing</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000" dirty="0"/>
              <a:t>You are going to add to your two profiles – one for yourself, and one for a Highlander boy or girl from the time of the </a:t>
            </a:r>
            <a:r>
              <a:rPr lang="en-GB" sz="2000" dirty="0" err="1"/>
              <a:t>Jacobites</a:t>
            </a:r>
            <a:r>
              <a:rPr lang="en-GB" sz="2000" dirty="0"/>
              <a:t>.</a:t>
            </a:r>
          </a:p>
          <a:p>
            <a:endParaRPr lang="en-GB" sz="2000" dirty="0"/>
          </a:p>
          <a:p>
            <a:r>
              <a:rPr lang="en-GB" sz="2000" dirty="0"/>
              <a:t>Write a sentence in Gaelic stating your first name and surname.</a:t>
            </a:r>
          </a:p>
          <a:p>
            <a:r>
              <a:rPr lang="en-GB" sz="2000" dirty="0"/>
              <a:t>Write a sentence in Gaelic stating where you are from.</a:t>
            </a:r>
          </a:p>
          <a:p>
            <a:endParaRPr lang="en-GB" sz="2000" dirty="0"/>
          </a:p>
          <a:p>
            <a:r>
              <a:rPr lang="en-GB" sz="2000" dirty="0"/>
              <a:t>Then do the same for your Highlander.</a:t>
            </a:r>
          </a:p>
          <a:p>
            <a:endParaRPr lang="en-GB" dirty="0"/>
          </a:p>
          <a:p>
            <a:endParaRPr lang="en-GB" b="1" dirty="0"/>
          </a:p>
          <a:p>
            <a:endParaRPr lang="en-GB" b="1" dirty="0"/>
          </a:p>
          <a:p>
            <a:endParaRPr lang="en-GB" b="1" dirty="0"/>
          </a:p>
          <a:p>
            <a:endParaRPr lang="en-GB" b="1" dirty="0"/>
          </a:p>
        </p:txBody>
      </p:sp>
      <p:sp>
        <p:nvSpPr>
          <p:cNvPr id="6" name="Content Placeholder 5">
            <a:extLst>
              <a:ext uri="{FF2B5EF4-FFF2-40B4-BE49-F238E27FC236}">
                <a16:creationId xmlns:a16="http://schemas.microsoft.com/office/drawing/2014/main" id="{7DC724AF-21AD-6C10-5E8E-041B034476E6}"/>
              </a:ext>
            </a:extLst>
          </p:cNvPr>
          <p:cNvSpPr>
            <a:spLocks noGrp="1"/>
          </p:cNvSpPr>
          <p:nvPr>
            <p:ph sz="half" idx="2"/>
          </p:nvPr>
        </p:nvSpPr>
        <p:spPr/>
        <p:txBody>
          <a:bodyPr/>
          <a:lstStyle/>
          <a:p>
            <a:r>
              <a:rPr lang="en-GB" dirty="0"/>
              <a:t>Example</a:t>
            </a:r>
          </a:p>
          <a:p>
            <a:endParaRPr lang="en-GB" dirty="0"/>
          </a:p>
          <a:p>
            <a:r>
              <a:rPr lang="en-GB" sz="2000" dirty="0">
                <a:latin typeface="Comic Sans MS" panose="030F0702030302020204" pitchFamily="66" charset="0"/>
              </a:rPr>
              <a:t>’S mise Chloe </a:t>
            </a:r>
            <a:r>
              <a:rPr lang="en-GB" sz="2000" dirty="0" err="1">
                <a:latin typeface="Comic Sans MS" panose="030F0702030302020204" pitchFamily="66" charset="0"/>
              </a:rPr>
              <a:t>Kowalcyk</a:t>
            </a:r>
            <a:endParaRPr lang="en-GB" sz="2000" dirty="0">
              <a:latin typeface="Comic Sans MS" panose="030F0702030302020204" pitchFamily="66" charset="0"/>
            </a:endParaRPr>
          </a:p>
          <a:p>
            <a:r>
              <a:rPr lang="en-GB" sz="2000" dirty="0">
                <a:latin typeface="Comic Sans MS" panose="030F0702030302020204" pitchFamily="66" charset="0"/>
              </a:rPr>
              <a:t>Tha mi </a:t>
            </a:r>
            <a:r>
              <a:rPr lang="en-GB" sz="2000" dirty="0" err="1">
                <a:latin typeface="Comic Sans MS" panose="030F0702030302020204" pitchFamily="66" charset="0"/>
              </a:rPr>
              <a:t>às</a:t>
            </a:r>
            <a:r>
              <a:rPr lang="en-GB" sz="2000" dirty="0">
                <a:latin typeface="Comic Sans MS" panose="030F0702030302020204" pitchFamily="66" charset="0"/>
              </a:rPr>
              <a:t> a’ </a:t>
            </a:r>
            <a:r>
              <a:rPr lang="en-GB" sz="2000" dirty="0" err="1">
                <a:latin typeface="Comic Sans MS" panose="030F0702030302020204" pitchFamily="66" charset="0"/>
              </a:rPr>
              <a:t>Pholainn</a:t>
            </a:r>
            <a:endParaRPr lang="en-GB" sz="2000" dirty="0">
              <a:latin typeface="Comic Sans MS" panose="030F0702030302020204" pitchFamily="66" charset="0"/>
            </a:endParaRPr>
          </a:p>
          <a:p>
            <a:r>
              <a:rPr lang="en-GB" sz="2000" dirty="0">
                <a:latin typeface="Comic Sans MS" panose="030F0702030302020204" pitchFamily="66" charset="0"/>
              </a:rPr>
              <a:t>’S mise Mairead </a:t>
            </a:r>
            <a:r>
              <a:rPr lang="en-GB" sz="2000" dirty="0" err="1">
                <a:latin typeface="Comic Sans MS" panose="030F0702030302020204" pitchFamily="66" charset="0"/>
              </a:rPr>
              <a:t>NicLeòid</a:t>
            </a:r>
            <a:endParaRPr lang="en-GB" sz="2000" dirty="0">
              <a:latin typeface="Comic Sans MS" panose="030F0702030302020204" pitchFamily="66" charset="0"/>
            </a:endParaRPr>
          </a:p>
          <a:p>
            <a:r>
              <a:rPr lang="en-GB" sz="2000" dirty="0">
                <a:latin typeface="Comic Sans MS" panose="030F0702030302020204" pitchFamily="66" charset="0"/>
              </a:rPr>
              <a:t>Tha mi à Alba</a:t>
            </a:r>
          </a:p>
          <a:p>
            <a:endParaRPr lang="en-GB" sz="2000" dirty="0"/>
          </a:p>
          <a:p>
            <a:r>
              <a:rPr lang="en-GB" sz="2000" dirty="0">
                <a:latin typeface="Comic Sans MS" panose="030F0702030302020204" pitchFamily="66" charset="0"/>
              </a:rPr>
              <a:t>’S mise Ruairidh </a:t>
            </a:r>
            <a:r>
              <a:rPr lang="en-GB" sz="2000" dirty="0" err="1">
                <a:latin typeface="Comic Sans MS" panose="030F0702030302020204" pitchFamily="66" charset="0"/>
              </a:rPr>
              <a:t>Caimbeul</a:t>
            </a:r>
            <a:endParaRPr lang="en-GB" sz="2000" dirty="0">
              <a:latin typeface="Comic Sans MS" panose="030F0702030302020204" pitchFamily="66" charset="0"/>
            </a:endParaRPr>
          </a:p>
          <a:p>
            <a:r>
              <a:rPr lang="en-GB" sz="2000" dirty="0">
                <a:latin typeface="Comic Sans MS" panose="030F0702030302020204" pitchFamily="66" charset="0"/>
              </a:rPr>
              <a:t>Tha mi à </a:t>
            </a:r>
            <a:r>
              <a:rPr lang="en-GB" sz="2000" dirty="0" err="1">
                <a:latin typeface="Comic Sans MS" panose="030F0702030302020204" pitchFamily="66" charset="0"/>
              </a:rPr>
              <a:t>Sasainn</a:t>
            </a:r>
            <a:endParaRPr lang="en-GB" sz="2000" dirty="0">
              <a:latin typeface="Comic Sans MS" panose="030F0702030302020204" pitchFamily="66" charset="0"/>
            </a:endParaRPr>
          </a:p>
          <a:p>
            <a:r>
              <a:rPr lang="en-GB" sz="2000" dirty="0">
                <a:latin typeface="Comic Sans MS" panose="030F0702030302020204" pitchFamily="66" charset="0"/>
              </a:rPr>
              <a:t>’S mise </a:t>
            </a:r>
            <a:r>
              <a:rPr lang="en-GB" sz="2000" dirty="0" err="1">
                <a:latin typeface="Comic Sans MS" panose="030F0702030302020204" pitchFamily="66" charset="0"/>
              </a:rPr>
              <a:t>Iseabail</a:t>
            </a:r>
            <a:r>
              <a:rPr lang="en-GB" sz="2000" dirty="0">
                <a:latin typeface="Comic Sans MS" panose="030F0702030302020204" pitchFamily="66" charset="0"/>
              </a:rPr>
              <a:t> </a:t>
            </a:r>
            <a:r>
              <a:rPr lang="en-GB" sz="2000" dirty="0" err="1">
                <a:latin typeface="Comic Sans MS" panose="030F0702030302020204" pitchFamily="66" charset="0"/>
              </a:rPr>
              <a:t>Stiùbhart</a:t>
            </a:r>
            <a:endParaRPr lang="en-GB" sz="2000" dirty="0">
              <a:latin typeface="Comic Sans MS" panose="030F0702030302020204" pitchFamily="66" charset="0"/>
            </a:endParaRPr>
          </a:p>
          <a:p>
            <a:r>
              <a:rPr lang="en-GB" sz="2000" dirty="0">
                <a:latin typeface="Comic Sans MS" panose="030F0702030302020204" pitchFamily="66" charset="0"/>
              </a:rPr>
              <a:t>Tha mi à Alba</a:t>
            </a:r>
          </a:p>
          <a:p>
            <a:endParaRPr lang="en-GB" dirty="0">
              <a:latin typeface="Comic Sans MS" panose="030F0702030302020204" pitchFamily="66" charset="0"/>
            </a:endParaRPr>
          </a:p>
        </p:txBody>
      </p:sp>
      <p:pic>
        <p:nvPicPr>
          <p:cNvPr id="10" name="Picture 9">
            <a:extLst>
              <a:ext uri="{FF2B5EF4-FFF2-40B4-BE49-F238E27FC236}">
                <a16:creationId xmlns:a16="http://schemas.microsoft.com/office/drawing/2014/main" id="{68D93DC8-991F-3F1B-3032-570F80D8FDA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3700" y="160338"/>
            <a:ext cx="1161870" cy="1735452"/>
          </a:xfrm>
          <a:prstGeom prst="rect">
            <a:avLst/>
          </a:prstGeom>
        </p:spPr>
      </p:pic>
      <p:pic>
        <p:nvPicPr>
          <p:cNvPr id="8" name="Picture 7">
            <a:extLst>
              <a:ext uri="{FF2B5EF4-FFF2-40B4-BE49-F238E27FC236}">
                <a16:creationId xmlns:a16="http://schemas.microsoft.com/office/drawing/2014/main" id="{95C9F714-D695-A3A5-9B63-D4F4058DE0B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5136" y="160338"/>
            <a:ext cx="1328895" cy="1746548"/>
          </a:xfrm>
          <a:prstGeom prst="rect">
            <a:avLst/>
          </a:prstGeom>
        </p:spPr>
      </p:pic>
      <p:pic>
        <p:nvPicPr>
          <p:cNvPr id="9" name="Picture 8">
            <a:extLst>
              <a:ext uri="{FF2B5EF4-FFF2-40B4-BE49-F238E27FC236}">
                <a16:creationId xmlns:a16="http://schemas.microsoft.com/office/drawing/2014/main" id="{504FDF48-C4E5-8DFA-5DD2-A4CC24BE745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02941" y="139167"/>
            <a:ext cx="1161871" cy="1777793"/>
          </a:xfrm>
          <a:prstGeom prst="rect">
            <a:avLst/>
          </a:prstGeom>
        </p:spPr>
      </p:pic>
      <p:pic>
        <p:nvPicPr>
          <p:cNvPr id="15" name="Picture 14">
            <a:extLst>
              <a:ext uri="{FF2B5EF4-FFF2-40B4-BE49-F238E27FC236}">
                <a16:creationId xmlns:a16="http://schemas.microsoft.com/office/drawing/2014/main" id="{B9E83266-370D-486A-ECC9-9F02BE1053F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4410" y="298747"/>
            <a:ext cx="1032379" cy="1588791"/>
          </a:xfrm>
          <a:prstGeom prst="rect">
            <a:avLst/>
          </a:prstGeom>
        </p:spPr>
      </p:pic>
    </p:spTree>
    <p:extLst>
      <p:ext uri="{BB962C8B-B14F-4D97-AF65-F5344CB8AC3E}">
        <p14:creationId xmlns:p14="http://schemas.microsoft.com/office/powerpoint/2010/main" val="32096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three - talking</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400" dirty="0"/>
              <a:t>Go around the class and follow this example.</a:t>
            </a:r>
          </a:p>
          <a:p>
            <a:r>
              <a:rPr lang="en-GB" sz="2400" dirty="0"/>
              <a:t>Greet each other with a simple </a:t>
            </a:r>
            <a:r>
              <a:rPr lang="en-GB" sz="2400" b="1" dirty="0"/>
              <a:t>Hai </a:t>
            </a:r>
            <a:r>
              <a:rPr lang="en-GB" sz="2400" dirty="0"/>
              <a:t>or </a:t>
            </a:r>
            <a:r>
              <a:rPr lang="en-GB" sz="2400" b="1" dirty="0" err="1"/>
              <a:t>Halò</a:t>
            </a:r>
            <a:endParaRPr lang="en-GB" sz="2400" b="1" dirty="0"/>
          </a:p>
          <a:p>
            <a:endParaRPr lang="en-GB" sz="2400" dirty="0"/>
          </a:p>
          <a:p>
            <a:r>
              <a:rPr lang="en-GB" sz="2400" dirty="0"/>
              <a:t>Ask each other your name using </a:t>
            </a:r>
            <a:r>
              <a:rPr lang="en-GB" sz="2400" b="1" dirty="0" err="1"/>
              <a:t>Dè</a:t>
            </a:r>
            <a:r>
              <a:rPr lang="en-GB" sz="2400" b="1" dirty="0"/>
              <a:t> an t-</a:t>
            </a:r>
            <a:r>
              <a:rPr lang="en-GB" sz="2400" b="1" dirty="0" err="1"/>
              <a:t>ainm</a:t>
            </a:r>
            <a:r>
              <a:rPr lang="en-GB" sz="2400" b="1" dirty="0"/>
              <a:t> a </a:t>
            </a:r>
            <a:r>
              <a:rPr lang="en-GB" sz="2400" b="1" dirty="0" err="1"/>
              <a:t>th</a:t>
            </a:r>
            <a:r>
              <a:rPr lang="en-GB" sz="2400" b="1" dirty="0"/>
              <a:t>’ ort?</a:t>
            </a:r>
          </a:p>
          <a:p>
            <a:endParaRPr lang="en-GB" sz="2400" b="1" dirty="0"/>
          </a:p>
          <a:p>
            <a:r>
              <a:rPr lang="en-GB" sz="2400" dirty="0"/>
              <a:t>Then ask each other where you are from </a:t>
            </a:r>
            <a:r>
              <a:rPr lang="en-GB" sz="2400" b="1" dirty="0" err="1"/>
              <a:t>Cò</a:t>
            </a:r>
            <a:r>
              <a:rPr lang="en-GB" sz="2400" b="1" dirty="0"/>
              <a:t> </a:t>
            </a:r>
            <a:r>
              <a:rPr lang="en-GB" sz="2400" b="1" dirty="0" err="1"/>
              <a:t>às</a:t>
            </a:r>
            <a:r>
              <a:rPr lang="en-GB" sz="2400" b="1" dirty="0"/>
              <a:t> a </a:t>
            </a:r>
            <a:r>
              <a:rPr lang="en-GB" sz="2400" b="1" dirty="0" err="1"/>
              <a:t>tha</a:t>
            </a:r>
            <a:r>
              <a:rPr lang="en-GB" sz="2400" b="1" dirty="0"/>
              <a:t> </a:t>
            </a:r>
            <a:r>
              <a:rPr lang="en-GB" sz="2400" b="1" dirty="0" err="1"/>
              <a:t>thu</a:t>
            </a:r>
            <a:r>
              <a:rPr lang="en-GB" sz="2400" b="1" dirty="0"/>
              <a:t>?</a:t>
            </a:r>
            <a:r>
              <a:rPr lang="en-GB" sz="2400" dirty="0"/>
              <a:t> </a:t>
            </a:r>
            <a:endParaRPr lang="en-GB" sz="2400" b="1" dirty="0"/>
          </a:p>
          <a:p>
            <a:endParaRPr lang="en-GB" sz="2400" b="1" dirty="0"/>
          </a:p>
          <a:p>
            <a:endParaRPr lang="en-GB" sz="2400" b="1" dirty="0"/>
          </a:p>
          <a:p>
            <a:endParaRPr lang="en-GB" dirty="0"/>
          </a:p>
          <a:p>
            <a:endParaRPr lang="en-GB" b="1" dirty="0"/>
          </a:p>
          <a:p>
            <a:endParaRPr lang="en-GB" b="1" dirty="0"/>
          </a:p>
          <a:p>
            <a:endParaRPr lang="en-GB" b="1" dirty="0"/>
          </a:p>
          <a:p>
            <a:endParaRPr lang="en-GB" b="1" dirty="0"/>
          </a:p>
        </p:txBody>
      </p:sp>
      <p:pic>
        <p:nvPicPr>
          <p:cNvPr id="19" name="Picture 18" descr="Woman talking">
            <a:extLst>
              <a:ext uri="{FF2B5EF4-FFF2-40B4-BE49-F238E27FC236}">
                <a16:creationId xmlns:a16="http://schemas.microsoft.com/office/drawing/2014/main" id="{370DEE69-5DCF-0C8A-78F9-E69DA749EA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1402" y="298747"/>
            <a:ext cx="1032379" cy="1588791"/>
          </a:xfrm>
          <a:prstGeom prst="rect">
            <a:avLst/>
          </a:prstGeom>
        </p:spPr>
      </p:pic>
      <p:sp>
        <p:nvSpPr>
          <p:cNvPr id="7" name="Speech Bubble: Rectangle 6">
            <a:extLst>
              <a:ext uri="{FF2B5EF4-FFF2-40B4-BE49-F238E27FC236}">
                <a16:creationId xmlns:a16="http://schemas.microsoft.com/office/drawing/2014/main" id="{938DB09B-A0C0-6ECD-BF8E-8F039659DA2F}"/>
              </a:ext>
            </a:extLst>
          </p:cNvPr>
          <p:cNvSpPr/>
          <p:nvPr/>
        </p:nvSpPr>
        <p:spPr>
          <a:xfrm>
            <a:off x="7576521" y="357471"/>
            <a:ext cx="3978004" cy="788097"/>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Hai. </a:t>
            </a:r>
            <a:r>
              <a:rPr lang="en-GB" sz="2400" dirty="0" err="1">
                <a:solidFill>
                  <a:schemeClr val="tx1"/>
                </a:solidFill>
              </a:rPr>
              <a:t>Dè</a:t>
            </a:r>
            <a:r>
              <a:rPr lang="en-GB" sz="2400" dirty="0">
                <a:solidFill>
                  <a:schemeClr val="tx1"/>
                </a:solidFill>
              </a:rPr>
              <a:t> an t-</a:t>
            </a:r>
            <a:r>
              <a:rPr lang="en-GB" sz="2400" dirty="0" err="1">
                <a:solidFill>
                  <a:schemeClr val="tx1"/>
                </a:solidFill>
              </a:rPr>
              <a:t>ainm</a:t>
            </a:r>
            <a:r>
              <a:rPr lang="en-GB" sz="2400" dirty="0">
                <a:solidFill>
                  <a:schemeClr val="tx1"/>
                </a:solidFill>
              </a:rPr>
              <a:t> a </a:t>
            </a:r>
            <a:r>
              <a:rPr lang="en-GB" sz="2400" dirty="0" err="1">
                <a:solidFill>
                  <a:schemeClr val="tx1"/>
                </a:solidFill>
              </a:rPr>
              <a:t>th</a:t>
            </a:r>
            <a:r>
              <a:rPr lang="en-GB" sz="2400" dirty="0">
                <a:solidFill>
                  <a:schemeClr val="tx1"/>
                </a:solidFill>
              </a:rPr>
              <a:t>’ ort?</a:t>
            </a:r>
          </a:p>
        </p:txBody>
      </p:sp>
      <p:pic>
        <p:nvPicPr>
          <p:cNvPr id="6" name="Picture 5" descr="Man talking">
            <a:extLst>
              <a:ext uri="{FF2B5EF4-FFF2-40B4-BE49-F238E27FC236}">
                <a16:creationId xmlns:a16="http://schemas.microsoft.com/office/drawing/2014/main" id="{0588AEE4-7F77-59D3-6C97-B5B7038C93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63202" y="1558005"/>
            <a:ext cx="947623" cy="1415437"/>
          </a:xfrm>
          <a:prstGeom prst="rect">
            <a:avLst/>
          </a:prstGeom>
        </p:spPr>
      </p:pic>
      <p:sp>
        <p:nvSpPr>
          <p:cNvPr id="12" name="Speech Bubble: Rectangle 11">
            <a:extLst>
              <a:ext uri="{FF2B5EF4-FFF2-40B4-BE49-F238E27FC236}">
                <a16:creationId xmlns:a16="http://schemas.microsoft.com/office/drawing/2014/main" id="{065302CA-1E59-57B1-7861-B2BE2907D648}"/>
              </a:ext>
            </a:extLst>
          </p:cNvPr>
          <p:cNvSpPr/>
          <p:nvPr/>
        </p:nvSpPr>
        <p:spPr>
          <a:xfrm>
            <a:off x="6475182" y="1926469"/>
            <a:ext cx="4525611" cy="796027"/>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endParaRPr lang="en-GB" sz="2400" dirty="0">
              <a:solidFill>
                <a:schemeClr val="tx1"/>
              </a:solidFill>
            </a:endParaRPr>
          </a:p>
          <a:p>
            <a:pPr algn="ctr"/>
            <a:r>
              <a:rPr lang="en-GB" sz="2400" dirty="0">
                <a:solidFill>
                  <a:schemeClr val="tx1"/>
                </a:solidFill>
              </a:rPr>
              <a:t>’S mise Calum </a:t>
            </a:r>
            <a:r>
              <a:rPr lang="en-GB" sz="2400" dirty="0" err="1">
                <a:solidFill>
                  <a:schemeClr val="tx1"/>
                </a:solidFill>
              </a:rPr>
              <a:t>MacLeòid</a:t>
            </a:r>
            <a:r>
              <a:rPr lang="en-GB" sz="2400" dirty="0">
                <a:solidFill>
                  <a:schemeClr val="tx1"/>
                </a:solidFill>
              </a:rPr>
              <a:t>.</a:t>
            </a:r>
          </a:p>
        </p:txBody>
      </p:sp>
      <p:pic>
        <p:nvPicPr>
          <p:cNvPr id="15" name="Picture 14" descr="Woman talking">
            <a:extLst>
              <a:ext uri="{FF2B5EF4-FFF2-40B4-BE49-F238E27FC236}">
                <a16:creationId xmlns:a16="http://schemas.microsoft.com/office/drawing/2014/main" id="{B9E83266-370D-486A-ECC9-9F02BE1053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0600" y="3096002"/>
            <a:ext cx="1032379" cy="1588791"/>
          </a:xfrm>
          <a:prstGeom prst="rect">
            <a:avLst/>
          </a:prstGeom>
        </p:spPr>
      </p:pic>
      <p:sp>
        <p:nvSpPr>
          <p:cNvPr id="22" name="Speech Bubble: Rectangle 21">
            <a:extLst>
              <a:ext uri="{FF2B5EF4-FFF2-40B4-BE49-F238E27FC236}">
                <a16:creationId xmlns:a16="http://schemas.microsoft.com/office/drawing/2014/main" id="{2E226323-7FEE-FDA2-B3CC-2D34865A26A0}"/>
              </a:ext>
            </a:extLst>
          </p:cNvPr>
          <p:cNvSpPr/>
          <p:nvPr/>
        </p:nvSpPr>
        <p:spPr>
          <a:xfrm>
            <a:off x="7397648" y="3134933"/>
            <a:ext cx="4167927" cy="796027"/>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err="1">
                <a:solidFill>
                  <a:schemeClr val="tx1"/>
                </a:solidFill>
              </a:rPr>
              <a:t>Cò</a:t>
            </a:r>
            <a:r>
              <a:rPr lang="en-GB" sz="2400" dirty="0">
                <a:solidFill>
                  <a:schemeClr val="tx1"/>
                </a:solidFill>
              </a:rPr>
              <a:t> </a:t>
            </a:r>
            <a:r>
              <a:rPr lang="en-GB" sz="2400" dirty="0" err="1">
                <a:solidFill>
                  <a:schemeClr val="tx1"/>
                </a:solidFill>
              </a:rPr>
              <a:t>às</a:t>
            </a:r>
            <a:r>
              <a:rPr lang="en-GB" sz="2400" dirty="0">
                <a:solidFill>
                  <a:schemeClr val="tx1"/>
                </a:solidFill>
              </a:rPr>
              <a:t> a </a:t>
            </a:r>
            <a:r>
              <a:rPr lang="en-GB" sz="2400" dirty="0" err="1">
                <a:solidFill>
                  <a:schemeClr val="tx1"/>
                </a:solidFill>
              </a:rPr>
              <a:t>tha</a:t>
            </a:r>
            <a:r>
              <a:rPr lang="en-GB" sz="2400" dirty="0">
                <a:solidFill>
                  <a:schemeClr val="tx1"/>
                </a:solidFill>
              </a:rPr>
              <a:t> </a:t>
            </a:r>
            <a:r>
              <a:rPr lang="en-GB" sz="2400" dirty="0" err="1">
                <a:solidFill>
                  <a:schemeClr val="tx1"/>
                </a:solidFill>
              </a:rPr>
              <a:t>thu</a:t>
            </a:r>
            <a:r>
              <a:rPr lang="en-GB" sz="2400" dirty="0">
                <a:solidFill>
                  <a:schemeClr val="tx1"/>
                </a:solidFill>
              </a:rPr>
              <a:t> a </a:t>
            </a:r>
            <a:r>
              <a:rPr lang="en-GB" sz="2400" dirty="0" err="1">
                <a:solidFill>
                  <a:schemeClr val="tx1"/>
                </a:solidFill>
              </a:rPr>
              <a:t>Chaluim</a:t>
            </a:r>
            <a:r>
              <a:rPr lang="en-GB" sz="2400" dirty="0">
                <a:solidFill>
                  <a:schemeClr val="tx1"/>
                </a:solidFill>
              </a:rPr>
              <a:t>?. </a:t>
            </a:r>
          </a:p>
        </p:txBody>
      </p:sp>
      <p:pic>
        <p:nvPicPr>
          <p:cNvPr id="13" name="Picture 12" descr="Man talking">
            <a:extLst>
              <a:ext uri="{FF2B5EF4-FFF2-40B4-BE49-F238E27FC236}">
                <a16:creationId xmlns:a16="http://schemas.microsoft.com/office/drawing/2014/main" id="{02EC4A63-2C31-5145-0884-2682210E0A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56381" y="4683047"/>
            <a:ext cx="947623" cy="1415437"/>
          </a:xfrm>
          <a:prstGeom prst="rect">
            <a:avLst/>
          </a:prstGeom>
        </p:spPr>
      </p:pic>
      <p:sp>
        <p:nvSpPr>
          <p:cNvPr id="5" name="Speech Bubble: Rectangle 4">
            <a:extLst>
              <a:ext uri="{FF2B5EF4-FFF2-40B4-BE49-F238E27FC236}">
                <a16:creationId xmlns:a16="http://schemas.microsoft.com/office/drawing/2014/main" id="{30F01172-B27D-A256-84A9-2625D28D55C4}"/>
              </a:ext>
            </a:extLst>
          </p:cNvPr>
          <p:cNvSpPr/>
          <p:nvPr/>
        </p:nvSpPr>
        <p:spPr>
          <a:xfrm>
            <a:off x="6637591" y="4683047"/>
            <a:ext cx="4525611" cy="796027"/>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Alba.</a:t>
            </a:r>
          </a:p>
        </p:txBody>
      </p:sp>
    </p:spTree>
    <p:extLst>
      <p:ext uri="{BB962C8B-B14F-4D97-AF65-F5344CB8AC3E}">
        <p14:creationId xmlns:p14="http://schemas.microsoft.com/office/powerpoint/2010/main" val="377244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four - talk</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400" dirty="0"/>
              <a:t>Choose a country that you haven’t used already.</a:t>
            </a:r>
          </a:p>
          <a:p>
            <a:r>
              <a:rPr lang="en-GB" sz="2400" dirty="0"/>
              <a:t>Go round the class and introduce yourself and then state where you are from.</a:t>
            </a:r>
          </a:p>
          <a:p>
            <a:endParaRPr lang="en-GB" sz="2400" dirty="0"/>
          </a:p>
          <a:p>
            <a:endParaRPr lang="en-GB" dirty="0"/>
          </a:p>
          <a:p>
            <a:endParaRPr lang="en-GB" b="1" dirty="0"/>
          </a:p>
          <a:p>
            <a:endParaRPr lang="en-GB" b="1" dirty="0"/>
          </a:p>
          <a:p>
            <a:endParaRPr lang="en-GB" b="1" dirty="0"/>
          </a:p>
          <a:p>
            <a:endParaRPr lang="en-GB" b="1" dirty="0"/>
          </a:p>
        </p:txBody>
      </p:sp>
      <p:pic>
        <p:nvPicPr>
          <p:cNvPr id="5" name="Picture 4" descr="Another man talking">
            <a:extLst>
              <a:ext uri="{FF2B5EF4-FFF2-40B4-BE49-F238E27FC236}">
                <a16:creationId xmlns:a16="http://schemas.microsoft.com/office/drawing/2014/main" id="{25F462E4-BE07-261C-3A2A-E23B95555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6096000" y="1689230"/>
            <a:ext cx="1252411" cy="1479097"/>
          </a:xfrm>
          <a:prstGeom prst="rect">
            <a:avLst/>
          </a:prstGeom>
        </p:spPr>
      </p:pic>
      <p:sp>
        <p:nvSpPr>
          <p:cNvPr id="7" name="Speech Bubble: Rectangle 6">
            <a:extLst>
              <a:ext uri="{FF2B5EF4-FFF2-40B4-BE49-F238E27FC236}">
                <a16:creationId xmlns:a16="http://schemas.microsoft.com/office/drawing/2014/main" id="{A45C757F-4ECE-4A44-FDFD-A91A6EDF662B}"/>
              </a:ext>
            </a:extLst>
          </p:cNvPr>
          <p:cNvSpPr/>
          <p:nvPr/>
        </p:nvSpPr>
        <p:spPr>
          <a:xfrm>
            <a:off x="7449247" y="1155759"/>
            <a:ext cx="3526420"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’S mise Seumas. Tha mi à </a:t>
            </a:r>
            <a:r>
              <a:rPr lang="en-GB" sz="2400" dirty="0" err="1">
                <a:solidFill>
                  <a:schemeClr val="tx1"/>
                </a:solidFill>
              </a:rPr>
              <a:t>Nirribhidh</a:t>
            </a:r>
            <a:r>
              <a:rPr lang="en-GB" sz="2400" dirty="0">
                <a:solidFill>
                  <a:schemeClr val="tx1"/>
                </a:solidFill>
              </a:rPr>
              <a:t>.</a:t>
            </a:r>
          </a:p>
        </p:txBody>
      </p:sp>
      <p:pic>
        <p:nvPicPr>
          <p:cNvPr id="13" name="Picture 12" descr="Another man talking">
            <a:extLst>
              <a:ext uri="{FF2B5EF4-FFF2-40B4-BE49-F238E27FC236}">
                <a16:creationId xmlns:a16="http://schemas.microsoft.com/office/drawing/2014/main" id="{F871242B-478C-8E1B-8078-174F0DE2D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9199" y="2870837"/>
            <a:ext cx="1161870" cy="1735452"/>
          </a:xfrm>
          <a:prstGeom prst="rect">
            <a:avLst/>
          </a:prstGeom>
        </p:spPr>
      </p:pic>
      <p:sp>
        <p:nvSpPr>
          <p:cNvPr id="12" name="Speech Bubble: Rectangle 11">
            <a:extLst>
              <a:ext uri="{FF2B5EF4-FFF2-40B4-BE49-F238E27FC236}">
                <a16:creationId xmlns:a16="http://schemas.microsoft.com/office/drawing/2014/main" id="{839C3FFF-06C1-4BB3-A89A-BCC4E92334C9}"/>
              </a:ext>
            </a:extLst>
          </p:cNvPr>
          <p:cNvSpPr/>
          <p:nvPr/>
        </p:nvSpPr>
        <p:spPr>
          <a:xfrm>
            <a:off x="7563775" y="2931748"/>
            <a:ext cx="2936759" cy="1050741"/>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’S mise Calum! Tha mi </a:t>
            </a:r>
            <a:r>
              <a:rPr lang="en-GB" sz="2400" dirty="0" err="1">
                <a:solidFill>
                  <a:schemeClr val="tx1"/>
                </a:solidFill>
              </a:rPr>
              <a:t>às</a:t>
            </a:r>
            <a:r>
              <a:rPr lang="en-GB" sz="2400" dirty="0">
                <a:solidFill>
                  <a:schemeClr val="tx1"/>
                </a:solidFill>
              </a:rPr>
              <a:t> an </a:t>
            </a:r>
            <a:r>
              <a:rPr lang="en-GB" sz="2400" dirty="0" err="1">
                <a:solidFill>
                  <a:schemeClr val="tx1"/>
                </a:solidFill>
              </a:rPr>
              <a:t>Olaind</a:t>
            </a:r>
            <a:r>
              <a:rPr lang="en-GB" sz="2400" dirty="0">
                <a:solidFill>
                  <a:schemeClr val="tx1"/>
                </a:solidFill>
              </a:rPr>
              <a:t>. </a:t>
            </a:r>
          </a:p>
        </p:txBody>
      </p:sp>
      <p:pic>
        <p:nvPicPr>
          <p:cNvPr id="14" name="Picture 13" descr="Woman talking">
            <a:extLst>
              <a:ext uri="{FF2B5EF4-FFF2-40B4-BE49-F238E27FC236}">
                <a16:creationId xmlns:a16="http://schemas.microsoft.com/office/drawing/2014/main" id="{8D8CB9A4-23FC-4F8F-6975-86551FA1AF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1396" y="4795192"/>
            <a:ext cx="1032379" cy="1588791"/>
          </a:xfrm>
          <a:prstGeom prst="rect">
            <a:avLst/>
          </a:prstGeom>
        </p:spPr>
      </p:pic>
      <p:sp>
        <p:nvSpPr>
          <p:cNvPr id="16" name="Speech Bubble: Rectangle 15">
            <a:extLst>
              <a:ext uri="{FF2B5EF4-FFF2-40B4-BE49-F238E27FC236}">
                <a16:creationId xmlns:a16="http://schemas.microsoft.com/office/drawing/2014/main" id="{A3FD08AB-8548-24A6-CBCE-130ADF470642}"/>
              </a:ext>
            </a:extLst>
          </p:cNvPr>
          <p:cNvSpPr/>
          <p:nvPr/>
        </p:nvSpPr>
        <p:spPr>
          <a:xfrm>
            <a:off x="7809089" y="4542370"/>
            <a:ext cx="3285731"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Hai ’s mise Anna. Tha mi à </a:t>
            </a:r>
            <a:r>
              <a:rPr lang="en-GB" sz="2400" dirty="0" err="1">
                <a:solidFill>
                  <a:schemeClr val="tx1"/>
                </a:solidFill>
              </a:rPr>
              <a:t>Sasainn</a:t>
            </a:r>
            <a:r>
              <a:rPr lang="en-GB" sz="2400" dirty="0">
                <a:solidFill>
                  <a:schemeClr val="tx1"/>
                </a:solidFill>
              </a:rPr>
              <a:t>.</a:t>
            </a:r>
          </a:p>
        </p:txBody>
      </p:sp>
    </p:spTree>
    <p:extLst>
      <p:ext uri="{BB962C8B-B14F-4D97-AF65-F5344CB8AC3E}">
        <p14:creationId xmlns:p14="http://schemas.microsoft.com/office/powerpoint/2010/main" val="2979737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Task five - </a:t>
            </a:r>
            <a:r>
              <a:rPr lang="en-GB" dirty="0" err="1"/>
              <a:t>factfile</a:t>
            </a:r>
            <a:endParaRPr lang="en-GB" dirty="0"/>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2000" b="1" dirty="0"/>
              <a:t>Research one of the following Battles – </a:t>
            </a:r>
            <a:r>
              <a:rPr lang="en-GB" sz="2000" b="1" dirty="0" err="1"/>
              <a:t>Killecrankie</a:t>
            </a:r>
            <a:r>
              <a:rPr lang="en-GB" sz="2000" b="1" dirty="0"/>
              <a:t> (1689), </a:t>
            </a:r>
            <a:r>
              <a:rPr lang="en-GB" sz="2000" b="1" dirty="0" err="1"/>
              <a:t>Sheriffmuir</a:t>
            </a:r>
            <a:r>
              <a:rPr lang="en-GB" sz="2000" b="1" dirty="0"/>
              <a:t> (1715) or Glen Shiel (1719). Present your findings and try and include the following.</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dirty="0"/>
              <a:t>A map of Scotland to show the location</a:t>
            </a:r>
          </a:p>
          <a:p>
            <a:pPr marL="285750" indent="-285750">
              <a:buFont typeface="Arial" panose="020B0604020202020204" pitchFamily="34" charset="0"/>
              <a:buChar char="•"/>
            </a:pPr>
            <a:r>
              <a:rPr lang="en-GB" sz="2000" dirty="0"/>
              <a:t>A diagram of how the battle happened</a:t>
            </a:r>
          </a:p>
          <a:p>
            <a:pPr marL="285750" indent="-285750">
              <a:buFont typeface="Arial" panose="020B0604020202020204" pitchFamily="34" charset="0"/>
              <a:buChar char="•"/>
            </a:pPr>
            <a:r>
              <a:rPr lang="en-GB" sz="2000" dirty="0"/>
              <a:t>Some statistics about how many people fought and died </a:t>
            </a:r>
          </a:p>
          <a:p>
            <a:pPr marL="285750" indent="-285750">
              <a:buFont typeface="Arial" panose="020B0604020202020204" pitchFamily="34" charset="0"/>
              <a:buChar char="•"/>
            </a:pPr>
            <a:r>
              <a:rPr lang="en-GB" sz="2000" dirty="0"/>
              <a:t>Some interesting facts about things that happened or people who fought</a:t>
            </a:r>
          </a:p>
          <a:p>
            <a:pPr marL="285750" indent="-285750">
              <a:buFont typeface="Arial" panose="020B0604020202020204" pitchFamily="34" charset="0"/>
              <a:buChar char="•"/>
            </a:pPr>
            <a:r>
              <a:rPr lang="en-GB" sz="2000" dirty="0"/>
              <a:t>Any other relevant information or images</a:t>
            </a:r>
          </a:p>
        </p:txBody>
      </p:sp>
      <p:sp>
        <p:nvSpPr>
          <p:cNvPr id="5" name="Content Placeholder 4" descr="Three Highland clansmen&#10;">
            <a:extLst>
              <a:ext uri="{FF2B5EF4-FFF2-40B4-BE49-F238E27FC236}">
                <a16:creationId xmlns:a16="http://schemas.microsoft.com/office/drawing/2014/main" id="{B0FA28FF-171B-CA80-7253-1FBBA9D7F7BD}"/>
              </a:ext>
            </a:extLst>
          </p:cNvPr>
          <p:cNvSpPr>
            <a:spLocks noGrp="1"/>
          </p:cNvSpPr>
          <p:nvPr>
            <p:ph sz="half" idx="2"/>
          </p:nvPr>
        </p:nvSpPr>
        <p:spPr>
          <a:xfrm>
            <a:off x="6273800" y="1887537"/>
            <a:ext cx="5384800" cy="4140199"/>
          </a:xfrm>
        </p:spPr>
        <p:txBody>
          <a:bodyPr>
            <a:normAutofit/>
          </a:bodyPr>
          <a:lstStyle/>
          <a:p>
            <a:endParaRPr lang="en-GB" dirty="0"/>
          </a:p>
          <a:p>
            <a:endParaRPr lang="en-GB" dirty="0"/>
          </a:p>
        </p:txBody>
      </p:sp>
      <p:pic>
        <p:nvPicPr>
          <p:cNvPr id="3" name="Picture 2" descr="A group of men in kilts">
            <a:extLst>
              <a:ext uri="{FF2B5EF4-FFF2-40B4-BE49-F238E27FC236}">
                <a16:creationId xmlns:a16="http://schemas.microsoft.com/office/drawing/2014/main" id="{0616AAAE-5056-3A3A-6825-C78BFC7874C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74979" y="1415880"/>
            <a:ext cx="3582441" cy="3582441"/>
          </a:xfrm>
          <a:prstGeom prst="rect">
            <a:avLst/>
          </a:prstGeom>
        </p:spPr>
      </p:pic>
    </p:spTree>
    <p:extLst>
      <p:ext uri="{BB962C8B-B14F-4D97-AF65-F5344CB8AC3E}">
        <p14:creationId xmlns:p14="http://schemas.microsoft.com/office/powerpoint/2010/main" val="3419223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a:t>(0)131 244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5" name="Text Box 8">
            <a:extLst>
              <a:ext uri="{C183D7F6-B498-43B3-948B-1728B52AA6E4}">
                <adec:decorative xmlns:adec="http://schemas.microsoft.com/office/drawing/2017/decorative" val="1"/>
              </a:ext>
            </a:extLst>
          </p:cNvPr>
          <p:cNvSpPr txBox="1">
            <a:spLocks noGrp="1"/>
          </p:cNvSpPr>
          <p:nvPr>
            <p:ph type="title" idx="4294967295"/>
          </p:nvPr>
        </p:nvSpPr>
        <p:spPr>
          <a:xfrm>
            <a:off x="7162800" y="6057900"/>
            <a:ext cx="5029200" cy="800100"/>
          </a:xfrm>
          <a:prstGeom prst="rect">
            <a:avLst/>
          </a:prstGeom>
          <a:noFill/>
          <a:ln>
            <a:noFill/>
            <a:prstDash/>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Tree>
    <p:extLst>
      <p:ext uri="{BB962C8B-B14F-4D97-AF65-F5344CB8AC3E}">
        <p14:creationId xmlns:p14="http://schemas.microsoft.com/office/powerpoint/2010/main" val="119907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Màiri</a:t>
            </a:r>
            <a:r>
              <a:rPr lang="en-GB" dirty="0"/>
              <a:t> and Calum</a:t>
            </a:r>
          </a:p>
        </p:txBody>
      </p:sp>
      <p:sp>
        <p:nvSpPr>
          <p:cNvPr id="4" name="AutoShape 2" descr="https://euc-powerpoint.officeapps.live.com/pods/GetClipboardImage.ashx?Id=17ac276d-2609-4f45-b72d-4707d76cda48&amp;DC=GEU6&amp;pkey=4537ad4d-24cc-4076-8c26-790a193841fe&amp;wdwaccluster=GEU6"/>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5" name="Group 14" descr="man talking&#10;">
            <a:extLst>
              <a:ext uri="{FF2B5EF4-FFF2-40B4-BE49-F238E27FC236}">
                <a16:creationId xmlns:a16="http://schemas.microsoft.com/office/drawing/2014/main" id="{6D858225-7CB5-15C9-25E4-339FA57E1EA0}"/>
              </a:ext>
            </a:extLst>
          </p:cNvPr>
          <p:cNvGrpSpPr/>
          <p:nvPr/>
        </p:nvGrpSpPr>
        <p:grpSpPr>
          <a:xfrm>
            <a:off x="7023406" y="4618097"/>
            <a:ext cx="3626474" cy="1791864"/>
            <a:chOff x="6257265" y="2717800"/>
            <a:chExt cx="3626474" cy="1791864"/>
          </a:xfrm>
        </p:grpSpPr>
        <p:sp>
          <p:nvSpPr>
            <p:cNvPr id="7" name="Speech Bubble: Rectangle 6">
              <a:extLst>
                <a:ext uri="{FF2B5EF4-FFF2-40B4-BE49-F238E27FC236}">
                  <a16:creationId xmlns:a16="http://schemas.microsoft.com/office/drawing/2014/main" id="{202B696B-14CD-9E93-158B-B1D7DDF44574}"/>
                </a:ext>
              </a:extLst>
            </p:cNvPr>
            <p:cNvSpPr/>
            <p:nvPr/>
          </p:nvSpPr>
          <p:spPr>
            <a:xfrm>
              <a:off x="6257265" y="2717800"/>
              <a:ext cx="2218612"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Alba</a:t>
              </a:r>
            </a:p>
          </p:txBody>
        </p:sp>
        <p:pic>
          <p:nvPicPr>
            <p:cNvPr id="10" name="Picture 9" descr="A cartoon of a person&#10;&#10;Description automatically generated">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1869" y="2774212"/>
              <a:ext cx="1161870" cy="1735452"/>
            </a:xfrm>
            <a:prstGeom prst="rect">
              <a:avLst/>
            </a:prstGeom>
          </p:spPr>
        </p:pic>
      </p:grpSp>
      <p:grpSp>
        <p:nvGrpSpPr>
          <p:cNvPr id="14" name="Group 13" descr="woman talking&#10;">
            <a:extLst>
              <a:ext uri="{FF2B5EF4-FFF2-40B4-BE49-F238E27FC236}">
                <a16:creationId xmlns:a16="http://schemas.microsoft.com/office/drawing/2014/main" id="{FC1D76D0-1BFD-4113-5B6F-DD93F9B78393}"/>
              </a:ext>
            </a:extLst>
          </p:cNvPr>
          <p:cNvGrpSpPr/>
          <p:nvPr/>
        </p:nvGrpSpPr>
        <p:grpSpPr>
          <a:xfrm>
            <a:off x="943616" y="3684028"/>
            <a:ext cx="5055955" cy="1830001"/>
            <a:chOff x="666751" y="1598999"/>
            <a:chExt cx="5055955" cy="1830001"/>
          </a:xfrm>
        </p:grpSpPr>
        <p:sp>
          <p:nvSpPr>
            <p:cNvPr id="5" name="Speech Bubble: Rectangle 4">
              <a:extLst>
                <a:ext uri="{FF2B5EF4-FFF2-40B4-BE49-F238E27FC236}">
                  <a16:creationId xmlns:a16="http://schemas.microsoft.com/office/drawing/2014/main" id="{FAF7AF29-FD6D-030A-0BF8-0373CC032345}"/>
                </a:ext>
              </a:extLst>
            </p:cNvPr>
            <p:cNvSpPr/>
            <p:nvPr/>
          </p:nvSpPr>
          <p:spPr>
            <a:xfrm>
              <a:off x="2196286" y="1598999"/>
              <a:ext cx="3526420"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Cò</a:t>
              </a:r>
              <a:r>
                <a:rPr lang="en-GB" sz="2400" dirty="0">
                  <a:solidFill>
                    <a:schemeClr val="tx1"/>
                  </a:solidFill>
                </a:rPr>
                <a:t> </a:t>
              </a:r>
              <a:r>
                <a:rPr lang="en-GB" sz="2400" dirty="0" err="1">
                  <a:solidFill>
                    <a:schemeClr val="tx1"/>
                  </a:solidFill>
                </a:rPr>
                <a:t>às</a:t>
              </a:r>
              <a:r>
                <a:rPr lang="en-GB" sz="2400" dirty="0">
                  <a:solidFill>
                    <a:schemeClr val="tx1"/>
                  </a:solidFill>
                </a:rPr>
                <a:t> a </a:t>
              </a:r>
              <a:r>
                <a:rPr lang="en-GB" sz="2400" dirty="0" err="1">
                  <a:solidFill>
                    <a:schemeClr val="tx1"/>
                  </a:solidFill>
                </a:rPr>
                <a:t>tha</a:t>
              </a:r>
              <a:r>
                <a:rPr lang="en-GB" sz="2400" dirty="0">
                  <a:solidFill>
                    <a:schemeClr val="tx1"/>
                  </a:solidFill>
                </a:rPr>
                <a:t> </a:t>
              </a:r>
              <a:r>
                <a:rPr lang="en-GB" sz="2400" dirty="0" err="1">
                  <a:solidFill>
                    <a:schemeClr val="tx1"/>
                  </a:solidFill>
                </a:rPr>
                <a:t>thu</a:t>
              </a:r>
              <a:r>
                <a:rPr lang="en-GB" sz="2400" dirty="0">
                  <a:solidFill>
                    <a:schemeClr val="tx1"/>
                  </a:solidFill>
                </a:rPr>
                <a:t>?</a:t>
              </a:r>
            </a:p>
          </p:txBody>
        </p:sp>
        <p:pic>
          <p:nvPicPr>
            <p:cNvPr id="11" name="Picture 10" descr="A cartoon of a person">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p:spPr>
        </p:pic>
      </p:grpSp>
      <p:grpSp>
        <p:nvGrpSpPr>
          <p:cNvPr id="16" name="Group 15" descr="woman talking&#10;">
            <a:extLst>
              <a:ext uri="{FF2B5EF4-FFF2-40B4-BE49-F238E27FC236}">
                <a16:creationId xmlns:a16="http://schemas.microsoft.com/office/drawing/2014/main" id="{5806DC39-9E9F-ACA4-36C9-CA7B22EC936A}"/>
              </a:ext>
            </a:extLst>
          </p:cNvPr>
          <p:cNvGrpSpPr/>
          <p:nvPr/>
        </p:nvGrpSpPr>
        <p:grpSpPr>
          <a:xfrm>
            <a:off x="880796" y="1541463"/>
            <a:ext cx="6485775" cy="1790755"/>
            <a:chOff x="808877" y="3924373"/>
            <a:chExt cx="6485775" cy="1790755"/>
          </a:xfrm>
        </p:grpSpPr>
        <p:pic>
          <p:nvPicPr>
            <p:cNvPr id="12" name="Picture 11" descr="A cartoon of a person">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877" y="4126337"/>
              <a:ext cx="1032379" cy="1588791"/>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69138" y="3924373"/>
              <a:ext cx="5125514"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Fàilte</a:t>
              </a:r>
              <a:r>
                <a:rPr lang="en-GB" sz="2400" dirty="0">
                  <a:solidFill>
                    <a:schemeClr val="tx1"/>
                  </a:solidFill>
                </a:rPr>
                <a:t> air ais a </a:t>
              </a:r>
              <a:r>
                <a:rPr lang="en-GB" sz="2400" dirty="0" err="1">
                  <a:solidFill>
                    <a:schemeClr val="tx1"/>
                  </a:solidFill>
                </a:rPr>
                <a:t>Chaluim</a:t>
              </a:r>
              <a:endParaRPr lang="en-GB" sz="2400" dirty="0">
                <a:solidFill>
                  <a:schemeClr val="tx1"/>
                </a:solidFill>
              </a:endParaRPr>
            </a:p>
            <a:p>
              <a:pPr algn="ctr"/>
              <a:r>
                <a:rPr lang="en-GB" sz="2400" dirty="0">
                  <a:solidFill>
                    <a:schemeClr val="tx1"/>
                  </a:solidFill>
                </a:rPr>
                <a:t>Welcome back.</a:t>
              </a:r>
            </a:p>
          </p:txBody>
        </p:sp>
      </p:grpSp>
      <p:grpSp>
        <p:nvGrpSpPr>
          <p:cNvPr id="3" name="Group 2" descr="man talking&#10;">
            <a:extLst>
              <a:ext uri="{FF2B5EF4-FFF2-40B4-BE49-F238E27FC236}">
                <a16:creationId xmlns:a16="http://schemas.microsoft.com/office/drawing/2014/main" id="{650882C4-6EA7-E20A-D304-D615F8C541AA}"/>
              </a:ext>
            </a:extLst>
          </p:cNvPr>
          <p:cNvGrpSpPr/>
          <p:nvPr/>
        </p:nvGrpSpPr>
        <p:grpSpPr>
          <a:xfrm>
            <a:off x="7621910" y="2405872"/>
            <a:ext cx="3626474" cy="1791864"/>
            <a:chOff x="6257265" y="2717800"/>
            <a:chExt cx="3626474" cy="1791864"/>
          </a:xfrm>
        </p:grpSpPr>
        <p:sp>
          <p:nvSpPr>
            <p:cNvPr id="6" name="Speech Bubble: Rectangle 5">
              <a:extLst>
                <a:ext uri="{FF2B5EF4-FFF2-40B4-BE49-F238E27FC236}">
                  <a16:creationId xmlns:a16="http://schemas.microsoft.com/office/drawing/2014/main" id="{92A59537-C405-1E56-AE99-8BDD60D41790}"/>
                </a:ext>
              </a:extLst>
            </p:cNvPr>
            <p:cNvSpPr/>
            <p:nvPr/>
          </p:nvSpPr>
          <p:spPr>
            <a:xfrm>
              <a:off x="6257265" y="2717800"/>
              <a:ext cx="2218612"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Tapadh</a:t>
              </a:r>
              <a:r>
                <a:rPr lang="en-GB" sz="2400" dirty="0">
                  <a:solidFill>
                    <a:schemeClr val="tx1"/>
                  </a:solidFill>
                </a:rPr>
                <a:t> </a:t>
              </a:r>
              <a:r>
                <a:rPr lang="en-GB" sz="2400" dirty="0" err="1">
                  <a:solidFill>
                    <a:schemeClr val="tx1"/>
                  </a:solidFill>
                </a:rPr>
                <a:t>leat</a:t>
              </a:r>
              <a:r>
                <a:rPr lang="en-GB" sz="2400" dirty="0">
                  <a:solidFill>
                    <a:schemeClr val="tx1"/>
                  </a:solidFill>
                </a:rPr>
                <a:t> a </a:t>
              </a:r>
              <a:r>
                <a:rPr lang="en-GB" sz="2400" dirty="0" err="1">
                  <a:solidFill>
                    <a:schemeClr val="tx1"/>
                  </a:solidFill>
                </a:rPr>
                <a:t>Mhàiri</a:t>
              </a:r>
              <a:endParaRPr lang="en-GB" sz="2400" dirty="0">
                <a:solidFill>
                  <a:schemeClr val="tx1"/>
                </a:solidFill>
              </a:endParaRPr>
            </a:p>
          </p:txBody>
        </p:sp>
        <p:pic>
          <p:nvPicPr>
            <p:cNvPr id="8" name="Picture 7" descr="A cartoon of a person">
              <a:extLst>
                <a:ext uri="{FF2B5EF4-FFF2-40B4-BE49-F238E27FC236}">
                  <a16:creationId xmlns:a16="http://schemas.microsoft.com/office/drawing/2014/main" id="{DA539E71-7531-C023-0640-062FD3E033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1869" y="2774212"/>
              <a:ext cx="1161870" cy="1735452"/>
            </a:xfrm>
            <a:prstGeom prst="rect">
              <a:avLst/>
            </a:prstGeom>
          </p:spPr>
        </p:pic>
      </p:grpSp>
    </p:spTree>
    <p:extLst>
      <p:ext uri="{BB962C8B-B14F-4D97-AF65-F5344CB8AC3E}">
        <p14:creationId xmlns:p14="http://schemas.microsoft.com/office/powerpoint/2010/main" val="21351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4224-7A9E-EA3C-FF24-7D7D7173C427}"/>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err="1"/>
              <a:t>Màiri</a:t>
            </a:r>
            <a:r>
              <a:rPr lang="en-GB" dirty="0"/>
              <a:t> and Calum 2</a:t>
            </a:r>
          </a:p>
        </p:txBody>
      </p:sp>
      <p:grpSp>
        <p:nvGrpSpPr>
          <p:cNvPr id="14" name="Group 13" descr="Man talking">
            <a:extLst>
              <a:ext uri="{FF2B5EF4-FFF2-40B4-BE49-F238E27FC236}">
                <a16:creationId xmlns:a16="http://schemas.microsoft.com/office/drawing/2014/main" id="{BF903697-3B7B-F1D0-C4EC-1EB6DACBE40D}"/>
              </a:ext>
            </a:extLst>
          </p:cNvPr>
          <p:cNvGrpSpPr/>
          <p:nvPr/>
        </p:nvGrpSpPr>
        <p:grpSpPr>
          <a:xfrm>
            <a:off x="3966813" y="595879"/>
            <a:ext cx="6646392" cy="1735452"/>
            <a:chOff x="3966813" y="595879"/>
            <a:chExt cx="6646392" cy="1735452"/>
          </a:xfrm>
          <a:solidFill>
            <a:schemeClr val="bg1"/>
          </a:solidFill>
        </p:grpSpPr>
        <p:sp>
          <p:nvSpPr>
            <p:cNvPr id="7" name="Speech Bubble: Rectangle 6">
              <a:extLst>
                <a:ext uri="{FF2B5EF4-FFF2-40B4-BE49-F238E27FC236}">
                  <a16:creationId xmlns:a16="http://schemas.microsoft.com/office/drawing/2014/main" id="{202B696B-14CD-9E93-158B-B1D7DDF44574}"/>
                </a:ext>
              </a:extLst>
            </p:cNvPr>
            <p:cNvSpPr/>
            <p:nvPr/>
          </p:nvSpPr>
          <p:spPr>
            <a:xfrm>
              <a:off x="3966813" y="595879"/>
              <a:ext cx="5125514" cy="945584"/>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So last time we learned about the Stuarts and the </a:t>
              </a:r>
              <a:r>
                <a:rPr lang="en-GB" sz="2400" dirty="0" err="1">
                  <a:solidFill>
                    <a:schemeClr val="tx1"/>
                  </a:solidFill>
                </a:rPr>
                <a:t>Jacobites</a:t>
              </a:r>
              <a:r>
                <a:rPr lang="en-GB" sz="2400" dirty="0">
                  <a:solidFill>
                    <a:schemeClr val="tx1"/>
                  </a:solidFill>
                </a:rPr>
                <a:t>.</a:t>
              </a:r>
            </a:p>
          </p:txBody>
        </p:sp>
        <p:pic>
          <p:nvPicPr>
            <p:cNvPr id="10" name="Picture 9" descr="A cartoon of a person">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1335" y="595879"/>
              <a:ext cx="1161870" cy="1735452"/>
            </a:xfrm>
            <a:prstGeom prst="rect">
              <a:avLst/>
            </a:prstGeom>
            <a:grpFill/>
          </p:spPr>
        </p:pic>
      </p:grpSp>
      <p:grpSp>
        <p:nvGrpSpPr>
          <p:cNvPr id="15" name="Group 14" descr="Woman Talking">
            <a:extLst>
              <a:ext uri="{FF2B5EF4-FFF2-40B4-BE49-F238E27FC236}">
                <a16:creationId xmlns:a16="http://schemas.microsoft.com/office/drawing/2014/main" id="{0F062B0F-AC6E-0235-AAFB-EB36CAA0970C}"/>
              </a:ext>
            </a:extLst>
          </p:cNvPr>
          <p:cNvGrpSpPr/>
          <p:nvPr/>
        </p:nvGrpSpPr>
        <p:grpSpPr>
          <a:xfrm>
            <a:off x="514841" y="1835769"/>
            <a:ext cx="6132538" cy="1970977"/>
            <a:chOff x="514841" y="1835769"/>
            <a:chExt cx="6132538" cy="1970977"/>
          </a:xfrm>
        </p:grpSpPr>
        <p:sp>
          <p:nvSpPr>
            <p:cNvPr id="5" name="Speech Bubble: Rectangle 4">
              <a:extLst>
                <a:ext uri="{FF2B5EF4-FFF2-40B4-BE49-F238E27FC236}">
                  <a16:creationId xmlns:a16="http://schemas.microsoft.com/office/drawing/2014/main" id="{FAF7AF29-FD6D-030A-0BF8-0373CC032345}"/>
                </a:ext>
              </a:extLst>
            </p:cNvPr>
            <p:cNvSpPr/>
            <p:nvPr/>
          </p:nvSpPr>
          <p:spPr>
            <a:xfrm>
              <a:off x="2042172" y="1835769"/>
              <a:ext cx="4605207" cy="1893749"/>
            </a:xfrm>
            <a:prstGeom prst="wedgeRectCallout">
              <a:avLst>
                <a:gd name="adj1" fmla="val -59102"/>
                <a:gd name="adj2" fmla="val -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Stuarts were replaced by Protestant cousins from Hanover, a part of what is now Germany. The first Hanoverian king was George I.</a:t>
              </a:r>
            </a:p>
          </p:txBody>
        </p:sp>
        <p:pic>
          <p:nvPicPr>
            <p:cNvPr id="11" name="Picture 10" descr="A cartoon of a person">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41" y="2217955"/>
              <a:ext cx="1032379" cy="1588791"/>
            </a:xfrm>
            <a:prstGeom prst="rect">
              <a:avLst/>
            </a:prstGeom>
          </p:spPr>
        </p:pic>
      </p:grpSp>
      <p:grpSp>
        <p:nvGrpSpPr>
          <p:cNvPr id="16" name="Group 15" descr="Man talking">
            <a:extLst>
              <a:ext uri="{FF2B5EF4-FFF2-40B4-BE49-F238E27FC236}">
                <a16:creationId xmlns:a16="http://schemas.microsoft.com/office/drawing/2014/main" id="{70509D23-6A78-626B-29E2-1E2DD7BB68A3}"/>
              </a:ext>
            </a:extLst>
          </p:cNvPr>
          <p:cNvGrpSpPr/>
          <p:nvPr/>
        </p:nvGrpSpPr>
        <p:grpSpPr>
          <a:xfrm>
            <a:off x="7365982" y="2480915"/>
            <a:ext cx="3992423" cy="2683537"/>
            <a:chOff x="7365982" y="2480915"/>
            <a:chExt cx="3992423" cy="2683537"/>
          </a:xfrm>
          <a:solidFill>
            <a:schemeClr val="bg1"/>
          </a:solidFill>
        </p:grpSpPr>
        <p:pic>
          <p:nvPicPr>
            <p:cNvPr id="6" name="Picture 5" descr="A cartoon of a person">
              <a:extLst>
                <a:ext uri="{FF2B5EF4-FFF2-40B4-BE49-F238E27FC236}">
                  <a16:creationId xmlns:a16="http://schemas.microsoft.com/office/drawing/2014/main" id="{9B270F88-3F12-6B7B-84B6-887F69B5F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6535" y="3429000"/>
              <a:ext cx="1161870" cy="1735452"/>
            </a:xfrm>
            <a:prstGeom prst="rect">
              <a:avLst/>
            </a:prstGeom>
            <a:grpFill/>
          </p:spPr>
        </p:pic>
        <p:sp>
          <p:nvSpPr>
            <p:cNvPr id="8" name="Speech Bubble: Rectangle 7">
              <a:extLst>
                <a:ext uri="{FF2B5EF4-FFF2-40B4-BE49-F238E27FC236}">
                  <a16:creationId xmlns:a16="http://schemas.microsoft.com/office/drawing/2014/main" id="{0DEAFB83-3634-CD0C-032D-1B6BA7729504}"/>
                </a:ext>
              </a:extLst>
            </p:cNvPr>
            <p:cNvSpPr/>
            <p:nvPr/>
          </p:nvSpPr>
          <p:spPr>
            <a:xfrm>
              <a:off x="7365982" y="2480915"/>
              <a:ext cx="2794571" cy="1644571"/>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is George in Gaelic? Did he speak Gaelic?</a:t>
              </a:r>
            </a:p>
          </p:txBody>
        </p:sp>
      </p:grpSp>
      <p:grpSp>
        <p:nvGrpSpPr>
          <p:cNvPr id="17" name="Group 16" descr="Woman talking">
            <a:extLst>
              <a:ext uri="{FF2B5EF4-FFF2-40B4-BE49-F238E27FC236}">
                <a16:creationId xmlns:a16="http://schemas.microsoft.com/office/drawing/2014/main" id="{31098B0A-D293-610D-08F4-44A002A0BD62}"/>
              </a:ext>
            </a:extLst>
          </p:cNvPr>
          <p:cNvGrpSpPr/>
          <p:nvPr/>
        </p:nvGrpSpPr>
        <p:grpSpPr>
          <a:xfrm>
            <a:off x="776642" y="4023824"/>
            <a:ext cx="6466639" cy="2205012"/>
            <a:chOff x="776642" y="4023824"/>
            <a:chExt cx="6466639" cy="2205012"/>
          </a:xfrm>
        </p:grpSpPr>
        <p:pic>
          <p:nvPicPr>
            <p:cNvPr id="12" name="Picture 11" descr="A cartoon of a person">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642" y="4640045"/>
              <a:ext cx="1032379" cy="1588791"/>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17767" y="4023824"/>
              <a:ext cx="5125514" cy="1772861"/>
            </a:xfrm>
            <a:prstGeom prst="wedgeRectCallout">
              <a:avLst>
                <a:gd name="adj1" fmla="val -55310"/>
                <a:gd name="adj2" fmla="val 275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rPr>
                <a:t>Seòras</a:t>
              </a:r>
              <a:r>
                <a:rPr lang="en-GB" sz="2400" b="1" dirty="0">
                  <a:solidFill>
                    <a:schemeClr val="tx1"/>
                  </a:solidFill>
                </a:rPr>
                <a:t> </a:t>
              </a:r>
              <a:r>
                <a:rPr lang="en-GB" sz="2400" dirty="0">
                  <a:solidFill>
                    <a:schemeClr val="tx1"/>
                  </a:solidFill>
                </a:rPr>
                <a:t>or </a:t>
              </a:r>
              <a:r>
                <a:rPr lang="en-GB" sz="2400" b="1" dirty="0" err="1">
                  <a:solidFill>
                    <a:schemeClr val="tx1"/>
                  </a:solidFill>
                </a:rPr>
                <a:t>Deòrsa</a:t>
              </a:r>
              <a:r>
                <a:rPr lang="en-GB" sz="2400" dirty="0">
                  <a:solidFill>
                    <a:schemeClr val="tx1"/>
                  </a:solidFill>
                </a:rPr>
                <a:t> as he was called in Gaelic didn’t even speak English! He was a German speaker and even died and is buried in Hanover.</a:t>
              </a:r>
            </a:p>
          </p:txBody>
        </p:sp>
      </p:grpSp>
      <p:sp>
        <p:nvSpPr>
          <p:cNvPr id="9" name="Speech Bubble: Rectangle 8">
            <a:extLst>
              <a:ext uri="{FF2B5EF4-FFF2-40B4-BE49-F238E27FC236}">
                <a16:creationId xmlns:a16="http://schemas.microsoft.com/office/drawing/2014/main" id="{49DCC83C-0464-C3DF-E57B-AD7BFBCEB9F8}"/>
              </a:ext>
            </a:extLst>
          </p:cNvPr>
          <p:cNvSpPr/>
          <p:nvPr/>
        </p:nvSpPr>
        <p:spPr>
          <a:xfrm>
            <a:off x="7365983" y="4511671"/>
            <a:ext cx="2980616" cy="1919951"/>
          </a:xfrm>
          <a:prstGeom prst="wedgeRectCallout">
            <a:avLst>
              <a:gd name="adj1" fmla="val 55932"/>
              <a:gd name="adj2" fmla="val -368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Interesting. So being Protestant was more important than being British!</a:t>
            </a:r>
          </a:p>
        </p:txBody>
      </p:sp>
    </p:spTree>
    <p:extLst>
      <p:ext uri="{BB962C8B-B14F-4D97-AF65-F5344CB8AC3E}">
        <p14:creationId xmlns:p14="http://schemas.microsoft.com/office/powerpoint/2010/main" val="26774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1185FBF3-0D80-2D31-3A96-E5BD9630CCA5}"/>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err="1">
                <a:ln>
                  <a:noFill/>
                </a:ln>
                <a:solidFill>
                  <a:srgbClr val="00ABB5"/>
                </a:solidFill>
                <a:effectLst/>
                <a:uLnTx/>
                <a:uFillTx/>
                <a:latin typeface="+mj-lt"/>
                <a:ea typeface="+mj-ea"/>
                <a:cs typeface="+mj-cs"/>
              </a:rPr>
              <a:t>Càit</a:t>
            </a:r>
            <a:r>
              <a:rPr kumimoji="0" lang="en-GB" sz="3000" b="1" i="0" u="none" strike="noStrike" kern="0" cap="none" spc="0" normalizeH="0" baseline="0" noProof="0" dirty="0">
                <a:ln>
                  <a:noFill/>
                </a:ln>
                <a:solidFill>
                  <a:srgbClr val="00ABB5"/>
                </a:solidFill>
                <a:effectLst/>
                <a:uLnTx/>
                <a:uFillTx/>
                <a:latin typeface="+mj-lt"/>
                <a:ea typeface="+mj-ea"/>
                <a:cs typeface="+mj-cs"/>
              </a:rPr>
              <a:t> a </a:t>
            </a:r>
            <a:r>
              <a:rPr kumimoji="0" lang="en-GB" sz="3000" b="1" i="0" u="none" strike="noStrike" kern="0" cap="none" spc="0" normalizeH="0" baseline="0" noProof="0" dirty="0" err="1">
                <a:ln>
                  <a:noFill/>
                </a:ln>
                <a:solidFill>
                  <a:srgbClr val="00ABB5"/>
                </a:solidFill>
                <a:effectLst/>
                <a:uLnTx/>
                <a:uFillTx/>
                <a:latin typeface="+mj-lt"/>
                <a:ea typeface="+mj-ea"/>
                <a:cs typeface="+mj-cs"/>
              </a:rPr>
              <a:t>bheil</a:t>
            </a:r>
            <a:r>
              <a:rPr kumimoji="0" lang="en-GB" sz="3000" b="1" i="0" u="none" strike="noStrike" kern="0" cap="none" spc="0" normalizeH="0" baseline="0" noProof="0" dirty="0">
                <a:ln>
                  <a:noFill/>
                </a:ln>
                <a:solidFill>
                  <a:srgbClr val="00ABB5"/>
                </a:solidFill>
                <a:effectLst/>
                <a:uLnTx/>
                <a:uFillTx/>
                <a:latin typeface="+mj-lt"/>
                <a:ea typeface="+mj-ea"/>
                <a:cs typeface="+mj-cs"/>
              </a:rPr>
              <a:t> </a:t>
            </a:r>
            <a:r>
              <a:rPr kumimoji="0" lang="en-GB" sz="3000" b="1" i="0" u="none" strike="noStrike" kern="0" cap="none" spc="0" normalizeH="0" baseline="0" noProof="0" dirty="0" err="1">
                <a:ln>
                  <a:noFill/>
                </a:ln>
                <a:solidFill>
                  <a:srgbClr val="00ABB5"/>
                </a:solidFill>
                <a:effectLst/>
                <a:uLnTx/>
                <a:uFillTx/>
                <a:latin typeface="+mj-lt"/>
                <a:ea typeface="+mj-ea"/>
                <a:cs typeface="+mj-cs"/>
              </a:rPr>
              <a:t>Hanobhair</a:t>
            </a:r>
            <a:r>
              <a:rPr kumimoji="0" lang="en-GB" sz="3000" b="1" i="0" u="none" strike="noStrike" kern="0" cap="none" spc="0" normalizeH="0" baseline="0" noProof="0" dirty="0">
                <a:ln>
                  <a:noFill/>
                </a:ln>
                <a:solidFill>
                  <a:srgbClr val="00ABB5"/>
                </a:solidFill>
                <a:effectLst/>
                <a:uLnTx/>
                <a:uFillTx/>
                <a:latin typeface="+mj-lt"/>
                <a:ea typeface="+mj-ea"/>
                <a:cs typeface="+mj-cs"/>
              </a:rPr>
              <a:t>? Where is Hanover?</a:t>
            </a:r>
          </a:p>
        </p:txBody>
      </p:sp>
      <p:pic>
        <p:nvPicPr>
          <p:cNvPr id="30" name="Picture 4" descr="The Kingdom of Hanover in 1815">
            <a:extLst>
              <a:ext uri="{FF2B5EF4-FFF2-40B4-BE49-F238E27FC236}">
                <a16:creationId xmlns:a16="http://schemas.microsoft.com/office/drawing/2014/main" id="{069ADEF3-5D75-FBAF-58A9-7A00D43E526A}"/>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bwMode="auto">
          <a:xfrm>
            <a:off x="5307986" y="2209800"/>
            <a:ext cx="5897923" cy="347662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2258AA6-0C00-5D6C-5466-D1CF492322C7}"/>
              </a:ext>
            </a:extLst>
          </p:cNvPr>
          <p:cNvSpPr txBox="1"/>
          <p:nvPr/>
        </p:nvSpPr>
        <p:spPr>
          <a:xfrm>
            <a:off x="7222257" y="3284966"/>
            <a:ext cx="1129220" cy="369332"/>
          </a:xfrm>
          <a:prstGeom prst="rect">
            <a:avLst/>
          </a:prstGeom>
          <a:noFill/>
        </p:spPr>
        <p:txBody>
          <a:bodyPr wrap="none" rtlCol="0">
            <a:spAutoFit/>
          </a:bodyPr>
          <a:lstStyle/>
          <a:p>
            <a:r>
              <a:rPr lang="en-GB" dirty="0"/>
              <a:t>HANOVER</a:t>
            </a:r>
          </a:p>
        </p:txBody>
      </p:sp>
      <p:sp>
        <p:nvSpPr>
          <p:cNvPr id="34" name="TextBox 33">
            <a:extLst>
              <a:ext uri="{FF2B5EF4-FFF2-40B4-BE49-F238E27FC236}">
                <a16:creationId xmlns:a16="http://schemas.microsoft.com/office/drawing/2014/main" id="{F5F0D4D1-537B-1504-593A-1290368CE487}"/>
              </a:ext>
            </a:extLst>
          </p:cNvPr>
          <p:cNvSpPr txBox="1"/>
          <p:nvPr/>
        </p:nvSpPr>
        <p:spPr>
          <a:xfrm>
            <a:off x="6019800" y="3642281"/>
            <a:ext cx="1114408" cy="369332"/>
          </a:xfrm>
          <a:prstGeom prst="rect">
            <a:avLst/>
          </a:prstGeom>
          <a:noFill/>
        </p:spPr>
        <p:txBody>
          <a:bodyPr wrap="none" rtlCol="0">
            <a:spAutoFit/>
          </a:bodyPr>
          <a:lstStyle/>
          <a:p>
            <a:r>
              <a:rPr lang="en-GB" dirty="0"/>
              <a:t>ENGLAND</a:t>
            </a:r>
          </a:p>
        </p:txBody>
      </p:sp>
      <p:sp>
        <p:nvSpPr>
          <p:cNvPr id="35" name="TextBox 34">
            <a:extLst>
              <a:ext uri="{FF2B5EF4-FFF2-40B4-BE49-F238E27FC236}">
                <a16:creationId xmlns:a16="http://schemas.microsoft.com/office/drawing/2014/main" id="{94DCE53B-2906-E1C0-524E-ED9CA4438A05}"/>
              </a:ext>
            </a:extLst>
          </p:cNvPr>
          <p:cNvSpPr txBox="1"/>
          <p:nvPr/>
        </p:nvSpPr>
        <p:spPr>
          <a:xfrm>
            <a:off x="5928276" y="2705377"/>
            <a:ext cx="1192699" cy="369332"/>
          </a:xfrm>
          <a:prstGeom prst="rect">
            <a:avLst/>
          </a:prstGeom>
          <a:noFill/>
        </p:spPr>
        <p:txBody>
          <a:bodyPr wrap="none" rtlCol="0">
            <a:spAutoFit/>
          </a:bodyPr>
          <a:lstStyle/>
          <a:p>
            <a:r>
              <a:rPr lang="en-GB" dirty="0"/>
              <a:t>SCOTLAND</a:t>
            </a:r>
          </a:p>
        </p:txBody>
      </p:sp>
      <p:pic>
        <p:nvPicPr>
          <p:cNvPr id="32" name="Picture 2" descr="Flag of Hanover">
            <a:extLst>
              <a:ext uri="{FF2B5EF4-FFF2-40B4-BE49-F238E27FC236}">
                <a16:creationId xmlns:a16="http://schemas.microsoft.com/office/drawing/2014/main" id="{F55E829F-2FC3-A0FA-EFA8-DBBAAC2307F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8738934" y="4667893"/>
            <a:ext cx="2466975" cy="16440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 portrait of a person">
            <a:extLst>
              <a:ext uri="{FF2B5EF4-FFF2-40B4-BE49-F238E27FC236}">
                <a16:creationId xmlns:a16="http://schemas.microsoft.com/office/drawing/2014/main" id="{F83D0756-A4FC-62F0-729B-DA3760676ED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9824" y="1882341"/>
            <a:ext cx="2008867" cy="2413993"/>
          </a:xfrm>
          <a:prstGeom prst="rect">
            <a:avLst/>
          </a:prstGeom>
          <a:noFill/>
          <a:extLst>
            <a:ext uri="{909E8E84-426E-40DD-AFC4-6F175D3DCCD1}">
              <a14:hiddenFill xmlns:a14="http://schemas.microsoft.com/office/drawing/2010/main">
                <a:solidFill>
                  <a:srgbClr val="FFFFFF"/>
                </a:solidFill>
              </a14:hiddenFill>
            </a:ext>
          </a:extLst>
        </p:spPr>
      </p:pic>
      <p:sp>
        <p:nvSpPr>
          <p:cNvPr id="37" name="Speech Bubble: Rectangle with Corners Rounded 36">
            <a:extLst>
              <a:ext uri="{FF2B5EF4-FFF2-40B4-BE49-F238E27FC236}">
                <a16:creationId xmlns:a16="http://schemas.microsoft.com/office/drawing/2014/main" id="{BD772642-82D4-1A80-1A80-4F2F040F118C}"/>
              </a:ext>
            </a:extLst>
          </p:cNvPr>
          <p:cNvSpPr/>
          <p:nvPr/>
        </p:nvSpPr>
        <p:spPr>
          <a:xfrm>
            <a:off x="7281609" y="1529556"/>
            <a:ext cx="2914650" cy="1360487"/>
          </a:xfrm>
          <a:prstGeom prst="wedgeRoundRectCallout">
            <a:avLst>
              <a:gd name="adj1" fmla="val 45180"/>
              <a:gd name="adj2" fmla="val 646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 mise </a:t>
            </a:r>
            <a:r>
              <a:rPr lang="en-GB" sz="2400" dirty="0" err="1">
                <a:solidFill>
                  <a:schemeClr val="tx1"/>
                </a:solidFill>
              </a:rPr>
              <a:t>Seòras</a:t>
            </a:r>
            <a:r>
              <a:rPr lang="en-GB" sz="2400" dirty="0">
                <a:solidFill>
                  <a:schemeClr val="tx1"/>
                </a:solidFill>
              </a:rPr>
              <a:t>. Tha mi </a:t>
            </a:r>
            <a:r>
              <a:rPr lang="en-GB" sz="2400" dirty="0" err="1">
                <a:solidFill>
                  <a:schemeClr val="tx1"/>
                </a:solidFill>
              </a:rPr>
              <a:t>às</a:t>
            </a:r>
            <a:r>
              <a:rPr lang="en-GB" sz="2400" dirty="0">
                <a:solidFill>
                  <a:schemeClr val="tx1"/>
                </a:solidFill>
              </a:rPr>
              <a:t> a’ </a:t>
            </a:r>
            <a:r>
              <a:rPr lang="en-GB" sz="2400" dirty="0" err="1">
                <a:solidFill>
                  <a:schemeClr val="tx1"/>
                </a:solidFill>
              </a:rPr>
              <a:t>Ghearmailt</a:t>
            </a:r>
            <a:r>
              <a:rPr lang="en-GB" sz="2400" dirty="0">
                <a:solidFill>
                  <a:schemeClr val="tx1"/>
                </a:solidFill>
              </a:rPr>
              <a:t>.</a:t>
            </a:r>
          </a:p>
        </p:txBody>
      </p:sp>
      <p:sp>
        <p:nvSpPr>
          <p:cNvPr id="31" name="Content Placeholder 7">
            <a:extLst>
              <a:ext uri="{FF2B5EF4-FFF2-40B4-BE49-F238E27FC236}">
                <a16:creationId xmlns:a16="http://schemas.microsoft.com/office/drawing/2014/main" id="{C8E6A500-98CD-16D3-49BB-2DAA7C84A231}"/>
              </a:ext>
            </a:extLst>
          </p:cNvPr>
          <p:cNvSpPr txBox="1">
            <a:spLocks/>
          </p:cNvSpPr>
          <p:nvPr/>
        </p:nvSpPr>
        <p:spPr>
          <a:xfrm>
            <a:off x="838200" y="1825625"/>
            <a:ext cx="4843409" cy="4351338"/>
          </a:xfrm>
          <a:prstGeom prst="rect">
            <a:avLst/>
          </a:prstGeom>
        </p:spPr>
        <p:txBody>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kern="0" dirty="0"/>
              <a:t>King George I and his sons came from Hanover. The Electorate of Hanover was an area in North West Germany (A’ </a:t>
            </a:r>
            <a:r>
              <a:rPr lang="en-GB" kern="0" dirty="0" err="1"/>
              <a:t>Ghearmailt</a:t>
            </a:r>
            <a:r>
              <a:rPr lang="en-GB" kern="0" dirty="0"/>
              <a:t>).</a:t>
            </a:r>
          </a:p>
          <a:p>
            <a:endParaRPr lang="en-GB" kern="0" dirty="0"/>
          </a:p>
          <a:p>
            <a:r>
              <a:rPr lang="en-GB" kern="0" dirty="0"/>
              <a:t>The British Royal Family would also rule Hanover until 1837 when Queen Victoria became monarch (because she had a male relation who was first in line).</a:t>
            </a:r>
          </a:p>
          <a:p>
            <a:endParaRPr lang="en-GB" kern="0" dirty="0"/>
          </a:p>
          <a:p>
            <a:r>
              <a:rPr lang="en-GB" kern="0" dirty="0"/>
              <a:t>At the time of the 1745 Rebellion George’s son George II was on the throne.</a:t>
            </a:r>
          </a:p>
        </p:txBody>
      </p:sp>
      <p:sp>
        <p:nvSpPr>
          <p:cNvPr id="29" name="TextBox 28">
            <a:extLst>
              <a:ext uri="{FF2B5EF4-FFF2-40B4-BE49-F238E27FC236}">
                <a16:creationId xmlns:a16="http://schemas.microsoft.com/office/drawing/2014/main" id="{FCAE242C-38D3-C043-F44F-4E7142FE93D6}"/>
              </a:ext>
              <a:ext uri="{C183D7F6-B498-43B3-948B-1728B52AA6E4}">
                <adec:decorative xmlns:adec="http://schemas.microsoft.com/office/drawing/2017/decorative" val="1"/>
              </a:ext>
            </a:extLst>
          </p:cNvPr>
          <p:cNvSpPr txBox="1"/>
          <p:nvPr/>
        </p:nvSpPr>
        <p:spPr>
          <a:xfrm>
            <a:off x="838200" y="6057984"/>
            <a:ext cx="4953001" cy="253916"/>
          </a:xfrm>
          <a:prstGeom prst="rect">
            <a:avLst/>
          </a:prstGeom>
          <a:noFill/>
        </p:spPr>
        <p:txBody>
          <a:bodyPr wrap="square">
            <a:spAutoFit/>
          </a:bodyPr>
          <a:lstStyle/>
          <a:p>
            <a:r>
              <a:rPr lang="en-GB" sz="1050" dirty="0">
                <a:hlinkClick r:id="rId5"/>
              </a:rPr>
              <a:t>Creative Commons — Attribution-</a:t>
            </a:r>
            <a:r>
              <a:rPr lang="en-GB" sz="1050" dirty="0" err="1">
                <a:hlinkClick r:id="rId5"/>
              </a:rPr>
              <a:t>ShareAlike</a:t>
            </a:r>
            <a:r>
              <a:rPr lang="en-GB" sz="1050" dirty="0">
                <a:hlinkClick r:id="rId5"/>
              </a:rPr>
              <a:t> 2.5 Generic — CC BY-SA 2.5</a:t>
            </a:r>
            <a:r>
              <a:rPr lang="en-GB" sz="1050" dirty="0"/>
              <a:t> Oren Neu Dag</a:t>
            </a:r>
          </a:p>
        </p:txBody>
      </p:sp>
    </p:spTree>
    <p:extLst>
      <p:ext uri="{BB962C8B-B14F-4D97-AF65-F5344CB8AC3E}">
        <p14:creationId xmlns:p14="http://schemas.microsoft.com/office/powerpoint/2010/main" val="320047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0AAD08-0925-BBB0-FA3C-A5E9F7BE5D31}"/>
              </a:ext>
            </a:extLst>
          </p:cNvPr>
          <p:cNvSpPr>
            <a:spLocks noGrp="1"/>
          </p:cNvSpPr>
          <p:nvPr>
            <p:ph type="title"/>
          </p:nvPr>
        </p:nvSpPr>
        <p:spPr>
          <a:xfrm>
            <a:off x="838200" y="365125"/>
            <a:ext cx="10515600" cy="1325563"/>
          </a:xfrm>
        </p:spPr>
        <p:txBody>
          <a:bodyPr/>
          <a:lstStyle/>
          <a:p>
            <a:r>
              <a:rPr lang="en-GB" dirty="0" err="1"/>
              <a:t>Càit</a:t>
            </a:r>
            <a:r>
              <a:rPr lang="en-GB" dirty="0"/>
              <a:t> an </a:t>
            </a:r>
            <a:r>
              <a:rPr lang="en-GB" dirty="0" err="1"/>
              <a:t>deach</a:t>
            </a:r>
            <a:r>
              <a:rPr lang="en-GB" dirty="0"/>
              <a:t> na </a:t>
            </a:r>
            <a:r>
              <a:rPr lang="en-GB" dirty="0" err="1"/>
              <a:t>Stiùbhartaich</a:t>
            </a:r>
            <a:r>
              <a:rPr lang="en-GB" dirty="0"/>
              <a:t>? Where did the Stuarts go?</a:t>
            </a:r>
          </a:p>
        </p:txBody>
      </p:sp>
      <p:sp>
        <p:nvSpPr>
          <p:cNvPr id="19" name="Content Placeholder 7">
            <a:extLst>
              <a:ext uri="{FF2B5EF4-FFF2-40B4-BE49-F238E27FC236}">
                <a16:creationId xmlns:a16="http://schemas.microsoft.com/office/drawing/2014/main" id="{2D207170-A77B-5345-1821-64E975395B53}"/>
              </a:ext>
            </a:extLst>
          </p:cNvPr>
          <p:cNvSpPr>
            <a:spLocks noGrp="1"/>
          </p:cNvSpPr>
          <p:nvPr>
            <p:ph sz="half" idx="1"/>
          </p:nvPr>
        </p:nvSpPr>
        <p:spPr>
          <a:xfrm>
            <a:off x="838200" y="1825625"/>
            <a:ext cx="5181600" cy="4351338"/>
          </a:xfrm>
        </p:spPr>
        <p:txBody>
          <a:bodyPr>
            <a:normAutofit/>
          </a:bodyPr>
          <a:lstStyle/>
          <a:p>
            <a:r>
              <a:rPr lang="en-GB" dirty="0"/>
              <a:t>James VIII and III (The Old Pretender) lived in lands owned by the Pope. Sometimes he lived in Avignon, which is now in France (An </a:t>
            </a:r>
            <a:r>
              <a:rPr lang="en-GB" dirty="0" err="1"/>
              <a:t>Fhraing</a:t>
            </a:r>
            <a:r>
              <a:rPr lang="en-GB" dirty="0"/>
              <a:t>). His sons Charles and Henry would be born in Rome (An </a:t>
            </a:r>
            <a:r>
              <a:rPr lang="en-GB" dirty="0" err="1"/>
              <a:t>Roimh</a:t>
            </a:r>
            <a:r>
              <a:rPr lang="en-GB" dirty="0"/>
              <a:t>) in what is now Italy (An </a:t>
            </a:r>
            <a:r>
              <a:rPr lang="en-GB" dirty="0" err="1"/>
              <a:t>Eadailt</a:t>
            </a:r>
            <a:r>
              <a:rPr lang="en-GB" dirty="0"/>
              <a:t>)</a:t>
            </a:r>
          </a:p>
          <a:p>
            <a:endParaRPr lang="en-GB" dirty="0"/>
          </a:p>
          <a:p>
            <a:r>
              <a:rPr lang="en-GB" dirty="0"/>
              <a:t>The lands owned by the Pope were called the Papal States. The only remaining area of this today is the Vatican City – the smallest country in the World – in the centre of Rome.</a:t>
            </a:r>
          </a:p>
        </p:txBody>
      </p:sp>
      <p:pic>
        <p:nvPicPr>
          <p:cNvPr id="2" name="Picture 4" descr="Map of the Papal States (green) in 1789 before the French seized papal lands in France, including its exclaves of Benevento and Pontecorvo in southern Italy, and the Comtat Venaissin and Avignon in southern France">
            <a:extLst>
              <a:ext uri="{FF2B5EF4-FFF2-40B4-BE49-F238E27FC236}">
                <a16:creationId xmlns:a16="http://schemas.microsoft.com/office/drawing/2014/main" id="{59E50A41-0570-FE04-1983-65E97FDA477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981950" y="1562650"/>
            <a:ext cx="4229101" cy="489792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9BFB423-057F-B800-9BC8-FB7D71ADF7C8}"/>
              </a:ext>
            </a:extLst>
          </p:cNvPr>
          <p:cNvSpPr txBox="1">
            <a:spLocks/>
          </p:cNvSpPr>
          <p:nvPr/>
        </p:nvSpPr>
        <p:spPr>
          <a:xfrm>
            <a:off x="9373449" y="5143778"/>
            <a:ext cx="1446102" cy="369332"/>
          </a:xfrm>
          <a:prstGeom prst="rect">
            <a:avLst/>
          </a:prstGeom>
          <a:noFill/>
        </p:spPr>
        <p:txBody>
          <a:bodyPr wrap="none" rtlCol="0">
            <a:spAutoFit/>
          </a:bodyPr>
          <a:lstStyle/>
          <a:p>
            <a:r>
              <a:rPr lang="en-GB" dirty="0"/>
              <a:t>PAPAL STATES</a:t>
            </a:r>
          </a:p>
        </p:txBody>
      </p:sp>
      <p:sp>
        <p:nvSpPr>
          <p:cNvPr id="21" name="TextBox 20">
            <a:extLst>
              <a:ext uri="{FF2B5EF4-FFF2-40B4-BE49-F238E27FC236}">
                <a16:creationId xmlns:a16="http://schemas.microsoft.com/office/drawing/2014/main" id="{1D14A6BE-1ED2-52FB-D996-41AE6F606096}"/>
              </a:ext>
            </a:extLst>
          </p:cNvPr>
          <p:cNvSpPr txBox="1">
            <a:spLocks/>
          </p:cNvSpPr>
          <p:nvPr/>
        </p:nvSpPr>
        <p:spPr>
          <a:xfrm>
            <a:off x="10483056" y="5546204"/>
            <a:ext cx="726546" cy="369332"/>
          </a:xfrm>
          <a:prstGeom prst="rect">
            <a:avLst/>
          </a:prstGeom>
          <a:noFill/>
        </p:spPr>
        <p:txBody>
          <a:bodyPr wrap="none" rtlCol="0">
            <a:spAutoFit/>
          </a:bodyPr>
          <a:lstStyle/>
          <a:p>
            <a:r>
              <a:rPr lang="en-GB" dirty="0"/>
              <a:t>Rome</a:t>
            </a:r>
          </a:p>
        </p:txBody>
      </p:sp>
      <p:sp>
        <p:nvSpPr>
          <p:cNvPr id="22" name="TextBox 21">
            <a:extLst>
              <a:ext uri="{FF2B5EF4-FFF2-40B4-BE49-F238E27FC236}">
                <a16:creationId xmlns:a16="http://schemas.microsoft.com/office/drawing/2014/main" id="{601AB486-94E9-0795-41E7-064BC73ABCB8}"/>
              </a:ext>
            </a:extLst>
          </p:cNvPr>
          <p:cNvSpPr txBox="1">
            <a:spLocks/>
          </p:cNvSpPr>
          <p:nvPr/>
        </p:nvSpPr>
        <p:spPr>
          <a:xfrm>
            <a:off x="9052476" y="4652421"/>
            <a:ext cx="945002" cy="369332"/>
          </a:xfrm>
          <a:prstGeom prst="rect">
            <a:avLst/>
          </a:prstGeom>
          <a:noFill/>
        </p:spPr>
        <p:txBody>
          <a:bodyPr wrap="none" rtlCol="0">
            <a:spAutoFit/>
          </a:bodyPr>
          <a:lstStyle/>
          <a:p>
            <a:r>
              <a:rPr lang="en-GB" dirty="0"/>
              <a:t>Avignon</a:t>
            </a:r>
          </a:p>
        </p:txBody>
      </p:sp>
      <p:pic>
        <p:nvPicPr>
          <p:cNvPr id="25" name="Picture 24" descr="A white flower with green leaves on a red flag">
            <a:extLst>
              <a:ext uri="{FF2B5EF4-FFF2-40B4-BE49-F238E27FC236}">
                <a16:creationId xmlns:a16="http://schemas.microsoft.com/office/drawing/2014/main" id="{9A0E6BED-FAA5-9BC1-89D2-843E6ACBC5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5061660"/>
            <a:ext cx="2584614" cy="1723076"/>
          </a:xfrm>
          <a:prstGeom prst="rect">
            <a:avLst/>
          </a:prstGeom>
        </p:spPr>
      </p:pic>
      <p:pic>
        <p:nvPicPr>
          <p:cNvPr id="23" name="Picture 2" descr="A painting of a person in a garment">
            <a:extLst>
              <a:ext uri="{FF2B5EF4-FFF2-40B4-BE49-F238E27FC236}">
                <a16:creationId xmlns:a16="http://schemas.microsoft.com/office/drawing/2014/main" id="{37C08C49-D439-0531-806C-DEC4F51C3C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019799" y="1602270"/>
            <a:ext cx="2085975" cy="2649089"/>
          </a:xfrm>
          <a:prstGeom prst="rect">
            <a:avLst/>
          </a:prstGeom>
          <a:noFill/>
          <a:extLst>
            <a:ext uri="{909E8E84-426E-40DD-AFC4-6F175D3DCCD1}">
              <a14:hiddenFill xmlns:a14="http://schemas.microsoft.com/office/drawing/2010/main">
                <a:solidFill>
                  <a:srgbClr val="FFFFFF"/>
                </a:solidFill>
              </a14:hiddenFill>
            </a:ext>
          </a:extLst>
        </p:spPr>
      </p:pic>
      <p:sp>
        <p:nvSpPr>
          <p:cNvPr id="24" name="Speech Bubble: Rectangle with Corners Rounded 23">
            <a:extLst>
              <a:ext uri="{FF2B5EF4-FFF2-40B4-BE49-F238E27FC236}">
                <a16:creationId xmlns:a16="http://schemas.microsoft.com/office/drawing/2014/main" id="{A1CB9AD0-68F9-FF0A-84E9-127A3D23588A}"/>
              </a:ext>
            </a:extLst>
          </p:cNvPr>
          <p:cNvSpPr>
            <a:spLocks/>
          </p:cNvSpPr>
          <p:nvPr/>
        </p:nvSpPr>
        <p:spPr>
          <a:xfrm>
            <a:off x="7700708" y="1335443"/>
            <a:ext cx="4229101" cy="683857"/>
          </a:xfrm>
          <a:prstGeom prst="wedgeRoundRectCallout">
            <a:avLst>
              <a:gd name="adj1" fmla="val -59947"/>
              <a:gd name="adj2" fmla="val 7286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 mise </a:t>
            </a:r>
            <a:r>
              <a:rPr lang="en-GB" sz="2400" dirty="0" err="1">
                <a:solidFill>
                  <a:schemeClr val="tx1"/>
                </a:solidFill>
              </a:rPr>
              <a:t>Teàrlach</a:t>
            </a:r>
            <a:r>
              <a:rPr lang="en-GB" sz="2400" dirty="0">
                <a:solidFill>
                  <a:schemeClr val="tx1"/>
                </a:solidFill>
              </a:rPr>
              <a:t>. Tha mi </a:t>
            </a:r>
            <a:r>
              <a:rPr lang="en-GB" sz="2400" dirty="0" err="1">
                <a:solidFill>
                  <a:schemeClr val="tx1"/>
                </a:solidFill>
              </a:rPr>
              <a:t>às</a:t>
            </a:r>
            <a:r>
              <a:rPr lang="en-GB" sz="2400" dirty="0">
                <a:solidFill>
                  <a:schemeClr val="tx1"/>
                </a:solidFill>
              </a:rPr>
              <a:t> an </a:t>
            </a:r>
            <a:r>
              <a:rPr lang="en-GB" sz="2400" dirty="0" err="1">
                <a:solidFill>
                  <a:schemeClr val="tx1"/>
                </a:solidFill>
              </a:rPr>
              <a:t>Roimh</a:t>
            </a:r>
            <a:r>
              <a:rPr lang="en-GB" sz="2400" dirty="0">
                <a:solidFill>
                  <a:schemeClr val="tx1"/>
                </a:solidFill>
              </a:rPr>
              <a:t>.</a:t>
            </a:r>
          </a:p>
        </p:txBody>
      </p:sp>
      <p:sp>
        <p:nvSpPr>
          <p:cNvPr id="18" name="TextBox 17">
            <a:extLst>
              <a:ext uri="{FF2B5EF4-FFF2-40B4-BE49-F238E27FC236}">
                <a16:creationId xmlns:a16="http://schemas.microsoft.com/office/drawing/2014/main" id="{82711FB3-AAF3-BFEB-8F9C-C0EFA6D62606}"/>
              </a:ext>
              <a:ext uri="{C183D7F6-B498-43B3-948B-1728B52AA6E4}">
                <adec:decorative xmlns:adec="http://schemas.microsoft.com/office/drawing/2017/decorative" val="1"/>
              </a:ext>
            </a:extLst>
          </p:cNvPr>
          <p:cNvSpPr txBox="1"/>
          <p:nvPr/>
        </p:nvSpPr>
        <p:spPr>
          <a:xfrm>
            <a:off x="838200" y="6250506"/>
            <a:ext cx="5181600" cy="253916"/>
          </a:xfrm>
          <a:prstGeom prst="rect">
            <a:avLst/>
          </a:prstGeom>
          <a:noFill/>
        </p:spPr>
        <p:txBody>
          <a:bodyPr wrap="square">
            <a:spAutoFit/>
          </a:bodyPr>
          <a:lstStyle/>
          <a:p>
            <a:r>
              <a:rPr lang="en-GB" sz="1050" dirty="0">
                <a:hlinkClick r:id="rId5"/>
              </a:rPr>
              <a:t>Creative Commons — Attribution-</a:t>
            </a:r>
            <a:r>
              <a:rPr lang="en-GB" sz="1050" dirty="0" err="1">
                <a:hlinkClick r:id="rId5"/>
              </a:rPr>
              <a:t>ShareAlike</a:t>
            </a:r>
            <a:r>
              <a:rPr lang="en-GB" sz="1050" dirty="0">
                <a:hlinkClick r:id="rId5"/>
              </a:rPr>
              <a:t> 3.0 </a:t>
            </a:r>
            <a:r>
              <a:rPr lang="en-GB" sz="1050" dirty="0" err="1">
                <a:hlinkClick r:id="rId5"/>
              </a:rPr>
              <a:t>Unported</a:t>
            </a:r>
            <a:r>
              <a:rPr lang="en-GB" sz="1050" dirty="0">
                <a:hlinkClick r:id="rId5"/>
              </a:rPr>
              <a:t> — CC BY-SA 3.0</a:t>
            </a:r>
            <a:r>
              <a:rPr lang="en-GB" sz="1050" dirty="0"/>
              <a:t> </a:t>
            </a:r>
            <a:r>
              <a:rPr lang="en-GB" sz="1050" dirty="0" err="1"/>
              <a:t>MrPenguin20</a:t>
            </a:r>
            <a:endParaRPr lang="en-GB" sz="1050" dirty="0"/>
          </a:p>
        </p:txBody>
      </p:sp>
    </p:spTree>
    <p:extLst>
      <p:ext uri="{BB962C8B-B14F-4D97-AF65-F5344CB8AC3E}">
        <p14:creationId xmlns:p14="http://schemas.microsoft.com/office/powerpoint/2010/main" val="715761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C168-8E67-B851-BCB7-802FCB5BBDDC}"/>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err="1"/>
              <a:t>Màiri</a:t>
            </a:r>
            <a:r>
              <a:rPr lang="en-GB" dirty="0"/>
              <a:t> and Calum 3</a:t>
            </a:r>
          </a:p>
        </p:txBody>
      </p:sp>
      <p:grpSp>
        <p:nvGrpSpPr>
          <p:cNvPr id="14" name="Group 13" descr="people speaking">
            <a:extLst>
              <a:ext uri="{FF2B5EF4-FFF2-40B4-BE49-F238E27FC236}">
                <a16:creationId xmlns:a16="http://schemas.microsoft.com/office/drawing/2014/main" id="{BF903697-3B7B-F1D0-C4EC-1EB6DACBE40D}"/>
              </a:ext>
            </a:extLst>
          </p:cNvPr>
          <p:cNvGrpSpPr/>
          <p:nvPr/>
        </p:nvGrpSpPr>
        <p:grpSpPr>
          <a:xfrm>
            <a:off x="3966813" y="595879"/>
            <a:ext cx="6646392" cy="1735452"/>
            <a:chOff x="3966813" y="595879"/>
            <a:chExt cx="6646392" cy="1735452"/>
          </a:xfrm>
          <a:solidFill>
            <a:schemeClr val="bg1"/>
          </a:solidFill>
        </p:grpSpPr>
        <p:sp>
          <p:nvSpPr>
            <p:cNvPr id="7" name="Speech Bubble: Rectangle 6">
              <a:extLst>
                <a:ext uri="{FF2B5EF4-FFF2-40B4-BE49-F238E27FC236}">
                  <a16:creationId xmlns:a16="http://schemas.microsoft.com/office/drawing/2014/main" id="{202B696B-14CD-9E93-158B-B1D7DDF44574}"/>
                </a:ext>
              </a:extLst>
            </p:cNvPr>
            <p:cNvSpPr/>
            <p:nvPr/>
          </p:nvSpPr>
          <p:spPr>
            <a:xfrm>
              <a:off x="3966813" y="595879"/>
              <a:ext cx="5125514" cy="945584"/>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So the </a:t>
              </a:r>
              <a:r>
                <a:rPr lang="en-GB" sz="2400" dirty="0" err="1">
                  <a:solidFill>
                    <a:schemeClr val="tx1"/>
                  </a:solidFill>
                </a:rPr>
                <a:t>Jacobites</a:t>
              </a:r>
              <a:r>
                <a:rPr lang="en-GB" sz="2400" dirty="0">
                  <a:solidFill>
                    <a:schemeClr val="tx1"/>
                  </a:solidFill>
                </a:rPr>
                <a:t> were Scottish?</a:t>
              </a:r>
            </a:p>
          </p:txBody>
        </p:sp>
        <p:pic>
          <p:nvPicPr>
            <p:cNvPr id="10" name="Picture 9">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1335" y="595879"/>
              <a:ext cx="1161870" cy="1735452"/>
            </a:xfrm>
            <a:prstGeom prst="rect">
              <a:avLst/>
            </a:prstGeom>
            <a:grpFill/>
          </p:spPr>
        </p:pic>
      </p:grpSp>
      <p:grpSp>
        <p:nvGrpSpPr>
          <p:cNvPr id="15" name="Group 14" descr="people speaking">
            <a:extLst>
              <a:ext uri="{FF2B5EF4-FFF2-40B4-BE49-F238E27FC236}">
                <a16:creationId xmlns:a16="http://schemas.microsoft.com/office/drawing/2014/main" id="{0F062B0F-AC6E-0235-AAFB-EB36CAA0970C}"/>
              </a:ext>
            </a:extLst>
          </p:cNvPr>
          <p:cNvGrpSpPr/>
          <p:nvPr/>
        </p:nvGrpSpPr>
        <p:grpSpPr>
          <a:xfrm>
            <a:off x="514841" y="1835769"/>
            <a:ext cx="6132538" cy="1970977"/>
            <a:chOff x="514841" y="1835769"/>
            <a:chExt cx="6132538" cy="1970977"/>
          </a:xfrm>
        </p:grpSpPr>
        <p:sp>
          <p:nvSpPr>
            <p:cNvPr id="5" name="Speech Bubble: Rectangle 4">
              <a:extLst>
                <a:ext uri="{FF2B5EF4-FFF2-40B4-BE49-F238E27FC236}">
                  <a16:creationId xmlns:a16="http://schemas.microsoft.com/office/drawing/2014/main" id="{FAF7AF29-FD6D-030A-0BF8-0373CC032345}"/>
                </a:ext>
              </a:extLst>
            </p:cNvPr>
            <p:cNvSpPr/>
            <p:nvPr/>
          </p:nvSpPr>
          <p:spPr>
            <a:xfrm>
              <a:off x="2042172" y="1835769"/>
              <a:ext cx="4605207" cy="1893749"/>
            </a:xfrm>
            <a:prstGeom prst="wedgeRectCallout">
              <a:avLst>
                <a:gd name="adj1" fmla="val -59102"/>
                <a:gd name="adj2" fmla="val -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Not all </a:t>
              </a:r>
              <a:r>
                <a:rPr lang="en-GB" sz="2400" dirty="0" err="1">
                  <a:solidFill>
                    <a:schemeClr val="tx1"/>
                  </a:solidFill>
                </a:rPr>
                <a:t>Jacobites</a:t>
              </a:r>
              <a:r>
                <a:rPr lang="en-GB" sz="2400" dirty="0">
                  <a:solidFill>
                    <a:schemeClr val="tx1"/>
                  </a:solidFill>
                </a:rPr>
                <a:t> were Scottish. We think they were because of the most famous rebellions, but there were English and Irish ones too!</a:t>
              </a:r>
            </a:p>
          </p:txBody>
        </p:sp>
        <p:pic>
          <p:nvPicPr>
            <p:cNvPr id="11" name="Picture 10">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41" y="2217955"/>
              <a:ext cx="1032379" cy="1588791"/>
            </a:xfrm>
            <a:prstGeom prst="rect">
              <a:avLst/>
            </a:prstGeom>
          </p:spPr>
        </p:pic>
      </p:grpSp>
      <p:grpSp>
        <p:nvGrpSpPr>
          <p:cNvPr id="16" name="Group 15" descr="people speaking">
            <a:extLst>
              <a:ext uri="{FF2B5EF4-FFF2-40B4-BE49-F238E27FC236}">
                <a16:creationId xmlns:a16="http://schemas.microsoft.com/office/drawing/2014/main" id="{70509D23-6A78-626B-29E2-1E2DD7BB68A3}"/>
              </a:ext>
            </a:extLst>
          </p:cNvPr>
          <p:cNvGrpSpPr/>
          <p:nvPr/>
        </p:nvGrpSpPr>
        <p:grpSpPr>
          <a:xfrm>
            <a:off x="7365982" y="2480915"/>
            <a:ext cx="3992423" cy="2683537"/>
            <a:chOff x="7365982" y="2480915"/>
            <a:chExt cx="3992423" cy="2683537"/>
          </a:xfrm>
          <a:solidFill>
            <a:schemeClr val="bg1"/>
          </a:solidFill>
        </p:grpSpPr>
        <p:pic>
          <p:nvPicPr>
            <p:cNvPr id="6" name="Picture 5">
              <a:extLst>
                <a:ext uri="{FF2B5EF4-FFF2-40B4-BE49-F238E27FC236}">
                  <a16:creationId xmlns:a16="http://schemas.microsoft.com/office/drawing/2014/main" id="{9B270F88-3F12-6B7B-84B6-887F69B5F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6535" y="3429000"/>
              <a:ext cx="1161870" cy="1735452"/>
            </a:xfrm>
            <a:prstGeom prst="rect">
              <a:avLst/>
            </a:prstGeom>
            <a:grpFill/>
          </p:spPr>
        </p:pic>
        <p:sp>
          <p:nvSpPr>
            <p:cNvPr id="8" name="Speech Bubble: Rectangle 7">
              <a:extLst>
                <a:ext uri="{FF2B5EF4-FFF2-40B4-BE49-F238E27FC236}">
                  <a16:creationId xmlns:a16="http://schemas.microsoft.com/office/drawing/2014/main" id="{0DEAFB83-3634-CD0C-032D-1B6BA7729504}"/>
                </a:ext>
              </a:extLst>
            </p:cNvPr>
            <p:cNvSpPr/>
            <p:nvPr/>
          </p:nvSpPr>
          <p:spPr>
            <a:xfrm>
              <a:off x="7365982" y="2480915"/>
              <a:ext cx="2794571" cy="1644571"/>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Was every Scot a Jacobite?</a:t>
              </a:r>
            </a:p>
          </p:txBody>
        </p:sp>
      </p:grpSp>
      <p:grpSp>
        <p:nvGrpSpPr>
          <p:cNvPr id="17" name="Group 16" descr="people speaking">
            <a:extLst>
              <a:ext uri="{FF2B5EF4-FFF2-40B4-BE49-F238E27FC236}">
                <a16:creationId xmlns:a16="http://schemas.microsoft.com/office/drawing/2014/main" id="{31098B0A-D293-610D-08F4-44A002A0BD62}"/>
              </a:ext>
            </a:extLst>
          </p:cNvPr>
          <p:cNvGrpSpPr/>
          <p:nvPr/>
        </p:nvGrpSpPr>
        <p:grpSpPr>
          <a:xfrm>
            <a:off x="776642" y="4023824"/>
            <a:ext cx="6466639" cy="2205012"/>
            <a:chOff x="776642" y="4023824"/>
            <a:chExt cx="6466639" cy="2205012"/>
          </a:xfrm>
        </p:grpSpPr>
        <p:pic>
          <p:nvPicPr>
            <p:cNvPr id="12" name="Picture 11">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642" y="4640045"/>
              <a:ext cx="1032379" cy="1588791"/>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17767" y="4023824"/>
              <a:ext cx="5125514" cy="2058477"/>
            </a:xfrm>
            <a:prstGeom prst="wedgeRectCallout">
              <a:avLst>
                <a:gd name="adj1" fmla="val -56112"/>
                <a:gd name="adj2" fmla="val 245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Not at all. In fact, many Scots were on the side of the Hanoverians. They wanted a Protestant king or at least supported their Clan Chief who was loyal to the present King.</a:t>
              </a:r>
            </a:p>
          </p:txBody>
        </p:sp>
      </p:grpSp>
      <p:sp>
        <p:nvSpPr>
          <p:cNvPr id="9" name="Speech Bubble: Rectangle 8" descr="people speaking">
            <a:extLst>
              <a:ext uri="{FF2B5EF4-FFF2-40B4-BE49-F238E27FC236}">
                <a16:creationId xmlns:a16="http://schemas.microsoft.com/office/drawing/2014/main" id="{49DCC83C-0464-C3DF-E57B-AD7BFBCEB9F8}"/>
              </a:ext>
            </a:extLst>
          </p:cNvPr>
          <p:cNvSpPr/>
          <p:nvPr/>
        </p:nvSpPr>
        <p:spPr>
          <a:xfrm>
            <a:off x="7365983" y="4511671"/>
            <a:ext cx="2980616" cy="1919951"/>
          </a:xfrm>
          <a:prstGeom prst="wedgeRectCallout">
            <a:avLst>
              <a:gd name="adj1" fmla="val 55932"/>
              <a:gd name="adj2" fmla="val -368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Interesting. So it was never an England vs Scotland thing!</a:t>
            </a:r>
          </a:p>
        </p:txBody>
      </p:sp>
    </p:spTree>
    <p:extLst>
      <p:ext uri="{BB962C8B-B14F-4D97-AF65-F5344CB8AC3E}">
        <p14:creationId xmlns:p14="http://schemas.microsoft.com/office/powerpoint/2010/main" val="270336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first Jacobite Rebellion - 1689</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1600" dirty="0"/>
              <a:t>The first Jacobite rebellion in Scotland was in 1689 – this ended with the Battle of </a:t>
            </a:r>
            <a:r>
              <a:rPr lang="en-GB" sz="1600" dirty="0" err="1"/>
              <a:t>Killecrankie</a:t>
            </a:r>
            <a:r>
              <a:rPr lang="en-GB" sz="1600" dirty="0"/>
              <a:t>. The </a:t>
            </a:r>
            <a:r>
              <a:rPr lang="en-GB" sz="1600" dirty="0" err="1"/>
              <a:t>Jacobites</a:t>
            </a:r>
            <a:r>
              <a:rPr lang="en-GB" sz="1600" dirty="0"/>
              <a:t> won that battle but their brilliant general, Viscount Dundee, James </a:t>
            </a:r>
            <a:r>
              <a:rPr lang="en-GB" sz="1600" dirty="0" err="1"/>
              <a:t>Claverhouse</a:t>
            </a:r>
            <a:r>
              <a:rPr lang="en-GB" sz="1600" dirty="0"/>
              <a:t> aka Bonnie Dundee was killed by a stray bullet.</a:t>
            </a:r>
          </a:p>
          <a:p>
            <a:endParaRPr lang="en-GB" sz="1600" dirty="0"/>
          </a:p>
          <a:p>
            <a:r>
              <a:rPr lang="en-GB" sz="1600" dirty="0"/>
              <a:t>The </a:t>
            </a:r>
            <a:r>
              <a:rPr lang="en-GB" sz="1600" dirty="0" err="1"/>
              <a:t>Jacobites</a:t>
            </a:r>
            <a:r>
              <a:rPr lang="en-GB" sz="1600" dirty="0"/>
              <a:t> won thanks to the Highland Charge, where they would run down a hill very fast with swords. At that time it could take over a minute to reload a gun so the enemy soldiers were quickly overrun. This was also the first ever battle in which grenades were used.</a:t>
            </a:r>
          </a:p>
          <a:p>
            <a:endParaRPr lang="en-GB" sz="1600" dirty="0"/>
          </a:p>
          <a:p>
            <a:r>
              <a:rPr lang="en-GB" sz="1600" dirty="0"/>
              <a:t>After this battle, King William and Queen Mary demanded every Clan Chief swear loyalty to them The </a:t>
            </a:r>
            <a:r>
              <a:rPr lang="en-GB" sz="1600" dirty="0" err="1"/>
              <a:t>Macdonalds</a:t>
            </a:r>
            <a:r>
              <a:rPr lang="en-GB" sz="1600" dirty="0"/>
              <a:t> of Glencoe were late in doing so. The Government sent troops from Campbell Argyll to kill them. This is called the Massacre of Glencoe and happened in 1692.</a:t>
            </a:r>
          </a:p>
        </p:txBody>
      </p:sp>
      <p:pic>
        <p:nvPicPr>
          <p:cNvPr id="2050" name="Picture 2" descr="Man on a white horse">
            <a:extLst>
              <a:ext uri="{FF2B5EF4-FFF2-40B4-BE49-F238E27FC236}">
                <a16:creationId xmlns:a16="http://schemas.microsoft.com/office/drawing/2014/main" id="{405C03D2-FC35-02B3-0128-7EA02624B7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6539" y="1024708"/>
            <a:ext cx="2530475" cy="30734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Flag of Netherlands">
            <a:extLst>
              <a:ext uri="{FF2B5EF4-FFF2-40B4-BE49-F238E27FC236}">
                <a16:creationId xmlns:a16="http://schemas.microsoft.com/office/drawing/2014/main" id="{6938C2AE-278F-8759-2192-D361CABEE3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25198" y="1395413"/>
            <a:ext cx="952500" cy="638175"/>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6">
            <a:extLst>
              <a:ext uri="{FF2B5EF4-FFF2-40B4-BE49-F238E27FC236}">
                <a16:creationId xmlns:a16="http://schemas.microsoft.com/office/drawing/2014/main" id="{BEBD81F3-AB84-11E9-B2B5-19359629418B}"/>
              </a:ext>
            </a:extLst>
          </p:cNvPr>
          <p:cNvSpPr/>
          <p:nvPr/>
        </p:nvSpPr>
        <p:spPr>
          <a:xfrm>
            <a:off x="9200471" y="498110"/>
            <a:ext cx="2991529" cy="711200"/>
          </a:xfrm>
          <a:prstGeom prst="wedgeRectCallout">
            <a:avLst>
              <a:gd name="adj1" fmla="val -62428"/>
              <a:gd name="adj2" fmla="val 1141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às</a:t>
            </a:r>
            <a:r>
              <a:rPr lang="en-GB" sz="2400" dirty="0">
                <a:solidFill>
                  <a:schemeClr val="tx1"/>
                </a:solidFill>
              </a:rPr>
              <a:t> an </a:t>
            </a:r>
            <a:r>
              <a:rPr lang="en-GB" sz="2400" dirty="0" err="1">
                <a:solidFill>
                  <a:schemeClr val="tx1"/>
                </a:solidFill>
              </a:rPr>
              <a:t>Olaind</a:t>
            </a:r>
            <a:endParaRPr lang="en-GB" sz="2400" dirty="0">
              <a:solidFill>
                <a:schemeClr val="tx1"/>
              </a:solidFill>
            </a:endParaRPr>
          </a:p>
        </p:txBody>
      </p:sp>
      <p:pic>
        <p:nvPicPr>
          <p:cNvPr id="3" name="Picture 2" descr="A portrait of a person in a historical garment&#10;&#10;">
            <a:extLst>
              <a:ext uri="{FF2B5EF4-FFF2-40B4-BE49-F238E27FC236}">
                <a16:creationId xmlns:a16="http://schemas.microsoft.com/office/drawing/2014/main" id="{71D2EF5C-D6F0-069F-610F-46FF82B802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6321" y="3009943"/>
            <a:ext cx="2530475" cy="3064686"/>
          </a:xfrm>
          <a:prstGeom prst="rect">
            <a:avLst/>
          </a:prstGeom>
        </p:spPr>
      </p:pic>
      <p:sp>
        <p:nvSpPr>
          <p:cNvPr id="6" name="Speech Bubble: Rectangle 5">
            <a:extLst>
              <a:ext uri="{FF2B5EF4-FFF2-40B4-BE49-F238E27FC236}">
                <a16:creationId xmlns:a16="http://schemas.microsoft.com/office/drawing/2014/main" id="{AA78DAC3-9A5A-65A3-B213-F7EF603DEBB0}"/>
              </a:ext>
            </a:extLst>
          </p:cNvPr>
          <p:cNvSpPr/>
          <p:nvPr/>
        </p:nvSpPr>
        <p:spPr>
          <a:xfrm>
            <a:off x="6431622" y="4878388"/>
            <a:ext cx="3179460" cy="711200"/>
          </a:xfrm>
          <a:prstGeom prst="wedgeRectCallout">
            <a:avLst>
              <a:gd name="adj1" fmla="val 80667"/>
              <a:gd name="adj2" fmla="val -1387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t>
            </a:r>
            <a:r>
              <a:rPr lang="en-GB" sz="2400" dirty="0" err="1">
                <a:solidFill>
                  <a:schemeClr val="tx1"/>
                </a:solidFill>
              </a:rPr>
              <a:t>Dùn</a:t>
            </a:r>
            <a:r>
              <a:rPr lang="en-GB" sz="2400" dirty="0">
                <a:solidFill>
                  <a:schemeClr val="tx1"/>
                </a:solidFill>
              </a:rPr>
              <a:t> </a:t>
            </a:r>
            <a:r>
              <a:rPr lang="en-GB" sz="2400" dirty="0" err="1">
                <a:solidFill>
                  <a:schemeClr val="tx1"/>
                </a:solidFill>
              </a:rPr>
              <a:t>Deagh</a:t>
            </a:r>
            <a:endParaRPr lang="en-GB" sz="2400" dirty="0">
              <a:solidFill>
                <a:schemeClr val="tx1"/>
              </a:solidFill>
            </a:endParaRPr>
          </a:p>
        </p:txBody>
      </p:sp>
    </p:spTree>
    <p:extLst>
      <p:ext uri="{BB962C8B-B14F-4D97-AF65-F5344CB8AC3E}">
        <p14:creationId xmlns:p14="http://schemas.microsoft.com/office/powerpoint/2010/main" val="281734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first Jacobite Rebellion – 1689</a:t>
            </a:r>
            <a:br>
              <a:rPr lang="en-GB" dirty="0"/>
            </a:br>
            <a:r>
              <a:rPr lang="en-GB" dirty="0"/>
              <a:t>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2400" dirty="0" err="1"/>
              <a:t>Q1</a:t>
            </a:r>
            <a:r>
              <a:rPr lang="en-GB" sz="2400" dirty="0"/>
              <a:t> – Why did the </a:t>
            </a:r>
            <a:r>
              <a:rPr lang="en-GB" sz="2400" dirty="0" err="1"/>
              <a:t>Jacobites</a:t>
            </a:r>
            <a:r>
              <a:rPr lang="en-GB" sz="2400" dirty="0"/>
              <a:t> fail even though they won the Battle of Killiecrankie?</a:t>
            </a:r>
          </a:p>
          <a:p>
            <a:endParaRPr lang="en-GB" sz="2400" dirty="0"/>
          </a:p>
          <a:p>
            <a:r>
              <a:rPr lang="en-GB" sz="2400" dirty="0" err="1"/>
              <a:t>Q2</a:t>
            </a:r>
            <a:r>
              <a:rPr lang="en-GB" sz="2400" dirty="0"/>
              <a:t> – Why did the Massacre of Glencoe happen in 1692?</a:t>
            </a:r>
          </a:p>
        </p:txBody>
      </p:sp>
      <p:pic>
        <p:nvPicPr>
          <p:cNvPr id="2050" name="Picture 2" descr="Man on a white horse">
            <a:extLst>
              <a:ext uri="{FF2B5EF4-FFF2-40B4-BE49-F238E27FC236}">
                <a16:creationId xmlns:a16="http://schemas.microsoft.com/office/drawing/2014/main" id="{405C03D2-FC35-02B3-0128-7EA02624B7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6539" y="1024708"/>
            <a:ext cx="2530475" cy="3073451"/>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6">
            <a:extLst>
              <a:ext uri="{FF2B5EF4-FFF2-40B4-BE49-F238E27FC236}">
                <a16:creationId xmlns:a16="http://schemas.microsoft.com/office/drawing/2014/main" id="{BEBD81F3-AB84-11E9-B2B5-19359629418B}"/>
              </a:ext>
            </a:extLst>
          </p:cNvPr>
          <p:cNvSpPr/>
          <p:nvPr/>
        </p:nvSpPr>
        <p:spPr>
          <a:xfrm>
            <a:off x="9200471" y="498110"/>
            <a:ext cx="2991529" cy="711200"/>
          </a:xfrm>
          <a:prstGeom prst="wedgeRectCallout">
            <a:avLst>
              <a:gd name="adj1" fmla="val -62428"/>
              <a:gd name="adj2" fmla="val 1141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às</a:t>
            </a:r>
            <a:r>
              <a:rPr lang="en-GB" sz="2400" dirty="0">
                <a:solidFill>
                  <a:schemeClr val="tx1"/>
                </a:solidFill>
              </a:rPr>
              <a:t> an </a:t>
            </a:r>
            <a:r>
              <a:rPr lang="en-GB" sz="2400" dirty="0" err="1">
                <a:solidFill>
                  <a:schemeClr val="tx1"/>
                </a:solidFill>
              </a:rPr>
              <a:t>Olaind</a:t>
            </a:r>
            <a:endParaRPr lang="en-GB" sz="2400" dirty="0">
              <a:solidFill>
                <a:schemeClr val="tx1"/>
              </a:solidFill>
            </a:endParaRPr>
          </a:p>
        </p:txBody>
      </p:sp>
      <p:pic>
        <p:nvPicPr>
          <p:cNvPr id="8" name="Picture 22" descr="Flag of Netherlands">
            <a:extLst>
              <a:ext uri="{FF2B5EF4-FFF2-40B4-BE49-F238E27FC236}">
                <a16:creationId xmlns:a16="http://schemas.microsoft.com/office/drawing/2014/main" id="{6938C2AE-278F-8759-2192-D361CABEE3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25198" y="1395413"/>
            <a:ext cx="9525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ortrait of a person in a historical garment">
            <a:extLst>
              <a:ext uri="{FF2B5EF4-FFF2-40B4-BE49-F238E27FC236}">
                <a16:creationId xmlns:a16="http://schemas.microsoft.com/office/drawing/2014/main" id="{71D2EF5C-D6F0-069F-610F-46FF82B802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6321" y="3009943"/>
            <a:ext cx="2530475" cy="3064686"/>
          </a:xfrm>
          <a:prstGeom prst="rect">
            <a:avLst/>
          </a:prstGeom>
        </p:spPr>
      </p:pic>
      <p:sp>
        <p:nvSpPr>
          <p:cNvPr id="6" name="Speech Bubble: Rectangle 5">
            <a:extLst>
              <a:ext uri="{FF2B5EF4-FFF2-40B4-BE49-F238E27FC236}">
                <a16:creationId xmlns:a16="http://schemas.microsoft.com/office/drawing/2014/main" id="{AA78DAC3-9A5A-65A3-B213-F7EF603DEBB0}"/>
              </a:ext>
            </a:extLst>
          </p:cNvPr>
          <p:cNvSpPr/>
          <p:nvPr/>
        </p:nvSpPr>
        <p:spPr>
          <a:xfrm>
            <a:off x="6431622" y="4878388"/>
            <a:ext cx="3179460" cy="711200"/>
          </a:xfrm>
          <a:prstGeom prst="wedgeRectCallout">
            <a:avLst>
              <a:gd name="adj1" fmla="val 80667"/>
              <a:gd name="adj2" fmla="val -1387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t>
            </a:r>
            <a:r>
              <a:rPr lang="en-GB" sz="2400" dirty="0" err="1">
                <a:solidFill>
                  <a:schemeClr val="tx1"/>
                </a:solidFill>
              </a:rPr>
              <a:t>Dùn</a:t>
            </a:r>
            <a:r>
              <a:rPr lang="en-GB" sz="2400" dirty="0">
                <a:solidFill>
                  <a:schemeClr val="tx1"/>
                </a:solidFill>
              </a:rPr>
              <a:t> </a:t>
            </a:r>
            <a:r>
              <a:rPr lang="en-GB" sz="2400" dirty="0" err="1">
                <a:solidFill>
                  <a:schemeClr val="tx1"/>
                </a:solidFill>
              </a:rPr>
              <a:t>Deagh</a:t>
            </a:r>
            <a:endParaRPr lang="en-GB" sz="2400" dirty="0">
              <a:solidFill>
                <a:schemeClr val="tx1"/>
              </a:solidFill>
            </a:endParaRPr>
          </a:p>
        </p:txBody>
      </p:sp>
    </p:spTree>
    <p:extLst>
      <p:ext uri="{BB962C8B-B14F-4D97-AF65-F5344CB8AC3E}">
        <p14:creationId xmlns:p14="http://schemas.microsoft.com/office/powerpoint/2010/main" val="353522412"/>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b8394a-7c20-44cf-83bf-362472d0fb04">
      <Terms xmlns="http://schemas.microsoft.com/office/infopath/2007/PartnerControls"/>
    </lcf76f155ced4ddcb4097134ff3c332f>
  </documentManagement>
</p:properties>
</file>

<file path=customXml/item2.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E4256BBF985DE4EAA2988CFFFE87F66" ma:contentTypeVersion="10" ma:contentTypeDescription="Create a new document." ma:contentTypeScope="" ma:versionID="22fa1fb99355682c7aed8b36b7c2296a">
  <xsd:schema xmlns:xsd="http://www.w3.org/2001/XMLSchema" xmlns:xs="http://www.w3.org/2001/XMLSchema" xmlns:p="http://schemas.microsoft.com/office/2006/metadata/properties" xmlns:ns2="19b8394a-7c20-44cf-83bf-362472d0fb04" targetNamespace="http://schemas.microsoft.com/office/2006/metadata/properties" ma:root="true" ma:fieldsID="628c26ce816b09b1b3cfcd71684cf3d1" ns2:_="">
    <xsd:import namespace="19b8394a-7c20-44cf-83bf-362472d0fb0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8394a-7c20-44cf-83bf-362472d0f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67039-C71A-4B84-9858-0728C216CC08}">
  <ds:schemaRefs>
    <ds:schemaRef ds:uri="http://purl.org/dc/terms/"/>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19b8394a-7c20-44cf-83bf-362472d0fb04"/>
    <ds:schemaRef ds:uri="http://purl.org/dc/dcmitype/"/>
    <ds:schemaRef ds:uri="http://purl.org/dc/elements/1.1/"/>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4.xml><?xml version="1.0" encoding="utf-8"?>
<ds:datastoreItem xmlns:ds="http://schemas.openxmlformats.org/officeDocument/2006/customXml" ds:itemID="{6176DA61-E604-4743-8F1F-A0B65909A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b8394a-7c20-44cf-83bf-362472d0f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 PP Template</Template>
  <TotalTime>991</TotalTime>
  <Words>2028</Words>
  <Application>Microsoft Office PowerPoint</Application>
  <PresentationFormat>Widescreen</PresentationFormat>
  <Paragraphs>252</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Bold</vt:lpstr>
      <vt:lpstr>Calibri</vt:lpstr>
      <vt:lpstr>Comic Sans MS</vt:lpstr>
      <vt:lpstr>Lucida Grande</vt:lpstr>
      <vt:lpstr>Wingdings</vt:lpstr>
      <vt:lpstr>Powerpoint_template</vt:lpstr>
      <vt:lpstr>Na Seumasaich – The Jacobites</vt:lpstr>
      <vt:lpstr>Na Seumasaich – Lesson 2</vt:lpstr>
      <vt:lpstr>Màiri and Calum</vt:lpstr>
      <vt:lpstr>Màiri and Calum 2</vt:lpstr>
      <vt:lpstr>Càit a bheil Hanobhair? Where is Hanover?</vt:lpstr>
      <vt:lpstr>Càit an deach na Stiùbhartaich? Where did the Stuarts go?</vt:lpstr>
      <vt:lpstr>Màiri and Calum 3</vt:lpstr>
      <vt:lpstr>The first Jacobite Rebellion - 1689</vt:lpstr>
      <vt:lpstr>The first Jacobite Rebellion – 1689 Questions</vt:lpstr>
      <vt:lpstr>The 1708 Rebellion – Measles and Storms</vt:lpstr>
      <vt:lpstr>The 1708 Rebellion – Measles and Storms - Questions</vt:lpstr>
      <vt:lpstr>The ’15 – The 1715 Jacobite Rebellion and Sheriffmuir</vt:lpstr>
      <vt:lpstr>The ’15 – The 1715 Jacobite Rebellion and Sheriffmuir Questions</vt:lpstr>
      <vt:lpstr>The ’19 – The 1719 Jacobite Rebellion and Glen Shiel</vt:lpstr>
      <vt:lpstr>The ’19 – The 1719 Jacobite Rebellion and Glen Shiel Questions</vt:lpstr>
      <vt:lpstr>How to talk about where you are from in Gaelic.</vt:lpstr>
      <vt:lpstr>Saying where we are from in Gaelic</vt:lpstr>
      <vt:lpstr>Dùthchannan Eòrpach European Countries</vt:lpstr>
      <vt:lpstr>Task one – Asking and saying our names in Gaelic </vt:lpstr>
      <vt:lpstr>Task two - writing</vt:lpstr>
      <vt:lpstr>Task three - talking</vt:lpstr>
      <vt:lpstr>Task four - talk</vt:lpstr>
      <vt:lpstr>Task five - factfile</vt:lpstr>
      <vt:lpstr>For Scotland's learners, with Scotland's educators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Na Seumasaich – The Jacobites - Lesson 2</dc:title>
  <dc:creator>Epsworth S (Susan)</dc:creator>
  <cp:lastModifiedBy>Jeremy Stevenson</cp:lastModifiedBy>
  <cp:revision>14</cp:revision>
  <cp:lastPrinted>2014-02-19T15:05:01Z</cp:lastPrinted>
  <dcterms:created xsi:type="dcterms:W3CDTF">2019-05-27T11:42:59Z</dcterms:created>
  <dcterms:modified xsi:type="dcterms:W3CDTF">2024-02-09T16:27:31Z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0x0101005E4256BBF985DE4EAA2988CFFFE87F66</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