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122_2F2AB749.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52"/>
  </p:notesMasterIdLst>
  <p:sldIdLst>
    <p:sldId id="396" r:id="rId5"/>
    <p:sldId id="304" r:id="rId6"/>
    <p:sldId id="350" r:id="rId7"/>
    <p:sldId id="397" r:id="rId8"/>
    <p:sldId id="351" r:id="rId9"/>
    <p:sldId id="400" r:id="rId10"/>
    <p:sldId id="334" r:id="rId11"/>
    <p:sldId id="391" r:id="rId12"/>
    <p:sldId id="285" r:id="rId13"/>
    <p:sldId id="273" r:id="rId14"/>
    <p:sldId id="388" r:id="rId15"/>
    <p:sldId id="386" r:id="rId16"/>
    <p:sldId id="366" r:id="rId17"/>
    <p:sldId id="286" r:id="rId18"/>
    <p:sldId id="358" r:id="rId19"/>
    <p:sldId id="354" r:id="rId20"/>
    <p:sldId id="407" r:id="rId21"/>
    <p:sldId id="392" r:id="rId22"/>
    <p:sldId id="261" r:id="rId23"/>
    <p:sldId id="282" r:id="rId24"/>
    <p:sldId id="379" r:id="rId25"/>
    <p:sldId id="367" r:id="rId26"/>
    <p:sldId id="260" r:id="rId27"/>
    <p:sldId id="276" r:id="rId28"/>
    <p:sldId id="369" r:id="rId29"/>
    <p:sldId id="390" r:id="rId30"/>
    <p:sldId id="290" r:id="rId31"/>
    <p:sldId id="398" r:id="rId32"/>
    <p:sldId id="296" r:id="rId33"/>
    <p:sldId id="338" r:id="rId34"/>
    <p:sldId id="341" r:id="rId35"/>
    <p:sldId id="377" r:id="rId36"/>
    <p:sldId id="340" r:id="rId37"/>
    <p:sldId id="403" r:id="rId38"/>
    <p:sldId id="344" r:id="rId39"/>
    <p:sldId id="343" r:id="rId40"/>
    <p:sldId id="357" r:id="rId41"/>
    <p:sldId id="347" r:id="rId42"/>
    <p:sldId id="382" r:id="rId43"/>
    <p:sldId id="298" r:id="rId44"/>
    <p:sldId id="299" r:id="rId45"/>
    <p:sldId id="383" r:id="rId46"/>
    <p:sldId id="376" r:id="rId47"/>
    <p:sldId id="301" r:id="rId48"/>
    <p:sldId id="300" r:id="rId49"/>
    <p:sldId id="302" r:id="rId50"/>
    <p:sldId id="40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D9524B-F8B2-811F-C26F-6486F6C07440}" name="Julie Beckett" initials="JB" userId="S::Julie.Beckett@educationscotland.gov.scot::39653cad-bb71-48fb-bbd2-8006d4a42ab5" providerId="AD"/>
  <p188:author id="{6FA7F25C-62FF-E8F0-D5DF-4D74E13A4938}" name="Julie Beckett" initials="JB" userId="S::julie.beckett@educationscotland.gov.scot::39653cad-bb71-48fb-bbd2-8006d4a42ab5" providerId="AD"/>
  <p188:author id="{27A8E9BB-BD2E-0766-118A-63FDB7BE4107}" name="Susan Epsworth" initials="SE" userId="S::susan.epsworth@educationscotland.gov.scot::a488de16-53c9-4146-a000-ac7b83fac500" providerId="AD"/>
  <p188:author id="{869011E6-C54F-D398-4017-BCABA8FFF7A5}" name="Stephen Bullock" initials="SB" userId="S::stephen.bullock@educationscotland.gov.scot::740842cc-2992-42b9-bcc6-813a52a312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DCEAF7"/>
    <a:srgbClr val="D53694"/>
    <a:srgbClr val="268FC0"/>
    <a:srgbClr val="CCECFF"/>
    <a:srgbClr val="FFCCCC"/>
    <a:srgbClr val="003B49"/>
    <a:srgbClr val="F68D39"/>
    <a:srgbClr val="38161D"/>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A36967-698C-40F7-BED3-FC66766448E2}" v="4" dt="2025-06-25T14:14:00.2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78353" autoAdjust="0"/>
  </p:normalViewPr>
  <p:slideViewPr>
    <p:cSldViewPr snapToGrid="0">
      <p:cViewPr varScale="1">
        <p:scale>
          <a:sx n="87" d="100"/>
          <a:sy n="87" d="100"/>
        </p:scale>
        <p:origin x="1074" y="90"/>
      </p:cViewPr>
      <p:guideLst/>
    </p:cSldViewPr>
  </p:slideViewPr>
  <p:outlineViewPr>
    <p:cViewPr>
      <p:scale>
        <a:sx n="33" d="100"/>
        <a:sy n="33" d="100"/>
      </p:scale>
      <p:origin x="0" y="-3186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Stevenson" userId="S::jeremy.stevenson@educationscotland.gov.scot::b951fcdf-47d4-42da-bf6c-f08c041864bc" providerId="AD" clId="Web-{12B0C1C6-D378-0EBA-5E75-523744C13A84}"/>
    <pc:docChg chg="modSld">
      <pc:chgData name="Jeremy Stevenson" userId="S::jeremy.stevenson@educationscotland.gov.scot::b951fcdf-47d4-42da-bf6c-f08c041864bc" providerId="AD" clId="Web-{12B0C1C6-D378-0EBA-5E75-523744C13A84}" dt="2025-02-04T10:20:21.862" v="5" actId="20577"/>
      <pc:docMkLst>
        <pc:docMk/>
      </pc:docMkLst>
      <pc:sldChg chg="modSp">
        <pc:chgData name="Jeremy Stevenson" userId="S::jeremy.stevenson@educationscotland.gov.scot::b951fcdf-47d4-42da-bf6c-f08c041864bc" providerId="AD" clId="Web-{12B0C1C6-D378-0EBA-5E75-523744C13A84}" dt="2025-02-04T10:20:21.862" v="5" actId="20577"/>
        <pc:sldMkLst>
          <pc:docMk/>
          <pc:sldMk cId="1099486769" sldId="369"/>
        </pc:sldMkLst>
      </pc:sldChg>
    </pc:docChg>
  </pc:docChgLst>
  <pc:docChgLst>
    <pc:chgData name="Julie Beckett" userId="39653cad-bb71-48fb-bbd2-8006d4a42ab5" providerId="ADAL" clId="{2D33B9AA-8497-41D3-B31E-AC79492C4ED0}"/>
    <pc:docChg chg="undo custSel addSld delSld modSld sldOrd modMainMaster">
      <pc:chgData name="Julie Beckett" userId="39653cad-bb71-48fb-bbd2-8006d4a42ab5" providerId="ADAL" clId="{2D33B9AA-8497-41D3-B31E-AC79492C4ED0}" dt="2025-01-09T15:23:35.460" v="3286" actId="1076"/>
      <pc:docMkLst>
        <pc:docMk/>
      </pc:docMkLst>
      <pc:sldChg chg="modSp mod">
        <pc:chgData name="Julie Beckett" userId="39653cad-bb71-48fb-bbd2-8006d4a42ab5" providerId="ADAL" clId="{2D33B9AA-8497-41D3-B31E-AC79492C4ED0}" dt="2025-01-09T13:50:52.974" v="2081" actId="14100"/>
        <pc:sldMkLst>
          <pc:docMk/>
          <pc:sldMk cId="1034943223" sldId="260"/>
        </pc:sldMkLst>
      </pc:sldChg>
      <pc:sldChg chg="modSp mod">
        <pc:chgData name="Julie Beckett" userId="39653cad-bb71-48fb-bbd2-8006d4a42ab5" providerId="ADAL" clId="{2D33B9AA-8497-41D3-B31E-AC79492C4ED0}" dt="2025-01-09T13:46:28.806" v="2001" actId="1076"/>
        <pc:sldMkLst>
          <pc:docMk/>
          <pc:sldMk cId="2662003594" sldId="261"/>
        </pc:sldMkLst>
      </pc:sldChg>
      <pc:sldChg chg="modSp mod">
        <pc:chgData name="Julie Beckett" userId="39653cad-bb71-48fb-bbd2-8006d4a42ab5" providerId="ADAL" clId="{2D33B9AA-8497-41D3-B31E-AC79492C4ED0}" dt="2025-01-08T16:11:50.109" v="912"/>
        <pc:sldMkLst>
          <pc:docMk/>
          <pc:sldMk cId="3698619543" sldId="273"/>
        </pc:sldMkLst>
      </pc:sldChg>
      <pc:sldChg chg="modSp mod">
        <pc:chgData name="Julie Beckett" userId="39653cad-bb71-48fb-bbd2-8006d4a42ab5" providerId="ADAL" clId="{2D33B9AA-8497-41D3-B31E-AC79492C4ED0}" dt="2025-01-09T13:50:57.357" v="2082" actId="1076"/>
        <pc:sldMkLst>
          <pc:docMk/>
          <pc:sldMk cId="1617409089" sldId="276"/>
        </pc:sldMkLst>
      </pc:sldChg>
      <pc:sldChg chg="addSp modSp mod">
        <pc:chgData name="Julie Beckett" userId="39653cad-bb71-48fb-bbd2-8006d4a42ab5" providerId="ADAL" clId="{2D33B9AA-8497-41D3-B31E-AC79492C4ED0}" dt="2025-01-09T13:46:42.573" v="2002" actId="1076"/>
        <pc:sldMkLst>
          <pc:docMk/>
          <pc:sldMk cId="288408425" sldId="282"/>
        </pc:sldMkLst>
      </pc:sldChg>
      <pc:sldChg chg="addSp modSp mod">
        <pc:chgData name="Julie Beckett" userId="39653cad-bb71-48fb-bbd2-8006d4a42ab5" providerId="ADAL" clId="{2D33B9AA-8497-41D3-B31E-AC79492C4ED0}" dt="2025-01-09T13:32:40.603" v="1738" actId="1076"/>
        <pc:sldMkLst>
          <pc:docMk/>
          <pc:sldMk cId="1139187994" sldId="283"/>
        </pc:sldMkLst>
      </pc:sldChg>
      <pc:sldChg chg="addSp delSp modSp mod">
        <pc:chgData name="Julie Beckett" userId="39653cad-bb71-48fb-bbd2-8006d4a42ab5" providerId="ADAL" clId="{2D33B9AA-8497-41D3-B31E-AC79492C4ED0}" dt="2025-01-09T13:29:14.472" v="1410" actId="207"/>
        <pc:sldMkLst>
          <pc:docMk/>
          <pc:sldMk cId="448118831" sldId="285"/>
        </pc:sldMkLst>
      </pc:sldChg>
      <pc:sldChg chg="addSp delSp modSp mod">
        <pc:chgData name="Julie Beckett" userId="39653cad-bb71-48fb-bbd2-8006d4a42ab5" providerId="ADAL" clId="{2D33B9AA-8497-41D3-B31E-AC79492C4ED0}" dt="2025-01-09T13:40:40.998" v="1896" actId="14100"/>
        <pc:sldMkLst>
          <pc:docMk/>
          <pc:sldMk cId="2166732037" sldId="286"/>
        </pc:sldMkLst>
      </pc:sldChg>
      <pc:sldChg chg="addSp delSp modSp del mod setBg chgLayout modNotesTx">
        <pc:chgData name="Julie Beckett" userId="39653cad-bb71-48fb-bbd2-8006d4a42ab5" providerId="ADAL" clId="{2D33B9AA-8497-41D3-B31E-AC79492C4ED0}" dt="2025-01-09T14:18:10.541" v="2580" actId="47"/>
        <pc:sldMkLst>
          <pc:docMk/>
          <pc:sldMk cId="3517417952" sldId="287"/>
        </pc:sldMkLst>
      </pc:sldChg>
      <pc:sldChg chg="del">
        <pc:chgData name="Julie Beckett" userId="39653cad-bb71-48fb-bbd2-8006d4a42ab5" providerId="ADAL" clId="{2D33B9AA-8497-41D3-B31E-AC79492C4ED0}" dt="2025-01-09T13:54:26.242" v="2310" actId="47"/>
        <pc:sldMkLst>
          <pc:docMk/>
          <pc:sldMk cId="3831585925" sldId="288"/>
        </pc:sldMkLst>
      </pc:sldChg>
      <pc:sldChg chg="ord">
        <pc:chgData name="Julie Beckett" userId="39653cad-bb71-48fb-bbd2-8006d4a42ab5" providerId="ADAL" clId="{2D33B9AA-8497-41D3-B31E-AC79492C4ED0}" dt="2025-01-09T13:53:13.163" v="2292"/>
        <pc:sldMkLst>
          <pc:docMk/>
          <pc:sldMk cId="791328585" sldId="290"/>
        </pc:sldMkLst>
      </pc:sldChg>
      <pc:sldChg chg="addSp delSp modSp mod">
        <pc:chgData name="Julie Beckett" userId="39653cad-bb71-48fb-bbd2-8006d4a42ab5" providerId="ADAL" clId="{2D33B9AA-8497-41D3-B31E-AC79492C4ED0}" dt="2025-01-09T15:18:59.329" v="3178" actId="207"/>
        <pc:sldMkLst>
          <pc:docMk/>
          <pc:sldMk cId="304307722" sldId="296"/>
        </pc:sldMkLst>
      </pc:sldChg>
      <pc:sldChg chg="addSp modSp add mod">
        <pc:chgData name="Julie Beckett" userId="39653cad-bb71-48fb-bbd2-8006d4a42ab5" providerId="ADAL" clId="{2D33B9AA-8497-41D3-B31E-AC79492C4ED0}" dt="2025-01-09T14:24:23.872" v="2625" actId="20577"/>
        <pc:sldMkLst>
          <pc:docMk/>
          <pc:sldMk cId="761899515" sldId="298"/>
        </pc:sldMkLst>
      </pc:sldChg>
      <pc:sldChg chg="modSp add mod">
        <pc:chgData name="Julie Beckett" userId="39653cad-bb71-48fb-bbd2-8006d4a42ab5" providerId="ADAL" clId="{2D33B9AA-8497-41D3-B31E-AC79492C4ED0}" dt="2025-01-09T14:36:55.831" v="2681" actId="1076"/>
        <pc:sldMkLst>
          <pc:docMk/>
          <pc:sldMk cId="624032101" sldId="299"/>
        </pc:sldMkLst>
      </pc:sldChg>
      <pc:sldChg chg="addSp delSp modSp add mod delCm">
        <pc:chgData name="Julie Beckett" userId="39653cad-bb71-48fb-bbd2-8006d4a42ab5" providerId="ADAL" clId="{2D33B9AA-8497-41D3-B31E-AC79492C4ED0}" dt="2025-01-09T14:40:06.571" v="2712" actId="1076"/>
        <pc:sldMkLst>
          <pc:docMk/>
          <pc:sldMk cId="291119019" sldId="300"/>
        </pc:sldMkLst>
        <pc:extLst>
          <p:ext xmlns:p="http://schemas.openxmlformats.org/presentationml/2006/main" uri="{D6D511B9-2390-475A-947B-AFAB55BFBCF1}">
            <pc226:cmChg xmlns:pc226="http://schemas.microsoft.com/office/powerpoint/2022/06/main/command" chg="del">
              <pc226:chgData name="Julie Beckett" userId="39653cad-bb71-48fb-bbd2-8006d4a42ab5" providerId="ADAL" clId="{2D33B9AA-8497-41D3-B31E-AC79492C4ED0}" dt="2025-01-08T16:14:37.965" v="937"/>
              <pc2:cmMkLst xmlns:pc2="http://schemas.microsoft.com/office/powerpoint/2019/9/main/command">
                <pc:docMk/>
                <pc:sldMk cId="291119019" sldId="300"/>
                <pc2:cmMk id="{2448A254-E1FB-42DC-9AE4-B0D3FFE0FBC3}"/>
              </pc2:cmMkLst>
            </pc226:cmChg>
          </p:ext>
        </pc:extLst>
      </pc:sldChg>
      <pc:sldChg chg="addSp delSp modSp add mod">
        <pc:chgData name="Julie Beckett" userId="39653cad-bb71-48fb-bbd2-8006d4a42ab5" providerId="ADAL" clId="{2D33B9AA-8497-41D3-B31E-AC79492C4ED0}" dt="2025-01-09T14:39:20.960" v="2702" actId="1076"/>
        <pc:sldMkLst>
          <pc:docMk/>
          <pc:sldMk cId="1290464495" sldId="301"/>
        </pc:sldMkLst>
      </pc:sldChg>
      <pc:sldChg chg="addSp delSp modSp add mod">
        <pc:chgData name="Julie Beckett" userId="39653cad-bb71-48fb-bbd2-8006d4a42ab5" providerId="ADAL" clId="{2D33B9AA-8497-41D3-B31E-AC79492C4ED0}" dt="2025-01-08T16:19:39.293" v="972" actId="1076"/>
        <pc:sldMkLst>
          <pc:docMk/>
          <pc:sldMk cId="3625646571" sldId="302"/>
        </pc:sldMkLst>
      </pc:sldChg>
      <pc:sldChg chg="addSp delSp modSp add mod addCm delCm modCm">
        <pc:chgData name="Julie Beckett" userId="39653cad-bb71-48fb-bbd2-8006d4a42ab5" providerId="ADAL" clId="{2D33B9AA-8497-41D3-B31E-AC79492C4ED0}" dt="2025-01-09T15:19:13.471" v="3180" actId="207"/>
        <pc:sldMkLst>
          <pc:docMk/>
          <pc:sldMk cId="4137078486" sldId="303"/>
        </pc:sldMkLst>
        <pc:extLst>
          <p:ext xmlns:p="http://schemas.openxmlformats.org/presentationml/2006/main" uri="{D6D511B9-2390-475A-947B-AFAB55BFBCF1}">
            <pc226:cmChg xmlns:pc226="http://schemas.microsoft.com/office/powerpoint/2022/06/main/command" chg="add del mod">
              <pc226:chgData name="Julie Beckett" userId="39653cad-bb71-48fb-bbd2-8006d4a42ab5" providerId="ADAL" clId="{2D33B9AA-8497-41D3-B31E-AC79492C4ED0}" dt="2025-01-09T13:16:30.426" v="1198"/>
              <pc2:cmMkLst xmlns:pc2="http://schemas.microsoft.com/office/powerpoint/2019/9/main/command">
                <pc:docMk/>
                <pc:sldMk cId="4137078486" sldId="303"/>
                <pc2:cmMk id="{1D8606A5-F609-4AEA-95D5-E590B737DAA2}"/>
              </pc2:cmMkLst>
            </pc226:cmChg>
          </p:ext>
        </pc:extLst>
      </pc:sldChg>
      <pc:sldChg chg="modSp mod">
        <pc:chgData name="Julie Beckett" userId="39653cad-bb71-48fb-bbd2-8006d4a42ab5" providerId="ADAL" clId="{2D33B9AA-8497-41D3-B31E-AC79492C4ED0}" dt="2025-01-09T13:24:40.955" v="1305" actId="20577"/>
        <pc:sldMkLst>
          <pc:docMk/>
          <pc:sldMk cId="3482571608" sldId="304"/>
        </pc:sldMkLst>
      </pc:sldChg>
      <pc:sldChg chg="addSp delSp modSp add mod">
        <pc:chgData name="Julie Beckett" userId="39653cad-bb71-48fb-bbd2-8006d4a42ab5" providerId="ADAL" clId="{2D33B9AA-8497-41D3-B31E-AC79492C4ED0}" dt="2025-01-09T14:48:58.263" v="2795" actId="207"/>
        <pc:sldMkLst>
          <pc:docMk/>
          <pc:sldMk cId="2130365707" sldId="305"/>
        </pc:sldMkLst>
      </pc:sldChg>
      <pc:sldChg chg="modSp add mod">
        <pc:chgData name="Julie Beckett" userId="39653cad-bb71-48fb-bbd2-8006d4a42ab5" providerId="ADAL" clId="{2D33B9AA-8497-41D3-B31E-AC79492C4ED0}" dt="2025-01-09T14:47:25.828" v="2784" actId="20577"/>
        <pc:sldMkLst>
          <pc:docMk/>
          <pc:sldMk cId="3676855923" sldId="306"/>
        </pc:sldMkLst>
      </pc:sldChg>
      <pc:sldChg chg="modSp add mod">
        <pc:chgData name="Julie Beckett" userId="39653cad-bb71-48fb-bbd2-8006d4a42ab5" providerId="ADAL" clId="{2D33B9AA-8497-41D3-B31E-AC79492C4ED0}" dt="2025-01-09T14:51:22.900" v="2811" actId="6549"/>
        <pc:sldMkLst>
          <pc:docMk/>
          <pc:sldMk cId="1702946277" sldId="308"/>
        </pc:sldMkLst>
      </pc:sldChg>
      <pc:sldChg chg="addSp delSp modSp add del mod addAnim delAnim">
        <pc:chgData name="Julie Beckett" userId="39653cad-bb71-48fb-bbd2-8006d4a42ab5" providerId="ADAL" clId="{2D33B9AA-8497-41D3-B31E-AC79492C4ED0}" dt="2025-01-09T15:01:45.606" v="2992" actId="47"/>
        <pc:sldMkLst>
          <pc:docMk/>
          <pc:sldMk cId="1481814449" sldId="309"/>
        </pc:sldMkLst>
      </pc:sldChg>
      <pc:sldChg chg="addSp delSp modSp add mod">
        <pc:chgData name="Julie Beckett" userId="39653cad-bb71-48fb-bbd2-8006d4a42ab5" providerId="ADAL" clId="{2D33B9AA-8497-41D3-B31E-AC79492C4ED0}" dt="2025-01-09T15:02:35.116" v="2997" actId="1076"/>
        <pc:sldMkLst>
          <pc:docMk/>
          <pc:sldMk cId="567519131" sldId="310"/>
        </pc:sldMkLst>
      </pc:sldChg>
      <pc:sldChg chg="addSp delSp modSp add mod">
        <pc:chgData name="Julie Beckett" userId="39653cad-bb71-48fb-bbd2-8006d4a42ab5" providerId="ADAL" clId="{2D33B9AA-8497-41D3-B31E-AC79492C4ED0}" dt="2025-01-09T15:18:24.466" v="3175" actId="207"/>
        <pc:sldMkLst>
          <pc:docMk/>
          <pc:sldMk cId="1588048247" sldId="311"/>
        </pc:sldMkLst>
      </pc:sldChg>
      <pc:sldChg chg="modSp add mod">
        <pc:chgData name="Julie Beckett" userId="39653cad-bb71-48fb-bbd2-8006d4a42ab5" providerId="ADAL" clId="{2D33B9AA-8497-41D3-B31E-AC79492C4ED0}" dt="2025-01-09T15:06:11.780" v="3072" actId="1076"/>
        <pc:sldMkLst>
          <pc:docMk/>
          <pc:sldMk cId="3019949765" sldId="312"/>
        </pc:sldMkLst>
      </pc:sldChg>
      <pc:sldChg chg="addSp delSp modSp add mod">
        <pc:chgData name="Julie Beckett" userId="39653cad-bb71-48fb-bbd2-8006d4a42ab5" providerId="ADAL" clId="{2D33B9AA-8497-41D3-B31E-AC79492C4ED0}" dt="2025-01-09T14:45:56.347" v="2760"/>
        <pc:sldMkLst>
          <pc:docMk/>
          <pc:sldMk cId="3656635070" sldId="313"/>
        </pc:sldMkLst>
      </pc:sldChg>
      <pc:sldChg chg="addSp delSp modSp add mod delAnim modAnim modNotesTx">
        <pc:chgData name="Julie Beckett" userId="39653cad-bb71-48fb-bbd2-8006d4a42ab5" providerId="ADAL" clId="{2D33B9AA-8497-41D3-B31E-AC79492C4ED0}" dt="2025-01-09T15:15:15.653" v="3126" actId="1076"/>
        <pc:sldMkLst>
          <pc:docMk/>
          <pc:sldMk cId="2908747297" sldId="314"/>
        </pc:sldMkLst>
      </pc:sldChg>
      <pc:sldChg chg="delSp modSp add mod">
        <pc:chgData name="Julie Beckett" userId="39653cad-bb71-48fb-bbd2-8006d4a42ab5" providerId="ADAL" clId="{2D33B9AA-8497-41D3-B31E-AC79492C4ED0}" dt="2025-01-09T15:15:43.723" v="3129" actId="6549"/>
        <pc:sldMkLst>
          <pc:docMk/>
          <pc:sldMk cId="110959219" sldId="316"/>
        </pc:sldMkLst>
      </pc:sldChg>
      <pc:sldChg chg="addSp delSp modSp add mod">
        <pc:chgData name="Julie Beckett" userId="39653cad-bb71-48fb-bbd2-8006d4a42ab5" providerId="ADAL" clId="{2D33B9AA-8497-41D3-B31E-AC79492C4ED0}" dt="2025-01-09T15:17:09.902" v="3155" actId="14100"/>
        <pc:sldMkLst>
          <pc:docMk/>
          <pc:sldMk cId="1429124987" sldId="317"/>
        </pc:sldMkLst>
      </pc:sldChg>
      <pc:sldChg chg="delSp modSp add mod">
        <pc:chgData name="Julie Beckett" userId="39653cad-bb71-48fb-bbd2-8006d4a42ab5" providerId="ADAL" clId="{2D33B9AA-8497-41D3-B31E-AC79492C4ED0}" dt="2025-01-09T15:17:20.902" v="3157" actId="2711"/>
        <pc:sldMkLst>
          <pc:docMk/>
          <pc:sldMk cId="1477649266" sldId="318"/>
        </pc:sldMkLst>
      </pc:sldChg>
      <pc:sldChg chg="modSp add">
        <pc:chgData name="Julie Beckett" userId="39653cad-bb71-48fb-bbd2-8006d4a42ab5" providerId="ADAL" clId="{2D33B9AA-8497-41D3-B31E-AC79492C4ED0}" dt="2025-01-08T16:11:50.109" v="912"/>
        <pc:sldMkLst>
          <pc:docMk/>
          <pc:sldMk cId="1916025386" sldId="319"/>
        </pc:sldMkLst>
      </pc:sldChg>
      <pc:sldChg chg="modSp add">
        <pc:chgData name="Julie Beckett" userId="39653cad-bb71-48fb-bbd2-8006d4a42ab5" providerId="ADAL" clId="{2D33B9AA-8497-41D3-B31E-AC79492C4ED0}" dt="2025-01-08T16:11:50.109" v="912"/>
        <pc:sldMkLst>
          <pc:docMk/>
          <pc:sldMk cId="2497005939" sldId="320"/>
        </pc:sldMkLst>
      </pc:sldChg>
      <pc:sldChg chg="addSp delSp modSp add mod">
        <pc:chgData name="Julie Beckett" userId="39653cad-bb71-48fb-bbd2-8006d4a42ab5" providerId="ADAL" clId="{2D33B9AA-8497-41D3-B31E-AC79492C4ED0}" dt="2025-01-09T15:22:19.111" v="3266" actId="478"/>
        <pc:sldMkLst>
          <pc:docMk/>
          <pc:sldMk cId="2666773338" sldId="321"/>
        </pc:sldMkLst>
      </pc:sldChg>
      <pc:sldChg chg="addSp modSp add mod">
        <pc:chgData name="Julie Beckett" userId="39653cad-bb71-48fb-bbd2-8006d4a42ab5" providerId="ADAL" clId="{2D33B9AA-8497-41D3-B31E-AC79492C4ED0}" dt="2025-01-09T13:19:46.482" v="1229" actId="1076"/>
        <pc:sldMkLst>
          <pc:docMk/>
          <pc:sldMk cId="1284465693" sldId="322"/>
        </pc:sldMkLst>
      </pc:sldChg>
      <pc:sldChg chg="addSp modSp add mod">
        <pc:chgData name="Julie Beckett" userId="39653cad-bb71-48fb-bbd2-8006d4a42ab5" providerId="ADAL" clId="{2D33B9AA-8497-41D3-B31E-AC79492C4ED0}" dt="2025-01-08T16:40:21.812" v="1000" actId="1076"/>
        <pc:sldMkLst>
          <pc:docMk/>
          <pc:sldMk cId="3667328803" sldId="323"/>
        </pc:sldMkLst>
      </pc:sldChg>
      <pc:sldChg chg="modSp add">
        <pc:chgData name="Julie Beckett" userId="39653cad-bb71-48fb-bbd2-8006d4a42ab5" providerId="ADAL" clId="{2D33B9AA-8497-41D3-B31E-AC79492C4ED0}" dt="2025-01-08T16:11:50.109" v="912"/>
        <pc:sldMkLst>
          <pc:docMk/>
          <pc:sldMk cId="2581876916" sldId="324"/>
        </pc:sldMkLst>
      </pc:sldChg>
      <pc:sldChg chg="modSp add mod">
        <pc:chgData name="Julie Beckett" userId="39653cad-bb71-48fb-bbd2-8006d4a42ab5" providerId="ADAL" clId="{2D33B9AA-8497-41D3-B31E-AC79492C4ED0}" dt="2025-01-09T15:22:46.162" v="3270" actId="1076"/>
        <pc:sldMkLst>
          <pc:docMk/>
          <pc:sldMk cId="3142080708" sldId="325"/>
        </pc:sldMkLst>
      </pc:sldChg>
      <pc:sldChg chg="delSp modSp add mod">
        <pc:chgData name="Julie Beckett" userId="39653cad-bb71-48fb-bbd2-8006d4a42ab5" providerId="ADAL" clId="{2D33B9AA-8497-41D3-B31E-AC79492C4ED0}" dt="2025-01-09T15:23:35.460" v="3286" actId="1076"/>
        <pc:sldMkLst>
          <pc:docMk/>
          <pc:sldMk cId="122871579" sldId="326"/>
        </pc:sldMkLst>
      </pc:sldChg>
      <pc:sldChg chg="addSp delSp del mod setBg delDesignElem">
        <pc:chgData name="Julie Beckett" userId="39653cad-bb71-48fb-bbd2-8006d4a42ab5" providerId="ADAL" clId="{2D33B9AA-8497-41D3-B31E-AC79492C4ED0}" dt="2025-01-08T15:59:35.190" v="767" actId="47"/>
        <pc:sldMkLst>
          <pc:docMk/>
          <pc:sldMk cId="1747378659" sldId="330"/>
        </pc:sldMkLst>
      </pc:sldChg>
      <pc:sldChg chg="addSp delSp modSp add mod">
        <pc:chgData name="Julie Beckett" userId="39653cad-bb71-48fb-bbd2-8006d4a42ab5" providerId="ADAL" clId="{2D33B9AA-8497-41D3-B31E-AC79492C4ED0}" dt="2025-01-09T13:21:45.011" v="1239" actId="1076"/>
        <pc:sldMkLst>
          <pc:docMk/>
          <pc:sldMk cId="1526974311" sldId="331"/>
        </pc:sldMkLst>
      </pc:sldChg>
      <pc:sldChg chg="addSp delSp modSp add mod">
        <pc:chgData name="Julie Beckett" userId="39653cad-bb71-48fb-bbd2-8006d4a42ab5" providerId="ADAL" clId="{2D33B9AA-8497-41D3-B31E-AC79492C4ED0}" dt="2025-01-09T14:44:16.157" v="2750" actId="1076"/>
        <pc:sldMkLst>
          <pc:docMk/>
          <pc:sldMk cId="3220090553" sldId="332"/>
        </pc:sldMkLst>
      </pc:sldChg>
      <pc:sldChg chg="delSp modSp mod">
        <pc:chgData name="Julie Beckett" userId="39653cad-bb71-48fb-bbd2-8006d4a42ab5" providerId="ADAL" clId="{2D33B9AA-8497-41D3-B31E-AC79492C4ED0}" dt="2025-01-08T16:11:50.109" v="912"/>
        <pc:sldMkLst>
          <pc:docMk/>
          <pc:sldMk cId="547828958" sldId="334"/>
        </pc:sldMkLst>
      </pc:sldChg>
      <pc:sldChg chg="addSp delSp modSp del mod">
        <pc:chgData name="Julie Beckett" userId="39653cad-bb71-48fb-bbd2-8006d4a42ab5" providerId="ADAL" clId="{2D33B9AA-8497-41D3-B31E-AC79492C4ED0}" dt="2025-01-09T13:07:19.196" v="1112" actId="47"/>
        <pc:sldMkLst>
          <pc:docMk/>
          <pc:sldMk cId="1469169616" sldId="335"/>
        </pc:sldMkLst>
      </pc:sldChg>
      <pc:sldChg chg="addSp delSp modSp mod">
        <pc:chgData name="Julie Beckett" userId="39653cad-bb71-48fb-bbd2-8006d4a42ab5" providerId="ADAL" clId="{2D33B9AA-8497-41D3-B31E-AC79492C4ED0}" dt="2025-01-08T16:12:23.046" v="919" actId="20577"/>
        <pc:sldMkLst>
          <pc:docMk/>
          <pc:sldMk cId="817659701" sldId="338"/>
        </pc:sldMkLst>
      </pc:sldChg>
      <pc:sldChg chg="addSp delSp modSp mod setBg">
        <pc:chgData name="Julie Beckett" userId="39653cad-bb71-48fb-bbd2-8006d4a42ab5" providerId="ADAL" clId="{2D33B9AA-8497-41D3-B31E-AC79492C4ED0}" dt="2025-01-09T14:07:57.982" v="2491" actId="1076"/>
        <pc:sldMkLst>
          <pc:docMk/>
          <pc:sldMk cId="3164009888" sldId="340"/>
        </pc:sldMkLst>
      </pc:sldChg>
      <pc:sldChg chg="addSp delSp modSp mod setBg">
        <pc:chgData name="Julie Beckett" userId="39653cad-bb71-48fb-bbd2-8006d4a42ab5" providerId="ADAL" clId="{2D33B9AA-8497-41D3-B31E-AC79492C4ED0}" dt="2025-01-09T14:02:15.233" v="2419" actId="255"/>
        <pc:sldMkLst>
          <pc:docMk/>
          <pc:sldMk cId="1159935784" sldId="341"/>
        </pc:sldMkLst>
      </pc:sldChg>
      <pc:sldChg chg="addSp delSp modSp mod modNotesTx">
        <pc:chgData name="Julie Beckett" userId="39653cad-bb71-48fb-bbd2-8006d4a42ab5" providerId="ADAL" clId="{2D33B9AA-8497-41D3-B31E-AC79492C4ED0}" dt="2025-01-09T14:13:58.006" v="2559" actId="14100"/>
        <pc:sldMkLst>
          <pc:docMk/>
          <pc:sldMk cId="4228738961" sldId="343"/>
        </pc:sldMkLst>
      </pc:sldChg>
      <pc:sldChg chg="addSp delSp modSp mod">
        <pc:chgData name="Julie Beckett" userId="39653cad-bb71-48fb-bbd2-8006d4a42ab5" providerId="ADAL" clId="{2D33B9AA-8497-41D3-B31E-AC79492C4ED0}" dt="2025-01-09T14:08:16.351" v="2492" actId="207"/>
        <pc:sldMkLst>
          <pc:docMk/>
          <pc:sldMk cId="4259538118" sldId="344"/>
        </pc:sldMkLst>
      </pc:sldChg>
      <pc:sldChg chg="addSp delSp modSp del mod">
        <pc:chgData name="Julie Beckett" userId="39653cad-bb71-48fb-bbd2-8006d4a42ab5" providerId="ADAL" clId="{2D33B9AA-8497-41D3-B31E-AC79492C4ED0}" dt="2025-01-09T14:06:56.961" v="2483" actId="47"/>
        <pc:sldMkLst>
          <pc:docMk/>
          <pc:sldMk cId="3047579586" sldId="345"/>
        </pc:sldMkLst>
      </pc:sldChg>
      <pc:sldChg chg="addSp delSp modSp add mod">
        <pc:chgData name="Julie Beckett" userId="39653cad-bb71-48fb-bbd2-8006d4a42ab5" providerId="ADAL" clId="{2D33B9AA-8497-41D3-B31E-AC79492C4ED0}" dt="2025-01-09T14:09:43.300" v="2549" actId="122"/>
        <pc:sldMkLst>
          <pc:docMk/>
          <pc:sldMk cId="368401774" sldId="347"/>
        </pc:sldMkLst>
      </pc:sldChg>
      <pc:sldChg chg="addSp delSp modSp add mod">
        <pc:chgData name="Julie Beckett" userId="39653cad-bb71-48fb-bbd2-8006d4a42ab5" providerId="ADAL" clId="{2D33B9AA-8497-41D3-B31E-AC79492C4ED0}" dt="2025-01-09T13:20:25.961" v="1234" actId="1076"/>
        <pc:sldMkLst>
          <pc:docMk/>
          <pc:sldMk cId="1396579888" sldId="349"/>
        </pc:sldMkLst>
      </pc:sldChg>
      <pc:sldChg chg="addSp delSp modSp mod">
        <pc:chgData name="Julie Beckett" userId="39653cad-bb71-48fb-bbd2-8006d4a42ab5" providerId="ADAL" clId="{2D33B9AA-8497-41D3-B31E-AC79492C4ED0}" dt="2025-01-09T13:26:21.765" v="1383" actId="1076"/>
        <pc:sldMkLst>
          <pc:docMk/>
          <pc:sldMk cId="1557032475" sldId="350"/>
        </pc:sldMkLst>
      </pc:sldChg>
      <pc:sldChg chg="addSp delSp modSp mod">
        <pc:chgData name="Julie Beckett" userId="39653cad-bb71-48fb-bbd2-8006d4a42ab5" providerId="ADAL" clId="{2D33B9AA-8497-41D3-B31E-AC79492C4ED0}" dt="2025-01-08T16:22:27.207" v="988" actId="1076"/>
        <pc:sldMkLst>
          <pc:docMk/>
          <pc:sldMk cId="481660759" sldId="351"/>
        </pc:sldMkLst>
      </pc:sldChg>
      <pc:sldChg chg="addSp delSp modSp del mod setBg delDesignElem modNotesTx">
        <pc:chgData name="Julie Beckett" userId="39653cad-bb71-48fb-bbd2-8006d4a42ab5" providerId="ADAL" clId="{2D33B9AA-8497-41D3-B31E-AC79492C4ED0}" dt="2025-01-08T15:48:17.409" v="636" actId="47"/>
        <pc:sldMkLst>
          <pc:docMk/>
          <pc:sldMk cId="2114746738" sldId="353"/>
        </pc:sldMkLst>
      </pc:sldChg>
      <pc:sldChg chg="modSp mod">
        <pc:chgData name="Julie Beckett" userId="39653cad-bb71-48fb-bbd2-8006d4a42ab5" providerId="ADAL" clId="{2D33B9AA-8497-41D3-B31E-AC79492C4ED0}" dt="2025-01-09T13:39:21.932" v="1894" actId="1076"/>
        <pc:sldMkLst>
          <pc:docMk/>
          <pc:sldMk cId="3819975080" sldId="354"/>
        </pc:sldMkLst>
      </pc:sldChg>
      <pc:sldChg chg="addSp delSp modSp add mod">
        <pc:chgData name="Julie Beckett" userId="39653cad-bb71-48fb-bbd2-8006d4a42ab5" providerId="ADAL" clId="{2D33B9AA-8497-41D3-B31E-AC79492C4ED0}" dt="2025-01-09T14:15:16.176" v="2570" actId="14100"/>
        <pc:sldMkLst>
          <pc:docMk/>
          <pc:sldMk cId="1385248275" sldId="357"/>
        </pc:sldMkLst>
      </pc:sldChg>
      <pc:sldChg chg="addSp modSp mod">
        <pc:chgData name="Julie Beckett" userId="39653cad-bb71-48fb-bbd2-8006d4a42ab5" providerId="ADAL" clId="{2D33B9AA-8497-41D3-B31E-AC79492C4ED0}" dt="2025-01-09T13:39:31.636" v="1895" actId="1076"/>
        <pc:sldMkLst>
          <pc:docMk/>
          <pc:sldMk cId="110426520" sldId="358"/>
        </pc:sldMkLst>
      </pc:sldChg>
      <pc:sldChg chg="addSp modSp add mod">
        <pc:chgData name="Julie Beckett" userId="39653cad-bb71-48fb-bbd2-8006d4a42ab5" providerId="ADAL" clId="{2D33B9AA-8497-41D3-B31E-AC79492C4ED0}" dt="2025-01-09T14:40:48.481" v="2718" actId="1076"/>
        <pc:sldMkLst>
          <pc:docMk/>
          <pc:sldMk cId="2702217304" sldId="361"/>
        </pc:sldMkLst>
      </pc:sldChg>
      <pc:sldChg chg="modSp add">
        <pc:chgData name="Julie Beckett" userId="39653cad-bb71-48fb-bbd2-8006d4a42ab5" providerId="ADAL" clId="{2D33B9AA-8497-41D3-B31E-AC79492C4ED0}" dt="2025-01-08T16:11:50.109" v="912"/>
        <pc:sldMkLst>
          <pc:docMk/>
          <pc:sldMk cId="2373459868" sldId="362"/>
        </pc:sldMkLst>
      </pc:sldChg>
      <pc:sldChg chg="modSp add">
        <pc:chgData name="Julie Beckett" userId="39653cad-bb71-48fb-bbd2-8006d4a42ab5" providerId="ADAL" clId="{2D33B9AA-8497-41D3-B31E-AC79492C4ED0}" dt="2025-01-08T16:11:50.109" v="912"/>
        <pc:sldMkLst>
          <pc:docMk/>
          <pc:sldMk cId="2218433622" sldId="363"/>
        </pc:sldMkLst>
      </pc:sldChg>
      <pc:sldChg chg="modSp add">
        <pc:chgData name="Julie Beckett" userId="39653cad-bb71-48fb-bbd2-8006d4a42ab5" providerId="ADAL" clId="{2D33B9AA-8497-41D3-B31E-AC79492C4ED0}" dt="2025-01-08T16:11:50.109" v="912"/>
        <pc:sldMkLst>
          <pc:docMk/>
          <pc:sldMk cId="2194059284" sldId="365"/>
        </pc:sldMkLst>
      </pc:sldChg>
      <pc:sldChg chg="delSp modSp mod">
        <pc:chgData name="Julie Beckett" userId="39653cad-bb71-48fb-bbd2-8006d4a42ab5" providerId="ADAL" clId="{2D33B9AA-8497-41D3-B31E-AC79492C4ED0}" dt="2025-01-09T13:32:57.749" v="1761" actId="20577"/>
        <pc:sldMkLst>
          <pc:docMk/>
          <pc:sldMk cId="3185194974" sldId="366"/>
        </pc:sldMkLst>
      </pc:sldChg>
      <pc:sldChg chg="addSp delSp modSp mod">
        <pc:chgData name="Julie Beckett" userId="39653cad-bb71-48fb-bbd2-8006d4a42ab5" providerId="ADAL" clId="{2D33B9AA-8497-41D3-B31E-AC79492C4ED0}" dt="2025-01-09T13:57:41.597" v="2391" actId="6549"/>
        <pc:sldMkLst>
          <pc:docMk/>
          <pc:sldMk cId="538939544" sldId="367"/>
        </pc:sldMkLst>
      </pc:sldChg>
      <pc:sldChg chg="modSp add">
        <pc:chgData name="Julie Beckett" userId="39653cad-bb71-48fb-bbd2-8006d4a42ab5" providerId="ADAL" clId="{2D33B9AA-8497-41D3-B31E-AC79492C4ED0}" dt="2025-01-08T16:11:50.109" v="912"/>
        <pc:sldMkLst>
          <pc:docMk/>
          <pc:sldMk cId="1439471310" sldId="368"/>
        </pc:sldMkLst>
      </pc:sldChg>
      <pc:sldChg chg="addSp delSp modSp mod">
        <pc:chgData name="Julie Beckett" userId="39653cad-bb71-48fb-bbd2-8006d4a42ab5" providerId="ADAL" clId="{2D33B9AA-8497-41D3-B31E-AC79492C4ED0}" dt="2025-01-09T14:21:30.983" v="2583" actId="207"/>
        <pc:sldMkLst>
          <pc:docMk/>
          <pc:sldMk cId="1099486769" sldId="369"/>
        </pc:sldMkLst>
      </pc:sldChg>
      <pc:sldChg chg="modSp add mod">
        <pc:chgData name="Julie Beckett" userId="39653cad-bb71-48fb-bbd2-8006d4a42ab5" providerId="ADAL" clId="{2D33B9AA-8497-41D3-B31E-AC79492C4ED0}" dt="2025-01-09T15:22:55.677" v="3273" actId="1076"/>
        <pc:sldMkLst>
          <pc:docMk/>
          <pc:sldMk cId="2946076225" sldId="372"/>
        </pc:sldMkLst>
      </pc:sldChg>
      <pc:sldChg chg="delSp modSp add mod">
        <pc:chgData name="Julie Beckett" userId="39653cad-bb71-48fb-bbd2-8006d4a42ab5" providerId="ADAL" clId="{2D33B9AA-8497-41D3-B31E-AC79492C4ED0}" dt="2025-01-09T13:21:50.762" v="1240" actId="478"/>
        <pc:sldMkLst>
          <pc:docMk/>
          <pc:sldMk cId="2600457122" sldId="374"/>
        </pc:sldMkLst>
      </pc:sldChg>
      <pc:sldChg chg="addSp delSp modSp add mod setBg">
        <pc:chgData name="Julie Beckett" userId="39653cad-bb71-48fb-bbd2-8006d4a42ab5" providerId="ADAL" clId="{2D33B9AA-8497-41D3-B31E-AC79492C4ED0}" dt="2025-01-09T14:38:16.991" v="2696" actId="1076"/>
        <pc:sldMkLst>
          <pc:docMk/>
          <pc:sldMk cId="2004241765" sldId="376"/>
        </pc:sldMkLst>
      </pc:sldChg>
      <pc:sldChg chg="addSp delSp modSp mod">
        <pc:chgData name="Julie Beckett" userId="39653cad-bb71-48fb-bbd2-8006d4a42ab5" providerId="ADAL" clId="{2D33B9AA-8497-41D3-B31E-AC79492C4ED0}" dt="2025-01-09T14:07:51.725" v="2490" actId="1076"/>
        <pc:sldMkLst>
          <pc:docMk/>
          <pc:sldMk cId="2227239128" sldId="377"/>
        </pc:sldMkLst>
      </pc:sldChg>
      <pc:sldChg chg="del">
        <pc:chgData name="Julie Beckett" userId="39653cad-bb71-48fb-bbd2-8006d4a42ab5" providerId="ADAL" clId="{2D33B9AA-8497-41D3-B31E-AC79492C4ED0}" dt="2025-01-09T13:57:16.705" v="2390" actId="47"/>
        <pc:sldMkLst>
          <pc:docMk/>
          <pc:sldMk cId="3785009482" sldId="378"/>
        </pc:sldMkLst>
      </pc:sldChg>
      <pc:sldChg chg="modSp mod">
        <pc:chgData name="Julie Beckett" userId="39653cad-bb71-48fb-bbd2-8006d4a42ab5" providerId="ADAL" clId="{2D33B9AA-8497-41D3-B31E-AC79492C4ED0}" dt="2025-01-09T13:46:47.998" v="2003" actId="1076"/>
        <pc:sldMkLst>
          <pc:docMk/>
          <pc:sldMk cId="1836665941" sldId="379"/>
        </pc:sldMkLst>
      </pc:sldChg>
      <pc:sldChg chg="modSp add">
        <pc:chgData name="Julie Beckett" userId="39653cad-bb71-48fb-bbd2-8006d4a42ab5" providerId="ADAL" clId="{2D33B9AA-8497-41D3-B31E-AC79492C4ED0}" dt="2025-01-08T16:11:50.109" v="912"/>
        <pc:sldMkLst>
          <pc:docMk/>
          <pc:sldMk cId="3159231085" sldId="381"/>
        </pc:sldMkLst>
      </pc:sldChg>
      <pc:sldChg chg="modSp add mod">
        <pc:chgData name="Julie Beckett" userId="39653cad-bb71-48fb-bbd2-8006d4a42ab5" providerId="ADAL" clId="{2D33B9AA-8497-41D3-B31E-AC79492C4ED0}" dt="2025-01-09T14:10:34.633" v="2556" actId="120"/>
        <pc:sldMkLst>
          <pc:docMk/>
          <pc:sldMk cId="3481191869" sldId="382"/>
        </pc:sldMkLst>
      </pc:sldChg>
      <pc:sldChg chg="addSp delSp modSp add mod">
        <pc:chgData name="Julie Beckett" userId="39653cad-bb71-48fb-bbd2-8006d4a42ab5" providerId="ADAL" clId="{2D33B9AA-8497-41D3-B31E-AC79492C4ED0}" dt="2025-01-09T14:37:26.712" v="2685" actId="1076"/>
        <pc:sldMkLst>
          <pc:docMk/>
          <pc:sldMk cId="955469529" sldId="383"/>
        </pc:sldMkLst>
      </pc:sldChg>
      <pc:sldChg chg="delSp modSp add mod">
        <pc:chgData name="Julie Beckett" userId="39653cad-bb71-48fb-bbd2-8006d4a42ab5" providerId="ADAL" clId="{2D33B9AA-8497-41D3-B31E-AC79492C4ED0}" dt="2025-01-09T15:15:01.286" v="3124" actId="1582"/>
        <pc:sldMkLst>
          <pc:docMk/>
          <pc:sldMk cId="99355960" sldId="384"/>
        </pc:sldMkLst>
      </pc:sldChg>
      <pc:sldChg chg="addSp delSp modSp add mod">
        <pc:chgData name="Julie Beckett" userId="39653cad-bb71-48fb-bbd2-8006d4a42ab5" providerId="ADAL" clId="{2D33B9AA-8497-41D3-B31E-AC79492C4ED0}" dt="2025-01-09T15:20:36.981" v="3240" actId="1076"/>
        <pc:sldMkLst>
          <pc:docMk/>
          <pc:sldMk cId="1384366833" sldId="385"/>
        </pc:sldMkLst>
      </pc:sldChg>
      <pc:sldChg chg="modSp mod setBg">
        <pc:chgData name="Julie Beckett" userId="39653cad-bb71-48fb-bbd2-8006d4a42ab5" providerId="ADAL" clId="{2D33B9AA-8497-41D3-B31E-AC79492C4ED0}" dt="2025-01-09T13:32:07.235" v="1727" actId="1076"/>
        <pc:sldMkLst>
          <pc:docMk/>
          <pc:sldMk cId="1139459676" sldId="386"/>
        </pc:sldMkLst>
      </pc:sldChg>
      <pc:sldChg chg="addSp modSp add mod">
        <pc:chgData name="Julie Beckett" userId="39653cad-bb71-48fb-bbd2-8006d4a42ab5" providerId="ADAL" clId="{2D33B9AA-8497-41D3-B31E-AC79492C4ED0}" dt="2025-01-09T13:23:40.274" v="1293" actId="1076"/>
        <pc:sldMkLst>
          <pc:docMk/>
          <pc:sldMk cId="3429190314" sldId="387"/>
        </pc:sldMkLst>
      </pc:sldChg>
      <pc:sldChg chg="addSp delSp modSp mod setBg delDesignElem">
        <pc:chgData name="Julie Beckett" userId="39653cad-bb71-48fb-bbd2-8006d4a42ab5" providerId="ADAL" clId="{2D33B9AA-8497-41D3-B31E-AC79492C4ED0}" dt="2025-01-09T13:31:59.252" v="1725" actId="20577"/>
        <pc:sldMkLst>
          <pc:docMk/>
          <pc:sldMk cId="4208183157" sldId="388"/>
        </pc:sldMkLst>
      </pc:sldChg>
      <pc:sldChg chg="delSp modSp mod">
        <pc:chgData name="Julie Beckett" userId="39653cad-bb71-48fb-bbd2-8006d4a42ab5" providerId="ADAL" clId="{2D33B9AA-8497-41D3-B31E-AC79492C4ED0}" dt="2025-01-09T13:51:54.847" v="2116" actId="5793"/>
        <pc:sldMkLst>
          <pc:docMk/>
          <pc:sldMk cId="2587538714" sldId="389"/>
        </pc:sldMkLst>
      </pc:sldChg>
      <pc:sldChg chg="addSp delSp modSp mod">
        <pc:chgData name="Julie Beckett" userId="39653cad-bb71-48fb-bbd2-8006d4a42ab5" providerId="ADAL" clId="{2D33B9AA-8497-41D3-B31E-AC79492C4ED0}" dt="2025-01-09T14:21:24.183" v="2582" actId="207"/>
        <pc:sldMkLst>
          <pc:docMk/>
          <pc:sldMk cId="2037851595" sldId="390"/>
        </pc:sldMkLst>
      </pc:sldChg>
      <pc:sldChg chg="addSp delSp modSp new mod modNotesTx">
        <pc:chgData name="Julie Beckett" userId="39653cad-bb71-48fb-bbd2-8006d4a42ab5" providerId="ADAL" clId="{2D33B9AA-8497-41D3-B31E-AC79492C4ED0}" dt="2025-01-09T15:18:42.615" v="3176" actId="207"/>
        <pc:sldMkLst>
          <pc:docMk/>
          <pc:sldMk cId="2109125612" sldId="391"/>
        </pc:sldMkLst>
      </pc:sldChg>
      <pc:sldChg chg="addSp delSp modSp new mod setBg">
        <pc:chgData name="Julie Beckett" userId="39653cad-bb71-48fb-bbd2-8006d4a42ab5" providerId="ADAL" clId="{2D33B9AA-8497-41D3-B31E-AC79492C4ED0}" dt="2025-01-09T15:18:49.343" v="3177" actId="207"/>
        <pc:sldMkLst>
          <pc:docMk/>
          <pc:sldMk cId="2425087394" sldId="392"/>
        </pc:sldMkLst>
      </pc:sldChg>
      <pc:sldChg chg="addSp delSp modSp add mod">
        <pc:chgData name="Julie Beckett" userId="39653cad-bb71-48fb-bbd2-8006d4a42ab5" providerId="ADAL" clId="{2D33B9AA-8497-41D3-B31E-AC79492C4ED0}" dt="2025-01-09T15:19:05.534" v="3179" actId="207"/>
        <pc:sldMkLst>
          <pc:docMk/>
          <pc:sldMk cId="482364933" sldId="393"/>
        </pc:sldMkLst>
      </pc:sldChg>
      <pc:sldChg chg="new del">
        <pc:chgData name="Julie Beckett" userId="39653cad-bb71-48fb-bbd2-8006d4a42ab5" providerId="ADAL" clId="{2D33B9AA-8497-41D3-B31E-AC79492C4ED0}" dt="2025-01-08T16:37:38.234" v="993" actId="47"/>
        <pc:sldMkLst>
          <pc:docMk/>
          <pc:sldMk cId="3608763690" sldId="394"/>
        </pc:sldMkLst>
      </pc:sldChg>
      <pc:sldChg chg="new del">
        <pc:chgData name="Julie Beckett" userId="39653cad-bb71-48fb-bbd2-8006d4a42ab5" providerId="ADAL" clId="{2D33B9AA-8497-41D3-B31E-AC79492C4ED0}" dt="2025-01-08T16:13:32.235" v="928" actId="47"/>
        <pc:sldMkLst>
          <pc:docMk/>
          <pc:sldMk cId="675624670" sldId="395"/>
        </pc:sldMkLst>
      </pc:sldChg>
      <pc:sldChg chg="addSp modSp new mod ord">
        <pc:chgData name="Julie Beckett" userId="39653cad-bb71-48fb-bbd2-8006d4a42ab5" providerId="ADAL" clId="{2D33B9AA-8497-41D3-B31E-AC79492C4ED0}" dt="2025-01-08T16:16:07.939" v="946" actId="1076"/>
        <pc:sldMkLst>
          <pc:docMk/>
          <pc:sldMk cId="4143065248" sldId="395"/>
        </pc:sldMkLst>
      </pc:sldChg>
      <pc:sldChg chg="addSp delSp modSp add mod modNotesTx">
        <pc:chgData name="Julie Beckett" userId="39653cad-bb71-48fb-bbd2-8006d4a42ab5" providerId="ADAL" clId="{2D33B9AA-8497-41D3-B31E-AC79492C4ED0}" dt="2025-01-09T14:18:11.995" v="2581" actId="20577"/>
        <pc:sldMkLst>
          <pc:docMk/>
          <pc:sldMk cId="3504490338" sldId="396"/>
        </pc:sldMkLst>
      </pc:sldChg>
      <pc:sldChg chg="addSp delSp modSp new mod">
        <pc:chgData name="Julie Beckett" userId="39653cad-bb71-48fb-bbd2-8006d4a42ab5" providerId="ADAL" clId="{2D33B9AA-8497-41D3-B31E-AC79492C4ED0}" dt="2025-01-09T13:28:30.953" v="1409" actId="2711"/>
        <pc:sldMkLst>
          <pc:docMk/>
          <pc:sldMk cId="2313151989" sldId="397"/>
        </pc:sldMkLst>
      </pc:sldChg>
      <pc:sldChg chg="addSp delSp modSp new mod modNotesTx">
        <pc:chgData name="Julie Beckett" userId="39653cad-bb71-48fb-bbd2-8006d4a42ab5" providerId="ADAL" clId="{2D33B9AA-8497-41D3-B31E-AC79492C4ED0}" dt="2025-01-09T13:57:13.213" v="2389" actId="1076"/>
        <pc:sldMkLst>
          <pc:docMk/>
          <pc:sldMk cId="3866269267" sldId="398"/>
        </pc:sldMkLst>
      </pc:sldChg>
      <pc:sldChg chg="addSp delSp modSp add mod delAnim">
        <pc:chgData name="Julie Beckett" userId="39653cad-bb71-48fb-bbd2-8006d4a42ab5" providerId="ADAL" clId="{2D33B9AA-8497-41D3-B31E-AC79492C4ED0}" dt="2025-01-09T15:02:25.908" v="2995" actId="207"/>
        <pc:sldMkLst>
          <pc:docMk/>
          <pc:sldMk cId="738289073" sldId="399"/>
        </pc:sldMkLst>
      </pc:sldChg>
      <pc:sldMasterChg chg="addSp delSp modSp mod setBg modSldLayout">
        <pc:chgData name="Julie Beckett" userId="39653cad-bb71-48fb-bbd2-8006d4a42ab5" providerId="ADAL" clId="{2D33B9AA-8497-41D3-B31E-AC79492C4ED0}" dt="2025-01-08T15:45:45.446" v="630"/>
        <pc:sldMasterMkLst>
          <pc:docMk/>
          <pc:sldMasterMk cId="2091440656" sldId="2147483661"/>
        </pc:sldMasterMkLst>
        <pc:sldLayoutChg chg="addSp delSp modSp setBg">
          <pc:chgData name="Julie Beckett" userId="39653cad-bb71-48fb-bbd2-8006d4a42ab5" providerId="ADAL" clId="{2D33B9AA-8497-41D3-B31E-AC79492C4ED0}" dt="2025-01-08T15:45:45.446" v="630"/>
          <pc:sldLayoutMkLst>
            <pc:docMk/>
            <pc:sldMasterMk cId="2091440656" sldId="2147483661"/>
            <pc:sldLayoutMk cId="425997409" sldId="2147483662"/>
          </pc:sldLayoutMkLst>
        </pc:sldLayoutChg>
        <pc:sldLayoutChg chg="setBg">
          <pc:chgData name="Julie Beckett" userId="39653cad-bb71-48fb-bbd2-8006d4a42ab5" providerId="ADAL" clId="{2D33B9AA-8497-41D3-B31E-AC79492C4ED0}" dt="2025-01-08T15:45:45.446" v="630"/>
          <pc:sldLayoutMkLst>
            <pc:docMk/>
            <pc:sldMasterMk cId="2091440656" sldId="2147483661"/>
            <pc:sldLayoutMk cId="2335086281" sldId="2147483663"/>
          </pc:sldLayoutMkLst>
        </pc:sldLayoutChg>
        <pc:sldLayoutChg chg="setBg">
          <pc:chgData name="Julie Beckett" userId="39653cad-bb71-48fb-bbd2-8006d4a42ab5" providerId="ADAL" clId="{2D33B9AA-8497-41D3-B31E-AC79492C4ED0}" dt="2025-01-08T15:45:45.446" v="630"/>
          <pc:sldLayoutMkLst>
            <pc:docMk/>
            <pc:sldMasterMk cId="2091440656" sldId="2147483661"/>
            <pc:sldLayoutMk cId="2868356826" sldId="2147483664"/>
          </pc:sldLayoutMkLst>
        </pc:sldLayoutChg>
        <pc:sldLayoutChg chg="setBg">
          <pc:chgData name="Julie Beckett" userId="39653cad-bb71-48fb-bbd2-8006d4a42ab5" providerId="ADAL" clId="{2D33B9AA-8497-41D3-B31E-AC79492C4ED0}" dt="2025-01-08T15:45:45.446" v="630"/>
          <pc:sldLayoutMkLst>
            <pc:docMk/>
            <pc:sldMasterMk cId="2091440656" sldId="2147483661"/>
            <pc:sldLayoutMk cId="2388006685" sldId="2147483668"/>
          </pc:sldLayoutMkLst>
        </pc:sldLayoutChg>
        <pc:sldLayoutChg chg="setBg">
          <pc:chgData name="Julie Beckett" userId="39653cad-bb71-48fb-bbd2-8006d4a42ab5" providerId="ADAL" clId="{2D33B9AA-8497-41D3-B31E-AC79492C4ED0}" dt="2025-01-08T15:45:45.446" v="630"/>
          <pc:sldLayoutMkLst>
            <pc:docMk/>
            <pc:sldMasterMk cId="2091440656" sldId="2147483661"/>
            <pc:sldLayoutMk cId="3954681669" sldId="2147483673"/>
          </pc:sldLayoutMkLst>
        </pc:sldLayoutChg>
        <pc:sldLayoutChg chg="setBg">
          <pc:chgData name="Julie Beckett" userId="39653cad-bb71-48fb-bbd2-8006d4a42ab5" providerId="ADAL" clId="{2D33B9AA-8497-41D3-B31E-AC79492C4ED0}" dt="2025-01-08T15:45:45.446" v="630"/>
          <pc:sldLayoutMkLst>
            <pc:docMk/>
            <pc:sldMasterMk cId="2091440656" sldId="2147483661"/>
            <pc:sldLayoutMk cId="2954417040" sldId="2147483674"/>
          </pc:sldLayoutMkLst>
        </pc:sldLayoutChg>
        <pc:sldLayoutChg chg="setBg">
          <pc:chgData name="Julie Beckett" userId="39653cad-bb71-48fb-bbd2-8006d4a42ab5" providerId="ADAL" clId="{2D33B9AA-8497-41D3-B31E-AC79492C4ED0}" dt="2025-01-08T15:45:45.446" v="630"/>
          <pc:sldLayoutMkLst>
            <pc:docMk/>
            <pc:sldMasterMk cId="2091440656" sldId="2147483661"/>
            <pc:sldLayoutMk cId="3677807550" sldId="2147483675"/>
          </pc:sldLayoutMkLst>
        </pc:sldLayoutChg>
      </pc:sldMasterChg>
    </pc:docChg>
  </pc:docChgLst>
  <pc:docChgLst>
    <pc:chgData name="Stephen Bullock" userId="S::stephen.bullock@educationscotland.gov.scot::740842cc-2992-42b9-bcc6-813a52a312d5" providerId="AD" clId="Web-{6D2E138F-D145-C016-4C1A-3092EAA3A523}"/>
    <pc:docChg chg="mod">
      <pc:chgData name="Stephen Bullock" userId="S::stephen.bullock@educationscotland.gov.scot::740842cc-2992-42b9-bcc6-813a52a312d5" providerId="AD" clId="Web-{6D2E138F-D145-C016-4C1A-3092EAA3A523}" dt="2025-02-11T15:30:17.791" v="0"/>
      <pc:docMkLst>
        <pc:docMk/>
      </pc:docMkLst>
    </pc:docChg>
  </pc:docChgLst>
  <pc:docChgLst>
    <pc:chgData name="Julie Beckett" userId="39653cad-bb71-48fb-bbd2-8006d4a42ab5" providerId="ADAL" clId="{CCC2FD85-A2F2-4F56-A96B-33FBD09340B3}"/>
    <pc:docChg chg="undo custSel addSld delSld modSld">
      <pc:chgData name="Julie Beckett" userId="39653cad-bb71-48fb-bbd2-8006d4a42ab5" providerId="ADAL" clId="{CCC2FD85-A2F2-4F56-A96B-33FBD09340B3}" dt="2025-05-06T09:13:01.758" v="7079" actId="47"/>
      <pc:docMkLst>
        <pc:docMk/>
      </pc:docMkLst>
      <pc:sldChg chg="modSp mod">
        <pc:chgData name="Julie Beckett" userId="39653cad-bb71-48fb-bbd2-8006d4a42ab5" providerId="ADAL" clId="{CCC2FD85-A2F2-4F56-A96B-33FBD09340B3}" dt="2025-04-14T12:43:00.570" v="1446" actId="962"/>
        <pc:sldMkLst>
          <pc:docMk/>
          <pc:sldMk cId="1034943223" sldId="260"/>
        </pc:sldMkLst>
        <pc:grpChg chg="mod">
          <ac:chgData name="Julie Beckett" userId="39653cad-bb71-48fb-bbd2-8006d4a42ab5" providerId="ADAL" clId="{CCC2FD85-A2F2-4F56-A96B-33FBD09340B3}" dt="2025-04-14T12:42:42.645" v="1426" actId="962"/>
          <ac:grpSpMkLst>
            <pc:docMk/>
            <pc:sldMk cId="1034943223" sldId="260"/>
            <ac:grpSpMk id="9" creationId="{B11627A7-76E0-7E78-42E6-5C2D1028F721}"/>
          </ac:grpSpMkLst>
        </pc:grpChg>
        <pc:grpChg chg="mod">
          <ac:chgData name="Julie Beckett" userId="39653cad-bb71-48fb-bbd2-8006d4a42ab5" providerId="ADAL" clId="{CCC2FD85-A2F2-4F56-A96B-33FBD09340B3}" dt="2025-04-14T12:42:51.944" v="1436" actId="962"/>
          <ac:grpSpMkLst>
            <pc:docMk/>
            <pc:sldMk cId="1034943223" sldId="260"/>
            <ac:grpSpMk id="12" creationId="{3B7E21E2-CF65-5FC2-F708-BE603ECE651C}"/>
          </ac:grpSpMkLst>
        </pc:grpChg>
        <pc:grpChg chg="mod">
          <ac:chgData name="Julie Beckett" userId="39653cad-bb71-48fb-bbd2-8006d4a42ab5" providerId="ADAL" clId="{CCC2FD85-A2F2-4F56-A96B-33FBD09340B3}" dt="2025-04-14T12:43:00.570" v="1446" actId="962"/>
          <ac:grpSpMkLst>
            <pc:docMk/>
            <pc:sldMk cId="1034943223" sldId="260"/>
            <ac:grpSpMk id="15" creationId="{1F5334D5-7FE6-B3C7-747F-2CA1CC124AC8}"/>
          </ac:grpSpMkLst>
        </pc:grpChg>
      </pc:sldChg>
      <pc:sldChg chg="modSp">
        <pc:chgData name="Julie Beckett" userId="39653cad-bb71-48fb-bbd2-8006d4a42ab5" providerId="ADAL" clId="{CCC2FD85-A2F2-4F56-A96B-33FBD09340B3}" dt="2025-04-14T14:18:58.989" v="6083" actId="962"/>
        <pc:sldMkLst>
          <pc:docMk/>
          <pc:sldMk cId="3698619543" sldId="273"/>
        </pc:sldMkLst>
        <pc:picChg chg="mod">
          <ac:chgData name="Julie Beckett" userId="39653cad-bb71-48fb-bbd2-8006d4a42ab5" providerId="ADAL" clId="{CCC2FD85-A2F2-4F56-A96B-33FBD09340B3}" dt="2025-04-14T14:18:58.989" v="6083" actId="962"/>
          <ac:picMkLst>
            <pc:docMk/>
            <pc:sldMk cId="3698619543" sldId="273"/>
            <ac:picMk id="3" creationId="{6CAE0E2E-EA7A-6367-EB06-35B08306C8A6}"/>
          </ac:picMkLst>
        </pc:picChg>
      </pc:sldChg>
      <pc:sldChg chg="modSp mod">
        <pc:chgData name="Julie Beckett" userId="39653cad-bb71-48fb-bbd2-8006d4a42ab5" providerId="ADAL" clId="{CCC2FD85-A2F2-4F56-A96B-33FBD09340B3}" dt="2025-04-14T14:16:36.007" v="5819" actId="207"/>
        <pc:sldMkLst>
          <pc:docMk/>
          <pc:sldMk cId="1617409089" sldId="276"/>
        </pc:sldMkLst>
        <pc:spChg chg="mod">
          <ac:chgData name="Julie Beckett" userId="39653cad-bb71-48fb-bbd2-8006d4a42ab5" providerId="ADAL" clId="{CCC2FD85-A2F2-4F56-A96B-33FBD09340B3}" dt="2025-04-14T14:16:13.687" v="5818" actId="207"/>
          <ac:spMkLst>
            <pc:docMk/>
            <pc:sldMk cId="1617409089" sldId="276"/>
            <ac:spMk id="4" creationId="{A3D46425-8C1A-7139-B27F-ED5792B17A4F}"/>
          </ac:spMkLst>
        </pc:spChg>
        <pc:picChg chg="mod">
          <ac:chgData name="Julie Beckett" userId="39653cad-bb71-48fb-bbd2-8006d4a42ab5" providerId="ADAL" clId="{CCC2FD85-A2F2-4F56-A96B-33FBD09340B3}" dt="2025-04-14T12:43:07.950" v="1447" actId="962"/>
          <ac:picMkLst>
            <pc:docMk/>
            <pc:sldMk cId="1617409089" sldId="276"/>
            <ac:picMk id="13" creationId="{8499074C-96E2-AE8F-1D77-6C1CCB478C58}"/>
          </ac:picMkLst>
        </pc:picChg>
        <pc:picChg chg="mod">
          <ac:chgData name="Julie Beckett" userId="39653cad-bb71-48fb-bbd2-8006d4a42ab5" providerId="ADAL" clId="{CCC2FD85-A2F2-4F56-A96B-33FBD09340B3}" dt="2025-04-14T14:16:36.007" v="5819" actId="207"/>
          <ac:picMkLst>
            <pc:docMk/>
            <pc:sldMk cId="1617409089" sldId="276"/>
            <ac:picMk id="14" creationId="{DA71C1BE-1C51-0DCB-752F-CDB5D51209C6}"/>
          </ac:picMkLst>
        </pc:picChg>
      </pc:sldChg>
      <pc:sldChg chg="addSp delSp modSp mod">
        <pc:chgData name="Julie Beckett" userId="39653cad-bb71-48fb-bbd2-8006d4a42ab5" providerId="ADAL" clId="{CCC2FD85-A2F2-4F56-A96B-33FBD09340B3}" dt="2025-04-17T13:07:24.768" v="6898" actId="20577"/>
        <pc:sldMkLst>
          <pc:docMk/>
          <pc:sldMk cId="448118831" sldId="285"/>
        </pc:sldMkLst>
        <pc:spChg chg="mod">
          <ac:chgData name="Julie Beckett" userId="39653cad-bb71-48fb-bbd2-8006d4a42ab5" providerId="ADAL" clId="{CCC2FD85-A2F2-4F56-A96B-33FBD09340B3}" dt="2025-04-17T13:07:24.768" v="6898" actId="20577"/>
          <ac:spMkLst>
            <pc:docMk/>
            <pc:sldMk cId="448118831" sldId="285"/>
            <ac:spMk id="5" creationId="{C6D3B133-302E-BB06-3315-4D219D5C0344}"/>
          </ac:spMkLst>
        </pc:spChg>
        <pc:picChg chg="add del mod">
          <ac:chgData name="Julie Beckett" userId="39653cad-bb71-48fb-bbd2-8006d4a42ab5" providerId="ADAL" clId="{CCC2FD85-A2F2-4F56-A96B-33FBD09340B3}" dt="2025-04-14T13:44:26.534" v="3014" actId="478"/>
          <ac:picMkLst>
            <pc:docMk/>
            <pc:sldMk cId="448118831" sldId="285"/>
            <ac:picMk id="4" creationId="{8F68D9C3-F534-EC9B-FCF7-B2DD660D08C0}"/>
          </ac:picMkLst>
        </pc:picChg>
      </pc:sldChg>
      <pc:sldChg chg="modSp mod">
        <pc:chgData name="Julie Beckett" userId="39653cad-bb71-48fb-bbd2-8006d4a42ab5" providerId="ADAL" clId="{CCC2FD85-A2F2-4F56-A96B-33FBD09340B3}" dt="2025-04-14T12:59:09.197" v="2516" actId="962"/>
        <pc:sldMkLst>
          <pc:docMk/>
          <pc:sldMk cId="761899515" sldId="298"/>
        </pc:sldMkLst>
        <pc:picChg chg="mod">
          <ac:chgData name="Julie Beckett" userId="39653cad-bb71-48fb-bbd2-8006d4a42ab5" providerId="ADAL" clId="{CCC2FD85-A2F2-4F56-A96B-33FBD09340B3}" dt="2025-04-14T12:59:09.197" v="2516" actId="962"/>
          <ac:picMkLst>
            <pc:docMk/>
            <pc:sldMk cId="761899515" sldId="298"/>
            <ac:picMk id="4" creationId="{67570332-3DA9-11DB-CCEA-268A5902C4E7}"/>
          </ac:picMkLst>
        </pc:picChg>
      </pc:sldChg>
      <pc:sldChg chg="modSp mod">
        <pc:chgData name="Julie Beckett" userId="39653cad-bb71-48fb-bbd2-8006d4a42ab5" providerId="ADAL" clId="{CCC2FD85-A2F2-4F56-A96B-33FBD09340B3}" dt="2025-04-14T13:06:28.087" v="2838" actId="962"/>
        <pc:sldMkLst>
          <pc:docMk/>
          <pc:sldMk cId="291119019" sldId="300"/>
        </pc:sldMkLst>
        <pc:picChg chg="mod">
          <ac:chgData name="Julie Beckett" userId="39653cad-bb71-48fb-bbd2-8006d4a42ab5" providerId="ADAL" clId="{CCC2FD85-A2F2-4F56-A96B-33FBD09340B3}" dt="2025-04-14T13:04:07.630" v="2770" actId="962"/>
          <ac:picMkLst>
            <pc:docMk/>
            <pc:sldMk cId="291119019" sldId="300"/>
            <ac:picMk id="5" creationId="{3D8D73BD-2A50-8113-0137-2265AEE91841}"/>
          </ac:picMkLst>
        </pc:picChg>
        <pc:picChg chg="mod">
          <ac:chgData name="Julie Beckett" userId="39653cad-bb71-48fb-bbd2-8006d4a42ab5" providerId="ADAL" clId="{CCC2FD85-A2F2-4F56-A96B-33FBD09340B3}" dt="2025-04-14T13:06:28.087" v="2838" actId="962"/>
          <ac:picMkLst>
            <pc:docMk/>
            <pc:sldMk cId="291119019" sldId="300"/>
            <ac:picMk id="8" creationId="{34FD048F-E0A3-DC88-3360-136F403BCB8C}"/>
          </ac:picMkLst>
        </pc:picChg>
      </pc:sldChg>
      <pc:sldChg chg="modSp mod">
        <pc:chgData name="Julie Beckett" userId="39653cad-bb71-48fb-bbd2-8006d4a42ab5" providerId="ADAL" clId="{CCC2FD85-A2F2-4F56-A96B-33FBD09340B3}" dt="2025-04-14T13:00:51.647" v="2646" actId="962"/>
        <pc:sldMkLst>
          <pc:docMk/>
          <pc:sldMk cId="1290464495" sldId="301"/>
        </pc:sldMkLst>
        <pc:grpChg chg="mod">
          <ac:chgData name="Julie Beckett" userId="39653cad-bb71-48fb-bbd2-8006d4a42ab5" providerId="ADAL" clId="{CCC2FD85-A2F2-4F56-A96B-33FBD09340B3}" dt="2025-04-14T13:00:48.968" v="2645" actId="962"/>
          <ac:grpSpMkLst>
            <pc:docMk/>
            <pc:sldMk cId="1290464495" sldId="301"/>
            <ac:grpSpMk id="7" creationId="{CB1857B9-17E6-905A-5598-033CDE70635C}"/>
          </ac:grpSpMkLst>
        </pc:grpChg>
        <pc:grpChg chg="mod">
          <ac:chgData name="Julie Beckett" userId="39653cad-bb71-48fb-bbd2-8006d4a42ab5" providerId="ADAL" clId="{CCC2FD85-A2F2-4F56-A96B-33FBD09340B3}" dt="2025-04-14T13:00:51.647" v="2646" actId="962"/>
          <ac:grpSpMkLst>
            <pc:docMk/>
            <pc:sldMk cId="1290464495" sldId="301"/>
            <ac:grpSpMk id="11" creationId="{C83E08B4-746B-0F11-9909-DB7E7AF9A25F}"/>
          </ac:grpSpMkLst>
        </pc:grpChg>
        <pc:picChg chg="mod">
          <ac:chgData name="Julie Beckett" userId="39653cad-bb71-48fb-bbd2-8006d4a42ab5" providerId="ADAL" clId="{CCC2FD85-A2F2-4F56-A96B-33FBD09340B3}" dt="2025-04-14T13:00:31.329" v="2644" actId="962"/>
          <ac:picMkLst>
            <pc:docMk/>
            <pc:sldMk cId="1290464495" sldId="301"/>
            <ac:picMk id="3" creationId="{BD281169-06EC-6DC7-0CE1-3909F78BC92C}"/>
          </ac:picMkLst>
        </pc:picChg>
      </pc:sldChg>
      <pc:sldChg chg="modSp mod">
        <pc:chgData name="Julie Beckett" userId="39653cad-bb71-48fb-bbd2-8006d4a42ab5" providerId="ADAL" clId="{CCC2FD85-A2F2-4F56-A96B-33FBD09340B3}" dt="2025-04-14T13:08:50.989" v="2942" actId="962"/>
        <pc:sldMkLst>
          <pc:docMk/>
          <pc:sldMk cId="3625646571" sldId="302"/>
        </pc:sldMkLst>
        <pc:picChg chg="mod">
          <ac:chgData name="Julie Beckett" userId="39653cad-bb71-48fb-bbd2-8006d4a42ab5" providerId="ADAL" clId="{CCC2FD85-A2F2-4F56-A96B-33FBD09340B3}" dt="2025-04-14T13:08:41.266" v="2894" actId="962"/>
          <ac:picMkLst>
            <pc:docMk/>
            <pc:sldMk cId="3625646571" sldId="302"/>
            <ac:picMk id="4" creationId="{1CA3B98C-8910-EFFC-E873-8F7C3AC64E9A}"/>
          </ac:picMkLst>
        </pc:picChg>
        <pc:picChg chg="mod">
          <ac:chgData name="Julie Beckett" userId="39653cad-bb71-48fb-bbd2-8006d4a42ab5" providerId="ADAL" clId="{CCC2FD85-A2F2-4F56-A96B-33FBD09340B3}" dt="2025-04-14T13:08:50.989" v="2942" actId="962"/>
          <ac:picMkLst>
            <pc:docMk/>
            <pc:sldMk cId="3625646571" sldId="302"/>
            <ac:picMk id="5" creationId="{BC73C8F7-7150-2E77-2B63-33A8BEFB2D28}"/>
          </ac:picMkLst>
        </pc:picChg>
      </pc:sldChg>
      <pc:sldChg chg="addSp delSp modSp mod">
        <pc:chgData name="Julie Beckett" userId="39653cad-bb71-48fb-bbd2-8006d4a42ab5" providerId="ADAL" clId="{CCC2FD85-A2F2-4F56-A96B-33FBD09340B3}" dt="2025-04-14T14:15:17.578" v="5813" actId="255"/>
        <pc:sldMkLst>
          <pc:docMk/>
          <pc:sldMk cId="4137078486" sldId="303"/>
        </pc:sldMkLst>
      </pc:sldChg>
      <pc:sldChg chg="modSp mod">
        <pc:chgData name="Julie Beckett" userId="39653cad-bb71-48fb-bbd2-8006d4a42ab5" providerId="ADAL" clId="{CCC2FD85-A2F2-4F56-A96B-33FBD09340B3}" dt="2025-04-14T13:46:50.838" v="3297" actId="962"/>
        <pc:sldMkLst>
          <pc:docMk/>
          <pc:sldMk cId="2130365707" sldId="305"/>
        </pc:sldMkLst>
      </pc:sldChg>
      <pc:sldChg chg="modSp mod">
        <pc:chgData name="Julie Beckett" userId="39653cad-bb71-48fb-bbd2-8006d4a42ab5" providerId="ADAL" clId="{CCC2FD85-A2F2-4F56-A96B-33FBD09340B3}" dt="2025-04-14T13:47:42.052" v="3537" actId="962"/>
        <pc:sldMkLst>
          <pc:docMk/>
          <pc:sldMk cId="567519131" sldId="310"/>
        </pc:sldMkLst>
      </pc:sldChg>
      <pc:sldChg chg="modSp mod">
        <pc:chgData name="Julie Beckett" userId="39653cad-bb71-48fb-bbd2-8006d4a42ab5" providerId="ADAL" clId="{CCC2FD85-A2F2-4F56-A96B-33FBD09340B3}" dt="2025-04-14T14:15:28.731" v="5814" actId="33553"/>
        <pc:sldMkLst>
          <pc:docMk/>
          <pc:sldMk cId="1588048247" sldId="311"/>
        </pc:sldMkLst>
      </pc:sldChg>
      <pc:sldChg chg="modSp mod">
        <pc:chgData name="Julie Beckett" userId="39653cad-bb71-48fb-bbd2-8006d4a42ab5" providerId="ADAL" clId="{CCC2FD85-A2F2-4F56-A96B-33FBD09340B3}" dt="2025-04-14T13:48:16.427" v="3596" actId="962"/>
        <pc:sldMkLst>
          <pc:docMk/>
          <pc:sldMk cId="3019949765" sldId="312"/>
        </pc:sldMkLst>
      </pc:sldChg>
      <pc:sldChg chg="modSp mod">
        <pc:chgData name="Julie Beckett" userId="39653cad-bb71-48fb-bbd2-8006d4a42ab5" providerId="ADAL" clId="{CCC2FD85-A2F2-4F56-A96B-33FBD09340B3}" dt="2025-04-14T13:45:17.470" v="3067" actId="962"/>
        <pc:sldMkLst>
          <pc:docMk/>
          <pc:sldMk cId="3656635070" sldId="313"/>
        </pc:sldMkLst>
      </pc:sldChg>
      <pc:sldChg chg="modSp mod">
        <pc:chgData name="Julie Beckett" userId="39653cad-bb71-48fb-bbd2-8006d4a42ab5" providerId="ADAL" clId="{CCC2FD85-A2F2-4F56-A96B-33FBD09340B3}" dt="2025-04-14T13:51:58.915" v="4398" actId="962"/>
        <pc:sldMkLst>
          <pc:docMk/>
          <pc:sldMk cId="2908747297" sldId="314"/>
        </pc:sldMkLst>
      </pc:sldChg>
      <pc:sldChg chg="modSp mod">
        <pc:chgData name="Julie Beckett" userId="39653cad-bb71-48fb-bbd2-8006d4a42ab5" providerId="ADAL" clId="{CCC2FD85-A2F2-4F56-A96B-33FBD09340B3}" dt="2025-04-14T13:52:19.523" v="4402" actId="962"/>
        <pc:sldMkLst>
          <pc:docMk/>
          <pc:sldMk cId="110959219" sldId="316"/>
        </pc:sldMkLst>
      </pc:sldChg>
      <pc:sldChg chg="modSp mod">
        <pc:chgData name="Julie Beckett" userId="39653cad-bb71-48fb-bbd2-8006d4a42ab5" providerId="ADAL" clId="{CCC2FD85-A2F2-4F56-A96B-33FBD09340B3}" dt="2025-04-14T13:53:03.874" v="4480" actId="962"/>
        <pc:sldMkLst>
          <pc:docMk/>
          <pc:sldMk cId="1429124987" sldId="317"/>
        </pc:sldMkLst>
      </pc:sldChg>
      <pc:sldChg chg="modSp mod">
        <pc:chgData name="Julie Beckett" userId="39653cad-bb71-48fb-bbd2-8006d4a42ab5" providerId="ADAL" clId="{CCC2FD85-A2F2-4F56-A96B-33FBD09340B3}" dt="2025-04-14T13:52:35.824" v="4466" actId="962"/>
        <pc:sldMkLst>
          <pc:docMk/>
          <pc:sldMk cId="1477649266" sldId="318"/>
        </pc:sldMkLst>
      </pc:sldChg>
      <pc:sldChg chg="modSp mod">
        <pc:chgData name="Julie Beckett" userId="39653cad-bb71-48fb-bbd2-8006d4a42ab5" providerId="ADAL" clId="{CCC2FD85-A2F2-4F56-A96B-33FBD09340B3}" dt="2025-04-14T13:53:17.674" v="4516" actId="962"/>
        <pc:sldMkLst>
          <pc:docMk/>
          <pc:sldMk cId="1916025386" sldId="319"/>
        </pc:sldMkLst>
      </pc:sldChg>
      <pc:sldChg chg="modSp mod">
        <pc:chgData name="Julie Beckett" userId="39653cad-bb71-48fb-bbd2-8006d4a42ab5" providerId="ADAL" clId="{CCC2FD85-A2F2-4F56-A96B-33FBD09340B3}" dt="2025-04-14T14:01:28.941" v="4865" actId="962"/>
        <pc:sldMkLst>
          <pc:docMk/>
          <pc:sldMk cId="2497005939" sldId="320"/>
        </pc:sldMkLst>
      </pc:sldChg>
      <pc:sldChg chg="modSp mod">
        <pc:chgData name="Julie Beckett" userId="39653cad-bb71-48fb-bbd2-8006d4a42ab5" providerId="ADAL" clId="{CCC2FD85-A2F2-4F56-A96B-33FBD09340B3}" dt="2025-04-14T14:05:07.497" v="5091" actId="962"/>
        <pc:sldMkLst>
          <pc:docMk/>
          <pc:sldMk cId="2666773338" sldId="321"/>
        </pc:sldMkLst>
      </pc:sldChg>
      <pc:sldChg chg="modSp mod">
        <pc:chgData name="Julie Beckett" userId="39653cad-bb71-48fb-bbd2-8006d4a42ab5" providerId="ADAL" clId="{CCC2FD85-A2F2-4F56-A96B-33FBD09340B3}" dt="2025-04-14T14:05:30.765" v="5215" actId="962"/>
        <pc:sldMkLst>
          <pc:docMk/>
          <pc:sldMk cId="1284465693" sldId="322"/>
        </pc:sldMkLst>
      </pc:sldChg>
      <pc:sldChg chg="modSp mod">
        <pc:chgData name="Julie Beckett" userId="39653cad-bb71-48fb-bbd2-8006d4a42ab5" providerId="ADAL" clId="{CCC2FD85-A2F2-4F56-A96B-33FBD09340B3}" dt="2025-04-14T14:07:01.084" v="5407" actId="962"/>
        <pc:sldMkLst>
          <pc:docMk/>
          <pc:sldMk cId="3667328803" sldId="323"/>
        </pc:sldMkLst>
      </pc:sldChg>
      <pc:sldChg chg="delSp modSp mod">
        <pc:chgData name="Julie Beckett" userId="39653cad-bb71-48fb-bbd2-8006d4a42ab5" providerId="ADAL" clId="{CCC2FD85-A2F2-4F56-A96B-33FBD09340B3}" dt="2025-04-14T14:00:30.397" v="4714" actId="478"/>
        <pc:sldMkLst>
          <pc:docMk/>
          <pc:sldMk cId="2581876916" sldId="324"/>
        </pc:sldMkLst>
      </pc:sldChg>
      <pc:sldChg chg="modSp mod">
        <pc:chgData name="Julie Beckett" userId="39653cad-bb71-48fb-bbd2-8006d4a42ab5" providerId="ADAL" clId="{CCC2FD85-A2F2-4F56-A96B-33FBD09340B3}" dt="2025-04-14T14:00:35.833" v="4716" actId="962"/>
        <pc:sldMkLst>
          <pc:docMk/>
          <pc:sldMk cId="3142080708" sldId="325"/>
        </pc:sldMkLst>
      </pc:sldChg>
      <pc:sldChg chg="addSp modSp mod modNotesTx">
        <pc:chgData name="Julie Beckett" userId="39653cad-bb71-48fb-bbd2-8006d4a42ab5" providerId="ADAL" clId="{CCC2FD85-A2F2-4F56-A96B-33FBD09340B3}" dt="2025-05-06T09:12:58.034" v="7078" actId="20577"/>
        <pc:sldMkLst>
          <pc:docMk/>
          <pc:sldMk cId="122871579" sldId="326"/>
        </pc:sldMkLst>
      </pc:sldChg>
      <pc:sldChg chg="modSp mod">
        <pc:chgData name="Julie Beckett" userId="39653cad-bb71-48fb-bbd2-8006d4a42ab5" providerId="ADAL" clId="{CCC2FD85-A2F2-4F56-A96B-33FBD09340B3}" dt="2025-04-14T13:57:27.340" v="4598" actId="962"/>
        <pc:sldMkLst>
          <pc:docMk/>
          <pc:sldMk cId="1526974311" sldId="331"/>
        </pc:sldMkLst>
      </pc:sldChg>
      <pc:sldChg chg="modSp mod">
        <pc:chgData name="Julie Beckett" userId="39653cad-bb71-48fb-bbd2-8006d4a42ab5" providerId="ADAL" clId="{CCC2FD85-A2F2-4F56-A96B-33FBD09340B3}" dt="2025-04-14T13:45:54.507" v="3160" actId="962"/>
        <pc:sldMkLst>
          <pc:docMk/>
          <pc:sldMk cId="3220090553" sldId="332"/>
        </pc:sldMkLst>
      </pc:sldChg>
      <pc:sldChg chg="addSp delSp modSp mod">
        <pc:chgData name="Julie Beckett" userId="39653cad-bb71-48fb-bbd2-8006d4a42ab5" providerId="ADAL" clId="{CCC2FD85-A2F2-4F56-A96B-33FBD09340B3}" dt="2025-04-17T11:13:01.038" v="6889" actId="478"/>
        <pc:sldMkLst>
          <pc:docMk/>
          <pc:sldMk cId="547828958" sldId="334"/>
        </pc:sldMkLst>
        <pc:spChg chg="mod">
          <ac:chgData name="Julie Beckett" userId="39653cad-bb71-48fb-bbd2-8006d4a42ab5" providerId="ADAL" clId="{CCC2FD85-A2F2-4F56-A96B-33FBD09340B3}" dt="2025-04-14T12:21:25.961" v="1070" actId="962"/>
          <ac:spMkLst>
            <pc:docMk/>
            <pc:sldMk cId="547828958" sldId="334"/>
            <ac:spMk id="3" creationId="{4EA37C14-45A6-5B0A-2A03-A6C60F41FED6}"/>
          </ac:spMkLst>
        </pc:spChg>
        <pc:picChg chg="add del mod">
          <ac:chgData name="Julie Beckett" userId="39653cad-bb71-48fb-bbd2-8006d4a42ab5" providerId="ADAL" clId="{CCC2FD85-A2F2-4F56-A96B-33FBD09340B3}" dt="2025-04-17T11:13:01.038" v="6889" actId="478"/>
          <ac:picMkLst>
            <pc:docMk/>
            <pc:sldMk cId="547828958" sldId="334"/>
            <ac:picMk id="6" creationId="{B9488526-DF9D-4A11-A497-4AD6E5F88FAF}"/>
          </ac:picMkLst>
        </pc:picChg>
      </pc:sldChg>
      <pc:sldChg chg="delSp modSp mod">
        <pc:chgData name="Julie Beckett" userId="39653cad-bb71-48fb-bbd2-8006d4a42ab5" providerId="ADAL" clId="{CCC2FD85-A2F2-4F56-A96B-33FBD09340B3}" dt="2025-04-14T12:53:02.848" v="1953" actId="478"/>
        <pc:sldMkLst>
          <pc:docMk/>
          <pc:sldMk cId="817659701" sldId="338"/>
        </pc:sldMkLst>
        <pc:picChg chg="mod">
          <ac:chgData name="Julie Beckett" userId="39653cad-bb71-48fb-bbd2-8006d4a42ab5" providerId="ADAL" clId="{CCC2FD85-A2F2-4F56-A96B-33FBD09340B3}" dt="2025-04-14T12:52:54.365" v="1952" actId="962"/>
          <ac:picMkLst>
            <pc:docMk/>
            <pc:sldMk cId="817659701" sldId="338"/>
            <ac:picMk id="4" creationId="{1FDC5440-F375-9E1C-DA78-E9C8A02A37A0}"/>
          </ac:picMkLst>
        </pc:picChg>
      </pc:sldChg>
      <pc:sldChg chg="modSp mod">
        <pc:chgData name="Julie Beckett" userId="39653cad-bb71-48fb-bbd2-8006d4a42ab5" providerId="ADAL" clId="{CCC2FD85-A2F2-4F56-A96B-33FBD09340B3}" dt="2025-04-14T12:57:07.624" v="2128" actId="962"/>
        <pc:sldMkLst>
          <pc:docMk/>
          <pc:sldMk cId="4228738961" sldId="343"/>
        </pc:sldMkLst>
        <pc:picChg chg="mod">
          <ac:chgData name="Julie Beckett" userId="39653cad-bb71-48fb-bbd2-8006d4a42ab5" providerId="ADAL" clId="{CCC2FD85-A2F2-4F56-A96B-33FBD09340B3}" dt="2025-04-14T12:57:07.624" v="2128" actId="962"/>
          <ac:picMkLst>
            <pc:docMk/>
            <pc:sldMk cId="4228738961" sldId="343"/>
            <ac:picMk id="3" creationId="{2295F613-1324-CAC5-5172-12E71A5ABFD2}"/>
          </ac:picMkLst>
        </pc:picChg>
      </pc:sldChg>
      <pc:sldChg chg="modSp mod">
        <pc:chgData name="Julie Beckett" userId="39653cad-bb71-48fb-bbd2-8006d4a42ab5" providerId="ADAL" clId="{CCC2FD85-A2F2-4F56-A96B-33FBD09340B3}" dt="2025-04-14T12:55:47.381" v="2108" actId="962"/>
        <pc:sldMkLst>
          <pc:docMk/>
          <pc:sldMk cId="4259538118" sldId="344"/>
        </pc:sldMkLst>
        <pc:picChg chg="mod">
          <ac:chgData name="Julie Beckett" userId="39653cad-bb71-48fb-bbd2-8006d4a42ab5" providerId="ADAL" clId="{CCC2FD85-A2F2-4F56-A96B-33FBD09340B3}" dt="2025-04-14T12:55:47.381" v="2108" actId="962"/>
          <ac:picMkLst>
            <pc:docMk/>
            <pc:sldMk cId="4259538118" sldId="344"/>
            <ac:picMk id="7" creationId="{A1BFB7F8-72E2-D9AC-FA7A-4921C78DCA0C}"/>
          </ac:picMkLst>
        </pc:picChg>
      </pc:sldChg>
      <pc:sldChg chg="modSp mod">
        <pc:chgData name="Julie Beckett" userId="39653cad-bb71-48fb-bbd2-8006d4a42ab5" providerId="ADAL" clId="{CCC2FD85-A2F2-4F56-A96B-33FBD09340B3}" dt="2025-04-14T14:11:06.564" v="5509" actId="962"/>
        <pc:sldMkLst>
          <pc:docMk/>
          <pc:sldMk cId="1396579888" sldId="349"/>
        </pc:sldMkLst>
      </pc:sldChg>
      <pc:sldChg chg="modSp mod">
        <pc:chgData name="Julie Beckett" userId="39653cad-bb71-48fb-bbd2-8006d4a42ab5" providerId="ADAL" clId="{CCC2FD85-A2F2-4F56-A96B-33FBD09340B3}" dt="2025-04-14T12:13:47.211" v="517" actId="962"/>
        <pc:sldMkLst>
          <pc:docMk/>
          <pc:sldMk cId="1557032475" sldId="350"/>
        </pc:sldMkLst>
        <pc:picChg chg="mod">
          <ac:chgData name="Julie Beckett" userId="39653cad-bb71-48fb-bbd2-8006d4a42ab5" providerId="ADAL" clId="{CCC2FD85-A2F2-4F56-A96B-33FBD09340B3}" dt="2025-04-14T12:13:47.211" v="517" actId="962"/>
          <ac:picMkLst>
            <pc:docMk/>
            <pc:sldMk cId="1557032475" sldId="350"/>
            <ac:picMk id="6" creationId="{6B9CFAEF-41E3-832D-8A43-3840716EED99}"/>
          </ac:picMkLst>
        </pc:picChg>
      </pc:sldChg>
      <pc:sldChg chg="modSp mod">
        <pc:chgData name="Julie Beckett" userId="39653cad-bb71-48fb-bbd2-8006d4a42ab5" providerId="ADAL" clId="{CCC2FD85-A2F2-4F56-A96B-33FBD09340B3}" dt="2025-04-14T12:18:25.173" v="757" actId="962"/>
        <pc:sldMkLst>
          <pc:docMk/>
          <pc:sldMk cId="481660759" sldId="351"/>
        </pc:sldMkLst>
        <pc:picChg chg="mod">
          <ac:chgData name="Julie Beckett" userId="39653cad-bb71-48fb-bbd2-8006d4a42ab5" providerId="ADAL" clId="{CCC2FD85-A2F2-4F56-A96B-33FBD09340B3}" dt="2025-04-14T12:18:25.173" v="757" actId="962"/>
          <ac:picMkLst>
            <pc:docMk/>
            <pc:sldMk cId="481660759" sldId="351"/>
            <ac:picMk id="6" creationId="{BF3802D7-AC0A-99AE-46F2-9E71EE97FC86}"/>
          </ac:picMkLst>
        </pc:picChg>
      </pc:sldChg>
      <pc:sldChg chg="modSp mod">
        <pc:chgData name="Julie Beckett" userId="39653cad-bb71-48fb-bbd2-8006d4a42ab5" providerId="ADAL" clId="{CCC2FD85-A2F2-4F56-A96B-33FBD09340B3}" dt="2025-04-14T12:58:19.522" v="2298" actId="962"/>
        <pc:sldMkLst>
          <pc:docMk/>
          <pc:sldMk cId="1385248275" sldId="357"/>
        </pc:sldMkLst>
        <pc:picChg chg="mod">
          <ac:chgData name="Julie Beckett" userId="39653cad-bb71-48fb-bbd2-8006d4a42ab5" providerId="ADAL" clId="{CCC2FD85-A2F2-4F56-A96B-33FBD09340B3}" dt="2025-04-14T12:58:19.522" v="2298" actId="962"/>
          <ac:picMkLst>
            <pc:docMk/>
            <pc:sldMk cId="1385248275" sldId="357"/>
            <ac:picMk id="4" creationId="{98423F5C-291F-E599-1357-BA961527F4B5}"/>
          </ac:picMkLst>
        </pc:picChg>
      </pc:sldChg>
      <pc:sldChg chg="modSp">
        <pc:chgData name="Julie Beckett" userId="39653cad-bb71-48fb-bbd2-8006d4a42ab5" providerId="ADAL" clId="{CCC2FD85-A2F2-4F56-A96B-33FBD09340B3}" dt="2025-04-14T14:18:02.624" v="5887" actId="962"/>
        <pc:sldMkLst>
          <pc:docMk/>
          <pc:sldMk cId="110426520" sldId="358"/>
        </pc:sldMkLst>
        <pc:picChg chg="mod">
          <ac:chgData name="Julie Beckett" userId="39653cad-bb71-48fb-bbd2-8006d4a42ab5" providerId="ADAL" clId="{CCC2FD85-A2F2-4F56-A96B-33FBD09340B3}" dt="2025-04-14T14:18:02.624" v="5887" actId="962"/>
          <ac:picMkLst>
            <pc:docMk/>
            <pc:sldMk cId="110426520" sldId="358"/>
            <ac:picMk id="3" creationId="{03CFE3B1-60D0-5920-55EA-4F4B52E672A1}"/>
          </ac:picMkLst>
        </pc:picChg>
      </pc:sldChg>
      <pc:sldChg chg="addSp delSp modSp mod">
        <pc:chgData name="Julie Beckett" userId="39653cad-bb71-48fb-bbd2-8006d4a42ab5" providerId="ADAL" clId="{CCC2FD85-A2F2-4F56-A96B-33FBD09340B3}" dt="2025-04-14T13:44:48.901" v="3017" actId="14100"/>
        <pc:sldMkLst>
          <pc:docMk/>
          <pc:sldMk cId="2702217304" sldId="361"/>
        </pc:sldMkLst>
      </pc:sldChg>
      <pc:sldChg chg="del">
        <pc:chgData name="Julie Beckett" userId="39653cad-bb71-48fb-bbd2-8006d4a42ab5" providerId="ADAL" clId="{CCC2FD85-A2F2-4F56-A96B-33FBD09340B3}" dt="2025-05-06T09:09:44.057" v="7041" actId="47"/>
        <pc:sldMkLst>
          <pc:docMk/>
          <pc:sldMk cId="2218433622" sldId="363"/>
        </pc:sldMkLst>
      </pc:sldChg>
      <pc:sldChg chg="modSp">
        <pc:chgData name="Julie Beckett" userId="39653cad-bb71-48fb-bbd2-8006d4a42ab5" providerId="ADAL" clId="{CCC2FD85-A2F2-4F56-A96B-33FBD09340B3}" dt="2025-04-14T14:21:40.262" v="6367" actId="962"/>
        <pc:sldMkLst>
          <pc:docMk/>
          <pc:sldMk cId="538939544" sldId="367"/>
        </pc:sldMkLst>
        <pc:picChg chg="mod">
          <ac:chgData name="Julie Beckett" userId="39653cad-bb71-48fb-bbd2-8006d4a42ab5" providerId="ADAL" clId="{CCC2FD85-A2F2-4F56-A96B-33FBD09340B3}" dt="2025-04-14T14:21:40.262" v="6367" actId="962"/>
          <ac:picMkLst>
            <pc:docMk/>
            <pc:sldMk cId="538939544" sldId="367"/>
            <ac:picMk id="3" creationId="{1A419E62-3163-B3CF-9FCB-9F497E0881F2}"/>
          </ac:picMkLst>
        </pc:picChg>
      </pc:sldChg>
      <pc:sldChg chg="delSp modSp mod">
        <pc:chgData name="Julie Beckett" userId="39653cad-bb71-48fb-bbd2-8006d4a42ab5" providerId="ADAL" clId="{CCC2FD85-A2F2-4F56-A96B-33FBD09340B3}" dt="2025-04-14T14:00:09.754" v="4711" actId="478"/>
        <pc:sldMkLst>
          <pc:docMk/>
          <pc:sldMk cId="1439471310" sldId="368"/>
        </pc:sldMkLst>
      </pc:sldChg>
      <pc:sldChg chg="modSp mod modNotesTx">
        <pc:chgData name="Julie Beckett" userId="39653cad-bb71-48fb-bbd2-8006d4a42ab5" providerId="ADAL" clId="{CCC2FD85-A2F2-4F56-A96B-33FBD09340B3}" dt="2025-04-17T13:55:15.380" v="7039" actId="20577"/>
        <pc:sldMkLst>
          <pc:docMk/>
          <pc:sldMk cId="1099486769" sldId="369"/>
        </pc:sldMkLst>
        <pc:spChg chg="mod">
          <ac:chgData name="Julie Beckett" userId="39653cad-bb71-48fb-bbd2-8006d4a42ab5" providerId="ADAL" clId="{CCC2FD85-A2F2-4F56-A96B-33FBD09340B3}" dt="2025-04-17T13:54:42.680" v="6993" actId="20577"/>
          <ac:spMkLst>
            <pc:docMk/>
            <pc:sldMk cId="1099486769" sldId="369"/>
            <ac:spMk id="3" creationId="{08262CD5-0379-F79E-6524-F332D7A1B419}"/>
          </ac:spMkLst>
        </pc:spChg>
      </pc:sldChg>
      <pc:sldChg chg="modSp mod">
        <pc:chgData name="Julie Beckett" userId="39653cad-bb71-48fb-bbd2-8006d4a42ab5" providerId="ADAL" clId="{CCC2FD85-A2F2-4F56-A96B-33FBD09340B3}" dt="2025-04-14T14:00:53.155" v="4738" actId="962"/>
        <pc:sldMkLst>
          <pc:docMk/>
          <pc:sldMk cId="2946076225" sldId="372"/>
        </pc:sldMkLst>
      </pc:sldChg>
      <pc:sldChg chg="modSp mod delCm">
        <pc:chgData name="Julie Beckett" userId="39653cad-bb71-48fb-bbd2-8006d4a42ab5" providerId="ADAL" clId="{CCC2FD85-A2F2-4F56-A96B-33FBD09340B3}" dt="2025-04-14T12:53:27.481" v="1955" actId="962"/>
        <pc:sldMkLst>
          <pc:docMk/>
          <pc:sldMk cId="2227239128" sldId="377"/>
        </pc:sldMkLst>
        <pc:picChg chg="mod">
          <ac:chgData name="Julie Beckett" userId="39653cad-bb71-48fb-bbd2-8006d4a42ab5" providerId="ADAL" clId="{CCC2FD85-A2F2-4F56-A96B-33FBD09340B3}" dt="2025-04-14T12:53:27.481" v="1955" actId="962"/>
          <ac:picMkLst>
            <pc:docMk/>
            <pc:sldMk cId="2227239128" sldId="377"/>
            <ac:picMk id="7" creationId="{3FBBF55B-60C3-F810-4B5B-F2869D2FB773}"/>
          </ac:picMkLst>
        </pc:picChg>
        <pc:extLst>
          <p:ext xmlns:p="http://schemas.openxmlformats.org/presentationml/2006/main" uri="{D6D511B9-2390-475A-947B-AFAB55BFBCF1}">
            <pc226:cmChg xmlns:pc226="http://schemas.microsoft.com/office/powerpoint/2022/06/main/command" chg="del">
              <pc226:chgData name="Julie Beckett" userId="39653cad-bb71-48fb-bbd2-8006d4a42ab5" providerId="ADAL" clId="{CCC2FD85-A2F2-4F56-A96B-33FBD09340B3}" dt="2025-04-14T12:53:14.361" v="1954"/>
              <pc2:cmMkLst xmlns:pc2="http://schemas.microsoft.com/office/powerpoint/2019/9/main/command">
                <pc:docMk/>
                <pc:sldMk cId="2227239128" sldId="377"/>
                <pc2:cmMk id="{497C14D0-F23B-4C4D-8D42-6DDD222A5739}"/>
              </pc2:cmMkLst>
            </pc226:cmChg>
          </p:ext>
        </pc:extLst>
      </pc:sldChg>
      <pc:sldChg chg="modSp mod">
        <pc:chgData name="Julie Beckett" userId="39653cad-bb71-48fb-bbd2-8006d4a42ab5" providerId="ADAL" clId="{CCC2FD85-A2F2-4F56-A96B-33FBD09340B3}" dt="2025-04-14T12:42:34.203" v="1416" actId="962"/>
        <pc:sldMkLst>
          <pc:docMk/>
          <pc:sldMk cId="1836665941" sldId="379"/>
        </pc:sldMkLst>
        <pc:picChg chg="mod">
          <ac:chgData name="Julie Beckett" userId="39653cad-bb71-48fb-bbd2-8006d4a42ab5" providerId="ADAL" clId="{CCC2FD85-A2F2-4F56-A96B-33FBD09340B3}" dt="2025-04-14T12:42:34.203" v="1416" actId="962"/>
          <ac:picMkLst>
            <pc:docMk/>
            <pc:sldMk cId="1836665941" sldId="379"/>
            <ac:picMk id="2" creationId="{71419DA6-CEB8-F192-1D00-015AE351F0D3}"/>
          </ac:picMkLst>
        </pc:picChg>
        <pc:picChg chg="mod">
          <ac:chgData name="Julie Beckett" userId="39653cad-bb71-48fb-bbd2-8006d4a42ab5" providerId="ADAL" clId="{CCC2FD85-A2F2-4F56-A96B-33FBD09340B3}" dt="2025-04-14T12:42:27.218" v="1414" actId="962"/>
          <ac:picMkLst>
            <pc:docMk/>
            <pc:sldMk cId="1836665941" sldId="379"/>
            <ac:picMk id="3" creationId="{74012A21-27E6-65C1-FFBC-303A0121B20C}"/>
          </ac:picMkLst>
        </pc:picChg>
        <pc:picChg chg="mod">
          <ac:chgData name="Julie Beckett" userId="39653cad-bb71-48fb-bbd2-8006d4a42ab5" providerId="ADAL" clId="{CCC2FD85-A2F2-4F56-A96B-33FBD09340B3}" dt="2025-04-14T12:42:31.049" v="1415" actId="962"/>
          <ac:picMkLst>
            <pc:docMk/>
            <pc:sldMk cId="1836665941" sldId="379"/>
            <ac:picMk id="4" creationId="{EFCDD8B2-4D6F-3825-4C2B-4D0498CC1961}"/>
          </ac:picMkLst>
        </pc:picChg>
      </pc:sldChg>
      <pc:sldChg chg="modSp mod">
        <pc:chgData name="Julie Beckett" userId="39653cad-bb71-48fb-bbd2-8006d4a42ab5" providerId="ADAL" clId="{CCC2FD85-A2F2-4F56-A96B-33FBD09340B3}" dt="2025-04-14T12:59:29.001" v="2582" actId="962"/>
        <pc:sldMkLst>
          <pc:docMk/>
          <pc:sldMk cId="955469529" sldId="383"/>
        </pc:sldMkLst>
        <pc:picChg chg="mod">
          <ac:chgData name="Julie Beckett" userId="39653cad-bb71-48fb-bbd2-8006d4a42ab5" providerId="ADAL" clId="{CCC2FD85-A2F2-4F56-A96B-33FBD09340B3}" dt="2025-04-14T12:59:29.001" v="2582" actId="962"/>
          <ac:picMkLst>
            <pc:docMk/>
            <pc:sldMk cId="955469529" sldId="383"/>
            <ac:picMk id="4" creationId="{E7547725-5785-5E22-C578-B0DF738E5B22}"/>
          </ac:picMkLst>
        </pc:picChg>
      </pc:sldChg>
      <pc:sldChg chg="modSp mod">
        <pc:chgData name="Julie Beckett" userId="39653cad-bb71-48fb-bbd2-8006d4a42ab5" providerId="ADAL" clId="{CCC2FD85-A2F2-4F56-A96B-33FBD09340B3}" dt="2025-04-14T13:50:34.375" v="4038" actId="962"/>
        <pc:sldMkLst>
          <pc:docMk/>
          <pc:sldMk cId="99355960" sldId="384"/>
        </pc:sldMkLst>
      </pc:sldChg>
      <pc:sldChg chg="modSp del mod">
        <pc:chgData name="Julie Beckett" userId="39653cad-bb71-48fb-bbd2-8006d4a42ab5" providerId="ADAL" clId="{CCC2FD85-A2F2-4F56-A96B-33FBD09340B3}" dt="2025-05-06T09:13:01.758" v="7079" actId="47"/>
        <pc:sldMkLst>
          <pc:docMk/>
          <pc:sldMk cId="1384366833" sldId="385"/>
        </pc:sldMkLst>
      </pc:sldChg>
      <pc:sldChg chg="addSp modSp mod">
        <pc:chgData name="Julie Beckett" userId="39653cad-bb71-48fb-bbd2-8006d4a42ab5" providerId="ADAL" clId="{CCC2FD85-A2F2-4F56-A96B-33FBD09340B3}" dt="2025-04-14T14:14:33.097" v="5788" actId="20577"/>
        <pc:sldMkLst>
          <pc:docMk/>
          <pc:sldMk cId="1139459676" sldId="386"/>
        </pc:sldMkLst>
        <pc:spChg chg="add mod">
          <ac:chgData name="Julie Beckett" userId="39653cad-bb71-48fb-bbd2-8006d4a42ab5" providerId="ADAL" clId="{CCC2FD85-A2F2-4F56-A96B-33FBD09340B3}" dt="2025-04-14T14:14:33.097" v="5788" actId="20577"/>
          <ac:spMkLst>
            <pc:docMk/>
            <pc:sldMk cId="1139459676" sldId="386"/>
            <ac:spMk id="2" creationId="{53D0A54A-A3AE-31EA-7D6D-46892CD290FD}"/>
          </ac:spMkLst>
        </pc:spChg>
      </pc:sldChg>
      <pc:sldChg chg="modSp mod">
        <pc:chgData name="Julie Beckett" userId="39653cad-bb71-48fb-bbd2-8006d4a42ab5" providerId="ADAL" clId="{CCC2FD85-A2F2-4F56-A96B-33FBD09340B3}" dt="2025-04-17T13:54:51.712" v="6994"/>
        <pc:sldMkLst>
          <pc:docMk/>
          <pc:sldMk cId="2037851595" sldId="390"/>
        </pc:sldMkLst>
        <pc:spChg chg="mod">
          <ac:chgData name="Julie Beckett" userId="39653cad-bb71-48fb-bbd2-8006d4a42ab5" providerId="ADAL" clId="{CCC2FD85-A2F2-4F56-A96B-33FBD09340B3}" dt="2025-04-17T13:54:51.712" v="6994"/>
          <ac:spMkLst>
            <pc:docMk/>
            <pc:sldMk cId="2037851595" sldId="390"/>
            <ac:spMk id="3" creationId="{5DA5259A-09A8-EE1F-8BAA-B0D75C6F05EF}"/>
          </ac:spMkLst>
        </pc:spChg>
      </pc:sldChg>
      <pc:sldChg chg="addSp modSp mod">
        <pc:chgData name="Julie Beckett" userId="39653cad-bb71-48fb-bbd2-8006d4a42ab5" providerId="ADAL" clId="{CCC2FD85-A2F2-4F56-A96B-33FBD09340B3}" dt="2025-04-14T14:14:09.665" v="5720" actId="255"/>
        <pc:sldMkLst>
          <pc:docMk/>
          <pc:sldMk cId="2109125612" sldId="391"/>
        </pc:sldMkLst>
        <pc:spChg chg="add mod">
          <ac:chgData name="Julie Beckett" userId="39653cad-bb71-48fb-bbd2-8006d4a42ab5" providerId="ADAL" clId="{CCC2FD85-A2F2-4F56-A96B-33FBD09340B3}" dt="2025-04-14T14:14:09.665" v="5720" actId="255"/>
          <ac:spMkLst>
            <pc:docMk/>
            <pc:sldMk cId="2109125612" sldId="391"/>
            <ac:spMk id="2" creationId="{8103A4BE-39C1-15FB-D7CB-1EA99C15E7EA}"/>
          </ac:spMkLst>
        </pc:spChg>
        <pc:spChg chg="mod">
          <ac:chgData name="Julie Beckett" userId="39653cad-bb71-48fb-bbd2-8006d4a42ab5" providerId="ADAL" clId="{CCC2FD85-A2F2-4F56-A96B-33FBD09340B3}" dt="2025-04-14T14:13:54.780" v="5718" actId="20577"/>
          <ac:spMkLst>
            <pc:docMk/>
            <pc:sldMk cId="2109125612" sldId="391"/>
            <ac:spMk id="4" creationId="{BE0B64C4-7E9B-A106-9A5F-6446C4831CFE}"/>
          </ac:spMkLst>
        </pc:spChg>
        <pc:spChg chg="mod">
          <ac:chgData name="Julie Beckett" userId="39653cad-bb71-48fb-bbd2-8006d4a42ab5" providerId="ADAL" clId="{CCC2FD85-A2F2-4F56-A96B-33FBD09340B3}" dt="2025-04-14T12:21:29.243" v="1071" actId="962"/>
          <ac:spMkLst>
            <pc:docMk/>
            <pc:sldMk cId="2109125612" sldId="391"/>
            <ac:spMk id="8" creationId="{DDF6BA30-C265-0CB9-034C-3F4029F1783F}"/>
          </ac:spMkLst>
        </pc:spChg>
        <pc:picChg chg="mod">
          <ac:chgData name="Julie Beckett" userId="39653cad-bb71-48fb-bbd2-8006d4a42ab5" providerId="ADAL" clId="{CCC2FD85-A2F2-4F56-A96B-33FBD09340B3}" dt="2025-04-14T12:39:23.625" v="1111" actId="962"/>
          <ac:picMkLst>
            <pc:docMk/>
            <pc:sldMk cId="2109125612" sldId="391"/>
            <ac:picMk id="7" creationId="{0FA5CC0D-90CD-AF9F-92C6-399EF164D74B}"/>
          </ac:picMkLst>
        </pc:picChg>
      </pc:sldChg>
      <pc:sldChg chg="addSp delSp modSp mod">
        <pc:chgData name="Julie Beckett" userId="39653cad-bb71-48fb-bbd2-8006d4a42ab5" providerId="ADAL" clId="{CCC2FD85-A2F2-4F56-A96B-33FBD09340B3}" dt="2025-04-14T14:29:58.315" v="6427" actId="14100"/>
        <pc:sldMkLst>
          <pc:docMk/>
          <pc:sldMk cId="2425087394" sldId="392"/>
        </pc:sldMkLst>
        <pc:picChg chg="mod">
          <ac:chgData name="Julie Beckett" userId="39653cad-bb71-48fb-bbd2-8006d4a42ab5" providerId="ADAL" clId="{CCC2FD85-A2F2-4F56-A96B-33FBD09340B3}" dt="2025-04-14T14:29:58.315" v="6427" actId="14100"/>
          <ac:picMkLst>
            <pc:docMk/>
            <pc:sldMk cId="2425087394" sldId="392"/>
            <ac:picMk id="2" creationId="{D1DA5D1D-3DDC-9D97-A52D-FC89C6AD4C62}"/>
          </ac:picMkLst>
        </pc:picChg>
      </pc:sldChg>
      <pc:sldChg chg="modSp mod">
        <pc:chgData name="Julie Beckett" userId="39653cad-bb71-48fb-bbd2-8006d4a42ab5" providerId="ADAL" clId="{CCC2FD85-A2F2-4F56-A96B-33FBD09340B3}" dt="2025-04-14T12:57:59.718" v="2268" actId="962"/>
        <pc:sldMkLst>
          <pc:docMk/>
          <pc:sldMk cId="482364933" sldId="393"/>
        </pc:sldMkLst>
      </pc:sldChg>
      <pc:sldChg chg="modSp">
        <pc:chgData name="Julie Beckett" userId="39653cad-bb71-48fb-bbd2-8006d4a42ab5" providerId="ADAL" clId="{CCC2FD85-A2F2-4F56-A96B-33FBD09340B3}" dt="2025-04-14T12:10:53.797" v="19" actId="962"/>
        <pc:sldMkLst>
          <pc:docMk/>
          <pc:sldMk cId="3504490338" sldId="396"/>
        </pc:sldMkLst>
        <pc:picChg chg="mod">
          <ac:chgData name="Julie Beckett" userId="39653cad-bb71-48fb-bbd2-8006d4a42ab5" providerId="ADAL" clId="{CCC2FD85-A2F2-4F56-A96B-33FBD09340B3}" dt="2025-04-14T12:10:53.797" v="19" actId="962"/>
          <ac:picMkLst>
            <pc:docMk/>
            <pc:sldMk cId="3504490338" sldId="396"/>
            <ac:picMk id="1026" creationId="{ACE7853B-8CFD-480C-5AB7-8EF78476608D}"/>
          </ac:picMkLst>
        </pc:picChg>
      </pc:sldChg>
      <pc:sldChg chg="modSp mod">
        <pc:chgData name="Julie Beckett" userId="39653cad-bb71-48fb-bbd2-8006d4a42ab5" providerId="ADAL" clId="{CCC2FD85-A2F2-4F56-A96B-33FBD09340B3}" dt="2025-04-14T14:17:24.533" v="5875" actId="962"/>
        <pc:sldMkLst>
          <pc:docMk/>
          <pc:sldMk cId="2313151989" sldId="397"/>
        </pc:sldMkLst>
        <pc:picChg chg="mod">
          <ac:chgData name="Julie Beckett" userId="39653cad-bb71-48fb-bbd2-8006d4a42ab5" providerId="ADAL" clId="{CCC2FD85-A2F2-4F56-A96B-33FBD09340B3}" dt="2025-04-14T12:18:05.172" v="749" actId="962"/>
          <ac:picMkLst>
            <pc:docMk/>
            <pc:sldMk cId="2313151989" sldId="397"/>
            <ac:picMk id="6" creationId="{EA4FCACA-3E72-A946-B38F-38F417EE62B8}"/>
          </ac:picMkLst>
        </pc:picChg>
        <pc:picChg chg="mod">
          <ac:chgData name="Julie Beckett" userId="39653cad-bb71-48fb-bbd2-8006d4a42ab5" providerId="ADAL" clId="{CCC2FD85-A2F2-4F56-A96B-33FBD09340B3}" dt="2025-04-14T14:17:24.533" v="5875" actId="962"/>
          <ac:picMkLst>
            <pc:docMk/>
            <pc:sldMk cId="2313151989" sldId="397"/>
            <ac:picMk id="7" creationId="{298E6594-C5FE-1D46-A392-365A70ED7FBF}"/>
          </ac:picMkLst>
        </pc:picChg>
        <pc:picChg chg="mod">
          <ac:chgData name="Julie Beckett" userId="39653cad-bb71-48fb-bbd2-8006d4a42ab5" providerId="ADAL" clId="{CCC2FD85-A2F2-4F56-A96B-33FBD09340B3}" dt="2025-04-14T12:16:50.140" v="641" actId="962"/>
          <ac:picMkLst>
            <pc:docMk/>
            <pc:sldMk cId="2313151989" sldId="397"/>
            <ac:picMk id="8" creationId="{05EBF786-BE1E-37B2-53D0-722830AF8901}"/>
          </ac:picMkLst>
        </pc:picChg>
      </pc:sldChg>
      <pc:sldChg chg="modSp mod">
        <pc:chgData name="Julie Beckett" userId="39653cad-bb71-48fb-bbd2-8006d4a42ab5" providerId="ADAL" clId="{CCC2FD85-A2F2-4F56-A96B-33FBD09340B3}" dt="2025-04-14T12:50:15.635" v="1840" actId="962"/>
        <pc:sldMkLst>
          <pc:docMk/>
          <pc:sldMk cId="3866269267" sldId="398"/>
        </pc:sldMkLst>
        <pc:picChg chg="mod">
          <ac:chgData name="Julie Beckett" userId="39653cad-bb71-48fb-bbd2-8006d4a42ab5" providerId="ADAL" clId="{CCC2FD85-A2F2-4F56-A96B-33FBD09340B3}" dt="2025-04-14T12:45:15.080" v="1672" actId="962"/>
          <ac:picMkLst>
            <pc:docMk/>
            <pc:sldMk cId="3866269267" sldId="398"/>
            <ac:picMk id="4" creationId="{99801DE2-2A20-C4BE-17D9-A8514CA5C113}"/>
          </ac:picMkLst>
        </pc:picChg>
        <pc:picChg chg="mod">
          <ac:chgData name="Julie Beckett" userId="39653cad-bb71-48fb-bbd2-8006d4a42ab5" providerId="ADAL" clId="{CCC2FD85-A2F2-4F56-A96B-33FBD09340B3}" dt="2025-04-14T12:50:15.635" v="1840" actId="962"/>
          <ac:picMkLst>
            <pc:docMk/>
            <pc:sldMk cId="3866269267" sldId="398"/>
            <ac:picMk id="6" creationId="{1E042388-A620-D798-D0EF-7366D0090993}"/>
          </ac:picMkLst>
        </pc:picChg>
      </pc:sldChg>
      <pc:sldChg chg="modSp mod">
        <pc:chgData name="Julie Beckett" userId="39653cad-bb71-48fb-bbd2-8006d4a42ab5" providerId="ADAL" clId="{CCC2FD85-A2F2-4F56-A96B-33FBD09340B3}" dt="2025-04-14T13:47:21.190" v="3429" actId="962"/>
        <pc:sldMkLst>
          <pc:docMk/>
          <pc:sldMk cId="738289073" sldId="399"/>
        </pc:sldMkLst>
      </pc:sldChg>
      <pc:sldChg chg="modSp">
        <pc:chgData name="Julie Beckett" userId="39653cad-bb71-48fb-bbd2-8006d4a42ab5" providerId="ADAL" clId="{CCC2FD85-A2F2-4F56-A96B-33FBD09340B3}" dt="2025-04-14T12:21:13.556" v="1069" actId="962"/>
        <pc:sldMkLst>
          <pc:docMk/>
          <pc:sldMk cId="3230764094" sldId="400"/>
        </pc:sldMkLst>
        <pc:graphicFrameChg chg="mod">
          <ac:chgData name="Julie Beckett" userId="39653cad-bb71-48fb-bbd2-8006d4a42ab5" providerId="ADAL" clId="{CCC2FD85-A2F2-4F56-A96B-33FBD09340B3}" dt="2025-04-14T12:21:13.556" v="1069" actId="962"/>
          <ac:graphicFrameMkLst>
            <pc:docMk/>
            <pc:sldMk cId="3230764094" sldId="400"/>
            <ac:graphicFrameMk id="4" creationId="{A30358D2-5DCB-4292-D4F7-B497492C3A22}"/>
          </ac:graphicFrameMkLst>
        </pc:graphicFrameChg>
      </pc:sldChg>
      <pc:sldChg chg="addSp modSp mod">
        <pc:chgData name="Julie Beckett" userId="39653cad-bb71-48fb-bbd2-8006d4a42ab5" providerId="ADAL" clId="{CCC2FD85-A2F2-4F56-A96B-33FBD09340B3}" dt="2025-04-17T13:24:31.091" v="6927" actId="5793"/>
        <pc:sldMkLst>
          <pc:docMk/>
          <pc:sldMk cId="2094638649" sldId="401"/>
        </pc:sldMkLst>
      </pc:sldChg>
      <pc:sldChg chg="modSp mod">
        <pc:chgData name="Julie Beckett" userId="39653cad-bb71-48fb-bbd2-8006d4a42ab5" providerId="ADAL" clId="{CCC2FD85-A2F2-4F56-A96B-33FBD09340B3}" dt="2025-04-14T14:34:33.774" v="6887" actId="962"/>
        <pc:sldMkLst>
          <pc:docMk/>
          <pc:sldMk cId="3107659512" sldId="402"/>
        </pc:sldMkLst>
      </pc:sldChg>
      <pc:sldChg chg="modSp mod">
        <pc:chgData name="Julie Beckett" userId="39653cad-bb71-48fb-bbd2-8006d4a42ab5" providerId="ADAL" clId="{CCC2FD85-A2F2-4F56-A96B-33FBD09340B3}" dt="2025-04-14T12:54:53.690" v="2076" actId="962"/>
        <pc:sldMkLst>
          <pc:docMk/>
          <pc:sldMk cId="656748611" sldId="403"/>
        </pc:sldMkLst>
        <pc:picChg chg="mod">
          <ac:chgData name="Julie Beckett" userId="39653cad-bb71-48fb-bbd2-8006d4a42ab5" providerId="ADAL" clId="{CCC2FD85-A2F2-4F56-A96B-33FBD09340B3}" dt="2025-04-14T12:54:53.690" v="2076" actId="962"/>
          <ac:picMkLst>
            <pc:docMk/>
            <pc:sldMk cId="656748611" sldId="403"/>
            <ac:picMk id="5" creationId="{92B0739D-F486-115C-6CB2-661E26F472E2}"/>
          </ac:picMkLst>
        </pc:picChg>
      </pc:sldChg>
      <pc:sldChg chg="del">
        <pc:chgData name="Julie Beckett" userId="39653cad-bb71-48fb-bbd2-8006d4a42ab5" providerId="ADAL" clId="{CCC2FD85-A2F2-4F56-A96B-33FBD09340B3}" dt="2025-05-06T09:09:42.550" v="7040" actId="47"/>
        <pc:sldMkLst>
          <pc:docMk/>
          <pc:sldMk cId="1320842515" sldId="404"/>
        </pc:sldMkLst>
      </pc:sldChg>
      <pc:sldChg chg="addSp delSp modSp mod">
        <pc:chgData name="Julie Beckett" userId="39653cad-bb71-48fb-bbd2-8006d4a42ab5" providerId="ADAL" clId="{CCC2FD85-A2F2-4F56-A96B-33FBD09340B3}" dt="2025-04-14T14:12:35.033" v="5679" actId="962"/>
        <pc:sldMkLst>
          <pc:docMk/>
          <pc:sldMk cId="992277208" sldId="406"/>
        </pc:sldMkLst>
        <pc:picChg chg="add del mod">
          <ac:chgData name="Julie Beckett" userId="39653cad-bb71-48fb-bbd2-8006d4a42ab5" providerId="ADAL" clId="{CCC2FD85-A2F2-4F56-A96B-33FBD09340B3}" dt="2025-04-14T14:12:35.033" v="5679" actId="962"/>
          <ac:picMkLst>
            <pc:docMk/>
            <pc:sldMk cId="992277208" sldId="406"/>
            <ac:picMk id="5" creationId="{57C3AA24-F65C-ACA1-F657-BE6EB1A8173B}"/>
          </ac:picMkLst>
        </pc:picChg>
        <pc:picChg chg="add del mod">
          <ac:chgData name="Julie Beckett" userId="39653cad-bb71-48fb-bbd2-8006d4a42ab5" providerId="ADAL" clId="{CCC2FD85-A2F2-4F56-A96B-33FBD09340B3}" dt="2025-04-14T14:12:22.411" v="5621" actId="962"/>
          <ac:picMkLst>
            <pc:docMk/>
            <pc:sldMk cId="992277208" sldId="406"/>
            <ac:picMk id="7" creationId="{75DE9AF8-8EAB-769F-C3AE-87BAEF323930}"/>
          </ac:picMkLst>
        </pc:picChg>
      </pc:sldChg>
      <pc:sldChg chg="addSp modSp new mod">
        <pc:chgData name="Julie Beckett" userId="39653cad-bb71-48fb-bbd2-8006d4a42ab5" providerId="ADAL" clId="{CCC2FD85-A2F2-4F56-A96B-33FBD09340B3}" dt="2025-04-17T13:53:47.393" v="6973" actId="20577"/>
        <pc:sldMkLst>
          <pc:docMk/>
          <pc:sldMk cId="3082115229" sldId="407"/>
        </pc:sldMkLst>
        <pc:spChg chg="mod">
          <ac:chgData name="Julie Beckett" userId="39653cad-bb71-48fb-bbd2-8006d4a42ab5" providerId="ADAL" clId="{CCC2FD85-A2F2-4F56-A96B-33FBD09340B3}" dt="2025-04-17T13:52:28.016" v="6960" actId="20577"/>
          <ac:spMkLst>
            <pc:docMk/>
            <pc:sldMk cId="3082115229" sldId="407"/>
            <ac:spMk id="2" creationId="{0F0CCBDC-6C22-088E-407D-3D0FE5B705A5}"/>
          </ac:spMkLst>
        </pc:spChg>
        <pc:spChg chg="mod">
          <ac:chgData name="Julie Beckett" userId="39653cad-bb71-48fb-bbd2-8006d4a42ab5" providerId="ADAL" clId="{CCC2FD85-A2F2-4F56-A96B-33FBD09340B3}" dt="2025-04-17T13:53:47.393" v="6973" actId="20577"/>
          <ac:spMkLst>
            <pc:docMk/>
            <pc:sldMk cId="3082115229" sldId="407"/>
            <ac:spMk id="3" creationId="{96E0D804-AC44-6FB4-44FA-71C248CD8937}"/>
          </ac:spMkLst>
        </pc:spChg>
        <pc:picChg chg="add mod">
          <ac:chgData name="Julie Beckett" userId="39653cad-bb71-48fb-bbd2-8006d4a42ab5" providerId="ADAL" clId="{CCC2FD85-A2F2-4F56-A96B-33FBD09340B3}" dt="2025-04-17T13:53:38.948" v="6969" actId="1076"/>
          <ac:picMkLst>
            <pc:docMk/>
            <pc:sldMk cId="3082115229" sldId="407"/>
            <ac:picMk id="5" creationId="{9BE5FDA8-E1D4-78FC-59F0-4E2509EDF492}"/>
          </ac:picMkLst>
        </pc:picChg>
      </pc:sldChg>
      <pc:sldChg chg="add del">
        <pc:chgData name="Julie Beckett" userId="39653cad-bb71-48fb-bbd2-8006d4a42ab5" providerId="ADAL" clId="{CCC2FD85-A2F2-4F56-A96B-33FBD09340B3}" dt="2025-04-14T14:13:37.958" v="5705"/>
        <pc:sldMkLst>
          <pc:docMk/>
          <pc:sldMk cId="3930050807" sldId="407"/>
        </pc:sldMkLst>
      </pc:sldChg>
    </pc:docChg>
  </pc:docChgLst>
  <pc:docChgLst>
    <pc:chgData name="Susheel Kumar" userId="S::susheel.kumar@educationscotland.gov.scot::5ceb1294-96c9-49b1-ba58-ed240e2c8bbb" providerId="AD" clId="Web-{4B8A416E-BE98-2D29-C6FB-86B9347F67FF}"/>
    <pc:docChg chg="modSld">
      <pc:chgData name="Susheel Kumar" userId="S::susheel.kumar@educationscotland.gov.scot::5ceb1294-96c9-49b1-ba58-ed240e2c8bbb" providerId="AD" clId="Web-{4B8A416E-BE98-2D29-C6FB-86B9347F67FF}" dt="2025-02-04T10:22:34.557" v="6" actId="14100"/>
      <pc:docMkLst>
        <pc:docMk/>
      </pc:docMkLst>
      <pc:sldChg chg="modSp">
        <pc:chgData name="Susheel Kumar" userId="S::susheel.kumar@educationscotland.gov.scot::5ceb1294-96c9-49b1-ba58-ed240e2c8bbb" providerId="AD" clId="Web-{4B8A416E-BE98-2D29-C6FB-86B9347F67FF}" dt="2025-02-04T10:01:18.850" v="2" actId="20577"/>
        <pc:sldMkLst>
          <pc:docMk/>
          <pc:sldMk cId="3482571608" sldId="304"/>
        </pc:sldMkLst>
      </pc:sldChg>
      <pc:sldChg chg="modSp">
        <pc:chgData name="Susheel Kumar" userId="S::susheel.kumar@educationscotland.gov.scot::5ceb1294-96c9-49b1-ba58-ed240e2c8bbb" providerId="AD" clId="Web-{4B8A416E-BE98-2D29-C6FB-86B9347F67FF}" dt="2025-02-04T10:22:34.557" v="6" actId="14100"/>
        <pc:sldMkLst>
          <pc:docMk/>
          <pc:sldMk cId="817659701" sldId="338"/>
        </pc:sldMkLst>
      </pc:sldChg>
      <pc:sldChg chg="modSp">
        <pc:chgData name="Susheel Kumar" userId="S::susheel.kumar@educationscotland.gov.scot::5ceb1294-96c9-49b1-ba58-ed240e2c8bbb" providerId="AD" clId="Web-{4B8A416E-BE98-2D29-C6FB-86B9347F67FF}" dt="2025-02-04T10:17:00.704" v="4" actId="1076"/>
        <pc:sldMkLst>
          <pc:docMk/>
          <pc:sldMk cId="538939544" sldId="367"/>
        </pc:sldMkLst>
      </pc:sldChg>
    </pc:docChg>
  </pc:docChgLst>
  <pc:docChgLst>
    <pc:chgData name="Julie Beckett" userId="39653cad-bb71-48fb-bbd2-8006d4a42ab5" providerId="ADAL" clId="{463F5DA3-7670-4AF3-A2FC-0289B49905E6}"/>
    <pc:docChg chg="undo custSel addSld delSld modSld sldOrd addMainMaster delMainMaster modMainMaster">
      <pc:chgData name="Julie Beckett" userId="39653cad-bb71-48fb-bbd2-8006d4a42ab5" providerId="ADAL" clId="{463F5DA3-7670-4AF3-A2FC-0289B49905E6}" dt="2025-03-25T15:27:48.205" v="10395" actId="20577"/>
      <pc:docMkLst>
        <pc:docMk/>
      </pc:docMkLst>
      <pc:sldChg chg="modSp mod modNotesTx">
        <pc:chgData name="Julie Beckett" userId="39653cad-bb71-48fb-bbd2-8006d4a42ab5" providerId="ADAL" clId="{463F5DA3-7670-4AF3-A2FC-0289B49905E6}" dt="2025-03-24T13:58:23.040" v="4213" actId="20577"/>
        <pc:sldMkLst>
          <pc:docMk/>
          <pc:sldMk cId="1034943223" sldId="260"/>
        </pc:sldMkLst>
      </pc:sldChg>
      <pc:sldChg chg="modNotesTx">
        <pc:chgData name="Julie Beckett" userId="39653cad-bb71-48fb-bbd2-8006d4a42ab5" providerId="ADAL" clId="{463F5DA3-7670-4AF3-A2FC-0289B49905E6}" dt="2025-03-25T14:40:03.086" v="9809" actId="20577"/>
        <pc:sldMkLst>
          <pc:docMk/>
          <pc:sldMk cId="2662003594" sldId="261"/>
        </pc:sldMkLst>
      </pc:sldChg>
      <pc:sldChg chg="modSp mod addCm modCm modNotesTx">
        <pc:chgData name="Julie Beckett" userId="39653cad-bb71-48fb-bbd2-8006d4a42ab5" providerId="ADAL" clId="{463F5DA3-7670-4AF3-A2FC-0289B49905E6}" dt="2025-03-24T13:25:45.276" v="3807" actId="6549"/>
        <pc:sldMkLst>
          <pc:docMk/>
          <pc:sldMk cId="3698619543" sldId="273"/>
        </pc:sldMkLst>
        <pc:extLst>
          <p:ext xmlns:p="http://schemas.openxmlformats.org/presentationml/2006/main" uri="{D6D511B9-2390-475A-947B-AFAB55BFBCF1}">
            <pc226:cmChg xmlns:pc226="http://schemas.microsoft.com/office/powerpoint/2022/06/main/command" chg="add mod">
              <pc226:chgData name="Julie Beckett" userId="39653cad-bb71-48fb-bbd2-8006d4a42ab5" providerId="ADAL" clId="{463F5DA3-7670-4AF3-A2FC-0289B49905E6}" dt="2025-03-24T13:20:54.488" v="3576"/>
              <pc2:cmMkLst xmlns:pc2="http://schemas.microsoft.com/office/powerpoint/2019/9/main/command">
                <pc:docMk/>
                <pc:sldMk cId="3698619543" sldId="273"/>
                <pc2:cmMk id="{3FBA07F0-05E1-44D5-A737-4E87754441D2}"/>
              </pc2:cmMkLst>
            </pc226:cmChg>
          </p:ext>
        </pc:extLst>
      </pc:sldChg>
      <pc:sldChg chg="modSp mod modNotesTx">
        <pc:chgData name="Julie Beckett" userId="39653cad-bb71-48fb-bbd2-8006d4a42ab5" providerId="ADAL" clId="{463F5DA3-7670-4AF3-A2FC-0289B49905E6}" dt="2025-03-24T14:01:49.622" v="4220" actId="20577"/>
        <pc:sldMkLst>
          <pc:docMk/>
          <pc:sldMk cId="1617409089" sldId="276"/>
        </pc:sldMkLst>
      </pc:sldChg>
      <pc:sldChg chg="modSp mod modAnim modNotesTx">
        <pc:chgData name="Julie Beckett" userId="39653cad-bb71-48fb-bbd2-8006d4a42ab5" providerId="ADAL" clId="{463F5DA3-7670-4AF3-A2FC-0289B49905E6}" dt="2025-03-24T13:48:26.962" v="4149" actId="1076"/>
        <pc:sldMkLst>
          <pc:docMk/>
          <pc:sldMk cId="288408425" sldId="282"/>
        </pc:sldMkLst>
      </pc:sldChg>
      <pc:sldChg chg="addSp delSp modSp mod">
        <pc:chgData name="Julie Beckett" userId="39653cad-bb71-48fb-bbd2-8006d4a42ab5" providerId="ADAL" clId="{463F5DA3-7670-4AF3-A2FC-0289B49905E6}" dt="2025-03-24T13:28:51.542" v="3847" actId="14100"/>
        <pc:sldMkLst>
          <pc:docMk/>
          <pc:sldMk cId="1139187994" sldId="283"/>
        </pc:sldMkLst>
      </pc:sldChg>
      <pc:sldChg chg="modSp mod">
        <pc:chgData name="Julie Beckett" userId="39653cad-bb71-48fb-bbd2-8006d4a42ab5" providerId="ADAL" clId="{463F5DA3-7670-4AF3-A2FC-0289B49905E6}" dt="2025-02-11T15:14:10.790" v="939" actId="20577"/>
        <pc:sldMkLst>
          <pc:docMk/>
          <pc:sldMk cId="448118831" sldId="285"/>
        </pc:sldMkLst>
      </pc:sldChg>
      <pc:sldChg chg="addSp delSp modSp mod">
        <pc:chgData name="Julie Beckett" userId="39653cad-bb71-48fb-bbd2-8006d4a42ab5" providerId="ADAL" clId="{463F5DA3-7670-4AF3-A2FC-0289B49905E6}" dt="2025-03-25T13:34:54.573" v="7218"/>
        <pc:sldMkLst>
          <pc:docMk/>
          <pc:sldMk cId="2166732037" sldId="286"/>
        </pc:sldMkLst>
      </pc:sldChg>
      <pc:sldChg chg="modCm modNotesTx">
        <pc:chgData name="Julie Beckett" userId="39653cad-bb71-48fb-bbd2-8006d4a42ab5" providerId="ADAL" clId="{463F5DA3-7670-4AF3-A2FC-0289B49905E6}" dt="2025-03-24T14:12:01.041" v="4318" actId="20577"/>
        <pc:sldMkLst>
          <pc:docMk/>
          <pc:sldMk cId="791328585" sldId="290"/>
        </pc:sldMkLst>
        <pc:extLst>
          <p:ext xmlns:p="http://schemas.openxmlformats.org/presentationml/2006/main" uri="{D6D511B9-2390-475A-947B-AFAB55BFBCF1}">
            <pc226:cmChg xmlns:pc226="http://schemas.microsoft.com/office/powerpoint/2022/06/main/command" chg="mod">
              <pc226:chgData name="Julie Beckett" userId="39653cad-bb71-48fb-bbd2-8006d4a42ab5" providerId="ADAL" clId="{463F5DA3-7670-4AF3-A2FC-0289B49905E6}" dt="2025-03-24T14:03:21.448" v="4257"/>
              <pc2:cmMkLst xmlns:pc2="http://schemas.microsoft.com/office/powerpoint/2019/9/main/command">
                <pc:docMk/>
                <pc:sldMk cId="791328585" sldId="290"/>
                <pc2:cmMk id="{CB96B286-86F0-4BAD-BF43-5353D5BF017A}"/>
              </pc2:cmMkLst>
            </pc226:cmChg>
          </p:ext>
        </pc:extLst>
      </pc:sldChg>
      <pc:sldChg chg="modSp mod modClrScheme chgLayout modNotesTx">
        <pc:chgData name="Julie Beckett" userId="39653cad-bb71-48fb-bbd2-8006d4a42ab5" providerId="ADAL" clId="{463F5DA3-7670-4AF3-A2FC-0289B49905E6}" dt="2025-03-24T14:19:01.635" v="4515" actId="20577"/>
        <pc:sldMkLst>
          <pc:docMk/>
          <pc:sldMk cId="304307722" sldId="296"/>
        </pc:sldMkLst>
      </pc:sldChg>
      <pc:sldChg chg="modSp mod modNotesTx">
        <pc:chgData name="Julie Beckett" userId="39653cad-bb71-48fb-bbd2-8006d4a42ab5" providerId="ADAL" clId="{463F5DA3-7670-4AF3-A2FC-0289B49905E6}" dt="2025-03-25T14:32:00.503" v="9641" actId="20577"/>
        <pc:sldMkLst>
          <pc:docMk/>
          <pc:sldMk cId="761899515" sldId="298"/>
        </pc:sldMkLst>
      </pc:sldChg>
      <pc:sldChg chg="modSp mod modNotesTx">
        <pc:chgData name="Julie Beckett" userId="39653cad-bb71-48fb-bbd2-8006d4a42ab5" providerId="ADAL" clId="{463F5DA3-7670-4AF3-A2FC-0289B49905E6}" dt="2025-03-25T14:32:07.071" v="9660" actId="20577"/>
        <pc:sldMkLst>
          <pc:docMk/>
          <pc:sldMk cId="624032101" sldId="299"/>
        </pc:sldMkLst>
      </pc:sldChg>
      <pc:sldChg chg="addSp delSp modSp mod">
        <pc:chgData name="Julie Beckett" userId="39653cad-bb71-48fb-bbd2-8006d4a42ab5" providerId="ADAL" clId="{463F5DA3-7670-4AF3-A2FC-0289B49905E6}" dt="2025-03-25T13:35:37.382" v="7224"/>
        <pc:sldMkLst>
          <pc:docMk/>
          <pc:sldMk cId="291119019" sldId="300"/>
        </pc:sldMkLst>
      </pc:sldChg>
      <pc:sldChg chg="modSp mod modAnim modNotesTx">
        <pc:chgData name="Julie Beckett" userId="39653cad-bb71-48fb-bbd2-8006d4a42ab5" providerId="ADAL" clId="{463F5DA3-7670-4AF3-A2FC-0289B49905E6}" dt="2025-03-25T14:33:30.003" v="9749" actId="114"/>
        <pc:sldMkLst>
          <pc:docMk/>
          <pc:sldMk cId="1290464495" sldId="301"/>
        </pc:sldMkLst>
      </pc:sldChg>
      <pc:sldChg chg="modNotesTx">
        <pc:chgData name="Julie Beckett" userId="39653cad-bb71-48fb-bbd2-8006d4a42ab5" providerId="ADAL" clId="{463F5DA3-7670-4AF3-A2FC-0289B49905E6}" dt="2025-03-24T15:35:47.411" v="5070" actId="20577"/>
        <pc:sldMkLst>
          <pc:docMk/>
          <pc:sldMk cId="3625646571" sldId="302"/>
        </pc:sldMkLst>
      </pc:sldChg>
      <pc:sldChg chg="addSp modSp mod modClrScheme modCm chgLayout modNotesTx">
        <pc:chgData name="Julie Beckett" userId="39653cad-bb71-48fb-bbd2-8006d4a42ab5" providerId="ADAL" clId="{463F5DA3-7670-4AF3-A2FC-0289B49905E6}" dt="2025-03-24T15:38:29.978" v="5298" actId="20577"/>
        <pc:sldMkLst>
          <pc:docMk/>
          <pc:sldMk cId="4137078486" sldId="303"/>
        </pc:sldMkLst>
        <pc:extLst>
          <p:ext xmlns:p="http://schemas.openxmlformats.org/presentationml/2006/main" uri="{D6D511B9-2390-475A-947B-AFAB55BFBCF1}">
            <pc226:cmChg xmlns:pc226="http://schemas.microsoft.com/office/powerpoint/2022/06/main/command" chg="mod">
              <pc226:chgData name="Julie Beckett" userId="39653cad-bb71-48fb-bbd2-8006d4a42ab5" providerId="ADAL" clId="{463F5DA3-7670-4AF3-A2FC-0289B49905E6}" dt="2025-03-24T15:35:52.741" v="5071"/>
              <pc2:cmMkLst xmlns:pc2="http://schemas.microsoft.com/office/powerpoint/2019/9/main/command">
                <pc:docMk/>
                <pc:sldMk cId="4137078486" sldId="303"/>
                <pc2:cmMk id="{3F2D05F9-0893-4C1D-B872-BBFB7DD10477}"/>
              </pc2:cmMkLst>
            </pc226:cmChg>
          </p:ext>
        </pc:extLst>
      </pc:sldChg>
      <pc:sldChg chg="addSp modSp mod">
        <pc:chgData name="Julie Beckett" userId="39653cad-bb71-48fb-bbd2-8006d4a42ab5" providerId="ADAL" clId="{463F5DA3-7670-4AF3-A2FC-0289B49905E6}" dt="2025-03-25T14:48:39.879" v="10247" actId="1076"/>
        <pc:sldMkLst>
          <pc:docMk/>
          <pc:sldMk cId="2130365707" sldId="305"/>
        </pc:sldMkLst>
      </pc:sldChg>
      <pc:sldChg chg="addSp delSp modSp mod modNotesTx">
        <pc:chgData name="Julie Beckett" userId="39653cad-bb71-48fb-bbd2-8006d4a42ab5" providerId="ADAL" clId="{463F5DA3-7670-4AF3-A2FC-0289B49905E6}" dt="2025-03-25T13:27:42.321" v="6943" actId="255"/>
        <pc:sldMkLst>
          <pc:docMk/>
          <pc:sldMk cId="3676855923" sldId="306"/>
        </pc:sldMkLst>
      </pc:sldChg>
      <pc:sldChg chg="modSp mod modNotesTx">
        <pc:chgData name="Julie Beckett" userId="39653cad-bb71-48fb-bbd2-8006d4a42ab5" providerId="ADAL" clId="{463F5DA3-7670-4AF3-A2FC-0289B49905E6}" dt="2025-03-25T13:29:20.222" v="6968" actId="20577"/>
        <pc:sldMkLst>
          <pc:docMk/>
          <pc:sldMk cId="1702946277" sldId="308"/>
        </pc:sldMkLst>
      </pc:sldChg>
      <pc:sldChg chg="modNotesTx">
        <pc:chgData name="Julie Beckett" userId="39653cad-bb71-48fb-bbd2-8006d4a42ab5" providerId="ADAL" clId="{463F5DA3-7670-4AF3-A2FC-0289B49905E6}" dt="2025-03-24T16:43:34.005" v="5918" actId="20577"/>
        <pc:sldMkLst>
          <pc:docMk/>
          <pc:sldMk cId="567519131" sldId="310"/>
        </pc:sldMkLst>
      </pc:sldChg>
      <pc:sldChg chg="addSp modSp mod modClrScheme chgLayout modNotesTx">
        <pc:chgData name="Julie Beckett" userId="39653cad-bb71-48fb-bbd2-8006d4a42ab5" providerId="ADAL" clId="{463F5DA3-7670-4AF3-A2FC-0289B49905E6}" dt="2025-03-24T16:43:19.179" v="5913" actId="20577"/>
        <pc:sldMkLst>
          <pc:docMk/>
          <pc:sldMk cId="1588048247" sldId="311"/>
        </pc:sldMkLst>
      </pc:sldChg>
      <pc:sldChg chg="modSp mod modNotesTx">
        <pc:chgData name="Julie Beckett" userId="39653cad-bb71-48fb-bbd2-8006d4a42ab5" providerId="ADAL" clId="{463F5DA3-7670-4AF3-A2FC-0289B49905E6}" dt="2025-03-24T16:51:27.993" v="6280" actId="20577"/>
        <pc:sldMkLst>
          <pc:docMk/>
          <pc:sldMk cId="3019949765" sldId="312"/>
        </pc:sldMkLst>
      </pc:sldChg>
      <pc:sldChg chg="modSp mod modNotesTx">
        <pc:chgData name="Julie Beckett" userId="39653cad-bb71-48fb-bbd2-8006d4a42ab5" providerId="ADAL" clId="{463F5DA3-7670-4AF3-A2FC-0289B49905E6}" dt="2025-03-24T15:46:28.012" v="5325" actId="20577"/>
        <pc:sldMkLst>
          <pc:docMk/>
          <pc:sldMk cId="3656635070" sldId="313"/>
        </pc:sldMkLst>
      </pc:sldChg>
      <pc:sldChg chg="modSp mod modNotesTx">
        <pc:chgData name="Julie Beckett" userId="39653cad-bb71-48fb-bbd2-8006d4a42ab5" providerId="ADAL" clId="{463F5DA3-7670-4AF3-A2FC-0289B49905E6}" dt="2025-03-25T13:44:49.948" v="7848" actId="20577"/>
        <pc:sldMkLst>
          <pc:docMk/>
          <pc:sldMk cId="2908747297" sldId="314"/>
        </pc:sldMkLst>
      </pc:sldChg>
      <pc:sldChg chg="addSp modSp mod modNotesTx">
        <pc:chgData name="Julie Beckett" userId="39653cad-bb71-48fb-bbd2-8006d4a42ab5" providerId="ADAL" clId="{463F5DA3-7670-4AF3-A2FC-0289B49905E6}" dt="2025-03-25T13:44:27.060" v="7830" actId="14100"/>
        <pc:sldMkLst>
          <pc:docMk/>
          <pc:sldMk cId="110959219" sldId="316"/>
        </pc:sldMkLst>
      </pc:sldChg>
      <pc:sldChg chg="modSp mod modNotesTx">
        <pc:chgData name="Julie Beckett" userId="39653cad-bb71-48fb-bbd2-8006d4a42ab5" providerId="ADAL" clId="{463F5DA3-7670-4AF3-A2FC-0289B49905E6}" dt="2025-03-25T14:49:24.055" v="10258" actId="1076"/>
        <pc:sldMkLst>
          <pc:docMk/>
          <pc:sldMk cId="1429124987" sldId="317"/>
        </pc:sldMkLst>
      </pc:sldChg>
      <pc:sldChg chg="addSp delSp modSp mod modNotesTx">
        <pc:chgData name="Julie Beckett" userId="39653cad-bb71-48fb-bbd2-8006d4a42ab5" providerId="ADAL" clId="{463F5DA3-7670-4AF3-A2FC-0289B49905E6}" dt="2025-03-25T14:49:28.776" v="10260" actId="14100"/>
        <pc:sldMkLst>
          <pc:docMk/>
          <pc:sldMk cId="1477649266" sldId="318"/>
        </pc:sldMkLst>
      </pc:sldChg>
      <pc:sldChg chg="modSp mod modNotesTx">
        <pc:chgData name="Julie Beckett" userId="39653cad-bb71-48fb-bbd2-8006d4a42ab5" providerId="ADAL" clId="{463F5DA3-7670-4AF3-A2FC-0289B49905E6}" dt="2025-03-25T13:41:18.393" v="7601" actId="20577"/>
        <pc:sldMkLst>
          <pc:docMk/>
          <pc:sldMk cId="1916025386" sldId="319"/>
        </pc:sldMkLst>
      </pc:sldChg>
      <pc:sldChg chg="addSp modSp mod modNotesTx">
        <pc:chgData name="Julie Beckett" userId="39653cad-bb71-48fb-bbd2-8006d4a42ab5" providerId="ADAL" clId="{463F5DA3-7670-4AF3-A2FC-0289B49905E6}" dt="2025-03-25T14:46:47.349" v="10227" actId="14100"/>
        <pc:sldMkLst>
          <pc:docMk/>
          <pc:sldMk cId="2497005939" sldId="320"/>
        </pc:sldMkLst>
      </pc:sldChg>
      <pc:sldChg chg="addSp delSp modSp mod modNotesTx">
        <pc:chgData name="Julie Beckett" userId="39653cad-bb71-48fb-bbd2-8006d4a42ab5" providerId="ADAL" clId="{463F5DA3-7670-4AF3-A2FC-0289B49905E6}" dt="2025-03-25T13:50:38.835" v="8126" actId="20577"/>
        <pc:sldMkLst>
          <pc:docMk/>
          <pc:sldMk cId="2666773338" sldId="321"/>
        </pc:sldMkLst>
      </pc:sldChg>
      <pc:sldChg chg="modSp mod modNotesTx">
        <pc:chgData name="Julie Beckett" userId="39653cad-bb71-48fb-bbd2-8006d4a42ab5" providerId="ADAL" clId="{463F5DA3-7670-4AF3-A2FC-0289B49905E6}" dt="2025-03-25T13:51:32.187" v="8185" actId="20577"/>
        <pc:sldMkLst>
          <pc:docMk/>
          <pc:sldMk cId="1284465693" sldId="322"/>
        </pc:sldMkLst>
      </pc:sldChg>
      <pc:sldChg chg="addSp delSp modSp mod ord modNotesTx">
        <pc:chgData name="Julie Beckett" userId="39653cad-bb71-48fb-bbd2-8006d4a42ab5" providerId="ADAL" clId="{463F5DA3-7670-4AF3-A2FC-0289B49905E6}" dt="2025-03-25T14:47:47.104" v="10240" actId="14100"/>
        <pc:sldMkLst>
          <pc:docMk/>
          <pc:sldMk cId="3667328803" sldId="323"/>
        </pc:sldMkLst>
      </pc:sldChg>
      <pc:sldChg chg="modSp mod modAnim modNotesTx">
        <pc:chgData name="Julie Beckett" userId="39653cad-bb71-48fb-bbd2-8006d4a42ab5" providerId="ADAL" clId="{463F5DA3-7670-4AF3-A2FC-0289B49905E6}" dt="2025-03-25T13:46:54.683" v="7867" actId="20577"/>
        <pc:sldMkLst>
          <pc:docMk/>
          <pc:sldMk cId="2581876916" sldId="324"/>
        </pc:sldMkLst>
      </pc:sldChg>
      <pc:sldChg chg="addSp modSp mod modAnim modNotesTx">
        <pc:chgData name="Julie Beckett" userId="39653cad-bb71-48fb-bbd2-8006d4a42ab5" providerId="ADAL" clId="{463F5DA3-7670-4AF3-A2FC-0289B49905E6}" dt="2025-03-25T13:47:14.186" v="7884" actId="20577"/>
        <pc:sldMkLst>
          <pc:docMk/>
          <pc:sldMk cId="3142080708" sldId="325"/>
        </pc:sldMkLst>
      </pc:sldChg>
      <pc:sldChg chg="modSp mod modClrScheme chgLayout modNotesTx">
        <pc:chgData name="Julie Beckett" userId="39653cad-bb71-48fb-bbd2-8006d4a42ab5" providerId="ADAL" clId="{463F5DA3-7670-4AF3-A2FC-0289B49905E6}" dt="2025-03-25T13:45:24.093" v="7853" actId="6549"/>
        <pc:sldMkLst>
          <pc:docMk/>
          <pc:sldMk cId="122871579" sldId="326"/>
        </pc:sldMkLst>
      </pc:sldChg>
      <pc:sldChg chg="modSp mod modNotesTx">
        <pc:chgData name="Julie Beckett" userId="39653cad-bb71-48fb-bbd2-8006d4a42ab5" providerId="ADAL" clId="{463F5DA3-7670-4AF3-A2FC-0289B49905E6}" dt="2025-03-25T14:46:59.070" v="10229" actId="1076"/>
        <pc:sldMkLst>
          <pc:docMk/>
          <pc:sldMk cId="1526974311" sldId="331"/>
        </pc:sldMkLst>
      </pc:sldChg>
      <pc:sldChg chg="addSp modSp mod setBg">
        <pc:chgData name="Julie Beckett" userId="39653cad-bb71-48fb-bbd2-8006d4a42ab5" providerId="ADAL" clId="{463F5DA3-7670-4AF3-A2FC-0289B49905E6}" dt="2025-02-11T15:13:47.090" v="937" actId="1076"/>
        <pc:sldMkLst>
          <pc:docMk/>
          <pc:sldMk cId="547828958" sldId="334"/>
        </pc:sldMkLst>
      </pc:sldChg>
      <pc:sldChg chg="addSp delSp modSp mod">
        <pc:chgData name="Julie Beckett" userId="39653cad-bb71-48fb-bbd2-8006d4a42ab5" providerId="ADAL" clId="{463F5DA3-7670-4AF3-A2FC-0289B49905E6}" dt="2025-02-11T15:23:44.783" v="956" actId="1076"/>
        <pc:sldMkLst>
          <pc:docMk/>
          <pc:sldMk cId="817659701" sldId="338"/>
        </pc:sldMkLst>
      </pc:sldChg>
      <pc:sldChg chg="modNotesTx">
        <pc:chgData name="Julie Beckett" userId="39653cad-bb71-48fb-bbd2-8006d4a42ab5" providerId="ADAL" clId="{463F5DA3-7670-4AF3-A2FC-0289B49905E6}" dt="2025-03-24T14:40:48.369" v="4655" actId="20577"/>
        <pc:sldMkLst>
          <pc:docMk/>
          <pc:sldMk cId="3164009888" sldId="340"/>
        </pc:sldMkLst>
      </pc:sldChg>
      <pc:sldChg chg="addSp modSp mod modNotesTx">
        <pc:chgData name="Julie Beckett" userId="39653cad-bb71-48fb-bbd2-8006d4a42ab5" providerId="ADAL" clId="{463F5DA3-7670-4AF3-A2FC-0289B49905E6}" dt="2025-03-24T15:20:28.689" v="4854" actId="20577"/>
        <pc:sldMkLst>
          <pc:docMk/>
          <pc:sldMk cId="1159935784" sldId="341"/>
        </pc:sldMkLst>
      </pc:sldChg>
      <pc:sldChg chg="modSp mod addCm delCm modNotesTx">
        <pc:chgData name="Julie Beckett" userId="39653cad-bb71-48fb-bbd2-8006d4a42ab5" providerId="ADAL" clId="{463F5DA3-7670-4AF3-A2FC-0289B49905E6}" dt="2025-03-24T15:20:44.556" v="4886" actId="20577"/>
        <pc:sldMkLst>
          <pc:docMk/>
          <pc:sldMk cId="4228738961" sldId="343"/>
        </pc:sldMkLst>
        <pc:extLst>
          <p:ext xmlns:p="http://schemas.openxmlformats.org/presentationml/2006/main" uri="{D6D511B9-2390-475A-947B-AFAB55BFBCF1}">
            <pc226:cmChg xmlns:pc226="http://schemas.microsoft.com/office/powerpoint/2022/06/main/command" chg="add del">
              <pc226:chgData name="Julie Beckett" userId="39653cad-bb71-48fb-bbd2-8006d4a42ab5" providerId="ADAL" clId="{463F5DA3-7670-4AF3-A2FC-0289B49905E6}" dt="2025-03-24T15:19:41.937" v="4742"/>
              <pc2:cmMkLst xmlns:pc2="http://schemas.microsoft.com/office/powerpoint/2019/9/main/command">
                <pc:docMk/>
                <pc:sldMk cId="4228738961" sldId="343"/>
                <pc2:cmMk id="{9BA41EA8-4B22-4411-AB37-8293F3B7F2EF}"/>
              </pc2:cmMkLst>
            </pc226:cmChg>
          </p:ext>
        </pc:extLst>
      </pc:sldChg>
      <pc:sldChg chg="addSp delSp modSp mod modNotesTx">
        <pc:chgData name="Julie Beckett" userId="39653cad-bb71-48fb-bbd2-8006d4a42ab5" providerId="ADAL" clId="{463F5DA3-7670-4AF3-A2FC-0289B49905E6}" dt="2025-03-25T13:35:17.995" v="7220"/>
        <pc:sldMkLst>
          <pc:docMk/>
          <pc:sldMk cId="4259538118" sldId="344"/>
        </pc:sldMkLst>
      </pc:sldChg>
      <pc:sldChg chg="addSp delSp modSp mod modNotesTx">
        <pc:chgData name="Julie Beckett" userId="39653cad-bb71-48fb-bbd2-8006d4a42ab5" providerId="ADAL" clId="{463F5DA3-7670-4AF3-A2FC-0289B49905E6}" dt="2025-03-25T14:31:37.240" v="9593" actId="20577"/>
        <pc:sldMkLst>
          <pc:docMk/>
          <pc:sldMk cId="368401774" sldId="347"/>
        </pc:sldMkLst>
      </pc:sldChg>
      <pc:sldChg chg="addSp delSp modSp mod ord modNotesTx">
        <pc:chgData name="Julie Beckett" userId="39653cad-bb71-48fb-bbd2-8006d4a42ab5" providerId="ADAL" clId="{463F5DA3-7670-4AF3-A2FC-0289B49905E6}" dt="2025-03-25T14:45:28.287" v="10215" actId="1076"/>
        <pc:sldMkLst>
          <pc:docMk/>
          <pc:sldMk cId="1396579888" sldId="349"/>
        </pc:sldMkLst>
      </pc:sldChg>
      <pc:sldChg chg="modSp mod">
        <pc:chgData name="Julie Beckett" userId="39653cad-bb71-48fb-bbd2-8006d4a42ab5" providerId="ADAL" clId="{463F5DA3-7670-4AF3-A2FC-0289B49905E6}" dt="2025-02-11T15:05:47.591" v="805" actId="14100"/>
        <pc:sldMkLst>
          <pc:docMk/>
          <pc:sldMk cId="1557032475" sldId="350"/>
        </pc:sldMkLst>
      </pc:sldChg>
      <pc:sldChg chg="addSp delSp modSp mod">
        <pc:chgData name="Julie Beckett" userId="39653cad-bb71-48fb-bbd2-8006d4a42ab5" providerId="ADAL" clId="{463F5DA3-7670-4AF3-A2FC-0289B49905E6}" dt="2025-03-10T14:45:46.931" v="1972" actId="1076"/>
        <pc:sldMkLst>
          <pc:docMk/>
          <pc:sldMk cId="481660759" sldId="351"/>
        </pc:sldMkLst>
      </pc:sldChg>
      <pc:sldChg chg="modSp mod modNotesTx">
        <pc:chgData name="Julie Beckett" userId="39653cad-bb71-48fb-bbd2-8006d4a42ab5" providerId="ADAL" clId="{463F5DA3-7670-4AF3-A2FC-0289B49905E6}" dt="2025-03-24T13:36:55.834" v="4102" actId="6549"/>
        <pc:sldMkLst>
          <pc:docMk/>
          <pc:sldMk cId="3819975080" sldId="354"/>
        </pc:sldMkLst>
      </pc:sldChg>
      <pc:sldChg chg="modSp mod modNotesTx">
        <pc:chgData name="Julie Beckett" userId="39653cad-bb71-48fb-bbd2-8006d4a42ab5" providerId="ADAL" clId="{463F5DA3-7670-4AF3-A2FC-0289B49905E6}" dt="2025-03-25T14:31:31.625" v="9585" actId="6549"/>
        <pc:sldMkLst>
          <pc:docMk/>
          <pc:sldMk cId="1385248275" sldId="357"/>
        </pc:sldMkLst>
      </pc:sldChg>
      <pc:sldChg chg="delSp modSp mod ord modAnim modCm modNotesTx">
        <pc:chgData name="Julie Beckett" userId="39653cad-bb71-48fb-bbd2-8006d4a42ab5" providerId="ADAL" clId="{463F5DA3-7670-4AF3-A2FC-0289B49905E6}" dt="2025-03-24T13:48:09.971" v="4147" actId="20577"/>
        <pc:sldMkLst>
          <pc:docMk/>
          <pc:sldMk cId="110426520" sldId="358"/>
        </pc:sldMkLst>
        <pc:extLst>
          <p:ext xmlns:p="http://schemas.openxmlformats.org/presentationml/2006/main" uri="{D6D511B9-2390-475A-947B-AFAB55BFBCF1}">
            <pc226:cmChg xmlns:pc226="http://schemas.microsoft.com/office/powerpoint/2022/06/main/command" chg="mod">
              <pc226:chgData name="Julie Beckett" userId="39653cad-bb71-48fb-bbd2-8006d4a42ab5" providerId="ADAL" clId="{463F5DA3-7670-4AF3-A2FC-0289B49905E6}" dt="2025-03-24T13:37:39.617" v="4106"/>
              <pc2:cmMkLst xmlns:pc2="http://schemas.microsoft.com/office/powerpoint/2019/9/main/command">
                <pc:docMk/>
                <pc:sldMk cId="110426520" sldId="358"/>
                <pc2:cmMk id="{15D32A4B-E804-4BC7-9652-4A2F5ECD600F}"/>
              </pc2:cmMkLst>
            </pc226:cmChg>
          </p:ext>
        </pc:extLst>
      </pc:sldChg>
      <pc:sldChg chg="addSp delSp modSp mod modNotesTx">
        <pc:chgData name="Julie Beckett" userId="39653cad-bb71-48fb-bbd2-8006d4a42ab5" providerId="ADAL" clId="{463F5DA3-7670-4AF3-A2FC-0289B49905E6}" dt="2025-03-24T16:59:54.508" v="6445" actId="20577"/>
        <pc:sldMkLst>
          <pc:docMk/>
          <pc:sldMk cId="2702217304" sldId="361"/>
        </pc:sldMkLst>
      </pc:sldChg>
      <pc:sldChg chg="addSp modSp del mod ord">
        <pc:chgData name="Julie Beckett" userId="39653cad-bb71-48fb-bbd2-8006d4a42ab5" providerId="ADAL" clId="{463F5DA3-7670-4AF3-A2FC-0289B49905E6}" dt="2025-02-11T16:01:31.947" v="1592" actId="47"/>
        <pc:sldMkLst>
          <pc:docMk/>
          <pc:sldMk cId="2373459868" sldId="362"/>
        </pc:sldMkLst>
      </pc:sldChg>
      <pc:sldChg chg="modSp del mod">
        <pc:chgData name="Julie Beckett" userId="39653cad-bb71-48fb-bbd2-8006d4a42ab5" providerId="ADAL" clId="{463F5DA3-7670-4AF3-A2FC-0289B49905E6}" dt="2025-03-24T16:59:15.891" v="6443" actId="47"/>
        <pc:sldMkLst>
          <pc:docMk/>
          <pc:sldMk cId="2194059284" sldId="365"/>
        </pc:sldMkLst>
      </pc:sldChg>
      <pc:sldChg chg="addSp modSp mod modNotesTx">
        <pc:chgData name="Julie Beckett" userId="39653cad-bb71-48fb-bbd2-8006d4a42ab5" providerId="ADAL" clId="{463F5DA3-7670-4AF3-A2FC-0289B49905E6}" dt="2025-03-24T13:33:32.012" v="3978" actId="20577"/>
        <pc:sldMkLst>
          <pc:docMk/>
          <pc:sldMk cId="3185194974" sldId="366"/>
        </pc:sldMkLst>
      </pc:sldChg>
      <pc:sldChg chg="addSp delSp modSp mod modNotesTx">
        <pc:chgData name="Julie Beckett" userId="39653cad-bb71-48fb-bbd2-8006d4a42ab5" providerId="ADAL" clId="{463F5DA3-7670-4AF3-A2FC-0289B49905E6}" dt="2025-03-25T13:34:39.728" v="7216" actId="692"/>
        <pc:sldMkLst>
          <pc:docMk/>
          <pc:sldMk cId="538939544" sldId="367"/>
        </pc:sldMkLst>
      </pc:sldChg>
      <pc:sldChg chg="delSp modSp mod delAnim modAnim modNotesTx">
        <pc:chgData name="Julie Beckett" userId="39653cad-bb71-48fb-bbd2-8006d4a42ab5" providerId="ADAL" clId="{463F5DA3-7670-4AF3-A2FC-0289B49905E6}" dt="2025-03-18T15:06:25.446" v="2881" actId="1076"/>
        <pc:sldMkLst>
          <pc:docMk/>
          <pc:sldMk cId="1439471310" sldId="368"/>
        </pc:sldMkLst>
      </pc:sldChg>
      <pc:sldChg chg="modNotesTx">
        <pc:chgData name="Julie Beckett" userId="39653cad-bb71-48fb-bbd2-8006d4a42ab5" providerId="ADAL" clId="{463F5DA3-7670-4AF3-A2FC-0289B49905E6}" dt="2025-03-24T14:11:18.462" v="4277" actId="5793"/>
        <pc:sldMkLst>
          <pc:docMk/>
          <pc:sldMk cId="1099486769" sldId="369"/>
        </pc:sldMkLst>
      </pc:sldChg>
      <pc:sldChg chg="addSp delSp modSp mod modNotesTx">
        <pc:chgData name="Julie Beckett" userId="39653cad-bb71-48fb-bbd2-8006d4a42ab5" providerId="ADAL" clId="{463F5DA3-7670-4AF3-A2FC-0289B49905E6}" dt="2025-03-25T13:48:06.868" v="7921" actId="167"/>
        <pc:sldMkLst>
          <pc:docMk/>
          <pc:sldMk cId="2946076225" sldId="372"/>
        </pc:sldMkLst>
      </pc:sldChg>
      <pc:sldChg chg="modSp mod modNotesTx">
        <pc:chgData name="Julie Beckett" userId="39653cad-bb71-48fb-bbd2-8006d4a42ab5" providerId="ADAL" clId="{463F5DA3-7670-4AF3-A2FC-0289B49905E6}" dt="2025-03-25T13:42:47.871" v="7712" actId="20577"/>
        <pc:sldMkLst>
          <pc:docMk/>
          <pc:sldMk cId="2600457122" sldId="374"/>
        </pc:sldMkLst>
      </pc:sldChg>
      <pc:sldChg chg="delCm modNotesTx">
        <pc:chgData name="Julie Beckett" userId="39653cad-bb71-48fb-bbd2-8006d4a42ab5" providerId="ADAL" clId="{463F5DA3-7670-4AF3-A2FC-0289B49905E6}" dt="2025-03-25T14:32:26.693" v="9709" actId="20577"/>
        <pc:sldMkLst>
          <pc:docMk/>
          <pc:sldMk cId="2004241765" sldId="376"/>
        </pc:sldMkLst>
        <pc:extLst>
          <p:ext xmlns:p="http://schemas.openxmlformats.org/presentationml/2006/main" uri="{D6D511B9-2390-475A-947B-AFAB55BFBCF1}">
            <pc226:cmChg xmlns:pc226="http://schemas.microsoft.com/office/powerpoint/2022/06/main/command" chg="del">
              <pc226:chgData name="Julie Beckett" userId="39653cad-bb71-48fb-bbd2-8006d4a42ab5" providerId="ADAL" clId="{463F5DA3-7670-4AF3-A2FC-0289B49905E6}" dt="2025-03-24T15:25:34.883" v="4906"/>
              <pc2:cmMkLst xmlns:pc2="http://schemas.microsoft.com/office/powerpoint/2019/9/main/command">
                <pc:docMk/>
                <pc:sldMk cId="2004241765" sldId="376"/>
                <pc2:cmMk id="{07ED3B8E-4BE0-43E0-B411-2E34BCB0884E}"/>
              </pc2:cmMkLst>
            </pc226:cmChg>
          </p:ext>
        </pc:extLst>
      </pc:sldChg>
      <pc:sldChg chg="addSp delSp modSp mod modNotesTx">
        <pc:chgData name="Julie Beckett" userId="39653cad-bb71-48fb-bbd2-8006d4a42ab5" providerId="ADAL" clId="{463F5DA3-7670-4AF3-A2FC-0289B49905E6}" dt="2025-03-24T14:40:18.122" v="4648" actId="20577"/>
        <pc:sldMkLst>
          <pc:docMk/>
          <pc:sldMk cId="2227239128" sldId="377"/>
        </pc:sldMkLst>
      </pc:sldChg>
      <pc:sldChg chg="addSp modSp del">
        <pc:chgData name="Julie Beckett" userId="39653cad-bb71-48fb-bbd2-8006d4a42ab5" providerId="ADAL" clId="{463F5DA3-7670-4AF3-A2FC-0289B49905E6}" dt="2025-02-11T15:56:43.750" v="1502" actId="47"/>
        <pc:sldMkLst>
          <pc:docMk/>
          <pc:sldMk cId="3159231085" sldId="381"/>
        </pc:sldMkLst>
      </pc:sldChg>
      <pc:sldChg chg="modSp mod modNotesTx">
        <pc:chgData name="Julie Beckett" userId="39653cad-bb71-48fb-bbd2-8006d4a42ab5" providerId="ADAL" clId="{463F5DA3-7670-4AF3-A2FC-0289B49905E6}" dt="2025-03-25T14:31:46.513" v="9603" actId="20577"/>
        <pc:sldMkLst>
          <pc:docMk/>
          <pc:sldMk cId="3481191869" sldId="382"/>
        </pc:sldMkLst>
      </pc:sldChg>
      <pc:sldChg chg="modNotesTx">
        <pc:chgData name="Julie Beckett" userId="39653cad-bb71-48fb-bbd2-8006d4a42ab5" providerId="ADAL" clId="{463F5DA3-7670-4AF3-A2FC-0289B49905E6}" dt="2025-03-25T14:32:14.887" v="9679" actId="20577"/>
        <pc:sldMkLst>
          <pc:docMk/>
          <pc:sldMk cId="955469529" sldId="383"/>
        </pc:sldMkLst>
      </pc:sldChg>
      <pc:sldChg chg="modSp mod modNotesTx">
        <pc:chgData name="Julie Beckett" userId="39653cad-bb71-48fb-bbd2-8006d4a42ab5" providerId="ADAL" clId="{463F5DA3-7670-4AF3-A2FC-0289B49905E6}" dt="2025-03-25T13:33:01.212" v="7204" actId="20577"/>
        <pc:sldMkLst>
          <pc:docMk/>
          <pc:sldMk cId="99355960" sldId="384"/>
        </pc:sldMkLst>
      </pc:sldChg>
      <pc:sldChg chg="modSp mod modClrScheme chgLayout modNotesTx">
        <pc:chgData name="Julie Beckett" userId="39653cad-bb71-48fb-bbd2-8006d4a42ab5" providerId="ADAL" clId="{463F5DA3-7670-4AF3-A2FC-0289B49905E6}" dt="2025-03-25T14:31:08.886" v="9540" actId="6549"/>
        <pc:sldMkLst>
          <pc:docMk/>
          <pc:sldMk cId="1384366833" sldId="385"/>
        </pc:sldMkLst>
      </pc:sldChg>
      <pc:sldChg chg="modSp mod modNotesTx">
        <pc:chgData name="Julie Beckett" userId="39653cad-bb71-48fb-bbd2-8006d4a42ab5" providerId="ADAL" clId="{463F5DA3-7670-4AF3-A2FC-0289B49905E6}" dt="2025-03-24T13:34:44.757" v="4081" actId="20577"/>
        <pc:sldMkLst>
          <pc:docMk/>
          <pc:sldMk cId="1139459676" sldId="386"/>
        </pc:sldMkLst>
      </pc:sldChg>
      <pc:sldChg chg="delSp del mod">
        <pc:chgData name="Julie Beckett" userId="39653cad-bb71-48fb-bbd2-8006d4a42ab5" providerId="ADAL" clId="{463F5DA3-7670-4AF3-A2FC-0289B49905E6}" dt="2025-03-25T14:50:51.417" v="10273" actId="47"/>
        <pc:sldMkLst>
          <pc:docMk/>
          <pc:sldMk cId="3429190314" sldId="387"/>
        </pc:sldMkLst>
      </pc:sldChg>
      <pc:sldChg chg="modSp mod modCm">
        <pc:chgData name="Julie Beckett" userId="39653cad-bb71-48fb-bbd2-8006d4a42ab5" providerId="ADAL" clId="{463F5DA3-7670-4AF3-A2FC-0289B49905E6}" dt="2025-03-24T13:28:42.953" v="3845" actId="1076"/>
        <pc:sldMkLst>
          <pc:docMk/>
          <pc:sldMk cId="4208183157" sldId="388"/>
        </pc:sldMkLst>
        <pc:extLst>
          <p:ext xmlns:p="http://schemas.openxmlformats.org/presentationml/2006/main" uri="{D6D511B9-2390-475A-947B-AFAB55BFBCF1}">
            <pc226:cmChg xmlns:pc226="http://schemas.microsoft.com/office/powerpoint/2022/06/main/command" chg="mod">
              <pc226:chgData name="Julie Beckett" userId="39653cad-bb71-48fb-bbd2-8006d4a42ab5" providerId="ADAL" clId="{463F5DA3-7670-4AF3-A2FC-0289B49905E6}" dt="2025-03-24T12:59:30.646" v="3106"/>
              <pc2:cmMkLst xmlns:pc2="http://schemas.microsoft.com/office/powerpoint/2019/9/main/command">
                <pc:docMk/>
                <pc:sldMk cId="4208183157" sldId="388"/>
                <pc2:cmMk id="{E4EF6BDB-255A-4C16-A8BD-4DC6339997F0}"/>
              </pc2:cmMkLst>
            </pc226:cmChg>
          </p:ext>
        </pc:extLst>
      </pc:sldChg>
      <pc:sldChg chg="modSp del mod">
        <pc:chgData name="Julie Beckett" userId="39653cad-bb71-48fb-bbd2-8006d4a42ab5" providerId="ADAL" clId="{463F5DA3-7670-4AF3-A2FC-0289B49905E6}" dt="2025-01-15T11:46:04.471" v="429" actId="47"/>
        <pc:sldMkLst>
          <pc:docMk/>
          <pc:sldMk cId="2587538714" sldId="389"/>
        </pc:sldMkLst>
      </pc:sldChg>
      <pc:sldChg chg="modSp mod modNotesTx">
        <pc:chgData name="Julie Beckett" userId="39653cad-bb71-48fb-bbd2-8006d4a42ab5" providerId="ADAL" clId="{463F5DA3-7670-4AF3-A2FC-0289B49905E6}" dt="2025-03-24T14:11:23.992" v="4278"/>
        <pc:sldMkLst>
          <pc:docMk/>
          <pc:sldMk cId="2037851595" sldId="390"/>
        </pc:sldMkLst>
      </pc:sldChg>
      <pc:sldChg chg="addSp delSp modSp add del mod setBg modClrScheme chgLayout">
        <pc:chgData name="Julie Beckett" userId="39653cad-bb71-48fb-bbd2-8006d4a42ab5" providerId="ADAL" clId="{463F5DA3-7670-4AF3-A2FC-0289B49905E6}" dt="2025-02-11T15:02:58.467" v="786"/>
        <pc:sldMkLst>
          <pc:docMk/>
          <pc:sldMk cId="2109125612" sldId="391"/>
        </pc:sldMkLst>
      </pc:sldChg>
      <pc:sldChg chg="modSp mod modClrScheme chgLayout">
        <pc:chgData name="Julie Beckett" userId="39653cad-bb71-48fb-bbd2-8006d4a42ab5" providerId="ADAL" clId="{463F5DA3-7670-4AF3-A2FC-0289B49905E6}" dt="2025-01-14T10:21:12.650" v="325" actId="1076"/>
        <pc:sldMkLst>
          <pc:docMk/>
          <pc:sldMk cId="2425087394" sldId="392"/>
        </pc:sldMkLst>
      </pc:sldChg>
      <pc:sldChg chg="modSp mod modClrScheme chgLayout">
        <pc:chgData name="Julie Beckett" userId="39653cad-bb71-48fb-bbd2-8006d4a42ab5" providerId="ADAL" clId="{463F5DA3-7670-4AF3-A2FC-0289B49905E6}" dt="2025-01-14T10:22:15.209" v="335" actId="1076"/>
        <pc:sldMkLst>
          <pc:docMk/>
          <pc:sldMk cId="482364933" sldId="393"/>
        </pc:sldMkLst>
      </pc:sldChg>
      <pc:sldChg chg="del">
        <pc:chgData name="Julie Beckett" userId="39653cad-bb71-48fb-bbd2-8006d4a42ab5" providerId="ADAL" clId="{463F5DA3-7670-4AF3-A2FC-0289B49905E6}" dt="2025-03-25T14:16:04.231" v="8436" actId="47"/>
        <pc:sldMkLst>
          <pc:docMk/>
          <pc:sldMk cId="4143065248" sldId="395"/>
        </pc:sldMkLst>
      </pc:sldChg>
      <pc:sldChg chg="addSp delSp modSp mod">
        <pc:chgData name="Julie Beckett" userId="39653cad-bb71-48fb-bbd2-8006d4a42ab5" providerId="ADAL" clId="{463F5DA3-7670-4AF3-A2FC-0289B49905E6}" dt="2025-01-22T15:59:44.020" v="472" actId="14100"/>
        <pc:sldMkLst>
          <pc:docMk/>
          <pc:sldMk cId="3504490338" sldId="396"/>
        </pc:sldMkLst>
      </pc:sldChg>
      <pc:sldChg chg="modSp mod">
        <pc:chgData name="Julie Beckett" userId="39653cad-bb71-48fb-bbd2-8006d4a42ab5" providerId="ADAL" clId="{463F5DA3-7670-4AF3-A2FC-0289B49905E6}" dt="2025-02-11T15:05:53.032" v="806" actId="14100"/>
        <pc:sldMkLst>
          <pc:docMk/>
          <pc:sldMk cId="2313151989" sldId="397"/>
        </pc:sldMkLst>
      </pc:sldChg>
      <pc:sldChg chg="modNotesTx">
        <pc:chgData name="Julie Beckett" userId="39653cad-bb71-48fb-bbd2-8006d4a42ab5" providerId="ADAL" clId="{463F5DA3-7670-4AF3-A2FC-0289B49905E6}" dt="2025-03-24T14:13:26.443" v="4497" actId="20577"/>
        <pc:sldMkLst>
          <pc:docMk/>
          <pc:sldMk cId="3866269267" sldId="398"/>
        </pc:sldMkLst>
      </pc:sldChg>
      <pc:sldChg chg="modSp mod modNotesTx">
        <pc:chgData name="Julie Beckett" userId="39653cad-bb71-48fb-bbd2-8006d4a42ab5" providerId="ADAL" clId="{463F5DA3-7670-4AF3-A2FC-0289B49905E6}" dt="2025-03-25T13:30:32.516" v="7109" actId="20577"/>
        <pc:sldMkLst>
          <pc:docMk/>
          <pc:sldMk cId="738289073" sldId="399"/>
        </pc:sldMkLst>
      </pc:sldChg>
      <pc:sldChg chg="addSp delSp modSp new mod modNotesTx">
        <pc:chgData name="Julie Beckett" userId="39653cad-bb71-48fb-bbd2-8006d4a42ab5" providerId="ADAL" clId="{463F5DA3-7670-4AF3-A2FC-0289B49905E6}" dt="2025-03-25T15:27:48.205" v="10395" actId="20577"/>
        <pc:sldMkLst>
          <pc:docMk/>
          <pc:sldMk cId="3230764094" sldId="400"/>
        </pc:sldMkLst>
      </pc:sldChg>
      <pc:sldChg chg="modSp add mod ord">
        <pc:chgData name="Julie Beckett" userId="39653cad-bb71-48fb-bbd2-8006d4a42ab5" providerId="ADAL" clId="{463F5DA3-7670-4AF3-A2FC-0289B49905E6}" dt="2025-03-25T14:30:51.167" v="9527" actId="20577"/>
        <pc:sldMkLst>
          <pc:docMk/>
          <pc:sldMk cId="2094638649" sldId="401"/>
        </pc:sldMkLst>
      </pc:sldChg>
      <pc:sldChg chg="addSp modSp new mod ord">
        <pc:chgData name="Julie Beckett" userId="39653cad-bb71-48fb-bbd2-8006d4a42ab5" providerId="ADAL" clId="{463F5DA3-7670-4AF3-A2FC-0289B49905E6}" dt="2025-03-25T14:16:03.270" v="8435" actId="1076"/>
        <pc:sldMkLst>
          <pc:docMk/>
          <pc:sldMk cId="3107659512" sldId="402"/>
        </pc:sldMkLst>
      </pc:sldChg>
      <pc:sldChg chg="addSp modSp new mod modNotesTx">
        <pc:chgData name="Julie Beckett" userId="39653cad-bb71-48fb-bbd2-8006d4a42ab5" providerId="ADAL" clId="{463F5DA3-7670-4AF3-A2FC-0289B49905E6}" dt="2025-03-25T13:22:24.811" v="6889" actId="692"/>
        <pc:sldMkLst>
          <pc:docMk/>
          <pc:sldMk cId="656748611" sldId="403"/>
        </pc:sldMkLst>
      </pc:sldChg>
      <pc:sldChg chg="modSp add mod">
        <pc:chgData name="Julie Beckett" userId="39653cad-bb71-48fb-bbd2-8006d4a42ab5" providerId="ADAL" clId="{463F5DA3-7670-4AF3-A2FC-0289B49905E6}" dt="2025-03-25T14:40:49.890" v="9840" actId="20577"/>
        <pc:sldMkLst>
          <pc:docMk/>
          <pc:sldMk cId="1320842515" sldId="404"/>
        </pc:sldMkLst>
      </pc:sldChg>
      <pc:sldChg chg="new del">
        <pc:chgData name="Julie Beckett" userId="39653cad-bb71-48fb-bbd2-8006d4a42ab5" providerId="ADAL" clId="{463F5DA3-7670-4AF3-A2FC-0289B49905E6}" dt="2025-03-24T15:52:42.205" v="5445" actId="680"/>
        <pc:sldMkLst>
          <pc:docMk/>
          <pc:sldMk cId="2838504519" sldId="405"/>
        </pc:sldMkLst>
      </pc:sldChg>
      <pc:sldChg chg="delSp modSp add mod modNotesTx">
        <pc:chgData name="Julie Beckett" userId="39653cad-bb71-48fb-bbd2-8006d4a42ab5" providerId="ADAL" clId="{463F5DA3-7670-4AF3-A2FC-0289B49905E6}" dt="2025-03-24T16:29:30.796" v="5696" actId="6549"/>
        <pc:sldMkLst>
          <pc:docMk/>
          <pc:sldMk cId="3767455212" sldId="405"/>
        </pc:sldMkLst>
      </pc:sldChg>
      <pc:sldChg chg="addSp modSp new del">
        <pc:chgData name="Julie Beckett" userId="39653cad-bb71-48fb-bbd2-8006d4a42ab5" providerId="ADAL" clId="{463F5DA3-7670-4AF3-A2FC-0289B49905E6}" dt="2025-03-25T14:15:52.313" v="8432" actId="47"/>
        <pc:sldMkLst>
          <pc:docMk/>
          <pc:sldMk cId="381667739" sldId="406"/>
        </pc:sldMkLst>
      </pc:sldChg>
      <pc:sldChg chg="addSp delSp modSp add mod">
        <pc:chgData name="Julie Beckett" userId="39653cad-bb71-48fb-bbd2-8006d4a42ab5" providerId="ADAL" clId="{463F5DA3-7670-4AF3-A2FC-0289B49905E6}" dt="2025-03-25T14:50:17.279" v="10272" actId="1076"/>
        <pc:sldMkLst>
          <pc:docMk/>
          <pc:sldMk cId="992277208" sldId="406"/>
        </pc:sldMkLst>
      </pc:sldChg>
      <pc:sldMasterChg chg="addSp delSp modSp mod modSldLayout">
        <pc:chgData name="Julie Beckett" userId="39653cad-bb71-48fb-bbd2-8006d4a42ab5" providerId="ADAL" clId="{463F5DA3-7670-4AF3-A2FC-0289B49905E6}" dt="2025-01-14T10:14:23.673" v="234"/>
        <pc:sldMasterMkLst>
          <pc:docMk/>
          <pc:sldMasterMk cId="2091440656" sldId="2147483661"/>
        </pc:sldMasterMkLst>
        <pc:sldLayoutChg chg="addSp delSp modSp mod setBg">
          <pc:chgData name="Julie Beckett" userId="39653cad-bb71-48fb-bbd2-8006d4a42ab5" providerId="ADAL" clId="{463F5DA3-7670-4AF3-A2FC-0289B49905E6}" dt="2025-01-14T10:14:23.673" v="234"/>
          <pc:sldLayoutMkLst>
            <pc:docMk/>
            <pc:sldMasterMk cId="2091440656" sldId="2147483661"/>
            <pc:sldLayoutMk cId="425997409" sldId="2147483662"/>
          </pc:sldLayoutMkLst>
        </pc:sldLayoutChg>
      </pc:sldMasterChg>
      <pc:sldMasterChg chg="new del mod addSldLayout delSldLayout">
        <pc:chgData name="Julie Beckett" userId="39653cad-bb71-48fb-bbd2-8006d4a42ab5" providerId="ADAL" clId="{463F5DA3-7670-4AF3-A2FC-0289B49905E6}" dt="2025-01-14T10:13:47.798" v="221" actId="6938"/>
        <pc:sldMasterMkLst>
          <pc:docMk/>
          <pc:sldMasterMk cId="3630510105" sldId="2147483676"/>
        </pc:sldMasterMkLst>
        <pc:sldLayoutChg chg="new del replId">
          <pc:chgData name="Julie Beckett" userId="39653cad-bb71-48fb-bbd2-8006d4a42ab5" providerId="ADAL" clId="{463F5DA3-7670-4AF3-A2FC-0289B49905E6}" dt="2025-01-14T10:13:47.798" v="221" actId="6938"/>
          <pc:sldLayoutMkLst>
            <pc:docMk/>
            <pc:sldMasterMk cId="3630510105" sldId="2147483676"/>
            <pc:sldLayoutMk cId="299984027" sldId="2147483677"/>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601290862" sldId="2147483678"/>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2585404804" sldId="2147483679"/>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2774857709" sldId="2147483680"/>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1349714074" sldId="2147483681"/>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2403904848" sldId="2147483682"/>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657888506" sldId="2147483683"/>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3715638038" sldId="2147483684"/>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1312790712" sldId="2147483685"/>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386992007" sldId="2147483686"/>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219696781" sldId="2147483687"/>
          </pc:sldLayoutMkLst>
        </pc:sldLayoutChg>
      </pc:sldMasterChg>
    </pc:docChg>
  </pc:docChgLst>
  <pc:docChgLst>
    <pc:chgData name="Jamie Dungavell" userId="5aff1c94-897e-4b9b-b7a7-1c88d4b6f493" providerId="ADAL" clId="{972B9DAD-5BD5-4E6D-BF85-23274B826D4E}"/>
    <pc:docChg chg="modSld">
      <pc:chgData name="Jamie Dungavell" userId="5aff1c94-897e-4b9b-b7a7-1c88d4b6f493" providerId="ADAL" clId="{972B9DAD-5BD5-4E6D-BF85-23274B826D4E}" dt="2025-06-06T13:10:51.161" v="18" actId="20577"/>
      <pc:docMkLst>
        <pc:docMk/>
      </pc:docMkLst>
      <pc:sldChg chg="modSp mod">
        <pc:chgData name="Jamie Dungavell" userId="5aff1c94-897e-4b9b-b7a7-1c88d4b6f493" providerId="ADAL" clId="{972B9DAD-5BD5-4E6D-BF85-23274B826D4E}" dt="2025-06-06T13:10:38.005" v="14" actId="20577"/>
        <pc:sldMkLst>
          <pc:docMk/>
          <pc:sldMk cId="3504490338" sldId="396"/>
        </pc:sldMkLst>
        <pc:spChg chg="mod">
          <ac:chgData name="Jamie Dungavell" userId="5aff1c94-897e-4b9b-b7a7-1c88d4b6f493" providerId="ADAL" clId="{972B9DAD-5BD5-4E6D-BF85-23274B826D4E}" dt="2025-06-06T13:10:32.756" v="9" actId="20577"/>
          <ac:spMkLst>
            <pc:docMk/>
            <pc:sldMk cId="3504490338" sldId="396"/>
            <ac:spMk id="2" creationId="{24C9040A-59DA-493D-00C0-735781C90A97}"/>
          </ac:spMkLst>
        </pc:spChg>
        <pc:spChg chg="mod">
          <ac:chgData name="Jamie Dungavell" userId="5aff1c94-897e-4b9b-b7a7-1c88d4b6f493" providerId="ADAL" clId="{972B9DAD-5BD5-4E6D-BF85-23274B826D4E}" dt="2025-06-06T13:10:38.005" v="14" actId="20577"/>
          <ac:spMkLst>
            <pc:docMk/>
            <pc:sldMk cId="3504490338" sldId="396"/>
            <ac:spMk id="4" creationId="{12B3A22B-19CA-9121-B726-E1EDA6DACCFE}"/>
          </ac:spMkLst>
        </pc:spChg>
      </pc:sldChg>
      <pc:sldChg chg="modSp mod">
        <pc:chgData name="Jamie Dungavell" userId="5aff1c94-897e-4b9b-b7a7-1c88d4b6f493" providerId="ADAL" clId="{972B9DAD-5BD5-4E6D-BF85-23274B826D4E}" dt="2025-06-06T13:10:51.161" v="18" actId="20577"/>
        <pc:sldMkLst>
          <pc:docMk/>
          <pc:sldMk cId="992277208" sldId="406"/>
        </pc:sldMkLst>
        <pc:spChg chg="mod">
          <ac:chgData name="Jamie Dungavell" userId="5aff1c94-897e-4b9b-b7a7-1c88d4b6f493" providerId="ADAL" clId="{972B9DAD-5BD5-4E6D-BF85-23274B826D4E}" dt="2025-06-06T13:10:51.161" v="18" actId="20577"/>
          <ac:spMkLst>
            <pc:docMk/>
            <pc:sldMk cId="992277208" sldId="406"/>
            <ac:spMk id="4" creationId="{12B3A22B-19CA-9121-B726-E1EDA6DACCFE}"/>
          </ac:spMkLst>
        </pc:spChg>
      </pc:sldChg>
    </pc:docChg>
  </pc:docChgLst>
  <pc:docChgLst>
    <pc:chgData name="Jamie Dungavell" userId="S::jamie.dungavell@educationscotland.gov.scot::5aff1c94-897e-4b9b-b7a7-1c88d4b6f493" providerId="AD" clId="Web-{78F43E84-47DC-5BAB-BCDF-90D609557752}"/>
    <pc:docChg chg="modSld">
      <pc:chgData name="Jamie Dungavell" userId="S::jamie.dungavell@educationscotland.gov.scot::5aff1c94-897e-4b9b-b7a7-1c88d4b6f493" providerId="AD" clId="Web-{78F43E84-47DC-5BAB-BCDF-90D609557752}" dt="2025-01-30T15:45:42.227" v="2" actId="14100"/>
      <pc:docMkLst>
        <pc:docMk/>
      </pc:docMkLst>
      <pc:sldChg chg="modSp">
        <pc:chgData name="Jamie Dungavell" userId="S::jamie.dungavell@educationscotland.gov.scot::5aff1c94-897e-4b9b-b7a7-1c88d4b6f493" providerId="AD" clId="Web-{78F43E84-47DC-5BAB-BCDF-90D609557752}" dt="2025-01-30T15:43:30.910" v="0" actId="1076"/>
        <pc:sldMkLst>
          <pc:docMk/>
          <pc:sldMk cId="1034943223" sldId="260"/>
        </pc:sldMkLst>
      </pc:sldChg>
      <pc:sldChg chg="modSp">
        <pc:chgData name="Jamie Dungavell" userId="S::jamie.dungavell@educationscotland.gov.scot::5aff1c94-897e-4b9b-b7a7-1c88d4b6f493" providerId="AD" clId="Web-{78F43E84-47DC-5BAB-BCDF-90D609557752}" dt="2025-01-30T15:45:42.227" v="2" actId="14100"/>
        <pc:sldMkLst>
          <pc:docMk/>
          <pc:sldMk cId="3656635070" sldId="313"/>
        </pc:sldMkLst>
      </pc:sldChg>
    </pc:docChg>
  </pc:docChgLst>
  <pc:docChgLst>
    <pc:chgData name="Rebekah Constable" userId="S::rebekah.constable@educationscotland.gov.scot::5f7a9f1f-0186-4a3c-9756-665bc5fb5a9c" providerId="AD" clId="Web-{126C13E0-AF5E-13CA-7C13-CBE620D4BB72}"/>
    <pc:docChg chg="modSld">
      <pc:chgData name="Rebekah Constable" userId="S::rebekah.constable@educationscotland.gov.scot::5f7a9f1f-0186-4a3c-9756-665bc5fb5a9c" providerId="AD" clId="Web-{126C13E0-AF5E-13CA-7C13-CBE620D4BB72}" dt="2025-02-04T10:16:07.268" v="1" actId="1076"/>
      <pc:docMkLst>
        <pc:docMk/>
      </pc:docMkLst>
      <pc:sldChg chg="modSp">
        <pc:chgData name="Rebekah Constable" userId="S::rebekah.constable@educationscotland.gov.scot::5f7a9f1f-0186-4a3c-9756-665bc5fb5a9c" providerId="AD" clId="Web-{126C13E0-AF5E-13CA-7C13-CBE620D4BB72}" dt="2025-02-04T10:16:07.268" v="1" actId="1076"/>
        <pc:sldMkLst>
          <pc:docMk/>
          <pc:sldMk cId="1139459676" sldId="386"/>
        </pc:sldMkLst>
      </pc:sldChg>
    </pc:docChg>
  </pc:docChgLst>
  <pc:docChgLst>
    <pc:chgData name="Julie Beckett" userId="39653cad-bb71-48fb-bbd2-8006d4a42ab5" providerId="ADAL" clId="{77A36967-698C-40F7-BED3-FC66766448E2}"/>
    <pc:docChg chg="undo custSel addSld delSld modSld">
      <pc:chgData name="Julie Beckett" userId="39653cad-bb71-48fb-bbd2-8006d4a42ab5" providerId="ADAL" clId="{77A36967-698C-40F7-BED3-FC66766448E2}" dt="2025-06-25T14:36:48.079" v="1364" actId="20577"/>
      <pc:docMkLst>
        <pc:docMk/>
      </pc:docMkLst>
      <pc:sldChg chg="modNotesTx">
        <pc:chgData name="Julie Beckett" userId="39653cad-bb71-48fb-bbd2-8006d4a42ab5" providerId="ADAL" clId="{77A36967-698C-40F7-BED3-FC66766448E2}" dt="2025-06-25T14:31:20.776" v="1093" actId="313"/>
        <pc:sldMkLst>
          <pc:docMk/>
          <pc:sldMk cId="2662003594" sldId="261"/>
        </pc:sldMkLst>
      </pc:sldChg>
      <pc:sldChg chg="modSp mod delCm modNotesTx">
        <pc:chgData name="Julie Beckett" userId="39653cad-bb71-48fb-bbd2-8006d4a42ab5" providerId="ADAL" clId="{77A36967-698C-40F7-BED3-FC66766448E2}" dt="2025-06-25T14:16:50.110" v="852" actId="20577"/>
        <pc:sldMkLst>
          <pc:docMk/>
          <pc:sldMk cId="3698619543" sldId="273"/>
        </pc:sldMkLst>
        <pc:spChg chg="mod">
          <ac:chgData name="Julie Beckett" userId="39653cad-bb71-48fb-bbd2-8006d4a42ab5" providerId="ADAL" clId="{77A36967-698C-40F7-BED3-FC66766448E2}" dt="2025-05-06T09:34:39.734" v="192" actId="20577"/>
          <ac:spMkLst>
            <pc:docMk/>
            <pc:sldMk cId="3698619543" sldId="273"/>
            <ac:spMk id="2" creationId="{0D594EEA-202F-65D8-1941-CA83F81BDFA6}"/>
          </ac:spMkLst>
        </pc:spChg>
        <pc:extLst>
          <p:ext xmlns:p="http://schemas.openxmlformats.org/presentationml/2006/main" uri="{D6D511B9-2390-475A-947B-AFAB55BFBCF1}">
            <pc226:cmChg xmlns:pc226="http://schemas.microsoft.com/office/powerpoint/2022/06/main/command" chg="del">
              <pc226:chgData name="Julie Beckett" userId="39653cad-bb71-48fb-bbd2-8006d4a42ab5" providerId="ADAL" clId="{77A36967-698C-40F7-BED3-FC66766448E2}" dt="2025-05-06T09:33:11.423" v="92"/>
              <pc2:cmMkLst xmlns:pc2="http://schemas.microsoft.com/office/powerpoint/2019/9/main/command">
                <pc:docMk/>
                <pc:sldMk cId="3698619543" sldId="273"/>
                <pc2:cmMk id="{3FBA07F0-05E1-44D5-A737-4E87754441D2}"/>
              </pc2:cmMkLst>
            </pc226:cmChg>
          </p:ext>
        </pc:extLst>
      </pc:sldChg>
      <pc:sldChg chg="modSp del mod">
        <pc:chgData name="Julie Beckett" userId="39653cad-bb71-48fb-bbd2-8006d4a42ab5" providerId="ADAL" clId="{77A36967-698C-40F7-BED3-FC66766448E2}" dt="2025-05-06T09:36:01.261" v="207" actId="47"/>
        <pc:sldMkLst>
          <pc:docMk/>
          <pc:sldMk cId="1139187994" sldId="283"/>
        </pc:sldMkLst>
      </pc:sldChg>
      <pc:sldChg chg="modSp mod modNotesTx">
        <pc:chgData name="Julie Beckett" userId="39653cad-bb71-48fb-bbd2-8006d4a42ab5" providerId="ADAL" clId="{77A36967-698C-40F7-BED3-FC66766448E2}" dt="2025-06-25T14:17:26.821" v="875" actId="20577"/>
        <pc:sldMkLst>
          <pc:docMk/>
          <pc:sldMk cId="448118831" sldId="285"/>
        </pc:sldMkLst>
        <pc:spChg chg="mod">
          <ac:chgData name="Julie Beckett" userId="39653cad-bb71-48fb-bbd2-8006d4a42ab5" providerId="ADAL" clId="{77A36967-698C-40F7-BED3-FC66766448E2}" dt="2025-06-25T14:14:43.828" v="673" actId="20577"/>
          <ac:spMkLst>
            <pc:docMk/>
            <pc:sldMk cId="448118831" sldId="285"/>
            <ac:spMk id="5" creationId="{C6D3B133-302E-BB06-3315-4D219D5C0344}"/>
          </ac:spMkLst>
        </pc:spChg>
      </pc:sldChg>
      <pc:sldChg chg="modSp mod">
        <pc:chgData name="Julie Beckett" userId="39653cad-bb71-48fb-bbd2-8006d4a42ab5" providerId="ADAL" clId="{77A36967-698C-40F7-BED3-FC66766448E2}" dt="2025-05-06T09:50:43.457" v="329" actId="20577"/>
        <pc:sldMkLst>
          <pc:docMk/>
          <pc:sldMk cId="2166732037" sldId="286"/>
        </pc:sldMkLst>
        <pc:spChg chg="mod">
          <ac:chgData name="Julie Beckett" userId="39653cad-bb71-48fb-bbd2-8006d4a42ab5" providerId="ADAL" clId="{77A36967-698C-40F7-BED3-FC66766448E2}" dt="2025-05-06T09:50:43.457" v="329" actId="20577"/>
          <ac:spMkLst>
            <pc:docMk/>
            <pc:sldMk cId="2166732037" sldId="286"/>
            <ac:spMk id="4" creationId="{C65826A7-072C-B370-F398-1F0D473A19EE}"/>
          </ac:spMkLst>
        </pc:spChg>
      </pc:sldChg>
      <pc:sldChg chg="modSp mod">
        <pc:chgData name="Julie Beckett" userId="39653cad-bb71-48fb-bbd2-8006d4a42ab5" providerId="ADAL" clId="{77A36967-698C-40F7-BED3-FC66766448E2}" dt="2025-05-20T15:26:45.769" v="525" actId="2711"/>
        <pc:sldMkLst>
          <pc:docMk/>
          <pc:sldMk cId="791328585" sldId="290"/>
        </pc:sldMkLst>
        <pc:spChg chg="mod">
          <ac:chgData name="Julie Beckett" userId="39653cad-bb71-48fb-bbd2-8006d4a42ab5" providerId="ADAL" clId="{77A36967-698C-40F7-BED3-FC66766448E2}" dt="2025-05-20T15:26:45.769" v="525" actId="2711"/>
          <ac:spMkLst>
            <pc:docMk/>
            <pc:sldMk cId="791328585" sldId="290"/>
            <ac:spMk id="2" creationId="{24C9040A-59DA-493D-00C0-735781C90A97}"/>
          </ac:spMkLst>
        </pc:spChg>
        <pc:spChg chg="mod">
          <ac:chgData name="Julie Beckett" userId="39653cad-bb71-48fb-bbd2-8006d4a42ab5" providerId="ADAL" clId="{77A36967-698C-40F7-BED3-FC66766448E2}" dt="2025-05-20T15:26:45.769" v="525" actId="2711"/>
          <ac:spMkLst>
            <pc:docMk/>
            <pc:sldMk cId="791328585" sldId="290"/>
            <ac:spMk id="6" creationId="{2DA615F4-8D11-35E3-BBFC-84C544365653}"/>
          </ac:spMkLst>
        </pc:spChg>
      </pc:sldChg>
      <pc:sldChg chg="modSp mod">
        <pc:chgData name="Julie Beckett" userId="39653cad-bb71-48fb-bbd2-8006d4a42ab5" providerId="ADAL" clId="{77A36967-698C-40F7-BED3-FC66766448E2}" dt="2025-05-20T15:33:59.183" v="571" actId="20577"/>
        <pc:sldMkLst>
          <pc:docMk/>
          <pc:sldMk cId="304307722" sldId="296"/>
        </pc:sldMkLst>
        <pc:spChg chg="mod">
          <ac:chgData name="Julie Beckett" userId="39653cad-bb71-48fb-bbd2-8006d4a42ab5" providerId="ADAL" clId="{77A36967-698C-40F7-BED3-FC66766448E2}" dt="2025-05-06T09:49:19.365" v="248" actId="20577"/>
          <ac:spMkLst>
            <pc:docMk/>
            <pc:sldMk cId="304307722" sldId="296"/>
            <ac:spMk id="4" creationId="{EF237A2D-D988-B9C4-54E3-7BCB28D447AA}"/>
          </ac:spMkLst>
        </pc:spChg>
        <pc:spChg chg="mod">
          <ac:chgData name="Julie Beckett" userId="39653cad-bb71-48fb-bbd2-8006d4a42ab5" providerId="ADAL" clId="{77A36967-698C-40F7-BED3-FC66766448E2}" dt="2025-05-20T15:33:59.183" v="571" actId="20577"/>
          <ac:spMkLst>
            <pc:docMk/>
            <pc:sldMk cId="304307722" sldId="296"/>
            <ac:spMk id="5" creationId="{E1F85D5B-C6E0-3E52-9C3B-B00AC8AD14EB}"/>
          </ac:spMkLst>
        </pc:spChg>
      </pc:sldChg>
      <pc:sldChg chg="add del">
        <pc:chgData name="Julie Beckett" userId="39653cad-bb71-48fb-bbd2-8006d4a42ab5" providerId="ADAL" clId="{77A36967-698C-40F7-BED3-FC66766448E2}" dt="2025-05-06T09:22:12.067" v="7" actId="47"/>
        <pc:sldMkLst>
          <pc:docMk/>
          <pc:sldMk cId="761899515" sldId="298"/>
        </pc:sldMkLst>
      </pc:sldChg>
      <pc:sldChg chg="add del">
        <pc:chgData name="Julie Beckett" userId="39653cad-bb71-48fb-bbd2-8006d4a42ab5" providerId="ADAL" clId="{77A36967-698C-40F7-BED3-FC66766448E2}" dt="2025-05-06T09:22:12.067" v="7" actId="47"/>
        <pc:sldMkLst>
          <pc:docMk/>
          <pc:sldMk cId="624032101" sldId="299"/>
        </pc:sldMkLst>
      </pc:sldChg>
      <pc:sldChg chg="add del">
        <pc:chgData name="Julie Beckett" userId="39653cad-bb71-48fb-bbd2-8006d4a42ab5" providerId="ADAL" clId="{77A36967-698C-40F7-BED3-FC66766448E2}" dt="2025-05-06T09:22:12.067" v="7" actId="47"/>
        <pc:sldMkLst>
          <pc:docMk/>
          <pc:sldMk cId="291119019" sldId="300"/>
        </pc:sldMkLst>
      </pc:sldChg>
      <pc:sldChg chg="add del modNotesTx">
        <pc:chgData name="Julie Beckett" userId="39653cad-bb71-48fb-bbd2-8006d4a42ab5" providerId="ADAL" clId="{77A36967-698C-40F7-BED3-FC66766448E2}" dt="2025-06-25T14:36:19.623" v="1353" actId="20577"/>
        <pc:sldMkLst>
          <pc:docMk/>
          <pc:sldMk cId="1290464495" sldId="301"/>
        </pc:sldMkLst>
      </pc:sldChg>
      <pc:sldChg chg="modSp add del mod modNotesTx">
        <pc:chgData name="Julie Beckett" userId="39653cad-bb71-48fb-bbd2-8006d4a42ab5" providerId="ADAL" clId="{77A36967-698C-40F7-BED3-FC66766448E2}" dt="2025-06-25T14:36:48.079" v="1364" actId="20577"/>
        <pc:sldMkLst>
          <pc:docMk/>
          <pc:sldMk cId="3625646571" sldId="302"/>
        </pc:sldMkLst>
        <pc:spChg chg="mod">
          <ac:chgData name="Julie Beckett" userId="39653cad-bb71-48fb-bbd2-8006d4a42ab5" providerId="ADAL" clId="{77A36967-698C-40F7-BED3-FC66766448E2}" dt="2025-05-06T09:52:38.857" v="401" actId="1076"/>
          <ac:spMkLst>
            <pc:docMk/>
            <pc:sldMk cId="3625646571" sldId="302"/>
            <ac:spMk id="2" creationId="{24C9040A-59DA-493D-00C0-735781C90A97}"/>
          </ac:spMkLst>
        </pc:spChg>
      </pc:sldChg>
      <pc:sldChg chg="add del">
        <pc:chgData name="Julie Beckett" userId="39653cad-bb71-48fb-bbd2-8006d4a42ab5" providerId="ADAL" clId="{77A36967-698C-40F7-BED3-FC66766448E2}" dt="2025-05-06T09:22:16.562" v="8" actId="47"/>
        <pc:sldMkLst>
          <pc:docMk/>
          <pc:sldMk cId="4137078486" sldId="303"/>
        </pc:sldMkLst>
      </pc:sldChg>
      <pc:sldChg chg="modSp mod">
        <pc:chgData name="Julie Beckett" userId="39653cad-bb71-48fb-bbd2-8006d4a42ab5" providerId="ADAL" clId="{77A36967-698C-40F7-BED3-FC66766448E2}" dt="2025-06-25T14:11:00.122" v="587" actId="20577"/>
        <pc:sldMkLst>
          <pc:docMk/>
          <pc:sldMk cId="3482571608" sldId="304"/>
        </pc:sldMkLst>
        <pc:spChg chg="mod">
          <ac:chgData name="Julie Beckett" userId="39653cad-bb71-48fb-bbd2-8006d4a42ab5" providerId="ADAL" clId="{77A36967-698C-40F7-BED3-FC66766448E2}" dt="2025-06-25T14:11:00.122" v="587" actId="20577"/>
          <ac:spMkLst>
            <pc:docMk/>
            <pc:sldMk cId="3482571608" sldId="304"/>
            <ac:spMk id="4" creationId="{0BE33F18-B217-5F16-9338-B8D995F345B0}"/>
          </ac:spMkLst>
        </pc:spChg>
      </pc:sldChg>
      <pc:sldChg chg="add del">
        <pc:chgData name="Julie Beckett" userId="39653cad-bb71-48fb-bbd2-8006d4a42ab5" providerId="ADAL" clId="{77A36967-698C-40F7-BED3-FC66766448E2}" dt="2025-05-06T09:22:16.562" v="8" actId="47"/>
        <pc:sldMkLst>
          <pc:docMk/>
          <pc:sldMk cId="2130365707" sldId="305"/>
        </pc:sldMkLst>
      </pc:sldChg>
      <pc:sldChg chg="add del">
        <pc:chgData name="Julie Beckett" userId="39653cad-bb71-48fb-bbd2-8006d4a42ab5" providerId="ADAL" clId="{77A36967-698C-40F7-BED3-FC66766448E2}" dt="2025-05-06T09:22:16.562" v="8" actId="47"/>
        <pc:sldMkLst>
          <pc:docMk/>
          <pc:sldMk cId="3676855923" sldId="306"/>
        </pc:sldMkLst>
      </pc:sldChg>
      <pc:sldChg chg="del">
        <pc:chgData name="Julie Beckett" userId="39653cad-bb71-48fb-bbd2-8006d4a42ab5" providerId="ADAL" clId="{77A36967-698C-40F7-BED3-FC66766448E2}" dt="2025-05-06T09:22:01.543" v="5" actId="47"/>
        <pc:sldMkLst>
          <pc:docMk/>
          <pc:sldMk cId="1702946277" sldId="308"/>
        </pc:sldMkLst>
      </pc:sldChg>
      <pc:sldChg chg="del">
        <pc:chgData name="Julie Beckett" userId="39653cad-bb71-48fb-bbd2-8006d4a42ab5" providerId="ADAL" clId="{77A36967-698C-40F7-BED3-FC66766448E2}" dt="2025-05-06T09:22:00.079" v="4" actId="47"/>
        <pc:sldMkLst>
          <pc:docMk/>
          <pc:sldMk cId="567519131" sldId="310"/>
        </pc:sldMkLst>
      </pc:sldChg>
      <pc:sldChg chg="del">
        <pc:chgData name="Julie Beckett" userId="39653cad-bb71-48fb-bbd2-8006d4a42ab5" providerId="ADAL" clId="{77A36967-698C-40F7-BED3-FC66766448E2}" dt="2025-05-06T09:22:00.079" v="4" actId="47"/>
        <pc:sldMkLst>
          <pc:docMk/>
          <pc:sldMk cId="1588048247" sldId="311"/>
        </pc:sldMkLst>
      </pc:sldChg>
      <pc:sldChg chg="del">
        <pc:chgData name="Julie Beckett" userId="39653cad-bb71-48fb-bbd2-8006d4a42ab5" providerId="ADAL" clId="{77A36967-698C-40F7-BED3-FC66766448E2}" dt="2025-05-06T09:22:00.079" v="4" actId="47"/>
        <pc:sldMkLst>
          <pc:docMk/>
          <pc:sldMk cId="3019949765" sldId="312"/>
        </pc:sldMkLst>
      </pc:sldChg>
      <pc:sldChg chg="add del">
        <pc:chgData name="Julie Beckett" userId="39653cad-bb71-48fb-bbd2-8006d4a42ab5" providerId="ADAL" clId="{77A36967-698C-40F7-BED3-FC66766448E2}" dt="2025-05-06T09:22:16.562" v="8" actId="47"/>
        <pc:sldMkLst>
          <pc:docMk/>
          <pc:sldMk cId="3656635070" sldId="313"/>
        </pc:sldMkLst>
      </pc:sldChg>
      <pc:sldChg chg="del">
        <pc:chgData name="Julie Beckett" userId="39653cad-bb71-48fb-bbd2-8006d4a42ab5" providerId="ADAL" clId="{77A36967-698C-40F7-BED3-FC66766448E2}" dt="2025-05-06T09:22:00.079" v="4" actId="47"/>
        <pc:sldMkLst>
          <pc:docMk/>
          <pc:sldMk cId="2908747297" sldId="314"/>
        </pc:sldMkLst>
      </pc:sldChg>
      <pc:sldChg chg="del">
        <pc:chgData name="Julie Beckett" userId="39653cad-bb71-48fb-bbd2-8006d4a42ab5" providerId="ADAL" clId="{77A36967-698C-40F7-BED3-FC66766448E2}" dt="2025-05-06T09:22:00.079" v="4" actId="47"/>
        <pc:sldMkLst>
          <pc:docMk/>
          <pc:sldMk cId="110959219" sldId="316"/>
        </pc:sldMkLst>
      </pc:sldChg>
      <pc:sldChg chg="del">
        <pc:chgData name="Julie Beckett" userId="39653cad-bb71-48fb-bbd2-8006d4a42ab5" providerId="ADAL" clId="{77A36967-698C-40F7-BED3-FC66766448E2}" dt="2025-05-06T09:22:00.079" v="4" actId="47"/>
        <pc:sldMkLst>
          <pc:docMk/>
          <pc:sldMk cId="1429124987" sldId="317"/>
        </pc:sldMkLst>
      </pc:sldChg>
      <pc:sldChg chg="del">
        <pc:chgData name="Julie Beckett" userId="39653cad-bb71-48fb-bbd2-8006d4a42ab5" providerId="ADAL" clId="{77A36967-698C-40F7-BED3-FC66766448E2}" dt="2025-05-06T09:22:00.079" v="4" actId="47"/>
        <pc:sldMkLst>
          <pc:docMk/>
          <pc:sldMk cId="1477649266" sldId="318"/>
        </pc:sldMkLst>
      </pc:sldChg>
      <pc:sldChg chg="del">
        <pc:chgData name="Julie Beckett" userId="39653cad-bb71-48fb-bbd2-8006d4a42ab5" providerId="ADAL" clId="{77A36967-698C-40F7-BED3-FC66766448E2}" dt="2025-05-06T09:22:00.079" v="4" actId="47"/>
        <pc:sldMkLst>
          <pc:docMk/>
          <pc:sldMk cId="1916025386" sldId="319"/>
        </pc:sldMkLst>
      </pc:sldChg>
      <pc:sldChg chg="add del">
        <pc:chgData name="Julie Beckett" userId="39653cad-bb71-48fb-bbd2-8006d4a42ab5" providerId="ADAL" clId="{77A36967-698C-40F7-BED3-FC66766448E2}" dt="2025-05-06T09:21:52.349" v="2" actId="47"/>
        <pc:sldMkLst>
          <pc:docMk/>
          <pc:sldMk cId="2497005939" sldId="320"/>
        </pc:sldMkLst>
      </pc:sldChg>
      <pc:sldChg chg="add del">
        <pc:chgData name="Julie Beckett" userId="39653cad-bb71-48fb-bbd2-8006d4a42ab5" providerId="ADAL" clId="{77A36967-698C-40F7-BED3-FC66766448E2}" dt="2025-05-06T09:21:52.349" v="2" actId="47"/>
        <pc:sldMkLst>
          <pc:docMk/>
          <pc:sldMk cId="2666773338" sldId="321"/>
        </pc:sldMkLst>
      </pc:sldChg>
      <pc:sldChg chg="add del">
        <pc:chgData name="Julie Beckett" userId="39653cad-bb71-48fb-bbd2-8006d4a42ab5" providerId="ADAL" clId="{77A36967-698C-40F7-BED3-FC66766448E2}" dt="2025-05-06T09:21:52.349" v="2" actId="47"/>
        <pc:sldMkLst>
          <pc:docMk/>
          <pc:sldMk cId="1284465693" sldId="322"/>
        </pc:sldMkLst>
      </pc:sldChg>
      <pc:sldChg chg="add del">
        <pc:chgData name="Julie Beckett" userId="39653cad-bb71-48fb-bbd2-8006d4a42ab5" providerId="ADAL" clId="{77A36967-698C-40F7-BED3-FC66766448E2}" dt="2025-05-06T09:21:52.349" v="2" actId="47"/>
        <pc:sldMkLst>
          <pc:docMk/>
          <pc:sldMk cId="3667328803" sldId="323"/>
        </pc:sldMkLst>
      </pc:sldChg>
      <pc:sldChg chg="del">
        <pc:chgData name="Julie Beckett" userId="39653cad-bb71-48fb-bbd2-8006d4a42ab5" providerId="ADAL" clId="{77A36967-698C-40F7-BED3-FC66766448E2}" dt="2025-05-06T09:21:55.292" v="3" actId="47"/>
        <pc:sldMkLst>
          <pc:docMk/>
          <pc:sldMk cId="2581876916" sldId="324"/>
        </pc:sldMkLst>
      </pc:sldChg>
      <pc:sldChg chg="add del">
        <pc:chgData name="Julie Beckett" userId="39653cad-bb71-48fb-bbd2-8006d4a42ab5" providerId="ADAL" clId="{77A36967-698C-40F7-BED3-FC66766448E2}" dt="2025-05-06T09:21:52.349" v="2" actId="47"/>
        <pc:sldMkLst>
          <pc:docMk/>
          <pc:sldMk cId="3142080708" sldId="325"/>
        </pc:sldMkLst>
      </pc:sldChg>
      <pc:sldChg chg="del">
        <pc:chgData name="Julie Beckett" userId="39653cad-bb71-48fb-bbd2-8006d4a42ab5" providerId="ADAL" clId="{77A36967-698C-40F7-BED3-FC66766448E2}" dt="2025-05-06T09:22:00.079" v="4" actId="47"/>
        <pc:sldMkLst>
          <pc:docMk/>
          <pc:sldMk cId="122871579" sldId="326"/>
        </pc:sldMkLst>
      </pc:sldChg>
      <pc:sldChg chg="del">
        <pc:chgData name="Julie Beckett" userId="39653cad-bb71-48fb-bbd2-8006d4a42ab5" providerId="ADAL" clId="{77A36967-698C-40F7-BED3-FC66766448E2}" dt="2025-05-06T09:22:00.079" v="4" actId="47"/>
        <pc:sldMkLst>
          <pc:docMk/>
          <pc:sldMk cId="1526974311" sldId="331"/>
        </pc:sldMkLst>
      </pc:sldChg>
      <pc:sldChg chg="add del">
        <pc:chgData name="Julie Beckett" userId="39653cad-bb71-48fb-bbd2-8006d4a42ab5" providerId="ADAL" clId="{77A36967-698C-40F7-BED3-FC66766448E2}" dt="2025-05-06T09:22:16.562" v="8" actId="47"/>
        <pc:sldMkLst>
          <pc:docMk/>
          <pc:sldMk cId="3220090553" sldId="332"/>
        </pc:sldMkLst>
      </pc:sldChg>
      <pc:sldChg chg="modSp mod">
        <pc:chgData name="Julie Beckett" userId="39653cad-bb71-48fb-bbd2-8006d4a42ab5" providerId="ADAL" clId="{77A36967-698C-40F7-BED3-FC66766448E2}" dt="2025-06-25T14:14:15.050" v="672" actId="14100"/>
        <pc:sldMkLst>
          <pc:docMk/>
          <pc:sldMk cId="547828958" sldId="334"/>
        </pc:sldMkLst>
        <pc:spChg chg="mod">
          <ac:chgData name="Julie Beckett" userId="39653cad-bb71-48fb-bbd2-8006d4a42ab5" providerId="ADAL" clId="{77A36967-698C-40F7-BED3-FC66766448E2}" dt="2025-05-06T14:30:38.026" v="438" actId="20577"/>
          <ac:spMkLst>
            <pc:docMk/>
            <pc:sldMk cId="547828958" sldId="334"/>
            <ac:spMk id="2" creationId="{24C9040A-59DA-493D-00C0-735781C90A97}"/>
          </ac:spMkLst>
        </pc:spChg>
        <pc:spChg chg="mod">
          <ac:chgData name="Julie Beckett" userId="39653cad-bb71-48fb-bbd2-8006d4a42ab5" providerId="ADAL" clId="{77A36967-698C-40F7-BED3-FC66766448E2}" dt="2025-05-06T14:30:32.561" v="431" actId="1076"/>
          <ac:spMkLst>
            <pc:docMk/>
            <pc:sldMk cId="547828958" sldId="334"/>
            <ac:spMk id="3" creationId="{4EA37C14-45A6-5B0A-2A03-A6C60F41FED6}"/>
          </ac:spMkLst>
        </pc:spChg>
        <pc:spChg chg="mod">
          <ac:chgData name="Julie Beckett" userId="39653cad-bb71-48fb-bbd2-8006d4a42ab5" providerId="ADAL" clId="{77A36967-698C-40F7-BED3-FC66766448E2}" dt="2025-06-25T14:14:15.050" v="672" actId="14100"/>
          <ac:spMkLst>
            <pc:docMk/>
            <pc:sldMk cId="547828958" sldId="334"/>
            <ac:spMk id="4" creationId="{960A539F-3936-F3D7-3C91-0DD954232183}"/>
          </ac:spMkLst>
        </pc:spChg>
        <pc:picChg chg="mod">
          <ac:chgData name="Julie Beckett" userId="39653cad-bb71-48fb-bbd2-8006d4a42ab5" providerId="ADAL" clId="{77A36967-698C-40F7-BED3-FC66766448E2}" dt="2025-05-06T09:24:15.103" v="58" actId="14100"/>
          <ac:picMkLst>
            <pc:docMk/>
            <pc:sldMk cId="547828958" sldId="334"/>
            <ac:picMk id="6" creationId="{B9488526-DF9D-4A11-A497-4AD6E5F88FAF}"/>
          </ac:picMkLst>
        </pc:picChg>
      </pc:sldChg>
      <pc:sldChg chg="modSp mod">
        <pc:chgData name="Julie Beckett" userId="39653cad-bb71-48fb-bbd2-8006d4a42ab5" providerId="ADAL" clId="{77A36967-698C-40F7-BED3-FC66766448E2}" dt="2025-05-28T14:51:01.928" v="572" actId="1076"/>
        <pc:sldMkLst>
          <pc:docMk/>
          <pc:sldMk cId="4259538118" sldId="344"/>
        </pc:sldMkLst>
        <pc:picChg chg="mod">
          <ac:chgData name="Julie Beckett" userId="39653cad-bb71-48fb-bbd2-8006d4a42ab5" providerId="ADAL" clId="{77A36967-698C-40F7-BED3-FC66766448E2}" dt="2025-05-28T14:51:01.928" v="572" actId="1076"/>
          <ac:picMkLst>
            <pc:docMk/>
            <pc:sldMk cId="4259538118" sldId="344"/>
            <ac:picMk id="7" creationId="{A1BFB7F8-72E2-D9AC-FA7A-4921C78DCA0C}"/>
          </ac:picMkLst>
        </pc:picChg>
      </pc:sldChg>
      <pc:sldChg chg="add del">
        <pc:chgData name="Julie Beckett" userId="39653cad-bb71-48fb-bbd2-8006d4a42ab5" providerId="ADAL" clId="{77A36967-698C-40F7-BED3-FC66766448E2}" dt="2025-05-06T09:21:52.349" v="2" actId="47"/>
        <pc:sldMkLst>
          <pc:docMk/>
          <pc:sldMk cId="1396579888" sldId="349"/>
        </pc:sldMkLst>
      </pc:sldChg>
      <pc:sldChg chg="modSp mod modCm">
        <pc:chgData name="Julie Beckett" userId="39653cad-bb71-48fb-bbd2-8006d4a42ab5" providerId="ADAL" clId="{77A36967-698C-40F7-BED3-FC66766448E2}" dt="2025-05-20T15:14:36.600" v="512" actId="313"/>
        <pc:sldMkLst>
          <pc:docMk/>
          <pc:sldMk cId="1557032475" sldId="350"/>
        </pc:sldMkLst>
        <pc:spChg chg="mod">
          <ac:chgData name="Julie Beckett" userId="39653cad-bb71-48fb-bbd2-8006d4a42ab5" providerId="ADAL" clId="{77A36967-698C-40F7-BED3-FC66766448E2}" dt="2025-05-20T15:14:36.600" v="512" actId="313"/>
          <ac:spMkLst>
            <pc:docMk/>
            <pc:sldMk cId="1557032475" sldId="350"/>
            <ac:spMk id="3" creationId="{995FBED0-7978-829D-DAAD-90C3C1E5B37A}"/>
          </ac:spMkLst>
        </pc:spChg>
        <pc:extLst>
          <p:ext xmlns:p="http://schemas.openxmlformats.org/presentationml/2006/main" uri="{D6D511B9-2390-475A-947B-AFAB55BFBCF1}">
            <pc226:cmChg xmlns:pc226="http://schemas.microsoft.com/office/powerpoint/2022/06/main/command" chg="mod">
              <pc226:chgData name="Julie Beckett" userId="39653cad-bb71-48fb-bbd2-8006d4a42ab5" providerId="ADAL" clId="{77A36967-698C-40F7-BED3-FC66766448E2}" dt="2025-05-20T15:14:11.004" v="488"/>
              <pc2:cmMkLst xmlns:pc2="http://schemas.microsoft.com/office/powerpoint/2019/9/main/command">
                <pc:docMk/>
                <pc:sldMk cId="1557032475" sldId="350"/>
                <pc2:cmMk id="{1E7AD4E8-A944-4F8D-88FA-5E21BFF2CE08}"/>
              </pc2:cmMkLst>
            </pc226:cmChg>
          </p:ext>
        </pc:extLst>
      </pc:sldChg>
      <pc:sldChg chg="modSp mod">
        <pc:chgData name="Julie Beckett" userId="39653cad-bb71-48fb-bbd2-8006d4a42ab5" providerId="ADAL" clId="{77A36967-698C-40F7-BED3-FC66766448E2}" dt="2025-06-25T14:13:01.113" v="660" actId="20577"/>
        <pc:sldMkLst>
          <pc:docMk/>
          <pc:sldMk cId="481660759" sldId="351"/>
        </pc:sldMkLst>
        <pc:spChg chg="mod">
          <ac:chgData name="Julie Beckett" userId="39653cad-bb71-48fb-bbd2-8006d4a42ab5" providerId="ADAL" clId="{77A36967-698C-40F7-BED3-FC66766448E2}" dt="2025-06-25T14:13:01.113" v="660" actId="20577"/>
          <ac:spMkLst>
            <pc:docMk/>
            <pc:sldMk cId="481660759" sldId="351"/>
            <ac:spMk id="3" creationId="{A6743017-E4A5-F599-8579-A64D0CDB7877}"/>
          </ac:spMkLst>
        </pc:spChg>
      </pc:sldChg>
      <pc:sldChg chg="modSp mod">
        <pc:chgData name="Julie Beckett" userId="39653cad-bb71-48fb-bbd2-8006d4a42ab5" providerId="ADAL" clId="{77A36967-698C-40F7-BED3-FC66766448E2}" dt="2025-05-06T09:50:59.767" v="331" actId="313"/>
        <pc:sldMkLst>
          <pc:docMk/>
          <pc:sldMk cId="3819975080" sldId="354"/>
        </pc:sldMkLst>
        <pc:spChg chg="mod">
          <ac:chgData name="Julie Beckett" userId="39653cad-bb71-48fb-bbd2-8006d4a42ab5" providerId="ADAL" clId="{77A36967-698C-40F7-BED3-FC66766448E2}" dt="2025-05-06T09:50:59.767" v="331" actId="313"/>
          <ac:spMkLst>
            <pc:docMk/>
            <pc:sldMk cId="3819975080" sldId="354"/>
            <ac:spMk id="4" creationId="{363ECC47-9B3B-857F-A6DC-314003CA2CB7}"/>
          </ac:spMkLst>
        </pc:spChg>
      </pc:sldChg>
      <pc:sldChg chg="modSp mod">
        <pc:chgData name="Julie Beckett" userId="39653cad-bb71-48fb-bbd2-8006d4a42ab5" providerId="ADAL" clId="{77A36967-698C-40F7-BED3-FC66766448E2}" dt="2025-05-20T15:28:47.685" v="527" actId="1076"/>
        <pc:sldMkLst>
          <pc:docMk/>
          <pc:sldMk cId="1385248275" sldId="357"/>
        </pc:sldMkLst>
        <pc:spChg chg="mod">
          <ac:chgData name="Julie Beckett" userId="39653cad-bb71-48fb-bbd2-8006d4a42ab5" providerId="ADAL" clId="{77A36967-698C-40F7-BED3-FC66766448E2}" dt="2025-05-06T09:51:39.546" v="337" actId="20577"/>
          <ac:spMkLst>
            <pc:docMk/>
            <pc:sldMk cId="1385248275" sldId="357"/>
            <ac:spMk id="2" creationId="{24C9040A-59DA-493D-00C0-735781C90A97}"/>
          </ac:spMkLst>
        </pc:spChg>
        <pc:spChg chg="mod">
          <ac:chgData name="Julie Beckett" userId="39653cad-bb71-48fb-bbd2-8006d4a42ab5" providerId="ADAL" clId="{77A36967-698C-40F7-BED3-FC66766448E2}" dt="2025-05-20T15:28:47.685" v="527" actId="1076"/>
          <ac:spMkLst>
            <pc:docMk/>
            <pc:sldMk cId="1385248275" sldId="357"/>
            <ac:spMk id="6" creationId="{D90BCBCA-3DC4-AEBA-4640-F058A6468370}"/>
          </ac:spMkLst>
        </pc:spChg>
      </pc:sldChg>
      <pc:sldChg chg="delCm">
        <pc:chgData name="Julie Beckett" userId="39653cad-bb71-48fb-bbd2-8006d4a42ab5" providerId="ADAL" clId="{77A36967-698C-40F7-BED3-FC66766448E2}" dt="2025-05-20T15:21:07.544" v="524"/>
        <pc:sldMkLst>
          <pc:docMk/>
          <pc:sldMk cId="110426520" sldId="358"/>
        </pc:sldMkLst>
        <pc:extLst>
          <p:ext xmlns:p="http://schemas.openxmlformats.org/presentationml/2006/main" uri="{D6D511B9-2390-475A-947B-AFAB55BFBCF1}">
            <pc226:cmChg xmlns:pc226="http://schemas.microsoft.com/office/powerpoint/2022/06/main/command" chg="del">
              <pc226:chgData name="Julie Beckett" userId="39653cad-bb71-48fb-bbd2-8006d4a42ab5" providerId="ADAL" clId="{77A36967-698C-40F7-BED3-FC66766448E2}" dt="2025-05-20T15:21:07.544" v="524"/>
              <pc2:cmMkLst xmlns:pc2="http://schemas.microsoft.com/office/powerpoint/2019/9/main/command">
                <pc:docMk/>
                <pc:sldMk cId="110426520" sldId="358"/>
                <pc2:cmMk id="{15D32A4B-E804-4BC7-9652-4A2F5ECD600F}"/>
              </pc2:cmMkLst>
            </pc226:cmChg>
          </p:ext>
        </pc:extLst>
      </pc:sldChg>
      <pc:sldChg chg="add del">
        <pc:chgData name="Julie Beckett" userId="39653cad-bb71-48fb-bbd2-8006d4a42ab5" providerId="ADAL" clId="{77A36967-698C-40F7-BED3-FC66766448E2}" dt="2025-05-06T09:22:16.562" v="8" actId="47"/>
        <pc:sldMkLst>
          <pc:docMk/>
          <pc:sldMk cId="2702217304" sldId="361"/>
        </pc:sldMkLst>
      </pc:sldChg>
      <pc:sldChg chg="addSp delSp modSp mod modNotesTx">
        <pc:chgData name="Julie Beckett" userId="39653cad-bb71-48fb-bbd2-8006d4a42ab5" providerId="ADAL" clId="{77A36967-698C-40F7-BED3-FC66766448E2}" dt="2025-06-25T14:20:36.392" v="996" actId="20577"/>
        <pc:sldMkLst>
          <pc:docMk/>
          <pc:sldMk cId="3185194974" sldId="366"/>
        </pc:sldMkLst>
        <pc:spChg chg="mod">
          <ac:chgData name="Julie Beckett" userId="39653cad-bb71-48fb-bbd2-8006d4a42ab5" providerId="ADAL" clId="{77A36967-698C-40F7-BED3-FC66766448E2}" dt="2025-05-06T09:48:19.792" v="217" actId="1076"/>
          <ac:spMkLst>
            <pc:docMk/>
            <pc:sldMk cId="3185194974" sldId="366"/>
            <ac:spMk id="2" creationId="{AF97A5A6-3E62-0EF9-4301-44F8BD574B89}"/>
          </ac:spMkLst>
        </pc:spChg>
        <pc:spChg chg="add mod">
          <ac:chgData name="Julie Beckett" userId="39653cad-bb71-48fb-bbd2-8006d4a42ab5" providerId="ADAL" clId="{77A36967-698C-40F7-BED3-FC66766448E2}" dt="2025-05-06T09:48:07.549" v="215" actId="20577"/>
          <ac:spMkLst>
            <pc:docMk/>
            <pc:sldMk cId="3185194974" sldId="366"/>
            <ac:spMk id="5" creationId="{39107F78-88A6-691D-1A0B-FE41F1F08027}"/>
          </ac:spMkLst>
        </pc:spChg>
        <pc:picChg chg="add mod">
          <ac:chgData name="Julie Beckett" userId="39653cad-bb71-48fb-bbd2-8006d4a42ab5" providerId="ADAL" clId="{77A36967-698C-40F7-BED3-FC66766448E2}" dt="2025-05-06T09:35:40.226" v="197"/>
          <ac:picMkLst>
            <pc:docMk/>
            <pc:sldMk cId="3185194974" sldId="366"/>
            <ac:picMk id="6" creationId="{1BDC37D3-B93B-EB90-5FF6-372F3FD5927A}"/>
          </ac:picMkLst>
        </pc:picChg>
      </pc:sldChg>
      <pc:sldChg chg="modNotesTx">
        <pc:chgData name="Julie Beckett" userId="39653cad-bb71-48fb-bbd2-8006d4a42ab5" providerId="ADAL" clId="{77A36967-698C-40F7-BED3-FC66766448E2}" dt="2025-06-25T14:31:53.512" v="1136" actId="6549"/>
        <pc:sldMkLst>
          <pc:docMk/>
          <pc:sldMk cId="538939544" sldId="367"/>
        </pc:sldMkLst>
      </pc:sldChg>
      <pc:sldChg chg="del">
        <pc:chgData name="Julie Beckett" userId="39653cad-bb71-48fb-bbd2-8006d4a42ab5" providerId="ADAL" clId="{77A36967-698C-40F7-BED3-FC66766448E2}" dt="2025-05-06T09:22:00.079" v="4" actId="47"/>
        <pc:sldMkLst>
          <pc:docMk/>
          <pc:sldMk cId="1439471310" sldId="368"/>
        </pc:sldMkLst>
      </pc:sldChg>
      <pc:sldChg chg="add del">
        <pc:chgData name="Julie Beckett" userId="39653cad-bb71-48fb-bbd2-8006d4a42ab5" providerId="ADAL" clId="{77A36967-698C-40F7-BED3-FC66766448E2}" dt="2025-05-06T09:21:52.349" v="2" actId="47"/>
        <pc:sldMkLst>
          <pc:docMk/>
          <pc:sldMk cId="2946076225" sldId="372"/>
        </pc:sldMkLst>
      </pc:sldChg>
      <pc:sldChg chg="del">
        <pc:chgData name="Julie Beckett" userId="39653cad-bb71-48fb-bbd2-8006d4a42ab5" providerId="ADAL" clId="{77A36967-698C-40F7-BED3-FC66766448E2}" dt="2025-05-06T09:22:00.079" v="4" actId="47"/>
        <pc:sldMkLst>
          <pc:docMk/>
          <pc:sldMk cId="2600457122" sldId="374"/>
        </pc:sldMkLst>
      </pc:sldChg>
      <pc:sldChg chg="add del">
        <pc:chgData name="Julie Beckett" userId="39653cad-bb71-48fb-bbd2-8006d4a42ab5" providerId="ADAL" clId="{77A36967-698C-40F7-BED3-FC66766448E2}" dt="2025-05-06T09:22:12.067" v="7" actId="47"/>
        <pc:sldMkLst>
          <pc:docMk/>
          <pc:sldMk cId="2004241765" sldId="376"/>
        </pc:sldMkLst>
      </pc:sldChg>
      <pc:sldChg chg="modSp mod">
        <pc:chgData name="Julie Beckett" userId="39653cad-bb71-48fb-bbd2-8006d4a42ab5" providerId="ADAL" clId="{77A36967-698C-40F7-BED3-FC66766448E2}" dt="2025-06-25T14:31:40.248" v="1094" actId="1076"/>
        <pc:sldMkLst>
          <pc:docMk/>
          <pc:sldMk cId="1836665941" sldId="379"/>
        </pc:sldMkLst>
        <pc:spChg chg="mod">
          <ac:chgData name="Julie Beckett" userId="39653cad-bb71-48fb-bbd2-8006d4a42ab5" providerId="ADAL" clId="{77A36967-698C-40F7-BED3-FC66766448E2}" dt="2025-06-25T14:31:40.248" v="1094" actId="1076"/>
          <ac:spMkLst>
            <pc:docMk/>
            <pc:sldMk cId="1836665941" sldId="379"/>
            <ac:spMk id="12" creationId="{760D4F75-58EC-4D1C-317B-A76E9382F87D}"/>
          </ac:spMkLst>
        </pc:spChg>
      </pc:sldChg>
      <pc:sldChg chg="add del">
        <pc:chgData name="Julie Beckett" userId="39653cad-bb71-48fb-bbd2-8006d4a42ab5" providerId="ADAL" clId="{77A36967-698C-40F7-BED3-FC66766448E2}" dt="2025-05-06T09:22:12.067" v="7" actId="47"/>
        <pc:sldMkLst>
          <pc:docMk/>
          <pc:sldMk cId="3481191869" sldId="382"/>
        </pc:sldMkLst>
      </pc:sldChg>
      <pc:sldChg chg="add del">
        <pc:chgData name="Julie Beckett" userId="39653cad-bb71-48fb-bbd2-8006d4a42ab5" providerId="ADAL" clId="{77A36967-698C-40F7-BED3-FC66766448E2}" dt="2025-05-06T09:22:12.067" v="7" actId="47"/>
        <pc:sldMkLst>
          <pc:docMk/>
          <pc:sldMk cId="955469529" sldId="383"/>
        </pc:sldMkLst>
      </pc:sldChg>
      <pc:sldChg chg="del">
        <pc:chgData name="Julie Beckett" userId="39653cad-bb71-48fb-bbd2-8006d4a42ab5" providerId="ADAL" clId="{77A36967-698C-40F7-BED3-FC66766448E2}" dt="2025-05-06T09:22:00.079" v="4" actId="47"/>
        <pc:sldMkLst>
          <pc:docMk/>
          <pc:sldMk cId="99355960" sldId="384"/>
        </pc:sldMkLst>
      </pc:sldChg>
      <pc:sldChg chg="modSp mod modNotesTx">
        <pc:chgData name="Julie Beckett" userId="39653cad-bb71-48fb-bbd2-8006d4a42ab5" providerId="ADAL" clId="{77A36967-698C-40F7-BED3-FC66766448E2}" dt="2025-06-25T14:19:10.810" v="964" actId="313"/>
        <pc:sldMkLst>
          <pc:docMk/>
          <pc:sldMk cId="1139459676" sldId="386"/>
        </pc:sldMkLst>
        <pc:spChg chg="mod">
          <ac:chgData name="Julie Beckett" userId="39653cad-bb71-48fb-bbd2-8006d4a42ab5" providerId="ADAL" clId="{77A36967-698C-40F7-BED3-FC66766448E2}" dt="2025-05-06T09:50:14.304" v="260" actId="14100"/>
          <ac:spMkLst>
            <pc:docMk/>
            <pc:sldMk cId="1139459676" sldId="386"/>
            <ac:spMk id="2" creationId="{53D0A54A-A3AE-31EA-7D6D-46892CD290FD}"/>
          </ac:spMkLst>
        </pc:spChg>
      </pc:sldChg>
      <pc:sldChg chg="modSp mod modNotesTx">
        <pc:chgData name="Julie Beckett" userId="39653cad-bb71-48fb-bbd2-8006d4a42ab5" providerId="ADAL" clId="{77A36967-698C-40F7-BED3-FC66766448E2}" dt="2025-06-25T14:29:02.148" v="1003" actId="20577"/>
        <pc:sldMkLst>
          <pc:docMk/>
          <pc:sldMk cId="4208183157" sldId="388"/>
        </pc:sldMkLst>
        <pc:spChg chg="mod">
          <ac:chgData name="Julie Beckett" userId="39653cad-bb71-48fb-bbd2-8006d4a42ab5" providerId="ADAL" clId="{77A36967-698C-40F7-BED3-FC66766448E2}" dt="2025-06-25T14:29:02.148" v="1003" actId="20577"/>
          <ac:spMkLst>
            <pc:docMk/>
            <pc:sldMk cId="4208183157" sldId="388"/>
            <ac:spMk id="5" creationId="{4487BE2A-7055-AB50-E993-3646514C172D}"/>
          </ac:spMkLst>
        </pc:spChg>
      </pc:sldChg>
      <pc:sldChg chg="modNotesTx">
        <pc:chgData name="Julie Beckett" userId="39653cad-bb71-48fb-bbd2-8006d4a42ab5" providerId="ADAL" clId="{77A36967-698C-40F7-BED3-FC66766448E2}" dt="2025-06-25T14:32:24.021" v="1137" actId="20577"/>
        <pc:sldMkLst>
          <pc:docMk/>
          <pc:sldMk cId="2037851595" sldId="390"/>
        </pc:sldMkLst>
      </pc:sldChg>
      <pc:sldChg chg="del">
        <pc:chgData name="Julie Beckett" userId="39653cad-bb71-48fb-bbd2-8006d4a42ab5" providerId="ADAL" clId="{77A36967-698C-40F7-BED3-FC66766448E2}" dt="2025-05-06T09:51:32.835" v="332" actId="47"/>
        <pc:sldMkLst>
          <pc:docMk/>
          <pc:sldMk cId="482364933" sldId="393"/>
        </pc:sldMkLst>
      </pc:sldChg>
      <pc:sldChg chg="modSp mod">
        <pc:chgData name="Julie Beckett" userId="39653cad-bb71-48fb-bbd2-8006d4a42ab5" providerId="ADAL" clId="{77A36967-698C-40F7-BED3-FC66766448E2}" dt="2025-06-25T14:10:36.025" v="580" actId="1076"/>
        <pc:sldMkLst>
          <pc:docMk/>
          <pc:sldMk cId="3504490338" sldId="396"/>
        </pc:sldMkLst>
        <pc:spChg chg="mod">
          <ac:chgData name="Julie Beckett" userId="39653cad-bb71-48fb-bbd2-8006d4a42ab5" providerId="ADAL" clId="{77A36967-698C-40F7-BED3-FC66766448E2}" dt="2025-06-25T14:10:36.025" v="580" actId="1076"/>
          <ac:spMkLst>
            <pc:docMk/>
            <pc:sldMk cId="3504490338" sldId="396"/>
            <ac:spMk id="2" creationId="{24C9040A-59DA-493D-00C0-735781C90A97}"/>
          </ac:spMkLst>
        </pc:spChg>
        <pc:spChg chg="mod">
          <ac:chgData name="Julie Beckett" userId="39653cad-bb71-48fb-bbd2-8006d4a42ab5" providerId="ADAL" clId="{77A36967-698C-40F7-BED3-FC66766448E2}" dt="2025-06-25T14:10:31.480" v="579" actId="1076"/>
          <ac:spMkLst>
            <pc:docMk/>
            <pc:sldMk cId="3504490338" sldId="396"/>
            <ac:spMk id="4" creationId="{12B3A22B-19CA-9121-B726-E1EDA6DACCFE}"/>
          </ac:spMkLst>
        </pc:spChg>
      </pc:sldChg>
      <pc:sldChg chg="modSp mod">
        <pc:chgData name="Julie Beckett" userId="39653cad-bb71-48fb-bbd2-8006d4a42ab5" providerId="ADAL" clId="{77A36967-698C-40F7-BED3-FC66766448E2}" dt="2025-05-20T15:27:02.098" v="526" actId="2711"/>
        <pc:sldMkLst>
          <pc:docMk/>
          <pc:sldMk cId="3866269267" sldId="398"/>
        </pc:sldMkLst>
        <pc:spChg chg="mod">
          <ac:chgData name="Julie Beckett" userId="39653cad-bb71-48fb-bbd2-8006d4a42ab5" providerId="ADAL" clId="{77A36967-698C-40F7-BED3-FC66766448E2}" dt="2025-05-20T15:27:02.098" v="526" actId="2711"/>
          <ac:spMkLst>
            <pc:docMk/>
            <pc:sldMk cId="3866269267" sldId="398"/>
            <ac:spMk id="2" creationId="{5E6F4F52-C734-1486-A3FC-4C561EA6BDED}"/>
          </ac:spMkLst>
        </pc:spChg>
        <pc:spChg chg="mod">
          <ac:chgData name="Julie Beckett" userId="39653cad-bb71-48fb-bbd2-8006d4a42ab5" providerId="ADAL" clId="{77A36967-698C-40F7-BED3-FC66766448E2}" dt="2025-05-20T15:27:02.098" v="526" actId="2711"/>
          <ac:spMkLst>
            <pc:docMk/>
            <pc:sldMk cId="3866269267" sldId="398"/>
            <ac:spMk id="3" creationId="{AFC8A9C2-C7E8-EC90-282A-20AB3F3C13F9}"/>
          </ac:spMkLst>
        </pc:spChg>
        <pc:spChg chg="mod">
          <ac:chgData name="Julie Beckett" userId="39653cad-bb71-48fb-bbd2-8006d4a42ab5" providerId="ADAL" clId="{77A36967-698C-40F7-BED3-FC66766448E2}" dt="2025-05-20T15:27:02.098" v="526" actId="2711"/>
          <ac:spMkLst>
            <pc:docMk/>
            <pc:sldMk cId="3866269267" sldId="398"/>
            <ac:spMk id="7" creationId="{54FCA65E-7EF1-67DB-FEAF-3BEBCB62D556}"/>
          </ac:spMkLst>
        </pc:spChg>
      </pc:sldChg>
      <pc:sldChg chg="del">
        <pc:chgData name="Julie Beckett" userId="39653cad-bb71-48fb-bbd2-8006d4a42ab5" providerId="ADAL" clId="{77A36967-698C-40F7-BED3-FC66766448E2}" dt="2025-05-06T09:22:00.079" v="4" actId="47"/>
        <pc:sldMkLst>
          <pc:docMk/>
          <pc:sldMk cId="738289073" sldId="399"/>
        </pc:sldMkLst>
      </pc:sldChg>
      <pc:sldChg chg="modSp mod">
        <pc:chgData name="Julie Beckett" userId="39653cad-bb71-48fb-bbd2-8006d4a42ab5" providerId="ADAL" clId="{77A36967-698C-40F7-BED3-FC66766448E2}" dt="2025-06-25T14:14:00.202" v="670" actId="1076"/>
        <pc:sldMkLst>
          <pc:docMk/>
          <pc:sldMk cId="3230764094" sldId="400"/>
        </pc:sldMkLst>
        <pc:spChg chg="mod">
          <ac:chgData name="Julie Beckett" userId="39653cad-bb71-48fb-bbd2-8006d4a42ab5" providerId="ADAL" clId="{77A36967-698C-40F7-BED3-FC66766448E2}" dt="2025-06-25T14:13:58.692" v="669" actId="14100"/>
          <ac:spMkLst>
            <pc:docMk/>
            <pc:sldMk cId="3230764094" sldId="400"/>
            <ac:spMk id="6" creationId="{C662F411-0643-5418-4EC6-B97037C52D16}"/>
          </ac:spMkLst>
        </pc:spChg>
        <pc:picChg chg="mod">
          <ac:chgData name="Julie Beckett" userId="39653cad-bb71-48fb-bbd2-8006d4a42ab5" providerId="ADAL" clId="{77A36967-698C-40F7-BED3-FC66766448E2}" dt="2025-06-25T14:14:00.202" v="670" actId="1076"/>
          <ac:picMkLst>
            <pc:docMk/>
            <pc:sldMk cId="3230764094" sldId="400"/>
            <ac:picMk id="7" creationId="{876AF17C-4F60-949C-7503-950985985F1B}"/>
          </ac:picMkLst>
        </pc:picChg>
      </pc:sldChg>
      <pc:sldChg chg="del">
        <pc:chgData name="Julie Beckett" userId="39653cad-bb71-48fb-bbd2-8006d4a42ab5" providerId="ADAL" clId="{77A36967-698C-40F7-BED3-FC66766448E2}" dt="2025-05-06T09:51:51.959" v="338" actId="47"/>
        <pc:sldMkLst>
          <pc:docMk/>
          <pc:sldMk cId="2094638649" sldId="401"/>
        </pc:sldMkLst>
      </pc:sldChg>
      <pc:sldChg chg="add del">
        <pc:chgData name="Julie Beckett" userId="39653cad-bb71-48fb-bbd2-8006d4a42ab5" providerId="ADAL" clId="{77A36967-698C-40F7-BED3-FC66766448E2}" dt="2025-05-06T09:21:52.349" v="2" actId="47"/>
        <pc:sldMkLst>
          <pc:docMk/>
          <pc:sldMk cId="3107659512" sldId="402"/>
        </pc:sldMkLst>
      </pc:sldChg>
      <pc:sldChg chg="modNotesTx">
        <pc:chgData name="Julie Beckett" userId="39653cad-bb71-48fb-bbd2-8006d4a42ab5" providerId="ADAL" clId="{77A36967-698C-40F7-BED3-FC66766448E2}" dt="2025-06-25T14:33:28.552" v="1253" actId="6549"/>
        <pc:sldMkLst>
          <pc:docMk/>
          <pc:sldMk cId="656748611" sldId="403"/>
        </pc:sldMkLst>
      </pc:sldChg>
      <pc:sldChg chg="add del">
        <pc:chgData name="Julie Beckett" userId="39653cad-bb71-48fb-bbd2-8006d4a42ab5" providerId="ADAL" clId="{77A36967-698C-40F7-BED3-FC66766448E2}" dt="2025-05-06T09:22:16.562" v="8" actId="47"/>
        <pc:sldMkLst>
          <pc:docMk/>
          <pc:sldMk cId="3767455212" sldId="405"/>
        </pc:sldMkLst>
      </pc:sldChg>
      <pc:sldChg chg="modSp add del mod modNotesTx">
        <pc:chgData name="Julie Beckett" userId="39653cad-bb71-48fb-bbd2-8006d4a42ab5" providerId="ADAL" clId="{77A36967-698C-40F7-BED3-FC66766448E2}" dt="2025-06-25T14:36:07.694" v="1352" actId="20577"/>
        <pc:sldMkLst>
          <pc:docMk/>
          <pc:sldMk cId="992277208" sldId="406"/>
        </pc:sldMkLst>
        <pc:spChg chg="mod">
          <ac:chgData name="Julie Beckett" userId="39653cad-bb71-48fb-bbd2-8006d4a42ab5" providerId="ADAL" clId="{77A36967-698C-40F7-BED3-FC66766448E2}" dt="2025-05-06T09:51:59.982" v="351" actId="20577"/>
          <ac:spMkLst>
            <pc:docMk/>
            <pc:sldMk cId="992277208" sldId="406"/>
            <ac:spMk id="2" creationId="{24C9040A-59DA-493D-00C0-735781C90A97}"/>
          </ac:spMkLst>
        </pc:spChg>
        <pc:spChg chg="mod">
          <ac:chgData name="Julie Beckett" userId="39653cad-bb71-48fb-bbd2-8006d4a42ab5" providerId="ADAL" clId="{77A36967-698C-40F7-BED3-FC66766448E2}" dt="2025-06-25T14:35:44.141" v="1273" actId="20577"/>
          <ac:spMkLst>
            <pc:docMk/>
            <pc:sldMk cId="992277208" sldId="406"/>
            <ac:spMk id="4" creationId="{12B3A22B-19CA-9121-B726-E1EDA6DACCFE}"/>
          </ac:spMkLst>
        </pc:spChg>
        <pc:picChg chg="mod">
          <ac:chgData name="Julie Beckett" userId="39653cad-bb71-48fb-bbd2-8006d4a42ab5" providerId="ADAL" clId="{77A36967-698C-40F7-BED3-FC66766448E2}" dt="2025-05-06T09:52:19.713" v="398" actId="1076"/>
          <ac:picMkLst>
            <pc:docMk/>
            <pc:sldMk cId="992277208" sldId="406"/>
            <ac:picMk id="5" creationId="{57C3AA24-F65C-ACA1-F657-BE6EB1A8173B}"/>
          </ac:picMkLst>
        </pc:picChg>
      </pc:sldChg>
      <pc:sldChg chg="modSp mod modNotesTx">
        <pc:chgData name="Julie Beckett" userId="39653cad-bb71-48fb-bbd2-8006d4a42ab5" providerId="ADAL" clId="{77A36967-698C-40F7-BED3-FC66766448E2}" dt="2025-06-25T14:31:03.709" v="1073" actId="20577"/>
        <pc:sldMkLst>
          <pc:docMk/>
          <pc:sldMk cId="3082115229" sldId="407"/>
        </pc:sldMkLst>
        <pc:picChg chg="mod">
          <ac:chgData name="Julie Beckett" userId="39653cad-bb71-48fb-bbd2-8006d4a42ab5" providerId="ADAL" clId="{77A36967-698C-40F7-BED3-FC66766448E2}" dt="2025-06-10T09:23:59.048" v="574" actId="962"/>
          <ac:picMkLst>
            <pc:docMk/>
            <pc:sldMk cId="3082115229" sldId="407"/>
            <ac:picMk id="5" creationId="{9BE5FDA8-E1D4-78FC-59F0-4E2509EDF492}"/>
          </ac:picMkLst>
        </pc:picChg>
      </pc:sldChg>
    </pc:docChg>
  </pc:docChgLst>
  <pc:docChgLst>
    <pc:chgData name="Susan Epsworth" userId="S::susan.epsworth@educationscotland.gov.scot::a488de16-53c9-4146-a000-ac7b83fac500" providerId="AD" clId="Web-{F65D082C-AB33-6FEB-66D8-B99C6308E813}"/>
    <pc:docChg chg="mod">
      <pc:chgData name="Susan Epsworth" userId="S::susan.epsworth@educationscotland.gov.scot::a488de16-53c9-4146-a000-ac7b83fac500" providerId="AD" clId="Web-{F65D082C-AB33-6FEB-66D8-B99C6308E813}" dt="2025-05-06T15:13:24.223" v="0"/>
      <pc:docMkLst>
        <pc:docMk/>
      </pc:docMkLst>
    </pc:docChg>
  </pc:docChgLst>
  <pc:docChgLst>
    <pc:chgData name="Jamie Dungavell" userId="5aff1c94-897e-4b9b-b7a7-1c88d4b6f493" providerId="ADAL" clId="{B753D4B9-E9EB-4347-95F8-B8DDBA7E07A9}"/>
    <pc:docChg chg="undo custSel modSld">
      <pc:chgData name="Jamie Dungavell" userId="5aff1c94-897e-4b9b-b7a7-1c88d4b6f493" providerId="ADAL" clId="{B753D4B9-E9EB-4347-95F8-B8DDBA7E07A9}" dt="2025-01-10T14:29:52.722" v="146" actId="1076"/>
      <pc:docMkLst>
        <pc:docMk/>
      </pc:docMkLst>
      <pc:sldChg chg="modSp mod">
        <pc:chgData name="Jamie Dungavell" userId="5aff1c94-897e-4b9b-b7a7-1c88d4b6f493" providerId="ADAL" clId="{B753D4B9-E9EB-4347-95F8-B8DDBA7E07A9}" dt="2025-01-10T14:14:08.278" v="11" actId="1076"/>
        <pc:sldMkLst>
          <pc:docMk/>
          <pc:sldMk cId="304307722" sldId="296"/>
        </pc:sldMkLst>
      </pc:sldChg>
      <pc:sldChg chg="addSp delSp modSp mod">
        <pc:chgData name="Jamie Dungavell" userId="5aff1c94-897e-4b9b-b7a7-1c88d4b6f493" providerId="ADAL" clId="{B753D4B9-E9EB-4347-95F8-B8DDBA7E07A9}" dt="2025-01-10T14:27:54.216" v="141" actId="1076"/>
        <pc:sldMkLst>
          <pc:docMk/>
          <pc:sldMk cId="291119019" sldId="300"/>
        </pc:sldMkLst>
      </pc:sldChg>
      <pc:sldChg chg="modSp mod">
        <pc:chgData name="Jamie Dungavell" userId="5aff1c94-897e-4b9b-b7a7-1c88d4b6f493" providerId="ADAL" clId="{B753D4B9-E9EB-4347-95F8-B8DDBA7E07A9}" dt="2025-01-10T14:16:57.575" v="25" actId="1076"/>
        <pc:sldMkLst>
          <pc:docMk/>
          <pc:sldMk cId="4137078486" sldId="303"/>
        </pc:sldMkLst>
      </pc:sldChg>
      <pc:sldChg chg="modNotesTx">
        <pc:chgData name="Jamie Dungavell" userId="5aff1c94-897e-4b9b-b7a7-1c88d4b6f493" providerId="ADAL" clId="{B753D4B9-E9EB-4347-95F8-B8DDBA7E07A9}" dt="2025-01-10T14:19:02.186" v="91" actId="313"/>
        <pc:sldMkLst>
          <pc:docMk/>
          <pc:sldMk cId="567519131" sldId="310"/>
        </pc:sldMkLst>
      </pc:sldChg>
      <pc:sldChg chg="modSp mod">
        <pc:chgData name="Jamie Dungavell" userId="5aff1c94-897e-4b9b-b7a7-1c88d4b6f493" providerId="ADAL" clId="{B753D4B9-E9EB-4347-95F8-B8DDBA7E07A9}" dt="2025-01-10T14:19:25.566" v="99" actId="14100"/>
        <pc:sldMkLst>
          <pc:docMk/>
          <pc:sldMk cId="1588048247" sldId="311"/>
        </pc:sldMkLst>
      </pc:sldChg>
      <pc:sldChg chg="modSp mod">
        <pc:chgData name="Jamie Dungavell" userId="5aff1c94-897e-4b9b-b7a7-1c88d4b6f493" providerId="ADAL" clId="{B753D4B9-E9EB-4347-95F8-B8DDBA7E07A9}" dt="2025-01-10T14:19:38.609" v="101" actId="20577"/>
        <pc:sldMkLst>
          <pc:docMk/>
          <pc:sldMk cId="3019949765" sldId="312"/>
        </pc:sldMkLst>
      </pc:sldChg>
      <pc:sldChg chg="addSp delSp modSp mod">
        <pc:chgData name="Jamie Dungavell" userId="5aff1c94-897e-4b9b-b7a7-1c88d4b6f493" providerId="ADAL" clId="{B753D4B9-E9EB-4347-95F8-B8DDBA7E07A9}" dt="2025-01-10T14:24:12.979" v="118" actId="1076"/>
        <pc:sldMkLst>
          <pc:docMk/>
          <pc:sldMk cId="1477649266" sldId="318"/>
        </pc:sldMkLst>
      </pc:sldChg>
      <pc:sldChg chg="addSp modSp mod">
        <pc:chgData name="Jamie Dungavell" userId="5aff1c94-897e-4b9b-b7a7-1c88d4b6f493" providerId="ADAL" clId="{B753D4B9-E9EB-4347-95F8-B8DDBA7E07A9}" dt="2025-01-10T14:24:38.937" v="119" actId="1076"/>
        <pc:sldMkLst>
          <pc:docMk/>
          <pc:sldMk cId="1916025386" sldId="319"/>
        </pc:sldMkLst>
      </pc:sldChg>
      <pc:sldChg chg="modSp mod">
        <pc:chgData name="Jamie Dungavell" userId="5aff1c94-897e-4b9b-b7a7-1c88d4b6f493" providerId="ADAL" clId="{B753D4B9-E9EB-4347-95F8-B8DDBA7E07A9}" dt="2025-01-10T14:29:52.722" v="146" actId="1076"/>
        <pc:sldMkLst>
          <pc:docMk/>
          <pc:sldMk cId="2666773338" sldId="321"/>
        </pc:sldMkLst>
      </pc:sldChg>
      <pc:sldChg chg="addSp modSp mod">
        <pc:chgData name="Jamie Dungavell" userId="5aff1c94-897e-4b9b-b7a7-1c88d4b6f493" providerId="ADAL" clId="{B753D4B9-E9EB-4347-95F8-B8DDBA7E07A9}" dt="2025-01-10T14:26:43.741" v="127" actId="1076"/>
        <pc:sldMkLst>
          <pc:docMk/>
          <pc:sldMk cId="122871579" sldId="326"/>
        </pc:sldMkLst>
      </pc:sldChg>
      <pc:sldChg chg="modSp mod">
        <pc:chgData name="Jamie Dungavell" userId="5aff1c94-897e-4b9b-b7a7-1c88d4b6f493" providerId="ADAL" clId="{B753D4B9-E9EB-4347-95F8-B8DDBA7E07A9}" dt="2025-01-10T14:29:42.319" v="144" actId="122"/>
        <pc:sldMkLst>
          <pc:docMk/>
          <pc:sldMk cId="1384366833" sldId="385"/>
        </pc:sldMkLst>
      </pc:sldChg>
      <pc:sldChg chg="modSp mod">
        <pc:chgData name="Jamie Dungavell" userId="5aff1c94-897e-4b9b-b7a7-1c88d4b6f493" providerId="ADAL" clId="{B753D4B9-E9EB-4347-95F8-B8DDBA7E07A9}" dt="2025-01-10T14:14:41.809" v="15" actId="14100"/>
        <pc:sldMkLst>
          <pc:docMk/>
          <pc:sldMk cId="2425087394" sldId="392"/>
        </pc:sldMkLst>
      </pc:sldChg>
      <pc:sldChg chg="modSp mod">
        <pc:chgData name="Jamie Dungavell" userId="5aff1c94-897e-4b9b-b7a7-1c88d4b6f493" providerId="ADAL" clId="{B753D4B9-E9EB-4347-95F8-B8DDBA7E07A9}" dt="2025-01-10T14:15:58.987" v="20" actId="1076"/>
        <pc:sldMkLst>
          <pc:docMk/>
          <pc:sldMk cId="482364933" sldId="393"/>
        </pc:sldMkLst>
      </pc:sldChg>
    </pc:docChg>
  </pc:docChgLst>
</pc:chgInfo>
</file>

<file path=ppt/comments/modernComment_122_2F2AB749.xml><?xml version="1.0" encoding="utf-8"?>
<p188:cmLst xmlns:a="http://schemas.openxmlformats.org/drawingml/2006/main" xmlns:r="http://schemas.openxmlformats.org/officeDocument/2006/relationships" xmlns:p188="http://schemas.microsoft.com/office/powerpoint/2018/8/main">
  <p188:cm id="{CB96B286-86F0-4BAD-BF43-5353D5BF017A}" authorId="{869011E6-C54F-D398-4017-BCABA8FFF7A5}" status="resolved" created="2025-02-13T14:41:24.963" complete="100000">
    <pc:sldMkLst xmlns:pc="http://schemas.microsoft.com/office/powerpoint/2013/main/command">
      <pc:docMk/>
      <pc:sldMk cId="791328585" sldId="290"/>
    </pc:sldMkLst>
    <p188:txBody>
      <a:bodyPr/>
      <a:lstStyle/>
      <a:p>
        <a:r>
          <a:rPr lang="en-GB"/>
          <a:t>perfect. Hadn't seen this. Properly great for some children and young people to make sense of things.</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940268-9957-4828-91D4-EBCA60EE640B}"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GB"/>
        </a:p>
      </dgm:t>
    </dgm:pt>
    <dgm:pt modelId="{D2ACAD94-1C64-4989-B39E-95D19D7322E0}">
      <dgm:prSet phldrT="[Text]" custT="1"/>
      <dgm:spPr>
        <a:solidFill>
          <a:schemeClr val="accent2">
            <a:lumMod val="20000"/>
            <a:lumOff val="80000"/>
          </a:schemeClr>
        </a:solidFill>
      </dgm:spPr>
      <dgm:t>
        <a:bodyPr/>
        <a:lstStyle/>
        <a:p>
          <a:r>
            <a:rPr lang="en-GB" sz="1800" b="1">
              <a:solidFill>
                <a:schemeClr val="tx1"/>
              </a:solidFill>
            </a:rPr>
            <a:t>Understand my rights</a:t>
          </a:r>
        </a:p>
      </dgm:t>
      <dgm:extLst>
        <a:ext uri="{E40237B7-FDA0-4F09-8148-C483321AD2D9}">
          <dgm14:cNvPr xmlns:dgm14="http://schemas.microsoft.com/office/drawing/2010/diagram" id="0" name="" descr="A diagram of the 7 golden rules for participation "/>
        </a:ext>
      </dgm:extLst>
    </dgm:pt>
    <dgm:pt modelId="{42208315-C76A-4843-B0B3-52A073A19E5A}" type="parTrans" cxnId="{C51BCA44-D3C4-4C2F-B5D9-C858F5FCF165}">
      <dgm:prSet/>
      <dgm:spPr/>
      <dgm:t>
        <a:bodyPr/>
        <a:lstStyle/>
        <a:p>
          <a:endParaRPr lang="en-GB" sz="1800">
            <a:solidFill>
              <a:schemeClr val="tx1"/>
            </a:solidFill>
          </a:endParaRPr>
        </a:p>
      </dgm:t>
    </dgm:pt>
    <dgm:pt modelId="{30620009-0100-4673-8B3C-C88C99545F77}" type="sibTrans" cxnId="{C51BCA44-D3C4-4C2F-B5D9-C858F5FCF165}">
      <dgm:prSet custT="1"/>
      <dgm:spPr>
        <a:ln w="50800">
          <a:solidFill>
            <a:schemeClr val="accent2"/>
          </a:solidFill>
        </a:ln>
      </dgm:spPr>
      <dgm:t>
        <a:bodyPr/>
        <a:lstStyle/>
        <a:p>
          <a:endParaRPr lang="en-GB" sz="1800" b="1">
            <a:solidFill>
              <a:schemeClr val="tx1"/>
            </a:solidFill>
          </a:endParaRPr>
        </a:p>
      </dgm:t>
      <dgm:extLst>
        <a:ext uri="{E40237B7-FDA0-4F09-8148-C483321AD2D9}">
          <dgm14:cNvPr xmlns:dgm14="http://schemas.microsoft.com/office/drawing/2010/diagram" id="0" name="" descr="A diagram of the 7 golden rules for participation "/>
        </a:ext>
      </dgm:extLst>
    </dgm:pt>
    <dgm:pt modelId="{C8B3A163-173B-4AAC-89E7-6A61BF0B7169}">
      <dgm:prSet phldrT="[Text]" custT="1"/>
      <dgm:spPr>
        <a:solidFill>
          <a:schemeClr val="accent4">
            <a:lumMod val="20000"/>
            <a:lumOff val="80000"/>
          </a:schemeClr>
        </a:solidFill>
      </dgm:spPr>
      <dgm:t>
        <a:bodyPr/>
        <a:lstStyle/>
        <a:p>
          <a:r>
            <a:rPr lang="en-GB" sz="1800" b="1">
              <a:solidFill>
                <a:schemeClr val="tx1"/>
              </a:solidFill>
            </a:rPr>
            <a:t>A chance to be involved</a:t>
          </a:r>
        </a:p>
      </dgm:t>
      <dgm:extLst>
        <a:ext uri="{E40237B7-FDA0-4F09-8148-C483321AD2D9}">
          <dgm14:cNvPr xmlns:dgm14="http://schemas.microsoft.com/office/drawing/2010/diagram" id="0" name="" descr="A diagram of the 7 golden rules for participation "/>
        </a:ext>
      </dgm:extLst>
    </dgm:pt>
    <dgm:pt modelId="{67C38883-4A98-46FE-92C1-DD24BB6D0823}" type="parTrans" cxnId="{1FE41A17-2327-4E21-9937-816D5A7F5723}">
      <dgm:prSet/>
      <dgm:spPr/>
      <dgm:t>
        <a:bodyPr/>
        <a:lstStyle/>
        <a:p>
          <a:endParaRPr lang="en-GB" sz="1800">
            <a:solidFill>
              <a:schemeClr val="tx1"/>
            </a:solidFill>
          </a:endParaRPr>
        </a:p>
      </dgm:t>
    </dgm:pt>
    <dgm:pt modelId="{11ED43E3-085E-422B-9AF8-F81DFBE3C8C3}" type="sibTrans" cxnId="{1FE41A17-2327-4E21-9937-816D5A7F5723}">
      <dgm:prSet custT="1"/>
      <dgm:spPr>
        <a:ln w="50800">
          <a:solidFill>
            <a:schemeClr val="accent3"/>
          </a:solidFill>
        </a:ln>
      </dgm:spPr>
      <dgm:t>
        <a:bodyPr/>
        <a:lstStyle/>
        <a:p>
          <a:endParaRPr lang="en-GB" sz="1800" b="1">
            <a:solidFill>
              <a:schemeClr val="tx1"/>
            </a:solidFill>
          </a:endParaRPr>
        </a:p>
      </dgm:t>
      <dgm:extLst>
        <a:ext uri="{E40237B7-FDA0-4F09-8148-C483321AD2D9}">
          <dgm14:cNvPr xmlns:dgm14="http://schemas.microsoft.com/office/drawing/2010/diagram" id="0" name="" descr="A diagram of the 7 golden rules for participation "/>
        </a:ext>
      </dgm:extLst>
    </dgm:pt>
    <dgm:pt modelId="{575C6FDF-6A11-48AD-ABEA-DEBB9725F616}">
      <dgm:prSet phldrT="[Text]" custT="1"/>
      <dgm:spPr>
        <a:solidFill>
          <a:schemeClr val="accent4">
            <a:hueOff val="0"/>
            <a:satOff val="0"/>
            <a:lumOff val="0"/>
            <a:alpha val="60000"/>
          </a:schemeClr>
        </a:solidFill>
      </dgm:spPr>
      <dgm:t>
        <a:bodyPr/>
        <a:lstStyle/>
        <a:p>
          <a:r>
            <a:rPr lang="en-GB" sz="1800" b="1">
              <a:solidFill>
                <a:schemeClr val="tx1"/>
              </a:solidFill>
            </a:rPr>
            <a:t>Remember it’s my choice</a:t>
          </a:r>
        </a:p>
      </dgm:t>
      <dgm:extLst>
        <a:ext uri="{E40237B7-FDA0-4F09-8148-C483321AD2D9}">
          <dgm14:cNvPr xmlns:dgm14="http://schemas.microsoft.com/office/drawing/2010/diagram" id="0" name="" descr="A diagram of the 7 golden rules for participation "/>
        </a:ext>
      </dgm:extLst>
    </dgm:pt>
    <dgm:pt modelId="{90DABCCE-9369-4664-A74D-7C81B4E83250}" type="parTrans" cxnId="{186F1A34-A61A-432F-AEF5-D9F4B5E836D5}">
      <dgm:prSet/>
      <dgm:spPr/>
      <dgm:t>
        <a:bodyPr/>
        <a:lstStyle/>
        <a:p>
          <a:endParaRPr lang="en-GB" sz="1800">
            <a:solidFill>
              <a:schemeClr val="tx1"/>
            </a:solidFill>
          </a:endParaRPr>
        </a:p>
      </dgm:t>
    </dgm:pt>
    <dgm:pt modelId="{1624279E-381E-4307-96B1-5D21B90D4894}" type="sibTrans" cxnId="{186F1A34-A61A-432F-AEF5-D9F4B5E836D5}">
      <dgm:prSet custT="1"/>
      <dgm:spPr>
        <a:ln w="50800">
          <a:solidFill>
            <a:schemeClr val="accent4"/>
          </a:solidFill>
        </a:ln>
      </dgm:spPr>
      <dgm:t>
        <a:bodyPr/>
        <a:lstStyle/>
        <a:p>
          <a:endParaRPr lang="en-GB" sz="1800" b="1">
            <a:solidFill>
              <a:schemeClr val="tx1"/>
            </a:solidFill>
          </a:endParaRPr>
        </a:p>
      </dgm:t>
      <dgm:extLst>
        <a:ext uri="{E40237B7-FDA0-4F09-8148-C483321AD2D9}">
          <dgm14:cNvPr xmlns:dgm14="http://schemas.microsoft.com/office/drawing/2010/diagram" id="0" name="" descr="A diagram of the 7 golden rules for participation "/>
        </a:ext>
      </dgm:extLst>
    </dgm:pt>
    <dgm:pt modelId="{295E1337-7855-48B6-988C-0DD8105E04EB}">
      <dgm:prSet phldrT="[Text]" custT="1"/>
      <dgm:spPr>
        <a:solidFill>
          <a:schemeClr val="accent5">
            <a:lumMod val="20000"/>
            <a:lumOff val="80000"/>
          </a:schemeClr>
        </a:solidFill>
      </dgm:spPr>
      <dgm:t>
        <a:bodyPr/>
        <a:lstStyle/>
        <a:p>
          <a:r>
            <a:rPr lang="en-GB" sz="1800" b="1">
              <a:solidFill>
                <a:schemeClr val="tx1"/>
              </a:solidFill>
            </a:rPr>
            <a:t>Value me</a:t>
          </a:r>
        </a:p>
      </dgm:t>
      <dgm:extLst>
        <a:ext uri="{E40237B7-FDA0-4F09-8148-C483321AD2D9}">
          <dgm14:cNvPr xmlns:dgm14="http://schemas.microsoft.com/office/drawing/2010/diagram" id="0" name="" descr="A diagram of the 7 golden rules for participation "/>
        </a:ext>
      </dgm:extLst>
    </dgm:pt>
    <dgm:pt modelId="{5595E353-C888-4221-9D68-14CA9A6A140D}" type="parTrans" cxnId="{C7A6562A-2A9A-4869-9759-95BFF9A9E90B}">
      <dgm:prSet/>
      <dgm:spPr/>
      <dgm:t>
        <a:bodyPr/>
        <a:lstStyle/>
        <a:p>
          <a:endParaRPr lang="en-GB" sz="1800">
            <a:solidFill>
              <a:schemeClr val="tx1"/>
            </a:solidFill>
          </a:endParaRPr>
        </a:p>
      </dgm:t>
    </dgm:pt>
    <dgm:pt modelId="{42382F77-C908-4FF7-8150-1A27967D68D6}" type="sibTrans" cxnId="{C7A6562A-2A9A-4869-9759-95BFF9A9E90B}">
      <dgm:prSet custT="1"/>
      <dgm:spPr>
        <a:ln w="50800">
          <a:solidFill>
            <a:schemeClr val="accent5"/>
          </a:solidFill>
        </a:ln>
      </dgm:spPr>
      <dgm:t>
        <a:bodyPr/>
        <a:lstStyle/>
        <a:p>
          <a:endParaRPr lang="en-GB" sz="1800" b="1">
            <a:solidFill>
              <a:schemeClr val="tx1"/>
            </a:solidFill>
          </a:endParaRPr>
        </a:p>
      </dgm:t>
      <dgm:extLst>
        <a:ext uri="{E40237B7-FDA0-4F09-8148-C483321AD2D9}">
          <dgm14:cNvPr xmlns:dgm14="http://schemas.microsoft.com/office/drawing/2010/diagram" id="0" name="" descr="A diagram of the 7 golden rules for participation "/>
        </a:ext>
      </dgm:extLst>
    </dgm:pt>
    <dgm:pt modelId="{99828F64-9B54-43FE-902E-CF8CBE35A9D1}">
      <dgm:prSet phldrT="[Text]" custT="1"/>
      <dgm:spPr>
        <a:solidFill>
          <a:schemeClr val="accent6">
            <a:lumMod val="20000"/>
            <a:lumOff val="80000"/>
          </a:schemeClr>
        </a:solidFill>
      </dgm:spPr>
      <dgm:t>
        <a:bodyPr/>
        <a:lstStyle/>
        <a:p>
          <a:r>
            <a:rPr lang="en-GB" sz="1800" b="1">
              <a:solidFill>
                <a:schemeClr val="tx1"/>
              </a:solidFill>
            </a:rPr>
            <a:t>Support me</a:t>
          </a:r>
        </a:p>
      </dgm:t>
      <dgm:extLst>
        <a:ext uri="{E40237B7-FDA0-4F09-8148-C483321AD2D9}">
          <dgm14:cNvPr xmlns:dgm14="http://schemas.microsoft.com/office/drawing/2010/diagram" id="0" name="" descr="A diagram of the 7 golden rules for participation "/>
        </a:ext>
      </dgm:extLst>
    </dgm:pt>
    <dgm:pt modelId="{CD5C8823-9048-483E-B885-66BB46B6BD01}" type="parTrans" cxnId="{AD876967-90EA-4251-B7CC-45EE867E3B9B}">
      <dgm:prSet/>
      <dgm:spPr/>
      <dgm:t>
        <a:bodyPr/>
        <a:lstStyle/>
        <a:p>
          <a:endParaRPr lang="en-GB" sz="1800">
            <a:solidFill>
              <a:schemeClr val="tx1"/>
            </a:solidFill>
          </a:endParaRPr>
        </a:p>
      </dgm:t>
    </dgm:pt>
    <dgm:pt modelId="{2DA4B2C3-C46B-49C1-9F0A-FA5DD29336CA}" type="sibTrans" cxnId="{AD876967-90EA-4251-B7CC-45EE867E3B9B}">
      <dgm:prSet custT="1"/>
      <dgm:spPr>
        <a:ln w="50800">
          <a:solidFill>
            <a:schemeClr val="accent6">
              <a:lumMod val="75000"/>
            </a:schemeClr>
          </a:solidFill>
        </a:ln>
      </dgm:spPr>
      <dgm:t>
        <a:bodyPr/>
        <a:lstStyle/>
        <a:p>
          <a:endParaRPr lang="en-GB" sz="1800" b="1">
            <a:solidFill>
              <a:schemeClr val="tx1"/>
            </a:solidFill>
          </a:endParaRPr>
        </a:p>
      </dgm:t>
      <dgm:extLst>
        <a:ext uri="{E40237B7-FDA0-4F09-8148-C483321AD2D9}">
          <dgm14:cNvPr xmlns:dgm14="http://schemas.microsoft.com/office/drawing/2010/diagram" id="0" name="" descr="A diagram of the 7 golden rules for participation "/>
        </a:ext>
      </dgm:extLst>
    </dgm:pt>
    <dgm:pt modelId="{36102DDD-F832-43A2-8294-CE5238756011}">
      <dgm:prSet custT="1"/>
      <dgm:spPr>
        <a:solidFill>
          <a:schemeClr val="accent2">
            <a:lumMod val="20000"/>
            <a:lumOff val="80000"/>
          </a:schemeClr>
        </a:solidFill>
      </dgm:spPr>
      <dgm:t>
        <a:bodyPr/>
        <a:lstStyle/>
        <a:p>
          <a:r>
            <a:rPr lang="en-GB" sz="1800" b="1">
              <a:solidFill>
                <a:schemeClr val="tx1"/>
              </a:solidFill>
            </a:rPr>
            <a:t>Work together</a:t>
          </a:r>
        </a:p>
      </dgm:t>
      <dgm:extLst>
        <a:ext uri="{E40237B7-FDA0-4F09-8148-C483321AD2D9}">
          <dgm14:cNvPr xmlns:dgm14="http://schemas.microsoft.com/office/drawing/2010/diagram" id="0" name="" descr="A diagram of the 7 golden rules for participation "/>
        </a:ext>
      </dgm:extLst>
    </dgm:pt>
    <dgm:pt modelId="{B380FF92-BC6C-4220-B7FD-982488FC85C4}" type="parTrans" cxnId="{359BBECF-0777-471C-82C8-6FD8CD8AD8B5}">
      <dgm:prSet/>
      <dgm:spPr/>
      <dgm:t>
        <a:bodyPr/>
        <a:lstStyle/>
        <a:p>
          <a:endParaRPr lang="en-GB" sz="1800">
            <a:solidFill>
              <a:schemeClr val="tx1"/>
            </a:solidFill>
          </a:endParaRPr>
        </a:p>
      </dgm:t>
    </dgm:pt>
    <dgm:pt modelId="{97148FBA-27A1-4A66-9CD9-96568E24BCD8}" type="sibTrans" cxnId="{359BBECF-0777-471C-82C8-6FD8CD8AD8B5}">
      <dgm:prSet custT="1"/>
      <dgm:spPr>
        <a:ln w="50800">
          <a:solidFill>
            <a:schemeClr val="accent2">
              <a:lumMod val="75000"/>
            </a:schemeClr>
          </a:solidFill>
        </a:ln>
      </dgm:spPr>
      <dgm:t>
        <a:bodyPr/>
        <a:lstStyle/>
        <a:p>
          <a:endParaRPr lang="en-GB" sz="1800" b="1">
            <a:solidFill>
              <a:schemeClr val="tx1"/>
            </a:solidFill>
          </a:endParaRPr>
        </a:p>
      </dgm:t>
      <dgm:extLst>
        <a:ext uri="{E40237B7-FDA0-4F09-8148-C483321AD2D9}">
          <dgm14:cNvPr xmlns:dgm14="http://schemas.microsoft.com/office/drawing/2010/diagram" id="0" name="" descr="A diagram of the 7 golden rules for participation "/>
        </a:ext>
      </dgm:extLst>
    </dgm:pt>
    <dgm:pt modelId="{BE02A109-CED7-4DF9-B4C8-54113058EDBC}">
      <dgm:prSet custT="1"/>
      <dgm:spPr>
        <a:solidFill>
          <a:schemeClr val="accent5">
            <a:lumMod val="20000"/>
            <a:lumOff val="80000"/>
          </a:schemeClr>
        </a:solidFill>
      </dgm:spPr>
      <dgm:t>
        <a:bodyPr/>
        <a:lstStyle/>
        <a:p>
          <a:r>
            <a:rPr lang="en-GB" sz="1800" b="1">
              <a:solidFill>
                <a:schemeClr val="tx1"/>
              </a:solidFill>
            </a:rPr>
            <a:t>Keep in touch</a:t>
          </a:r>
        </a:p>
      </dgm:t>
      <dgm:extLst>
        <a:ext uri="{E40237B7-FDA0-4F09-8148-C483321AD2D9}">
          <dgm14:cNvPr xmlns:dgm14="http://schemas.microsoft.com/office/drawing/2010/diagram" id="0" name="" descr="A diagram of the 7 golden rules for participation "/>
        </a:ext>
      </dgm:extLst>
    </dgm:pt>
    <dgm:pt modelId="{73EF9D01-AE79-47B1-AAC5-9BEAC7EE2384}" type="parTrans" cxnId="{D3FF885B-68FA-489A-8F35-EAFF5CD4F49D}">
      <dgm:prSet/>
      <dgm:spPr/>
      <dgm:t>
        <a:bodyPr/>
        <a:lstStyle/>
        <a:p>
          <a:endParaRPr lang="en-GB" sz="1800">
            <a:solidFill>
              <a:schemeClr val="tx1"/>
            </a:solidFill>
          </a:endParaRPr>
        </a:p>
      </dgm:t>
    </dgm:pt>
    <dgm:pt modelId="{11CB1024-965E-4B70-901D-3B58D521E6CA}" type="sibTrans" cxnId="{D3FF885B-68FA-489A-8F35-EAFF5CD4F49D}">
      <dgm:prSet custT="1"/>
      <dgm:spPr>
        <a:ln w="50800">
          <a:solidFill>
            <a:schemeClr val="accent5">
              <a:lumMod val="75000"/>
            </a:schemeClr>
          </a:solidFill>
        </a:ln>
      </dgm:spPr>
      <dgm:t>
        <a:bodyPr/>
        <a:lstStyle/>
        <a:p>
          <a:endParaRPr lang="en-GB" sz="1800" b="1">
            <a:solidFill>
              <a:schemeClr val="tx1"/>
            </a:solidFill>
          </a:endParaRPr>
        </a:p>
      </dgm:t>
      <dgm:extLst>
        <a:ext uri="{E40237B7-FDA0-4F09-8148-C483321AD2D9}">
          <dgm14:cNvPr xmlns:dgm14="http://schemas.microsoft.com/office/drawing/2010/diagram" id="0" name="" descr="A diagram of the 7 golden rules for participation "/>
        </a:ext>
      </dgm:extLst>
    </dgm:pt>
    <dgm:pt modelId="{4F940451-508E-40F0-BD8E-7AA179434FE2}" type="pres">
      <dgm:prSet presAssocID="{AF940268-9957-4828-91D4-EBCA60EE640B}" presName="cycle" presStyleCnt="0">
        <dgm:presLayoutVars>
          <dgm:dir/>
          <dgm:resizeHandles val="exact"/>
        </dgm:presLayoutVars>
      </dgm:prSet>
      <dgm:spPr/>
    </dgm:pt>
    <dgm:pt modelId="{860EE6AF-DB3C-4CFF-8FE9-06B5B6C25BDE}" type="pres">
      <dgm:prSet presAssocID="{D2ACAD94-1C64-4989-B39E-95D19D7322E0}" presName="node" presStyleLbl="node1" presStyleIdx="0" presStyleCnt="7" custScaleX="130839">
        <dgm:presLayoutVars>
          <dgm:bulletEnabled val="1"/>
        </dgm:presLayoutVars>
      </dgm:prSet>
      <dgm:spPr/>
    </dgm:pt>
    <dgm:pt modelId="{4F5D3FB2-9508-4B94-B52E-016B402B9A08}" type="pres">
      <dgm:prSet presAssocID="{D2ACAD94-1C64-4989-B39E-95D19D7322E0}" presName="spNode" presStyleCnt="0"/>
      <dgm:spPr/>
    </dgm:pt>
    <dgm:pt modelId="{CF8CA3E0-5263-4E7B-A358-365C12745DEC}" type="pres">
      <dgm:prSet presAssocID="{30620009-0100-4673-8B3C-C88C99545F77}" presName="sibTrans" presStyleLbl="sibTrans1D1" presStyleIdx="0" presStyleCnt="7"/>
      <dgm:spPr/>
    </dgm:pt>
    <dgm:pt modelId="{49FF256A-F8BD-4C61-8FE5-5DC3F8769D9C}" type="pres">
      <dgm:prSet presAssocID="{C8B3A163-173B-4AAC-89E7-6A61BF0B7169}" presName="node" presStyleLbl="node1" presStyleIdx="1" presStyleCnt="7" custScaleX="127375">
        <dgm:presLayoutVars>
          <dgm:bulletEnabled val="1"/>
        </dgm:presLayoutVars>
      </dgm:prSet>
      <dgm:spPr/>
    </dgm:pt>
    <dgm:pt modelId="{4014BC6E-637F-4884-BF41-B8637B7BE6DD}" type="pres">
      <dgm:prSet presAssocID="{C8B3A163-173B-4AAC-89E7-6A61BF0B7169}" presName="spNode" presStyleCnt="0"/>
      <dgm:spPr/>
    </dgm:pt>
    <dgm:pt modelId="{86F666C6-FEFE-4C11-90A4-7C3EA25DAC00}" type="pres">
      <dgm:prSet presAssocID="{11ED43E3-085E-422B-9AF8-F81DFBE3C8C3}" presName="sibTrans" presStyleLbl="sibTrans1D1" presStyleIdx="1" presStyleCnt="7"/>
      <dgm:spPr/>
    </dgm:pt>
    <dgm:pt modelId="{ACDFE278-FC20-4F21-895C-ECBA4A119AE4}" type="pres">
      <dgm:prSet presAssocID="{575C6FDF-6A11-48AD-ABEA-DEBB9725F616}" presName="node" presStyleLbl="node1" presStyleIdx="2" presStyleCnt="7" custScaleX="130349">
        <dgm:presLayoutVars>
          <dgm:bulletEnabled val="1"/>
        </dgm:presLayoutVars>
      </dgm:prSet>
      <dgm:spPr/>
    </dgm:pt>
    <dgm:pt modelId="{05F620D7-C492-4D40-8AFD-6C5E83F376FD}" type="pres">
      <dgm:prSet presAssocID="{575C6FDF-6A11-48AD-ABEA-DEBB9725F616}" presName="spNode" presStyleCnt="0"/>
      <dgm:spPr/>
    </dgm:pt>
    <dgm:pt modelId="{8B11E35E-0728-42FC-B17C-AB5480E27DC4}" type="pres">
      <dgm:prSet presAssocID="{1624279E-381E-4307-96B1-5D21B90D4894}" presName="sibTrans" presStyleLbl="sibTrans1D1" presStyleIdx="2" presStyleCnt="7"/>
      <dgm:spPr/>
    </dgm:pt>
    <dgm:pt modelId="{6B37E77F-763F-4D87-A44A-652847C3375D}" type="pres">
      <dgm:prSet presAssocID="{295E1337-7855-48B6-988C-0DD8105E04EB}" presName="node" presStyleLbl="node1" presStyleIdx="3" presStyleCnt="7" custScaleX="111791">
        <dgm:presLayoutVars>
          <dgm:bulletEnabled val="1"/>
        </dgm:presLayoutVars>
      </dgm:prSet>
      <dgm:spPr/>
    </dgm:pt>
    <dgm:pt modelId="{B7B027C5-3E2D-4A9D-A31A-0CA904E3A7D0}" type="pres">
      <dgm:prSet presAssocID="{295E1337-7855-48B6-988C-0DD8105E04EB}" presName="spNode" presStyleCnt="0"/>
      <dgm:spPr/>
    </dgm:pt>
    <dgm:pt modelId="{CA0D3216-8DCF-48CF-9209-115B52EAF731}" type="pres">
      <dgm:prSet presAssocID="{42382F77-C908-4FF7-8150-1A27967D68D6}" presName="sibTrans" presStyleLbl="sibTrans1D1" presStyleIdx="3" presStyleCnt="7"/>
      <dgm:spPr/>
    </dgm:pt>
    <dgm:pt modelId="{A9340AC0-A297-48B9-9E5E-9B7988F61C02}" type="pres">
      <dgm:prSet presAssocID="{99828F64-9B54-43FE-902E-CF8CBE35A9D1}" presName="node" presStyleLbl="node1" presStyleIdx="4" presStyleCnt="7" custScaleX="114040">
        <dgm:presLayoutVars>
          <dgm:bulletEnabled val="1"/>
        </dgm:presLayoutVars>
      </dgm:prSet>
      <dgm:spPr/>
    </dgm:pt>
    <dgm:pt modelId="{908929FB-DE74-40AE-B712-AC4B1FA589B9}" type="pres">
      <dgm:prSet presAssocID="{99828F64-9B54-43FE-902E-CF8CBE35A9D1}" presName="spNode" presStyleCnt="0"/>
      <dgm:spPr/>
    </dgm:pt>
    <dgm:pt modelId="{9170F7B6-09E0-44FD-AE51-21DD693FA6DE}" type="pres">
      <dgm:prSet presAssocID="{2DA4B2C3-C46B-49C1-9F0A-FA5DD29336CA}" presName="sibTrans" presStyleLbl="sibTrans1D1" presStyleIdx="4" presStyleCnt="7"/>
      <dgm:spPr/>
    </dgm:pt>
    <dgm:pt modelId="{0D9B2F3E-ECEB-47D9-88FF-C36F83821E7E}" type="pres">
      <dgm:prSet presAssocID="{36102DDD-F832-43A2-8294-CE5238756011}" presName="node" presStyleLbl="node1" presStyleIdx="5" presStyleCnt="7" custScaleX="118040">
        <dgm:presLayoutVars>
          <dgm:bulletEnabled val="1"/>
        </dgm:presLayoutVars>
      </dgm:prSet>
      <dgm:spPr/>
    </dgm:pt>
    <dgm:pt modelId="{56A40E2D-56D8-4839-8E05-15F7D068C62D}" type="pres">
      <dgm:prSet presAssocID="{36102DDD-F832-43A2-8294-CE5238756011}" presName="spNode" presStyleCnt="0"/>
      <dgm:spPr/>
    </dgm:pt>
    <dgm:pt modelId="{6DF10E82-30C7-47E5-AD72-11108E45F86A}" type="pres">
      <dgm:prSet presAssocID="{97148FBA-27A1-4A66-9CD9-96568E24BCD8}" presName="sibTrans" presStyleLbl="sibTrans1D1" presStyleIdx="5" presStyleCnt="7"/>
      <dgm:spPr/>
    </dgm:pt>
    <dgm:pt modelId="{63E52965-96B5-4BE7-99A0-D307465175DA}" type="pres">
      <dgm:prSet presAssocID="{BE02A109-CED7-4DF9-B4C8-54113058EDBC}" presName="node" presStyleLbl="node1" presStyleIdx="6" presStyleCnt="7" custScaleX="118521">
        <dgm:presLayoutVars>
          <dgm:bulletEnabled val="1"/>
        </dgm:presLayoutVars>
      </dgm:prSet>
      <dgm:spPr/>
    </dgm:pt>
    <dgm:pt modelId="{55B2FE05-2C8A-435C-86D8-D5BDF3714471}" type="pres">
      <dgm:prSet presAssocID="{BE02A109-CED7-4DF9-B4C8-54113058EDBC}" presName="spNode" presStyleCnt="0"/>
      <dgm:spPr/>
    </dgm:pt>
    <dgm:pt modelId="{BC6FC394-FC38-4D7A-8CE7-E93B09AB9F3D}" type="pres">
      <dgm:prSet presAssocID="{11CB1024-965E-4B70-901D-3B58D521E6CA}" presName="sibTrans" presStyleLbl="sibTrans1D1" presStyleIdx="6" presStyleCnt="7"/>
      <dgm:spPr/>
    </dgm:pt>
  </dgm:ptLst>
  <dgm:cxnLst>
    <dgm:cxn modelId="{D3EA8501-E22F-4C2C-BC5E-87956035EDAF}" type="presOf" srcId="{11CB1024-965E-4B70-901D-3B58D521E6CA}" destId="{BC6FC394-FC38-4D7A-8CE7-E93B09AB9F3D}" srcOrd="0" destOrd="0" presId="urn:microsoft.com/office/officeart/2005/8/layout/cycle5"/>
    <dgm:cxn modelId="{E18C9007-2742-4FE6-A665-2B0E424FCB40}" type="presOf" srcId="{1624279E-381E-4307-96B1-5D21B90D4894}" destId="{8B11E35E-0728-42FC-B17C-AB5480E27DC4}" srcOrd="0" destOrd="0" presId="urn:microsoft.com/office/officeart/2005/8/layout/cycle5"/>
    <dgm:cxn modelId="{1FE41A17-2327-4E21-9937-816D5A7F5723}" srcId="{AF940268-9957-4828-91D4-EBCA60EE640B}" destId="{C8B3A163-173B-4AAC-89E7-6A61BF0B7169}" srcOrd="1" destOrd="0" parTransId="{67C38883-4A98-46FE-92C1-DD24BB6D0823}" sibTransId="{11ED43E3-085E-422B-9AF8-F81DFBE3C8C3}"/>
    <dgm:cxn modelId="{F4502D25-A7E1-4A2D-8BBA-19C8761E151B}" type="presOf" srcId="{D2ACAD94-1C64-4989-B39E-95D19D7322E0}" destId="{860EE6AF-DB3C-4CFF-8FE9-06B5B6C25BDE}" srcOrd="0" destOrd="0" presId="urn:microsoft.com/office/officeart/2005/8/layout/cycle5"/>
    <dgm:cxn modelId="{9EF8EA25-1924-45C0-A80E-AAE568898882}" type="presOf" srcId="{99828F64-9B54-43FE-902E-CF8CBE35A9D1}" destId="{A9340AC0-A297-48B9-9E5E-9B7988F61C02}" srcOrd="0" destOrd="0" presId="urn:microsoft.com/office/officeart/2005/8/layout/cycle5"/>
    <dgm:cxn modelId="{C7A6562A-2A9A-4869-9759-95BFF9A9E90B}" srcId="{AF940268-9957-4828-91D4-EBCA60EE640B}" destId="{295E1337-7855-48B6-988C-0DD8105E04EB}" srcOrd="3" destOrd="0" parTransId="{5595E353-C888-4221-9D68-14CA9A6A140D}" sibTransId="{42382F77-C908-4FF7-8150-1A27967D68D6}"/>
    <dgm:cxn modelId="{186F1A34-A61A-432F-AEF5-D9F4B5E836D5}" srcId="{AF940268-9957-4828-91D4-EBCA60EE640B}" destId="{575C6FDF-6A11-48AD-ABEA-DEBB9725F616}" srcOrd="2" destOrd="0" parTransId="{90DABCCE-9369-4664-A74D-7C81B4E83250}" sibTransId="{1624279E-381E-4307-96B1-5D21B90D4894}"/>
    <dgm:cxn modelId="{D3FF885B-68FA-489A-8F35-EAFF5CD4F49D}" srcId="{AF940268-9957-4828-91D4-EBCA60EE640B}" destId="{BE02A109-CED7-4DF9-B4C8-54113058EDBC}" srcOrd="6" destOrd="0" parTransId="{73EF9D01-AE79-47B1-AAC5-9BEAC7EE2384}" sibTransId="{11CB1024-965E-4B70-901D-3B58D521E6CA}"/>
    <dgm:cxn modelId="{C51BCA44-D3C4-4C2F-B5D9-C858F5FCF165}" srcId="{AF940268-9957-4828-91D4-EBCA60EE640B}" destId="{D2ACAD94-1C64-4989-B39E-95D19D7322E0}" srcOrd="0" destOrd="0" parTransId="{42208315-C76A-4843-B0B3-52A073A19E5A}" sibTransId="{30620009-0100-4673-8B3C-C88C99545F77}"/>
    <dgm:cxn modelId="{0CCFD864-9C60-4638-80AE-22E09C5A7A37}" type="presOf" srcId="{2DA4B2C3-C46B-49C1-9F0A-FA5DD29336CA}" destId="{9170F7B6-09E0-44FD-AE51-21DD693FA6DE}" srcOrd="0" destOrd="0" presId="urn:microsoft.com/office/officeart/2005/8/layout/cycle5"/>
    <dgm:cxn modelId="{AD876967-90EA-4251-B7CC-45EE867E3B9B}" srcId="{AF940268-9957-4828-91D4-EBCA60EE640B}" destId="{99828F64-9B54-43FE-902E-CF8CBE35A9D1}" srcOrd="4" destOrd="0" parTransId="{CD5C8823-9048-483E-B885-66BB46B6BD01}" sibTransId="{2DA4B2C3-C46B-49C1-9F0A-FA5DD29336CA}"/>
    <dgm:cxn modelId="{29D72A75-7466-4360-8D90-52EF36AF9ED6}" type="presOf" srcId="{C8B3A163-173B-4AAC-89E7-6A61BF0B7169}" destId="{49FF256A-F8BD-4C61-8FE5-5DC3F8769D9C}" srcOrd="0" destOrd="0" presId="urn:microsoft.com/office/officeart/2005/8/layout/cycle5"/>
    <dgm:cxn modelId="{1AAB5D7C-0B8E-4D3A-A696-A716F1474E78}" type="presOf" srcId="{295E1337-7855-48B6-988C-0DD8105E04EB}" destId="{6B37E77F-763F-4D87-A44A-652847C3375D}" srcOrd="0" destOrd="0" presId="urn:microsoft.com/office/officeart/2005/8/layout/cycle5"/>
    <dgm:cxn modelId="{AB21B683-D7E8-4C55-9B59-BB314DA7175B}" type="presOf" srcId="{575C6FDF-6A11-48AD-ABEA-DEBB9725F616}" destId="{ACDFE278-FC20-4F21-895C-ECBA4A119AE4}" srcOrd="0" destOrd="0" presId="urn:microsoft.com/office/officeart/2005/8/layout/cycle5"/>
    <dgm:cxn modelId="{4EF93F87-5E6F-4236-AF15-47325ED1FB0C}" type="presOf" srcId="{11ED43E3-085E-422B-9AF8-F81DFBE3C8C3}" destId="{86F666C6-FEFE-4C11-90A4-7C3EA25DAC00}" srcOrd="0" destOrd="0" presId="urn:microsoft.com/office/officeart/2005/8/layout/cycle5"/>
    <dgm:cxn modelId="{D9EEEAA8-B84C-4704-AFC4-7F4C76859E10}" type="presOf" srcId="{42382F77-C908-4FF7-8150-1A27967D68D6}" destId="{CA0D3216-8DCF-48CF-9209-115B52EAF731}" srcOrd="0" destOrd="0" presId="urn:microsoft.com/office/officeart/2005/8/layout/cycle5"/>
    <dgm:cxn modelId="{3AB262C7-7776-4166-9A86-F728E69EB58B}" type="presOf" srcId="{AF940268-9957-4828-91D4-EBCA60EE640B}" destId="{4F940451-508E-40F0-BD8E-7AA179434FE2}" srcOrd="0" destOrd="0" presId="urn:microsoft.com/office/officeart/2005/8/layout/cycle5"/>
    <dgm:cxn modelId="{DD48B6C7-FF0C-46D1-BADA-F5B296F77FAD}" type="presOf" srcId="{36102DDD-F832-43A2-8294-CE5238756011}" destId="{0D9B2F3E-ECEB-47D9-88FF-C36F83821E7E}" srcOrd="0" destOrd="0" presId="urn:microsoft.com/office/officeart/2005/8/layout/cycle5"/>
    <dgm:cxn modelId="{7EC5E1CC-5C31-4FE6-B002-822E7FD131FF}" type="presOf" srcId="{30620009-0100-4673-8B3C-C88C99545F77}" destId="{CF8CA3E0-5263-4E7B-A358-365C12745DEC}" srcOrd="0" destOrd="0" presId="urn:microsoft.com/office/officeart/2005/8/layout/cycle5"/>
    <dgm:cxn modelId="{359BBECF-0777-471C-82C8-6FD8CD8AD8B5}" srcId="{AF940268-9957-4828-91D4-EBCA60EE640B}" destId="{36102DDD-F832-43A2-8294-CE5238756011}" srcOrd="5" destOrd="0" parTransId="{B380FF92-BC6C-4220-B7FD-982488FC85C4}" sibTransId="{97148FBA-27A1-4A66-9CD9-96568E24BCD8}"/>
    <dgm:cxn modelId="{650280DE-9E22-4FFB-8918-FFEF67E78155}" type="presOf" srcId="{97148FBA-27A1-4A66-9CD9-96568E24BCD8}" destId="{6DF10E82-30C7-47E5-AD72-11108E45F86A}" srcOrd="0" destOrd="0" presId="urn:microsoft.com/office/officeart/2005/8/layout/cycle5"/>
    <dgm:cxn modelId="{E6A368EB-29A3-4D4B-A2E6-4909152A6790}" type="presOf" srcId="{BE02A109-CED7-4DF9-B4C8-54113058EDBC}" destId="{63E52965-96B5-4BE7-99A0-D307465175DA}" srcOrd="0" destOrd="0" presId="urn:microsoft.com/office/officeart/2005/8/layout/cycle5"/>
    <dgm:cxn modelId="{54CB7FDD-D8ED-4F53-AB81-8D95FD8D7F15}" type="presParOf" srcId="{4F940451-508E-40F0-BD8E-7AA179434FE2}" destId="{860EE6AF-DB3C-4CFF-8FE9-06B5B6C25BDE}" srcOrd="0" destOrd="0" presId="urn:microsoft.com/office/officeart/2005/8/layout/cycle5"/>
    <dgm:cxn modelId="{3EE95174-0598-47EA-AD5D-7200B7C275BF}" type="presParOf" srcId="{4F940451-508E-40F0-BD8E-7AA179434FE2}" destId="{4F5D3FB2-9508-4B94-B52E-016B402B9A08}" srcOrd="1" destOrd="0" presId="urn:microsoft.com/office/officeart/2005/8/layout/cycle5"/>
    <dgm:cxn modelId="{FA416ED8-17CE-4639-B839-9467CBD5972E}" type="presParOf" srcId="{4F940451-508E-40F0-BD8E-7AA179434FE2}" destId="{CF8CA3E0-5263-4E7B-A358-365C12745DEC}" srcOrd="2" destOrd="0" presId="urn:microsoft.com/office/officeart/2005/8/layout/cycle5"/>
    <dgm:cxn modelId="{C4F09A87-D1AE-4B41-8307-13CD93AF0FD7}" type="presParOf" srcId="{4F940451-508E-40F0-BD8E-7AA179434FE2}" destId="{49FF256A-F8BD-4C61-8FE5-5DC3F8769D9C}" srcOrd="3" destOrd="0" presId="urn:microsoft.com/office/officeart/2005/8/layout/cycle5"/>
    <dgm:cxn modelId="{B10C2B50-5B4A-4023-8F51-050CE892072E}" type="presParOf" srcId="{4F940451-508E-40F0-BD8E-7AA179434FE2}" destId="{4014BC6E-637F-4884-BF41-B8637B7BE6DD}" srcOrd="4" destOrd="0" presId="urn:microsoft.com/office/officeart/2005/8/layout/cycle5"/>
    <dgm:cxn modelId="{5C59865A-5DD0-4392-BCB3-D54D8C35A224}" type="presParOf" srcId="{4F940451-508E-40F0-BD8E-7AA179434FE2}" destId="{86F666C6-FEFE-4C11-90A4-7C3EA25DAC00}" srcOrd="5" destOrd="0" presId="urn:microsoft.com/office/officeart/2005/8/layout/cycle5"/>
    <dgm:cxn modelId="{1A160858-166F-4E4B-B010-4CA23BC8CA4E}" type="presParOf" srcId="{4F940451-508E-40F0-BD8E-7AA179434FE2}" destId="{ACDFE278-FC20-4F21-895C-ECBA4A119AE4}" srcOrd="6" destOrd="0" presId="urn:microsoft.com/office/officeart/2005/8/layout/cycle5"/>
    <dgm:cxn modelId="{399528CF-3792-4D0B-A191-158263A664BD}" type="presParOf" srcId="{4F940451-508E-40F0-BD8E-7AA179434FE2}" destId="{05F620D7-C492-4D40-8AFD-6C5E83F376FD}" srcOrd="7" destOrd="0" presId="urn:microsoft.com/office/officeart/2005/8/layout/cycle5"/>
    <dgm:cxn modelId="{FC6D4E91-F399-42F2-A014-20D7B14527C7}" type="presParOf" srcId="{4F940451-508E-40F0-BD8E-7AA179434FE2}" destId="{8B11E35E-0728-42FC-B17C-AB5480E27DC4}" srcOrd="8" destOrd="0" presId="urn:microsoft.com/office/officeart/2005/8/layout/cycle5"/>
    <dgm:cxn modelId="{48F710AA-1F7C-4B4C-B4D5-2B2743FF33C9}" type="presParOf" srcId="{4F940451-508E-40F0-BD8E-7AA179434FE2}" destId="{6B37E77F-763F-4D87-A44A-652847C3375D}" srcOrd="9" destOrd="0" presId="urn:microsoft.com/office/officeart/2005/8/layout/cycle5"/>
    <dgm:cxn modelId="{B992EE58-DBDA-4A0B-BFD1-0D4AE8B9D6A3}" type="presParOf" srcId="{4F940451-508E-40F0-BD8E-7AA179434FE2}" destId="{B7B027C5-3E2D-4A9D-A31A-0CA904E3A7D0}" srcOrd="10" destOrd="0" presId="urn:microsoft.com/office/officeart/2005/8/layout/cycle5"/>
    <dgm:cxn modelId="{5CC2617E-5DAF-4A6F-A90D-D9B8FA683FBA}" type="presParOf" srcId="{4F940451-508E-40F0-BD8E-7AA179434FE2}" destId="{CA0D3216-8DCF-48CF-9209-115B52EAF731}" srcOrd="11" destOrd="0" presId="urn:microsoft.com/office/officeart/2005/8/layout/cycle5"/>
    <dgm:cxn modelId="{BD30A048-D252-4C11-9AC2-9E7516053711}" type="presParOf" srcId="{4F940451-508E-40F0-BD8E-7AA179434FE2}" destId="{A9340AC0-A297-48B9-9E5E-9B7988F61C02}" srcOrd="12" destOrd="0" presId="urn:microsoft.com/office/officeart/2005/8/layout/cycle5"/>
    <dgm:cxn modelId="{EC90EF70-2B17-4613-B3D6-D8B2A2978714}" type="presParOf" srcId="{4F940451-508E-40F0-BD8E-7AA179434FE2}" destId="{908929FB-DE74-40AE-B712-AC4B1FA589B9}" srcOrd="13" destOrd="0" presId="urn:microsoft.com/office/officeart/2005/8/layout/cycle5"/>
    <dgm:cxn modelId="{B16F0339-C1C9-4B89-B960-9412D085D464}" type="presParOf" srcId="{4F940451-508E-40F0-BD8E-7AA179434FE2}" destId="{9170F7B6-09E0-44FD-AE51-21DD693FA6DE}" srcOrd="14" destOrd="0" presId="urn:microsoft.com/office/officeart/2005/8/layout/cycle5"/>
    <dgm:cxn modelId="{33FEFCB1-A8A5-477B-A113-3284472476AD}" type="presParOf" srcId="{4F940451-508E-40F0-BD8E-7AA179434FE2}" destId="{0D9B2F3E-ECEB-47D9-88FF-C36F83821E7E}" srcOrd="15" destOrd="0" presId="urn:microsoft.com/office/officeart/2005/8/layout/cycle5"/>
    <dgm:cxn modelId="{12111BB7-7D19-4C20-B11D-8D5953654A3B}" type="presParOf" srcId="{4F940451-508E-40F0-BD8E-7AA179434FE2}" destId="{56A40E2D-56D8-4839-8E05-15F7D068C62D}" srcOrd="16" destOrd="0" presId="urn:microsoft.com/office/officeart/2005/8/layout/cycle5"/>
    <dgm:cxn modelId="{CBAB489B-1D98-4D99-BB3F-00769BF57906}" type="presParOf" srcId="{4F940451-508E-40F0-BD8E-7AA179434FE2}" destId="{6DF10E82-30C7-47E5-AD72-11108E45F86A}" srcOrd="17" destOrd="0" presId="urn:microsoft.com/office/officeart/2005/8/layout/cycle5"/>
    <dgm:cxn modelId="{A6C55033-286D-46C0-B386-147800923C55}" type="presParOf" srcId="{4F940451-508E-40F0-BD8E-7AA179434FE2}" destId="{63E52965-96B5-4BE7-99A0-D307465175DA}" srcOrd="18" destOrd="0" presId="urn:microsoft.com/office/officeart/2005/8/layout/cycle5"/>
    <dgm:cxn modelId="{33875A7E-6CFC-439C-BE18-33F773B2D9C3}" type="presParOf" srcId="{4F940451-508E-40F0-BD8E-7AA179434FE2}" destId="{55B2FE05-2C8A-435C-86D8-D5BDF3714471}" srcOrd="19" destOrd="0" presId="urn:microsoft.com/office/officeart/2005/8/layout/cycle5"/>
    <dgm:cxn modelId="{46722F84-3A34-4508-903F-611BDDA4B613}" type="presParOf" srcId="{4F940451-508E-40F0-BD8E-7AA179434FE2}" destId="{BC6FC394-FC38-4D7A-8CE7-E93B09AB9F3D}" srcOrd="20" destOrd="0" presId="urn:microsoft.com/office/officeart/2005/8/layout/cycle5"/>
  </dgm:cxnLst>
  <dgm:bg/>
  <dgm:whole>
    <a:ln w="9525" cap="flat" cmpd="sng" algn="ctr">
      <a:solidFill>
        <a:schemeClr val="lt1">
          <a:hueOff val="0"/>
          <a:satOff val="0"/>
          <a:lumOff val="0"/>
        </a:schemeClr>
      </a:solid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EE6AF-DB3C-4CFF-8FE9-06B5B6C25BDE}">
      <dsp:nvSpPr>
        <dsp:cNvPr id="0" name=""/>
        <dsp:cNvSpPr/>
      </dsp:nvSpPr>
      <dsp:spPr>
        <a:xfrm>
          <a:off x="3506876" y="3704"/>
          <a:ext cx="1699294" cy="844199"/>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rPr>
            <a:t>Understand my rights</a:t>
          </a:r>
        </a:p>
      </dsp:txBody>
      <dsp:txXfrm>
        <a:off x="3548086" y="44914"/>
        <a:ext cx="1616874" cy="761779"/>
      </dsp:txXfrm>
    </dsp:sp>
    <dsp:sp modelId="{CF8CA3E0-5263-4E7B-A358-365C12745DEC}">
      <dsp:nvSpPr>
        <dsp:cNvPr id="0" name=""/>
        <dsp:cNvSpPr/>
      </dsp:nvSpPr>
      <dsp:spPr>
        <a:xfrm>
          <a:off x="1947199" y="425804"/>
          <a:ext cx="4818648" cy="4818648"/>
        </a:xfrm>
        <a:custGeom>
          <a:avLst/>
          <a:gdLst/>
          <a:ahLst/>
          <a:cxnLst/>
          <a:rect l="0" t="0" r="0" b="0"/>
          <a:pathLst>
            <a:path>
              <a:moveTo>
                <a:pt x="3385732" y="206719"/>
              </a:moveTo>
              <a:arcTo wR="2409324" hR="2409324" stAng="17634455" swAng="589782"/>
            </a:path>
          </a:pathLst>
        </a:custGeom>
        <a:noFill/>
        <a:ln w="50800" cap="flat" cmpd="sng" algn="ctr">
          <a:solidFill>
            <a:schemeClr val="accent2"/>
          </a:solidFill>
          <a:prstDash val="solid"/>
          <a:miter lim="800000"/>
          <a:tailEnd type="arrow"/>
        </a:ln>
        <a:effectLst/>
      </dsp:spPr>
      <dsp:style>
        <a:lnRef idx="1">
          <a:scrgbClr r="0" g="0" b="0"/>
        </a:lnRef>
        <a:fillRef idx="0">
          <a:scrgbClr r="0" g="0" b="0"/>
        </a:fillRef>
        <a:effectRef idx="0">
          <a:scrgbClr r="0" g="0" b="0"/>
        </a:effectRef>
        <a:fontRef idx="minor"/>
      </dsp:style>
    </dsp:sp>
    <dsp:sp modelId="{49FF256A-F8BD-4C61-8FE5-5DC3F8769D9C}">
      <dsp:nvSpPr>
        <dsp:cNvPr id="0" name=""/>
        <dsp:cNvSpPr/>
      </dsp:nvSpPr>
      <dsp:spPr>
        <a:xfrm>
          <a:off x="5413056" y="910840"/>
          <a:ext cx="1654305" cy="844199"/>
        </a:xfrm>
        <a:prstGeom prst="roundRect">
          <a:avLst/>
        </a:prstGeom>
        <a:solidFill>
          <a:schemeClr val="accent4">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rPr>
            <a:t>A chance to be involved</a:t>
          </a:r>
        </a:p>
      </dsp:txBody>
      <dsp:txXfrm>
        <a:off x="5454266" y="952050"/>
        <a:ext cx="1571885" cy="761779"/>
      </dsp:txXfrm>
    </dsp:sp>
    <dsp:sp modelId="{86F666C6-FEFE-4C11-90A4-7C3EA25DAC00}">
      <dsp:nvSpPr>
        <dsp:cNvPr id="0" name=""/>
        <dsp:cNvSpPr/>
      </dsp:nvSpPr>
      <dsp:spPr>
        <a:xfrm>
          <a:off x="1947199" y="425804"/>
          <a:ext cx="4818648" cy="4818648"/>
        </a:xfrm>
        <a:custGeom>
          <a:avLst/>
          <a:gdLst/>
          <a:ahLst/>
          <a:cxnLst/>
          <a:rect l="0" t="0" r="0" b="0"/>
          <a:pathLst>
            <a:path>
              <a:moveTo>
                <a:pt x="4661189" y="1552619"/>
              </a:moveTo>
              <a:arcTo wR="2409324" hR="2409324" stAng="20350264" swAng="1064167"/>
            </a:path>
          </a:pathLst>
        </a:custGeom>
        <a:noFill/>
        <a:ln w="50800" cap="flat" cmpd="sng" algn="ctr">
          <a:solidFill>
            <a:schemeClr val="accent3"/>
          </a:solidFill>
          <a:prstDash val="solid"/>
          <a:miter lim="800000"/>
          <a:tailEnd type="arrow"/>
        </a:ln>
        <a:effectLst/>
      </dsp:spPr>
      <dsp:style>
        <a:lnRef idx="1">
          <a:scrgbClr r="0" g="0" b="0"/>
        </a:lnRef>
        <a:fillRef idx="0">
          <a:scrgbClr r="0" g="0" b="0"/>
        </a:fillRef>
        <a:effectRef idx="0">
          <a:scrgbClr r="0" g="0" b="0"/>
        </a:effectRef>
        <a:fontRef idx="minor"/>
      </dsp:style>
    </dsp:sp>
    <dsp:sp modelId="{ACDFE278-FC20-4F21-895C-ECBA4A119AE4}">
      <dsp:nvSpPr>
        <dsp:cNvPr id="0" name=""/>
        <dsp:cNvSpPr/>
      </dsp:nvSpPr>
      <dsp:spPr>
        <a:xfrm>
          <a:off x="5858975" y="2949154"/>
          <a:ext cx="1692930" cy="844199"/>
        </a:xfrm>
        <a:prstGeom prst="roundRect">
          <a:avLst/>
        </a:prstGeom>
        <a:solidFill>
          <a:schemeClr val="accent4">
            <a:hueOff val="0"/>
            <a:satOff val="0"/>
            <a:lumOff val="0"/>
            <a:alpha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rPr>
            <a:t>Remember it’s my choice</a:t>
          </a:r>
        </a:p>
      </dsp:txBody>
      <dsp:txXfrm>
        <a:off x="5900185" y="2990364"/>
        <a:ext cx="1610510" cy="761779"/>
      </dsp:txXfrm>
    </dsp:sp>
    <dsp:sp modelId="{8B11E35E-0728-42FC-B17C-AB5480E27DC4}">
      <dsp:nvSpPr>
        <dsp:cNvPr id="0" name=""/>
        <dsp:cNvSpPr/>
      </dsp:nvSpPr>
      <dsp:spPr>
        <a:xfrm>
          <a:off x="1947199" y="425804"/>
          <a:ext cx="4818648" cy="4818648"/>
        </a:xfrm>
        <a:custGeom>
          <a:avLst/>
          <a:gdLst/>
          <a:ahLst/>
          <a:cxnLst/>
          <a:rect l="0" t="0" r="0" b="0"/>
          <a:pathLst>
            <a:path>
              <a:moveTo>
                <a:pt x="4536161" y="3541316"/>
              </a:moveTo>
              <a:arcTo wR="2409324" hR="2409324" stAng="1681427" swAng="835271"/>
            </a:path>
          </a:pathLst>
        </a:custGeom>
        <a:noFill/>
        <a:ln w="50800" cap="flat" cmpd="sng" algn="ctr">
          <a:solidFill>
            <a:schemeClr val="accent4"/>
          </a:solidFill>
          <a:prstDash val="solid"/>
          <a:miter lim="800000"/>
          <a:tailEnd type="arrow"/>
        </a:ln>
        <a:effectLst/>
      </dsp:spPr>
      <dsp:style>
        <a:lnRef idx="1">
          <a:scrgbClr r="0" g="0" b="0"/>
        </a:lnRef>
        <a:fillRef idx="0">
          <a:scrgbClr r="0" g="0" b="0"/>
        </a:fillRef>
        <a:effectRef idx="0">
          <a:scrgbClr r="0" g="0" b="0"/>
        </a:effectRef>
        <a:fontRef idx="minor"/>
      </dsp:style>
    </dsp:sp>
    <dsp:sp modelId="{6B37E77F-763F-4D87-A44A-652847C3375D}">
      <dsp:nvSpPr>
        <dsp:cNvPr id="0" name=""/>
        <dsp:cNvSpPr/>
      </dsp:nvSpPr>
      <dsp:spPr>
        <a:xfrm>
          <a:off x="4675937" y="4583754"/>
          <a:ext cx="1451905" cy="844199"/>
        </a:xfrm>
        <a:prstGeom prst="roundRect">
          <a:avLst/>
        </a:prstGeom>
        <a:solidFill>
          <a:schemeClr val="accent5">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rPr>
            <a:t>Value me</a:t>
          </a:r>
        </a:p>
      </dsp:txBody>
      <dsp:txXfrm>
        <a:off x="4717147" y="4624964"/>
        <a:ext cx="1369485" cy="761779"/>
      </dsp:txXfrm>
    </dsp:sp>
    <dsp:sp modelId="{CA0D3216-8DCF-48CF-9209-115B52EAF731}">
      <dsp:nvSpPr>
        <dsp:cNvPr id="0" name=""/>
        <dsp:cNvSpPr/>
      </dsp:nvSpPr>
      <dsp:spPr>
        <a:xfrm>
          <a:off x="1947199" y="425804"/>
          <a:ext cx="4818648" cy="4818648"/>
        </a:xfrm>
        <a:custGeom>
          <a:avLst/>
          <a:gdLst/>
          <a:ahLst/>
          <a:cxnLst/>
          <a:rect l="0" t="0" r="0" b="0"/>
          <a:pathLst>
            <a:path>
              <a:moveTo>
                <a:pt x="2604621" y="4810719"/>
              </a:moveTo>
              <a:arcTo wR="2409324" hR="2409324" stAng="5121034" swAng="536917"/>
            </a:path>
          </a:pathLst>
        </a:custGeom>
        <a:noFill/>
        <a:ln w="50800" cap="flat" cmpd="sng" algn="ctr">
          <a:solidFill>
            <a:schemeClr val="accent5"/>
          </a:solidFill>
          <a:prstDash val="solid"/>
          <a:miter lim="800000"/>
          <a:tailEnd type="arrow"/>
        </a:ln>
        <a:effectLst/>
      </dsp:spPr>
      <dsp:style>
        <a:lnRef idx="1">
          <a:scrgbClr r="0" g="0" b="0"/>
        </a:lnRef>
        <a:fillRef idx="0">
          <a:scrgbClr r="0" g="0" b="0"/>
        </a:fillRef>
        <a:effectRef idx="0">
          <a:scrgbClr r="0" g="0" b="0"/>
        </a:effectRef>
        <a:fontRef idx="minor"/>
      </dsp:style>
    </dsp:sp>
    <dsp:sp modelId="{A9340AC0-A297-48B9-9E5E-9B7988F61C02}">
      <dsp:nvSpPr>
        <dsp:cNvPr id="0" name=""/>
        <dsp:cNvSpPr/>
      </dsp:nvSpPr>
      <dsp:spPr>
        <a:xfrm>
          <a:off x="2570599" y="4583754"/>
          <a:ext cx="1481114" cy="844199"/>
        </a:xfrm>
        <a:prstGeom prst="roundRect">
          <a:avLst/>
        </a:prstGeom>
        <a:solidFill>
          <a:schemeClr val="accent6">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rPr>
            <a:t>Support me</a:t>
          </a:r>
        </a:p>
      </dsp:txBody>
      <dsp:txXfrm>
        <a:off x="2611809" y="4624964"/>
        <a:ext cx="1398694" cy="761779"/>
      </dsp:txXfrm>
    </dsp:sp>
    <dsp:sp modelId="{9170F7B6-09E0-44FD-AE51-21DD693FA6DE}">
      <dsp:nvSpPr>
        <dsp:cNvPr id="0" name=""/>
        <dsp:cNvSpPr/>
      </dsp:nvSpPr>
      <dsp:spPr>
        <a:xfrm>
          <a:off x="1947199" y="425804"/>
          <a:ext cx="4818648" cy="4818648"/>
        </a:xfrm>
        <a:custGeom>
          <a:avLst/>
          <a:gdLst/>
          <a:ahLst/>
          <a:cxnLst/>
          <a:rect l="0" t="0" r="0" b="0"/>
          <a:pathLst>
            <a:path>
              <a:moveTo>
                <a:pt x="617299" y="4019756"/>
              </a:moveTo>
              <a:arcTo wR="2409324" hR="2409324" stAng="8283302" swAng="835271"/>
            </a:path>
          </a:pathLst>
        </a:custGeom>
        <a:noFill/>
        <a:ln w="50800" cap="flat" cmpd="sng" algn="ctr">
          <a:solidFill>
            <a:schemeClr val="accent6">
              <a:lumMod val="75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D9B2F3E-ECEB-47D9-88FF-C36F83821E7E}">
      <dsp:nvSpPr>
        <dsp:cNvPr id="0" name=""/>
        <dsp:cNvSpPr/>
      </dsp:nvSpPr>
      <dsp:spPr>
        <a:xfrm>
          <a:off x="1241073" y="2949154"/>
          <a:ext cx="1533065" cy="844199"/>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rPr>
            <a:t>Work together</a:t>
          </a:r>
        </a:p>
      </dsp:txBody>
      <dsp:txXfrm>
        <a:off x="1282283" y="2990364"/>
        <a:ext cx="1450645" cy="761779"/>
      </dsp:txXfrm>
    </dsp:sp>
    <dsp:sp modelId="{6DF10E82-30C7-47E5-AD72-11108E45F86A}">
      <dsp:nvSpPr>
        <dsp:cNvPr id="0" name=""/>
        <dsp:cNvSpPr/>
      </dsp:nvSpPr>
      <dsp:spPr>
        <a:xfrm>
          <a:off x="1947199" y="425804"/>
          <a:ext cx="4818648" cy="4818648"/>
        </a:xfrm>
        <a:custGeom>
          <a:avLst/>
          <a:gdLst/>
          <a:ahLst/>
          <a:cxnLst/>
          <a:rect l="0" t="0" r="0" b="0"/>
          <a:pathLst>
            <a:path>
              <a:moveTo>
                <a:pt x="3509" y="2279332"/>
              </a:moveTo>
              <a:arcTo wR="2409324" hR="2409324" stAng="10985569" swAng="1064167"/>
            </a:path>
          </a:pathLst>
        </a:custGeom>
        <a:noFill/>
        <a:ln w="50800" cap="flat" cmpd="sng" algn="ctr">
          <a:solidFill>
            <a:schemeClr val="accent2">
              <a:lumMod val="75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3E52965-96B5-4BE7-99A0-D307465175DA}">
      <dsp:nvSpPr>
        <dsp:cNvPr id="0" name=""/>
        <dsp:cNvSpPr/>
      </dsp:nvSpPr>
      <dsp:spPr>
        <a:xfrm>
          <a:off x="1703181" y="910840"/>
          <a:ext cx="1539312" cy="844199"/>
        </a:xfrm>
        <a:prstGeom prst="roundRect">
          <a:avLst/>
        </a:prstGeom>
        <a:solidFill>
          <a:schemeClr val="accent5">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rPr>
            <a:t>Keep in touch</a:t>
          </a:r>
        </a:p>
      </dsp:txBody>
      <dsp:txXfrm>
        <a:off x="1744391" y="952050"/>
        <a:ext cx="1456892" cy="761779"/>
      </dsp:txXfrm>
    </dsp:sp>
    <dsp:sp modelId="{BC6FC394-FC38-4D7A-8CE7-E93B09AB9F3D}">
      <dsp:nvSpPr>
        <dsp:cNvPr id="0" name=""/>
        <dsp:cNvSpPr/>
      </dsp:nvSpPr>
      <dsp:spPr>
        <a:xfrm>
          <a:off x="1947199" y="425804"/>
          <a:ext cx="4818648" cy="4818648"/>
        </a:xfrm>
        <a:custGeom>
          <a:avLst/>
          <a:gdLst/>
          <a:ahLst/>
          <a:cxnLst/>
          <a:rect l="0" t="0" r="0" b="0"/>
          <a:pathLst>
            <a:path>
              <a:moveTo>
                <a:pt x="1071220" y="405747"/>
              </a:moveTo>
              <a:arcTo wR="2409324" hR="2409324" stAng="14175763" swAng="589782"/>
            </a:path>
          </a:pathLst>
        </a:custGeom>
        <a:noFill/>
        <a:ln w="50800" cap="flat" cmpd="sng" algn="ctr">
          <a:solidFill>
            <a:schemeClr val="accent5">
              <a:lumMod val="7500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egoe UI" panose="020B0502040204020203"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egoe UI" panose="020B0502040204020203" pitchFamily="34" charset="0"/>
              </a:defRPr>
            </a:lvl1pPr>
          </a:lstStyle>
          <a:p>
            <a:fld id="{58C97C9D-FBFB-40CE-BD6C-F32F24F8C78C}" type="datetimeFigureOut">
              <a:rPr lang="en-GB" smtClean="0"/>
              <a:pPr/>
              <a:t>25/06/2025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egoe UI" panose="020B0502040204020203"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egoe UI" panose="020B0502040204020203" pitchFamily="34" charset="0"/>
              </a:defRPr>
            </a:lvl1pPr>
          </a:lstStyle>
          <a:p>
            <a:fld id="{ED49131F-A197-47F9-BC84-F69BD5C7278D}" type="slidenum">
              <a:rPr lang="en-GB" smtClean="0"/>
              <a:pPr/>
              <a:t>‹#›</a:t>
            </a:fld>
            <a:endParaRPr lang="en-GB"/>
          </a:p>
        </p:txBody>
      </p:sp>
    </p:spTree>
    <p:extLst>
      <p:ext uri="{BB962C8B-B14F-4D97-AF65-F5344CB8AC3E}">
        <p14:creationId xmlns:p14="http://schemas.microsoft.com/office/powerpoint/2010/main" val="764973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UI" panose="020B0502040204020203" pitchFamily="34" charset="0"/>
        <a:ea typeface="+mn-ea"/>
        <a:cs typeface="+mn-cs"/>
      </a:defRPr>
    </a:lvl1pPr>
    <a:lvl2pPr marL="457200" algn="l" defTabSz="914400" rtl="0" eaLnBrk="1" latinLnBrk="0" hangingPunct="1">
      <a:defRPr sz="1200" kern="1200">
        <a:solidFill>
          <a:schemeClr val="tx1"/>
        </a:solidFill>
        <a:latin typeface="Segoe UI" panose="020B0502040204020203" pitchFamily="34" charset="0"/>
        <a:ea typeface="+mn-ea"/>
        <a:cs typeface="+mn-cs"/>
      </a:defRPr>
    </a:lvl2pPr>
    <a:lvl3pPr marL="914400" algn="l" defTabSz="914400" rtl="0" eaLnBrk="1" latinLnBrk="0" hangingPunct="1">
      <a:defRPr sz="1200" kern="1200">
        <a:solidFill>
          <a:schemeClr val="tx1"/>
        </a:solidFill>
        <a:latin typeface="Segoe UI" panose="020B0502040204020203" pitchFamily="34" charset="0"/>
        <a:ea typeface="+mn-ea"/>
        <a:cs typeface="+mn-cs"/>
      </a:defRPr>
    </a:lvl3pPr>
    <a:lvl4pPr marL="1371600" algn="l" defTabSz="914400" rtl="0" eaLnBrk="1" latinLnBrk="0" hangingPunct="1">
      <a:defRPr sz="1200" kern="1200">
        <a:solidFill>
          <a:schemeClr val="tx1"/>
        </a:solidFill>
        <a:latin typeface="Segoe UI" panose="020B0502040204020203" pitchFamily="34" charset="0"/>
        <a:ea typeface="+mn-ea"/>
        <a:cs typeface="+mn-cs"/>
      </a:defRPr>
    </a:lvl4pPr>
    <a:lvl5pPr marL="1828800" algn="l" defTabSz="914400" rtl="0" eaLnBrk="1" latinLnBrk="0" hangingPunct="1">
      <a:defRPr sz="1200" kern="1200">
        <a:solidFill>
          <a:schemeClr val="tx1"/>
        </a:solidFill>
        <a:latin typeface="Segoe UI" panose="020B050204020402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blogs.glowscotland.org.uk/glowblogs/fvwlric/youth-voic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herightway.scot/resource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unicef.org.uk/rights-respecting-schools/resources/teaching-resources/guidance-assemblies-lessons/child-friendly-crc-text-and-icon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ypcs.org.uk/#:~:text=The%20Children%20and%20Young%20People's%20Commissioner%20Scotland%20is%20Bruce%20Adamson,of%20children%20and%20young%20peopl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cypcs.org.uk/rights/uncrc/article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hildrensparliament.org.uk/education-refor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MHQzlXsrt2U"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dignityinschool.childrensparliament.org.uk/" TargetMode="External"/><Relationship Id="rId4" Type="http://schemas.openxmlformats.org/officeDocument/2006/relationships/hyperlink" Target="https://investigates.childrensparliament.org.uk/"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static1.squarespace.com/static/5cee5bd0687a1500015b5a9f/t/5f71c92b8bc67827189fc65b/1601292625763/Activate_your_rights_Pack_V4.pdf"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investigates.childrensparliament.org.uk/wp-content/uploads/2022/04/Sandys-Story-1.pdf"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sessionlab.com/methods/open-fist"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youtube.com/watch?v=6442YcvEUH8"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D49131F-A197-47F9-BC84-F69BD5C7278D}" type="slidenum">
              <a:rPr lang="en-GB" smtClean="0"/>
              <a:t>1</a:t>
            </a:fld>
            <a:endParaRPr lang="en-GB"/>
          </a:p>
        </p:txBody>
      </p:sp>
    </p:spTree>
    <p:extLst>
      <p:ext uri="{BB962C8B-B14F-4D97-AF65-F5344CB8AC3E}">
        <p14:creationId xmlns:p14="http://schemas.microsoft.com/office/powerpoint/2010/main" val="648326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t>Facilitator Notes: Creating a Youth Voice Charter </a:t>
            </a:r>
          </a:p>
          <a:p>
            <a:endParaRPr lang="en-GB" b="0" i="0" dirty="0"/>
          </a:p>
          <a:p>
            <a:r>
              <a:rPr lang="en-GB" b="0" dirty="0"/>
              <a:t>As an example, the next slide includes the regional Youth Voice Charter from Forth Valley and West Lothian. </a:t>
            </a:r>
          </a:p>
          <a:p>
            <a:r>
              <a:rPr lang="en-GB" b="0" dirty="0"/>
              <a:t>https://blogs.glowscotland.org.uk/glowblogs/fvwlric/youth-voice/  </a:t>
            </a:r>
          </a:p>
          <a:p>
            <a:r>
              <a:rPr lang="en-GB" dirty="0">
                <a:hlinkClick r:id="rId3"/>
              </a:rPr>
              <a:t>Youth Voice – Forth Valley &amp; West Lothian Regional Improvement Collaborative (glowscotland.org.uk)</a:t>
            </a:r>
            <a:r>
              <a:rPr lang="en-GB" b="0" dirty="0"/>
              <a:t> </a:t>
            </a:r>
            <a:endParaRPr lang="en-GB" dirty="0"/>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pPr/>
              <a:t>11</a:t>
            </a:fld>
            <a:endParaRPr lang="en-GB"/>
          </a:p>
        </p:txBody>
      </p:sp>
    </p:spTree>
    <p:extLst>
      <p:ext uri="{BB962C8B-B14F-4D97-AF65-F5344CB8AC3E}">
        <p14:creationId xmlns:p14="http://schemas.microsoft.com/office/powerpoint/2010/main" val="774262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a:t>
            </a:r>
            <a:r>
              <a:rPr lang="en-GB" dirty="0"/>
              <a:t>Show the group the charter and read through the statements. </a:t>
            </a:r>
          </a:p>
          <a:p>
            <a:r>
              <a:rPr lang="en-GB" dirty="0"/>
              <a:t>Which statements do the children and young people you work with feel are most important? Is there anything they feel is missing from the charter? </a:t>
            </a:r>
          </a:p>
          <a:p>
            <a:r>
              <a:rPr lang="en-GB" dirty="0"/>
              <a:t>Explain to the group that in Forth Valley &amp; West Lothian, this charter has been agreed across the region, and explain that </a:t>
            </a:r>
            <a:r>
              <a:rPr lang="en-GB" b="1" dirty="0"/>
              <a:t>all</a:t>
            </a:r>
            <a:r>
              <a:rPr lang="en-GB" dirty="0"/>
              <a:t> staff who support youth voice within the 4 local authorities must adhere to these guiding principles.</a:t>
            </a:r>
          </a:p>
          <a:p>
            <a:endParaRPr lang="en-GB" i="1" dirty="0"/>
          </a:p>
          <a:p>
            <a:r>
              <a:rPr lang="en-GB" b="1" i="0" dirty="0"/>
              <a:t>Additional Information</a:t>
            </a:r>
            <a:r>
              <a:rPr lang="en-GB" b="1" i="1" dirty="0"/>
              <a:t>: </a:t>
            </a:r>
            <a:r>
              <a:rPr lang="en-GB" i="1" dirty="0"/>
              <a:t>This charter was created in Spring 2023 based on the views of over 650 children and young people. It was put together by individuals who are involved in youth voice groups (e.g. youth forums, pupil councils, Members of the Scottish Youth Parliament). Young people selected the final visual charter design. </a:t>
            </a:r>
          </a:p>
          <a:p>
            <a:endParaRPr lang="en-GB" i="1" dirty="0"/>
          </a:p>
        </p:txBody>
      </p:sp>
      <p:sp>
        <p:nvSpPr>
          <p:cNvPr id="4" name="Slide Number Placeholder 3"/>
          <p:cNvSpPr>
            <a:spLocks noGrp="1"/>
          </p:cNvSpPr>
          <p:nvPr>
            <p:ph type="sldNum" sz="quarter" idx="5"/>
          </p:nvPr>
        </p:nvSpPr>
        <p:spPr/>
        <p:txBody>
          <a:bodyPr/>
          <a:lstStyle/>
          <a:p>
            <a:fld id="{BA3C5A9C-1EDE-4F57-8013-6E36B0A3A2EB}" type="slidenum">
              <a:rPr lang="en-GB" smtClean="0"/>
              <a:t>12</a:t>
            </a:fld>
            <a:endParaRPr lang="en-GB"/>
          </a:p>
        </p:txBody>
      </p:sp>
    </p:spTree>
    <p:extLst>
      <p:ext uri="{BB962C8B-B14F-4D97-AF65-F5344CB8AC3E}">
        <p14:creationId xmlns:p14="http://schemas.microsoft.com/office/powerpoint/2010/main" val="2522984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t>Facilitator Notes: Our Youth Voice Charter</a:t>
            </a:r>
          </a:p>
          <a:p>
            <a:r>
              <a:rPr lang="en-GB" sz="1200">
                <a:effectLst/>
                <a:ea typeface="Times New Roman" panose="02020603050405020304" pitchFamily="18" charset="0"/>
                <a:cs typeface="Arial"/>
              </a:rPr>
              <a:t>You </a:t>
            </a:r>
            <a:r>
              <a:rPr lang="en-GB" sz="1200" dirty="0">
                <a:effectLst/>
                <a:ea typeface="Times New Roman" panose="02020603050405020304" pitchFamily="18" charset="0"/>
                <a:cs typeface="Arial"/>
              </a:rPr>
              <a:t>may wish to link this section to any existing youth voice charters or agreements within the setting – such as school, classroom or community charters or group agreements. </a:t>
            </a:r>
          </a:p>
          <a:p>
            <a:r>
              <a:rPr lang="en-GB" sz="1200" dirty="0">
                <a:effectLst/>
                <a:ea typeface="Times New Roman" panose="02020603050405020304" pitchFamily="18" charset="0"/>
                <a:cs typeface="Arial"/>
              </a:rPr>
              <a:t>If you do not have a pre-existing youth voice charter or agreement, </a:t>
            </a:r>
            <a:r>
              <a:rPr lang="en-GB" sz="1200" b="0" i="0" dirty="0">
                <a:effectLst/>
                <a:highlight>
                  <a:srgbClr val="FFFF00"/>
                </a:highlight>
                <a:ea typeface="Times New Roman" panose="02020603050405020304" pitchFamily="18" charset="0"/>
                <a:cs typeface="Arial"/>
              </a:rPr>
              <a:t>p</a:t>
            </a:r>
            <a:r>
              <a:rPr lang="en-GB" b="0" i="0" dirty="0">
                <a:highlight>
                  <a:srgbClr val="FFFF00"/>
                </a:highlight>
              </a:rPr>
              <a:t>lease refer to the guidance in the Implementation Guide as </a:t>
            </a:r>
            <a:r>
              <a:rPr lang="en-GB" sz="1200" dirty="0">
                <a:effectLst/>
                <a:ea typeface="Times New Roman" panose="02020603050405020304" pitchFamily="18" charset="0"/>
                <a:cs typeface="Arial"/>
              </a:rPr>
              <a:t>you may wish to use some time in this section to create one with the group. </a:t>
            </a:r>
          </a:p>
          <a:p>
            <a:endParaRPr lang="en-GB" sz="1200" b="0" i="0" dirty="0">
              <a:effectLst/>
              <a:cs typeface="Arial"/>
            </a:endParaRPr>
          </a:p>
          <a:p>
            <a:r>
              <a:rPr lang="en-GB" b="0" i="0" dirty="0"/>
              <a:t>Use this slide to include reference to any existing </a:t>
            </a:r>
            <a:r>
              <a:rPr lang="en-GB" sz="1200" dirty="0">
                <a:effectLst/>
                <a:ea typeface="Times New Roman" panose="02020603050405020304" pitchFamily="18" charset="0"/>
                <a:cs typeface="Arial"/>
              </a:rPr>
              <a:t>youth voice charters or agreements within the setting – such as school, classroom or community charters or group agreements.</a:t>
            </a:r>
          </a:p>
          <a:p>
            <a:r>
              <a:rPr lang="en-GB" sz="1200" dirty="0">
                <a:effectLst/>
                <a:ea typeface="Times New Roman" panose="02020603050405020304" pitchFamily="18" charset="0"/>
                <a:cs typeface="Arial"/>
              </a:rPr>
              <a:t>If you have created a new charter, please use this slide to display it.  </a:t>
            </a:r>
          </a:p>
          <a:p>
            <a:endParaRPr lang="en-GB" b="1" i="0" dirty="0"/>
          </a:p>
        </p:txBody>
      </p:sp>
      <p:sp>
        <p:nvSpPr>
          <p:cNvPr id="4" name="Slide Number Placeholder 3"/>
          <p:cNvSpPr>
            <a:spLocks noGrp="1"/>
          </p:cNvSpPr>
          <p:nvPr>
            <p:ph type="sldNum" sz="quarter" idx="5"/>
          </p:nvPr>
        </p:nvSpPr>
        <p:spPr/>
        <p:txBody>
          <a:bodyPr/>
          <a:lstStyle/>
          <a:p>
            <a:fld id="{BA3C5A9C-1EDE-4F57-8013-6E36B0A3A2EB}" type="slidenum">
              <a:rPr lang="en-GB" smtClean="0"/>
              <a:t>13</a:t>
            </a:fld>
            <a:endParaRPr lang="en-GB"/>
          </a:p>
        </p:txBody>
      </p:sp>
    </p:spTree>
    <p:extLst>
      <p:ext uri="{BB962C8B-B14F-4D97-AF65-F5344CB8AC3E}">
        <p14:creationId xmlns:p14="http://schemas.microsoft.com/office/powerpoint/2010/main" val="2456890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Facilitator Notes:  </a:t>
            </a:r>
            <a:r>
              <a:rPr lang="en-GB" sz="1200" dirty="0"/>
              <a:t>This activity is intended to gather some baseline data around youth voice and begin conversations about how children and young people can express themselves and be heard. </a:t>
            </a:r>
          </a:p>
          <a:p>
            <a:r>
              <a:rPr lang="en-GB" sz="1200" b="0" dirty="0"/>
              <a:t>Discuss why it is important to be heard and ask the group to explain why they think this.   You may wish to ask young people for examples when they have felt their voice has (or hasn’t) been heard on a matter that affected them. </a:t>
            </a:r>
          </a:p>
          <a:p>
            <a:r>
              <a:rPr lang="en-GB" sz="1200" b="0" dirty="0"/>
              <a:t>For example, a young person may have helped an adult make a decision in school or in the community.  School groups, pupil council, eco committees, youth groups and clubs in the community are all ways in which young people can have their voices heard.  </a:t>
            </a:r>
          </a:p>
          <a:p>
            <a:endParaRPr lang="en-GB" sz="1200" dirty="0"/>
          </a:p>
          <a:p>
            <a:pPr algn="l"/>
            <a:r>
              <a:rPr lang="en-GB" sz="1200" b="1" dirty="0"/>
              <a:t>Activity: </a:t>
            </a:r>
            <a:r>
              <a:rPr lang="en-GB" sz="1200" b="0" dirty="0"/>
              <a:t>Ask young people to draw, write or make a mind map, illustrative poster or cartoon to answer one or both of these questions: </a:t>
            </a:r>
          </a:p>
          <a:p>
            <a:pPr algn="l"/>
            <a:endParaRPr lang="en-GB" sz="1200" b="1" dirty="0"/>
          </a:p>
          <a:p>
            <a:pPr marL="171450" indent="-171450" algn="l">
              <a:buFont typeface="Arial" panose="020B0604020202020204" pitchFamily="34" charset="0"/>
              <a:buChar char="•"/>
            </a:pPr>
            <a:r>
              <a:rPr lang="en-GB" sz="1200" dirty="0"/>
              <a:t>Why is it important to have your voice heard by adults? </a:t>
            </a:r>
          </a:p>
          <a:p>
            <a:pPr marL="171450" indent="-171450" algn="l">
              <a:buFont typeface="Arial" panose="020B0604020202020204" pitchFamily="34" charset="0"/>
              <a:buChar char="•"/>
            </a:pPr>
            <a:r>
              <a:rPr lang="en-GB" sz="1200" dirty="0"/>
              <a:t>Where do children and young people have opportunities to express their views and opinions?</a:t>
            </a:r>
          </a:p>
        </p:txBody>
      </p:sp>
      <p:sp>
        <p:nvSpPr>
          <p:cNvPr id="4" name="Slide Number Placeholder 3"/>
          <p:cNvSpPr>
            <a:spLocks noGrp="1"/>
          </p:cNvSpPr>
          <p:nvPr>
            <p:ph type="sldNum" sz="quarter" idx="5"/>
          </p:nvPr>
        </p:nvSpPr>
        <p:spPr/>
        <p:txBody>
          <a:bodyPr/>
          <a:lstStyle/>
          <a:p>
            <a:fld id="{ED49131F-A197-47F9-BC84-F69BD5C7278D}" type="slidenum">
              <a:rPr lang="en-GB" smtClean="0"/>
              <a:t>14</a:t>
            </a:fld>
            <a:endParaRPr lang="en-GB"/>
          </a:p>
        </p:txBody>
      </p:sp>
    </p:spTree>
    <p:extLst>
      <p:ext uri="{BB962C8B-B14F-4D97-AF65-F5344CB8AC3E}">
        <p14:creationId xmlns:p14="http://schemas.microsoft.com/office/powerpoint/2010/main" val="1781503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r>
              <a:rPr lang="en-GB" b="1" i="0" dirty="0">
                <a:solidFill>
                  <a:srgbClr val="131313"/>
                </a:solidFill>
                <a:effectLst/>
                <a:latin typeface="Roboto" panose="02000000000000000000" pitchFamily="2" charset="0"/>
              </a:rPr>
              <a:t> </a:t>
            </a:r>
            <a:r>
              <a:rPr lang="en-GB" b="0" i="0" dirty="0">
                <a:solidFill>
                  <a:srgbClr val="131313"/>
                </a:solidFill>
                <a:effectLst/>
                <a:latin typeface="Roboto" panose="02000000000000000000" pitchFamily="2" charset="0"/>
              </a:rPr>
              <a:t>Explain to the group that </a:t>
            </a:r>
            <a:r>
              <a:rPr lang="en-GB" sz="1800" b="0" i="0" dirty="0">
                <a:solidFill>
                  <a:srgbClr val="131313"/>
                </a:solidFill>
                <a:effectLst/>
                <a:latin typeface="Arial" panose="020B0604020202020204" pitchFamily="34" charset="0"/>
              </a:rPr>
              <a:t>in Scotland, we have members of the Scottish Youth Parliament who are elected by their peers. </a:t>
            </a:r>
          </a:p>
          <a:p>
            <a:r>
              <a:rPr lang="en-GB" sz="1800" b="0" i="0" dirty="0">
                <a:solidFill>
                  <a:srgbClr val="131313"/>
                </a:solidFill>
                <a:effectLst/>
                <a:latin typeface="Roboto" panose="02000000000000000000" pitchFamily="2" charset="0"/>
              </a:rPr>
              <a:t>Being a member of the Scottish youth parliament is one way to have your voice heard</a:t>
            </a:r>
            <a:r>
              <a:rPr lang="en-GB" sz="1800" b="0" i="0" dirty="0">
                <a:solidFill>
                  <a:srgbClr val="131313"/>
                </a:solidFill>
                <a:effectLst/>
                <a:latin typeface="Arial" panose="020B0604020202020204" pitchFamily="34" charset="0"/>
              </a:rPr>
              <a:t>.</a:t>
            </a:r>
          </a:p>
          <a:p>
            <a:r>
              <a:rPr lang="en-GB" sz="1800" b="0" i="0" dirty="0">
                <a:solidFill>
                  <a:srgbClr val="131313"/>
                </a:solidFill>
                <a:effectLst/>
                <a:latin typeface="Arial" panose="020B0604020202020204" pitchFamily="34" charset="0"/>
              </a:rPr>
              <a:t>They have made this video </a:t>
            </a:r>
            <a:r>
              <a:rPr lang="en-GB" b="0" i="0" dirty="0">
                <a:solidFill>
                  <a:srgbClr val="131313"/>
                </a:solidFill>
                <a:effectLst/>
                <a:latin typeface="Roboto" panose="02000000000000000000" pitchFamily="2" charset="0"/>
              </a:rPr>
              <a:t> 'Dear Decision-Makers’ which is a letter to Scotland's Decision-makers. </a:t>
            </a:r>
          </a:p>
          <a:p>
            <a:r>
              <a:rPr lang="en-GB" b="0" i="0" dirty="0">
                <a:solidFill>
                  <a:srgbClr val="131313"/>
                </a:solidFill>
                <a:effectLst/>
                <a:latin typeface="Roboto" panose="02000000000000000000" pitchFamily="2" charset="0"/>
              </a:rPr>
              <a:t>This video is taken from the Scottish Youth Parliament's 'From Scotland's Young People' manifesto for 2021-2026.  </a:t>
            </a:r>
          </a:p>
          <a:p>
            <a:r>
              <a:rPr lang="en-GB" b="0" i="0" dirty="0">
                <a:solidFill>
                  <a:srgbClr val="131313"/>
                </a:solidFill>
                <a:effectLst/>
                <a:latin typeface="Roboto" panose="02000000000000000000" pitchFamily="2" charset="0"/>
              </a:rPr>
              <a:t> </a:t>
            </a:r>
          </a:p>
          <a:p>
            <a:r>
              <a:rPr lang="en-GB" b="0" i="0" dirty="0">
                <a:solidFill>
                  <a:srgbClr val="131313"/>
                </a:solidFill>
                <a:effectLst/>
                <a:latin typeface="Roboto" panose="02000000000000000000" pitchFamily="2" charset="0"/>
              </a:rPr>
              <a:t>Access Dear Decision Makers Video on </a:t>
            </a:r>
            <a:r>
              <a:rPr lang="en-GB" b="0" i="0" dirty="0" err="1">
                <a:solidFill>
                  <a:srgbClr val="131313"/>
                </a:solidFill>
                <a:effectLst/>
                <a:latin typeface="Roboto" panose="02000000000000000000" pitchFamily="2" charset="0"/>
              </a:rPr>
              <a:t>Youtube</a:t>
            </a:r>
            <a:r>
              <a:rPr lang="en-GB" b="0" i="0" dirty="0">
                <a:solidFill>
                  <a:srgbClr val="131313"/>
                </a:solidFill>
                <a:effectLst/>
                <a:latin typeface="Roboto" panose="02000000000000000000" pitchFamily="2" charset="0"/>
              </a:rPr>
              <a:t> here: </a:t>
            </a:r>
            <a:r>
              <a:rPr lang="en-GB" b="0" i="0" u="sng" dirty="0">
                <a:solidFill>
                  <a:srgbClr val="131313"/>
                </a:solidFill>
                <a:effectLst/>
                <a:latin typeface="Roboto" panose="02000000000000000000" pitchFamily="2" charset="0"/>
              </a:rPr>
              <a:t>https://youtu.be/Qa8rUFGWM1U </a:t>
            </a:r>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t>15</a:t>
            </a:fld>
            <a:endParaRPr lang="en-GB"/>
          </a:p>
        </p:txBody>
      </p:sp>
    </p:spTree>
    <p:extLst>
      <p:ext uri="{BB962C8B-B14F-4D97-AF65-F5344CB8AC3E}">
        <p14:creationId xmlns:p14="http://schemas.microsoft.com/office/powerpoint/2010/main" val="1734643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a:t>
            </a:r>
            <a:r>
              <a:rPr lang="en-GB" b="0" dirty="0"/>
              <a:t>Use these examples to highlight</a:t>
            </a:r>
            <a:r>
              <a:rPr lang="en-GB" dirty="0"/>
              <a:t> situations where the views of many children and young people are gathered on particular themes, demonstrating that youth voice can make an extraordinary difference to the lives of children and young people. </a:t>
            </a:r>
            <a:endParaRPr lang="en-GB" b="1" dirty="0"/>
          </a:p>
          <a:p>
            <a:endParaRPr lang="en-GB" b="1" dirty="0"/>
          </a:p>
          <a:p>
            <a:r>
              <a:rPr lang="en-GB" dirty="0"/>
              <a:t>Example - Highlight how the voices of children and young people have allowed the creation of free bus travel for anyone aged 11-26 through their young </a:t>
            </a:r>
            <a:r>
              <a:rPr lang="en-GB" dirty="0" err="1"/>
              <a:t>scot</a:t>
            </a:r>
            <a:r>
              <a:rPr lang="en-GB" dirty="0"/>
              <a:t> card and younger through a NEC card. </a:t>
            </a:r>
          </a:p>
          <a:p>
            <a:r>
              <a:rPr lang="en-GB" dirty="0"/>
              <a:t>This happened due to the number of children and young people who highlighted how transport was an increasing barrier. Their voices were listened to and resulted in the creation of this programme.</a:t>
            </a:r>
            <a:endParaRPr lang="en-GB" dirty="0">
              <a:cs typeface="Segoe UI" panose="020B0502040204020203" pitchFamily="34" charset="0"/>
            </a:endParaRPr>
          </a:p>
          <a:p>
            <a:endParaRPr lang="en-GB" dirty="0"/>
          </a:p>
          <a:p>
            <a:r>
              <a:rPr lang="en-GB" dirty="0"/>
              <a:t>Example – With continual pressure from the Scottish Youth Parliament, in 2014 the voting age was legally changed from 18 years old to 16 years old. </a:t>
            </a:r>
          </a:p>
          <a:p>
            <a:r>
              <a:rPr lang="en-GB" dirty="0"/>
              <a:t>This allowed all 16 and 17 year olds to vote in Scottish elections and have their views heard for who they believe should govern the country.</a:t>
            </a:r>
            <a:endParaRPr lang="en-GB"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16</a:t>
            </a:fld>
            <a:endParaRPr lang="en-GB"/>
          </a:p>
        </p:txBody>
      </p:sp>
    </p:spTree>
    <p:extLst>
      <p:ext uri="{BB962C8B-B14F-4D97-AF65-F5344CB8AC3E}">
        <p14:creationId xmlns:p14="http://schemas.microsoft.com/office/powerpoint/2010/main" val="587556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Right Way Resource can be accessed here: https://www.therightway.scot/resources/ </a:t>
            </a:r>
          </a:p>
          <a:p>
            <a:r>
              <a:rPr lang="en-GB" dirty="0">
                <a:hlinkClick r:id="rId3"/>
              </a:rPr>
              <a:t>Resources — The Right Way</a:t>
            </a:r>
            <a:r>
              <a:rPr lang="en-US" dirty="0"/>
              <a:t> </a:t>
            </a:r>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pPr/>
              <a:t>17</a:t>
            </a:fld>
            <a:endParaRPr lang="en-GB"/>
          </a:p>
        </p:txBody>
      </p:sp>
    </p:spTree>
    <p:extLst>
      <p:ext uri="{BB962C8B-B14F-4D97-AF65-F5344CB8AC3E}">
        <p14:creationId xmlns:p14="http://schemas.microsoft.com/office/powerpoint/2010/main" val="748678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1" dirty="0"/>
              <a:t>Facilitator Notes</a:t>
            </a:r>
            <a:r>
              <a:rPr lang="en-GB" b="1" i="0" u="none" strike="noStrike" dirty="0">
                <a:solidFill>
                  <a:srgbClr val="000000"/>
                </a:solidFill>
                <a:effectLst/>
                <a:latin typeface="Arial" panose="020B0604020202020204" pitchFamily="34" charset="0"/>
              </a:rPr>
              <a:t>: Children's Rights</a:t>
            </a:r>
          </a:p>
          <a:p>
            <a:pPr algn="l" rtl="0" fontAlgn="base"/>
            <a:r>
              <a:rPr lang="en-GB" b="0" i="0" u="none" strike="noStrike" dirty="0">
                <a:solidFill>
                  <a:srgbClr val="000000"/>
                </a:solidFill>
                <a:effectLst/>
                <a:latin typeface="Arial" panose="020B0604020202020204" pitchFamily="34" charset="0"/>
              </a:rPr>
              <a:t>The group may already be familiar with the United Nations Convention on the Rights of the Child. It contains 54 articles and all of the articles are equally important.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rial" panose="020B0604020202020204" pitchFamily="34" charset="0"/>
              </a:rPr>
              <a:t>Discuss what young people already know about their rights, and ensure the young people know they have a right to have their voices heard and listened to (particularly outlined in Article 12).</a:t>
            </a:r>
            <a:r>
              <a:rPr lang="en-US" sz="1200" b="0" i="0" dirty="0">
                <a:solidFill>
                  <a:srgbClr val="000000"/>
                </a:solidFill>
                <a:effectLst/>
                <a:latin typeface="Arial" panose="020B0604020202020204" pitchFamily="34" charset="0"/>
              </a:rPr>
              <a:t>​</a:t>
            </a:r>
            <a:endParaRPr lang="en-US" sz="1200" b="0" i="0" dirty="0">
              <a:solidFill>
                <a:srgbClr val="444444"/>
              </a:solidFill>
              <a:effectLst/>
              <a:latin typeface="Arial" panose="020B0604020202020204" pitchFamily="34" charset="0"/>
            </a:endParaRPr>
          </a:p>
          <a:p>
            <a:pPr algn="l" rtl="0" fontAlgn="base"/>
            <a:endParaRPr lang="en-GB" b="0" i="0" u="none" strike="noStrike" dirty="0">
              <a:solidFill>
                <a:srgbClr val="000000"/>
              </a:solidFill>
              <a:effectLst/>
              <a:latin typeface="Arial" panose="020B0604020202020204" pitchFamily="34" charset="0"/>
            </a:endParaRPr>
          </a:p>
          <a:p>
            <a:pPr algn="l" rtl="0" fontAlgn="base"/>
            <a:r>
              <a:rPr lang="en-GB" b="0" i="0" u="none" strike="noStrike" dirty="0">
                <a:solidFill>
                  <a:srgbClr val="000000"/>
                </a:solidFill>
                <a:effectLst/>
                <a:latin typeface="Arial" panose="020B0604020202020204" pitchFamily="34" charset="0"/>
              </a:rPr>
              <a:t>Discuss the UNCRC and explain </a:t>
            </a:r>
            <a:r>
              <a:rPr lang="en-US" b="0" i="0" dirty="0">
                <a:solidFill>
                  <a:srgbClr val="444444"/>
                </a:solidFill>
                <a:effectLst/>
              </a:rPr>
              <a:t>that by using this toolkit and youth voice approach we are:</a:t>
            </a:r>
          </a:p>
          <a:p>
            <a:pPr algn="l" rtl="0" fontAlgn="base">
              <a:buFont typeface="Arial" panose="020B0604020202020204" pitchFamily="34" charset="0"/>
              <a:buChar char="•"/>
            </a:pPr>
            <a:r>
              <a:rPr lang="en-GB" sz="1200" b="0" i="0" u="none" strike="noStrike" dirty="0">
                <a:solidFill>
                  <a:srgbClr val="000000"/>
                </a:solidFill>
                <a:effectLst/>
                <a:latin typeface="Arial" panose="020B0604020202020204" pitchFamily="34" charset="0"/>
              </a:rPr>
              <a:t> listening to your views, </a:t>
            </a:r>
            <a:r>
              <a:rPr lang="en-US" sz="1200" b="0" i="0" dirty="0">
                <a:solidFill>
                  <a:srgbClr val="000000"/>
                </a:solidFill>
                <a:effectLst/>
                <a:latin typeface="Arial" panose="020B0604020202020204" pitchFamily="34" charset="0"/>
              </a:rPr>
              <a:t>​</a:t>
            </a:r>
            <a:endParaRPr lang="en-US" sz="12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dirty="0">
                <a:solidFill>
                  <a:srgbClr val="000000"/>
                </a:solidFill>
                <a:effectLst/>
                <a:latin typeface="Arial" panose="020B0604020202020204" pitchFamily="34" charset="0"/>
              </a:rPr>
              <a:t> making sure your views are part of our decision making</a:t>
            </a:r>
            <a:r>
              <a:rPr lang="en-US" sz="1200" b="0" i="0" dirty="0">
                <a:solidFill>
                  <a:srgbClr val="000000"/>
                </a:solidFill>
                <a:effectLst/>
                <a:latin typeface="Arial" panose="020B0604020202020204" pitchFamily="34" charset="0"/>
              </a:rPr>
              <a:t>​</a:t>
            </a:r>
            <a:endParaRPr lang="en-US" sz="12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dirty="0">
                <a:solidFill>
                  <a:srgbClr val="000000"/>
                </a:solidFill>
                <a:effectLst/>
                <a:latin typeface="Arial" panose="020B0604020202020204" pitchFamily="34" charset="0"/>
              </a:rPr>
              <a:t> providing you with the information and knowledge to make informed decisions and space to explore what your thoughts are on these subjects.</a:t>
            </a:r>
            <a:endParaRPr lang="en-US" b="0" i="0" dirty="0">
              <a:solidFill>
                <a:srgbClr val="444444"/>
              </a:solidFill>
              <a:effectLst/>
            </a:endParaRPr>
          </a:p>
          <a:p>
            <a:pPr algn="l" rtl="0" fontAlgn="base">
              <a:buFont typeface="Arial" panose="020B0604020202020204" pitchFamily="34" charset="0"/>
              <a:buNone/>
            </a:pPr>
            <a:endParaRPr lang="en-US" sz="1800" b="0" i="0" dirty="0">
              <a:solidFill>
                <a:srgbClr val="000000"/>
              </a:solidFill>
              <a:effectLst/>
              <a:latin typeface="Arial" panose="020B0604020202020204" pitchFamily="34" charset="0"/>
            </a:endParaRPr>
          </a:p>
          <a:p>
            <a:pPr algn="l" rtl="0" fontAlgn="base">
              <a:buFont typeface="Arial" panose="020B0604020202020204" pitchFamily="34" charset="0"/>
              <a:buNone/>
            </a:pPr>
            <a:r>
              <a:rPr lang="en-US" sz="1800" b="0" i="0" dirty="0">
                <a:solidFill>
                  <a:srgbClr val="000000"/>
                </a:solidFill>
                <a:effectLst/>
                <a:latin typeface="Arial" panose="020B0604020202020204" pitchFamily="34" charset="0"/>
              </a:rPr>
              <a:t>Images open access and downloadable from: </a:t>
            </a:r>
          </a:p>
          <a:p>
            <a:pPr algn="l" rtl="0" fontAlgn="base">
              <a:buFont typeface="Arial" panose="020B0604020202020204" pitchFamily="34" charset="0"/>
              <a:buNone/>
            </a:pPr>
            <a:r>
              <a:rPr lang="en-GB" sz="2800" dirty="0">
                <a:hlinkClick r:id="rId3"/>
              </a:rPr>
              <a:t>Child Friendly CRC text and icons - Rights Respecting Schools Award (unicef.org.uk)</a:t>
            </a:r>
            <a:r>
              <a:rPr lang="en-US" sz="1800" b="0" i="0" dirty="0">
                <a:solidFill>
                  <a:srgbClr val="000000"/>
                </a:solidFill>
                <a:effectLst/>
                <a:latin typeface="Arial" panose="020B0604020202020204" pitchFamily="34" charset="0"/>
              </a:rPr>
              <a:t> </a:t>
            </a:r>
          </a:p>
          <a:p>
            <a:pPr algn="l" rtl="0" fontAlgn="base">
              <a:buFont typeface="Arial" panose="020B0604020202020204" pitchFamily="34" charset="0"/>
              <a:buNone/>
            </a:pPr>
            <a:r>
              <a:rPr lang="en-US" sz="1800" b="0" i="0" dirty="0">
                <a:solidFill>
                  <a:srgbClr val="444444"/>
                </a:solidFill>
                <a:effectLst/>
                <a:latin typeface="Arial" panose="020B0604020202020204" pitchFamily="34" charset="0"/>
              </a:rPr>
              <a:t>https://www.unicef.org.uk/rights-respecting-schools/resources/teaching-resources/guidance-assemblies-lessons/child-friendly-crc-text-and-icons/</a:t>
            </a:r>
          </a:p>
          <a:p>
            <a:pPr algn="l" rtl="0" fontAlgn="base">
              <a:buFont typeface="Arial" panose="020B0604020202020204" pitchFamily="34" charset="0"/>
              <a:buNone/>
            </a:pP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r>
              <a:rPr lang="en-US" sz="1800" b="0" i="0" dirty="0">
                <a:solidFill>
                  <a:srgbClr val="444444"/>
                </a:solidFill>
                <a:effectLst/>
                <a:latin typeface="Arial" panose="020B0604020202020204" pitchFamily="34" charset="0"/>
              </a:rPr>
              <a:t>There is also a </a:t>
            </a:r>
            <a:r>
              <a:rPr lang="en-US" sz="1800" b="0" i="0" dirty="0" err="1">
                <a:solidFill>
                  <a:srgbClr val="444444"/>
                </a:solidFill>
                <a:effectLst/>
                <a:latin typeface="Arial" panose="020B0604020202020204" pitchFamily="34" charset="0"/>
              </a:rPr>
              <a:t>UNCRC</a:t>
            </a:r>
            <a:r>
              <a:rPr lang="en-US" sz="1800" b="0" i="0" dirty="0">
                <a:solidFill>
                  <a:srgbClr val="444444"/>
                </a:solidFill>
                <a:effectLst/>
                <a:latin typeface="Arial" panose="020B0604020202020204" pitchFamily="34" charset="0"/>
              </a:rPr>
              <a:t> poster with symbols here: https://www.cypcs.org.uk/wpcypcs/wp-content/uploads/2020/07/Symbols-Poster.pdf </a:t>
            </a:r>
          </a:p>
          <a:p>
            <a:pPr algn="l" rtl="0" fontAlgn="base">
              <a:buFont typeface="Arial" panose="020B0604020202020204" pitchFamily="34" charset="0"/>
              <a:buNone/>
            </a:pPr>
            <a:endParaRPr lang="en-US" sz="1800" b="0" i="0" dirty="0">
              <a:solidFill>
                <a:srgbClr val="444444"/>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t>19</a:t>
            </a:fld>
            <a:endParaRPr lang="en-GB"/>
          </a:p>
        </p:txBody>
      </p:sp>
    </p:spTree>
    <p:extLst>
      <p:ext uri="{BB962C8B-B14F-4D97-AF65-F5344CB8AC3E}">
        <p14:creationId xmlns:p14="http://schemas.microsoft.com/office/powerpoint/2010/main" val="4291426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Facilitator Notes: </a:t>
            </a:r>
            <a:r>
              <a:rPr lang="en-GB" dirty="0"/>
              <a:t>This video introduces the children's rights and reiterates that it is every child’s right be heard and listened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video is from Scottish Government and can be accessed on </a:t>
            </a:r>
            <a:r>
              <a:rPr lang="en-GB" dirty="0" err="1"/>
              <a:t>Youtube</a:t>
            </a:r>
            <a:r>
              <a:rPr lang="en-GB" dirty="0"/>
              <a:t> here:  </a:t>
            </a:r>
            <a:r>
              <a:rPr lang="en-GB" u="sng" dirty="0"/>
              <a:t>https://youtu.be/vlakicbEit8  </a:t>
            </a:r>
          </a:p>
          <a:p>
            <a:endParaRPr lang="en-GB" b="0" i="0" dirty="0">
              <a:solidFill>
                <a:srgbClr val="131313"/>
              </a:solidFill>
              <a:effectLst/>
              <a:latin typeface="Roboto" panose="02000000000000000000" pitchFamily="2" charset="0"/>
            </a:endParaRPr>
          </a:p>
          <a:p>
            <a:r>
              <a:rPr lang="en-GB" b="0" i="0" dirty="0">
                <a:solidFill>
                  <a:srgbClr val="131313"/>
                </a:solidFill>
                <a:effectLst/>
                <a:latin typeface="Roboto" panose="02000000000000000000" pitchFamily="2" charset="0"/>
              </a:rPr>
              <a:t>This animation follows four young people on a ‘children’s rights journey’ through their community, interacting with representatives from various public authorities to learn about the practical ways that public authorities can respect children’s rights.  </a:t>
            </a:r>
            <a:r>
              <a:rPr lang="en-GB" dirty="0"/>
              <a:t>Watch the video, discuss the group’s ideas on children’s rights and what is means to them.  Also consider why they are important, especially for any specific groups of children?</a:t>
            </a:r>
            <a:r>
              <a:rPr lang="en-US" dirty="0"/>
              <a:t>  </a:t>
            </a:r>
            <a:endParaRPr lang="en-GB" dirty="0"/>
          </a:p>
          <a:p>
            <a:r>
              <a:rPr lang="en-GB" dirty="0"/>
              <a:t>  </a:t>
            </a:r>
            <a:endParaRPr lang="en-GB" dirty="0">
              <a:cs typeface="Segoe UI" panose="020B0502040204020203" pitchFamily="34" charset="0"/>
            </a:endParaRPr>
          </a:p>
          <a:p>
            <a:r>
              <a:rPr lang="en-GB" dirty="0"/>
              <a:t>How can rights help you? – Rights can help us question mistreatment within our society.  </a:t>
            </a:r>
          </a:p>
          <a:p>
            <a:r>
              <a:rPr lang="en-GB" dirty="0"/>
              <a:t>Why are rights important? – Rights are important so that children can live a good quality life.  </a:t>
            </a:r>
          </a:p>
          <a:p>
            <a:endParaRPr lang="en-GB" dirty="0">
              <a:cs typeface="Segoe UI" panose="020B0502040204020203" pitchFamily="34" charset="0"/>
            </a:endParaRPr>
          </a:p>
          <a:p>
            <a:r>
              <a:rPr lang="en-GB" b="1" dirty="0"/>
              <a:t>Additional Information: </a:t>
            </a:r>
            <a:r>
              <a:rPr lang="en-GB" dirty="0"/>
              <a:t> </a:t>
            </a:r>
          </a:p>
          <a:p>
            <a:r>
              <a:rPr lang="en-GB" dirty="0">
                <a:cs typeface="Segoe UI" panose="020B0502040204020203" pitchFamily="34" charset="0"/>
              </a:rPr>
              <a:t>Link to Education Scotland’s Childrens Rights in Scotland page: </a:t>
            </a:r>
            <a:r>
              <a:rPr lang="en-GB" u="sng" dirty="0">
                <a:cs typeface="Segoe UI" panose="020B0502040204020203" pitchFamily="34" charset="0"/>
              </a:rPr>
              <a:t>https://education.gov.scot/resource-themes/childrens-rights-in-scotland/ </a:t>
            </a:r>
          </a:p>
          <a:p>
            <a:r>
              <a:rPr lang="en-GB" dirty="0"/>
              <a:t>Link to Children's Commissioner site for children and young people to learn about their rights - </a:t>
            </a:r>
            <a:r>
              <a:rPr lang="en-GB" dirty="0">
                <a:hlinkClick r:id="rId3"/>
              </a:rPr>
              <a:t>Home - The Children and Young People's Commissioner Scotland (cypcs.org.uk)</a:t>
            </a:r>
            <a:r>
              <a:rPr lang="en-GB" dirty="0"/>
              <a:t>  </a:t>
            </a:r>
            <a:endParaRPr lang="en-GB" dirty="0">
              <a:cs typeface="Segoe UI" panose="020B0502040204020203" pitchFamily="34" charset="0"/>
            </a:endParaRPr>
          </a:p>
          <a:p>
            <a:r>
              <a:rPr lang="en-GB" dirty="0"/>
              <a:t> </a:t>
            </a:r>
            <a:endParaRPr lang="en-GB" dirty="0">
              <a:cs typeface="Segoe UI" panose="020B0502040204020203" pitchFamily="34" charset="0"/>
            </a:endParaRPr>
          </a:p>
          <a:p>
            <a:endParaRPr lang="en-GB"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BA3C5A9C-1EDE-4F57-8013-6E36B0A3A2EB}" type="slidenum">
              <a:rPr lang="en-GB" smtClean="0"/>
              <a:t>20</a:t>
            </a:fld>
            <a:endParaRPr lang="en-GB"/>
          </a:p>
        </p:txBody>
      </p:sp>
    </p:spTree>
    <p:extLst>
      <p:ext uri="{BB962C8B-B14F-4D97-AF65-F5344CB8AC3E}">
        <p14:creationId xmlns:p14="http://schemas.microsoft.com/office/powerpoint/2010/main" val="292179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1" i="0" u="none" strike="noStrike">
                <a:solidFill>
                  <a:srgbClr val="000000"/>
                </a:solidFill>
                <a:effectLst/>
                <a:latin typeface="Arial" panose="020B0604020202020204" pitchFamily="34" charset="0"/>
              </a:rPr>
              <a:t>Facilitator Notes: </a:t>
            </a:r>
            <a:r>
              <a:rPr lang="en-GB" b="0" i="0" u="none" strike="noStrike">
                <a:solidFill>
                  <a:srgbClr val="000000"/>
                </a:solidFill>
                <a:effectLst/>
                <a:latin typeface="Arial" panose="020B0604020202020204" pitchFamily="34" charset="0"/>
              </a:rPr>
              <a:t>Discuss the three specific rights on the slide and explore what these mean with the group.</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Arial" panose="020B0604020202020204" pitchFamily="34" charset="0"/>
              </a:rPr>
              <a:t>Ask children and young people to discuss how they feel about these rights, and explain where they feel these rights rights are respected, protected and fulfilled at school or in the community?</a:t>
            </a:r>
            <a:r>
              <a:rPr lang="en-US" sz="1200" b="0" i="0">
                <a:solidFill>
                  <a:srgbClr val="000000"/>
                </a:solidFill>
                <a:effectLst/>
                <a:latin typeface="Arial" panose="020B0604020202020204" pitchFamily="34" charset="0"/>
              </a:rPr>
              <a:t>​</a:t>
            </a:r>
            <a:endParaRPr lang="en-US" sz="1200" b="0" i="0">
              <a:solidFill>
                <a:srgbClr val="444444"/>
              </a:solidFill>
              <a:effectLst/>
              <a:latin typeface="Arial" panose="020B0604020202020204" pitchFamily="34" charset="0"/>
            </a:endParaRPr>
          </a:p>
          <a:p>
            <a:pPr algn="l" rtl="0" fontAlgn="base"/>
            <a:r>
              <a:rPr lang="en-GB" b="0" i="0" u="none" strike="noStrike">
                <a:solidFill>
                  <a:srgbClr val="000000"/>
                </a:solidFill>
                <a:effectLst/>
                <a:latin typeface="Arial" panose="020B0604020202020204" pitchFamily="34" charset="0"/>
              </a:rPr>
              <a:t> </a:t>
            </a:r>
          </a:p>
          <a:p>
            <a:pPr algn="l" rtl="0" fontAlgn="base"/>
            <a:r>
              <a:rPr lang="en-GB" b="0" i="0" u="none" strike="noStrike">
                <a:solidFill>
                  <a:srgbClr val="000000"/>
                </a:solidFill>
                <a:effectLst/>
                <a:latin typeface="Arial" panose="020B0604020202020204" pitchFamily="34" charset="0"/>
              </a:rPr>
              <a:t>You may wish to explain that </a:t>
            </a:r>
            <a:r>
              <a:rPr lang="en-US" b="0" i="0">
                <a:solidFill>
                  <a:srgbClr val="444444"/>
                </a:solidFill>
                <a:effectLst/>
              </a:rPr>
              <a:t>by using this toolkit and youth voice approach we are upholding these articles by:</a:t>
            </a:r>
          </a:p>
          <a:p>
            <a:pPr algn="l" rtl="0" fontAlgn="base">
              <a:buFont typeface="Arial" panose="020B0604020202020204" pitchFamily="34" charset="0"/>
              <a:buChar char="•"/>
            </a:pPr>
            <a:r>
              <a:rPr lang="en-GB" sz="1200" b="0" i="0" u="none" strike="noStrike">
                <a:solidFill>
                  <a:srgbClr val="000000"/>
                </a:solidFill>
                <a:effectLst/>
                <a:latin typeface="Arial" panose="020B0604020202020204" pitchFamily="34" charset="0"/>
              </a:rPr>
              <a:t> listening to your views, </a:t>
            </a:r>
            <a:r>
              <a:rPr lang="en-US" sz="1200" b="0" i="0">
                <a:solidFill>
                  <a:srgbClr val="000000"/>
                </a:solidFill>
                <a:effectLst/>
                <a:latin typeface="Arial" panose="020B0604020202020204" pitchFamily="34" charset="0"/>
              </a:rPr>
              <a:t>​</a:t>
            </a:r>
            <a:endParaRPr lang="en-US" sz="12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a:solidFill>
                  <a:srgbClr val="000000"/>
                </a:solidFill>
                <a:effectLst/>
                <a:latin typeface="Arial" panose="020B0604020202020204" pitchFamily="34" charset="0"/>
              </a:rPr>
              <a:t> making sure your views are part of our decision making</a:t>
            </a:r>
            <a:r>
              <a:rPr lang="en-US" sz="1200" b="0" i="0">
                <a:solidFill>
                  <a:srgbClr val="000000"/>
                </a:solidFill>
                <a:effectLst/>
                <a:latin typeface="Arial" panose="020B0604020202020204" pitchFamily="34" charset="0"/>
              </a:rPr>
              <a:t>​</a:t>
            </a:r>
            <a:endParaRPr lang="en-US" sz="12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a:solidFill>
                  <a:srgbClr val="000000"/>
                </a:solidFill>
                <a:effectLst/>
                <a:latin typeface="Arial" panose="020B0604020202020204" pitchFamily="34" charset="0"/>
              </a:rPr>
              <a:t> providing you with the information and knowledge to make informed decisions and space to explore what your thoughts are on these subjects.</a:t>
            </a:r>
            <a:endParaRPr lang="en-US" sz="1200" b="0" i="0">
              <a:solidFill>
                <a:srgbClr val="444444"/>
              </a:solidFill>
              <a:effectLst/>
              <a:latin typeface="Arial" panose="020B0604020202020204" pitchFamily="34" charset="0"/>
            </a:endParaRPr>
          </a:p>
          <a:p>
            <a:pPr algn="l" rtl="0" fontAlgn="base"/>
            <a:endParaRPr lang="en-US" b="0" i="0">
              <a:solidFill>
                <a:srgbClr val="444444"/>
              </a:solidFill>
              <a:effectLst/>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21</a:t>
            </a:fld>
            <a:endParaRPr lang="en-GB"/>
          </a:p>
        </p:txBody>
      </p:sp>
    </p:spTree>
    <p:extLst>
      <p:ext uri="{BB962C8B-B14F-4D97-AF65-F5344CB8AC3E}">
        <p14:creationId xmlns:p14="http://schemas.microsoft.com/office/powerpoint/2010/main" val="86974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D49131F-A197-47F9-BC84-F69BD5C7278D}" type="slidenum">
              <a:rPr lang="en-GB" smtClean="0"/>
              <a:t>2</a:t>
            </a:fld>
            <a:endParaRPr lang="en-GB"/>
          </a:p>
        </p:txBody>
      </p:sp>
    </p:spTree>
    <p:extLst>
      <p:ext uri="{BB962C8B-B14F-4D97-AF65-F5344CB8AC3E}">
        <p14:creationId xmlns:p14="http://schemas.microsoft.com/office/powerpoint/2010/main" val="852146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dirty="0"/>
              <a:t>Activity: Why are rights important?</a:t>
            </a:r>
          </a:p>
          <a:p>
            <a:pPr algn="l"/>
            <a:r>
              <a:rPr lang="en-GB" sz="1200" b="0" dirty="0"/>
              <a:t>Ask young people to draw, write or make a mind map, illustrative poster or cartoon to answer this question: </a:t>
            </a:r>
            <a:endParaRPr lang="en-GB" sz="1200" b="1" dirty="0"/>
          </a:p>
          <a:p>
            <a:pPr marL="171450" indent="-171450" algn="l">
              <a:buFont typeface="Arial" panose="020B0604020202020204" pitchFamily="34" charset="0"/>
              <a:buChar char="•"/>
            </a:pPr>
            <a:r>
              <a:rPr lang="en-GB" sz="1200" dirty="0"/>
              <a:t>Why are rights important?</a:t>
            </a:r>
          </a:p>
          <a:p>
            <a:endParaRPr lang="en-GB" dirty="0"/>
          </a:p>
          <a:p>
            <a:r>
              <a:rPr lang="en-GB" b="1" dirty="0"/>
              <a:t>Facilitator Notes: </a:t>
            </a:r>
            <a:r>
              <a:rPr lang="en-GB" sz="1200" b="0" dirty="0"/>
              <a:t>Discuss with young people why it is important to have rights, ask the group to explain why they think this. </a:t>
            </a:r>
          </a:p>
          <a:p>
            <a:endParaRPr lang="en-GB" sz="1200" b="0" dirty="0"/>
          </a:p>
          <a:p>
            <a:pPr algn="l" rtl="0" fontAlgn="base">
              <a:buFont typeface="Arial" panose="020B0604020202020204" pitchFamily="34" charset="0"/>
              <a:buNone/>
            </a:pPr>
            <a:r>
              <a:rPr lang="en-GB" sz="1200" b="0" i="0" u="none" strike="noStrike" dirty="0">
                <a:solidFill>
                  <a:srgbClr val="000000"/>
                </a:solidFill>
                <a:effectLst/>
                <a:latin typeface="Arial" panose="020B0604020202020204" pitchFamily="34" charset="0"/>
              </a:rPr>
              <a:t>Discuss what young people already know about their rights, and ensure the young people know they have a right to have their voices heard and listened to.</a:t>
            </a:r>
            <a:r>
              <a:rPr lang="en-US" sz="1200" b="0" i="0" dirty="0">
                <a:solidFill>
                  <a:srgbClr val="000000"/>
                </a:solidFill>
                <a:effectLst/>
                <a:latin typeface="Arial" panose="020B0604020202020204" pitchFamily="34" charset="0"/>
              </a:rPr>
              <a:t>​</a:t>
            </a:r>
            <a:endParaRPr lang="en-US" sz="1200" b="0" i="0" dirty="0">
              <a:solidFill>
                <a:srgbClr val="444444"/>
              </a:solidFill>
              <a:effectLst/>
              <a:latin typeface="Arial" panose="020B0604020202020204" pitchFamily="34" charset="0"/>
            </a:endParaRPr>
          </a:p>
          <a:p>
            <a:pPr algn="l" rtl="0" fontAlgn="base">
              <a:buFont typeface="Arial" panose="020B0604020202020204" pitchFamily="34" charset="0"/>
              <a:buNone/>
            </a:pPr>
            <a:r>
              <a:rPr lang="en-GB" sz="1200" b="0" i="0" u="none" strike="noStrike" dirty="0">
                <a:solidFill>
                  <a:srgbClr val="000000"/>
                </a:solidFill>
                <a:effectLst/>
                <a:latin typeface="Arial" panose="020B0604020202020204" pitchFamily="34" charset="0"/>
              </a:rPr>
              <a:t>Perhaps consider asking young people to identify where they learn about their rights? Potentially through rights respecting schools if relevant?  </a:t>
            </a:r>
          </a:p>
          <a:p>
            <a:endParaRPr lang="en-GB" sz="1200" b="0" dirty="0"/>
          </a:p>
          <a:p>
            <a:endParaRPr lang="en-GB" sz="1200" b="0" dirty="0"/>
          </a:p>
        </p:txBody>
      </p:sp>
      <p:sp>
        <p:nvSpPr>
          <p:cNvPr id="4" name="Slide Number Placeholder 3"/>
          <p:cNvSpPr>
            <a:spLocks noGrp="1"/>
          </p:cNvSpPr>
          <p:nvPr>
            <p:ph type="sldNum" sz="quarter" idx="5"/>
          </p:nvPr>
        </p:nvSpPr>
        <p:spPr/>
        <p:txBody>
          <a:bodyPr/>
          <a:lstStyle/>
          <a:p>
            <a:fld id="{ED49131F-A197-47F9-BC84-F69BD5C7278D}" type="slidenum">
              <a:rPr lang="en-GB" smtClean="0"/>
              <a:t>22</a:t>
            </a:fld>
            <a:endParaRPr lang="en-GB"/>
          </a:p>
        </p:txBody>
      </p:sp>
    </p:spTree>
    <p:extLst>
      <p:ext uri="{BB962C8B-B14F-4D97-AF65-F5344CB8AC3E}">
        <p14:creationId xmlns:p14="http://schemas.microsoft.com/office/powerpoint/2010/main" val="433774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b="1" i="0" dirty="0">
                <a:solidFill>
                  <a:srgbClr val="000000"/>
                </a:solidFill>
                <a:effectLst/>
                <a:latin typeface="Arial" panose="020B0604020202020204" pitchFamily="34" charset="0"/>
              </a:rPr>
              <a:t>Facilitator Notes:  </a:t>
            </a:r>
            <a:r>
              <a:rPr lang="en-GB" b="0" i="0" dirty="0">
                <a:solidFill>
                  <a:srgbClr val="000000"/>
                </a:solidFill>
                <a:effectLst/>
                <a:latin typeface="Arial" panose="020B0604020202020204" pitchFamily="34" charset="0"/>
              </a:rPr>
              <a:t>Within the group, it is important that children and young people to feel secure to share their views.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rial" panose="020B0604020202020204" pitchFamily="34" charset="0"/>
              </a:rPr>
              <a:t>These 4 elements (space, voice, audience and influence) are a way of ensuring Article 12 is meaningfully protected, respected and fulfilled for every young person.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This is the Lundy model of participation, consider each statement and ask the group to think about what they need in order to feel they have the:</a:t>
            </a:r>
            <a:r>
              <a:rPr lang="en-US" sz="1800" b="0" i="0" dirty="0">
                <a:solidFill>
                  <a:srgbClr val="000000"/>
                </a:solidFill>
                <a:effectLst/>
                <a:latin typeface="Arial" panose="020B0604020202020204" pitchFamily="34" charset="0"/>
              </a:rPr>
              <a:t>​</a:t>
            </a:r>
          </a:p>
          <a:p>
            <a:pPr algn="l" rtl="0" fontAlgn="base">
              <a:buFont typeface="Arial" panose="020B0604020202020204" pitchFamily="34" charset="0"/>
              <a:buNone/>
            </a:pP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rial" panose="020B0604020202020204" pitchFamily="34" charset="0"/>
              </a:rPr>
              <a:t> Space:  how can we make sure this feels like a safe space to explore our ideas?</a:t>
            </a:r>
            <a:r>
              <a:rPr lang="en-US" sz="1800" b="0" i="0" dirty="0">
                <a:solidFill>
                  <a:srgbClr val="000000"/>
                </a:solidFill>
                <a:effectLst/>
                <a:latin typeface="Arial" panose="020B060402020202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rial" panose="020B0604020202020204" pitchFamily="34" charset="0"/>
              </a:rPr>
              <a:t> Voice:  how can I help?  And how can we help each other to express our ideas?</a:t>
            </a:r>
            <a:r>
              <a:rPr lang="en-US" sz="1800" b="0" i="0" dirty="0">
                <a:solidFill>
                  <a:srgbClr val="000000"/>
                </a:solidFill>
                <a:effectLst/>
                <a:latin typeface="Arial" panose="020B060402020202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rial" panose="020B0604020202020204" pitchFamily="34" charset="0"/>
              </a:rPr>
              <a:t> Audience:  How will you know if your views have been listened to?</a:t>
            </a:r>
            <a:r>
              <a:rPr lang="en-US" sz="1800" b="0" i="0" dirty="0">
                <a:solidFill>
                  <a:srgbClr val="000000"/>
                </a:solidFill>
                <a:effectLst/>
                <a:latin typeface="Arial" panose="020B060402020202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rial" panose="020B0604020202020204" pitchFamily="34" charset="0"/>
              </a:rPr>
              <a:t> Influence:  what will you see if your views are acted upon?  How will you feel about this?</a:t>
            </a:r>
            <a:r>
              <a:rPr lang="en-US" sz="1800" b="0" i="0" dirty="0">
                <a:solidFill>
                  <a:srgbClr val="000000"/>
                </a:solidFill>
                <a:effectLst/>
                <a:latin typeface="Arial" panose="020B0604020202020204" pitchFamily="34" charset="0"/>
              </a:rPr>
              <a:t>​</a:t>
            </a:r>
          </a:p>
          <a:p>
            <a:pPr algn="l" rtl="0" fontAlgn="base">
              <a:buFont typeface="Arial" panose="020B0604020202020204" pitchFamily="34" charset="0"/>
              <a:buNone/>
            </a:pP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r>
              <a:rPr lang="en-GB" sz="1800" b="0" i="0" u="none" strike="noStrike" dirty="0">
                <a:solidFill>
                  <a:srgbClr val="000000"/>
                </a:solidFill>
                <a:effectLst/>
                <a:latin typeface="Arial" panose="020B0604020202020204" pitchFamily="34" charset="0"/>
              </a:rPr>
              <a:t>You may wish to ask young people to consider if any of these areas are more important?  The answer is that they are all inter-related but it might be interesting to see if one element is more important to your group than others.</a:t>
            </a:r>
            <a:r>
              <a:rPr lang="en-US" sz="1800" b="0" i="0" dirty="0">
                <a:solidFill>
                  <a:srgbClr val="000000"/>
                </a:solidFill>
                <a:effectLst/>
                <a:latin typeface="Arial" panose="020B0604020202020204" pitchFamily="34" charset="0"/>
              </a:rPr>
              <a:t>​</a:t>
            </a:r>
          </a:p>
          <a:p>
            <a:pPr algn="l" rtl="0" fontAlgn="base">
              <a:buFont typeface="Arial" panose="020B0604020202020204" pitchFamily="34" charset="0"/>
              <a:buNone/>
            </a:pPr>
            <a:r>
              <a:rPr lang="en-US" sz="1800" b="0" i="0" dirty="0">
                <a:solidFill>
                  <a:srgbClr val="000000"/>
                </a:solidFill>
                <a:effectLst/>
                <a:latin typeface="Arial" panose="020B0604020202020204" pitchFamily="34" charset="0"/>
              </a:rPr>
              <a:t>You can find more about the Lundy Model here:  https://www.unicef.org.uk/rights-respecting-schools/resources/teaching-resources/guidance-assemblies-lessons/the-lundy-model-article-12-in-practice/ </a:t>
            </a:r>
            <a:endParaRPr lang="en-US" sz="180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23</a:t>
            </a:fld>
            <a:endParaRPr lang="en-GB"/>
          </a:p>
        </p:txBody>
      </p:sp>
    </p:spTree>
    <p:extLst>
      <p:ext uri="{BB962C8B-B14F-4D97-AF65-F5344CB8AC3E}">
        <p14:creationId xmlns:p14="http://schemas.microsoft.com/office/powerpoint/2010/main" val="3984260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00000"/>
                </a:solidFill>
                <a:effectLst/>
                <a:latin typeface="Arial" panose="020B0604020202020204" pitchFamily="34" charset="0"/>
              </a:rPr>
              <a:t>Facilitator Notes</a:t>
            </a:r>
            <a:r>
              <a:rPr lang="en-GB" b="1" dirty="0"/>
              <a:t>: </a:t>
            </a:r>
            <a:r>
              <a:rPr lang="en-GB" dirty="0"/>
              <a:t>Discuss these two specific articles, do the group feel that these rights are respected, protected and fulfilled within their schools/education context?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 articles are listed online here in child friendly language: </a:t>
            </a:r>
            <a:r>
              <a:rPr lang="en-GB" dirty="0">
                <a:solidFill>
                  <a:srgbClr val="0563C1"/>
                </a:solidFill>
                <a:hlinkClick r:id="rId3">
                  <a:extLst>
                    <a:ext uri="{A12FA001-AC4F-418D-AE19-62706E023703}">
                      <ahyp:hlinkClr xmlns:ahyp="http://schemas.microsoft.com/office/drawing/2018/hyperlinkcolor" val="tx"/>
                    </a:ext>
                  </a:extLst>
                </a:hlinkClick>
              </a:rPr>
              <a:t>https://www.cypcs.org.uk/rights/uncrc/articles/</a:t>
            </a:r>
          </a:p>
          <a:p>
            <a:endParaRPr lang="en-GB" dirty="0">
              <a:solidFill>
                <a:srgbClr val="0563C1"/>
              </a:solidFill>
              <a:hlinkClick r:id="rId3">
                <a:extLst>
                  <a:ext uri="{A12FA001-AC4F-418D-AE19-62706E023703}">
                    <ahyp:hlinkClr xmlns:ahyp="http://schemas.microsoft.com/office/drawing/2018/hyperlinkcolor" val="tx"/>
                  </a:ext>
                </a:extLst>
              </a:hlinkClick>
            </a:endParaRPr>
          </a:p>
          <a:p>
            <a:r>
              <a:rPr lang="en-GB" dirty="0">
                <a:solidFill>
                  <a:srgbClr val="0563C1"/>
                </a:solidFill>
                <a:hlinkClick r:id="rId3">
                  <a:extLst>
                    <a:ext uri="{A12FA001-AC4F-418D-AE19-62706E023703}">
                      <ahyp:hlinkClr xmlns:ahyp="http://schemas.microsoft.com/office/drawing/2018/hyperlinkcolor" val="tx"/>
                    </a:ext>
                  </a:extLst>
                </a:hlinkClick>
              </a:rPr>
              <a:t>UNCRC Articles Archive - The Children and Young People’s Commissioner Scotland (cypcs.org.uk)</a:t>
            </a:r>
            <a:endParaRPr lang="en-GB" dirty="0"/>
          </a:p>
          <a:p>
            <a:endParaRPr lang="en-GB" dirty="0"/>
          </a:p>
        </p:txBody>
      </p:sp>
      <p:sp>
        <p:nvSpPr>
          <p:cNvPr id="4" name="Slide Number Placeholder 3"/>
          <p:cNvSpPr>
            <a:spLocks noGrp="1"/>
          </p:cNvSpPr>
          <p:nvPr>
            <p:ph type="sldNum" sz="quarter" idx="5"/>
          </p:nvPr>
        </p:nvSpPr>
        <p:spPr/>
        <p:txBody>
          <a:bodyPr/>
          <a:lstStyle/>
          <a:p>
            <a:fld id="{BA3C5A9C-1EDE-4F57-8013-6E36B0A3A2EB}" type="slidenum">
              <a:rPr lang="en-GB" smtClean="0"/>
              <a:t>24</a:t>
            </a:fld>
            <a:endParaRPr lang="en-GB"/>
          </a:p>
        </p:txBody>
      </p:sp>
    </p:spTree>
    <p:extLst>
      <p:ext uri="{BB962C8B-B14F-4D97-AF65-F5344CB8AC3E}">
        <p14:creationId xmlns:p14="http://schemas.microsoft.com/office/powerpoint/2010/main" val="4258227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000000"/>
                </a:solidFill>
                <a:effectLst/>
                <a:latin typeface="Arial" panose="020B0604020202020204" pitchFamily="34" charset="0"/>
              </a:rPr>
              <a:t>Facilitator Notes – Discussion </a:t>
            </a:r>
            <a:r>
              <a:rPr lang="en-GB" b="1" dirty="0"/>
              <a:t>Activity</a:t>
            </a:r>
            <a:r>
              <a:rPr lang="en-GB" dirty="0"/>
              <a:t>:  This is a discussion activity using responses from children and young people about education reform. </a:t>
            </a:r>
          </a:p>
          <a:p>
            <a:r>
              <a:rPr lang="en-GB" dirty="0"/>
              <a:t>This activity may link to discussions in the previous slide about how young people feel about Articles 29 and 29. </a:t>
            </a:r>
          </a:p>
          <a:p>
            <a:r>
              <a:rPr lang="en-GB" dirty="0"/>
              <a:t>These are responses from the Children’s Parliament, Scottish Youth Parliament, and Together:  </a:t>
            </a:r>
            <a:r>
              <a:rPr lang="en-GB" dirty="0">
                <a:hlinkClick r:id="rId3"/>
              </a:rPr>
              <a:t>Education Reform: consulting with children and young people - Children's Parliament (childrensparliament.org.uk)</a:t>
            </a:r>
            <a:r>
              <a:rPr lang="en-GB" dirty="0"/>
              <a:t> </a:t>
            </a:r>
          </a:p>
          <a:p>
            <a:endParaRPr lang="en-GB" b="1" dirty="0"/>
          </a:p>
          <a:p>
            <a:r>
              <a:rPr lang="en-GB" dirty="0"/>
              <a:t>Talk through these statements as a group and use them as prompts to explore what young people agree and disagree with. </a:t>
            </a:r>
          </a:p>
          <a:p>
            <a:endParaRPr lang="en-GB" dirty="0"/>
          </a:p>
          <a:p>
            <a:r>
              <a:rPr lang="en-GB" b="1" dirty="0"/>
              <a:t>Additional Information: </a:t>
            </a:r>
          </a:p>
          <a:p>
            <a:r>
              <a:rPr lang="en-GB" dirty="0"/>
              <a:t>The children's parliament education reform consultation asked children the following statements. </a:t>
            </a:r>
          </a:p>
          <a:p>
            <a:r>
              <a:rPr lang="en-GB" dirty="0"/>
              <a:t>You may wish to use these for form an additional discussion activity with the group:</a:t>
            </a:r>
          </a:p>
          <a:p>
            <a:endParaRPr lang="en-GB" dirty="0"/>
          </a:p>
          <a:p>
            <a:pPr algn="l" fontAlgn="base"/>
            <a:r>
              <a:rPr lang="en-GB" b="0" i="1" dirty="0">
                <a:solidFill>
                  <a:srgbClr val="333333"/>
                </a:solidFill>
                <a:effectLst/>
                <a:latin typeface="inherit"/>
              </a:rPr>
              <a:t>Do you agree or disagree that you learn about these things when you are at school….</a:t>
            </a:r>
            <a:endParaRPr lang="en-GB" b="0" i="0" dirty="0">
              <a:solidFill>
                <a:srgbClr val="333333"/>
              </a:solidFill>
              <a:effectLst/>
              <a:latin typeface="Nunito" panose="020B0604020202020204" pitchFamily="2" charset="0"/>
            </a:endParaRPr>
          </a:p>
          <a:p>
            <a:pPr algn="l" fontAlgn="base"/>
            <a:r>
              <a:rPr lang="en-GB" b="0" i="0" dirty="0">
                <a:solidFill>
                  <a:srgbClr val="222222"/>
                </a:solidFill>
                <a:effectLst/>
                <a:latin typeface="Lato" panose="020F0502020204030203" pitchFamily="34" charset="0"/>
              </a:rPr>
              <a:t>1. </a:t>
            </a:r>
            <a:r>
              <a:rPr lang="en-GB" b="1" i="0" dirty="0">
                <a:solidFill>
                  <a:srgbClr val="222222"/>
                </a:solidFill>
                <a:effectLst/>
                <a:latin typeface="inherit"/>
              </a:rPr>
              <a:t>My education helps me to develop my personality, talents and abilities to their fullest potential.</a:t>
            </a:r>
            <a:br>
              <a:rPr lang="en-GB" b="0" i="0" dirty="0">
                <a:solidFill>
                  <a:srgbClr val="222222"/>
                </a:solidFill>
                <a:effectLst/>
                <a:latin typeface="Lato" panose="020F0502020204030203" pitchFamily="34" charset="0"/>
              </a:rPr>
            </a:br>
            <a:r>
              <a:rPr lang="en-GB" b="0" i="0" dirty="0">
                <a:solidFill>
                  <a:srgbClr val="222222"/>
                </a:solidFill>
                <a:effectLst/>
                <a:latin typeface="Lato" panose="020F0502020204030203" pitchFamily="34" charset="0"/>
              </a:rPr>
              <a:t>2. </a:t>
            </a:r>
            <a:r>
              <a:rPr lang="en-GB" b="1" i="0" dirty="0">
                <a:solidFill>
                  <a:srgbClr val="222222"/>
                </a:solidFill>
                <a:effectLst/>
                <a:latin typeface="inherit"/>
              </a:rPr>
              <a:t>My education helps me develop respect for human rights and freedoms.</a:t>
            </a:r>
            <a:br>
              <a:rPr lang="en-GB" b="0" i="0" dirty="0">
                <a:solidFill>
                  <a:srgbClr val="222222"/>
                </a:solidFill>
                <a:effectLst/>
                <a:latin typeface="Lato" panose="020F0502020204030203" pitchFamily="34" charset="0"/>
              </a:rPr>
            </a:br>
            <a:r>
              <a:rPr lang="en-GB" b="1" i="0" dirty="0">
                <a:solidFill>
                  <a:srgbClr val="222222"/>
                </a:solidFill>
                <a:effectLst/>
                <a:latin typeface="inherit"/>
              </a:rPr>
              <a:t>3. My education helps me to develop respect for my parents/carers, my cultural identity and language.</a:t>
            </a:r>
            <a:br>
              <a:rPr lang="en-GB" b="0" i="0" dirty="0">
                <a:solidFill>
                  <a:srgbClr val="222222"/>
                </a:solidFill>
                <a:effectLst/>
                <a:latin typeface="Lato" panose="020F0502020204030203" pitchFamily="34" charset="0"/>
              </a:rPr>
            </a:br>
            <a:r>
              <a:rPr lang="en-GB" b="1" i="0" dirty="0">
                <a:solidFill>
                  <a:srgbClr val="222222"/>
                </a:solidFill>
                <a:effectLst/>
                <a:latin typeface="inherit"/>
              </a:rPr>
              <a:t>4. My education helps me to develop respect for other countries and peoples.</a:t>
            </a:r>
            <a:br>
              <a:rPr lang="en-GB" b="0" i="0" dirty="0">
                <a:solidFill>
                  <a:srgbClr val="222222"/>
                </a:solidFill>
                <a:effectLst/>
                <a:latin typeface="Lato" panose="020F0502020204030203" pitchFamily="34" charset="0"/>
              </a:rPr>
            </a:br>
            <a:r>
              <a:rPr lang="en-GB" b="1" i="0" dirty="0">
                <a:solidFill>
                  <a:srgbClr val="222222"/>
                </a:solidFill>
                <a:effectLst/>
                <a:latin typeface="inherit"/>
              </a:rPr>
              <a:t>5. My education prepares me for a responsible life in a free society, in the spirit of understanding, peace and tolerance.</a:t>
            </a:r>
            <a:br>
              <a:rPr lang="en-GB" b="0" i="0" dirty="0">
                <a:solidFill>
                  <a:srgbClr val="222222"/>
                </a:solidFill>
                <a:effectLst/>
                <a:latin typeface="Lato" panose="020F0502020204030203" pitchFamily="34" charset="0"/>
              </a:rPr>
            </a:br>
            <a:r>
              <a:rPr lang="en-GB" b="0" i="0" dirty="0">
                <a:solidFill>
                  <a:srgbClr val="222222"/>
                </a:solidFill>
                <a:effectLst/>
                <a:latin typeface="Lato" panose="020F0502020204030203" pitchFamily="34" charset="0"/>
              </a:rPr>
              <a:t>6. </a:t>
            </a:r>
            <a:r>
              <a:rPr lang="en-GB" b="1" i="0" dirty="0">
                <a:solidFill>
                  <a:srgbClr val="222222"/>
                </a:solidFill>
                <a:effectLst/>
                <a:latin typeface="inherit"/>
              </a:rPr>
              <a:t>My education helps me to develop respect for the natural environment.</a:t>
            </a:r>
            <a:br>
              <a:rPr lang="en-GB" b="0" i="0" dirty="0">
                <a:solidFill>
                  <a:srgbClr val="222222"/>
                </a:solidFill>
                <a:effectLst/>
                <a:latin typeface="Lato" panose="020F0502020204030203" pitchFamily="34" charset="0"/>
              </a:rPr>
            </a:br>
            <a:r>
              <a:rPr lang="en-GB" b="0" i="0" dirty="0">
                <a:solidFill>
                  <a:srgbClr val="222222"/>
                </a:solidFill>
                <a:effectLst/>
                <a:latin typeface="Lato" panose="020F0502020204030203" pitchFamily="34" charset="0"/>
              </a:rPr>
              <a:t>7. </a:t>
            </a:r>
            <a:r>
              <a:rPr lang="en-GB" b="1" i="0" dirty="0">
                <a:solidFill>
                  <a:srgbClr val="222222"/>
                </a:solidFill>
                <a:effectLst/>
                <a:latin typeface="inherit"/>
              </a:rPr>
              <a:t>My education helps me to develop respect for the national values of Scotland.</a:t>
            </a:r>
          </a:p>
          <a:p>
            <a:pPr algn="l" fontAlgn="base"/>
            <a:endParaRPr lang="en-GB" b="0" i="0" dirty="0">
              <a:solidFill>
                <a:srgbClr val="222222"/>
              </a:solidFill>
              <a:effectLst/>
              <a:latin typeface="Lato" panose="020F0502020204030203" pitchFamily="34" charset="0"/>
            </a:endParaRPr>
          </a:p>
          <a:p>
            <a:pPr algn="l" fontAlgn="base"/>
            <a:r>
              <a:rPr lang="en-GB" b="0" i="0" dirty="0">
                <a:solidFill>
                  <a:srgbClr val="333333"/>
                </a:solidFill>
                <a:effectLst/>
                <a:latin typeface="Nunito" panose="020B0604020202020204" pitchFamily="2" charset="0"/>
              </a:rPr>
              <a:t>Then there were another 7 statements. They asked children to think about if they agreed or disagreed with them too. </a:t>
            </a:r>
          </a:p>
          <a:p>
            <a:pPr algn="l" fontAlgn="base"/>
            <a:r>
              <a:rPr lang="en-GB" b="0" i="0" dirty="0">
                <a:solidFill>
                  <a:srgbClr val="333333"/>
                </a:solidFill>
                <a:effectLst/>
                <a:latin typeface="Nunito" panose="020B0604020202020204" pitchFamily="2" charset="0"/>
              </a:rPr>
              <a:t>They were more about whether children like learning and school and whether they have their say about their learning and life at school. In this report, they call these the </a:t>
            </a:r>
            <a:r>
              <a:rPr lang="en-GB" b="0" i="1" dirty="0">
                <a:solidFill>
                  <a:srgbClr val="333333"/>
                </a:solidFill>
                <a:effectLst/>
                <a:latin typeface="inherit"/>
              </a:rPr>
              <a:t>happy at school and having my say</a:t>
            </a:r>
            <a:r>
              <a:rPr lang="en-GB" b="0" i="0" dirty="0">
                <a:solidFill>
                  <a:srgbClr val="333333"/>
                </a:solidFill>
                <a:effectLst/>
                <a:latin typeface="Nunito" panose="020B0604020202020204" pitchFamily="2" charset="0"/>
              </a:rPr>
              <a:t> </a:t>
            </a:r>
            <a:r>
              <a:rPr lang="en-GB" b="0" i="1" dirty="0">
                <a:solidFill>
                  <a:srgbClr val="333333"/>
                </a:solidFill>
                <a:effectLst/>
                <a:latin typeface="inherit"/>
              </a:rPr>
              <a:t>statements</a:t>
            </a:r>
            <a:r>
              <a:rPr lang="en-GB" b="0" i="0" dirty="0">
                <a:solidFill>
                  <a:srgbClr val="333333"/>
                </a:solidFill>
                <a:effectLst/>
                <a:latin typeface="Nunito" panose="020B0604020202020204" pitchFamily="2" charset="0"/>
              </a:rPr>
              <a:t>. They said:</a:t>
            </a:r>
          </a:p>
          <a:p>
            <a:pPr algn="l" fontAlgn="base"/>
            <a:r>
              <a:rPr lang="en-GB" b="0" i="0" dirty="0">
                <a:solidFill>
                  <a:srgbClr val="222222"/>
                </a:solidFill>
                <a:effectLst/>
                <a:latin typeface="Lato" panose="020F0502020204030203" pitchFamily="34" charset="0"/>
              </a:rPr>
              <a:t>8. </a:t>
            </a:r>
            <a:r>
              <a:rPr lang="en-GB" b="1" i="0" dirty="0">
                <a:solidFill>
                  <a:srgbClr val="222222"/>
                </a:solidFill>
                <a:effectLst/>
                <a:latin typeface="inherit"/>
              </a:rPr>
              <a:t>My education meets my needs as a learner.</a:t>
            </a:r>
            <a:br>
              <a:rPr lang="en-GB" b="0" i="0" dirty="0">
                <a:solidFill>
                  <a:srgbClr val="222222"/>
                </a:solidFill>
                <a:effectLst/>
                <a:latin typeface="Lato" panose="020F0502020204030203" pitchFamily="34" charset="0"/>
              </a:rPr>
            </a:br>
            <a:r>
              <a:rPr lang="en-GB" b="1" i="0" dirty="0">
                <a:solidFill>
                  <a:srgbClr val="222222"/>
                </a:solidFill>
                <a:effectLst/>
                <a:latin typeface="inherit"/>
              </a:rPr>
              <a:t>9. My education will help me to realise my goals.</a:t>
            </a:r>
            <a:br>
              <a:rPr lang="en-GB" b="0" i="0" dirty="0">
                <a:solidFill>
                  <a:srgbClr val="222222"/>
                </a:solidFill>
                <a:effectLst/>
                <a:latin typeface="Lato" panose="020F0502020204030203" pitchFamily="34" charset="0"/>
              </a:rPr>
            </a:br>
            <a:r>
              <a:rPr lang="en-GB" b="1" i="0" dirty="0">
                <a:solidFill>
                  <a:srgbClr val="222222"/>
                </a:solidFill>
                <a:effectLst/>
                <a:latin typeface="inherit"/>
              </a:rPr>
              <a:t>10. I am involved in making decisions about my learning.</a:t>
            </a:r>
            <a:br>
              <a:rPr lang="en-GB" b="0" i="0" dirty="0">
                <a:solidFill>
                  <a:srgbClr val="222222"/>
                </a:solidFill>
                <a:effectLst/>
                <a:latin typeface="Lato" panose="020F0502020204030203" pitchFamily="34" charset="0"/>
              </a:rPr>
            </a:br>
            <a:r>
              <a:rPr lang="en-GB" b="0" i="0" dirty="0">
                <a:solidFill>
                  <a:srgbClr val="222222"/>
                </a:solidFill>
                <a:effectLst/>
                <a:latin typeface="Lato" panose="020F0502020204030203" pitchFamily="34" charset="0"/>
              </a:rPr>
              <a:t>11. </a:t>
            </a:r>
            <a:r>
              <a:rPr lang="en-GB" b="1" i="0" dirty="0">
                <a:solidFill>
                  <a:srgbClr val="222222"/>
                </a:solidFill>
                <a:effectLst/>
                <a:latin typeface="inherit"/>
              </a:rPr>
              <a:t>The views of children should be taken seriously when schools are inspected.</a:t>
            </a:r>
            <a:br>
              <a:rPr lang="en-GB" b="0" i="0" dirty="0">
                <a:solidFill>
                  <a:srgbClr val="222222"/>
                </a:solidFill>
                <a:effectLst/>
                <a:latin typeface="Lato" panose="020F0502020204030203" pitchFamily="34" charset="0"/>
              </a:rPr>
            </a:br>
            <a:r>
              <a:rPr lang="en-GB" b="1" i="0" dirty="0">
                <a:solidFill>
                  <a:srgbClr val="222222"/>
                </a:solidFill>
                <a:effectLst/>
                <a:latin typeface="inherit"/>
              </a:rPr>
              <a:t>12. My school is good at using technology to support my learning and assessments.</a:t>
            </a:r>
            <a:br>
              <a:rPr lang="en-GB" b="0" i="0" dirty="0">
                <a:solidFill>
                  <a:srgbClr val="222222"/>
                </a:solidFill>
                <a:effectLst/>
                <a:latin typeface="Lato" panose="020F0502020204030203" pitchFamily="34" charset="0"/>
              </a:rPr>
            </a:br>
            <a:r>
              <a:rPr lang="en-GB" b="1" i="0" dirty="0">
                <a:solidFill>
                  <a:srgbClr val="222222"/>
                </a:solidFill>
                <a:effectLst/>
                <a:latin typeface="inherit"/>
              </a:rPr>
              <a:t>13. I enjoy learning.</a:t>
            </a:r>
            <a:br>
              <a:rPr lang="en-GB" b="0" i="0" dirty="0">
                <a:solidFill>
                  <a:srgbClr val="222222"/>
                </a:solidFill>
                <a:effectLst/>
                <a:latin typeface="Lato" panose="020F0502020204030203" pitchFamily="34" charset="0"/>
              </a:rPr>
            </a:br>
            <a:r>
              <a:rPr lang="en-GB" b="1" i="0" dirty="0">
                <a:solidFill>
                  <a:srgbClr val="222222"/>
                </a:solidFill>
                <a:effectLst/>
                <a:latin typeface="inherit"/>
              </a:rPr>
              <a:t>14. I enjoy school.</a:t>
            </a:r>
            <a:endParaRPr lang="en-GB" b="0" i="0" dirty="0">
              <a:solidFill>
                <a:srgbClr val="222222"/>
              </a:solidFill>
              <a:effectLst/>
              <a:latin typeface="Lato" panose="020F0502020204030203" pitchFamily="34" charset="0"/>
            </a:endParaRPr>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t>25</a:t>
            </a:fld>
            <a:endParaRPr lang="en-GB"/>
          </a:p>
        </p:txBody>
      </p:sp>
    </p:spTree>
    <p:extLst>
      <p:ext uri="{BB962C8B-B14F-4D97-AF65-F5344CB8AC3E}">
        <p14:creationId xmlns:p14="http://schemas.microsoft.com/office/powerpoint/2010/main" val="3819193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8C8AE-D03E-5554-D8D6-EBD545014E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AC7061-79A9-BF2D-E958-22AD96B0F2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99CC5D-9AA3-F3EF-961E-1EA06B1241E6}"/>
              </a:ext>
            </a:extLst>
          </p:cNvPr>
          <p:cNvSpPr>
            <a:spLocks noGrp="1"/>
          </p:cNvSpPr>
          <p:nvPr>
            <p:ph type="body" idx="1"/>
          </p:nvPr>
        </p:nvSpPr>
        <p:spPr/>
        <p:txBody>
          <a:bodyPr/>
          <a:lstStyle/>
          <a:p>
            <a:r>
              <a:rPr lang="en-GB" b="1" i="0" dirty="0">
                <a:solidFill>
                  <a:srgbClr val="000000"/>
                </a:solidFill>
                <a:effectLst/>
                <a:latin typeface="Arial" panose="020B0604020202020204" pitchFamily="34" charset="0"/>
              </a:rPr>
              <a:t>Facilitator Notes – Discussion </a:t>
            </a:r>
            <a:r>
              <a:rPr lang="en-GB" b="1" dirty="0"/>
              <a:t>Activity</a:t>
            </a:r>
            <a:r>
              <a:rPr lang="en-GB" dirty="0"/>
              <a:t>: This is a discussion activity using responses from children and young people about education reform. This activity may link to discussions in the previous slide about how young people feel about Articles 29 and 29. </a:t>
            </a:r>
          </a:p>
          <a:p>
            <a:endParaRPr lang="en-GB" b="1" dirty="0"/>
          </a:p>
          <a:p>
            <a:r>
              <a:rPr lang="en-GB" dirty="0"/>
              <a:t>Talk through these statements as a group and use them as prompts to explore what young people agree and disagree with. </a:t>
            </a:r>
          </a:p>
          <a:p>
            <a:endParaRPr lang="en-GB" dirty="0"/>
          </a:p>
          <a:p>
            <a:r>
              <a:rPr lang="en-GB" b="1" dirty="0"/>
              <a:t>Additional Information: </a:t>
            </a:r>
          </a:p>
          <a:p>
            <a:r>
              <a:rPr lang="en-GB" dirty="0"/>
              <a:t>The children's parliament education reform consultation asked children the following statements. </a:t>
            </a:r>
          </a:p>
          <a:p>
            <a:r>
              <a:rPr lang="en-GB" dirty="0"/>
              <a:t>You may wish to use these for form an additional discussion activity with the group:</a:t>
            </a:r>
          </a:p>
          <a:p>
            <a:endParaRPr lang="en-GB" dirty="0"/>
          </a:p>
          <a:p>
            <a:pPr algn="l" fontAlgn="base"/>
            <a:r>
              <a:rPr lang="en-GB" b="0" i="1" dirty="0">
                <a:solidFill>
                  <a:srgbClr val="333333"/>
                </a:solidFill>
                <a:effectLst/>
                <a:latin typeface="inherit"/>
              </a:rPr>
              <a:t>Do you agree or disagree that you learn about these things when you are at school….</a:t>
            </a:r>
            <a:endParaRPr lang="en-GB" b="0" i="0" dirty="0">
              <a:solidFill>
                <a:srgbClr val="333333"/>
              </a:solidFill>
              <a:effectLst/>
              <a:latin typeface="Nunito" panose="020B0604020202020204" pitchFamily="2" charset="0"/>
            </a:endParaRPr>
          </a:p>
          <a:p>
            <a:pPr algn="l" fontAlgn="base"/>
            <a:r>
              <a:rPr lang="en-GB" b="0" i="0" dirty="0">
                <a:solidFill>
                  <a:srgbClr val="222222"/>
                </a:solidFill>
                <a:effectLst/>
                <a:latin typeface="Lato" panose="020F0502020204030203" pitchFamily="34" charset="0"/>
              </a:rPr>
              <a:t>1. </a:t>
            </a:r>
            <a:r>
              <a:rPr lang="en-GB" b="1" i="0" dirty="0">
                <a:solidFill>
                  <a:srgbClr val="222222"/>
                </a:solidFill>
                <a:effectLst/>
                <a:latin typeface="inherit"/>
              </a:rPr>
              <a:t>My education helps me to develop my personality, talents and abilities to their fullest potential.</a:t>
            </a:r>
            <a:br>
              <a:rPr lang="en-GB" b="0" i="0" dirty="0">
                <a:solidFill>
                  <a:srgbClr val="222222"/>
                </a:solidFill>
                <a:effectLst/>
                <a:latin typeface="Lato" panose="020F0502020204030203" pitchFamily="34" charset="0"/>
              </a:rPr>
            </a:br>
            <a:r>
              <a:rPr lang="en-GB" b="0" i="0" dirty="0">
                <a:solidFill>
                  <a:srgbClr val="222222"/>
                </a:solidFill>
                <a:effectLst/>
                <a:latin typeface="Lato" panose="020F0502020204030203" pitchFamily="34" charset="0"/>
              </a:rPr>
              <a:t>2. </a:t>
            </a:r>
            <a:r>
              <a:rPr lang="en-GB" b="1" i="0" dirty="0">
                <a:solidFill>
                  <a:srgbClr val="222222"/>
                </a:solidFill>
                <a:effectLst/>
                <a:latin typeface="inherit"/>
              </a:rPr>
              <a:t>My education helps me develop respect for human rights and freedoms.</a:t>
            </a:r>
            <a:br>
              <a:rPr lang="en-GB" b="0" i="0" dirty="0">
                <a:solidFill>
                  <a:srgbClr val="222222"/>
                </a:solidFill>
                <a:effectLst/>
                <a:latin typeface="Lato" panose="020F0502020204030203" pitchFamily="34" charset="0"/>
              </a:rPr>
            </a:br>
            <a:r>
              <a:rPr lang="en-GB" b="1" i="0" dirty="0">
                <a:solidFill>
                  <a:srgbClr val="222222"/>
                </a:solidFill>
                <a:effectLst/>
                <a:latin typeface="inherit"/>
              </a:rPr>
              <a:t>3. My education helps me to develop respect for my parents/carers, my cultural identity and language.</a:t>
            </a:r>
            <a:br>
              <a:rPr lang="en-GB" b="0" i="0" dirty="0">
                <a:solidFill>
                  <a:srgbClr val="222222"/>
                </a:solidFill>
                <a:effectLst/>
                <a:latin typeface="Lato" panose="020F0502020204030203" pitchFamily="34" charset="0"/>
              </a:rPr>
            </a:br>
            <a:r>
              <a:rPr lang="en-GB" b="1" i="0" dirty="0">
                <a:solidFill>
                  <a:srgbClr val="222222"/>
                </a:solidFill>
                <a:effectLst/>
                <a:latin typeface="inherit"/>
              </a:rPr>
              <a:t>4. My education helps me to develop respect for other countries and peoples.</a:t>
            </a:r>
            <a:br>
              <a:rPr lang="en-GB" b="0" i="0" dirty="0">
                <a:solidFill>
                  <a:srgbClr val="222222"/>
                </a:solidFill>
                <a:effectLst/>
                <a:latin typeface="Lato" panose="020F0502020204030203" pitchFamily="34" charset="0"/>
              </a:rPr>
            </a:br>
            <a:r>
              <a:rPr lang="en-GB" b="1" i="0" dirty="0">
                <a:solidFill>
                  <a:srgbClr val="222222"/>
                </a:solidFill>
                <a:effectLst/>
                <a:latin typeface="inherit"/>
              </a:rPr>
              <a:t>5. My education prepares me for a responsible life in a free society, in the spirit of understanding, peace and tolerance.</a:t>
            </a:r>
            <a:br>
              <a:rPr lang="en-GB" b="0" i="0" dirty="0">
                <a:solidFill>
                  <a:srgbClr val="222222"/>
                </a:solidFill>
                <a:effectLst/>
                <a:latin typeface="Lato" panose="020F0502020204030203" pitchFamily="34" charset="0"/>
              </a:rPr>
            </a:br>
            <a:r>
              <a:rPr lang="en-GB" b="0" i="0" dirty="0">
                <a:solidFill>
                  <a:srgbClr val="222222"/>
                </a:solidFill>
                <a:effectLst/>
                <a:latin typeface="Lato" panose="020F0502020204030203" pitchFamily="34" charset="0"/>
              </a:rPr>
              <a:t>6. </a:t>
            </a:r>
            <a:r>
              <a:rPr lang="en-GB" b="1" i="0" dirty="0">
                <a:solidFill>
                  <a:srgbClr val="222222"/>
                </a:solidFill>
                <a:effectLst/>
                <a:latin typeface="inherit"/>
              </a:rPr>
              <a:t>My education helps me to develop respect for the natural environment.</a:t>
            </a:r>
            <a:br>
              <a:rPr lang="en-GB" b="0" i="0" dirty="0">
                <a:solidFill>
                  <a:srgbClr val="222222"/>
                </a:solidFill>
                <a:effectLst/>
                <a:latin typeface="Lato" panose="020F0502020204030203" pitchFamily="34" charset="0"/>
              </a:rPr>
            </a:br>
            <a:r>
              <a:rPr lang="en-GB" b="0" i="0" dirty="0">
                <a:solidFill>
                  <a:srgbClr val="222222"/>
                </a:solidFill>
                <a:effectLst/>
                <a:latin typeface="Lato" panose="020F0502020204030203" pitchFamily="34" charset="0"/>
              </a:rPr>
              <a:t>7. </a:t>
            </a:r>
            <a:r>
              <a:rPr lang="en-GB" b="1" i="0" dirty="0">
                <a:solidFill>
                  <a:srgbClr val="222222"/>
                </a:solidFill>
                <a:effectLst/>
                <a:latin typeface="inherit"/>
              </a:rPr>
              <a:t>My education helps me to develop respect for the national values of Scotland.</a:t>
            </a:r>
          </a:p>
          <a:p>
            <a:pPr algn="l" fontAlgn="base"/>
            <a:endParaRPr lang="en-GB" b="0" i="0" dirty="0">
              <a:solidFill>
                <a:srgbClr val="222222"/>
              </a:solidFill>
              <a:effectLst/>
              <a:latin typeface="Lato" panose="020F0502020204030203" pitchFamily="34" charset="0"/>
            </a:endParaRPr>
          </a:p>
          <a:p>
            <a:pPr algn="l" fontAlgn="base"/>
            <a:r>
              <a:rPr lang="en-GB" b="0" i="0" dirty="0">
                <a:solidFill>
                  <a:srgbClr val="333333"/>
                </a:solidFill>
                <a:effectLst/>
                <a:latin typeface="Nunito" panose="020B0604020202020204" pitchFamily="2" charset="0"/>
              </a:rPr>
              <a:t>Then there were another 7 statements. They asked children to think about if they agreed or disagreed with them too. </a:t>
            </a:r>
          </a:p>
          <a:p>
            <a:pPr algn="l" fontAlgn="base"/>
            <a:r>
              <a:rPr lang="en-GB" b="0" i="0" dirty="0">
                <a:solidFill>
                  <a:srgbClr val="333333"/>
                </a:solidFill>
                <a:effectLst/>
                <a:latin typeface="Nunito" panose="020B0604020202020204" pitchFamily="2" charset="0"/>
              </a:rPr>
              <a:t>They were more about whether children like learning and school and whether they have their say about their learning and life at school. In this report, they call these the </a:t>
            </a:r>
            <a:r>
              <a:rPr lang="en-GB" b="0" i="1" dirty="0">
                <a:solidFill>
                  <a:srgbClr val="333333"/>
                </a:solidFill>
                <a:effectLst/>
                <a:latin typeface="inherit"/>
              </a:rPr>
              <a:t>happy at school and having my say</a:t>
            </a:r>
            <a:r>
              <a:rPr lang="en-GB" b="0" i="0" dirty="0">
                <a:solidFill>
                  <a:srgbClr val="333333"/>
                </a:solidFill>
                <a:effectLst/>
                <a:latin typeface="Nunito" panose="020B0604020202020204" pitchFamily="2" charset="0"/>
              </a:rPr>
              <a:t> </a:t>
            </a:r>
            <a:r>
              <a:rPr lang="en-GB" b="0" i="1" dirty="0">
                <a:solidFill>
                  <a:srgbClr val="333333"/>
                </a:solidFill>
                <a:effectLst/>
                <a:latin typeface="inherit"/>
              </a:rPr>
              <a:t>statements</a:t>
            </a:r>
            <a:r>
              <a:rPr lang="en-GB" b="0" i="0" dirty="0">
                <a:solidFill>
                  <a:srgbClr val="333333"/>
                </a:solidFill>
                <a:effectLst/>
                <a:latin typeface="Nunito" panose="020B0604020202020204" pitchFamily="2" charset="0"/>
              </a:rPr>
              <a:t>. They said:</a:t>
            </a:r>
          </a:p>
          <a:p>
            <a:pPr algn="l" fontAlgn="base"/>
            <a:r>
              <a:rPr lang="en-GB" b="0" i="0" dirty="0">
                <a:solidFill>
                  <a:srgbClr val="222222"/>
                </a:solidFill>
                <a:effectLst/>
                <a:latin typeface="Lato" panose="020F0502020204030203" pitchFamily="34" charset="0"/>
              </a:rPr>
              <a:t>8. </a:t>
            </a:r>
            <a:r>
              <a:rPr lang="en-GB" b="1" i="0" dirty="0">
                <a:solidFill>
                  <a:srgbClr val="222222"/>
                </a:solidFill>
                <a:effectLst/>
                <a:latin typeface="inherit"/>
              </a:rPr>
              <a:t>My education meets my needs as a learner.</a:t>
            </a:r>
            <a:br>
              <a:rPr lang="en-GB" b="0" i="0" dirty="0">
                <a:solidFill>
                  <a:srgbClr val="222222"/>
                </a:solidFill>
                <a:effectLst/>
                <a:latin typeface="Lato" panose="020F0502020204030203" pitchFamily="34" charset="0"/>
              </a:rPr>
            </a:br>
            <a:r>
              <a:rPr lang="en-GB" b="1" i="0" dirty="0">
                <a:solidFill>
                  <a:srgbClr val="222222"/>
                </a:solidFill>
                <a:effectLst/>
                <a:latin typeface="inherit"/>
              </a:rPr>
              <a:t>9. My education will help me to realise my goals.</a:t>
            </a:r>
            <a:br>
              <a:rPr lang="en-GB" b="0" i="0" dirty="0">
                <a:solidFill>
                  <a:srgbClr val="222222"/>
                </a:solidFill>
                <a:effectLst/>
                <a:latin typeface="Lato" panose="020F0502020204030203" pitchFamily="34" charset="0"/>
              </a:rPr>
            </a:br>
            <a:r>
              <a:rPr lang="en-GB" b="1" i="0" dirty="0">
                <a:solidFill>
                  <a:srgbClr val="222222"/>
                </a:solidFill>
                <a:effectLst/>
                <a:latin typeface="inherit"/>
              </a:rPr>
              <a:t>10. I am involved in making decisions about my learning.</a:t>
            </a:r>
            <a:br>
              <a:rPr lang="en-GB" b="0" i="0" dirty="0">
                <a:solidFill>
                  <a:srgbClr val="222222"/>
                </a:solidFill>
                <a:effectLst/>
                <a:latin typeface="Lato" panose="020F0502020204030203" pitchFamily="34" charset="0"/>
              </a:rPr>
            </a:br>
            <a:r>
              <a:rPr lang="en-GB" b="0" i="0" dirty="0">
                <a:solidFill>
                  <a:srgbClr val="222222"/>
                </a:solidFill>
                <a:effectLst/>
                <a:latin typeface="Lato" panose="020F0502020204030203" pitchFamily="34" charset="0"/>
              </a:rPr>
              <a:t>11. </a:t>
            </a:r>
            <a:r>
              <a:rPr lang="en-GB" b="1" i="0" dirty="0">
                <a:solidFill>
                  <a:srgbClr val="222222"/>
                </a:solidFill>
                <a:effectLst/>
                <a:latin typeface="inherit"/>
              </a:rPr>
              <a:t>The views of children should be taken seriously when schools are inspected.</a:t>
            </a:r>
            <a:br>
              <a:rPr lang="en-GB" b="0" i="0" dirty="0">
                <a:solidFill>
                  <a:srgbClr val="222222"/>
                </a:solidFill>
                <a:effectLst/>
                <a:latin typeface="Lato" panose="020F0502020204030203" pitchFamily="34" charset="0"/>
              </a:rPr>
            </a:br>
            <a:r>
              <a:rPr lang="en-GB" b="1" i="0" dirty="0">
                <a:solidFill>
                  <a:srgbClr val="222222"/>
                </a:solidFill>
                <a:effectLst/>
                <a:latin typeface="inherit"/>
              </a:rPr>
              <a:t>12. My school is good at using technology to support my learning and assessments.</a:t>
            </a:r>
            <a:br>
              <a:rPr lang="en-GB" b="0" i="0" dirty="0">
                <a:solidFill>
                  <a:srgbClr val="222222"/>
                </a:solidFill>
                <a:effectLst/>
                <a:latin typeface="Lato" panose="020F0502020204030203" pitchFamily="34" charset="0"/>
              </a:rPr>
            </a:br>
            <a:r>
              <a:rPr lang="en-GB" b="1" i="0" dirty="0">
                <a:solidFill>
                  <a:srgbClr val="222222"/>
                </a:solidFill>
                <a:effectLst/>
                <a:latin typeface="inherit"/>
              </a:rPr>
              <a:t>13. I enjoy learning.</a:t>
            </a:r>
            <a:br>
              <a:rPr lang="en-GB" b="0" i="0" dirty="0">
                <a:solidFill>
                  <a:srgbClr val="222222"/>
                </a:solidFill>
                <a:effectLst/>
                <a:latin typeface="Lato" panose="020F0502020204030203" pitchFamily="34" charset="0"/>
              </a:rPr>
            </a:br>
            <a:r>
              <a:rPr lang="en-GB" b="1" i="0" dirty="0">
                <a:solidFill>
                  <a:srgbClr val="222222"/>
                </a:solidFill>
                <a:effectLst/>
                <a:latin typeface="inherit"/>
              </a:rPr>
              <a:t>14. I enjoy school.</a:t>
            </a:r>
            <a:endParaRPr lang="en-GB" b="0" i="0" dirty="0">
              <a:solidFill>
                <a:srgbClr val="222222"/>
              </a:solidFill>
              <a:effectLst/>
              <a:latin typeface="Lato" panose="020F0502020204030203" pitchFamily="34" charset="0"/>
            </a:endParaRPr>
          </a:p>
          <a:p>
            <a:endParaRPr lang="en-GB" dirty="0"/>
          </a:p>
        </p:txBody>
      </p:sp>
      <p:sp>
        <p:nvSpPr>
          <p:cNvPr id="4" name="Slide Number Placeholder 3">
            <a:extLst>
              <a:ext uri="{FF2B5EF4-FFF2-40B4-BE49-F238E27FC236}">
                <a16:creationId xmlns:a16="http://schemas.microsoft.com/office/drawing/2014/main" id="{37C44053-30BC-066A-C0D6-74B7EB506879}"/>
              </a:ext>
            </a:extLst>
          </p:cNvPr>
          <p:cNvSpPr>
            <a:spLocks noGrp="1"/>
          </p:cNvSpPr>
          <p:nvPr>
            <p:ph type="sldNum" sz="quarter" idx="5"/>
          </p:nvPr>
        </p:nvSpPr>
        <p:spPr/>
        <p:txBody>
          <a:bodyPr/>
          <a:lstStyle/>
          <a:p>
            <a:fld id="{ED49131F-A197-47F9-BC84-F69BD5C7278D}" type="slidenum">
              <a:rPr lang="en-GB" smtClean="0"/>
              <a:t>26</a:t>
            </a:fld>
            <a:endParaRPr lang="en-GB"/>
          </a:p>
        </p:txBody>
      </p:sp>
    </p:spTree>
    <p:extLst>
      <p:ext uri="{BB962C8B-B14F-4D97-AF65-F5344CB8AC3E}">
        <p14:creationId xmlns:p14="http://schemas.microsoft.com/office/powerpoint/2010/main" val="2962140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r>
              <a:rPr lang="en-GB" b="0" dirty="0"/>
              <a:t> Watch the video and d</a:t>
            </a:r>
            <a:r>
              <a:rPr lang="en-GB" dirty="0"/>
              <a:t>iscuss with the group - What do children and young people think of this video?</a:t>
            </a:r>
          </a:p>
          <a:p>
            <a:r>
              <a:rPr lang="en-GB" b="0" i="0" dirty="0">
                <a:solidFill>
                  <a:srgbClr val="131313"/>
                </a:solidFill>
                <a:effectLst/>
                <a:latin typeface="Roboto" panose="02000000000000000000" pitchFamily="2" charset="0"/>
              </a:rPr>
              <a:t>A tongue-in-cheek puppet show made by the Clackmannanshire Childrens Parliament Investigators to help adults who work with children understand how their words and actions impact the children they work with.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the group to think of a situation where a children or young person’s voice isn’t heard –  Can they think of other examples where they see adults making decisions without thinking about children and young peoples views?  You may wish to ask the group to design a cartoon or a poster explaining how the adult could deal with the situation differently by listening to the child / young person.</a:t>
            </a:r>
          </a:p>
          <a:p>
            <a:endParaRPr lang="en-GB" dirty="0"/>
          </a:p>
          <a:p>
            <a:r>
              <a:rPr lang="en-GB" dirty="0"/>
              <a:t>Video link here – </a:t>
            </a:r>
            <a:r>
              <a:rPr lang="en-GB" dirty="0">
                <a:hlinkClick r:id="rId3"/>
              </a:rPr>
              <a:t>What (Not) To Do - Children's Parliament Investigates How Professionals Make Rights Real (youtube.com)</a:t>
            </a:r>
            <a:r>
              <a:rPr lang="en-GB" dirty="0"/>
              <a:t> </a:t>
            </a:r>
          </a:p>
          <a:p>
            <a:r>
              <a:rPr lang="en-GB" dirty="0"/>
              <a:t>https://www.youtube.com/watch?v=MHQzlXsrt2U </a:t>
            </a:r>
          </a:p>
          <a:p>
            <a:endParaRPr lang="en-GB" dirty="0"/>
          </a:p>
          <a:p>
            <a:r>
              <a:rPr lang="en-GB" dirty="0"/>
              <a:t>For more information on How Professionals Make Rights Real: </a:t>
            </a:r>
            <a:r>
              <a:rPr lang="en-GB" dirty="0">
                <a:hlinkClick r:id="rId4"/>
              </a:rPr>
              <a:t>Children's Parliament Investigates - How Professionals make rights real (childrensparliament.org.uk)</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Additional resources here: </a:t>
            </a:r>
            <a:r>
              <a:rPr lang="en-GB" dirty="0">
                <a:hlinkClick r:id="rId5"/>
              </a:rPr>
              <a:t>Dignity In School – A home for school-based humans rights practise. (childrensparliament.org.uk)</a:t>
            </a:r>
            <a:endParaRPr lang="en-GB" dirty="0"/>
          </a:p>
          <a:p>
            <a:r>
              <a:rPr lang="en-GB" dirty="0"/>
              <a:t> </a:t>
            </a:r>
          </a:p>
        </p:txBody>
      </p:sp>
      <p:sp>
        <p:nvSpPr>
          <p:cNvPr id="4" name="Slide Number Placeholder 3"/>
          <p:cNvSpPr>
            <a:spLocks noGrp="1"/>
          </p:cNvSpPr>
          <p:nvPr>
            <p:ph type="sldNum" sz="quarter" idx="5"/>
          </p:nvPr>
        </p:nvSpPr>
        <p:spPr/>
        <p:txBody>
          <a:bodyPr/>
          <a:lstStyle/>
          <a:p>
            <a:fld id="{ED49131F-A197-47F9-BC84-F69BD5C7278D}" type="slidenum">
              <a:rPr lang="en-GB" smtClean="0"/>
              <a:t>27</a:t>
            </a:fld>
            <a:endParaRPr lang="en-GB"/>
          </a:p>
        </p:txBody>
      </p:sp>
    </p:spTree>
    <p:extLst>
      <p:ext uri="{BB962C8B-B14F-4D97-AF65-F5344CB8AC3E}">
        <p14:creationId xmlns:p14="http://schemas.microsoft.com/office/powerpoint/2010/main" val="2029565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a:t>
            </a:r>
            <a:r>
              <a:rPr lang="en-GB" b="0" dirty="0"/>
              <a:t>Depending on the group, here are additional activity ideas. </a:t>
            </a:r>
          </a:p>
          <a:p>
            <a:endParaRPr lang="en-GB" b="1" dirty="0"/>
          </a:p>
          <a:p>
            <a:r>
              <a:rPr lang="en-GB" b="1" dirty="0"/>
              <a:t>Young Scot: </a:t>
            </a:r>
            <a:r>
              <a:rPr lang="en-GB" b="0" dirty="0"/>
              <a:t>You </a:t>
            </a:r>
            <a:r>
              <a:rPr lang="en-GB" dirty="0"/>
              <a:t>may wish to use an activity from the Young Scot Activate Your Rights Pack – activities include rights bingo, card games and role play.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 here: </a:t>
            </a:r>
            <a:r>
              <a:rPr lang="en-GB" dirty="0">
                <a:cs typeface="Segoe UI" panose="020B0502040204020203" pitchFamily="34" charset="0"/>
              </a:rPr>
              <a:t>https://static1.squarespace.com/static/5cee5bd0687a1500015b5a9f/t/5f71c92b8bc67827189fc65b/1601292625763/Activate_your_rights_Pack_V4.pdf </a:t>
            </a:r>
          </a:p>
          <a:p>
            <a:endParaRPr lang="en-GB" dirty="0"/>
          </a:p>
          <a:p>
            <a:r>
              <a:rPr lang="en-GB" dirty="0">
                <a:latin typeface="Segoe UI" panose="020B0502040204020203" pitchFamily="34" charset="0"/>
              </a:rPr>
              <a:t>Simple rights bingo is on page 19</a:t>
            </a:r>
          </a:p>
          <a:p>
            <a:r>
              <a:rPr lang="en-GB" dirty="0">
                <a:latin typeface="Segoe UI" panose="020B0502040204020203" pitchFamily="34" charset="0"/>
              </a:rPr>
              <a:t>Advanced rights bingo is on page 72</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Activate_your_rights_Pack_V4.pdf (squarespace.com)</a:t>
            </a:r>
            <a:r>
              <a:rPr lang="en-GB" sz="1200" dirty="0">
                <a:cs typeface="Times New Roman"/>
              </a:rPr>
              <a:t> </a:t>
            </a:r>
          </a:p>
          <a:p>
            <a:r>
              <a:rPr lang="en-GB" dirty="0"/>
              <a:t> </a:t>
            </a:r>
          </a:p>
          <a:p>
            <a:r>
              <a:rPr lang="en-GB" b="1" dirty="0"/>
              <a:t>Childrens Parliament: </a:t>
            </a:r>
            <a:r>
              <a:rPr lang="en-GB" dirty="0"/>
              <a:t>Depending on your group, you may wish to use Sandy’s Story here: </a:t>
            </a:r>
            <a:r>
              <a:rPr lang="en-GB" u="sng" dirty="0"/>
              <a:t>https://investigates.childrensparliament.org.uk/wp-content/uploads/2022/04/Sandys-Story-1.pdf </a:t>
            </a:r>
          </a:p>
          <a:p>
            <a:endParaRPr lang="en-GB"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an activity designed to introduce children’s rights.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By telling Sandy’s Story it can be used to help children and adults explore together how human rights are experienced in everyday life.</a:t>
            </a:r>
          </a:p>
          <a:p>
            <a:r>
              <a:rPr lang="en-GB" dirty="0"/>
              <a:t>This resource was originally written for using with groups of adults and children together but can work well with groups of children/young people of all ages.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Sandy's Story (childrensparliament.org.uk)</a:t>
            </a:r>
            <a:r>
              <a:rPr lang="en-GB" dirty="0"/>
              <a:t> </a:t>
            </a:r>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pPr/>
              <a:t>28</a:t>
            </a:fld>
            <a:endParaRPr lang="en-GB"/>
          </a:p>
        </p:txBody>
      </p:sp>
    </p:spTree>
    <p:extLst>
      <p:ext uri="{BB962C8B-B14F-4D97-AF65-F5344CB8AC3E}">
        <p14:creationId xmlns:p14="http://schemas.microsoft.com/office/powerpoint/2010/main" val="114450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Section 3: Working as a Team</a:t>
            </a:r>
          </a:p>
          <a:p>
            <a:pPr marL="0" indent="0">
              <a:buNone/>
            </a:pPr>
            <a:endParaRPr lang="en-US" sz="1200" dirty="0"/>
          </a:p>
          <a:p>
            <a:pPr marL="0" indent="0">
              <a:buNone/>
            </a:pPr>
            <a:r>
              <a:rPr lang="en-US" sz="1200" dirty="0"/>
              <a:t>This section covers teamwork and supports young people to develop approaches to working together and an increased ability to work as a team. </a:t>
            </a:r>
          </a:p>
          <a:p>
            <a:pPr marL="0" indent="0">
              <a:buNone/>
            </a:pPr>
            <a:r>
              <a:rPr lang="en-GB" dirty="0"/>
              <a:t>This is essential as they will be required to work together when researching and consulting their peers on a particular theme.</a:t>
            </a:r>
          </a:p>
          <a:p>
            <a:r>
              <a:rPr lang="en-GB" dirty="0"/>
              <a:t>There may be other teambuilding activities that you would prefer to use than those included in this toolkit. </a:t>
            </a:r>
          </a:p>
        </p:txBody>
      </p:sp>
      <p:sp>
        <p:nvSpPr>
          <p:cNvPr id="4" name="Slide Number Placeholder 3"/>
          <p:cNvSpPr>
            <a:spLocks noGrp="1"/>
          </p:cNvSpPr>
          <p:nvPr>
            <p:ph type="sldNum" sz="quarter" idx="5"/>
          </p:nvPr>
        </p:nvSpPr>
        <p:spPr/>
        <p:txBody>
          <a:bodyPr/>
          <a:lstStyle/>
          <a:p>
            <a:fld id="{ED49131F-A197-47F9-BC84-F69BD5C7278D}" type="slidenum">
              <a:rPr lang="en-GB" smtClean="0"/>
              <a:t>29</a:t>
            </a:fld>
            <a:endParaRPr lang="en-GB"/>
          </a:p>
        </p:txBody>
      </p:sp>
    </p:spTree>
    <p:extLst>
      <p:ext uri="{BB962C8B-B14F-4D97-AF65-F5344CB8AC3E}">
        <p14:creationId xmlns:p14="http://schemas.microsoft.com/office/powerpoint/2010/main" val="3385741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Activity: Count Up</a:t>
            </a:r>
          </a:p>
          <a:p>
            <a:r>
              <a:rPr lang="en-GB"/>
              <a:t>In Count Up, the group have to come together and count up to twenty with their eyes closed and without any other communication. People cannot say more than one number at a time, and if two people speak at the same time, the group must start again. Though it seems simple, this team building exercise can really demonstrate the power of effective teamwork. </a:t>
            </a:r>
            <a:endParaRPr lang="en-GB">
              <a:cs typeface="Segoe UI" panose="020B0502040204020203" pitchFamily="34" charset="0"/>
            </a:endParaRPr>
          </a:p>
          <a:p>
            <a:endParaRPr lang="en-GB"/>
          </a:p>
          <a:p>
            <a:r>
              <a:rPr lang="en-GB" b="1"/>
              <a:t>Facilitator Note: </a:t>
            </a:r>
            <a:r>
              <a:rPr lang="en-GB"/>
              <a:t>If the group are struggling to reach twenty, adapt the activity and count to ten first.</a:t>
            </a:r>
          </a:p>
          <a:p>
            <a:endParaRPr lang="en-GB"/>
          </a:p>
          <a:p>
            <a:endParaRPr lang="en-GB">
              <a:cs typeface="Segoe UI" panose="020B0502040204020203" pitchFamily="34" charset="0"/>
            </a:endParaRPr>
          </a:p>
          <a:p>
            <a:br>
              <a:rPr lang="en-US"/>
            </a:br>
            <a:endParaRPr lang="en-US"/>
          </a:p>
        </p:txBody>
      </p:sp>
      <p:sp>
        <p:nvSpPr>
          <p:cNvPr id="4" name="Slide Number Placeholder 3"/>
          <p:cNvSpPr>
            <a:spLocks noGrp="1"/>
          </p:cNvSpPr>
          <p:nvPr>
            <p:ph type="sldNum" sz="quarter" idx="5"/>
          </p:nvPr>
        </p:nvSpPr>
        <p:spPr/>
        <p:txBody>
          <a:bodyPr/>
          <a:lstStyle/>
          <a:p>
            <a:fld id="{ED49131F-A197-47F9-BC84-F69BD5C7278D}" type="slidenum">
              <a:rPr lang="en-GB" smtClean="0"/>
              <a:t>30</a:t>
            </a:fld>
            <a:endParaRPr lang="en-GB"/>
          </a:p>
        </p:txBody>
      </p:sp>
    </p:spTree>
    <p:extLst>
      <p:ext uri="{BB962C8B-B14F-4D97-AF65-F5344CB8AC3E}">
        <p14:creationId xmlns:p14="http://schemas.microsoft.com/office/powerpoint/2010/main" val="1832889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 Would you Rather?</a:t>
            </a:r>
          </a:p>
          <a:p>
            <a:pPr marL="0" indent="0">
              <a:buFont typeface="Arial"/>
              <a:buNone/>
            </a:pPr>
            <a:endParaRPr lang="en-GB" b="1" dirty="0">
              <a:cs typeface="Segoe UI" panose="020B0502040204020203" pitchFamily="34" charset="0"/>
            </a:endParaRPr>
          </a:p>
          <a:p>
            <a:pPr marL="0" indent="0">
              <a:buFont typeface="Arial"/>
              <a:buNone/>
            </a:pPr>
            <a:r>
              <a:rPr lang="en-GB" dirty="0">
                <a:cs typeface="Segoe UI" panose="020B0502040204020203" pitchFamily="34" charset="0"/>
              </a:rPr>
              <a:t>Utilise would you rather statements as appropriate with the age group and circumstances of the children and young people you are working with. </a:t>
            </a:r>
          </a:p>
          <a:p>
            <a:pPr marL="0" indent="0">
              <a:buFont typeface="Arial"/>
              <a:buNone/>
            </a:pPr>
            <a:r>
              <a:rPr lang="en-GB" dirty="0">
                <a:cs typeface="Segoe UI" panose="020B0502040204020203" pitchFamily="34" charset="0"/>
              </a:rPr>
              <a:t>Add in different statements as appropriate. </a:t>
            </a:r>
          </a:p>
          <a:p>
            <a:r>
              <a:rPr lang="en-GB" dirty="0"/>
              <a:t>Encourage discussion between team members by asking them to decide what they would rather and why:</a:t>
            </a:r>
          </a:p>
          <a:p>
            <a:pPr marL="0" indent="0">
              <a:buFont typeface="Arial"/>
              <a:buNone/>
            </a:pPr>
            <a:endParaRPr lang="en-GB" dirty="0"/>
          </a:p>
          <a:p>
            <a:pPr marL="171450" indent="-171450">
              <a:buFont typeface="Arial"/>
              <a:buChar char="•"/>
            </a:pPr>
            <a:r>
              <a:rPr lang="en-GB" dirty="0"/>
              <a:t>Would you rather live the rest of your life without your TV or phone?</a:t>
            </a:r>
          </a:p>
          <a:p>
            <a:pPr marL="171450" indent="-171450">
              <a:buFont typeface="Arial"/>
              <a:buChar char="•"/>
            </a:pPr>
            <a:r>
              <a:rPr lang="en-GB" dirty="0"/>
              <a:t>Would you rather give up access to Instagram or Snapchat?</a:t>
            </a:r>
          </a:p>
          <a:p>
            <a:pPr>
              <a:buFont typeface="Arial"/>
              <a:buChar char="•"/>
            </a:pPr>
            <a:r>
              <a:rPr lang="en-GB" dirty="0"/>
              <a:t>   Would you rather have a video game come to life or you get trapped inside a video game?</a:t>
            </a:r>
          </a:p>
          <a:p>
            <a:pPr>
              <a:buFont typeface="Arial"/>
              <a:buChar char="•"/>
            </a:pPr>
            <a:r>
              <a:rPr lang="en-GB" dirty="0"/>
              <a:t>   Would you rather watch the same movie on repeat for the rest of your life or listen to the same two songs for the rest of your life?</a:t>
            </a:r>
            <a:endParaRPr lang="en-GB" dirty="0">
              <a:cs typeface="Segoe UI" panose="020B0502040204020203" pitchFamily="34" charset="0"/>
            </a:endParaRPr>
          </a:p>
          <a:p>
            <a:pPr marL="171450" indent="-171450">
              <a:buFont typeface="Arial"/>
              <a:buChar char="•"/>
            </a:pPr>
            <a:r>
              <a:rPr lang="en-GB" dirty="0"/>
              <a:t>Would you rather have free Wi-Fi wherever you go or unlimited battery life?</a:t>
            </a:r>
          </a:p>
          <a:p>
            <a:pPr marL="171450" indent="-171450">
              <a:buFont typeface="Arial"/>
              <a:buChar char="•"/>
            </a:pPr>
            <a:r>
              <a:rPr lang="en-GB" dirty="0">
                <a:cs typeface="Segoe UI" panose="020B0502040204020203" pitchFamily="34" charset="0"/>
              </a:rPr>
              <a:t>Would you rather have everything you think appear above your head or everything you do be streamed live on YouTube.</a:t>
            </a:r>
          </a:p>
          <a:p>
            <a:pPr marL="171450" indent="-171450">
              <a:buFont typeface="Arial"/>
              <a:buChar char="•"/>
            </a:pPr>
            <a:endParaRPr lang="en-GB"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31</a:t>
            </a:fld>
            <a:endParaRPr lang="en-GB"/>
          </a:p>
        </p:txBody>
      </p:sp>
    </p:spTree>
    <p:extLst>
      <p:ext uri="{BB962C8B-B14F-4D97-AF65-F5344CB8AC3E}">
        <p14:creationId xmlns:p14="http://schemas.microsoft.com/office/powerpoint/2010/main" val="433871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D49131F-A197-47F9-BC84-F69BD5C7278D}" type="slidenum">
              <a:rPr lang="en-GB" smtClean="0"/>
              <a:t>3</a:t>
            </a:fld>
            <a:endParaRPr lang="en-GB"/>
          </a:p>
        </p:txBody>
      </p:sp>
    </p:spTree>
    <p:extLst>
      <p:ext uri="{BB962C8B-B14F-4D97-AF65-F5344CB8AC3E}">
        <p14:creationId xmlns:p14="http://schemas.microsoft.com/office/powerpoint/2010/main" val="3674265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 Recycle Towers</a:t>
            </a:r>
          </a:p>
          <a:p>
            <a:r>
              <a:rPr lang="en-GB" b="0" i="0" dirty="0">
                <a:solidFill>
                  <a:srgbClr val="374151"/>
                </a:solidFill>
                <a:effectLst/>
                <a:latin typeface="Inter"/>
              </a:rPr>
              <a:t>The purpose of this activity is to build the tallest tower possible using only newspaper and tape, within a given time frame.</a:t>
            </a:r>
          </a:p>
          <a:p>
            <a:r>
              <a:rPr lang="en-GB" b="0" i="0" dirty="0">
                <a:solidFill>
                  <a:srgbClr val="374151"/>
                </a:solidFill>
                <a:effectLst/>
                <a:latin typeface="Inter"/>
              </a:rPr>
              <a:t>If you don’t have any newspapers, this activity could still work with other recycled materials.</a:t>
            </a:r>
            <a:endParaRPr lang="en-US" b="1" dirty="0"/>
          </a:p>
          <a:p>
            <a:r>
              <a:rPr lang="en-GB" b="0" i="0" dirty="0">
                <a:solidFill>
                  <a:srgbClr val="374151"/>
                </a:solidFill>
                <a:effectLst/>
                <a:latin typeface="Inter"/>
              </a:rPr>
              <a:t>The team that builds the tallest tower wins the game, but the challenge can also be judged based on artistic design and creativity for an all-rounded winner. </a:t>
            </a:r>
          </a:p>
          <a:p>
            <a:endParaRPr lang="en-GB" b="0" i="0" dirty="0">
              <a:solidFill>
                <a:srgbClr val="374151"/>
              </a:solidFill>
              <a:effectLst/>
              <a:latin typeface="Inter"/>
            </a:endParaRPr>
          </a:p>
          <a:p>
            <a:pPr algn="l">
              <a:buFont typeface="+mj-lt"/>
              <a:buAutoNum type="arabicPeriod"/>
            </a:pPr>
            <a:r>
              <a:rPr lang="en-GB" b="0" i="0" dirty="0">
                <a:solidFill>
                  <a:srgbClr val="374151"/>
                </a:solidFill>
                <a:effectLst/>
                <a:latin typeface="Inter"/>
              </a:rPr>
              <a:t> Divide the main group into teams of 2-4 people.</a:t>
            </a:r>
          </a:p>
          <a:p>
            <a:pPr algn="l">
              <a:buFont typeface="+mj-lt"/>
              <a:buAutoNum type="arabicPeriod"/>
            </a:pPr>
            <a:r>
              <a:rPr lang="en-GB" b="0" i="0" dirty="0">
                <a:solidFill>
                  <a:srgbClr val="374151"/>
                </a:solidFill>
                <a:effectLst/>
                <a:latin typeface="Inter"/>
              </a:rPr>
              <a:t> Give each team an equal pile of newspaper and a roll of tape.</a:t>
            </a:r>
          </a:p>
          <a:p>
            <a:pPr algn="l">
              <a:buFont typeface="+mj-lt"/>
              <a:buAutoNum type="arabicPeriod"/>
            </a:pPr>
            <a:r>
              <a:rPr lang="en-GB" b="0" i="0" dirty="0">
                <a:solidFill>
                  <a:srgbClr val="374151"/>
                </a:solidFill>
                <a:effectLst/>
                <a:latin typeface="Inter"/>
              </a:rPr>
              <a:t> Set a timer for 5-10 minutes and signal when the teams can start building.</a:t>
            </a:r>
          </a:p>
          <a:p>
            <a:pPr algn="l">
              <a:buFont typeface="+mj-lt"/>
              <a:buAutoNum type="arabicPeriod"/>
            </a:pPr>
            <a:r>
              <a:rPr lang="en-GB" b="0" i="0" dirty="0">
                <a:solidFill>
                  <a:srgbClr val="374151"/>
                </a:solidFill>
                <a:effectLst/>
                <a:latin typeface="Inter"/>
              </a:rPr>
              <a:t> Teams must only use newspaper and tape to build their tower.</a:t>
            </a:r>
          </a:p>
          <a:p>
            <a:pPr algn="l">
              <a:buFont typeface="+mj-lt"/>
              <a:buAutoNum type="arabicPeriod"/>
            </a:pPr>
            <a:r>
              <a:rPr lang="en-GB" b="0" i="0" dirty="0">
                <a:solidFill>
                  <a:srgbClr val="374151"/>
                </a:solidFill>
                <a:effectLst/>
                <a:latin typeface="Inter"/>
              </a:rPr>
              <a:t> No other supplies, such as glue or staples, are allowed.</a:t>
            </a:r>
          </a:p>
          <a:p>
            <a:pPr algn="l">
              <a:buFont typeface="+mj-lt"/>
              <a:buAutoNum type="arabicPeriod"/>
            </a:pPr>
            <a:r>
              <a:rPr lang="en-GB" b="0" i="0" dirty="0">
                <a:solidFill>
                  <a:srgbClr val="374151"/>
                </a:solidFill>
                <a:effectLst/>
                <a:latin typeface="Inter"/>
              </a:rPr>
              <a:t> Once the time is up, all teams must stop working on their towers.</a:t>
            </a:r>
          </a:p>
          <a:p>
            <a:pPr algn="l">
              <a:buFont typeface="+mj-lt"/>
              <a:buAutoNum type="arabicPeriod"/>
            </a:pPr>
            <a:r>
              <a:rPr lang="en-GB" b="0" i="0" dirty="0">
                <a:solidFill>
                  <a:srgbClr val="374151"/>
                </a:solidFill>
                <a:effectLst/>
                <a:latin typeface="Inter"/>
              </a:rPr>
              <a:t> The tallest tower made solely of newspaper wins the game.</a:t>
            </a:r>
          </a:p>
          <a:p>
            <a:pPr algn="l">
              <a:buFont typeface="+mj-lt"/>
              <a:buAutoNum type="arabicPeriod"/>
            </a:pPr>
            <a:r>
              <a:rPr lang="en-GB" b="0" i="0" dirty="0">
                <a:solidFill>
                  <a:srgbClr val="374151"/>
                </a:solidFill>
                <a:effectLst/>
                <a:latin typeface="Inter"/>
              </a:rPr>
              <a:t> Any tower that falls over before being judged cannot be repaired or rebuilt.</a:t>
            </a:r>
          </a:p>
          <a:p>
            <a:pPr algn="l">
              <a:buFont typeface="+mj-lt"/>
              <a:buAutoNum type="arabicPeriod"/>
            </a:pPr>
            <a:r>
              <a:rPr lang="en-GB" b="0" i="0" dirty="0">
                <a:solidFill>
                  <a:srgbClr val="374151"/>
                </a:solidFill>
                <a:effectLst/>
                <a:latin typeface="Inter"/>
              </a:rPr>
              <a:t> For a harder game, use less (or no) tape.</a:t>
            </a:r>
          </a:p>
          <a:p>
            <a:pPr algn="l">
              <a:buFont typeface="+mj-lt"/>
              <a:buAutoNum type="arabicPeriod"/>
            </a:pPr>
            <a:r>
              <a:rPr lang="en-GB" b="0" i="0" dirty="0">
                <a:solidFill>
                  <a:srgbClr val="374151"/>
                </a:solidFill>
                <a:effectLst/>
                <a:latin typeface="Inter"/>
              </a:rPr>
              <a:t> Alternatively, you could judge based on a point system that gives credit for artistic designs and creativity as well as the height of the tower.</a:t>
            </a:r>
          </a:p>
          <a:p>
            <a:endParaRPr lang="en-GB" b="0" i="0" dirty="0">
              <a:solidFill>
                <a:srgbClr val="374151"/>
              </a:solidFill>
              <a:effectLst/>
              <a:latin typeface="Inter"/>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32</a:t>
            </a:fld>
            <a:endParaRPr lang="en-GB"/>
          </a:p>
        </p:txBody>
      </p:sp>
    </p:spTree>
    <p:extLst>
      <p:ext uri="{BB962C8B-B14F-4D97-AF65-F5344CB8AC3E}">
        <p14:creationId xmlns:p14="http://schemas.microsoft.com/office/powerpoint/2010/main" val="2277020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  Open Fist</a:t>
            </a:r>
          </a:p>
          <a:p>
            <a:r>
              <a:rPr lang="en-GB" dirty="0"/>
              <a:t>Finding things in common with other team members is one of the foundations of good teamwork. </a:t>
            </a:r>
          </a:p>
          <a:p>
            <a:r>
              <a:rPr lang="en-GB" dirty="0"/>
              <a:t>Open Fist is a simple, effective activity, to support young people to share facts about themselves and bond with others in the group. </a:t>
            </a:r>
            <a:endParaRPr lang="en-US" dirty="0"/>
          </a:p>
          <a:p>
            <a:endParaRPr lang="en-GB" b="1" dirty="0"/>
          </a:p>
          <a:p>
            <a:r>
              <a:rPr lang="en-GB" b="0" dirty="0"/>
              <a:t>1. Participants sit in a group. Ask participants to sit in a circle and raise their right fist.</a:t>
            </a:r>
          </a:p>
          <a:p>
            <a:r>
              <a:rPr lang="en-GB" b="0" dirty="0"/>
              <a:t>2. Begin the activity. The first player calls out an interesting little known fact about themself. (Examples: I have travelled to London, I like science fiction novels, or I play the guitar.) </a:t>
            </a:r>
          </a:p>
          <a:p>
            <a:r>
              <a:rPr lang="en-GB" b="0" dirty="0"/>
              <a:t>3. Ask the other participants to open one finger from their fist if this statement is also true for them.</a:t>
            </a:r>
          </a:p>
          <a:p>
            <a:r>
              <a:rPr lang="en-GB" b="0" dirty="0"/>
              <a:t>4. Change players. Ask the first player to point to any other player who will then become the second player.</a:t>
            </a:r>
          </a:p>
          <a:p>
            <a:r>
              <a:rPr lang="en-GB" b="0" dirty="0"/>
              <a:t>5. Repeat the process so that everyone has a chance to share a little-known fact or until someone's fist is fully open.</a:t>
            </a:r>
          </a:p>
          <a:p>
            <a:r>
              <a:rPr lang="en-GB" b="0" dirty="0"/>
              <a:t>6. Encourage conversation. Allow time for participants to talk and learn more about what they have in common</a:t>
            </a:r>
          </a:p>
          <a:p>
            <a:r>
              <a:rPr lang="en-GB" b="0" dirty="0"/>
              <a:t>7. Summary. Highlight how many in the group how have an open first and how this shows that everyone has so much in common</a:t>
            </a:r>
            <a:endParaRPr lang="en-GB" b="1" dirty="0"/>
          </a:p>
          <a:p>
            <a:endParaRPr lang="en-GB" dirty="0">
              <a:cs typeface="Segoe UI" panose="020B0502040204020203" pitchFamily="34" charset="0"/>
            </a:endParaRPr>
          </a:p>
          <a:p>
            <a:r>
              <a:rPr lang="en-GB" dirty="0">
                <a:cs typeface="Segoe UI" panose="020B0502040204020203" pitchFamily="34" charset="0"/>
              </a:rPr>
              <a:t>Activity from - </a:t>
            </a:r>
            <a:r>
              <a:rPr lang="en-GB" dirty="0">
                <a:hlinkClick r:id="rId3"/>
              </a:rPr>
              <a:t>Open Fist | </a:t>
            </a:r>
            <a:r>
              <a:rPr lang="en-GB" dirty="0" err="1">
                <a:hlinkClick r:id="rId3"/>
              </a:rPr>
              <a:t>SessionLab</a:t>
            </a:r>
            <a:r>
              <a:rPr lang="en-GB" dirty="0">
                <a:hlinkClick r:id="rId3"/>
              </a:rPr>
              <a:t> </a:t>
            </a:r>
            <a:endParaRPr lang="en-GB"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33</a:t>
            </a:fld>
            <a:endParaRPr lang="en-GB"/>
          </a:p>
        </p:txBody>
      </p:sp>
    </p:spTree>
    <p:extLst>
      <p:ext uri="{BB962C8B-B14F-4D97-AF65-F5344CB8AC3E}">
        <p14:creationId xmlns:p14="http://schemas.microsoft.com/office/powerpoint/2010/main" val="4076812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in Scotland Additional Icebreakers can be found here:  https://childreninscotland.org.uk/wp-content/uploads/2023/06/Iceebreakers_June-23.pdf </a:t>
            </a:r>
          </a:p>
        </p:txBody>
      </p:sp>
      <p:sp>
        <p:nvSpPr>
          <p:cNvPr id="4" name="Slide Number Placeholder 3"/>
          <p:cNvSpPr>
            <a:spLocks noGrp="1"/>
          </p:cNvSpPr>
          <p:nvPr>
            <p:ph type="sldNum" sz="quarter" idx="5"/>
          </p:nvPr>
        </p:nvSpPr>
        <p:spPr/>
        <p:txBody>
          <a:bodyPr/>
          <a:lstStyle/>
          <a:p>
            <a:fld id="{ED49131F-A197-47F9-BC84-F69BD5C7278D}" type="slidenum">
              <a:rPr lang="en-GB" smtClean="0"/>
              <a:pPr/>
              <a:t>34</a:t>
            </a:fld>
            <a:endParaRPr lang="en-GB"/>
          </a:p>
        </p:txBody>
      </p:sp>
    </p:spTree>
    <p:extLst>
      <p:ext uri="{BB962C8B-B14F-4D97-AF65-F5344CB8AC3E}">
        <p14:creationId xmlns:p14="http://schemas.microsoft.com/office/powerpoint/2010/main" val="3644935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What makes a good team?</a:t>
            </a:r>
          </a:p>
          <a:p>
            <a:endParaRPr lang="en-GB" dirty="0"/>
          </a:p>
          <a:p>
            <a:r>
              <a:rPr lang="en-GB" dirty="0"/>
              <a:t>Ask the group to think about and discuss what teams they can think of – sports teams, workplace or school teams, community groups, famous teams etc. </a:t>
            </a:r>
          </a:p>
          <a:p>
            <a:r>
              <a:rPr lang="en-GB" dirty="0"/>
              <a:t>Ask the group to discuss, then draw, write or mind map one or both of these questions: </a:t>
            </a:r>
          </a:p>
          <a:p>
            <a:pPr marL="171450" indent="-171450">
              <a:buFont typeface="Arial" panose="020B0604020202020204" pitchFamily="34" charset="0"/>
              <a:buChar char="•"/>
            </a:pPr>
            <a:r>
              <a:rPr lang="en-GB" dirty="0"/>
              <a:t>What makes a good team? </a:t>
            </a:r>
          </a:p>
          <a:p>
            <a:pPr marL="171450" indent="-171450">
              <a:buFont typeface="Arial" panose="020B0604020202020204" pitchFamily="34" charset="0"/>
              <a:buChar char="•"/>
            </a:pPr>
            <a:r>
              <a:rPr lang="en-GB" dirty="0"/>
              <a:t>What makes a team work well?</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0" dirty="0"/>
              <a:t>Highlight that a good team includes: Trust, good communication, patience, respect, understanding, energy/motivation, supportive teammates, everyone being included, friendly atmosphere, </a:t>
            </a:r>
          </a:p>
          <a:p>
            <a:pPr marL="0" indent="0">
              <a:buFont typeface="Arial" panose="020B0604020202020204" pitchFamily="34" charset="0"/>
              <a:buNone/>
            </a:pPr>
            <a:r>
              <a:rPr lang="en-GB" b="0" dirty="0"/>
              <a:t>Highlight that a team works well when everyone treats each other fairly and no one tries to push anyone around, dominate, be mean etc.</a:t>
            </a:r>
          </a:p>
          <a:p>
            <a:pPr marL="0" indent="0">
              <a:buFont typeface="Arial" panose="020B0604020202020204" pitchFamily="34" charset="0"/>
              <a:buNone/>
            </a:pPr>
            <a:r>
              <a:rPr lang="en-GB" b="0" dirty="0"/>
              <a:t>It’s also important to note that teams that work well are good at planning who is doing what, and not letting teammates down.</a:t>
            </a:r>
            <a:endParaRPr lang="en-GB" b="1" dirty="0"/>
          </a:p>
        </p:txBody>
      </p:sp>
      <p:sp>
        <p:nvSpPr>
          <p:cNvPr id="4" name="Slide Number Placeholder 3"/>
          <p:cNvSpPr>
            <a:spLocks noGrp="1"/>
          </p:cNvSpPr>
          <p:nvPr>
            <p:ph type="sldNum" sz="quarter" idx="5"/>
          </p:nvPr>
        </p:nvSpPr>
        <p:spPr/>
        <p:txBody>
          <a:bodyPr/>
          <a:lstStyle/>
          <a:p>
            <a:fld id="{ED49131F-A197-47F9-BC84-F69BD5C7278D}" type="slidenum">
              <a:rPr lang="en-GB" smtClean="0"/>
              <a:t>35</a:t>
            </a:fld>
            <a:endParaRPr lang="en-GB"/>
          </a:p>
        </p:txBody>
      </p:sp>
    </p:spTree>
    <p:extLst>
      <p:ext uri="{BB962C8B-B14F-4D97-AF65-F5344CB8AC3E}">
        <p14:creationId xmlns:p14="http://schemas.microsoft.com/office/powerpoint/2010/main" val="14709944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Creating a Team Plan</a:t>
            </a:r>
          </a:p>
          <a:p>
            <a:r>
              <a:rPr lang="en-GB" b="0" dirty="0"/>
              <a:t>Depending on the group and context, it may be helpful to make a team plan. </a:t>
            </a:r>
          </a:p>
          <a:p>
            <a:r>
              <a:rPr lang="en-GB" b="0" dirty="0"/>
              <a:t>Explain to the group that it would be helpful to have a team plan so that the team are all in agreement about who, what, why, when and how of this project.  </a:t>
            </a:r>
          </a:p>
          <a:p>
            <a:r>
              <a:rPr lang="en-GB" b="0" dirty="0"/>
              <a:t>You may wish to re-iterate that all answers are valid in this activity and reflect back to earlier discussions about what makes a good team.  </a:t>
            </a:r>
          </a:p>
          <a:p>
            <a:endParaRPr lang="en-GB" sz="1200" b="0" dirty="0">
              <a:cs typeface="Segoe UI" panose="020B0502040204020203" pitchFamily="34" charset="0"/>
            </a:endParaRPr>
          </a:p>
          <a:p>
            <a:pPr marL="171450" indent="-171450">
              <a:buFont typeface="Arial" panose="020B0604020202020204" pitchFamily="34" charset="0"/>
              <a:buChar char="•"/>
            </a:pPr>
            <a:r>
              <a:rPr lang="en-GB" sz="1200" b="0" dirty="0">
                <a:cs typeface="Segoe UI" panose="020B0502040204020203" pitchFamily="34" charset="0"/>
              </a:rPr>
              <a:t>Who – Who is in the team, do we all know each other and recognise the skills that we bring? </a:t>
            </a:r>
          </a:p>
          <a:p>
            <a:pPr marL="171450" indent="-171450">
              <a:buFont typeface="Arial" panose="020B0604020202020204" pitchFamily="34" charset="0"/>
              <a:buChar char="•"/>
            </a:pPr>
            <a:r>
              <a:rPr lang="en-GB" sz="1200" b="0" dirty="0">
                <a:cs typeface="Segoe UI" panose="020B0502040204020203" pitchFamily="34" charset="0"/>
              </a:rPr>
              <a:t>What – What the team is, and what are we planning to do as a team? </a:t>
            </a:r>
          </a:p>
          <a:p>
            <a:pPr marL="171450" indent="-171450">
              <a:buFont typeface="Arial" panose="020B0604020202020204" pitchFamily="34" charset="0"/>
              <a:buChar char="•"/>
            </a:pPr>
            <a:r>
              <a:rPr lang="en-GB" sz="1200" b="0" dirty="0">
                <a:cs typeface="Segoe UI" panose="020B0502040204020203" pitchFamily="34" charset="0"/>
              </a:rPr>
              <a:t>Why – Why is it important? Why is the team doing what it’s doing? What’s the purpose of the group?</a:t>
            </a:r>
          </a:p>
          <a:p>
            <a:pPr marL="171450" indent="-171450">
              <a:buFont typeface="Arial" panose="020B0604020202020204" pitchFamily="34" charset="0"/>
              <a:buChar char="•"/>
            </a:pPr>
            <a:r>
              <a:rPr lang="en-GB" sz="1200" b="0" dirty="0">
                <a:cs typeface="Segoe UI" panose="020B0502040204020203" pitchFamily="34" charset="0"/>
              </a:rPr>
              <a:t>When – Timescales of the group, does it have an end-date or will this be a long term project?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cs typeface="Segoe UI" panose="020B0502040204020203" pitchFamily="34" charset="0"/>
              </a:rPr>
              <a:t>How – How are we going to work together? Do the group want to create a group agreement? </a:t>
            </a:r>
            <a:r>
              <a:rPr lang="en-US" dirty="0"/>
              <a:t>How the team is going to achieve what it needs to achieve: rules and activities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r>
              <a:rPr lang="en-US" b="1" dirty="0">
                <a:cs typeface="Segoe UI" panose="020B0502040204020203" pitchFamily="34" charset="0"/>
              </a:rPr>
              <a:t>Facilitator Note</a:t>
            </a:r>
            <a:r>
              <a:rPr lang="en-US" b="0" dirty="0">
                <a:cs typeface="Segoe UI" panose="020B0502040204020203" pitchFamily="34" charset="0"/>
              </a:rPr>
              <a:t>: Creating a Team Plan continued, this activity is to pull together a team plan or group agreement. </a:t>
            </a:r>
          </a:p>
          <a:p>
            <a:endParaRPr lang="en-US" b="0" dirty="0">
              <a:cs typeface="Segoe UI" panose="020B0502040204020203" pitchFamily="34" charset="0"/>
            </a:endParaRPr>
          </a:p>
          <a:p>
            <a:r>
              <a:rPr lang="en-US" b="0" dirty="0">
                <a:cs typeface="Segoe UI" panose="020B0502040204020203" pitchFamily="34" charset="0"/>
              </a:rPr>
              <a:t>Continue discussing the Who, What, Why, When and How of the team and ask the team to create a plan. </a:t>
            </a:r>
          </a:p>
          <a:p>
            <a:r>
              <a:rPr lang="en-US" b="0" dirty="0">
                <a:cs typeface="Segoe UI" panose="020B0502040204020203" pitchFamily="34" charset="0"/>
              </a:rPr>
              <a:t>You may wish to use flipchart paper and post it notes to create a plan or group agreement that you can adapt and refer back to as you move through this toolkit.</a:t>
            </a:r>
            <a:endParaRPr lang="en-US" b="1" dirty="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GB" b="1" dirty="0">
              <a:cs typeface="Segoe UI" panose="020B0502040204020203" pitchFamily="34" charset="0"/>
            </a:endParaRPr>
          </a:p>
          <a:p>
            <a:endParaRPr lang="en-GB"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36</a:t>
            </a:fld>
            <a:endParaRPr lang="en-GB"/>
          </a:p>
        </p:txBody>
      </p:sp>
    </p:spTree>
    <p:extLst>
      <p:ext uri="{BB962C8B-B14F-4D97-AF65-F5344CB8AC3E}">
        <p14:creationId xmlns:p14="http://schemas.microsoft.com/office/powerpoint/2010/main" val="32521639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Becoming a Researcher</a:t>
            </a:r>
          </a:p>
          <a:p>
            <a:endParaRPr lang="en-GB" b="1" dirty="0"/>
          </a:p>
          <a:p>
            <a:r>
              <a:rPr lang="en-GB" b="0" dirty="0"/>
              <a:t>Explain to the group that they will be doing a piece of research. </a:t>
            </a:r>
          </a:p>
          <a:p>
            <a:r>
              <a:rPr lang="en-GB" b="0" dirty="0"/>
              <a:t>You will be supporting them so that they can undertake a piece of research with their peers.  </a:t>
            </a:r>
          </a:p>
          <a:p>
            <a:r>
              <a:rPr lang="en-GB" sz="1200" dirty="0">
                <a:latin typeface="Segoe UI" panose="020B0502040204020203" pitchFamily="34" charset="0"/>
                <a:ea typeface="Calibri"/>
                <a:cs typeface="Segoe UI" panose="020B0502040204020203" pitchFamily="34" charset="0"/>
                <a:sym typeface="Calibri"/>
              </a:rPr>
              <a:t>Research means asking people their personal views and opinions so it must be approached with the greatest of </a:t>
            </a:r>
            <a:r>
              <a:rPr lang="en-GB" sz="1200" b="0" dirty="0">
                <a:latin typeface="Segoe UI" panose="020B0502040204020203" pitchFamily="34" charset="0"/>
                <a:ea typeface="Calibri"/>
                <a:cs typeface="Segoe UI" panose="020B0502040204020203" pitchFamily="34" charset="0"/>
                <a:sym typeface="Calibri"/>
              </a:rPr>
              <a:t>respect. </a:t>
            </a:r>
          </a:p>
          <a:p>
            <a:r>
              <a:rPr lang="en-GB" sz="1200" b="0" dirty="0">
                <a:latin typeface="Segoe UI" panose="020B0502040204020203" pitchFamily="34" charset="0"/>
                <a:ea typeface="Calibri"/>
                <a:cs typeface="Segoe UI" panose="020B0502040204020203" pitchFamily="34" charset="0"/>
                <a:sym typeface="Calibri"/>
              </a:rPr>
              <a:t>The next slide will explore in more detail what respect means.</a:t>
            </a:r>
          </a:p>
          <a:p>
            <a:endParaRPr lang="en-GB" b="1" dirty="0"/>
          </a:p>
        </p:txBody>
      </p:sp>
      <p:sp>
        <p:nvSpPr>
          <p:cNvPr id="4" name="Slide Number Placeholder 3"/>
          <p:cNvSpPr>
            <a:spLocks noGrp="1"/>
          </p:cNvSpPr>
          <p:nvPr>
            <p:ph type="sldNum" sz="quarter" idx="5"/>
          </p:nvPr>
        </p:nvSpPr>
        <p:spPr/>
        <p:txBody>
          <a:bodyPr/>
          <a:lstStyle/>
          <a:p>
            <a:fld id="{ED49131F-A197-47F9-BC84-F69BD5C7278D}" type="slidenum">
              <a:rPr lang="en-GB" smtClean="0"/>
              <a:t>37</a:t>
            </a:fld>
            <a:endParaRPr lang="en-GB"/>
          </a:p>
        </p:txBody>
      </p:sp>
    </p:spTree>
    <p:extLst>
      <p:ext uri="{BB962C8B-B14F-4D97-AF65-F5344CB8AC3E}">
        <p14:creationId xmlns:p14="http://schemas.microsoft.com/office/powerpoint/2010/main" val="8341979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Respect</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the group to draw, write or mind map one or both of these questions: </a:t>
            </a:r>
          </a:p>
          <a:p>
            <a:pPr marL="171450" indent="-171450">
              <a:buFont typeface="Arial" panose="020B0604020202020204" pitchFamily="34" charset="0"/>
              <a:buChar char="•"/>
            </a:pPr>
            <a:r>
              <a:rPr lang="en-GB" b="0" dirty="0"/>
              <a:t>What does respect mean?</a:t>
            </a:r>
          </a:p>
          <a:p>
            <a:pPr marL="171450" indent="-171450">
              <a:buFont typeface="Arial" panose="020B0604020202020204" pitchFamily="34" charset="0"/>
              <a:buChar char="•"/>
            </a:pPr>
            <a:r>
              <a:rPr lang="en-GB" b="0" dirty="0"/>
              <a:t>What does it feel like to be respected? </a:t>
            </a:r>
          </a:p>
          <a:p>
            <a:endParaRPr lang="en-GB" b="0" dirty="0"/>
          </a:p>
          <a:p>
            <a:r>
              <a:rPr lang="en-GB" b="0" dirty="0"/>
              <a:t>You may wish to refer back to the Youth Voice Charter from section 1 to explore the meaning of respect in this context.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You are doing research on school attendance and asked someone why they don’t come to school often. The person told you school was boring – you don’t agree with this, how would you respond to this respectfully?</a:t>
            </a:r>
          </a:p>
        </p:txBody>
      </p:sp>
      <p:sp>
        <p:nvSpPr>
          <p:cNvPr id="4" name="Slide Number Placeholder 3"/>
          <p:cNvSpPr>
            <a:spLocks noGrp="1"/>
          </p:cNvSpPr>
          <p:nvPr>
            <p:ph type="sldNum" sz="quarter" idx="5"/>
          </p:nvPr>
        </p:nvSpPr>
        <p:spPr/>
        <p:txBody>
          <a:bodyPr/>
          <a:lstStyle/>
          <a:p>
            <a:fld id="{ED49131F-A197-47F9-BC84-F69BD5C7278D}" type="slidenum">
              <a:rPr lang="en-GB" smtClean="0"/>
              <a:t>38</a:t>
            </a:fld>
            <a:endParaRPr lang="en-GB"/>
          </a:p>
        </p:txBody>
      </p:sp>
    </p:spTree>
    <p:extLst>
      <p:ext uri="{BB962C8B-B14F-4D97-AF65-F5344CB8AC3E}">
        <p14:creationId xmlns:p14="http://schemas.microsoft.com/office/powerpoint/2010/main" val="7655579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Respect</a:t>
            </a:r>
          </a:p>
          <a:p>
            <a:endParaRPr lang="en-GB" b="0" dirty="0"/>
          </a:p>
          <a:p>
            <a:r>
              <a:rPr lang="en-GB" b="0" dirty="0"/>
              <a:t>Here is one definition of respect to discuss, do the group agree with this? </a:t>
            </a:r>
          </a:p>
          <a:p>
            <a:r>
              <a:rPr lang="en-GB" b="0" dirty="0"/>
              <a:t>Would they like to write their own definition of what respect means to them?</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“Respect means that you accept someone for who they are, even when they are different from you or you don’t agree with them”</a:t>
            </a:r>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t>39</a:t>
            </a:fld>
            <a:endParaRPr lang="en-GB"/>
          </a:p>
        </p:txBody>
      </p:sp>
    </p:spTree>
    <p:extLst>
      <p:ext uri="{BB962C8B-B14F-4D97-AF65-F5344CB8AC3E}">
        <p14:creationId xmlns:p14="http://schemas.microsoft.com/office/powerpoint/2010/main" val="10393363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b="1" dirty="0"/>
              <a:t>Facilitator Notes:  Being a Respectful Research</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b="1" dirty="0"/>
          </a:p>
          <a:p>
            <a:pPr>
              <a:buClr>
                <a:srgbClr val="000000"/>
              </a:buClr>
              <a:buSzPts val="1100"/>
              <a:defRPr/>
            </a:pPr>
            <a:r>
              <a:rPr lang="en-GB" sz="1200" dirty="0">
                <a:latin typeface="Segoe UI" panose="020B0502040204020203" pitchFamily="34" charset="0"/>
              </a:rPr>
              <a:t>When starting a piece of research, there are a few things to think about...</a:t>
            </a:r>
          </a:p>
          <a:p>
            <a:pPr marL="285750" indent="-285750">
              <a:buClr>
                <a:srgbClr val="000000"/>
              </a:buClr>
              <a:buSzPts val="1100"/>
              <a:buFont typeface="Arial" panose="020B0604020202020204" pitchFamily="34" charset="0"/>
              <a:buChar char="•"/>
              <a:defRPr/>
            </a:pPr>
            <a:r>
              <a:rPr lang="en-GB" sz="1200" dirty="0">
                <a:latin typeface="Segoe UI" panose="020B0502040204020203" pitchFamily="34" charset="0"/>
              </a:rPr>
              <a:t>How will you keep private information safe? </a:t>
            </a:r>
          </a:p>
          <a:p>
            <a:pPr marL="285750" indent="-285750">
              <a:buClr>
                <a:srgbClr val="000000"/>
              </a:buClr>
              <a:buSzPts val="1100"/>
              <a:buFont typeface="Arial" panose="020B0604020202020204" pitchFamily="34" charset="0"/>
              <a:buChar char="•"/>
              <a:defRPr/>
            </a:pPr>
            <a:r>
              <a:rPr lang="en-GB" sz="1200" dirty="0">
                <a:latin typeface="Segoe UI" panose="020B0502040204020203" pitchFamily="34" charset="0"/>
              </a:rPr>
              <a:t>How will you use the information that you collect safely?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b="0" dirty="0"/>
              <a:t>Reflect on the messages in the previous slide and a</a:t>
            </a:r>
            <a:r>
              <a:rPr lang="en-GB" dirty="0"/>
              <a:t>sk group views on this.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Explore how would they feel if</a:t>
            </a:r>
            <a:r>
              <a:rPr lang="en-GB" baseline="0" dirty="0"/>
              <a:t> someone shared sensitive information about them?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t>40</a:t>
            </a:fld>
            <a:endParaRPr lang="en-GB"/>
          </a:p>
        </p:txBody>
      </p:sp>
    </p:spTree>
    <p:extLst>
      <p:ext uri="{BB962C8B-B14F-4D97-AF65-F5344CB8AC3E}">
        <p14:creationId xmlns:p14="http://schemas.microsoft.com/office/powerpoint/2010/main" val="37844619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Facilitator Note: Trust in Research</a:t>
            </a:r>
          </a:p>
          <a:p>
            <a:pPr>
              <a:defRPr/>
            </a:pPr>
            <a:endParaRPr lang="en-GB" b="1" dirty="0"/>
          </a:p>
          <a:p>
            <a:pPr>
              <a:defRPr/>
            </a:pPr>
            <a:r>
              <a:rPr lang="en-GB" dirty="0"/>
              <a:t>It is important to explain the importance of trust in research. </a:t>
            </a:r>
          </a:p>
          <a:p>
            <a:pPr>
              <a:defRPr/>
            </a:pPr>
            <a:r>
              <a:rPr lang="en-GB" dirty="0"/>
              <a:t>Ask young people to discuss how they could help to build trust when doing a piece of research, </a:t>
            </a:r>
            <a:r>
              <a:rPr lang="en-GB" dirty="0" err="1"/>
              <a:t>ie</a:t>
            </a:r>
            <a:r>
              <a:rPr lang="en-GB" dirty="0"/>
              <a:t>. – good listening, valuing everyone's views. </a:t>
            </a:r>
          </a:p>
        </p:txBody>
      </p:sp>
      <p:sp>
        <p:nvSpPr>
          <p:cNvPr id="4" name="Slide Number Placeholder 3"/>
          <p:cNvSpPr>
            <a:spLocks noGrp="1"/>
          </p:cNvSpPr>
          <p:nvPr>
            <p:ph type="sldNum" sz="quarter" idx="5"/>
          </p:nvPr>
        </p:nvSpPr>
        <p:spPr/>
        <p:txBody>
          <a:bodyPr/>
          <a:lstStyle/>
          <a:p>
            <a:fld id="{ED49131F-A197-47F9-BC84-F69BD5C7278D}" type="slidenum">
              <a:rPr lang="en-GB" smtClean="0"/>
              <a:t>41</a:t>
            </a:fld>
            <a:endParaRPr lang="en-GB"/>
          </a:p>
        </p:txBody>
      </p:sp>
    </p:spTree>
    <p:extLst>
      <p:ext uri="{BB962C8B-B14F-4D97-AF65-F5344CB8AC3E}">
        <p14:creationId xmlns:p14="http://schemas.microsoft.com/office/powerpoint/2010/main" val="352103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D49131F-A197-47F9-BC84-F69BD5C7278D}" type="slidenum">
              <a:rPr lang="en-GB" smtClean="0"/>
              <a:t>5</a:t>
            </a:fld>
            <a:endParaRPr lang="en-GB"/>
          </a:p>
        </p:txBody>
      </p:sp>
    </p:spTree>
    <p:extLst>
      <p:ext uri="{BB962C8B-B14F-4D97-AF65-F5344CB8AC3E}">
        <p14:creationId xmlns:p14="http://schemas.microsoft.com/office/powerpoint/2010/main" val="32531099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Facilitator Note: Trust in Research</a:t>
            </a:r>
          </a:p>
          <a:p>
            <a:pPr>
              <a:defRPr/>
            </a:pPr>
            <a:endParaRPr lang="en-GB" b="1" dirty="0"/>
          </a:p>
          <a:p>
            <a:pPr>
              <a:defRPr/>
            </a:pPr>
            <a:r>
              <a:rPr lang="en-GB" b="0" dirty="0"/>
              <a:t>Ask the group to identify scenarios where trust can be lost? </a:t>
            </a:r>
            <a:endParaRPr lang="en-GB" b="1" dirty="0"/>
          </a:p>
          <a:p>
            <a:pPr>
              <a:defRPr/>
            </a:pPr>
            <a:r>
              <a:rPr lang="en-GB" dirty="0"/>
              <a:t>It is important to explain the sliding doors analogy to young people – when undertaking research, there is opportunity to gain trust and the opportunity to lose trust.  </a:t>
            </a:r>
          </a:p>
          <a:p>
            <a:pPr>
              <a:defRPr/>
            </a:pPr>
            <a:r>
              <a:rPr lang="en-GB" dirty="0"/>
              <a:t>Reflecting on the discussions from the previous slides, perhaps you may wish to share examples on when/how this could happen. </a:t>
            </a:r>
          </a:p>
        </p:txBody>
      </p:sp>
      <p:sp>
        <p:nvSpPr>
          <p:cNvPr id="4" name="Slide Number Placeholder 3"/>
          <p:cNvSpPr>
            <a:spLocks noGrp="1"/>
          </p:cNvSpPr>
          <p:nvPr>
            <p:ph type="sldNum" sz="quarter" idx="5"/>
          </p:nvPr>
        </p:nvSpPr>
        <p:spPr/>
        <p:txBody>
          <a:bodyPr/>
          <a:lstStyle/>
          <a:p>
            <a:fld id="{ED49131F-A197-47F9-BC84-F69BD5C7278D}" type="slidenum">
              <a:rPr lang="en-GB" smtClean="0"/>
              <a:t>42</a:t>
            </a:fld>
            <a:endParaRPr lang="en-GB"/>
          </a:p>
        </p:txBody>
      </p:sp>
    </p:spTree>
    <p:extLst>
      <p:ext uri="{BB962C8B-B14F-4D97-AF65-F5344CB8AC3E}">
        <p14:creationId xmlns:p14="http://schemas.microsoft.com/office/powerpoint/2010/main" val="823424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231F20"/>
                </a:solidFill>
                <a:effectLst/>
                <a:latin typeface="Proxima Nova"/>
              </a:rPr>
              <a:t>Facilitator Notes</a:t>
            </a:r>
            <a:r>
              <a:rPr lang="en-GB" b="0" i="0" dirty="0">
                <a:solidFill>
                  <a:srgbClr val="231F20"/>
                </a:solidFill>
                <a:effectLst/>
                <a:latin typeface="Proxima Nova"/>
              </a:rPr>
              <a:t>: </a:t>
            </a:r>
            <a:r>
              <a:rPr lang="en-GB" b="1" i="0" dirty="0">
                <a:solidFill>
                  <a:srgbClr val="231F20"/>
                </a:solidFill>
                <a:effectLst/>
                <a:latin typeface="Proxima Nova"/>
              </a:rPr>
              <a:t>Group Circles</a:t>
            </a:r>
            <a:endParaRPr lang="en-GB" b="0" i="0" dirty="0">
              <a:solidFill>
                <a:srgbClr val="231F20"/>
              </a:solidFill>
              <a:effectLst/>
              <a:latin typeface="Proxima Nova"/>
            </a:endParaRPr>
          </a:p>
          <a:p>
            <a:pPr algn="l"/>
            <a:endParaRPr lang="en-GB" b="0" i="0" dirty="0">
              <a:solidFill>
                <a:srgbClr val="231F20"/>
              </a:solidFill>
              <a:effectLst/>
              <a:latin typeface="Proxima Nova"/>
            </a:endParaRPr>
          </a:p>
          <a:p>
            <a:pPr algn="l"/>
            <a:r>
              <a:rPr lang="en-GB" b="0" i="0" dirty="0">
                <a:solidFill>
                  <a:srgbClr val="231F20"/>
                </a:solidFill>
                <a:effectLst/>
                <a:latin typeface="Proxima Nova"/>
              </a:rPr>
              <a:t>Have the group stand in a circle – if you have a large group you may wish to split into multiple circles.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31F20"/>
                </a:solidFill>
                <a:effectLst/>
                <a:latin typeface="Proxima Nova"/>
              </a:rPr>
              <a:t>Stand </a:t>
            </a:r>
            <a:r>
              <a:rPr lang="en-GB" b="0" i="0" dirty="0">
                <a:solidFill>
                  <a:srgbClr val="111111"/>
                </a:solidFill>
                <a:effectLst/>
                <a:latin typeface="Roboto Regular"/>
              </a:rPr>
              <a:t>in a circle with hands extended in front, parallel to the ground with palms towards the roof.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11111"/>
                </a:solidFill>
                <a:effectLst/>
                <a:latin typeface="Roboto Regular"/>
              </a:rPr>
              <a:t>Ask the group to make fists with their hands and extend only the index finger out.</a:t>
            </a:r>
          </a:p>
          <a:p>
            <a:pPr algn="l"/>
            <a:r>
              <a:rPr lang="en-GB" b="0" i="0" dirty="0">
                <a:solidFill>
                  <a:srgbClr val="231F20"/>
                </a:solidFill>
                <a:effectLst/>
                <a:latin typeface="Proxima Nova"/>
              </a:rPr>
              <a:t>Gently place an object, like a hula-hoop, onto their extended fingers, making sure everyone is included. </a:t>
            </a:r>
          </a:p>
          <a:p>
            <a:pPr algn="l">
              <a:buFont typeface="+mj-lt"/>
              <a:buNone/>
            </a:pPr>
            <a:r>
              <a:rPr lang="en-GB" b="0" i="0" dirty="0">
                <a:solidFill>
                  <a:srgbClr val="231F20"/>
                </a:solidFill>
                <a:effectLst/>
                <a:latin typeface="Proxima Nova"/>
              </a:rPr>
              <a:t>A</a:t>
            </a:r>
            <a:r>
              <a:rPr lang="en-GB" b="0" i="0" dirty="0">
                <a:solidFill>
                  <a:srgbClr val="111111"/>
                </a:solidFill>
                <a:effectLst/>
                <a:latin typeface="Roboto Regular"/>
              </a:rPr>
              <a:t>sk the group to lower that object to the ground gently without losing contact with the object or dropping it.</a:t>
            </a:r>
          </a:p>
          <a:p>
            <a:pPr algn="l"/>
            <a:endParaRPr lang="en-GB" b="0" i="0" dirty="0">
              <a:solidFill>
                <a:srgbClr val="231F20"/>
              </a:solidFill>
              <a:effectLst/>
              <a:latin typeface="Proxima Nova"/>
            </a:endParaRPr>
          </a:p>
          <a:p>
            <a:pPr algn="l"/>
            <a:r>
              <a:rPr lang="en-GB" b="0" i="0" dirty="0">
                <a:solidFill>
                  <a:srgbClr val="231F20"/>
                </a:solidFill>
                <a:effectLst/>
                <a:latin typeface="Proxima Nova"/>
              </a:rPr>
              <a:t>This can be a challenging activity and the group will need to come up with a strategy to make it work.</a:t>
            </a:r>
          </a:p>
          <a:p>
            <a:pPr algn="l"/>
            <a:endParaRPr lang="en-GB" b="0" i="0" dirty="0">
              <a:solidFill>
                <a:srgbClr val="231F20"/>
              </a:solidFill>
              <a:effectLst/>
              <a:latin typeface="Proxima Nova"/>
            </a:endParaRPr>
          </a:p>
          <a:p>
            <a:endParaRPr lang="en-GB"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43</a:t>
            </a:fld>
            <a:endParaRPr lang="en-GB"/>
          </a:p>
        </p:txBody>
      </p:sp>
    </p:spTree>
    <p:extLst>
      <p:ext uri="{BB962C8B-B14F-4D97-AF65-F5344CB8AC3E}">
        <p14:creationId xmlns:p14="http://schemas.microsoft.com/office/powerpoint/2010/main" val="34151650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Facilitator Notes: The Marble Jar of Trust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Please use practitioner judgement with this activity - you</a:t>
            </a:r>
            <a:r>
              <a:rPr lang="en-GB" i="1" baseline="0" dirty="0"/>
              <a:t> will need to consider whether this activity could upset any of your group.  Are they able to trust adults?  </a:t>
            </a:r>
            <a:endParaRPr lang="en-GB" i="1"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0" dirty="0"/>
              <a:t>Ask the group to t</a:t>
            </a:r>
            <a:r>
              <a:rPr lang="en-GB" dirty="0"/>
              <a:t>hink</a:t>
            </a:r>
            <a:r>
              <a:rPr lang="en-GB" baseline="0" dirty="0"/>
              <a:t> about a time either when someone has gained their trust or someone has trusted them. </a:t>
            </a:r>
          </a:p>
          <a:p>
            <a:pPr marL="0" lvl="0" indent="0" algn="l" rtl="0">
              <a:spcBef>
                <a:spcPts val="0"/>
              </a:spcBef>
              <a:spcAft>
                <a:spcPts val="0"/>
              </a:spcAft>
              <a:buNone/>
            </a:pPr>
            <a:r>
              <a:rPr lang="en-GB" baseline="0" dirty="0"/>
              <a:t>What did they do?  Or what did you do?</a:t>
            </a:r>
          </a:p>
          <a:p>
            <a:pPr marL="171450" lvl="0" indent="-171450" algn="l" rtl="0">
              <a:spcBef>
                <a:spcPts val="0"/>
              </a:spcBef>
              <a:spcAft>
                <a:spcPts val="0"/>
              </a:spcAft>
            </a:pPr>
            <a:r>
              <a:rPr lang="en-GB" dirty="0"/>
              <a:t>What</a:t>
            </a:r>
            <a:r>
              <a:rPr lang="en-GB" baseline="0" dirty="0"/>
              <a:t> did you do to make the person feel safe and secure?  Or what did they do?</a:t>
            </a:r>
          </a:p>
          <a:p>
            <a:pPr marL="0" lvl="0" indent="0" algn="l" rtl="0">
              <a:spcBef>
                <a:spcPts val="0"/>
              </a:spcBef>
              <a:spcAft>
                <a:spcPts val="0"/>
              </a:spcAft>
              <a:buNone/>
            </a:pPr>
            <a:endParaRPr lang="en-GB" baseline="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You may wish to draw out marble jars on paper or use a real jar and marbles to illustrate this activity.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Explain that trust, respect and value are all important to keep your marble jar full. </a:t>
            </a:r>
          </a:p>
          <a:p>
            <a:pPr marL="171450" lvl="0" indent="-171450" algn="l" rtl="0">
              <a:spcBef>
                <a:spcPts val="0"/>
              </a:spcBef>
              <a:spcAft>
                <a:spcPts val="0"/>
              </a:spcAft>
            </a:pPr>
            <a:endParaRPr lang="en-GB" dirty="0"/>
          </a:p>
          <a:p>
            <a:pPr marL="171450" lvl="0" indent="-171450" algn="l" rtl="0">
              <a:spcBef>
                <a:spcPts val="0"/>
              </a:spcBef>
              <a:spcAft>
                <a:spcPts val="0"/>
              </a:spcAft>
            </a:pPr>
            <a:r>
              <a:rPr lang="en-GB" b="1" dirty="0"/>
              <a:t>Further Information: </a:t>
            </a:r>
            <a:r>
              <a:rPr lang="en-GB" dirty="0" err="1"/>
              <a:t>Brene</a:t>
            </a:r>
            <a:r>
              <a:rPr lang="en-GB" dirty="0"/>
              <a:t> Brown uses the marble jar as a metaphor for teaching that trust is built slowly, over time, and in small moments. This metaphor is based on a story about </a:t>
            </a:r>
            <a:r>
              <a:rPr lang="en-GB" dirty="0" err="1"/>
              <a:t>Brené’s</a:t>
            </a:r>
            <a:r>
              <a:rPr lang="en-GB" dirty="0"/>
              <a:t> daughter, Ellen, and a difficult experience she had related to trust with her classmates in elementary school. After learning about the marble jar metaphor, students can start to identify what specific behaviours build trust and what behaviours might break trust or empty the marble jar.  There is a short video here: </a:t>
            </a:r>
            <a:r>
              <a:rPr lang="en-GB" dirty="0">
                <a:hlinkClick r:id="rId3"/>
              </a:rPr>
              <a:t>The Lesson </a:t>
            </a:r>
            <a:r>
              <a:rPr lang="en-GB" dirty="0" err="1">
                <a:hlinkClick r:id="rId3"/>
              </a:rPr>
              <a:t>Brené</a:t>
            </a:r>
            <a:r>
              <a:rPr lang="en-GB" dirty="0">
                <a:hlinkClick r:id="rId3"/>
              </a:rPr>
              <a:t> Brown's Daughter Learned About Trust | </a:t>
            </a:r>
            <a:r>
              <a:rPr lang="en-GB" dirty="0" err="1">
                <a:hlinkClick r:id="rId3"/>
              </a:rPr>
              <a:t>SuperSoul</a:t>
            </a:r>
            <a:r>
              <a:rPr lang="en-GB" dirty="0">
                <a:hlinkClick r:id="rId3"/>
              </a:rPr>
              <a:t> Sessions | Oprah Winfrey Network – YouTube</a:t>
            </a:r>
            <a:endParaRPr lang="en-GB" dirty="0"/>
          </a:p>
          <a:p>
            <a:pPr marL="171450" lvl="0" indent="-171450" algn="l" rtl="0">
              <a:spcBef>
                <a:spcPts val="0"/>
              </a:spcBef>
              <a:spcAft>
                <a:spcPts val="0"/>
              </a:spcAft>
            </a:pPr>
            <a:r>
              <a:rPr lang="en-GB" u="none" dirty="0"/>
              <a:t>	Accessible on </a:t>
            </a:r>
            <a:r>
              <a:rPr lang="en-GB" u="none" dirty="0" err="1"/>
              <a:t>Youtube</a:t>
            </a:r>
            <a:r>
              <a:rPr lang="en-GB" u="none" dirty="0"/>
              <a:t>:</a:t>
            </a:r>
            <a:r>
              <a:rPr lang="en-GB" u="sng" dirty="0"/>
              <a:t> https://youtu.be/6442YcvEUH8 </a:t>
            </a:r>
          </a:p>
          <a:p>
            <a:pPr marL="171450" lvl="0" indent="-171450" algn="l" rtl="0">
              <a:spcBef>
                <a:spcPts val="0"/>
              </a:spcBef>
              <a:spcAft>
                <a:spcPts val="0"/>
              </a:spcAft>
            </a:pPr>
            <a:r>
              <a:rPr lang="en-GB" dirty="0"/>
              <a:t> </a:t>
            </a:r>
          </a:p>
        </p:txBody>
      </p:sp>
      <p:sp>
        <p:nvSpPr>
          <p:cNvPr id="4" name="Slide Number Placeholder 3"/>
          <p:cNvSpPr>
            <a:spLocks noGrp="1"/>
          </p:cNvSpPr>
          <p:nvPr>
            <p:ph type="sldNum" sz="quarter" idx="5"/>
          </p:nvPr>
        </p:nvSpPr>
        <p:spPr/>
        <p:txBody>
          <a:bodyPr/>
          <a:lstStyle/>
          <a:p>
            <a:fld id="{ED49131F-A197-47F9-BC84-F69BD5C7278D}" type="slidenum">
              <a:rPr lang="en-GB" smtClean="0"/>
              <a:t>44</a:t>
            </a:fld>
            <a:endParaRPr lang="en-GB"/>
          </a:p>
        </p:txBody>
      </p:sp>
    </p:spTree>
    <p:extLst>
      <p:ext uri="{BB962C8B-B14F-4D97-AF65-F5344CB8AC3E}">
        <p14:creationId xmlns:p14="http://schemas.microsoft.com/office/powerpoint/2010/main" val="23726571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 Activity - Characteristics of a researcher</a:t>
            </a:r>
          </a:p>
          <a:p>
            <a:endParaRPr lang="en-GB" b="1" dirty="0"/>
          </a:p>
          <a:p>
            <a:r>
              <a:rPr lang="en-GB" b="0" dirty="0"/>
              <a:t>Using paper to draw it out, or in discussion - ask the young people to identify what are the characteristics of a good researcher? </a:t>
            </a:r>
          </a:p>
          <a:p>
            <a:r>
              <a:rPr lang="en-GB" b="0" dirty="0"/>
              <a:t>Is it that they are o</a:t>
            </a:r>
            <a:r>
              <a:rPr lang="en-GB" dirty="0"/>
              <a:t>pen-minded, sensitive, compassionate? </a:t>
            </a:r>
          </a:p>
          <a:p>
            <a:r>
              <a:rPr lang="en-GB" dirty="0"/>
              <a:t>Or is it that they have a genuine interest in the topic?</a:t>
            </a:r>
          </a:p>
          <a:p>
            <a:r>
              <a:rPr lang="en-GB" dirty="0"/>
              <a:t>Maybe they like data and studying research? </a:t>
            </a:r>
          </a:p>
          <a:p>
            <a:endParaRPr lang="en-GB" dirty="0"/>
          </a:p>
          <a:p>
            <a:r>
              <a:rPr lang="en-GB" dirty="0"/>
              <a:t>The key is that anybody can be a researcher – as long as they understand the principles of ethics and understand the research methods.</a:t>
            </a:r>
          </a:p>
          <a:p>
            <a:r>
              <a:rPr lang="en-GB" dirty="0"/>
              <a:t>It is important that researchers put the person at the heart – in this case it is important that the researchers have children and young people’s voices at the heart of their research. </a:t>
            </a:r>
            <a:endParaRPr lang="en-GB"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45</a:t>
            </a:fld>
            <a:endParaRPr lang="en-GB"/>
          </a:p>
        </p:txBody>
      </p:sp>
    </p:spTree>
    <p:extLst>
      <p:ext uri="{BB962C8B-B14F-4D97-AF65-F5344CB8AC3E}">
        <p14:creationId xmlns:p14="http://schemas.microsoft.com/office/powerpoint/2010/main" val="5060583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Facilitator Note: Me as a Researcher</a:t>
            </a:r>
          </a:p>
          <a:p>
            <a:pPr marL="0" lvl="0" indent="0" algn="l" rtl="0">
              <a:spcBef>
                <a:spcPts val="0"/>
              </a:spcBef>
              <a:spcAft>
                <a:spcPts val="0"/>
              </a:spcAft>
              <a:buNone/>
            </a:pPr>
            <a:endParaRPr lang="en-GB" b="1" dirty="0"/>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GB" dirty="0"/>
              <a:t>Ask the group to complete this activity, either </a:t>
            </a:r>
            <a:r>
              <a:rPr lang="en-GB" baseline="0" dirty="0"/>
              <a:t>on paper individually or as a group flipchart activity </a:t>
            </a:r>
            <a:r>
              <a:rPr lang="en-GB" dirty="0"/>
              <a:t>- to identity characteristics</a:t>
            </a:r>
            <a:r>
              <a:rPr lang="en-GB" baseline="0" dirty="0"/>
              <a:t> which they will have as researchers and those they will NOT have.</a:t>
            </a:r>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t>46</a:t>
            </a:fld>
            <a:endParaRPr lang="en-GB"/>
          </a:p>
        </p:txBody>
      </p:sp>
    </p:spTree>
    <p:extLst>
      <p:ext uri="{BB962C8B-B14F-4D97-AF65-F5344CB8AC3E}">
        <p14:creationId xmlns:p14="http://schemas.microsoft.com/office/powerpoint/2010/main" val="13416238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finished </a:t>
            </a:r>
            <a:r>
              <a:rPr lang="en-US" dirty="0" err="1"/>
              <a:t>Powerpoint</a:t>
            </a:r>
            <a:r>
              <a:rPr lang="en-US" dirty="0"/>
              <a:t> 1 – move to Part 2 </a:t>
            </a:r>
            <a:r>
              <a:rPr lang="en-US" dirty="0" err="1"/>
              <a:t>Powerpoint</a:t>
            </a:r>
            <a:r>
              <a:rPr lang="en-US" dirty="0"/>
              <a:t> 2 </a:t>
            </a:r>
            <a:r>
              <a:rPr lang="en-GB" sz="1200" dirty="0">
                <a:latin typeface="Segoe UI" panose="020B0502040204020203" pitchFamily="34" charset="0"/>
                <a:cs typeface="Segoe UI" panose="020B0502040204020203" pitchFamily="34" charset="0"/>
              </a:rPr>
              <a:t>and get started with the research!  </a:t>
            </a:r>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t>47</a:t>
            </a:fld>
            <a:endParaRPr lang="en-GB"/>
          </a:p>
        </p:txBody>
      </p:sp>
    </p:spTree>
    <p:extLst>
      <p:ext uri="{BB962C8B-B14F-4D97-AF65-F5344CB8AC3E}">
        <p14:creationId xmlns:p14="http://schemas.microsoft.com/office/powerpoint/2010/main" val="1567633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 Golden Rules Link: https://www.cypcs.org.uk/wpcypcs/wp-content/uploads/2020/03/Golden-Rules-children.pdf </a:t>
            </a:r>
          </a:p>
          <a:p>
            <a:endParaRPr lang="en-GB" dirty="0"/>
          </a:p>
          <a:p>
            <a:r>
              <a:rPr lang="en-GB" dirty="0"/>
              <a:t>You may also wish to read the Children in Scotland Principles and Guidelines for Meaningful Participation and Engagement of Children and Young People: </a:t>
            </a:r>
          </a:p>
          <a:p>
            <a:r>
              <a:rPr lang="en-GB" dirty="0"/>
              <a:t>https://childreninscotland.org.uk/wp-content/uploads/2022/08/Principles-Guidelines-22_FINAL.pdf </a:t>
            </a:r>
          </a:p>
        </p:txBody>
      </p:sp>
      <p:sp>
        <p:nvSpPr>
          <p:cNvPr id="4" name="Slide Number Placeholder 3"/>
          <p:cNvSpPr>
            <a:spLocks noGrp="1"/>
          </p:cNvSpPr>
          <p:nvPr>
            <p:ph type="sldNum" sz="quarter" idx="5"/>
          </p:nvPr>
        </p:nvSpPr>
        <p:spPr/>
        <p:txBody>
          <a:bodyPr/>
          <a:lstStyle/>
          <a:p>
            <a:fld id="{ED49131F-A197-47F9-BC84-F69BD5C7278D}" type="slidenum">
              <a:rPr lang="en-GB" smtClean="0"/>
              <a:pPr/>
              <a:t>6</a:t>
            </a:fld>
            <a:endParaRPr lang="en-GB"/>
          </a:p>
        </p:txBody>
      </p:sp>
    </p:spTree>
    <p:extLst>
      <p:ext uri="{BB962C8B-B14F-4D97-AF65-F5344CB8AC3E}">
        <p14:creationId xmlns:p14="http://schemas.microsoft.com/office/powerpoint/2010/main" val="872058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t>7</a:t>
            </a:fld>
            <a:endParaRPr lang="en-GB"/>
          </a:p>
        </p:txBody>
      </p:sp>
    </p:spTree>
    <p:extLst>
      <p:ext uri="{BB962C8B-B14F-4D97-AF65-F5344CB8AC3E}">
        <p14:creationId xmlns:p14="http://schemas.microsoft.com/office/powerpoint/2010/main" val="367197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effectLst/>
                <a:ea typeface="Times New Roman" panose="02020603050405020304" pitchFamily="18" charset="0"/>
                <a:cs typeface="Arial"/>
              </a:rPr>
              <a:t>Section 1: Understanding Youth Voice</a:t>
            </a:r>
          </a:p>
          <a:p>
            <a:endParaRPr lang="en-GB" sz="1200" b="1">
              <a:effectLst/>
              <a:ea typeface="Times New Roman" panose="02020603050405020304" pitchFamily="18" charset="0"/>
              <a:cs typeface="Arial"/>
            </a:endParaRPr>
          </a:p>
          <a:p>
            <a:r>
              <a:rPr lang="en-GB" sz="1200" b="0">
                <a:effectLst/>
                <a:ea typeface="Times New Roman" panose="02020603050405020304" pitchFamily="18" charset="0"/>
                <a:cs typeface="Arial"/>
              </a:rPr>
              <a:t>This section covers </a:t>
            </a:r>
            <a:r>
              <a:rPr lang="en-GB" sz="1200">
                <a:effectLst/>
                <a:ea typeface="Times New Roman" panose="02020603050405020304" pitchFamily="18" charset="0"/>
                <a:cs typeface="Arial"/>
              </a:rPr>
              <a:t>information on the importance of youth voice. You may wish to link this section to any existing youth voice charters or agreements within the setting – such as school or classroom charters or group agreements.  If you do not have a pre-existing youth voice charter or agreement, you may wish to use some time in this section to create one with the group. </a:t>
            </a:r>
            <a:endParaRPr lang="en-GB" sz="1200">
              <a:effectLst/>
              <a:ea typeface="Times New Roman" panose="02020603050405020304" pitchFamily="18" charset="0"/>
              <a:cs typeface="Times New Roman" panose="02020603050405020304" pitchFamily="18" charset="0"/>
            </a:endParaRPr>
          </a:p>
          <a:p>
            <a:pPr marL="0" lvl="0" indent="0">
              <a:buFont typeface="Symbol" panose="05050102010706020507" pitchFamily="18" charset="2"/>
              <a:buNone/>
            </a:pPr>
            <a:endParaRPr lang="en-GB" sz="1200">
              <a:effectLst/>
              <a:ea typeface="Times New Roman" panose="02020603050405020304" pitchFamily="18" charset="0"/>
              <a:cs typeface="Times New Roman" panose="02020603050405020304" pitchFamily="18" charset="0"/>
            </a:endParaRPr>
          </a:p>
          <a:p>
            <a:endParaRPr lang="en-GB"/>
          </a:p>
          <a:p>
            <a:endParaRPr lang="en-GB"/>
          </a:p>
        </p:txBody>
      </p:sp>
      <p:sp>
        <p:nvSpPr>
          <p:cNvPr id="4" name="Slide Number Placeholder 3"/>
          <p:cNvSpPr>
            <a:spLocks noGrp="1"/>
          </p:cNvSpPr>
          <p:nvPr>
            <p:ph type="sldNum" sz="quarter" idx="5"/>
          </p:nvPr>
        </p:nvSpPr>
        <p:spPr/>
        <p:txBody>
          <a:bodyPr/>
          <a:lstStyle/>
          <a:p>
            <a:fld id="{ED49131F-A197-47F9-BC84-F69BD5C7278D}" type="slidenum">
              <a:rPr lang="en-GB" smtClean="0"/>
              <a:pPr/>
              <a:t>8</a:t>
            </a:fld>
            <a:endParaRPr lang="en-GB"/>
          </a:p>
        </p:txBody>
      </p:sp>
    </p:spTree>
    <p:extLst>
      <p:ext uri="{BB962C8B-B14F-4D97-AF65-F5344CB8AC3E}">
        <p14:creationId xmlns:p14="http://schemas.microsoft.com/office/powerpoint/2010/main" val="900397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Youth Voice</a:t>
            </a:r>
          </a:p>
          <a:p>
            <a:endParaRPr lang="en-GB" b="1" dirty="0"/>
          </a:p>
          <a:p>
            <a:r>
              <a:rPr lang="en-GB" dirty="0"/>
              <a:t>Read through above slide, highlighting the importance of youth voice.</a:t>
            </a:r>
          </a:p>
          <a:p>
            <a:r>
              <a:rPr lang="en-GB" dirty="0"/>
              <a:t> </a:t>
            </a:r>
          </a:p>
          <a:p>
            <a:r>
              <a:rPr lang="en-GB" dirty="0"/>
              <a:t>You should place emphasis on how consultation with children and young people makes change to happen - when it is done in a genuine, meaningful and representative way.</a:t>
            </a:r>
          </a:p>
          <a:p>
            <a:endParaRPr lang="en-GB" dirty="0"/>
          </a:p>
        </p:txBody>
      </p:sp>
      <p:sp>
        <p:nvSpPr>
          <p:cNvPr id="4" name="Slide Number Placeholder 3"/>
          <p:cNvSpPr>
            <a:spLocks noGrp="1"/>
          </p:cNvSpPr>
          <p:nvPr>
            <p:ph type="sldNum" sz="quarter" idx="5"/>
          </p:nvPr>
        </p:nvSpPr>
        <p:spPr/>
        <p:txBody>
          <a:bodyPr/>
          <a:lstStyle/>
          <a:p>
            <a:fld id="{BA3C5A9C-1EDE-4F57-8013-6E36B0A3A2EB}" type="slidenum">
              <a:rPr lang="en-GB" smtClean="0"/>
              <a:t>9</a:t>
            </a:fld>
            <a:endParaRPr lang="en-GB"/>
          </a:p>
        </p:txBody>
      </p:sp>
    </p:spTree>
    <p:extLst>
      <p:ext uri="{BB962C8B-B14F-4D97-AF65-F5344CB8AC3E}">
        <p14:creationId xmlns:p14="http://schemas.microsoft.com/office/powerpoint/2010/main" val="79621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Facilitator Notes: Our Learning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slide is intended to support discussions and connections to place - you may wish to link this to the school learning community.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may wish to </a:t>
            </a:r>
            <a:r>
              <a:rPr lang="en-GB" i="0" dirty="0"/>
              <a:t>ask young people to locate where they are from, can they find it on this map?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Have a discussion about issues that are </a:t>
            </a:r>
            <a:r>
              <a:rPr lang="en-US" dirty="0">
                <a:highlight>
                  <a:srgbClr val="FFFF00"/>
                </a:highlight>
                <a:latin typeface="Segoe UI" panose="020B0502040204020203" pitchFamily="34" charset="0"/>
                <a:cs typeface="Segoe UI" panose="020B0502040204020203" pitchFamily="34" charset="0"/>
              </a:rPr>
              <a:t>important to children and young people today?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 slide includes a map of Scotland but you may wish to include more localised information. This slide is intended to encourage conversation about children and young people having similar, different and collective views.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a:p>
            <a:r>
              <a:rPr lang="en-GB" i="0" dirty="0"/>
              <a:t>You may wish to ask young people why it could be helpful to have a regional approach to young voice – for example, young people may have the same concerns across the area, and therefore strength in numbers to have their voices heard and recognised at a regional level.</a:t>
            </a:r>
          </a:p>
          <a:p>
            <a:endParaRPr lang="en-GB" i="0" dirty="0"/>
          </a:p>
        </p:txBody>
      </p:sp>
      <p:sp>
        <p:nvSpPr>
          <p:cNvPr id="4" name="Slide Number Placeholder 3"/>
          <p:cNvSpPr>
            <a:spLocks noGrp="1"/>
          </p:cNvSpPr>
          <p:nvPr>
            <p:ph type="sldNum" sz="quarter" idx="5"/>
          </p:nvPr>
        </p:nvSpPr>
        <p:spPr/>
        <p:txBody>
          <a:bodyPr/>
          <a:lstStyle/>
          <a:p>
            <a:fld id="{BA3C5A9C-1EDE-4F57-8013-6E36B0A3A2EB}" type="slidenum">
              <a:rPr lang="en-GB" smtClean="0"/>
              <a:t>10</a:t>
            </a:fld>
            <a:endParaRPr lang="en-GB"/>
          </a:p>
        </p:txBody>
      </p:sp>
    </p:spTree>
    <p:extLst>
      <p:ext uri="{BB962C8B-B14F-4D97-AF65-F5344CB8AC3E}">
        <p14:creationId xmlns:p14="http://schemas.microsoft.com/office/powerpoint/2010/main" val="2075553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8AFA57-0E0A-7643-BD90-D3DADB23F0D2}"/>
              </a:ext>
            </a:extLst>
          </p:cNvPr>
          <p:cNvSpPr/>
          <p:nvPr userDrawn="1"/>
        </p:nvSpPr>
        <p:spPr>
          <a:xfrm>
            <a:off x="937390" y="423741"/>
            <a:ext cx="10317219" cy="5656769"/>
          </a:xfrm>
          <a:prstGeom prst="rect">
            <a:avLst/>
          </a:prstGeom>
          <a:solidFill>
            <a:schemeClr val="bg1"/>
          </a:solid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99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80154-FD6A-5852-316E-F280B2136EC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0287FE5-50F1-09A9-DA6D-6A05FF78A025}"/>
              </a:ext>
            </a:extLst>
          </p:cNvPr>
          <p:cNvSpPr>
            <a:spLocks noGrp="1"/>
          </p:cNvSpPr>
          <p:nvPr>
            <p:ph idx="1"/>
          </p:nvPr>
        </p:nvSpPr>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350862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80154-FD6A-5852-316E-F280B2136ECA}"/>
              </a:ext>
            </a:extLst>
          </p:cNvPr>
          <p:cNvSpPr>
            <a:spLocks noGrp="1"/>
          </p:cNvSpPr>
          <p:nvPr>
            <p:ph type="title"/>
          </p:nvPr>
        </p:nvSpPr>
        <p:spPr>
          <a:xfrm>
            <a:off x="838201" y="573024"/>
            <a:ext cx="4843272" cy="1117664"/>
          </a:xfrm>
        </p:spPr>
        <p:txBody>
          <a:bodyPr anchor="t">
            <a:noAutofit/>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0287FE5-50F1-09A9-DA6D-6A05FF78A025}"/>
              </a:ext>
            </a:extLst>
          </p:cNvPr>
          <p:cNvSpPr>
            <a:spLocks noGrp="1"/>
          </p:cNvSpPr>
          <p:nvPr>
            <p:ph idx="1"/>
          </p:nvPr>
        </p:nvSpPr>
        <p:spPr>
          <a:xfrm>
            <a:off x="838201" y="1825625"/>
            <a:ext cx="4843272" cy="435133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778075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CF069-01A3-96EA-B174-2B82B6FA1DED}"/>
              </a:ext>
            </a:extLst>
          </p:cNvPr>
          <p:cNvSpPr>
            <a:spLocks noGrp="1"/>
          </p:cNvSpPr>
          <p:nvPr>
            <p:ph type="title"/>
          </p:nvPr>
        </p:nvSpPr>
        <p:spPr>
          <a:xfrm>
            <a:off x="831850" y="1709738"/>
            <a:ext cx="10515600" cy="2852737"/>
          </a:xfrm>
        </p:spPr>
        <p:txBody>
          <a:bodyPr anchor="b">
            <a:noAutofit/>
          </a:bodyPr>
          <a:lstStyle>
            <a:lvl1pPr>
              <a:defRPr sz="6000">
                <a:latin typeface="Century Gothic" panose="020B0502020202020204" pitchFamily="34" charset="0"/>
                <a:cs typeface="Arial" panose="020B0604020202020204" pitchFamily="34" charset="0"/>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998BB36-7B2C-6DEC-B843-8E083B5009B5}"/>
              </a:ext>
            </a:extLst>
          </p:cNvPr>
          <p:cNvSpPr>
            <a:spLocks noGrp="1"/>
          </p:cNvSpPr>
          <p:nvPr>
            <p:ph type="body" idx="1"/>
          </p:nvPr>
        </p:nvSpPr>
        <p:spPr>
          <a:xfrm>
            <a:off x="831850" y="4589463"/>
            <a:ext cx="10515600" cy="1500187"/>
          </a:xfrm>
        </p:spPr>
        <p:txBody>
          <a:bodyPr>
            <a:noAutofit/>
          </a:bodyPr>
          <a:lstStyle>
            <a:lvl1pPr marL="0" indent="0">
              <a:buNone/>
              <a:defRPr sz="2400">
                <a:solidFill>
                  <a:schemeClr val="tx1">
                    <a:tint val="82000"/>
                  </a:schemeClr>
                </a:solidFill>
                <a:latin typeface="Arial" panose="020B0604020202020204" pitchFamily="34" charset="0"/>
                <a:cs typeface="Arial" panose="020B06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2868356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006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6816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417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D91FAF-6777-0EBD-77FC-611E61F67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F3AFC5D-B652-B10C-73CE-68A31C586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509D37-DA3E-954A-21D0-9F11588806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E7A4F4-8565-43C6-AC62-BA1B4C0D098C}" type="datetimeFigureOut">
              <a:rPr lang="en-GB" smtClean="0"/>
              <a:pPr/>
              <a:t>25/06/2025</a:t>
            </a:fld>
            <a:endParaRPr lang="en-GB"/>
          </a:p>
        </p:txBody>
      </p:sp>
      <p:sp>
        <p:nvSpPr>
          <p:cNvPr id="5" name="Footer Placeholder 4">
            <a:extLst>
              <a:ext uri="{FF2B5EF4-FFF2-40B4-BE49-F238E27FC236}">
                <a16:creationId xmlns:a16="http://schemas.microsoft.com/office/drawing/2014/main" id="{67D5ABD4-95E7-D2C5-635A-6CE743A7294B}"/>
              </a:ext>
            </a:extLst>
          </p:cNvPr>
          <p:cNvSpPr>
            <a:spLocks noGrp="1"/>
          </p:cNvSpPr>
          <p:nvPr>
            <p:ph type="ftr" sz="quarter" idx="3"/>
          </p:nvPr>
        </p:nvSpPr>
        <p:spPr>
          <a:xfrm>
            <a:off x="4038600" y="6356350"/>
            <a:ext cx="472135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National Youth Voice Toolkit – Empowering Youth Voices Resource</a:t>
            </a:r>
          </a:p>
        </p:txBody>
      </p:sp>
      <p:pic>
        <p:nvPicPr>
          <p:cNvPr id="7" name="Picture 2" descr="Education Scotland logo">
            <a:extLst>
              <a:ext uri="{FF2B5EF4-FFF2-40B4-BE49-F238E27FC236}">
                <a16:creationId xmlns:a16="http://schemas.microsoft.com/office/drawing/2014/main" id="{C46C3297-C9C1-C9D3-64BE-9D6172892A40}"/>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130534" y="6356350"/>
            <a:ext cx="948690" cy="381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4406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75" r:id="rId3"/>
    <p:sldLayoutId id="2147483664" r:id="rId4"/>
    <p:sldLayoutId id="2147483668" r:id="rId5"/>
    <p:sldLayoutId id="2147483673" r:id="rId6"/>
    <p:sldLayoutId id="2147483674" r:id="rId7"/>
  </p:sldLayoutIdLst>
  <p:txStyles>
    <p:titleStyle>
      <a:lvl1pPr algn="l" defTabSz="914400" rtl="0" eaLnBrk="1" latinLnBrk="0" hangingPunct="1">
        <a:lnSpc>
          <a:spcPct val="90000"/>
        </a:lnSpc>
        <a:spcBef>
          <a:spcPct val="0"/>
        </a:spcBef>
        <a:buNone/>
        <a:defRPr sz="36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Moray_Firth"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ideo" Target="https://www.youtube.com/embed/Qa8rUFGWM1U?feature=oembed" TargetMode="Externa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6" Type="http://schemas.openxmlformats.org/officeDocument/2006/relationships/image" Target="../media/image49.png"/><Relationship Id="rId21" Type="http://schemas.openxmlformats.org/officeDocument/2006/relationships/image" Target="../media/image44.svg"/><Relationship Id="rId42" Type="http://schemas.openxmlformats.org/officeDocument/2006/relationships/image" Target="../media/image65.png"/><Relationship Id="rId47" Type="http://schemas.openxmlformats.org/officeDocument/2006/relationships/image" Target="../media/image70.svg"/><Relationship Id="rId63" Type="http://schemas.openxmlformats.org/officeDocument/2006/relationships/image" Target="../media/image86.svg"/><Relationship Id="rId68" Type="http://schemas.openxmlformats.org/officeDocument/2006/relationships/image" Target="../media/image91.png"/><Relationship Id="rId84" Type="http://schemas.openxmlformats.org/officeDocument/2006/relationships/image" Target="../media/image107.png"/><Relationship Id="rId16" Type="http://schemas.openxmlformats.org/officeDocument/2006/relationships/image" Target="../media/image39.png"/><Relationship Id="rId11" Type="http://schemas.openxmlformats.org/officeDocument/2006/relationships/image" Target="../media/image34.svg"/><Relationship Id="rId32" Type="http://schemas.openxmlformats.org/officeDocument/2006/relationships/image" Target="../media/image55.png"/><Relationship Id="rId37" Type="http://schemas.openxmlformats.org/officeDocument/2006/relationships/image" Target="../media/image60.svg"/><Relationship Id="rId53" Type="http://schemas.openxmlformats.org/officeDocument/2006/relationships/image" Target="../media/image76.svg"/><Relationship Id="rId58" Type="http://schemas.openxmlformats.org/officeDocument/2006/relationships/image" Target="../media/image81.png"/><Relationship Id="rId74" Type="http://schemas.openxmlformats.org/officeDocument/2006/relationships/image" Target="../media/image97.png"/><Relationship Id="rId79" Type="http://schemas.openxmlformats.org/officeDocument/2006/relationships/image" Target="../media/image102.svg"/><Relationship Id="rId5" Type="http://schemas.openxmlformats.org/officeDocument/2006/relationships/image" Target="../media/image28.svg"/><Relationship Id="rId19" Type="http://schemas.openxmlformats.org/officeDocument/2006/relationships/image" Target="../media/image42.sv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50.svg"/><Relationship Id="rId30" Type="http://schemas.openxmlformats.org/officeDocument/2006/relationships/image" Target="../media/image53.png"/><Relationship Id="rId35" Type="http://schemas.openxmlformats.org/officeDocument/2006/relationships/image" Target="../media/image58.svg"/><Relationship Id="rId43" Type="http://schemas.openxmlformats.org/officeDocument/2006/relationships/image" Target="../media/image66.svg"/><Relationship Id="rId48" Type="http://schemas.openxmlformats.org/officeDocument/2006/relationships/image" Target="../media/image71.png"/><Relationship Id="rId56" Type="http://schemas.openxmlformats.org/officeDocument/2006/relationships/image" Target="../media/image79.png"/><Relationship Id="rId64" Type="http://schemas.openxmlformats.org/officeDocument/2006/relationships/image" Target="../media/image87.png"/><Relationship Id="rId69" Type="http://schemas.openxmlformats.org/officeDocument/2006/relationships/image" Target="../media/image92.svg"/><Relationship Id="rId77" Type="http://schemas.openxmlformats.org/officeDocument/2006/relationships/image" Target="../media/image100.svg"/><Relationship Id="rId8" Type="http://schemas.openxmlformats.org/officeDocument/2006/relationships/image" Target="../media/image31.png"/><Relationship Id="rId51" Type="http://schemas.openxmlformats.org/officeDocument/2006/relationships/image" Target="../media/image74.svg"/><Relationship Id="rId72" Type="http://schemas.openxmlformats.org/officeDocument/2006/relationships/image" Target="../media/image95.png"/><Relationship Id="rId80" Type="http://schemas.openxmlformats.org/officeDocument/2006/relationships/image" Target="../media/image103.png"/><Relationship Id="rId85" Type="http://schemas.openxmlformats.org/officeDocument/2006/relationships/image" Target="../media/image108.svg"/><Relationship Id="rId3" Type="http://schemas.openxmlformats.org/officeDocument/2006/relationships/image" Target="../media/image26.png"/><Relationship Id="rId12" Type="http://schemas.openxmlformats.org/officeDocument/2006/relationships/image" Target="../media/image35.png"/><Relationship Id="rId17" Type="http://schemas.openxmlformats.org/officeDocument/2006/relationships/image" Target="../media/image40.svg"/><Relationship Id="rId25" Type="http://schemas.openxmlformats.org/officeDocument/2006/relationships/image" Target="../media/image48.svg"/><Relationship Id="rId33" Type="http://schemas.openxmlformats.org/officeDocument/2006/relationships/image" Target="../media/image56.svg"/><Relationship Id="rId38" Type="http://schemas.openxmlformats.org/officeDocument/2006/relationships/image" Target="../media/image61.png"/><Relationship Id="rId46" Type="http://schemas.openxmlformats.org/officeDocument/2006/relationships/image" Target="../media/image69.png"/><Relationship Id="rId59" Type="http://schemas.openxmlformats.org/officeDocument/2006/relationships/image" Target="../media/image82.svg"/><Relationship Id="rId67" Type="http://schemas.openxmlformats.org/officeDocument/2006/relationships/image" Target="../media/image90.svg"/><Relationship Id="rId20" Type="http://schemas.openxmlformats.org/officeDocument/2006/relationships/image" Target="../media/image43.png"/><Relationship Id="rId41" Type="http://schemas.openxmlformats.org/officeDocument/2006/relationships/image" Target="../media/image64.svg"/><Relationship Id="rId54" Type="http://schemas.openxmlformats.org/officeDocument/2006/relationships/image" Target="../media/image77.png"/><Relationship Id="rId62" Type="http://schemas.openxmlformats.org/officeDocument/2006/relationships/image" Target="../media/image85.png"/><Relationship Id="rId70" Type="http://schemas.openxmlformats.org/officeDocument/2006/relationships/image" Target="../media/image93.png"/><Relationship Id="rId75" Type="http://schemas.openxmlformats.org/officeDocument/2006/relationships/image" Target="../media/image98.svg"/><Relationship Id="rId83" Type="http://schemas.openxmlformats.org/officeDocument/2006/relationships/image" Target="../media/image106.svg"/><Relationship Id="rId1" Type="http://schemas.openxmlformats.org/officeDocument/2006/relationships/slideLayout" Target="../slideLayouts/slideLayout2.xml"/><Relationship Id="rId6" Type="http://schemas.openxmlformats.org/officeDocument/2006/relationships/image" Target="../media/image29.png"/><Relationship Id="rId15" Type="http://schemas.openxmlformats.org/officeDocument/2006/relationships/image" Target="../media/image38.svg"/><Relationship Id="rId23" Type="http://schemas.openxmlformats.org/officeDocument/2006/relationships/image" Target="../media/image46.svg"/><Relationship Id="rId28" Type="http://schemas.openxmlformats.org/officeDocument/2006/relationships/image" Target="../media/image51.png"/><Relationship Id="rId36" Type="http://schemas.openxmlformats.org/officeDocument/2006/relationships/image" Target="../media/image59.png"/><Relationship Id="rId49" Type="http://schemas.openxmlformats.org/officeDocument/2006/relationships/image" Target="../media/image72.svg"/><Relationship Id="rId57" Type="http://schemas.openxmlformats.org/officeDocument/2006/relationships/image" Target="../media/image80.svg"/><Relationship Id="rId10" Type="http://schemas.openxmlformats.org/officeDocument/2006/relationships/image" Target="../media/image33.png"/><Relationship Id="rId31" Type="http://schemas.openxmlformats.org/officeDocument/2006/relationships/image" Target="../media/image54.svg"/><Relationship Id="rId44" Type="http://schemas.openxmlformats.org/officeDocument/2006/relationships/image" Target="../media/image67.png"/><Relationship Id="rId52" Type="http://schemas.openxmlformats.org/officeDocument/2006/relationships/image" Target="../media/image75.png"/><Relationship Id="rId60" Type="http://schemas.openxmlformats.org/officeDocument/2006/relationships/image" Target="../media/image83.png"/><Relationship Id="rId65" Type="http://schemas.openxmlformats.org/officeDocument/2006/relationships/image" Target="../media/image88.svg"/><Relationship Id="rId73" Type="http://schemas.openxmlformats.org/officeDocument/2006/relationships/image" Target="../media/image96.svg"/><Relationship Id="rId78" Type="http://schemas.openxmlformats.org/officeDocument/2006/relationships/image" Target="../media/image101.png"/><Relationship Id="rId81" Type="http://schemas.openxmlformats.org/officeDocument/2006/relationships/image" Target="../media/image104.svg"/><Relationship Id="rId86" Type="http://schemas.openxmlformats.org/officeDocument/2006/relationships/image" Target="../media/image109.png"/><Relationship Id="rId4" Type="http://schemas.openxmlformats.org/officeDocument/2006/relationships/image" Target="../media/image27.png"/><Relationship Id="rId9" Type="http://schemas.openxmlformats.org/officeDocument/2006/relationships/image" Target="../media/image32.svg"/><Relationship Id="rId13" Type="http://schemas.openxmlformats.org/officeDocument/2006/relationships/image" Target="../media/image36.svg"/><Relationship Id="rId18" Type="http://schemas.openxmlformats.org/officeDocument/2006/relationships/image" Target="../media/image41.png"/><Relationship Id="rId39" Type="http://schemas.openxmlformats.org/officeDocument/2006/relationships/image" Target="../media/image62.svg"/><Relationship Id="rId34" Type="http://schemas.openxmlformats.org/officeDocument/2006/relationships/image" Target="../media/image57.png"/><Relationship Id="rId50" Type="http://schemas.openxmlformats.org/officeDocument/2006/relationships/image" Target="../media/image73.png"/><Relationship Id="rId55" Type="http://schemas.openxmlformats.org/officeDocument/2006/relationships/image" Target="../media/image78.svg"/><Relationship Id="rId76" Type="http://schemas.openxmlformats.org/officeDocument/2006/relationships/image" Target="../media/image99.png"/><Relationship Id="rId7" Type="http://schemas.openxmlformats.org/officeDocument/2006/relationships/image" Target="../media/image30.svg"/><Relationship Id="rId71" Type="http://schemas.openxmlformats.org/officeDocument/2006/relationships/image" Target="../media/image94.svg"/><Relationship Id="rId2" Type="http://schemas.openxmlformats.org/officeDocument/2006/relationships/notesSlide" Target="../notesSlides/notesSlide17.xml"/><Relationship Id="rId29" Type="http://schemas.openxmlformats.org/officeDocument/2006/relationships/image" Target="../media/image52.svg"/><Relationship Id="rId24" Type="http://schemas.openxmlformats.org/officeDocument/2006/relationships/image" Target="../media/image47.png"/><Relationship Id="rId40" Type="http://schemas.openxmlformats.org/officeDocument/2006/relationships/image" Target="../media/image63.png"/><Relationship Id="rId45" Type="http://schemas.openxmlformats.org/officeDocument/2006/relationships/image" Target="../media/image68.svg"/><Relationship Id="rId66" Type="http://schemas.openxmlformats.org/officeDocument/2006/relationships/image" Target="../media/image89.png"/><Relationship Id="rId87" Type="http://schemas.openxmlformats.org/officeDocument/2006/relationships/image" Target="../media/image110.svg"/><Relationship Id="rId61" Type="http://schemas.openxmlformats.org/officeDocument/2006/relationships/image" Target="../media/image84.svg"/><Relationship Id="rId82" Type="http://schemas.openxmlformats.org/officeDocument/2006/relationships/image" Target="../media/image10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ideo" Target="https://www.youtube.com/embed/vlakicbEit8?feature=oembed" TargetMode="External"/><Relationship Id="rId4" Type="http://schemas.openxmlformats.org/officeDocument/2006/relationships/image" Target="../media/image111.jpeg"/></Relationships>
</file>

<file path=ppt/slides/_rels/slide2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47.png"/><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3.svg"/><Relationship Id="rId5" Type="http://schemas.openxmlformats.org/officeDocument/2006/relationships/image" Target="../media/image49.png"/><Relationship Id="rId4" Type="http://schemas.openxmlformats.org/officeDocument/2006/relationships/image" Target="../media/image112.svg"/></Relationships>
</file>

<file path=ppt/slides/_rels/slide2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video" Target="https://www.youtube.com/embed/MHQzlXsrt2U?feature=oembed" TargetMode="External"/><Relationship Id="rId5" Type="http://schemas.openxmlformats.org/officeDocument/2006/relationships/image" Target="../media/image115.jpeg"/><Relationship Id="rId4" Type="http://schemas.microsoft.com/office/2018/10/relationships/comments" Target="../comments/modernComment_122_2F2AB749.xml"/></Relationships>
</file>

<file path=ppt/slides/_rels/slide28.xml.rels><?xml version="1.0" encoding="UTF-8" standalone="yes"?>
<Relationships xmlns="http://schemas.openxmlformats.org/package/2006/relationships"><Relationship Id="rId3" Type="http://schemas.openxmlformats.org/officeDocument/2006/relationships/hyperlink" Target="https://static1.squarespace.com/static/5cee5bd0687a1500015b5a9f/t/5f71c92b8bc67827189fc65b/1601292625763/Activate_your_rights_Pack_V4.pdf"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investigates.childrensparliament.org.uk/wp-content/uploads/2022/04/Sandys-Story-1.pdf" TargetMode="External"/><Relationship Id="rId5" Type="http://schemas.openxmlformats.org/officeDocument/2006/relationships/image" Target="../media/image117.png"/><Relationship Id="rId4" Type="http://schemas.openxmlformats.org/officeDocument/2006/relationships/image" Target="../media/image116.png"/></Relationships>
</file>

<file path=ppt/slides/_rels/slide2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21.svg"/></Relationships>
</file>

<file path=ppt/slides/_rels/slide32.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png"/><Relationship Id="rId7" Type="http://schemas.openxmlformats.org/officeDocument/2006/relationships/image" Target="../media/image126.sv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25.png"/><Relationship Id="rId5" Type="http://schemas.openxmlformats.org/officeDocument/2006/relationships/image" Target="../media/image124.svg"/><Relationship Id="rId4" Type="http://schemas.openxmlformats.org/officeDocument/2006/relationships/image" Target="../media/image123.png"/><Relationship Id="rId9" Type="http://schemas.openxmlformats.org/officeDocument/2006/relationships/image" Target="../media/image128.svg"/></Relationships>
</file>

<file path=ppt/slides/_rels/slide3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30.svg"/></Relationships>
</file>

<file path=ppt/slides/_rels/slide34.xml.rels><?xml version="1.0" encoding="UTF-8" standalone="yes"?>
<Relationships xmlns="http://schemas.openxmlformats.org/package/2006/relationships"><Relationship Id="rId3" Type="http://schemas.openxmlformats.org/officeDocument/2006/relationships/hyperlink" Target="https://childreninscotland.org.uk/wp-content/uploads/2023/06/Iceebreakers_June-23.pdf"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31.png"/></Relationships>
</file>

<file path=ppt/slides/_rels/slide3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33.png"/></Relationships>
</file>

<file path=ppt/slides/_rels/slide37.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39.png"/></Relationships>
</file>

<file path=ppt/slides/_rels/slide4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41.png"/></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4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s://www.cypcs.org.uk/wpcypcs/wp-content/uploads/2020/03/Golden-Rules-children.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2B3A22B-19CA-9121-B726-E1EDA6DACCFE}"/>
              </a:ext>
            </a:extLst>
          </p:cNvPr>
          <p:cNvSpPr>
            <a:spLocks noGrp="1"/>
          </p:cNvSpPr>
          <p:nvPr>
            <p:ph type="subTitle" idx="4294967295"/>
          </p:nvPr>
        </p:nvSpPr>
        <p:spPr>
          <a:xfrm>
            <a:off x="1106466" y="4781824"/>
            <a:ext cx="9979049" cy="911789"/>
          </a:xfrm>
        </p:spPr>
        <p:txBody>
          <a:bodyPr/>
          <a:lstStyle/>
          <a:p>
            <a:pPr marL="0" indent="0" algn="ctr">
              <a:buNone/>
            </a:pPr>
            <a:r>
              <a:rPr lang="en-GB" sz="2400" dirty="0">
                <a:latin typeface="Segoe UI" panose="020B0502040204020203" pitchFamily="34" charset="0"/>
                <a:cs typeface="Segoe UI" panose="020B0502040204020203" pitchFamily="34" charset="0"/>
              </a:rPr>
              <a:t>A youth voice and participation resource pack for practitioners working with children and young people across school and community settings</a:t>
            </a:r>
            <a:endParaRPr lang="en-US" sz="2400" dirty="0">
              <a:latin typeface="Segoe UI" panose="020B0502040204020203" pitchFamily="34" charset="0"/>
              <a:cs typeface="Segoe UI" panose="020B0502040204020203" pitchFamily="34" charset="0"/>
            </a:endParaRPr>
          </a:p>
        </p:txBody>
      </p:sp>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955277" y="3640530"/>
            <a:ext cx="10281426" cy="1039677"/>
          </a:xfrm>
        </p:spPr>
        <p:txBody>
          <a:bodyPr>
            <a:noAutofit/>
          </a:bodyPr>
          <a:lstStyle/>
          <a:p>
            <a:pPr algn="ctr">
              <a:lnSpc>
                <a:spcPct val="100000"/>
              </a:lnSpc>
            </a:pPr>
            <a:r>
              <a:rPr lang="en-GB" sz="4800" b="1" dirty="0">
                <a:solidFill>
                  <a:schemeClr val="tx2">
                    <a:lumMod val="75000"/>
                    <a:lumOff val="25000"/>
                  </a:schemeClr>
                </a:solidFill>
                <a:latin typeface="Segoe UI" panose="020B0502040204020203" pitchFamily="34" charset="0"/>
                <a:cs typeface="Segoe UI" panose="020B0502040204020203" pitchFamily="34" charset="0"/>
              </a:rPr>
              <a:t>Empowering Youth Voices</a:t>
            </a:r>
            <a:endParaRPr lang="en-GB" sz="4800" b="1" i="1" dirty="0">
              <a:solidFill>
                <a:schemeClr val="tx2">
                  <a:lumMod val="75000"/>
                  <a:lumOff val="25000"/>
                </a:schemeClr>
              </a:solidFill>
              <a:latin typeface="Segoe UI" panose="020B0502040204020203" pitchFamily="34" charset="0"/>
              <a:cs typeface="Segoe UI" panose="020B0502040204020203" pitchFamily="34" charset="0"/>
            </a:endParaRPr>
          </a:p>
        </p:txBody>
      </p:sp>
      <p:pic>
        <p:nvPicPr>
          <p:cNvPr id="1026" name="Picture 1" descr="A group of young people talking &#10;">
            <a:extLst>
              <a:ext uri="{FF2B5EF4-FFF2-40B4-BE49-F238E27FC236}">
                <a16:creationId xmlns:a16="http://schemas.microsoft.com/office/drawing/2014/main" id="{ACE7853B-8CFD-480C-5AB7-8EF784766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035" y="322012"/>
            <a:ext cx="8557913" cy="299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490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a:spLocks noGrp="1"/>
          </p:cNvSpPr>
          <p:nvPr>
            <p:ph type="title"/>
          </p:nvPr>
        </p:nvSpPr>
        <p:spPr>
          <a:xfrm>
            <a:off x="690563" y="583321"/>
            <a:ext cx="6185344" cy="60272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ts val="4666"/>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Our Learning </a:t>
            </a:r>
            <a:r>
              <a:rPr lang="en-US" sz="4000" dirty="0">
                <a:latin typeface="Segoe UI" panose="020B0502040204020203" pitchFamily="34" charset="0"/>
                <a:ea typeface="+mn-ea"/>
                <a:cs typeface="Segoe UI" panose="020B0502040204020203" pitchFamily="34" charset="0"/>
              </a:rPr>
              <a:t>Community </a:t>
            </a:r>
            <a:r>
              <a:rPr kumimoji="0" lang="en-US" sz="4000" b="1"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 </a:t>
            </a:r>
          </a:p>
        </p:txBody>
      </p:sp>
      <p:sp>
        <p:nvSpPr>
          <p:cNvPr id="2" name="Content Placeholder 1">
            <a:extLst>
              <a:ext uri="{FF2B5EF4-FFF2-40B4-BE49-F238E27FC236}">
                <a16:creationId xmlns:a16="http://schemas.microsoft.com/office/drawing/2014/main" id="{0D594EEA-202F-65D8-1941-CA83F81BDFA6}"/>
              </a:ext>
            </a:extLst>
          </p:cNvPr>
          <p:cNvSpPr>
            <a:spLocks noGrp="1"/>
          </p:cNvSpPr>
          <p:nvPr>
            <p:ph idx="1"/>
          </p:nvPr>
        </p:nvSpPr>
        <p:spPr>
          <a:xfrm>
            <a:off x="690562" y="1672077"/>
            <a:ext cx="6185344" cy="4351338"/>
          </a:xfrm>
        </p:spPr>
        <p:txBody>
          <a:bodyPr>
            <a:normAutofit/>
          </a:bodyPr>
          <a:lstStyle/>
          <a:p>
            <a:r>
              <a:rPr lang="en-US" sz="2000" dirty="0">
                <a:latin typeface="Segoe UI" panose="020B0502040204020203" pitchFamily="34" charset="0"/>
                <a:cs typeface="Segoe UI" panose="020B0502040204020203" pitchFamily="34" charset="0"/>
              </a:rPr>
              <a:t>Schools and communities across Scotland are very diverse. </a:t>
            </a:r>
          </a:p>
          <a:p>
            <a:endParaRPr lang="en-US" sz="1000"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Some schools only have a small number of children and young people, and some have over 1,000. </a:t>
            </a:r>
          </a:p>
          <a:p>
            <a:endParaRPr lang="en-US" sz="1000"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Can you think of some issues that are important to children and young people across Scotland? </a:t>
            </a:r>
          </a:p>
          <a:p>
            <a:endParaRPr lang="en-US" sz="1000"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Do you think young people across the country feel the same way about these issues? </a:t>
            </a:r>
          </a:p>
          <a:p>
            <a:endParaRPr lang="en-US" sz="2000" dirty="0"/>
          </a:p>
        </p:txBody>
      </p:sp>
      <p:pic>
        <p:nvPicPr>
          <p:cNvPr id="3" name="Picture 2" descr="A map of Scotland">
            <a:extLst>
              <a:ext uri="{FF2B5EF4-FFF2-40B4-BE49-F238E27FC236}">
                <a16:creationId xmlns:a16="http://schemas.microsoft.com/office/drawing/2014/main" id="{6CAE0E2E-EA7A-6367-EB06-35B08306C8A6}"/>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l="-9257" r="-7100"/>
          <a:stretch/>
        </p:blipFill>
        <p:spPr>
          <a:xfrm>
            <a:off x="6733030" y="0"/>
            <a:ext cx="5554359" cy="6274679"/>
          </a:xfrm>
          <a:prstGeom prst="rect">
            <a:avLst/>
          </a:prstGeom>
        </p:spPr>
      </p:pic>
      <p:sp>
        <p:nvSpPr>
          <p:cNvPr id="4" name="TextBox 3">
            <a:extLst>
              <a:ext uri="{FF2B5EF4-FFF2-40B4-BE49-F238E27FC236}">
                <a16:creationId xmlns:a16="http://schemas.microsoft.com/office/drawing/2014/main" id="{B62049A5-E018-D425-D6F0-A00578C60678}"/>
              </a:ext>
            </a:extLst>
          </p:cNvPr>
          <p:cNvSpPr txBox="1"/>
          <p:nvPr/>
        </p:nvSpPr>
        <p:spPr>
          <a:xfrm>
            <a:off x="7894875" y="6343900"/>
            <a:ext cx="3230667" cy="230832"/>
          </a:xfrm>
          <a:prstGeom prst="rect">
            <a:avLst/>
          </a:prstGeom>
          <a:noFill/>
        </p:spPr>
        <p:txBody>
          <a:bodyPr wrap="square" rtlCol="0">
            <a:spAutoFit/>
          </a:bodyPr>
          <a:lstStyle/>
          <a:p>
            <a:r>
              <a:rPr lang="en-GB" sz="900" dirty="0">
                <a:hlinkClick r:id="rId4" tooltip="https://en.wikipedia.org/wiki/Moray_Firth"/>
              </a:rPr>
              <a:t>This Photo</a:t>
            </a:r>
            <a:r>
              <a:rPr lang="en-GB" sz="900" dirty="0"/>
              <a:t> by Unknown Author is licensed under </a:t>
            </a:r>
            <a:r>
              <a:rPr lang="en-GB" sz="900" dirty="0">
                <a:hlinkClick r:id="rId5" tooltip="https://creativecommons.org/licenses/by-sa/3.0/"/>
              </a:rPr>
              <a:t>CC BY-SA</a:t>
            </a:r>
            <a:endParaRPr lang="en-GB" sz="900" dirty="0"/>
          </a:p>
        </p:txBody>
      </p:sp>
    </p:spTree>
    <p:extLst>
      <p:ext uri="{BB962C8B-B14F-4D97-AF65-F5344CB8AC3E}">
        <p14:creationId xmlns:p14="http://schemas.microsoft.com/office/powerpoint/2010/main" val="3698619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D5DAAA-F3BB-7D87-F997-35A5F630829C}"/>
              </a:ext>
            </a:extLst>
          </p:cNvPr>
          <p:cNvSpPr>
            <a:spLocks noGrp="1"/>
          </p:cNvSpPr>
          <p:nvPr>
            <p:ph type="title"/>
          </p:nvPr>
        </p:nvSpPr>
        <p:spPr>
          <a:xfrm>
            <a:off x="838200" y="561975"/>
            <a:ext cx="8505825" cy="819150"/>
          </a:xfrm>
        </p:spPr>
        <p:txBody>
          <a:bodyPr>
            <a:noAutofit/>
          </a:bodyPr>
          <a:lstStyle/>
          <a:p>
            <a:r>
              <a:rPr lang="en-GB" sz="4000" dirty="0">
                <a:latin typeface="+mn-lt"/>
              </a:rPr>
              <a:t>Creating a Youth Voice Charter</a:t>
            </a:r>
            <a:endParaRPr lang="en-US" sz="4000" dirty="0">
              <a:latin typeface="+mn-lt"/>
            </a:endParaRPr>
          </a:p>
        </p:txBody>
      </p:sp>
      <p:sp>
        <p:nvSpPr>
          <p:cNvPr id="5" name="Content Placeholder 4">
            <a:extLst>
              <a:ext uri="{FF2B5EF4-FFF2-40B4-BE49-F238E27FC236}">
                <a16:creationId xmlns:a16="http://schemas.microsoft.com/office/drawing/2014/main" id="{4487BE2A-7055-AB50-E993-3646514C172D}"/>
              </a:ext>
            </a:extLst>
          </p:cNvPr>
          <p:cNvSpPr>
            <a:spLocks noGrp="1"/>
          </p:cNvSpPr>
          <p:nvPr>
            <p:ph idx="1"/>
          </p:nvPr>
        </p:nvSpPr>
        <p:spPr>
          <a:xfrm>
            <a:off x="838200" y="1683236"/>
            <a:ext cx="6057900" cy="4233416"/>
          </a:xfrm>
        </p:spPr>
        <p:txBody>
          <a:bodyPr>
            <a:noAutofit/>
          </a:bodyPr>
          <a:lstStyle/>
          <a:p>
            <a:pPr marL="0" indent="0">
              <a:buNone/>
            </a:pPr>
            <a:r>
              <a:rPr lang="en-GB" sz="2100" dirty="0">
                <a:latin typeface="+mn-lt"/>
              </a:rPr>
              <a:t>Children and young people have a right to have their voices heard on issues that are important to them.  </a:t>
            </a:r>
          </a:p>
          <a:p>
            <a:pPr marL="0" indent="0">
              <a:buNone/>
            </a:pPr>
            <a:endParaRPr lang="en-GB" sz="1000" dirty="0">
              <a:latin typeface="+mn-lt"/>
            </a:endParaRPr>
          </a:p>
          <a:p>
            <a:pPr marL="0" indent="0">
              <a:buNone/>
            </a:pPr>
            <a:r>
              <a:rPr lang="en-GB" sz="2100" dirty="0">
                <a:latin typeface="+mn-lt"/>
              </a:rPr>
              <a:t>One way to make sure this happens properly, is to make a charter that tells adults, how children and young people should be consulted.</a:t>
            </a:r>
          </a:p>
          <a:p>
            <a:pPr marL="0" indent="0">
              <a:buNone/>
            </a:pPr>
            <a:endParaRPr lang="en-GB" sz="1000" dirty="0">
              <a:latin typeface="+mn-lt"/>
            </a:endParaRPr>
          </a:p>
          <a:p>
            <a:pPr marL="0" indent="0">
              <a:buNone/>
            </a:pPr>
            <a:r>
              <a:rPr lang="en-GB" sz="2100" dirty="0">
                <a:latin typeface="+mn-lt"/>
              </a:rPr>
              <a:t>Your school or community group might already have a Youth Voice Charter or Local Authority Guidance on Youth Voice. </a:t>
            </a:r>
          </a:p>
          <a:p>
            <a:pPr marL="0" indent="0">
              <a:buNone/>
            </a:pPr>
            <a:endParaRPr lang="en-GB" sz="1000" dirty="0">
              <a:latin typeface="+mn-lt"/>
            </a:endParaRPr>
          </a:p>
          <a:p>
            <a:pPr marL="0" indent="0">
              <a:buNone/>
            </a:pPr>
            <a:r>
              <a:rPr lang="en-GB" sz="2100" dirty="0">
                <a:latin typeface="+mn-lt"/>
              </a:rPr>
              <a:t>An example of a regional charter from Forth Valley &amp; West Lothian is on the next slide. </a:t>
            </a:r>
          </a:p>
        </p:txBody>
      </p:sp>
      <p:pic>
        <p:nvPicPr>
          <p:cNvPr id="16" name="Picture 15" descr="Young people all looking around a document with the word &#10;“Charter” at the top. ">
            <a:extLst>
              <a:ext uri="{FF2B5EF4-FFF2-40B4-BE49-F238E27FC236}">
                <a16:creationId xmlns:a16="http://schemas.microsoft.com/office/drawing/2014/main" id="{595BDA45-D335-C034-632A-D8FC3E823994}"/>
              </a:ext>
            </a:extLst>
          </p:cNvPr>
          <p:cNvPicPr>
            <a:picLocks noChangeAspect="1"/>
          </p:cNvPicPr>
          <p:nvPr/>
        </p:nvPicPr>
        <p:blipFill>
          <a:blip r:embed="rId3"/>
          <a:stretch>
            <a:fillRect/>
          </a:stretch>
        </p:blipFill>
        <p:spPr>
          <a:xfrm>
            <a:off x="7905750" y="1303863"/>
            <a:ext cx="4200525" cy="4992162"/>
          </a:xfrm>
          <a:prstGeom prst="rect">
            <a:avLst/>
          </a:prstGeom>
        </p:spPr>
      </p:pic>
    </p:spTree>
    <p:extLst>
      <p:ext uri="{BB962C8B-B14F-4D97-AF65-F5344CB8AC3E}">
        <p14:creationId xmlns:p14="http://schemas.microsoft.com/office/powerpoint/2010/main" val="4208183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of Forth Valley and West Lothian Youth Voice Charter">
            <a:extLst>
              <a:ext uri="{FF2B5EF4-FFF2-40B4-BE49-F238E27FC236}">
                <a16:creationId xmlns:a16="http://schemas.microsoft.com/office/drawing/2014/main" id="{7923F814-12D0-4E46-716B-69A1D2FE95C9}"/>
              </a:ext>
            </a:extLst>
          </p:cNvPr>
          <p:cNvPicPr>
            <a:picLocks noChangeAspect="1"/>
          </p:cNvPicPr>
          <p:nvPr/>
        </p:nvPicPr>
        <p:blipFill>
          <a:blip r:embed="rId3"/>
          <a:stretch>
            <a:fillRect/>
          </a:stretch>
        </p:blipFill>
        <p:spPr>
          <a:xfrm>
            <a:off x="638552" y="0"/>
            <a:ext cx="5688714" cy="6858000"/>
          </a:xfrm>
          <a:prstGeom prst="rect">
            <a:avLst/>
          </a:prstGeom>
        </p:spPr>
      </p:pic>
      <p:pic>
        <p:nvPicPr>
          <p:cNvPr id="6" name="Picture 5" descr="A picture of Forth Valley and West Lothian Youth Voice Charter">
            <a:extLst>
              <a:ext uri="{FF2B5EF4-FFF2-40B4-BE49-F238E27FC236}">
                <a16:creationId xmlns:a16="http://schemas.microsoft.com/office/drawing/2014/main" id="{66A4E7CD-2088-077A-DAC6-864B514A398E}"/>
              </a:ext>
            </a:extLst>
          </p:cNvPr>
          <p:cNvPicPr>
            <a:picLocks noChangeAspect="1"/>
          </p:cNvPicPr>
          <p:nvPr/>
        </p:nvPicPr>
        <p:blipFill>
          <a:blip r:embed="rId4"/>
          <a:stretch>
            <a:fillRect/>
          </a:stretch>
        </p:blipFill>
        <p:spPr>
          <a:xfrm>
            <a:off x="6930981" y="0"/>
            <a:ext cx="5149994" cy="6858000"/>
          </a:xfrm>
          <a:prstGeom prst="rect">
            <a:avLst/>
          </a:prstGeom>
        </p:spPr>
      </p:pic>
      <p:sp>
        <p:nvSpPr>
          <p:cNvPr id="2" name="Title 1">
            <a:extLst>
              <a:ext uri="{FF2B5EF4-FFF2-40B4-BE49-F238E27FC236}">
                <a16:creationId xmlns:a16="http://schemas.microsoft.com/office/drawing/2014/main" id="{53D0A54A-A3AE-31EA-7D6D-46892CD290FD}"/>
              </a:ext>
            </a:extLst>
          </p:cNvPr>
          <p:cNvSpPr>
            <a:spLocks noGrp="1"/>
          </p:cNvSpPr>
          <p:nvPr>
            <p:ph type="title" idx="4294967295"/>
          </p:nvPr>
        </p:nvSpPr>
        <p:spPr>
          <a:xfrm>
            <a:off x="838200" y="-376518"/>
            <a:ext cx="10515600" cy="376518"/>
          </a:xfrm>
        </p:spPr>
        <p:txBody>
          <a:bodyPr vert="horz" lIns="91440" tIns="45720" rIns="91440" bIns="45720" rtlCol="0" anchor="b">
            <a:normAutofit/>
          </a:bodyPr>
          <a:lstStyle/>
          <a:p>
            <a:pPr algn="ctr"/>
            <a:r>
              <a:rPr lang="en-GB" sz="2000" dirty="0"/>
              <a:t>Forth Valley and West Lothian Youth Voice Charter</a:t>
            </a:r>
          </a:p>
        </p:txBody>
      </p:sp>
    </p:spTree>
    <p:extLst>
      <p:ext uri="{BB962C8B-B14F-4D97-AF65-F5344CB8AC3E}">
        <p14:creationId xmlns:p14="http://schemas.microsoft.com/office/powerpoint/2010/main" val="1139459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a:spLocks noGrp="1"/>
          </p:cNvSpPr>
          <p:nvPr>
            <p:ph type="title"/>
          </p:nvPr>
        </p:nvSpPr>
        <p:spPr>
          <a:xfrm>
            <a:off x="838200" y="573024"/>
            <a:ext cx="10792521" cy="60272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ts val="4666"/>
              </a:lnSpc>
              <a:spcBef>
                <a:spcPts val="0"/>
              </a:spcBef>
              <a:spcAft>
                <a:spcPts val="0"/>
              </a:spcAft>
              <a:buClrTx/>
              <a:buSzTx/>
              <a:buFontTx/>
              <a:buNone/>
              <a:tabLst/>
              <a:defRPr/>
            </a:pPr>
            <a:r>
              <a:rPr kumimoji="0" lang="en-US" sz="4000" b="1" i="0" u="none" strike="noStrike" kern="1200" cap="none" spc="0" normalizeH="0" baseline="0" noProof="0">
                <a:ln>
                  <a:noFill/>
                </a:ln>
                <a:solidFill>
                  <a:schemeClr val="tx1"/>
                </a:solidFill>
                <a:effectLst/>
                <a:uLnTx/>
                <a:uFillTx/>
                <a:latin typeface="Segoe UI" panose="020B0502040204020203" pitchFamily="34" charset="0"/>
                <a:ea typeface="+mn-ea"/>
                <a:cs typeface="+mn-cs"/>
              </a:rPr>
              <a:t>Our Youth Voice Charter</a:t>
            </a:r>
          </a:p>
        </p:txBody>
      </p:sp>
      <p:sp>
        <p:nvSpPr>
          <p:cNvPr id="2" name="TextBox 1">
            <a:extLst>
              <a:ext uri="{FF2B5EF4-FFF2-40B4-BE49-F238E27FC236}">
                <a16:creationId xmlns:a16="http://schemas.microsoft.com/office/drawing/2014/main" id="{AF97A5A6-3E62-0EF9-4301-44F8BD574B89}"/>
              </a:ext>
            </a:extLst>
          </p:cNvPr>
          <p:cNvSpPr txBox="1"/>
          <p:nvPr/>
        </p:nvSpPr>
        <p:spPr>
          <a:xfrm>
            <a:off x="698351" y="5611504"/>
            <a:ext cx="6842760" cy="923330"/>
          </a:xfrm>
          <a:prstGeom prst="rect">
            <a:avLst/>
          </a:prstGeom>
          <a:noFill/>
        </p:spPr>
        <p:txBody>
          <a:bodyPr wrap="square" rtlCol="0">
            <a:spAutoFit/>
          </a:bodyPr>
          <a:lstStyle/>
          <a:p>
            <a:r>
              <a:rPr lang="en-GB" i="1" dirty="0"/>
              <a:t>Please u</a:t>
            </a:r>
            <a:r>
              <a:rPr lang="en-GB" b="0" i="1" dirty="0"/>
              <a:t>se this slide to reference to any existing </a:t>
            </a:r>
            <a:r>
              <a:rPr lang="en-GB" sz="1800" i="1" dirty="0">
                <a:effectLst/>
                <a:ea typeface="Times New Roman" panose="02020603050405020304" pitchFamily="18" charset="0"/>
                <a:cs typeface="Arial"/>
              </a:rPr>
              <a:t>youth voice charters or agreements within the setting – such as classroom, school or community charters or group agreements. </a:t>
            </a:r>
          </a:p>
        </p:txBody>
      </p:sp>
      <p:sp>
        <p:nvSpPr>
          <p:cNvPr id="5" name="Content Placeholder 2">
            <a:extLst>
              <a:ext uri="{FF2B5EF4-FFF2-40B4-BE49-F238E27FC236}">
                <a16:creationId xmlns:a16="http://schemas.microsoft.com/office/drawing/2014/main" id="{39107F78-88A6-691D-1A0B-FE41F1F08027}"/>
              </a:ext>
            </a:extLst>
          </p:cNvPr>
          <p:cNvSpPr>
            <a:spLocks noGrp="1"/>
          </p:cNvSpPr>
          <p:nvPr>
            <p:ph idx="1"/>
          </p:nvPr>
        </p:nvSpPr>
        <p:spPr>
          <a:xfrm>
            <a:off x="698351" y="1502459"/>
            <a:ext cx="6358665" cy="5032375"/>
          </a:xfrm>
        </p:spPr>
        <p:txBody>
          <a:bodyPr numCol="1" spcCol="180000">
            <a:noAutofit/>
          </a:bodyPr>
          <a:lstStyle/>
          <a:p>
            <a:pPr marL="0" indent="0">
              <a:lnSpc>
                <a:spcPct val="100000"/>
              </a:lnSpc>
              <a:buNone/>
            </a:pPr>
            <a:r>
              <a:rPr lang="en-GB" sz="1800" dirty="0">
                <a:effectLst/>
                <a:latin typeface="Segoe UI" panose="020B0502040204020203" pitchFamily="34" charset="0"/>
                <a:ea typeface="Times New Roman" panose="02020603050405020304" pitchFamily="18" charset="0"/>
                <a:cs typeface="Segoe UI" panose="020B0502040204020203" pitchFamily="34" charset="0"/>
              </a:rPr>
              <a:t>You may wish to link this section to any existing youth voice charters or agreements within the setting – such as </a:t>
            </a:r>
            <a:r>
              <a:rPr lang="en-GB" sz="1800" dirty="0">
                <a:latin typeface="Segoe UI" panose="020B0502040204020203" pitchFamily="34" charset="0"/>
                <a:ea typeface="Times New Roman" panose="02020603050405020304" pitchFamily="18" charset="0"/>
                <a:cs typeface="Segoe UI" panose="020B0502040204020203" pitchFamily="34" charset="0"/>
              </a:rPr>
              <a:t>classroom, </a:t>
            </a:r>
            <a:r>
              <a:rPr lang="en-GB" sz="1800" dirty="0">
                <a:effectLst/>
                <a:latin typeface="Segoe UI" panose="020B0502040204020203" pitchFamily="34" charset="0"/>
                <a:ea typeface="Times New Roman" panose="02020603050405020304" pitchFamily="18" charset="0"/>
                <a:cs typeface="Segoe UI" panose="020B0502040204020203" pitchFamily="34" charset="0"/>
              </a:rPr>
              <a:t>school, or community charters or group agreements. </a:t>
            </a:r>
          </a:p>
          <a:p>
            <a:pPr marL="0" indent="0">
              <a:lnSpc>
                <a:spcPct val="100000"/>
              </a:lnSpc>
              <a:buNone/>
            </a:pPr>
            <a:r>
              <a:rPr lang="en-GB" sz="1800" dirty="0">
                <a:effectLst/>
                <a:latin typeface="Segoe UI" panose="020B0502040204020203" pitchFamily="34" charset="0"/>
                <a:ea typeface="Times New Roman" panose="02020603050405020304" pitchFamily="18" charset="0"/>
                <a:cs typeface="Segoe UI" panose="020B0502040204020203" pitchFamily="34" charset="0"/>
              </a:rPr>
              <a:t>If you do not have a pre-existing youth voice charter or agreement, you may wish to use some time in this section to create one with the group. </a:t>
            </a:r>
            <a:endParaRPr lang="en-GB" sz="1800" dirty="0">
              <a:latin typeface="Segoe UI" panose="020B0502040204020203" pitchFamily="34" charset="0"/>
              <a:ea typeface="Times New Roman" panose="02020603050405020304" pitchFamily="18" charset="0"/>
              <a:cs typeface="Segoe UI" panose="020B0502040204020203" pitchFamily="34" charset="0"/>
            </a:endParaRPr>
          </a:p>
          <a:p>
            <a:pPr marL="0" indent="0">
              <a:lnSpc>
                <a:spcPct val="100000"/>
              </a:lnSpc>
              <a:buNone/>
            </a:pPr>
            <a:r>
              <a:rPr lang="en-GB" sz="1800" dirty="0">
                <a:effectLst/>
                <a:latin typeface="Segoe UI" panose="020B0502040204020203" pitchFamily="34" charset="0"/>
                <a:ea typeface="Times New Roman" panose="02020603050405020304" pitchFamily="18" charset="0"/>
                <a:cs typeface="Segoe UI" panose="020B0502040204020203" pitchFamily="34" charset="0"/>
              </a:rPr>
              <a:t>To begin creating a charter - discuss with the group how they would like adults to speak to them when asking their opinions. </a:t>
            </a:r>
            <a:endParaRPr lang="en-GB" sz="1800" dirty="0">
              <a:latin typeface="Segoe UI" panose="020B0502040204020203" pitchFamily="34" charset="0"/>
              <a:ea typeface="Times New Roman" panose="02020603050405020304" pitchFamily="18" charset="0"/>
              <a:cs typeface="Segoe UI" panose="020B0502040204020203" pitchFamily="34" charset="0"/>
            </a:endParaRPr>
          </a:p>
          <a:p>
            <a:pPr marL="0" indent="0">
              <a:lnSpc>
                <a:spcPct val="100000"/>
              </a:lnSpc>
              <a:buNone/>
            </a:pPr>
            <a:r>
              <a:rPr lang="en-GB" sz="1800" b="1" i="1" dirty="0">
                <a:latin typeface="Segoe UI" panose="020B0502040204020203" pitchFamily="34" charset="0"/>
                <a:cs typeface="Segoe UI" panose="020B0502040204020203" pitchFamily="34" charset="0"/>
              </a:rPr>
              <a:t>If you do not have an existing youth voice charter – please refer to the guidance in the Implementation Guide and create one.</a:t>
            </a:r>
          </a:p>
        </p:txBody>
      </p:sp>
      <p:pic>
        <p:nvPicPr>
          <p:cNvPr id="6" name="Picture 5" descr="Young people all looking around a document with the word &#10;“Charter” at the top. ">
            <a:extLst>
              <a:ext uri="{FF2B5EF4-FFF2-40B4-BE49-F238E27FC236}">
                <a16:creationId xmlns:a16="http://schemas.microsoft.com/office/drawing/2014/main" id="{1BDC37D3-B93B-EB90-5FF6-372F3FD5927A}"/>
              </a:ext>
            </a:extLst>
          </p:cNvPr>
          <p:cNvPicPr>
            <a:picLocks noChangeAspect="1"/>
          </p:cNvPicPr>
          <p:nvPr/>
        </p:nvPicPr>
        <p:blipFill>
          <a:blip r:embed="rId3"/>
          <a:stretch>
            <a:fillRect/>
          </a:stretch>
        </p:blipFill>
        <p:spPr>
          <a:xfrm>
            <a:off x="7905750" y="1303863"/>
            <a:ext cx="4200525" cy="4992162"/>
          </a:xfrm>
          <a:prstGeom prst="rect">
            <a:avLst/>
          </a:prstGeom>
        </p:spPr>
      </p:pic>
    </p:spTree>
    <p:extLst>
      <p:ext uri="{BB962C8B-B14F-4D97-AF65-F5344CB8AC3E}">
        <p14:creationId xmlns:p14="http://schemas.microsoft.com/office/powerpoint/2010/main" val="3185194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a:xfrm>
            <a:off x="838201" y="573024"/>
            <a:ext cx="6172199" cy="652756"/>
          </a:xfrm>
        </p:spPr>
        <p:txBody>
          <a:bodyPr>
            <a:noAutofit/>
          </a:bodyPr>
          <a:lstStyle/>
          <a:p>
            <a:r>
              <a:rPr lang="en-GB" sz="4000" b="1" dirty="0">
                <a:latin typeface="Segoe UI" panose="020B0502040204020203" pitchFamily="34" charset="0"/>
              </a:rPr>
              <a:t>Having our voice heard</a:t>
            </a:r>
          </a:p>
        </p:txBody>
      </p:sp>
      <p:sp>
        <p:nvSpPr>
          <p:cNvPr id="4" name="Content Placeholder 3">
            <a:extLst>
              <a:ext uri="{FF2B5EF4-FFF2-40B4-BE49-F238E27FC236}">
                <a16:creationId xmlns:a16="http://schemas.microsoft.com/office/drawing/2014/main" id="{C65826A7-072C-B370-F398-1F0D473A19EE}"/>
              </a:ext>
            </a:extLst>
          </p:cNvPr>
          <p:cNvSpPr>
            <a:spLocks noGrp="1"/>
          </p:cNvSpPr>
          <p:nvPr>
            <p:ph idx="1"/>
          </p:nvPr>
        </p:nvSpPr>
        <p:spPr>
          <a:xfrm>
            <a:off x="838200" y="1593149"/>
            <a:ext cx="6666571" cy="1835851"/>
          </a:xfrm>
        </p:spPr>
        <p:txBody>
          <a:bodyPr>
            <a:noAutofit/>
          </a:bodyPr>
          <a:lstStyle/>
          <a:p>
            <a:pPr marL="0" indent="0">
              <a:spcAft>
                <a:spcPts val="1200"/>
              </a:spcAft>
              <a:buNone/>
            </a:pPr>
            <a:r>
              <a:rPr lang="en-GB" sz="2000" b="1" dirty="0">
                <a:latin typeface="+mn-lt"/>
              </a:rPr>
              <a:t>Discuss, draw, write or make a poster to answer these questions:</a:t>
            </a:r>
          </a:p>
          <a:p>
            <a:pPr marL="0" indent="0">
              <a:spcAft>
                <a:spcPts val="1200"/>
              </a:spcAft>
              <a:buNone/>
            </a:pPr>
            <a:r>
              <a:rPr lang="en-GB" sz="2000" dirty="0">
                <a:latin typeface="+mn-lt"/>
              </a:rPr>
              <a:t>Why is it important for adults to listen to children and young people? </a:t>
            </a:r>
          </a:p>
          <a:p>
            <a:pPr marL="0" indent="0">
              <a:spcAft>
                <a:spcPts val="1200"/>
              </a:spcAft>
              <a:buNone/>
            </a:pPr>
            <a:r>
              <a:rPr lang="en-GB" sz="2000" dirty="0">
                <a:latin typeface="+mn-lt"/>
              </a:rPr>
              <a:t>Where do children and young people have opportunities to express their views and opinions?</a:t>
            </a:r>
          </a:p>
        </p:txBody>
      </p:sp>
      <p:pic>
        <p:nvPicPr>
          <p:cNvPr id="3" name="Picture 2" descr="A young person speaking with the words “Our Voice”">
            <a:extLst>
              <a:ext uri="{FF2B5EF4-FFF2-40B4-BE49-F238E27FC236}">
                <a16:creationId xmlns:a16="http://schemas.microsoft.com/office/drawing/2014/main" id="{82D23D91-7561-5E14-EA82-5A8A8BB0C6F1}"/>
              </a:ext>
            </a:extLst>
          </p:cNvPr>
          <p:cNvPicPr>
            <a:picLocks noChangeAspect="1"/>
          </p:cNvPicPr>
          <p:nvPr/>
        </p:nvPicPr>
        <p:blipFill>
          <a:blip r:embed="rId3"/>
          <a:stretch>
            <a:fillRect/>
          </a:stretch>
        </p:blipFill>
        <p:spPr>
          <a:xfrm>
            <a:off x="7847333" y="1593148"/>
            <a:ext cx="4344667" cy="5264851"/>
          </a:xfrm>
          <a:prstGeom prst="rect">
            <a:avLst/>
          </a:prstGeom>
        </p:spPr>
      </p:pic>
      <p:sp>
        <p:nvSpPr>
          <p:cNvPr id="6" name="Rectangle: Rounded Corners 5">
            <a:extLst>
              <a:ext uri="{FF2B5EF4-FFF2-40B4-BE49-F238E27FC236}">
                <a16:creationId xmlns:a16="http://schemas.microsoft.com/office/drawing/2014/main" id="{20240ED5-8F0E-38F5-A024-40EC6A466EC2}"/>
              </a:ext>
            </a:extLst>
          </p:cNvPr>
          <p:cNvSpPr/>
          <p:nvPr/>
        </p:nvSpPr>
        <p:spPr>
          <a:xfrm rot="912343">
            <a:off x="10146535" y="330558"/>
            <a:ext cx="1809750" cy="580536"/>
          </a:xfrm>
          <a:prstGeom prst="roundRect">
            <a:avLst/>
          </a:prstGeom>
          <a:solidFill>
            <a:schemeClr val="accent2">
              <a:lumMod val="20000"/>
              <a:lumOff val="80000"/>
            </a:schemeClr>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Activity</a:t>
            </a:r>
          </a:p>
        </p:txBody>
      </p:sp>
    </p:spTree>
    <p:extLst>
      <p:ext uri="{BB962C8B-B14F-4D97-AF65-F5344CB8AC3E}">
        <p14:creationId xmlns:p14="http://schemas.microsoft.com/office/powerpoint/2010/main" val="2166732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a:xfrm>
            <a:off x="849351" y="419850"/>
            <a:ext cx="8624455" cy="1325563"/>
          </a:xfrm>
        </p:spPr>
        <p:txBody>
          <a:bodyPr>
            <a:noAutofit/>
          </a:bodyPr>
          <a:lstStyle/>
          <a:p>
            <a:r>
              <a:rPr lang="en-GB" sz="4000" b="1" dirty="0">
                <a:latin typeface="Segoe UI" panose="020B0502040204020203" pitchFamily="34" charset="0"/>
              </a:rPr>
              <a:t>Dear Decision Makers Video…</a:t>
            </a:r>
          </a:p>
        </p:txBody>
      </p:sp>
      <p:sp>
        <p:nvSpPr>
          <p:cNvPr id="4" name="Content Placeholder 3">
            <a:extLst>
              <a:ext uri="{FF2B5EF4-FFF2-40B4-BE49-F238E27FC236}">
                <a16:creationId xmlns:a16="http://schemas.microsoft.com/office/drawing/2014/main" id="{C9FEE2EF-3889-1468-85C5-C81B07171F01}"/>
              </a:ext>
            </a:extLst>
          </p:cNvPr>
          <p:cNvSpPr>
            <a:spLocks noGrp="1"/>
          </p:cNvSpPr>
          <p:nvPr>
            <p:ph idx="1"/>
          </p:nvPr>
        </p:nvSpPr>
        <p:spPr>
          <a:xfrm>
            <a:off x="4572507" y="6342207"/>
            <a:ext cx="6560127" cy="515793"/>
          </a:xfrm>
        </p:spPr>
        <p:txBody>
          <a:bodyPr/>
          <a:lstStyle/>
          <a:p>
            <a:pPr marL="0" indent="0" algn="r">
              <a:buNone/>
            </a:pPr>
            <a:r>
              <a:rPr lang="en-GB" sz="2000">
                <a:latin typeface="Segoe UI" panose="020B0502040204020203" pitchFamily="34" charset="0"/>
              </a:rPr>
              <a:t>Video from Scottish Youth Parliament </a:t>
            </a:r>
          </a:p>
        </p:txBody>
      </p:sp>
      <p:pic>
        <p:nvPicPr>
          <p:cNvPr id="3" name="Online Media 2" descr="Dear Decision-Makers video">
            <a:hlinkClick r:id="" action="ppaction://media"/>
            <a:extLst>
              <a:ext uri="{FF2B5EF4-FFF2-40B4-BE49-F238E27FC236}">
                <a16:creationId xmlns:a16="http://schemas.microsoft.com/office/drawing/2014/main" id="{03CFE3B1-60D0-5920-55EA-4F4B52E672A1}"/>
              </a:ext>
            </a:extLst>
          </p:cNvPr>
          <p:cNvPicPr>
            <a:picLocks noRot="1" noChangeAspect="1"/>
          </p:cNvPicPr>
          <p:nvPr>
            <a:videoFile r:link="rId1"/>
          </p:nvPr>
        </p:nvPicPr>
        <p:blipFill>
          <a:blip r:embed="rId4"/>
          <a:stretch>
            <a:fillRect/>
          </a:stretch>
        </p:blipFill>
        <p:spPr>
          <a:xfrm>
            <a:off x="1864758" y="1395651"/>
            <a:ext cx="8462483" cy="4781303"/>
          </a:xfrm>
          <a:prstGeom prst="rect">
            <a:avLst/>
          </a:prstGeom>
        </p:spPr>
      </p:pic>
    </p:spTree>
    <p:extLst>
      <p:ext uri="{BB962C8B-B14F-4D97-AF65-F5344CB8AC3E}">
        <p14:creationId xmlns:p14="http://schemas.microsoft.com/office/powerpoint/2010/main" val="110426520"/>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a:xfrm>
            <a:off x="838199" y="246121"/>
            <a:ext cx="10515600" cy="1325563"/>
          </a:xfrm>
        </p:spPr>
        <p:txBody>
          <a:bodyPr anchor="ctr">
            <a:noAutofit/>
          </a:bodyPr>
          <a:lstStyle/>
          <a:p>
            <a:r>
              <a:rPr lang="en-GB" sz="4000" b="1">
                <a:latin typeface="+mn-lt"/>
              </a:rPr>
              <a:t>Where voice makes a difference</a:t>
            </a:r>
            <a:endParaRPr lang="en-GB" sz="4000" b="1">
              <a:latin typeface="+mn-lt"/>
              <a:cs typeface="Segoe UI" panose="020B0502040204020203" pitchFamily="34" charset="0"/>
            </a:endParaRPr>
          </a:p>
        </p:txBody>
      </p:sp>
      <p:pic>
        <p:nvPicPr>
          <p:cNvPr id="1026" name="Picture 2" descr="No photo description available.">
            <a:extLst>
              <a:ext uri="{FF2B5EF4-FFF2-40B4-BE49-F238E27FC236}">
                <a16:creationId xmlns:a16="http://schemas.microsoft.com/office/drawing/2014/main" id="{0EBB4F59-F5B6-0692-1E33-2F15EF8928E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07716" y="1739900"/>
            <a:ext cx="2615561" cy="2615561"/>
          </a:xfrm>
          <a:prstGeom prst="roundRect">
            <a:avLst>
              <a:gd name="adj" fmla="val 8594"/>
            </a:avLst>
          </a:prstGeom>
          <a:solidFill>
            <a:srgbClr val="FFFFFF">
              <a:shade val="85000"/>
            </a:srgbClr>
          </a:solidFill>
          <a:ln w="63500">
            <a:solidFill>
              <a:srgbClr val="FFC000"/>
            </a:solidFill>
          </a:ln>
          <a:effectLst/>
        </p:spPr>
      </p:pic>
      <p:pic>
        <p:nvPicPr>
          <p:cNvPr id="1028" name="Picture 4" descr="A purple and green logo with the text&#10;votes at 15, we're ready">
            <a:extLst>
              <a:ext uri="{FF2B5EF4-FFF2-40B4-BE49-F238E27FC236}">
                <a16:creationId xmlns:a16="http://schemas.microsoft.com/office/drawing/2014/main" id="{CD656441-AE12-0D0F-176B-0C0E91D7BEB7}"/>
              </a:ext>
            </a:extLst>
          </p:cNvPr>
          <p:cNvPicPr>
            <a:picLocks noChangeArrowheads="1"/>
          </p:cNvPicPr>
          <p:nvPr/>
        </p:nvPicPr>
        <p:blipFill rotWithShape="1">
          <a:blip r:embed="rId4" cstate="screen">
            <a:extLst>
              <a:ext uri="{28A0092B-C50C-407E-A947-70E740481C1C}">
                <a14:useLocalDpi xmlns:a14="http://schemas.microsoft.com/office/drawing/2010/main"/>
              </a:ext>
            </a:extLst>
          </a:blip>
          <a:srcRect l="10970"/>
          <a:stretch/>
        </p:blipFill>
        <p:spPr bwMode="auto">
          <a:xfrm>
            <a:off x="8399064" y="1739900"/>
            <a:ext cx="2614222" cy="2614222"/>
          </a:xfrm>
          <a:prstGeom prst="roundRect">
            <a:avLst>
              <a:gd name="adj" fmla="val 8594"/>
            </a:avLst>
          </a:prstGeom>
          <a:solidFill>
            <a:srgbClr val="FFFFFF">
              <a:shade val="85000"/>
            </a:srgbClr>
          </a:solidFill>
          <a:ln w="63500">
            <a:solidFill>
              <a:schemeClr val="accent2"/>
            </a:solidFill>
          </a:ln>
          <a:effectLst/>
        </p:spPr>
      </p:pic>
      <p:pic>
        <p:nvPicPr>
          <p:cNvPr id="1030" name="Picture 6" descr="Scottish Youth Parliament Logo">
            <a:extLst>
              <a:ext uri="{FF2B5EF4-FFF2-40B4-BE49-F238E27FC236}">
                <a16:creationId xmlns:a16="http://schemas.microsoft.com/office/drawing/2014/main" id="{311D822C-761D-349A-6450-634A77BDC71A}"/>
              </a:ext>
            </a:extLst>
          </p:cNvPr>
          <p:cNvPicPr>
            <a:picLocks noChangeArrowheads="1"/>
          </p:cNvPicPr>
          <p:nvPr/>
        </p:nvPicPr>
        <p:blipFill rotWithShape="1">
          <a:blip r:embed="rId5" cstate="screen">
            <a:extLst>
              <a:ext uri="{28A0092B-C50C-407E-A947-70E740481C1C}">
                <a14:useLocalDpi xmlns:a14="http://schemas.microsoft.com/office/drawing/2010/main"/>
              </a:ext>
            </a:extLst>
          </a:blip>
          <a:srcRect l="8924" t="4244" r="-1267" b="3413"/>
          <a:stretch/>
        </p:blipFill>
        <p:spPr bwMode="auto">
          <a:xfrm>
            <a:off x="4788889" y="1739900"/>
            <a:ext cx="2614222" cy="2614222"/>
          </a:xfrm>
          <a:prstGeom prst="roundRect">
            <a:avLst>
              <a:gd name="adj" fmla="val 8594"/>
            </a:avLst>
          </a:prstGeom>
          <a:solidFill>
            <a:srgbClr val="FFFFFF">
              <a:shade val="85000"/>
            </a:srgbClr>
          </a:solidFill>
          <a:ln w="63500">
            <a:solidFill>
              <a:schemeClr val="accent1">
                <a:lumMod val="75000"/>
              </a:schemeClr>
            </a:solidFill>
          </a:ln>
          <a:effectLst/>
        </p:spPr>
      </p:pic>
      <p:sp>
        <p:nvSpPr>
          <p:cNvPr id="4" name="TextBox 3">
            <a:extLst>
              <a:ext uri="{FF2B5EF4-FFF2-40B4-BE49-F238E27FC236}">
                <a16:creationId xmlns:a16="http://schemas.microsoft.com/office/drawing/2014/main" id="{363ECC47-9B3B-857F-A6DC-314003CA2CB7}"/>
              </a:ext>
            </a:extLst>
          </p:cNvPr>
          <p:cNvSpPr txBox="1"/>
          <p:nvPr/>
        </p:nvSpPr>
        <p:spPr>
          <a:xfrm>
            <a:off x="1012657" y="5118100"/>
            <a:ext cx="2405677" cy="830997"/>
          </a:xfrm>
          <a:prstGeom prst="rect">
            <a:avLst/>
          </a:prstGeom>
          <a:noFill/>
        </p:spPr>
        <p:txBody>
          <a:bodyPr wrap="square" rtlCol="0">
            <a:spAutoFit/>
          </a:bodyPr>
          <a:lstStyle/>
          <a:p>
            <a:pPr algn="ctr"/>
            <a:r>
              <a:rPr lang="en-US" sz="2400" b="1" dirty="0">
                <a:cs typeface="Arial" panose="020B0604020202020204" pitchFamily="34" charset="0"/>
              </a:rPr>
              <a:t>Free Bus travel for under </a:t>
            </a:r>
            <a:r>
              <a:rPr lang="en-US" sz="2400" b="1" dirty="0" err="1">
                <a:cs typeface="Arial" panose="020B0604020202020204" pitchFamily="34" charset="0"/>
              </a:rPr>
              <a:t>22’s</a:t>
            </a:r>
            <a:endParaRPr lang="en-US" sz="2400" b="1" dirty="0">
              <a:cs typeface="Arial" panose="020B0604020202020204" pitchFamily="34" charset="0"/>
            </a:endParaRPr>
          </a:p>
        </p:txBody>
      </p:sp>
      <p:sp>
        <p:nvSpPr>
          <p:cNvPr id="5" name="TextBox 4">
            <a:extLst>
              <a:ext uri="{FF2B5EF4-FFF2-40B4-BE49-F238E27FC236}">
                <a16:creationId xmlns:a16="http://schemas.microsoft.com/office/drawing/2014/main" id="{92B436BC-DCB9-E042-08AE-3ED7B07C6F45}"/>
              </a:ext>
            </a:extLst>
          </p:cNvPr>
          <p:cNvSpPr txBox="1"/>
          <p:nvPr/>
        </p:nvSpPr>
        <p:spPr>
          <a:xfrm>
            <a:off x="4893161" y="5118100"/>
            <a:ext cx="2405677" cy="830997"/>
          </a:xfrm>
          <a:prstGeom prst="rect">
            <a:avLst/>
          </a:prstGeom>
          <a:noFill/>
        </p:spPr>
        <p:txBody>
          <a:bodyPr wrap="square" rtlCol="0">
            <a:spAutoFit/>
          </a:bodyPr>
          <a:lstStyle/>
          <a:p>
            <a:pPr algn="ctr"/>
            <a:r>
              <a:rPr lang="en-US" sz="2400" b="1">
                <a:cs typeface="Arial" panose="020B0604020202020204" pitchFamily="34" charset="0"/>
              </a:rPr>
              <a:t>Scottish Youth Parliament</a:t>
            </a:r>
          </a:p>
        </p:txBody>
      </p:sp>
      <p:sp>
        <p:nvSpPr>
          <p:cNvPr id="6" name="TextBox 5">
            <a:extLst>
              <a:ext uri="{FF2B5EF4-FFF2-40B4-BE49-F238E27FC236}">
                <a16:creationId xmlns:a16="http://schemas.microsoft.com/office/drawing/2014/main" id="{30723330-F04B-F72E-48C5-8EC757533E09}"/>
              </a:ext>
            </a:extLst>
          </p:cNvPr>
          <p:cNvSpPr txBox="1"/>
          <p:nvPr/>
        </p:nvSpPr>
        <p:spPr>
          <a:xfrm>
            <a:off x="8503336" y="5118099"/>
            <a:ext cx="2405677" cy="830997"/>
          </a:xfrm>
          <a:prstGeom prst="rect">
            <a:avLst/>
          </a:prstGeom>
          <a:noFill/>
        </p:spPr>
        <p:txBody>
          <a:bodyPr wrap="square" rtlCol="0">
            <a:spAutoFit/>
          </a:bodyPr>
          <a:lstStyle/>
          <a:p>
            <a:pPr algn="ctr"/>
            <a:r>
              <a:rPr lang="en-US" sz="2400" b="1">
                <a:cs typeface="Arial" panose="020B0604020202020204" pitchFamily="34" charset="0"/>
              </a:rPr>
              <a:t>Voting at age 16</a:t>
            </a:r>
          </a:p>
        </p:txBody>
      </p:sp>
    </p:spTree>
    <p:extLst>
      <p:ext uri="{BB962C8B-B14F-4D97-AF65-F5344CB8AC3E}">
        <p14:creationId xmlns:p14="http://schemas.microsoft.com/office/powerpoint/2010/main" val="3819975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CBDC-6C22-088E-407D-3D0FE5B705A5}"/>
              </a:ext>
            </a:extLst>
          </p:cNvPr>
          <p:cNvSpPr>
            <a:spLocks noGrp="1"/>
          </p:cNvSpPr>
          <p:nvPr>
            <p:ph type="title"/>
          </p:nvPr>
        </p:nvSpPr>
        <p:spPr/>
        <p:txBody>
          <a:bodyPr/>
          <a:lstStyle/>
          <a:p>
            <a:r>
              <a:rPr lang="en-GB" dirty="0"/>
              <a:t>Further Resources for Section 1</a:t>
            </a:r>
          </a:p>
        </p:txBody>
      </p:sp>
      <p:sp>
        <p:nvSpPr>
          <p:cNvPr id="3" name="Content Placeholder 2">
            <a:extLst>
              <a:ext uri="{FF2B5EF4-FFF2-40B4-BE49-F238E27FC236}">
                <a16:creationId xmlns:a16="http://schemas.microsoft.com/office/drawing/2014/main" id="{96E0D804-AC44-6FB4-44FA-71C248CD8937}"/>
              </a:ext>
            </a:extLst>
          </p:cNvPr>
          <p:cNvSpPr>
            <a:spLocks noGrp="1"/>
          </p:cNvSpPr>
          <p:nvPr>
            <p:ph idx="1"/>
          </p:nvPr>
        </p:nvSpPr>
        <p:spPr>
          <a:xfrm>
            <a:off x="838200" y="1825625"/>
            <a:ext cx="4422289" cy="4351338"/>
          </a:xfrm>
        </p:spPr>
        <p:txBody>
          <a:bodyPr/>
          <a:lstStyle/>
          <a:p>
            <a:pPr marL="0" indent="0">
              <a:buNone/>
            </a:pPr>
            <a:r>
              <a:rPr lang="en-GB" sz="2000" b="0" i="0" dirty="0">
                <a:effectLst/>
                <a:latin typeface="+mn-lt"/>
              </a:rPr>
              <a:t>‘The Right Way’ is a project run by the Scottish Youth Parliament (SYP) and funded by the Scottish Government’s Children’s Rights Unit.</a:t>
            </a:r>
          </a:p>
          <a:p>
            <a:pPr marL="0" indent="0">
              <a:buNone/>
            </a:pPr>
            <a:r>
              <a:rPr lang="en-GB" sz="2000" b="0" i="0" dirty="0">
                <a:effectLst/>
                <a:latin typeface="+mn-lt"/>
              </a:rPr>
              <a:t> It aims to support and challenge officials and decision-makers, as duty bearers, to work to ensure young people’s Article 12 right is respected.</a:t>
            </a:r>
            <a:endParaRPr lang="en-GB" sz="2000" dirty="0">
              <a:latin typeface="+mn-lt"/>
            </a:endParaRPr>
          </a:p>
        </p:txBody>
      </p:sp>
      <p:pic>
        <p:nvPicPr>
          <p:cNvPr id="5" name="Picture 4" descr="Image of The Right way to Meaningful participation resource">
            <a:extLst>
              <a:ext uri="{FF2B5EF4-FFF2-40B4-BE49-F238E27FC236}">
                <a16:creationId xmlns:a16="http://schemas.microsoft.com/office/drawing/2014/main" id="{9BE5FDA8-E1D4-78FC-59F0-4E2509EDF492}"/>
              </a:ext>
            </a:extLst>
          </p:cNvPr>
          <p:cNvPicPr>
            <a:picLocks noChangeAspect="1"/>
          </p:cNvPicPr>
          <p:nvPr/>
        </p:nvPicPr>
        <p:blipFill>
          <a:blip r:embed="rId3"/>
          <a:stretch>
            <a:fillRect/>
          </a:stretch>
        </p:blipFill>
        <p:spPr>
          <a:xfrm>
            <a:off x="6264538" y="1464674"/>
            <a:ext cx="4911480" cy="4712289"/>
          </a:xfrm>
          <a:prstGeom prst="rect">
            <a:avLst/>
          </a:prstGeom>
        </p:spPr>
      </p:pic>
    </p:spTree>
    <p:extLst>
      <p:ext uri="{BB962C8B-B14F-4D97-AF65-F5344CB8AC3E}">
        <p14:creationId xmlns:p14="http://schemas.microsoft.com/office/powerpoint/2010/main" val="3082115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68D292-61D5-90A5-A914-059142058FB7}"/>
              </a:ext>
            </a:extLst>
          </p:cNvPr>
          <p:cNvSpPr>
            <a:spLocks noGrp="1"/>
          </p:cNvSpPr>
          <p:nvPr>
            <p:ph type="title" idx="4294967295"/>
          </p:nvPr>
        </p:nvSpPr>
        <p:spPr>
          <a:xfrm>
            <a:off x="1170878" y="730966"/>
            <a:ext cx="5337175" cy="2963863"/>
          </a:xfrm>
        </p:spPr>
        <p:txBody>
          <a:bodyPr vert="horz" lIns="91440" tIns="45720" rIns="91440" bIns="45720" rtlCol="0" anchor="t">
            <a:normAutofit/>
          </a:bodyPr>
          <a:lstStyle/>
          <a:p>
            <a:r>
              <a:rPr lang="en-US" sz="4000" b="1" kern="1200" dirty="0">
                <a:solidFill>
                  <a:schemeClr val="tx1"/>
                </a:solidFill>
                <a:latin typeface="+mj-lt"/>
                <a:ea typeface="+mj-ea"/>
                <a:cs typeface="+mj-cs"/>
              </a:rPr>
              <a:t>Section 2 </a:t>
            </a:r>
            <a:br>
              <a:rPr lang="en-US" sz="4000" dirty="0">
                <a:latin typeface="+mj-lt"/>
                <a:cs typeface="+mj-cs"/>
              </a:rPr>
            </a:br>
            <a:br>
              <a:rPr lang="en-US" sz="4000" dirty="0">
                <a:latin typeface="+mj-lt"/>
                <a:cs typeface="+mj-cs"/>
              </a:rPr>
            </a:br>
            <a:r>
              <a:rPr lang="en-US" sz="4000" b="1" kern="1200" dirty="0">
                <a:solidFill>
                  <a:srgbClr val="268FC0"/>
                </a:solidFill>
                <a:latin typeface="+mj-lt"/>
                <a:ea typeface="+mj-ea"/>
                <a:cs typeface="+mj-cs"/>
              </a:rPr>
              <a:t>Children's Rights</a:t>
            </a:r>
          </a:p>
        </p:txBody>
      </p:sp>
      <p:sp>
        <p:nvSpPr>
          <p:cNvPr id="9" name="Text Placeholder 3">
            <a:extLst>
              <a:ext uri="{FF2B5EF4-FFF2-40B4-BE49-F238E27FC236}">
                <a16:creationId xmlns:a16="http://schemas.microsoft.com/office/drawing/2014/main" id="{DE906837-1CC0-F358-CE1E-EBE723331067}"/>
              </a:ext>
            </a:extLst>
          </p:cNvPr>
          <p:cNvSpPr>
            <a:spLocks noGrp="1"/>
          </p:cNvSpPr>
          <p:nvPr>
            <p:ph type="body" idx="4294967295"/>
          </p:nvPr>
        </p:nvSpPr>
        <p:spPr>
          <a:xfrm>
            <a:off x="1170878" y="3270376"/>
            <a:ext cx="4103649" cy="1444625"/>
          </a:xfrm>
        </p:spPr>
        <p:txBody>
          <a:bodyPr vert="horz" lIns="91440" tIns="45720" rIns="91440" bIns="45720" rtlCol="0" anchor="t">
            <a:noAutofit/>
          </a:bodyPr>
          <a:lstStyle/>
          <a:p>
            <a:pPr marL="0" indent="0">
              <a:buNone/>
            </a:pPr>
            <a:r>
              <a:rPr lang="en-US" sz="2800" kern="1200">
                <a:latin typeface="+mn-lt"/>
                <a:ea typeface="+mn-ea"/>
                <a:cs typeface="+mn-cs"/>
              </a:rPr>
              <a:t>In this section you will spend time learning about Children’s Rights and the </a:t>
            </a:r>
            <a:r>
              <a:rPr lang="en-US" sz="2800" kern="1200" err="1">
                <a:latin typeface="+mn-lt"/>
                <a:ea typeface="+mn-ea"/>
                <a:cs typeface="+mn-cs"/>
              </a:rPr>
              <a:t>UNCRC</a:t>
            </a:r>
            <a:r>
              <a:rPr lang="en-US" sz="2800" kern="1200">
                <a:latin typeface="+mn-lt"/>
                <a:ea typeface="+mn-ea"/>
                <a:cs typeface="+mn-cs"/>
              </a:rPr>
              <a:t>.</a:t>
            </a:r>
          </a:p>
        </p:txBody>
      </p:sp>
      <p:pic>
        <p:nvPicPr>
          <p:cNvPr id="2" name="Picture 1" descr="A drawing of various objects including a microphone and books, with the text Article 12">
            <a:extLst>
              <a:ext uri="{FF2B5EF4-FFF2-40B4-BE49-F238E27FC236}">
                <a16:creationId xmlns:a16="http://schemas.microsoft.com/office/drawing/2014/main" id="{D1DA5D1D-3DDC-9D97-A52D-FC89C6AD4C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54437" y="1110108"/>
            <a:ext cx="3784126" cy="4320536"/>
          </a:xfrm>
          <a:prstGeom prst="rect">
            <a:avLst/>
          </a:prstGeom>
        </p:spPr>
      </p:pic>
    </p:spTree>
    <p:extLst>
      <p:ext uri="{BB962C8B-B14F-4D97-AF65-F5344CB8AC3E}">
        <p14:creationId xmlns:p14="http://schemas.microsoft.com/office/powerpoint/2010/main" val="2425087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0">
            <a:extLst>
              <a:ext uri="{FF2B5EF4-FFF2-40B4-BE49-F238E27FC236}">
                <a16:creationId xmlns:a16="http://schemas.microsoft.com/office/drawing/2014/main" id="{5809541B-6B04-3E75-7975-ADE76FBE3B59}"/>
              </a:ext>
            </a:extLst>
          </p:cNvPr>
          <p:cNvSpPr txBox="1">
            <a:spLocks noGrp="1"/>
          </p:cNvSpPr>
          <p:nvPr>
            <p:ph type="title"/>
          </p:nvPr>
        </p:nvSpPr>
        <p:spPr>
          <a:xfrm>
            <a:off x="681470" y="448120"/>
            <a:ext cx="10515600" cy="13255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defTabSz="914400" rtl="0" eaLnBrk="1" fontAlgn="auto" latinLnBrk="0" hangingPunct="1">
              <a:lnSpc>
                <a:spcPts val="4666"/>
              </a:lnSpc>
              <a:spcBef>
                <a:spcPts val="0"/>
              </a:spcBef>
              <a:spcAft>
                <a:spcPts val="0"/>
              </a:spcAft>
              <a:buClrTx/>
              <a:buSzTx/>
              <a:buFontTx/>
              <a:buNone/>
              <a:tabLst/>
              <a:defRPr/>
            </a:pPr>
            <a:r>
              <a:rPr kumimoji="0" lang="en-US" sz="4000" b="1" i="0" u="none" strike="noStrike" kern="1200" cap="none" spc="0" normalizeH="0" baseline="0" noProof="0">
                <a:ln>
                  <a:noFill/>
                </a:ln>
                <a:solidFill>
                  <a:schemeClr val="tx1"/>
                </a:solidFill>
                <a:effectLst/>
                <a:uLnTx/>
                <a:uFillTx/>
                <a:latin typeface="Segoe UI" panose="020B0502040204020203" pitchFamily="34" charset="0"/>
                <a:ea typeface="+mn-ea"/>
                <a:cs typeface="+mn-cs"/>
              </a:rPr>
              <a:t>Children’s Rights</a:t>
            </a:r>
          </a:p>
        </p:txBody>
      </p:sp>
      <p:grpSp>
        <p:nvGrpSpPr>
          <p:cNvPr id="4" name="Group 3" descr="Image of 54 UNCRC articles">
            <a:extLst>
              <a:ext uri="{FF2B5EF4-FFF2-40B4-BE49-F238E27FC236}">
                <a16:creationId xmlns:a16="http://schemas.microsoft.com/office/drawing/2014/main" id="{363742AF-4887-8333-21F3-774164629E5F}"/>
              </a:ext>
            </a:extLst>
          </p:cNvPr>
          <p:cNvGrpSpPr/>
          <p:nvPr/>
        </p:nvGrpSpPr>
        <p:grpSpPr>
          <a:xfrm>
            <a:off x="681470" y="1393902"/>
            <a:ext cx="10829059" cy="4920553"/>
            <a:chOff x="-5529" y="0"/>
            <a:chExt cx="11315182" cy="5486400"/>
          </a:xfrm>
        </p:grpSpPr>
        <p:grpSp>
          <p:nvGrpSpPr>
            <p:cNvPr id="5" name="Group 4">
              <a:extLst>
                <a:ext uri="{FF2B5EF4-FFF2-40B4-BE49-F238E27FC236}">
                  <a16:creationId xmlns:a16="http://schemas.microsoft.com/office/drawing/2014/main" id="{11776C33-F2BB-0327-E839-7BC40575F8D7}"/>
                </a:ext>
              </a:extLst>
            </p:cNvPr>
            <p:cNvGrpSpPr/>
            <p:nvPr/>
          </p:nvGrpSpPr>
          <p:grpSpPr>
            <a:xfrm>
              <a:off x="-5529" y="0"/>
              <a:ext cx="11313516" cy="1371600"/>
              <a:chOff x="0" y="0"/>
              <a:chExt cx="11313516" cy="1371600"/>
            </a:xfrm>
          </p:grpSpPr>
          <p:pic>
            <p:nvPicPr>
              <p:cNvPr id="49" name="Picture 48" descr="A close up of a sign&#10;&#10;Description automatically generated">
                <a:extLst>
                  <a:ext uri="{FF2B5EF4-FFF2-40B4-BE49-F238E27FC236}">
                    <a16:creationId xmlns:a16="http://schemas.microsoft.com/office/drawing/2014/main" id="{7BB8A31A-7D40-06E4-C02A-7FE4B435DE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029064" cy="1371600"/>
              </a:xfrm>
              <a:prstGeom prst="rect">
                <a:avLst/>
              </a:prstGeom>
            </p:spPr>
          </p:pic>
          <p:pic>
            <p:nvPicPr>
              <p:cNvPr id="50" name="Graphic 49">
                <a:extLst>
                  <a:ext uri="{FF2B5EF4-FFF2-40B4-BE49-F238E27FC236}">
                    <a16:creationId xmlns:a16="http://schemas.microsoft.com/office/drawing/2014/main" id="{6B813C82-8F17-3FD1-BF51-81F2D27605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9064" y="0"/>
                <a:ext cx="1028700" cy="1371600"/>
              </a:xfrm>
              <a:prstGeom prst="rect">
                <a:avLst/>
              </a:prstGeom>
            </p:spPr>
          </p:pic>
          <p:pic>
            <p:nvPicPr>
              <p:cNvPr id="51" name="Graphic 50">
                <a:extLst>
                  <a:ext uri="{FF2B5EF4-FFF2-40B4-BE49-F238E27FC236}">
                    <a16:creationId xmlns:a16="http://schemas.microsoft.com/office/drawing/2014/main" id="{88CEC85B-9F6D-A7C6-E064-A565A34C55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58128" y="0"/>
                <a:ext cx="1028700" cy="1371600"/>
              </a:xfrm>
              <a:prstGeom prst="rect">
                <a:avLst/>
              </a:prstGeom>
            </p:spPr>
          </p:pic>
          <p:pic>
            <p:nvPicPr>
              <p:cNvPr id="52" name="Graphic 51">
                <a:extLst>
                  <a:ext uri="{FF2B5EF4-FFF2-40B4-BE49-F238E27FC236}">
                    <a16:creationId xmlns:a16="http://schemas.microsoft.com/office/drawing/2014/main" id="{18522393-2FFE-CF92-B1BA-542DA8A0EC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86464" y="0"/>
                <a:ext cx="1028700" cy="1371600"/>
              </a:xfrm>
              <a:prstGeom prst="rect">
                <a:avLst/>
              </a:prstGeom>
            </p:spPr>
          </p:pic>
          <p:pic>
            <p:nvPicPr>
              <p:cNvPr id="53" name="Graphic 52">
                <a:extLst>
                  <a:ext uri="{FF2B5EF4-FFF2-40B4-BE49-F238E27FC236}">
                    <a16:creationId xmlns:a16="http://schemas.microsoft.com/office/drawing/2014/main" id="{A7FDF557-1CFA-D1D0-7BDF-822A9C5DD00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15164" y="0"/>
                <a:ext cx="1028700" cy="1371600"/>
              </a:xfrm>
              <a:prstGeom prst="rect">
                <a:avLst/>
              </a:prstGeom>
            </p:spPr>
          </p:pic>
          <p:pic>
            <p:nvPicPr>
              <p:cNvPr id="54" name="Graphic 53">
                <a:extLst>
                  <a:ext uri="{FF2B5EF4-FFF2-40B4-BE49-F238E27FC236}">
                    <a16:creationId xmlns:a16="http://schemas.microsoft.com/office/drawing/2014/main" id="{D26797F3-0AA0-B9FC-0585-475DFD0FFBF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143500" y="0"/>
                <a:ext cx="1028700" cy="1371600"/>
              </a:xfrm>
              <a:prstGeom prst="rect">
                <a:avLst/>
              </a:prstGeom>
            </p:spPr>
          </p:pic>
          <p:pic>
            <p:nvPicPr>
              <p:cNvPr id="55" name="Graphic 54">
                <a:extLst>
                  <a:ext uri="{FF2B5EF4-FFF2-40B4-BE49-F238E27FC236}">
                    <a16:creationId xmlns:a16="http://schemas.microsoft.com/office/drawing/2014/main" id="{5B2B8F86-870E-B9BF-BB0E-AB221721B4A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171836" y="0"/>
                <a:ext cx="1028700" cy="1371600"/>
              </a:xfrm>
              <a:prstGeom prst="rect">
                <a:avLst/>
              </a:prstGeom>
            </p:spPr>
          </p:pic>
          <p:pic>
            <p:nvPicPr>
              <p:cNvPr id="56" name="Graphic 55">
                <a:extLst>
                  <a:ext uri="{FF2B5EF4-FFF2-40B4-BE49-F238E27FC236}">
                    <a16:creationId xmlns:a16="http://schemas.microsoft.com/office/drawing/2014/main" id="{4F471A4D-9E86-4780-3880-14F70839C34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200172" y="0"/>
                <a:ext cx="1028700" cy="1371600"/>
              </a:xfrm>
              <a:prstGeom prst="rect">
                <a:avLst/>
              </a:prstGeom>
            </p:spPr>
          </p:pic>
          <p:pic>
            <p:nvPicPr>
              <p:cNvPr id="57" name="Graphic 56">
                <a:extLst>
                  <a:ext uri="{FF2B5EF4-FFF2-40B4-BE49-F238E27FC236}">
                    <a16:creationId xmlns:a16="http://schemas.microsoft.com/office/drawing/2014/main" id="{7A82BFEA-AAAE-23BD-59B6-B53BBA852AB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228508" y="0"/>
                <a:ext cx="1028700" cy="1371600"/>
              </a:xfrm>
              <a:prstGeom prst="rect">
                <a:avLst/>
              </a:prstGeom>
            </p:spPr>
          </p:pic>
          <p:pic>
            <p:nvPicPr>
              <p:cNvPr id="58" name="Graphic 57">
                <a:extLst>
                  <a:ext uri="{FF2B5EF4-FFF2-40B4-BE49-F238E27FC236}">
                    <a16:creationId xmlns:a16="http://schemas.microsoft.com/office/drawing/2014/main" id="{964626FA-9E4C-B6BC-0E2A-5057F9B1DA0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256844" y="0"/>
                <a:ext cx="1028700" cy="1371600"/>
              </a:xfrm>
              <a:prstGeom prst="rect">
                <a:avLst/>
              </a:prstGeom>
            </p:spPr>
          </p:pic>
          <p:pic>
            <p:nvPicPr>
              <p:cNvPr id="59" name="Graphic 58">
                <a:extLst>
                  <a:ext uri="{FF2B5EF4-FFF2-40B4-BE49-F238E27FC236}">
                    <a16:creationId xmlns:a16="http://schemas.microsoft.com/office/drawing/2014/main" id="{E1EF1F5B-D188-B9D9-06D9-11F0B347F07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284816" y="0"/>
                <a:ext cx="1028700" cy="1371600"/>
              </a:xfrm>
              <a:prstGeom prst="rect">
                <a:avLst/>
              </a:prstGeom>
            </p:spPr>
          </p:pic>
        </p:grpSp>
        <p:grpSp>
          <p:nvGrpSpPr>
            <p:cNvPr id="6" name="Group 5">
              <a:extLst>
                <a:ext uri="{FF2B5EF4-FFF2-40B4-BE49-F238E27FC236}">
                  <a16:creationId xmlns:a16="http://schemas.microsoft.com/office/drawing/2014/main" id="{9F9548AC-1988-FEF3-900E-3C0AEA687D66}"/>
                </a:ext>
              </a:extLst>
            </p:cNvPr>
            <p:cNvGrpSpPr/>
            <p:nvPr/>
          </p:nvGrpSpPr>
          <p:grpSpPr>
            <a:xfrm>
              <a:off x="-5529" y="1371600"/>
              <a:ext cx="11315182" cy="1371600"/>
              <a:chOff x="-5529" y="1371600"/>
              <a:chExt cx="11315182" cy="1371600"/>
            </a:xfrm>
          </p:grpSpPr>
          <p:pic>
            <p:nvPicPr>
              <p:cNvPr id="38" name="Graphic 37">
                <a:extLst>
                  <a:ext uri="{FF2B5EF4-FFF2-40B4-BE49-F238E27FC236}">
                    <a16:creationId xmlns:a16="http://schemas.microsoft.com/office/drawing/2014/main" id="{F12D23DC-E4F4-4906-7027-FF4EEAC88B0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529" y="1371600"/>
                <a:ext cx="1028700" cy="1371600"/>
              </a:xfrm>
              <a:prstGeom prst="rect">
                <a:avLst/>
              </a:prstGeom>
            </p:spPr>
          </p:pic>
          <p:pic>
            <p:nvPicPr>
              <p:cNvPr id="39" name="Graphic 38">
                <a:extLst>
                  <a:ext uri="{FF2B5EF4-FFF2-40B4-BE49-F238E27FC236}">
                    <a16:creationId xmlns:a16="http://schemas.microsoft.com/office/drawing/2014/main" id="{1D2BC95F-4D29-7642-2BCD-98DBA3218981}"/>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023535" y="1371600"/>
                <a:ext cx="1028700" cy="1371600"/>
              </a:xfrm>
              <a:prstGeom prst="rect">
                <a:avLst/>
              </a:prstGeom>
            </p:spPr>
          </p:pic>
          <p:pic>
            <p:nvPicPr>
              <p:cNvPr id="40" name="Graphic 39">
                <a:extLst>
                  <a:ext uri="{FF2B5EF4-FFF2-40B4-BE49-F238E27FC236}">
                    <a16:creationId xmlns:a16="http://schemas.microsoft.com/office/drawing/2014/main" id="{EB413924-7CDA-98F7-134D-D290F4ACC934}"/>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051689" y="1371600"/>
                <a:ext cx="1028700" cy="1371600"/>
              </a:xfrm>
              <a:prstGeom prst="rect">
                <a:avLst/>
              </a:prstGeom>
            </p:spPr>
          </p:pic>
          <p:pic>
            <p:nvPicPr>
              <p:cNvPr id="41" name="Graphic 40">
                <a:extLst>
                  <a:ext uri="{FF2B5EF4-FFF2-40B4-BE49-F238E27FC236}">
                    <a16:creationId xmlns:a16="http://schemas.microsoft.com/office/drawing/2014/main" id="{0B158470-2AAE-BE78-1289-3422CE3F4AF6}"/>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3080116" y="1371600"/>
                <a:ext cx="1028700" cy="1371600"/>
              </a:xfrm>
              <a:prstGeom prst="rect">
                <a:avLst/>
              </a:prstGeom>
            </p:spPr>
          </p:pic>
          <p:pic>
            <p:nvPicPr>
              <p:cNvPr id="42" name="Graphic 41">
                <a:extLst>
                  <a:ext uri="{FF2B5EF4-FFF2-40B4-BE49-F238E27FC236}">
                    <a16:creationId xmlns:a16="http://schemas.microsoft.com/office/drawing/2014/main" id="{87AF7437-D7EC-D1F2-6F46-006E4F370F02}"/>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4108770" y="1371600"/>
                <a:ext cx="1028700" cy="1371600"/>
              </a:xfrm>
              <a:prstGeom prst="rect">
                <a:avLst/>
              </a:prstGeom>
            </p:spPr>
          </p:pic>
          <p:pic>
            <p:nvPicPr>
              <p:cNvPr id="43" name="Graphic 42">
                <a:extLst>
                  <a:ext uri="{FF2B5EF4-FFF2-40B4-BE49-F238E27FC236}">
                    <a16:creationId xmlns:a16="http://schemas.microsoft.com/office/drawing/2014/main" id="{8A7719F2-BD96-177D-2651-34BD835853B5}"/>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5137038" y="1371600"/>
                <a:ext cx="1028700" cy="1371600"/>
              </a:xfrm>
              <a:prstGeom prst="rect">
                <a:avLst/>
              </a:prstGeom>
            </p:spPr>
          </p:pic>
          <p:pic>
            <p:nvPicPr>
              <p:cNvPr id="44" name="Graphic 43">
                <a:extLst>
                  <a:ext uri="{FF2B5EF4-FFF2-40B4-BE49-F238E27FC236}">
                    <a16:creationId xmlns:a16="http://schemas.microsoft.com/office/drawing/2014/main" id="{1A27FD60-1D2D-895B-8089-EF08D3C8BA63}"/>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6165544" y="1371600"/>
                <a:ext cx="1028700" cy="1371600"/>
              </a:xfrm>
              <a:prstGeom prst="rect">
                <a:avLst/>
              </a:prstGeom>
            </p:spPr>
          </p:pic>
          <p:pic>
            <p:nvPicPr>
              <p:cNvPr id="45" name="Graphic 44">
                <a:extLst>
                  <a:ext uri="{FF2B5EF4-FFF2-40B4-BE49-F238E27FC236}">
                    <a16:creationId xmlns:a16="http://schemas.microsoft.com/office/drawing/2014/main" id="{B60B029C-CFD0-0F5E-86BD-B7273FC98F7B}"/>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7193332" y="1371600"/>
                <a:ext cx="1028700" cy="1371600"/>
              </a:xfrm>
              <a:prstGeom prst="rect">
                <a:avLst/>
              </a:prstGeom>
            </p:spPr>
          </p:pic>
          <p:pic>
            <p:nvPicPr>
              <p:cNvPr id="46" name="Graphic 45">
                <a:extLst>
                  <a:ext uri="{FF2B5EF4-FFF2-40B4-BE49-F238E27FC236}">
                    <a16:creationId xmlns:a16="http://schemas.microsoft.com/office/drawing/2014/main" id="{8DDFA634-9AA9-EDC1-F181-E39F534DFCD8}"/>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8220712" y="1371600"/>
                <a:ext cx="1028700" cy="1371600"/>
              </a:xfrm>
              <a:prstGeom prst="rect">
                <a:avLst/>
              </a:prstGeom>
            </p:spPr>
          </p:pic>
          <p:pic>
            <p:nvPicPr>
              <p:cNvPr id="47" name="Graphic 46">
                <a:extLst>
                  <a:ext uri="{FF2B5EF4-FFF2-40B4-BE49-F238E27FC236}">
                    <a16:creationId xmlns:a16="http://schemas.microsoft.com/office/drawing/2014/main" id="{C604B70C-C143-9991-8A85-72F8AB1A2C98}"/>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9250359" y="1371600"/>
                <a:ext cx="1028700" cy="1371600"/>
              </a:xfrm>
              <a:prstGeom prst="rect">
                <a:avLst/>
              </a:prstGeom>
            </p:spPr>
          </p:pic>
          <p:pic>
            <p:nvPicPr>
              <p:cNvPr id="48" name="Graphic 47">
                <a:extLst>
                  <a:ext uri="{FF2B5EF4-FFF2-40B4-BE49-F238E27FC236}">
                    <a16:creationId xmlns:a16="http://schemas.microsoft.com/office/drawing/2014/main" id="{F5983F7E-F395-594F-85E4-BADF7CE94909}"/>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0280953" y="1371600"/>
                <a:ext cx="1028700" cy="1371600"/>
              </a:xfrm>
              <a:prstGeom prst="rect">
                <a:avLst/>
              </a:prstGeom>
            </p:spPr>
          </p:pic>
        </p:grpSp>
        <p:pic>
          <p:nvPicPr>
            <p:cNvPr id="7" name="Graphic 6">
              <a:extLst>
                <a:ext uri="{FF2B5EF4-FFF2-40B4-BE49-F238E27FC236}">
                  <a16:creationId xmlns:a16="http://schemas.microsoft.com/office/drawing/2014/main" id="{DB670C3B-84D6-A17D-2C50-9F932A2D9F01}"/>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5529" y="2743200"/>
              <a:ext cx="1028700" cy="1371600"/>
            </a:xfrm>
            <a:prstGeom prst="rect">
              <a:avLst/>
            </a:prstGeom>
          </p:spPr>
        </p:pic>
        <p:pic>
          <p:nvPicPr>
            <p:cNvPr id="11" name="Graphic 10">
              <a:extLst>
                <a:ext uri="{FF2B5EF4-FFF2-40B4-BE49-F238E27FC236}">
                  <a16:creationId xmlns:a16="http://schemas.microsoft.com/office/drawing/2014/main" id="{BBDC9797-A1F3-93A0-C58A-ECB9CD8E0A31}"/>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022890" y="2743200"/>
              <a:ext cx="1028700" cy="1371600"/>
            </a:xfrm>
            <a:prstGeom prst="rect">
              <a:avLst/>
            </a:prstGeom>
          </p:spPr>
        </p:pic>
        <p:pic>
          <p:nvPicPr>
            <p:cNvPr id="16" name="Graphic 15">
              <a:extLst>
                <a:ext uri="{FF2B5EF4-FFF2-40B4-BE49-F238E27FC236}">
                  <a16:creationId xmlns:a16="http://schemas.microsoft.com/office/drawing/2014/main" id="{7DD7234A-F7F9-2BF7-A172-439D7BEF7B73}"/>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2044129" y="2743200"/>
              <a:ext cx="1028700" cy="1371600"/>
            </a:xfrm>
            <a:prstGeom prst="rect">
              <a:avLst/>
            </a:prstGeom>
          </p:spPr>
        </p:pic>
        <p:pic>
          <p:nvPicPr>
            <p:cNvPr id="18" name="Graphic 17">
              <a:extLst>
                <a:ext uri="{FF2B5EF4-FFF2-40B4-BE49-F238E27FC236}">
                  <a16:creationId xmlns:a16="http://schemas.microsoft.com/office/drawing/2014/main" id="{EC32CBD8-00AF-2AD4-831E-22F2CBB42BEC}"/>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3073193" y="2743200"/>
              <a:ext cx="1028700" cy="1371600"/>
            </a:xfrm>
            <a:prstGeom prst="rect">
              <a:avLst/>
            </a:prstGeom>
          </p:spPr>
        </p:pic>
        <p:pic>
          <p:nvPicPr>
            <p:cNvPr id="20" name="Graphic 19">
              <a:extLst>
                <a:ext uri="{FF2B5EF4-FFF2-40B4-BE49-F238E27FC236}">
                  <a16:creationId xmlns:a16="http://schemas.microsoft.com/office/drawing/2014/main" id="{41783D75-78E2-3EFC-E78A-808E571D7FA4}"/>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4102257" y="2743200"/>
              <a:ext cx="1028700" cy="1371600"/>
            </a:xfrm>
            <a:prstGeom prst="rect">
              <a:avLst/>
            </a:prstGeom>
          </p:spPr>
        </p:pic>
        <p:pic>
          <p:nvPicPr>
            <p:cNvPr id="22" name="Graphic 21">
              <a:extLst>
                <a:ext uri="{FF2B5EF4-FFF2-40B4-BE49-F238E27FC236}">
                  <a16:creationId xmlns:a16="http://schemas.microsoft.com/office/drawing/2014/main" id="{16DE296B-F0F6-140C-4861-8796F278EA55}"/>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5128192" y="2743200"/>
              <a:ext cx="1041587" cy="1371600"/>
            </a:xfrm>
            <a:prstGeom prst="rect">
              <a:avLst/>
            </a:prstGeom>
          </p:spPr>
        </p:pic>
        <p:pic>
          <p:nvPicPr>
            <p:cNvPr id="23" name="Graphic 22">
              <a:extLst>
                <a:ext uri="{FF2B5EF4-FFF2-40B4-BE49-F238E27FC236}">
                  <a16:creationId xmlns:a16="http://schemas.microsoft.com/office/drawing/2014/main" id="{D502DCA1-40D9-F2FE-EC56-4450640B8999}"/>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6163535" y="2743200"/>
              <a:ext cx="1028700" cy="1371600"/>
            </a:xfrm>
            <a:prstGeom prst="rect">
              <a:avLst/>
            </a:prstGeom>
          </p:spPr>
        </p:pic>
        <p:pic>
          <p:nvPicPr>
            <p:cNvPr id="24" name="Graphic 23">
              <a:extLst>
                <a:ext uri="{FF2B5EF4-FFF2-40B4-BE49-F238E27FC236}">
                  <a16:creationId xmlns:a16="http://schemas.microsoft.com/office/drawing/2014/main" id="{3193DB64-BEA7-62F8-533B-03A802DEA40C}"/>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7191065" y="2743200"/>
              <a:ext cx="1028700" cy="1371600"/>
            </a:xfrm>
            <a:prstGeom prst="rect">
              <a:avLst/>
            </a:prstGeom>
          </p:spPr>
        </p:pic>
        <p:pic>
          <p:nvPicPr>
            <p:cNvPr id="25" name="Graphic 24">
              <a:extLst>
                <a:ext uri="{FF2B5EF4-FFF2-40B4-BE49-F238E27FC236}">
                  <a16:creationId xmlns:a16="http://schemas.microsoft.com/office/drawing/2014/main" id="{C2F88A34-D7E8-BAFC-90AE-9E5F913D1CDC}"/>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8221732" y="2743200"/>
              <a:ext cx="1028700" cy="1371600"/>
            </a:xfrm>
            <a:prstGeom prst="rect">
              <a:avLst/>
            </a:prstGeom>
          </p:spPr>
        </p:pic>
        <p:pic>
          <p:nvPicPr>
            <p:cNvPr id="26" name="Graphic 25">
              <a:extLst>
                <a:ext uri="{FF2B5EF4-FFF2-40B4-BE49-F238E27FC236}">
                  <a16:creationId xmlns:a16="http://schemas.microsoft.com/office/drawing/2014/main" id="{0DD39F5E-F3A7-BC07-FB3E-037D6DD3F707}"/>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9250846" y="2743200"/>
              <a:ext cx="1028700" cy="1371600"/>
            </a:xfrm>
            <a:prstGeom prst="rect">
              <a:avLst/>
            </a:prstGeom>
          </p:spPr>
        </p:pic>
        <p:pic>
          <p:nvPicPr>
            <p:cNvPr id="27" name="Graphic 26">
              <a:extLst>
                <a:ext uri="{FF2B5EF4-FFF2-40B4-BE49-F238E27FC236}">
                  <a16:creationId xmlns:a16="http://schemas.microsoft.com/office/drawing/2014/main" id="{D9E1D803-1671-BF00-72A1-2294A4236D66}"/>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10279287" y="2743200"/>
              <a:ext cx="1028700" cy="1371600"/>
            </a:xfrm>
            <a:prstGeom prst="rect">
              <a:avLst/>
            </a:prstGeom>
          </p:spPr>
        </p:pic>
        <p:pic>
          <p:nvPicPr>
            <p:cNvPr id="28" name="Graphic 27">
              <a:extLst>
                <a:ext uri="{FF2B5EF4-FFF2-40B4-BE49-F238E27FC236}">
                  <a16:creationId xmlns:a16="http://schemas.microsoft.com/office/drawing/2014/main" id="{3C478733-54FB-B2DA-0784-D3CF9AB03DB5}"/>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934" y="4114800"/>
              <a:ext cx="1028700" cy="1371600"/>
            </a:xfrm>
            <a:prstGeom prst="rect">
              <a:avLst/>
            </a:prstGeom>
          </p:spPr>
        </p:pic>
        <p:pic>
          <p:nvPicPr>
            <p:cNvPr id="29" name="Graphic 28">
              <a:extLst>
                <a:ext uri="{FF2B5EF4-FFF2-40B4-BE49-F238E27FC236}">
                  <a16:creationId xmlns:a16="http://schemas.microsoft.com/office/drawing/2014/main" id="{83F37494-9BB7-9E11-235E-337588DD0677}"/>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1021221" y="4114800"/>
              <a:ext cx="1028700" cy="1371600"/>
            </a:xfrm>
            <a:prstGeom prst="rect">
              <a:avLst/>
            </a:prstGeom>
          </p:spPr>
        </p:pic>
        <p:pic>
          <p:nvPicPr>
            <p:cNvPr id="30" name="Graphic 29">
              <a:extLst>
                <a:ext uri="{FF2B5EF4-FFF2-40B4-BE49-F238E27FC236}">
                  <a16:creationId xmlns:a16="http://schemas.microsoft.com/office/drawing/2014/main" id="{2C2AC163-7419-1540-E455-CA4E8E1DCDE4}"/>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046287" y="4114800"/>
              <a:ext cx="1028700" cy="1371600"/>
            </a:xfrm>
            <a:prstGeom prst="rect">
              <a:avLst/>
            </a:prstGeom>
          </p:spPr>
        </p:pic>
        <p:pic>
          <p:nvPicPr>
            <p:cNvPr id="31" name="Graphic 30">
              <a:extLst>
                <a:ext uri="{FF2B5EF4-FFF2-40B4-BE49-F238E27FC236}">
                  <a16:creationId xmlns:a16="http://schemas.microsoft.com/office/drawing/2014/main" id="{05A9B9BF-4EBA-A70C-4ADE-EAD928CE117E}"/>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3073644" y="4114800"/>
              <a:ext cx="1028700" cy="1371600"/>
            </a:xfrm>
            <a:prstGeom prst="rect">
              <a:avLst/>
            </a:prstGeom>
          </p:spPr>
        </p:pic>
        <p:pic>
          <p:nvPicPr>
            <p:cNvPr id="32" name="Graphic 31">
              <a:extLst>
                <a:ext uri="{FF2B5EF4-FFF2-40B4-BE49-F238E27FC236}">
                  <a16:creationId xmlns:a16="http://schemas.microsoft.com/office/drawing/2014/main" id="{6924672D-46AF-2832-7A2F-5CFB5387754F}"/>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4103027" y="4114800"/>
              <a:ext cx="1028700" cy="1371600"/>
            </a:xfrm>
            <a:prstGeom prst="rect">
              <a:avLst/>
            </a:prstGeom>
          </p:spPr>
        </p:pic>
        <p:pic>
          <p:nvPicPr>
            <p:cNvPr id="33" name="Graphic 32">
              <a:extLst>
                <a:ext uri="{FF2B5EF4-FFF2-40B4-BE49-F238E27FC236}">
                  <a16:creationId xmlns:a16="http://schemas.microsoft.com/office/drawing/2014/main" id="{6C4BB5DB-137D-4862-DAB4-4864EFED35C3}"/>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5131847" y="4114800"/>
              <a:ext cx="1028700" cy="1371600"/>
            </a:xfrm>
            <a:prstGeom prst="rect">
              <a:avLst/>
            </a:prstGeom>
          </p:spPr>
        </p:pic>
        <p:pic>
          <p:nvPicPr>
            <p:cNvPr id="34" name="Graphic 33">
              <a:extLst>
                <a:ext uri="{FF2B5EF4-FFF2-40B4-BE49-F238E27FC236}">
                  <a16:creationId xmlns:a16="http://schemas.microsoft.com/office/drawing/2014/main" id="{9DB93793-3FD9-59CC-7542-500284A3E3FF}"/>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6157669" y="4114800"/>
              <a:ext cx="1037957" cy="1371600"/>
            </a:xfrm>
            <a:prstGeom prst="rect">
              <a:avLst/>
            </a:prstGeom>
          </p:spPr>
        </p:pic>
        <p:pic>
          <p:nvPicPr>
            <p:cNvPr id="35" name="Graphic 34">
              <a:extLst>
                <a:ext uri="{FF2B5EF4-FFF2-40B4-BE49-F238E27FC236}">
                  <a16:creationId xmlns:a16="http://schemas.microsoft.com/office/drawing/2014/main" id="{37CB5087-91C0-D3CC-9F0C-7DA9D40736B7}"/>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7191515" y="4114800"/>
              <a:ext cx="1028700" cy="1371600"/>
            </a:xfrm>
            <a:prstGeom prst="rect">
              <a:avLst/>
            </a:prstGeom>
          </p:spPr>
        </p:pic>
        <p:pic>
          <p:nvPicPr>
            <p:cNvPr id="36" name="Graphic 35">
              <a:extLst>
                <a:ext uri="{FF2B5EF4-FFF2-40B4-BE49-F238E27FC236}">
                  <a16:creationId xmlns:a16="http://schemas.microsoft.com/office/drawing/2014/main" id="{CFD8F873-1C29-A2C5-E300-867ABC3983A0}"/>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8213520" y="4114800"/>
              <a:ext cx="1028700" cy="1371600"/>
            </a:xfrm>
            <a:prstGeom prst="rect">
              <a:avLst/>
            </a:prstGeom>
          </p:spPr>
        </p:pic>
        <p:pic>
          <p:nvPicPr>
            <p:cNvPr id="37" name="Graphic 36">
              <a:extLst>
                <a:ext uri="{FF2B5EF4-FFF2-40B4-BE49-F238E27FC236}">
                  <a16:creationId xmlns:a16="http://schemas.microsoft.com/office/drawing/2014/main" id="{74BC3533-6CD2-ED3A-F6E6-2845A63C0265}"/>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9241050" y="4114800"/>
              <a:ext cx="1038833" cy="1371600"/>
            </a:xfrm>
            <a:prstGeom prst="rect">
              <a:avLst/>
            </a:prstGeom>
          </p:spPr>
        </p:pic>
      </p:grpSp>
    </p:spTree>
    <p:extLst>
      <p:ext uri="{BB962C8B-B14F-4D97-AF65-F5344CB8AC3E}">
        <p14:creationId xmlns:p14="http://schemas.microsoft.com/office/powerpoint/2010/main" val="2662003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a:xfrm>
            <a:off x="838200" y="573024"/>
            <a:ext cx="5257799" cy="815938"/>
          </a:xfrm>
        </p:spPr>
        <p:txBody>
          <a:bodyPr>
            <a:noAutofit/>
          </a:bodyPr>
          <a:lstStyle/>
          <a:p>
            <a:r>
              <a:rPr lang="en-GB" sz="4000" b="1">
                <a:latin typeface="Segoe UI" panose="020B0502040204020203" pitchFamily="34" charset="0"/>
                <a:cs typeface="Segoe UI" panose="020B0502040204020203" pitchFamily="34" charset="0"/>
              </a:rPr>
              <a:t>Acknowledgements </a:t>
            </a:r>
          </a:p>
        </p:txBody>
      </p:sp>
      <p:sp>
        <p:nvSpPr>
          <p:cNvPr id="4" name="Content Placeholder 3">
            <a:extLst>
              <a:ext uri="{FF2B5EF4-FFF2-40B4-BE49-F238E27FC236}">
                <a16:creationId xmlns:a16="http://schemas.microsoft.com/office/drawing/2014/main" id="{0BE33F18-B217-5F16-9338-B8D995F345B0}"/>
              </a:ext>
            </a:extLst>
          </p:cNvPr>
          <p:cNvSpPr>
            <a:spLocks noGrp="1"/>
          </p:cNvSpPr>
          <p:nvPr>
            <p:ph idx="1"/>
          </p:nvPr>
        </p:nvSpPr>
        <p:spPr>
          <a:xfrm>
            <a:off x="838200" y="1647205"/>
            <a:ext cx="5116551" cy="4351338"/>
          </a:xfrm>
        </p:spPr>
        <p:txBody>
          <a:bodyPr vert="horz" lIns="91440" tIns="45720" rIns="91440" bIns="45720" rtlCol="0" anchor="t">
            <a:normAutofit/>
          </a:bodyPr>
          <a:lstStyle/>
          <a:p>
            <a:pPr marL="0" indent="0">
              <a:lnSpc>
                <a:spcPct val="100000"/>
              </a:lnSpc>
              <a:buNone/>
            </a:pPr>
            <a:r>
              <a:rPr lang="en-GB" sz="2000" dirty="0">
                <a:latin typeface="Segoe UI"/>
                <a:cs typeface="Segoe UI"/>
              </a:rPr>
              <a:t>This resource was developed from the successful </a:t>
            </a:r>
            <a:r>
              <a:rPr lang="en-GB" sz="2000" dirty="0">
                <a:solidFill>
                  <a:schemeClr val="accent1"/>
                </a:solidFill>
                <a:latin typeface="Segoe UI"/>
                <a:cs typeface="Segoe UI"/>
              </a:rPr>
              <a:t>Social Justice Ambassadors </a:t>
            </a:r>
            <a:r>
              <a:rPr lang="en-GB" sz="2000" dirty="0">
                <a:latin typeface="Segoe UI"/>
                <a:cs typeface="Segoe UI"/>
              </a:rPr>
              <a:t>programme within Stirling Council. </a:t>
            </a:r>
          </a:p>
          <a:p>
            <a:pPr marL="0" indent="0">
              <a:lnSpc>
                <a:spcPct val="100000"/>
              </a:lnSpc>
              <a:buNone/>
            </a:pPr>
            <a:r>
              <a:rPr lang="en-GB" sz="2000" dirty="0">
                <a:latin typeface="Segoe UI"/>
                <a:cs typeface="Segoe UI"/>
              </a:rPr>
              <a:t>Much of this resource builds upon the original core concepts of peer-research, empowerment and skills development.  </a:t>
            </a:r>
          </a:p>
          <a:p>
            <a:pPr marL="0" indent="0">
              <a:lnSpc>
                <a:spcPct val="100000"/>
              </a:lnSpc>
              <a:buNone/>
            </a:pPr>
            <a:endParaRPr lang="en-GB" sz="2000" dirty="0">
              <a:latin typeface="Segoe UI" panose="020B0502040204020203" pitchFamily="34" charset="0"/>
              <a:cs typeface="Segoe UI" panose="020B0502040204020203" pitchFamily="34" charset="0"/>
            </a:endParaRPr>
          </a:p>
          <a:p>
            <a:pPr marL="0" indent="0">
              <a:lnSpc>
                <a:spcPct val="100000"/>
              </a:lnSpc>
              <a:buNone/>
            </a:pPr>
            <a:r>
              <a:rPr lang="en-GB" sz="2000" dirty="0">
                <a:latin typeface="Segoe UI"/>
                <a:cs typeface="Segoe UI"/>
              </a:rPr>
              <a:t>Thank you to the Stirling Youth Participation staff who shared resources to support the creation of this toolkit, alongside the Forth Valley and West Lothian Regional Youth Voice Development Group.</a:t>
            </a:r>
          </a:p>
        </p:txBody>
      </p:sp>
      <p:pic>
        <p:nvPicPr>
          <p:cNvPr id="3" name="Google Shape;55;p13" descr="Stirling Council logo">
            <a:extLst>
              <a:ext uri="{FF2B5EF4-FFF2-40B4-BE49-F238E27FC236}">
                <a16:creationId xmlns:a16="http://schemas.microsoft.com/office/drawing/2014/main" id="{2864B167-CA86-0C5D-623A-6ED0AC55CFC1}"/>
              </a:ext>
            </a:extLst>
          </p:cNvPr>
          <p:cNvPicPr preferRelativeResize="0"/>
          <p:nvPr/>
        </p:nvPicPr>
        <p:blipFill>
          <a:blip r:embed="rId3">
            <a:alphaModFix/>
          </a:blip>
          <a:stretch>
            <a:fillRect/>
          </a:stretch>
        </p:blipFill>
        <p:spPr>
          <a:xfrm>
            <a:off x="8533732" y="5209694"/>
            <a:ext cx="1199959" cy="1115288"/>
          </a:xfrm>
          <a:prstGeom prst="rect">
            <a:avLst/>
          </a:prstGeom>
          <a:noFill/>
          <a:ln>
            <a:noFill/>
          </a:ln>
        </p:spPr>
      </p:pic>
      <p:pic>
        <p:nvPicPr>
          <p:cNvPr id="7" name="Picture 6" descr="Logos of Clackmannanshire Council, Falkirk Council, Quarriers, Stirling Council, West Lothian Council and Education Scotland">
            <a:extLst>
              <a:ext uri="{FF2B5EF4-FFF2-40B4-BE49-F238E27FC236}">
                <a16:creationId xmlns:a16="http://schemas.microsoft.com/office/drawing/2014/main" id="{D69EAFD7-1410-6691-5BB0-E804DA4A3B6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957389" y="589755"/>
            <a:ext cx="4543472" cy="1458963"/>
          </a:xfrm>
          <a:prstGeom prst="rect">
            <a:avLst/>
          </a:prstGeom>
        </p:spPr>
      </p:pic>
      <p:pic>
        <p:nvPicPr>
          <p:cNvPr id="5" name="Picture 4" descr="Logos of Clackmannanshire Council, Falkirk Council, Quarriers, Stirling Council, West Lothian Council and Education Scotland">
            <a:extLst>
              <a:ext uri="{FF2B5EF4-FFF2-40B4-BE49-F238E27FC236}">
                <a16:creationId xmlns:a16="http://schemas.microsoft.com/office/drawing/2014/main" id="{973CE33B-835F-3081-62C0-7EEEB8D3074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957389" y="2048718"/>
            <a:ext cx="4543472" cy="1458963"/>
          </a:xfrm>
          <a:prstGeom prst="rect">
            <a:avLst/>
          </a:prstGeom>
        </p:spPr>
      </p:pic>
      <p:pic>
        <p:nvPicPr>
          <p:cNvPr id="8" name="Picture 7" descr="Logos of Clackmannanshire Council, Falkirk Council, Quarriers, Stirling Council, West Lothian Council and Education Scotland">
            <a:extLst>
              <a:ext uri="{FF2B5EF4-FFF2-40B4-BE49-F238E27FC236}">
                <a16:creationId xmlns:a16="http://schemas.microsoft.com/office/drawing/2014/main" id="{A39A9A31-F2E6-72F2-1C7A-D11FC510F7D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957389" y="3654606"/>
            <a:ext cx="4543472" cy="1458963"/>
          </a:xfrm>
          <a:prstGeom prst="rect">
            <a:avLst/>
          </a:prstGeom>
        </p:spPr>
      </p:pic>
    </p:spTree>
    <p:extLst>
      <p:ext uri="{BB962C8B-B14F-4D97-AF65-F5344CB8AC3E}">
        <p14:creationId xmlns:p14="http://schemas.microsoft.com/office/powerpoint/2010/main" val="3482571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a:spLocks noGrp="1"/>
          </p:cNvSpPr>
          <p:nvPr>
            <p:ph type="title" idx="4294967295"/>
          </p:nvPr>
        </p:nvSpPr>
        <p:spPr>
          <a:xfrm>
            <a:off x="862476" y="331586"/>
            <a:ext cx="10467046" cy="60272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ts val="4666"/>
              </a:lnSpc>
              <a:spcBef>
                <a:spcPts val="0"/>
              </a:spcBef>
              <a:spcAft>
                <a:spcPts val="0"/>
              </a:spcAft>
              <a:buClrTx/>
              <a:buSzTx/>
              <a:buFontTx/>
              <a:buNone/>
              <a:tabLst/>
              <a:defRPr/>
            </a:pPr>
            <a:r>
              <a:rPr kumimoji="0" lang="en-US" sz="4000" b="1" i="0" u="none" strike="noStrike" kern="1200" cap="none" spc="0" normalizeH="0" baseline="0" noProof="0">
                <a:ln>
                  <a:noFill/>
                </a:ln>
                <a:solidFill>
                  <a:schemeClr val="tx1"/>
                </a:solidFill>
                <a:effectLst/>
                <a:uLnTx/>
                <a:uFillTx/>
                <a:latin typeface="Segoe UI" panose="020B0502040204020203" pitchFamily="34" charset="0"/>
                <a:ea typeface="+mn-ea"/>
                <a:cs typeface="+mn-cs"/>
              </a:rPr>
              <a:t>Children’s Rights</a:t>
            </a:r>
          </a:p>
        </p:txBody>
      </p:sp>
      <p:sp>
        <p:nvSpPr>
          <p:cNvPr id="4" name="TextBox 3">
            <a:extLst>
              <a:ext uri="{FF2B5EF4-FFF2-40B4-BE49-F238E27FC236}">
                <a16:creationId xmlns:a16="http://schemas.microsoft.com/office/drawing/2014/main" id="{5A636568-4671-D513-3F19-65CFDC9A2A71}"/>
              </a:ext>
            </a:extLst>
          </p:cNvPr>
          <p:cNvSpPr txBox="1"/>
          <p:nvPr/>
        </p:nvSpPr>
        <p:spPr>
          <a:xfrm>
            <a:off x="862476" y="1110831"/>
            <a:ext cx="10868666" cy="1015663"/>
          </a:xfrm>
          <a:prstGeom prst="rect">
            <a:avLst/>
          </a:prstGeom>
          <a:noFill/>
        </p:spPr>
        <p:txBody>
          <a:bodyPr wrap="square" rtlCol="0">
            <a:spAutoFit/>
          </a:bodyPr>
          <a:lstStyle/>
          <a:p>
            <a:r>
              <a:rPr lang="en-GB" sz="2000" dirty="0">
                <a:latin typeface="Segoe UI" panose="020B0502040204020203" pitchFamily="34" charset="0"/>
              </a:rPr>
              <a:t>We want all adults to make sure that your views and opinions are considered and taken seriously.   It is very important that young people are listened to in all matters that affect them – it is your </a:t>
            </a:r>
            <a:r>
              <a:rPr lang="en-GB" sz="2000" b="1" dirty="0">
                <a:latin typeface="Segoe UI" panose="020B0502040204020203" pitchFamily="34" charset="0"/>
              </a:rPr>
              <a:t>right!</a:t>
            </a:r>
          </a:p>
        </p:txBody>
      </p:sp>
      <p:pic>
        <p:nvPicPr>
          <p:cNvPr id="2" name="Online Media 1" title="Children’s Rights and the UNCRC in Scotland: An exploration of rights in our communities">
            <a:hlinkClick r:id="" action="ppaction://media"/>
            <a:extLst>
              <a:ext uri="{FF2B5EF4-FFF2-40B4-BE49-F238E27FC236}">
                <a16:creationId xmlns:a16="http://schemas.microsoft.com/office/drawing/2014/main" id="{633A4A0F-A8D7-456C-116A-6BA1CF65A758}"/>
              </a:ext>
            </a:extLst>
          </p:cNvPr>
          <p:cNvPicPr>
            <a:picLocks noRot="1" noChangeAspect="1"/>
          </p:cNvPicPr>
          <p:nvPr>
            <a:videoFile r:link="rId1"/>
          </p:nvPr>
        </p:nvPicPr>
        <p:blipFill>
          <a:blip r:embed="rId4"/>
          <a:stretch>
            <a:fillRect/>
          </a:stretch>
        </p:blipFill>
        <p:spPr>
          <a:xfrm>
            <a:off x="2417647" y="2303010"/>
            <a:ext cx="7356703" cy="4156538"/>
          </a:xfrm>
          <a:prstGeom prst="rect">
            <a:avLst/>
          </a:prstGeom>
        </p:spPr>
      </p:pic>
      <p:sp>
        <p:nvSpPr>
          <p:cNvPr id="3" name="TextBox 2">
            <a:extLst>
              <a:ext uri="{FF2B5EF4-FFF2-40B4-BE49-F238E27FC236}">
                <a16:creationId xmlns:a16="http://schemas.microsoft.com/office/drawing/2014/main" id="{2217CC45-1C7A-C856-FE70-A30D121FB311}"/>
              </a:ext>
            </a:extLst>
          </p:cNvPr>
          <p:cNvSpPr txBox="1"/>
          <p:nvPr/>
        </p:nvSpPr>
        <p:spPr>
          <a:xfrm>
            <a:off x="3836019" y="6519446"/>
            <a:ext cx="8247953" cy="338554"/>
          </a:xfrm>
          <a:prstGeom prst="rect">
            <a:avLst/>
          </a:prstGeom>
          <a:noFill/>
        </p:spPr>
        <p:txBody>
          <a:bodyPr wrap="square" rtlCol="0">
            <a:spAutoFit/>
          </a:bodyPr>
          <a:lstStyle/>
          <a:p>
            <a:pPr algn="r"/>
            <a:r>
              <a:rPr lang="en-GB" sz="1600"/>
              <a:t>Video from Scottish Government - </a:t>
            </a:r>
            <a:r>
              <a:rPr lang="en-GB" sz="1600" i="0">
                <a:effectLst/>
              </a:rPr>
              <a:t>Children’s Rights and the UNCRC in Scotland</a:t>
            </a:r>
          </a:p>
        </p:txBody>
      </p:sp>
    </p:spTree>
    <p:extLst>
      <p:ext uri="{BB962C8B-B14F-4D97-AF65-F5344CB8AC3E}">
        <p14:creationId xmlns:p14="http://schemas.microsoft.com/office/powerpoint/2010/main" val="288408425"/>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7">
            <a:extLst>
              <a:ext uri="{FF2B5EF4-FFF2-40B4-BE49-F238E27FC236}">
                <a16:creationId xmlns:a16="http://schemas.microsoft.com/office/drawing/2014/main" id="{2A8DF985-302D-3C39-86E2-12E28237DC84}"/>
              </a:ext>
            </a:extLst>
          </p:cNvPr>
          <p:cNvSpPr/>
          <p:nvPr/>
        </p:nvSpPr>
        <p:spPr>
          <a:xfrm>
            <a:off x="743843" y="2048717"/>
            <a:ext cx="3604171" cy="4452095"/>
          </a:xfrm>
          <a:prstGeom prst="rect">
            <a:avLst/>
          </a:prstGeom>
          <a:solidFill>
            <a:srgbClr val="D5369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0" rIns="360000" bIns="360000"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r>
              <a:rPr lang="en-GB" sz="2100" b="1" u="sng">
                <a:solidFill>
                  <a:schemeClr val="bg1"/>
                </a:solidFill>
                <a:cs typeface="Arial" panose="020B0604020202020204" pitchFamily="34" charset="0"/>
              </a:rPr>
              <a:t>Article 3</a:t>
            </a:r>
          </a:p>
          <a:p>
            <a:r>
              <a:rPr lang="en-GB" sz="2100" b="1">
                <a:solidFill>
                  <a:schemeClr val="bg1"/>
                </a:solidFill>
                <a:cs typeface="Arial" panose="020B0604020202020204" pitchFamily="34" charset="0"/>
              </a:rPr>
              <a:t>Best interests </a:t>
            </a:r>
          </a:p>
          <a:p>
            <a:r>
              <a:rPr lang="en-GB" sz="2100" b="1">
                <a:solidFill>
                  <a:schemeClr val="bg1"/>
                </a:solidFill>
                <a:cs typeface="Arial" panose="020B0604020202020204" pitchFamily="34" charset="0"/>
              </a:rPr>
              <a:t>of the child </a:t>
            </a:r>
          </a:p>
          <a:p>
            <a:endParaRPr lang="en-GB" sz="2100" b="1">
              <a:solidFill>
                <a:schemeClr val="bg1"/>
              </a:solidFill>
              <a:cs typeface="Arial" panose="020B0604020202020204" pitchFamily="34" charset="0"/>
            </a:endParaRPr>
          </a:p>
          <a:p>
            <a:r>
              <a:rPr lang="en-GB" sz="2100">
                <a:solidFill>
                  <a:schemeClr val="bg1"/>
                </a:solidFill>
                <a:cs typeface="Arial" panose="020B0604020202020204" pitchFamily="34" charset="0"/>
              </a:rPr>
              <a:t>The best interests of the child must be a top priority in all decisions and actions that affect children.</a:t>
            </a:r>
          </a:p>
        </p:txBody>
      </p:sp>
      <p:sp>
        <p:nvSpPr>
          <p:cNvPr id="11" name="Rounded Rectangle 7">
            <a:extLst>
              <a:ext uri="{FF2B5EF4-FFF2-40B4-BE49-F238E27FC236}">
                <a16:creationId xmlns:a16="http://schemas.microsoft.com/office/drawing/2014/main" id="{4338D58B-0AED-B5F7-5A08-0A962B77E980}"/>
              </a:ext>
            </a:extLst>
          </p:cNvPr>
          <p:cNvSpPr/>
          <p:nvPr/>
        </p:nvSpPr>
        <p:spPr>
          <a:xfrm>
            <a:off x="4339679" y="2048718"/>
            <a:ext cx="3604171" cy="4452095"/>
          </a:xfrm>
          <a:prstGeom prst="rect">
            <a:avLst/>
          </a:prstGeom>
          <a:solidFill>
            <a:srgbClr val="268FC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0" rIns="360000" bIns="360000"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r>
              <a:rPr lang="en-GB" sz="2100" b="1" u="sng">
                <a:solidFill>
                  <a:schemeClr val="bg1"/>
                </a:solidFill>
              </a:rPr>
              <a:t>Article  12</a:t>
            </a:r>
          </a:p>
          <a:p>
            <a:r>
              <a:rPr lang="en-GB" sz="2100" b="1">
                <a:solidFill>
                  <a:schemeClr val="bg1"/>
                </a:solidFill>
              </a:rPr>
              <a:t>Respect for </a:t>
            </a:r>
          </a:p>
          <a:p>
            <a:r>
              <a:rPr lang="en-GB" sz="2100" b="1">
                <a:solidFill>
                  <a:schemeClr val="bg1"/>
                </a:solidFill>
              </a:rPr>
              <a:t>views of child</a:t>
            </a:r>
          </a:p>
          <a:p>
            <a:endParaRPr lang="en-GB" sz="2100" b="1">
              <a:solidFill>
                <a:schemeClr val="bg1"/>
              </a:solidFill>
            </a:endParaRPr>
          </a:p>
          <a:p>
            <a:r>
              <a:rPr lang="en-GB" sz="2100">
                <a:solidFill>
                  <a:schemeClr val="bg1"/>
                </a:solidFill>
                <a:cs typeface="Arial" panose="020B0604020202020204" pitchFamily="34" charset="0"/>
              </a:rPr>
              <a:t>Every child has the right to express their views, feelings and wishes in all matters affecting them, and to have their views considered and taken seriously.</a:t>
            </a:r>
          </a:p>
        </p:txBody>
      </p:sp>
      <p:sp>
        <p:nvSpPr>
          <p:cNvPr id="10" name="Rounded Rectangle 7">
            <a:extLst>
              <a:ext uri="{FF2B5EF4-FFF2-40B4-BE49-F238E27FC236}">
                <a16:creationId xmlns:a16="http://schemas.microsoft.com/office/drawing/2014/main" id="{829AFF55-8B90-7584-A4E5-ECFEF6F29EC4}"/>
              </a:ext>
            </a:extLst>
          </p:cNvPr>
          <p:cNvSpPr/>
          <p:nvPr/>
        </p:nvSpPr>
        <p:spPr>
          <a:xfrm>
            <a:off x="7943850" y="2048717"/>
            <a:ext cx="3637509" cy="4452095"/>
          </a:xfrm>
          <a:prstGeom prst="rect">
            <a:avLst/>
          </a:prstGeom>
          <a:solidFill>
            <a:srgbClr val="003B4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0" rIns="360000" bIns="360000"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r>
              <a:rPr lang="en-GB" sz="2100" b="1" u="sng">
                <a:solidFill>
                  <a:schemeClr val="bg1"/>
                </a:solidFill>
                <a:cs typeface="Arial" panose="020B0604020202020204" pitchFamily="34" charset="0"/>
              </a:rPr>
              <a:t>Article 13</a:t>
            </a:r>
          </a:p>
          <a:p>
            <a:r>
              <a:rPr lang="en-GB" sz="2100" b="1">
                <a:solidFill>
                  <a:schemeClr val="bg1"/>
                </a:solidFill>
                <a:cs typeface="Arial" panose="020B0604020202020204" pitchFamily="34" charset="0"/>
              </a:rPr>
              <a:t>Freedom of </a:t>
            </a:r>
          </a:p>
          <a:p>
            <a:r>
              <a:rPr lang="en-GB" sz="2100" b="1">
                <a:solidFill>
                  <a:schemeClr val="bg1"/>
                </a:solidFill>
                <a:cs typeface="Arial" panose="020B0604020202020204" pitchFamily="34" charset="0"/>
              </a:rPr>
              <a:t>expression</a:t>
            </a:r>
          </a:p>
          <a:p>
            <a:r>
              <a:rPr lang="en-GB" sz="2100">
                <a:solidFill>
                  <a:schemeClr val="bg1"/>
                </a:solidFill>
                <a:cs typeface="Arial" panose="020B0604020202020204" pitchFamily="34" charset="0"/>
              </a:rPr>
              <a:t> </a:t>
            </a:r>
          </a:p>
          <a:p>
            <a:r>
              <a:rPr lang="en-GB" sz="2100">
                <a:solidFill>
                  <a:schemeClr val="bg1"/>
                </a:solidFill>
                <a:cs typeface="Arial" panose="020B0604020202020204" pitchFamily="34" charset="0"/>
              </a:rPr>
              <a:t>Every child must be free to express their thoughts and opinions and to access all kinds of information, as long as it is within the law.</a:t>
            </a:r>
          </a:p>
        </p:txBody>
      </p:sp>
      <p:sp>
        <p:nvSpPr>
          <p:cNvPr id="12" name="TextBox 11">
            <a:extLst>
              <a:ext uri="{FF2B5EF4-FFF2-40B4-BE49-F238E27FC236}">
                <a16:creationId xmlns:a16="http://schemas.microsoft.com/office/drawing/2014/main" id="{760D4F75-58EC-4D1C-317B-A76E9382F87D}"/>
              </a:ext>
            </a:extLst>
          </p:cNvPr>
          <p:cNvSpPr txBox="1"/>
          <p:nvPr/>
        </p:nvSpPr>
        <p:spPr>
          <a:xfrm>
            <a:off x="743843" y="1271133"/>
            <a:ext cx="11479758" cy="461665"/>
          </a:xfrm>
          <a:prstGeom prst="rect">
            <a:avLst/>
          </a:prstGeom>
          <a:noFill/>
        </p:spPr>
        <p:txBody>
          <a:bodyPr wrap="square">
            <a:spAutoFit/>
          </a:bodyPr>
          <a:lstStyle/>
          <a:p>
            <a:r>
              <a:rPr lang="en-GB" sz="2400" dirty="0">
                <a:cs typeface="Arial" panose="020B0604020202020204" pitchFamily="34" charset="0"/>
              </a:rPr>
              <a:t>Here are three specific articles from the UNCRC </a:t>
            </a:r>
          </a:p>
        </p:txBody>
      </p:sp>
      <p:sp>
        <p:nvSpPr>
          <p:cNvPr id="14" name="TextBox 10">
            <a:extLst>
              <a:ext uri="{FF2B5EF4-FFF2-40B4-BE49-F238E27FC236}">
                <a16:creationId xmlns:a16="http://schemas.microsoft.com/office/drawing/2014/main" id="{5809541B-6B04-3E75-7975-ADE76FBE3B59}"/>
              </a:ext>
            </a:extLst>
          </p:cNvPr>
          <p:cNvSpPr txBox="1">
            <a:spLocks noGrp="1"/>
          </p:cNvSpPr>
          <p:nvPr>
            <p:ph type="title"/>
          </p:nvPr>
        </p:nvSpPr>
        <p:spPr>
          <a:xfrm>
            <a:off x="838200" y="483787"/>
            <a:ext cx="10515600" cy="47142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defTabSz="914400" rtl="0" eaLnBrk="1" fontAlgn="auto" latinLnBrk="0" hangingPunct="1">
              <a:lnSpc>
                <a:spcPts val="4666"/>
              </a:lnSpc>
              <a:spcBef>
                <a:spcPts val="0"/>
              </a:spcBef>
              <a:spcAft>
                <a:spcPts val="0"/>
              </a:spcAft>
              <a:buClrTx/>
              <a:buSzTx/>
              <a:buFontTx/>
              <a:buNone/>
              <a:tabLst/>
              <a:defRPr/>
            </a:pPr>
            <a:r>
              <a:rPr kumimoji="0" lang="en-US" sz="4000" b="1" i="0" u="none" strike="noStrike" kern="1200" cap="none" spc="0" normalizeH="0" baseline="0" noProof="0">
                <a:ln>
                  <a:noFill/>
                </a:ln>
                <a:solidFill>
                  <a:schemeClr val="tx1"/>
                </a:solidFill>
                <a:effectLst/>
                <a:uLnTx/>
                <a:uFillTx/>
                <a:latin typeface="+mn-lt"/>
                <a:ea typeface="+mn-ea"/>
                <a:cs typeface="+mn-cs"/>
              </a:rPr>
              <a:t>Children’s Rights</a:t>
            </a:r>
          </a:p>
        </p:txBody>
      </p:sp>
      <p:pic>
        <p:nvPicPr>
          <p:cNvPr id="3" name="Graphic 2">
            <a:extLst>
              <a:ext uri="{FF2B5EF4-FFF2-40B4-BE49-F238E27FC236}">
                <a16:creationId xmlns:a16="http://schemas.microsoft.com/office/drawing/2014/main" id="{74012A21-27E6-65C1-FFBC-303A0121B20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l="17604" b="33375"/>
          <a:stretch/>
        </p:blipFill>
        <p:spPr>
          <a:xfrm>
            <a:off x="6663780" y="2048718"/>
            <a:ext cx="1280070" cy="1251696"/>
          </a:xfrm>
          <a:prstGeom prst="rect">
            <a:avLst/>
          </a:prstGeom>
        </p:spPr>
      </p:pic>
      <p:pic>
        <p:nvPicPr>
          <p:cNvPr id="4" name="Graphic 3">
            <a:extLst>
              <a:ext uri="{FF2B5EF4-FFF2-40B4-BE49-F238E27FC236}">
                <a16:creationId xmlns:a16="http://schemas.microsoft.com/office/drawing/2014/main" id="{EFCDD8B2-4D6F-3825-4C2B-4D0498CC1961}"/>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l="17044" b="32922"/>
          <a:stretch/>
        </p:blipFill>
        <p:spPr>
          <a:xfrm>
            <a:off x="10301289" y="2177305"/>
            <a:ext cx="1280070" cy="1251695"/>
          </a:xfrm>
          <a:prstGeom prst="rect">
            <a:avLst/>
          </a:prstGeom>
        </p:spPr>
      </p:pic>
      <p:pic>
        <p:nvPicPr>
          <p:cNvPr id="2" name="Graphic 1">
            <a:extLst>
              <a:ext uri="{FF2B5EF4-FFF2-40B4-BE49-F238E27FC236}">
                <a16:creationId xmlns:a16="http://schemas.microsoft.com/office/drawing/2014/main" id="{71419DA6-CEB8-F192-1D00-015AE351F0D3}"/>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rcRect l="16332" b="32346"/>
          <a:stretch/>
        </p:blipFill>
        <p:spPr>
          <a:xfrm>
            <a:off x="3067944" y="2048718"/>
            <a:ext cx="1280070" cy="1251696"/>
          </a:xfrm>
          <a:prstGeom prst="rect">
            <a:avLst/>
          </a:prstGeom>
        </p:spPr>
      </p:pic>
    </p:spTree>
    <p:extLst>
      <p:ext uri="{BB962C8B-B14F-4D97-AF65-F5344CB8AC3E}">
        <p14:creationId xmlns:p14="http://schemas.microsoft.com/office/powerpoint/2010/main" val="1836665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a:xfrm>
            <a:off x="2685972" y="811890"/>
            <a:ext cx="6978805" cy="652756"/>
          </a:xfrm>
        </p:spPr>
        <p:txBody>
          <a:bodyPr>
            <a:noAutofit/>
          </a:bodyPr>
          <a:lstStyle/>
          <a:p>
            <a:r>
              <a:rPr lang="en-GB" sz="4000" b="1" dirty="0">
                <a:latin typeface="Segoe UI" panose="020B0502040204020203" pitchFamily="34" charset="0"/>
              </a:rPr>
              <a:t>Why are rights important?</a:t>
            </a:r>
          </a:p>
        </p:txBody>
      </p:sp>
      <p:pic>
        <p:nvPicPr>
          <p:cNvPr id="3" name="Picture 2" descr="The UNCRC Convention on the rights of the child logo">
            <a:extLst>
              <a:ext uri="{FF2B5EF4-FFF2-40B4-BE49-F238E27FC236}">
                <a16:creationId xmlns:a16="http://schemas.microsoft.com/office/drawing/2014/main" id="{1A419E62-3163-B3CF-9FCB-9F497E088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0804" y="3576304"/>
            <a:ext cx="5189140" cy="2286402"/>
          </a:xfrm>
          <a:prstGeom prst="rect">
            <a:avLst/>
          </a:prstGeom>
        </p:spPr>
      </p:pic>
      <p:sp>
        <p:nvSpPr>
          <p:cNvPr id="6" name="Content Placeholder 3">
            <a:extLst>
              <a:ext uri="{FF2B5EF4-FFF2-40B4-BE49-F238E27FC236}">
                <a16:creationId xmlns:a16="http://schemas.microsoft.com/office/drawing/2014/main" id="{9BEFDAB5-195F-48C0-53CD-2BBA1449E391}"/>
              </a:ext>
            </a:extLst>
          </p:cNvPr>
          <p:cNvSpPr>
            <a:spLocks noGrp="1"/>
          </p:cNvSpPr>
          <p:nvPr>
            <p:ph idx="1"/>
          </p:nvPr>
        </p:nvSpPr>
        <p:spPr>
          <a:xfrm>
            <a:off x="1541656" y="1973584"/>
            <a:ext cx="9108688" cy="1835851"/>
          </a:xfrm>
        </p:spPr>
        <p:txBody>
          <a:bodyPr>
            <a:noAutofit/>
          </a:bodyPr>
          <a:lstStyle/>
          <a:p>
            <a:pPr marL="0" indent="0" algn="ctr">
              <a:spcAft>
                <a:spcPts val="1200"/>
              </a:spcAft>
              <a:buNone/>
            </a:pPr>
            <a:r>
              <a:rPr lang="en-GB" sz="2400" b="1" dirty="0">
                <a:latin typeface="+mn-lt"/>
              </a:rPr>
              <a:t>Discuss, draw, write or make a poster to answer this question:</a:t>
            </a:r>
          </a:p>
          <a:p>
            <a:pPr marL="0" indent="0" algn="ctr">
              <a:spcAft>
                <a:spcPts val="1200"/>
              </a:spcAft>
              <a:buNone/>
            </a:pPr>
            <a:r>
              <a:rPr lang="en-GB" sz="2400" dirty="0">
                <a:latin typeface="+mn-lt"/>
              </a:rPr>
              <a:t>Why are rights important?</a:t>
            </a:r>
          </a:p>
          <a:p>
            <a:pPr marL="0" indent="0" algn="ctr">
              <a:spcAft>
                <a:spcPts val="1200"/>
              </a:spcAft>
              <a:buNone/>
            </a:pPr>
            <a:endParaRPr lang="en-GB" sz="2400" dirty="0">
              <a:latin typeface="+mn-lt"/>
            </a:endParaRPr>
          </a:p>
          <a:p>
            <a:pPr marL="0" indent="0" algn="ctr">
              <a:spcAft>
                <a:spcPts val="1200"/>
              </a:spcAft>
              <a:buNone/>
            </a:pPr>
            <a:endParaRPr lang="en-GB" sz="2400" dirty="0">
              <a:latin typeface="+mn-lt"/>
            </a:endParaRPr>
          </a:p>
        </p:txBody>
      </p:sp>
      <p:sp>
        <p:nvSpPr>
          <p:cNvPr id="4" name="Rectangle: Rounded Corners 3">
            <a:extLst>
              <a:ext uri="{FF2B5EF4-FFF2-40B4-BE49-F238E27FC236}">
                <a16:creationId xmlns:a16="http://schemas.microsoft.com/office/drawing/2014/main" id="{919096B2-D2A5-ECD3-058F-AF92FEC52879}"/>
              </a:ext>
            </a:extLst>
          </p:cNvPr>
          <p:cNvSpPr/>
          <p:nvPr/>
        </p:nvSpPr>
        <p:spPr>
          <a:xfrm rot="912343">
            <a:off x="10146535" y="330558"/>
            <a:ext cx="1809750" cy="580536"/>
          </a:xfrm>
          <a:prstGeom prst="roundRect">
            <a:avLst/>
          </a:prstGeom>
          <a:solidFill>
            <a:schemeClr val="accent2">
              <a:lumMod val="20000"/>
              <a:lumOff val="80000"/>
            </a:schemeClr>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Activity</a:t>
            </a:r>
          </a:p>
        </p:txBody>
      </p:sp>
    </p:spTree>
    <p:extLst>
      <p:ext uri="{BB962C8B-B14F-4D97-AF65-F5344CB8AC3E}">
        <p14:creationId xmlns:p14="http://schemas.microsoft.com/office/powerpoint/2010/main" val="538939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a:xfrm>
            <a:off x="552450" y="411298"/>
            <a:ext cx="10960626" cy="1325563"/>
          </a:xfrm>
        </p:spPr>
        <p:txBody>
          <a:bodyPr>
            <a:noAutofit/>
          </a:bodyPr>
          <a:lstStyle/>
          <a:p>
            <a:r>
              <a:rPr lang="en-GB" sz="4000" b="1" dirty="0">
                <a:latin typeface="+mn-lt"/>
              </a:rPr>
              <a:t>Focus on Article 12</a:t>
            </a:r>
          </a:p>
        </p:txBody>
      </p:sp>
      <p:sp>
        <p:nvSpPr>
          <p:cNvPr id="4" name="Content Placeholder 3">
            <a:extLst>
              <a:ext uri="{FF2B5EF4-FFF2-40B4-BE49-F238E27FC236}">
                <a16:creationId xmlns:a16="http://schemas.microsoft.com/office/drawing/2014/main" id="{DAFE2E41-E20B-5F0B-382A-6DD81746728F}"/>
              </a:ext>
            </a:extLst>
          </p:cNvPr>
          <p:cNvSpPr>
            <a:spLocks noGrp="1"/>
          </p:cNvSpPr>
          <p:nvPr>
            <p:ph idx="1"/>
          </p:nvPr>
        </p:nvSpPr>
        <p:spPr>
          <a:xfrm>
            <a:off x="548274" y="1671960"/>
            <a:ext cx="10964802" cy="936625"/>
          </a:xfrm>
        </p:spPr>
        <p:txBody>
          <a:bodyPr/>
          <a:lstStyle/>
          <a:p>
            <a:pPr marL="0" indent="0">
              <a:buNone/>
            </a:pPr>
            <a:r>
              <a:rPr lang="en-GB" sz="2000" dirty="0">
                <a:latin typeface="+mn-lt"/>
              </a:rPr>
              <a:t>The four things below are important for Article 12. This article says that </a:t>
            </a:r>
            <a:r>
              <a:rPr lang="en-GB" sz="2000" i="0" dirty="0">
                <a:solidFill>
                  <a:srgbClr val="111111"/>
                </a:solidFill>
                <a:effectLst/>
                <a:latin typeface="+mn-lt"/>
              </a:rPr>
              <a:t>children and young people have the human right to have </a:t>
            </a:r>
            <a:r>
              <a:rPr lang="en-GB" sz="2000" dirty="0">
                <a:solidFill>
                  <a:srgbClr val="111111"/>
                </a:solidFill>
                <a:latin typeface="+mn-lt"/>
              </a:rPr>
              <a:t>their views and </a:t>
            </a:r>
            <a:r>
              <a:rPr lang="en-GB" sz="2000" i="0" dirty="0">
                <a:solidFill>
                  <a:srgbClr val="111111"/>
                </a:solidFill>
                <a:effectLst/>
                <a:latin typeface="+mn-lt"/>
              </a:rPr>
              <a:t>opinions heard and taken seriously. </a:t>
            </a:r>
            <a:endParaRPr lang="en-GB" sz="2000" dirty="0">
              <a:highlight>
                <a:srgbClr val="FFFF00"/>
              </a:highlight>
              <a:latin typeface="+mn-lt"/>
            </a:endParaRPr>
          </a:p>
          <a:p>
            <a:pPr marL="0" indent="0">
              <a:buNone/>
            </a:pPr>
            <a:endParaRPr lang="en-US" sz="2000" dirty="0">
              <a:latin typeface="+mn-lt"/>
            </a:endParaRPr>
          </a:p>
        </p:txBody>
      </p:sp>
      <p:sp>
        <p:nvSpPr>
          <p:cNvPr id="3" name="TextBox 2">
            <a:extLst>
              <a:ext uri="{FF2B5EF4-FFF2-40B4-BE49-F238E27FC236}">
                <a16:creationId xmlns:a16="http://schemas.microsoft.com/office/drawing/2014/main" id="{AC4DF40A-8ABC-5F56-47B6-F7D59CC97D92}"/>
              </a:ext>
            </a:extLst>
          </p:cNvPr>
          <p:cNvSpPr txBox="1"/>
          <p:nvPr/>
        </p:nvSpPr>
        <p:spPr>
          <a:xfrm>
            <a:off x="9198518" y="6220909"/>
            <a:ext cx="1777764" cy="369332"/>
          </a:xfrm>
          <a:prstGeom prst="rect">
            <a:avLst/>
          </a:prstGeom>
          <a:noFill/>
        </p:spPr>
        <p:txBody>
          <a:bodyPr wrap="square" rtlCol="0">
            <a:spAutoFit/>
          </a:bodyPr>
          <a:lstStyle/>
          <a:p>
            <a:r>
              <a:rPr lang="en-GB" b="1"/>
              <a:t>Lundy Model</a:t>
            </a:r>
          </a:p>
        </p:txBody>
      </p:sp>
      <p:sp>
        <p:nvSpPr>
          <p:cNvPr id="5" name="TextBox 4">
            <a:extLst>
              <a:ext uri="{FF2B5EF4-FFF2-40B4-BE49-F238E27FC236}">
                <a16:creationId xmlns:a16="http://schemas.microsoft.com/office/drawing/2014/main" id="{08A01F48-9CC5-5089-2185-5A3863878BEB}"/>
              </a:ext>
            </a:extLst>
          </p:cNvPr>
          <p:cNvSpPr txBox="1"/>
          <p:nvPr/>
        </p:nvSpPr>
        <p:spPr>
          <a:xfrm>
            <a:off x="550362" y="2747988"/>
            <a:ext cx="2630811" cy="3234280"/>
          </a:xfrm>
          <a:prstGeom prst="rect">
            <a:avLst/>
          </a:prstGeom>
          <a:solidFill>
            <a:schemeClr val="accent6">
              <a:lumMod val="20000"/>
              <a:lumOff val="80000"/>
            </a:schemeClr>
          </a:solidFill>
          <a:ln w="25400">
            <a:noFill/>
          </a:ln>
        </p:spPr>
        <p:txBody>
          <a:bodyPr wrap="square" lIns="180000" tIns="180000" rIns="180000" bIns="180000" rtlCol="0">
            <a:noAutofit/>
          </a:bodyPr>
          <a:lstStyle/>
          <a:p>
            <a:r>
              <a:rPr lang="en-GB" sz="2400" b="1">
                <a:cs typeface="Arial" panose="020B0604020202020204" pitchFamily="34" charset="0"/>
              </a:rPr>
              <a:t>Space</a:t>
            </a:r>
          </a:p>
          <a:p>
            <a:r>
              <a:rPr lang="en-GB" sz="2000">
                <a:cs typeface="Arial" panose="020B0604020202020204" pitchFamily="34" charset="0"/>
              </a:rPr>
              <a:t>Children and young people must be given safe, inclusive opportunities to form and express their views</a:t>
            </a:r>
            <a:endParaRPr lang="en-US" sz="2000">
              <a:cs typeface="Arial" panose="020B0604020202020204" pitchFamily="34" charset="0"/>
            </a:endParaRPr>
          </a:p>
        </p:txBody>
      </p:sp>
      <p:sp>
        <p:nvSpPr>
          <p:cNvPr id="6" name="TextBox 5">
            <a:extLst>
              <a:ext uri="{FF2B5EF4-FFF2-40B4-BE49-F238E27FC236}">
                <a16:creationId xmlns:a16="http://schemas.microsoft.com/office/drawing/2014/main" id="{ECD1681D-7430-2D97-23B5-12ABCFEC7CFC}"/>
              </a:ext>
            </a:extLst>
          </p:cNvPr>
          <p:cNvSpPr txBox="1"/>
          <p:nvPr/>
        </p:nvSpPr>
        <p:spPr>
          <a:xfrm>
            <a:off x="3327663" y="2747988"/>
            <a:ext cx="2630811" cy="3234280"/>
          </a:xfrm>
          <a:prstGeom prst="rect">
            <a:avLst/>
          </a:prstGeom>
          <a:solidFill>
            <a:schemeClr val="accent4">
              <a:lumMod val="20000"/>
              <a:lumOff val="80000"/>
            </a:schemeClr>
          </a:solidFill>
          <a:ln w="25400">
            <a:solidFill>
              <a:schemeClr val="accent4">
                <a:lumMod val="20000"/>
                <a:lumOff val="80000"/>
              </a:schemeClr>
            </a:solidFill>
          </a:ln>
        </p:spPr>
        <p:txBody>
          <a:bodyPr wrap="square" lIns="180000" tIns="180000" rIns="180000" bIns="180000" rtlCol="0">
            <a:noAutofit/>
          </a:bodyPr>
          <a:lstStyle/>
          <a:p>
            <a:pPr lvl="0"/>
            <a:r>
              <a:rPr lang="en-GB" sz="2400" b="1">
                <a:cs typeface="Arial" panose="020B0604020202020204" pitchFamily="34" charset="0"/>
              </a:rPr>
              <a:t>Voice</a:t>
            </a:r>
          </a:p>
          <a:p>
            <a:pPr lvl="0"/>
            <a:r>
              <a:rPr lang="en-GB" sz="2000">
                <a:cs typeface="Arial" panose="020B0604020202020204" pitchFamily="34" charset="0"/>
              </a:rPr>
              <a:t>Children and young people must be facilitated to express their views</a:t>
            </a:r>
            <a:endParaRPr lang="en-US" sz="2000">
              <a:cs typeface="Arial" panose="020B0604020202020204" pitchFamily="34" charset="0"/>
            </a:endParaRPr>
          </a:p>
        </p:txBody>
      </p:sp>
      <p:sp>
        <p:nvSpPr>
          <p:cNvPr id="7" name="TextBox 6">
            <a:extLst>
              <a:ext uri="{FF2B5EF4-FFF2-40B4-BE49-F238E27FC236}">
                <a16:creationId xmlns:a16="http://schemas.microsoft.com/office/drawing/2014/main" id="{A3FD009B-1533-B692-BFAC-21C316627D0B}"/>
              </a:ext>
            </a:extLst>
          </p:cNvPr>
          <p:cNvSpPr txBox="1"/>
          <p:nvPr/>
        </p:nvSpPr>
        <p:spPr>
          <a:xfrm>
            <a:off x="6104964" y="2747988"/>
            <a:ext cx="2630811" cy="3234280"/>
          </a:xfrm>
          <a:prstGeom prst="rect">
            <a:avLst/>
          </a:prstGeom>
          <a:solidFill>
            <a:schemeClr val="accent5">
              <a:lumMod val="20000"/>
              <a:lumOff val="80000"/>
            </a:schemeClr>
          </a:solidFill>
          <a:ln w="25400">
            <a:solidFill>
              <a:schemeClr val="accent5">
                <a:lumMod val="20000"/>
                <a:lumOff val="80000"/>
              </a:schemeClr>
            </a:solidFill>
          </a:ln>
        </p:spPr>
        <p:txBody>
          <a:bodyPr wrap="square" lIns="180000" tIns="180000" rIns="180000" bIns="180000" rtlCol="0">
            <a:noAutofit/>
          </a:bodyPr>
          <a:lstStyle/>
          <a:p>
            <a:pPr lvl="0"/>
            <a:r>
              <a:rPr lang="en-GB" sz="2400" b="1">
                <a:cs typeface="Arial" panose="020B0604020202020204" pitchFamily="34" charset="0"/>
              </a:rPr>
              <a:t>Audience</a:t>
            </a:r>
          </a:p>
          <a:p>
            <a:pPr lvl="0"/>
            <a:r>
              <a:rPr lang="en-GB" sz="2000">
                <a:cs typeface="Arial" panose="020B0604020202020204" pitchFamily="34" charset="0"/>
              </a:rPr>
              <a:t>The views must be listened to</a:t>
            </a:r>
            <a:endParaRPr lang="en-US" sz="2000">
              <a:cs typeface="Arial" panose="020B0604020202020204" pitchFamily="34" charset="0"/>
            </a:endParaRPr>
          </a:p>
        </p:txBody>
      </p:sp>
      <p:sp>
        <p:nvSpPr>
          <p:cNvPr id="8" name="TextBox 7">
            <a:extLst>
              <a:ext uri="{FF2B5EF4-FFF2-40B4-BE49-F238E27FC236}">
                <a16:creationId xmlns:a16="http://schemas.microsoft.com/office/drawing/2014/main" id="{3E162FFB-FE51-64A9-44FC-0677577372DB}"/>
              </a:ext>
            </a:extLst>
          </p:cNvPr>
          <p:cNvSpPr txBox="1"/>
          <p:nvPr/>
        </p:nvSpPr>
        <p:spPr>
          <a:xfrm>
            <a:off x="8882265" y="2747988"/>
            <a:ext cx="2630811" cy="3234280"/>
          </a:xfrm>
          <a:prstGeom prst="rect">
            <a:avLst/>
          </a:prstGeom>
          <a:solidFill>
            <a:schemeClr val="accent2">
              <a:lumMod val="20000"/>
              <a:lumOff val="80000"/>
            </a:schemeClr>
          </a:solidFill>
          <a:ln w="25400">
            <a:solidFill>
              <a:schemeClr val="accent2">
                <a:lumMod val="20000"/>
                <a:lumOff val="80000"/>
              </a:schemeClr>
            </a:solidFill>
          </a:ln>
        </p:spPr>
        <p:txBody>
          <a:bodyPr wrap="square" lIns="180000" tIns="180000" rIns="180000" bIns="180000" rtlCol="0">
            <a:noAutofit/>
          </a:bodyPr>
          <a:lstStyle/>
          <a:p>
            <a:pPr lvl="0"/>
            <a:r>
              <a:rPr lang="en-GB" sz="2400" b="1">
                <a:cs typeface="Arial" panose="020B0604020202020204" pitchFamily="34" charset="0"/>
              </a:rPr>
              <a:t>Influence</a:t>
            </a:r>
          </a:p>
          <a:p>
            <a:pPr lvl="0"/>
            <a:r>
              <a:rPr lang="en-GB" sz="2000">
                <a:cs typeface="Arial" panose="020B0604020202020204" pitchFamily="34" charset="0"/>
              </a:rPr>
              <a:t>The views must be acted upon, as appropriate</a:t>
            </a:r>
            <a:endParaRPr lang="en-US" sz="2000">
              <a:cs typeface="Arial" panose="020B0604020202020204" pitchFamily="34" charset="0"/>
            </a:endParaRPr>
          </a:p>
        </p:txBody>
      </p:sp>
      <p:grpSp>
        <p:nvGrpSpPr>
          <p:cNvPr id="9" name="Group 8" descr="arrow">
            <a:extLst>
              <a:ext uri="{FF2B5EF4-FFF2-40B4-BE49-F238E27FC236}">
                <a16:creationId xmlns:a16="http://schemas.microsoft.com/office/drawing/2014/main" id="{B11627A7-76E0-7E78-42E6-5C2D1028F721}"/>
              </a:ext>
            </a:extLst>
          </p:cNvPr>
          <p:cNvGrpSpPr/>
          <p:nvPr/>
        </p:nvGrpSpPr>
        <p:grpSpPr>
          <a:xfrm>
            <a:off x="2777761" y="5175445"/>
            <a:ext cx="806824" cy="806824"/>
            <a:chOff x="1496960" y="2367428"/>
            <a:chExt cx="806824" cy="806824"/>
          </a:xfrm>
        </p:grpSpPr>
        <p:sp>
          <p:nvSpPr>
            <p:cNvPr id="10" name="Oval 9">
              <a:extLst>
                <a:ext uri="{FF2B5EF4-FFF2-40B4-BE49-F238E27FC236}">
                  <a16:creationId xmlns:a16="http://schemas.microsoft.com/office/drawing/2014/main" id="{004C98E0-E510-A537-9DFF-0F67C41B838F}"/>
                </a:ext>
              </a:extLst>
            </p:cNvPr>
            <p:cNvSpPr/>
            <p:nvPr/>
          </p:nvSpPr>
          <p:spPr>
            <a:xfrm>
              <a:off x="1496960" y="2367428"/>
              <a:ext cx="806824" cy="806824"/>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38C687E1-F620-4E1D-FCA1-04B0AB4E338C}"/>
                </a:ext>
              </a:extLst>
            </p:cNvPr>
            <p:cNvCxnSpPr/>
            <p:nvPr/>
          </p:nvCxnSpPr>
          <p:spPr>
            <a:xfrm>
              <a:off x="1613646" y="2770840"/>
              <a:ext cx="564777"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descr="arrow">
            <a:extLst>
              <a:ext uri="{FF2B5EF4-FFF2-40B4-BE49-F238E27FC236}">
                <a16:creationId xmlns:a16="http://schemas.microsoft.com/office/drawing/2014/main" id="{3B7E21E2-CF65-5FC2-F708-BE603ECE651C}"/>
              </a:ext>
            </a:extLst>
          </p:cNvPr>
          <p:cNvGrpSpPr/>
          <p:nvPr/>
        </p:nvGrpSpPr>
        <p:grpSpPr>
          <a:xfrm>
            <a:off x="5577532" y="5175445"/>
            <a:ext cx="806824" cy="806824"/>
            <a:chOff x="4114106" y="2284225"/>
            <a:chExt cx="806824" cy="806824"/>
          </a:xfrm>
        </p:grpSpPr>
        <p:sp>
          <p:nvSpPr>
            <p:cNvPr id="13" name="Oval 12">
              <a:extLst>
                <a:ext uri="{FF2B5EF4-FFF2-40B4-BE49-F238E27FC236}">
                  <a16:creationId xmlns:a16="http://schemas.microsoft.com/office/drawing/2014/main" id="{A67DF19A-DA00-4A2B-9A29-1D8734B746DB}"/>
                </a:ext>
              </a:extLst>
            </p:cNvPr>
            <p:cNvSpPr/>
            <p:nvPr/>
          </p:nvSpPr>
          <p:spPr>
            <a:xfrm>
              <a:off x="4114106" y="2284225"/>
              <a:ext cx="806824" cy="806824"/>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18AC338C-40DB-555F-D6C3-C94BA96EF852}"/>
                </a:ext>
              </a:extLst>
            </p:cNvPr>
            <p:cNvCxnSpPr/>
            <p:nvPr/>
          </p:nvCxnSpPr>
          <p:spPr>
            <a:xfrm>
              <a:off x="4230792" y="2687637"/>
              <a:ext cx="564777"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descr="arrow">
            <a:extLst>
              <a:ext uri="{FF2B5EF4-FFF2-40B4-BE49-F238E27FC236}">
                <a16:creationId xmlns:a16="http://schemas.microsoft.com/office/drawing/2014/main" id="{1F5334D5-7FE6-B3C7-747F-2CA1CC124AC8}"/>
              </a:ext>
            </a:extLst>
          </p:cNvPr>
          <p:cNvGrpSpPr/>
          <p:nvPr/>
        </p:nvGrpSpPr>
        <p:grpSpPr>
          <a:xfrm>
            <a:off x="8385544" y="5175445"/>
            <a:ext cx="806824" cy="806824"/>
            <a:chOff x="6942471" y="2284225"/>
            <a:chExt cx="806824" cy="806824"/>
          </a:xfrm>
        </p:grpSpPr>
        <p:sp>
          <p:nvSpPr>
            <p:cNvPr id="16" name="Oval 15">
              <a:extLst>
                <a:ext uri="{FF2B5EF4-FFF2-40B4-BE49-F238E27FC236}">
                  <a16:creationId xmlns:a16="http://schemas.microsoft.com/office/drawing/2014/main" id="{963B88DC-D581-E2BF-1ED4-DBDCA7CF48FC}"/>
                </a:ext>
              </a:extLst>
            </p:cNvPr>
            <p:cNvSpPr/>
            <p:nvPr/>
          </p:nvSpPr>
          <p:spPr>
            <a:xfrm>
              <a:off x="6942471" y="2284225"/>
              <a:ext cx="806824" cy="806824"/>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ACAF054D-4928-8277-FB27-BAF55CEF4716}"/>
                </a:ext>
              </a:extLst>
            </p:cNvPr>
            <p:cNvCxnSpPr/>
            <p:nvPr/>
          </p:nvCxnSpPr>
          <p:spPr>
            <a:xfrm>
              <a:off x="7059157" y="2687637"/>
              <a:ext cx="564777"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4943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a:spLocks noGrp="1"/>
          </p:cNvSpPr>
          <p:nvPr>
            <p:ph type="title"/>
          </p:nvPr>
        </p:nvSpPr>
        <p:spPr>
          <a:xfrm>
            <a:off x="838200" y="726542"/>
            <a:ext cx="10515600" cy="602729"/>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defTabSz="914400" rtl="0" eaLnBrk="1" fontAlgn="auto" latinLnBrk="0" hangingPunct="1">
              <a:lnSpc>
                <a:spcPts val="4666"/>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Children’s Rights</a:t>
            </a:r>
          </a:p>
        </p:txBody>
      </p:sp>
      <p:sp>
        <p:nvSpPr>
          <p:cNvPr id="7" name="TextBox 6">
            <a:extLst>
              <a:ext uri="{FF2B5EF4-FFF2-40B4-BE49-F238E27FC236}">
                <a16:creationId xmlns:a16="http://schemas.microsoft.com/office/drawing/2014/main" id="{D20720C8-9720-1FE8-E210-8F4F5A5D5EC1}"/>
              </a:ext>
            </a:extLst>
          </p:cNvPr>
          <p:cNvSpPr txBox="1"/>
          <p:nvPr/>
        </p:nvSpPr>
        <p:spPr>
          <a:xfrm>
            <a:off x="838200" y="1633330"/>
            <a:ext cx="11071302" cy="415498"/>
          </a:xfrm>
          <a:prstGeom prst="rect">
            <a:avLst/>
          </a:prstGeom>
          <a:noFill/>
        </p:spPr>
        <p:txBody>
          <a:bodyPr wrap="square">
            <a:spAutoFit/>
          </a:bodyPr>
          <a:lstStyle/>
          <a:p>
            <a:r>
              <a:rPr lang="en-GB" sz="2000"/>
              <a:t>There are two articles in the UNCRC specifically about education.</a:t>
            </a:r>
          </a:p>
        </p:txBody>
      </p:sp>
      <p:sp>
        <p:nvSpPr>
          <p:cNvPr id="3" name="Rounded Rectangle 7">
            <a:extLst>
              <a:ext uri="{FF2B5EF4-FFF2-40B4-BE49-F238E27FC236}">
                <a16:creationId xmlns:a16="http://schemas.microsoft.com/office/drawing/2014/main" id="{81F513FE-CDB5-CB49-1193-24287EC867C2}"/>
              </a:ext>
            </a:extLst>
          </p:cNvPr>
          <p:cNvSpPr/>
          <p:nvPr/>
        </p:nvSpPr>
        <p:spPr>
          <a:xfrm>
            <a:off x="1382766" y="2583708"/>
            <a:ext cx="4713235" cy="3547751"/>
          </a:xfrm>
          <a:prstGeom prst="rect">
            <a:avLst/>
          </a:prstGeom>
          <a:solidFill>
            <a:srgbClr val="38161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0" rIns="360000" bIns="360000"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r>
              <a:rPr lang="en-GB" sz="2100" b="1">
                <a:solidFill>
                  <a:schemeClr val="bg1"/>
                </a:solidFill>
                <a:cs typeface="Arial" panose="020B0604020202020204" pitchFamily="34" charset="0"/>
              </a:rPr>
              <a:t>Article 28:</a:t>
            </a:r>
          </a:p>
          <a:p>
            <a:r>
              <a:rPr lang="en-GB" sz="2100" b="1">
                <a:cs typeface="Arial" panose="020B0604020202020204" pitchFamily="34" charset="0"/>
              </a:rPr>
              <a:t>Every child has the</a:t>
            </a:r>
          </a:p>
          <a:p>
            <a:r>
              <a:rPr lang="en-GB" sz="2100" b="1">
                <a:cs typeface="Arial" panose="020B0604020202020204" pitchFamily="34" charset="0"/>
              </a:rPr>
              <a:t>right to an education</a:t>
            </a:r>
          </a:p>
          <a:p>
            <a:endParaRPr lang="en-GB" sz="2100" b="1">
              <a:cs typeface="Arial" panose="020B0604020202020204" pitchFamily="34" charset="0"/>
            </a:endParaRPr>
          </a:p>
          <a:p>
            <a:r>
              <a:rPr lang="en-GB" sz="2100">
                <a:cs typeface="Arial" panose="020B0604020202020204" pitchFamily="34" charset="0"/>
              </a:rPr>
              <a:t>No matter who they are: regardless of race, gender or disability; if they’re in detention, or if they’re a refugee.</a:t>
            </a:r>
          </a:p>
        </p:txBody>
      </p:sp>
      <p:sp>
        <p:nvSpPr>
          <p:cNvPr id="4" name="Rounded Rectangle 7">
            <a:extLst>
              <a:ext uri="{FF2B5EF4-FFF2-40B4-BE49-F238E27FC236}">
                <a16:creationId xmlns:a16="http://schemas.microsoft.com/office/drawing/2014/main" id="{A3D46425-8C1A-7139-B27F-ED5792B17A4F}"/>
              </a:ext>
            </a:extLst>
          </p:cNvPr>
          <p:cNvSpPr/>
          <p:nvPr/>
        </p:nvSpPr>
        <p:spPr>
          <a:xfrm>
            <a:off x="6096000" y="2583708"/>
            <a:ext cx="4713234" cy="3547750"/>
          </a:xfrm>
          <a:prstGeom prst="rect">
            <a:avLst/>
          </a:prstGeom>
          <a:solidFill>
            <a:srgbClr val="F68D3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0" rIns="360000" bIns="360000"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r>
              <a:rPr lang="en-GB" sz="2100" b="1">
                <a:solidFill>
                  <a:schemeClr val="bg1"/>
                </a:solidFill>
                <a:cs typeface="Arial" panose="020B0604020202020204" pitchFamily="34" charset="0"/>
              </a:rPr>
              <a:t>Article 29:</a:t>
            </a:r>
          </a:p>
          <a:p>
            <a:r>
              <a:rPr lang="en-GB" sz="2100" b="1">
                <a:cs typeface="Arial" panose="020B0604020202020204" pitchFamily="34" charset="0"/>
              </a:rPr>
              <a:t>Every child has the</a:t>
            </a:r>
          </a:p>
          <a:p>
            <a:r>
              <a:rPr lang="en-GB" sz="2100" b="1">
                <a:cs typeface="Arial" panose="020B0604020202020204" pitchFamily="34" charset="0"/>
              </a:rPr>
              <a:t>right to an education</a:t>
            </a:r>
          </a:p>
          <a:p>
            <a:endParaRPr lang="en-GB" sz="2100">
              <a:solidFill>
                <a:schemeClr val="bg1"/>
              </a:solidFill>
              <a:cs typeface="Arial" panose="020B0604020202020204" pitchFamily="34" charset="0"/>
            </a:endParaRPr>
          </a:p>
          <a:p>
            <a:r>
              <a:rPr lang="en-GB" sz="2100">
                <a:solidFill>
                  <a:schemeClr val="bg1"/>
                </a:solidFill>
                <a:cs typeface="Arial" panose="020B0604020202020204" pitchFamily="34" charset="0"/>
              </a:rPr>
              <a:t>Which develops their personality, respect for others’ rights and the environment.</a:t>
            </a:r>
          </a:p>
        </p:txBody>
      </p:sp>
      <p:pic>
        <p:nvPicPr>
          <p:cNvPr id="13" name="Graphic 12">
            <a:extLst>
              <a:ext uri="{FF2B5EF4-FFF2-40B4-BE49-F238E27FC236}">
                <a16:creationId xmlns:a16="http://schemas.microsoft.com/office/drawing/2014/main" id="{8499074C-96E2-AE8F-1D77-6C1CCB478C5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l="24613" b="34117"/>
          <a:stretch/>
        </p:blipFill>
        <p:spPr>
          <a:xfrm>
            <a:off x="4912179" y="2583708"/>
            <a:ext cx="1183821" cy="1235628"/>
          </a:xfrm>
          <a:prstGeom prst="rect">
            <a:avLst/>
          </a:prstGeom>
        </p:spPr>
      </p:pic>
      <p:pic>
        <p:nvPicPr>
          <p:cNvPr id="14" name="Graphic 13">
            <a:extLst>
              <a:ext uri="{FF2B5EF4-FFF2-40B4-BE49-F238E27FC236}">
                <a16:creationId xmlns:a16="http://schemas.microsoft.com/office/drawing/2014/main" id="{DA71C1BE-1C51-0DCB-752F-CDB5D51209C6}"/>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l="14382" b="33260"/>
          <a:stretch/>
        </p:blipFill>
        <p:spPr>
          <a:xfrm>
            <a:off x="9481383" y="2583708"/>
            <a:ext cx="1327851" cy="1251695"/>
          </a:xfrm>
          <a:prstGeom prst="rect">
            <a:avLst/>
          </a:prstGeom>
        </p:spPr>
      </p:pic>
    </p:spTree>
    <p:extLst>
      <p:ext uri="{BB962C8B-B14F-4D97-AF65-F5344CB8AC3E}">
        <p14:creationId xmlns:p14="http://schemas.microsoft.com/office/powerpoint/2010/main" val="1617409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a:xfrm>
            <a:off x="838201" y="573024"/>
            <a:ext cx="4438337" cy="1117664"/>
          </a:xfrm>
        </p:spPr>
        <p:txBody>
          <a:bodyPr>
            <a:noAutofit/>
          </a:bodyPr>
          <a:lstStyle/>
          <a:p>
            <a:r>
              <a:rPr lang="en-GB" b="1">
                <a:latin typeface="+mn-lt"/>
              </a:rPr>
              <a:t>Children and Young People’s Views on Education </a:t>
            </a:r>
          </a:p>
        </p:txBody>
      </p:sp>
      <p:sp>
        <p:nvSpPr>
          <p:cNvPr id="3" name="Content Placeholder 2">
            <a:extLst>
              <a:ext uri="{FF2B5EF4-FFF2-40B4-BE49-F238E27FC236}">
                <a16:creationId xmlns:a16="http://schemas.microsoft.com/office/drawing/2014/main" id="{08262CD5-0379-F79E-6524-F332D7A1B419}"/>
              </a:ext>
            </a:extLst>
          </p:cNvPr>
          <p:cNvSpPr>
            <a:spLocks noGrp="1"/>
          </p:cNvSpPr>
          <p:nvPr>
            <p:ph idx="1"/>
          </p:nvPr>
        </p:nvSpPr>
        <p:spPr>
          <a:xfrm>
            <a:off x="838201" y="2623247"/>
            <a:ext cx="3544228" cy="3661729"/>
          </a:xfrm>
        </p:spPr>
        <p:txBody>
          <a:bodyPr/>
          <a:lstStyle/>
          <a:p>
            <a:pPr marL="0" indent="0">
              <a:lnSpc>
                <a:spcPct val="100000"/>
              </a:lnSpc>
              <a:buNone/>
            </a:pPr>
            <a:r>
              <a:rPr lang="en-GB" sz="2100" dirty="0">
                <a:latin typeface="+mn-lt"/>
              </a:rPr>
              <a:t>In 2021/2022, children and young people told Children's Parliament, Scottish Youth Parliament, and Together Scotland that:</a:t>
            </a:r>
          </a:p>
        </p:txBody>
      </p:sp>
      <p:sp>
        <p:nvSpPr>
          <p:cNvPr id="4" name="Rectangle: Rounded Corners 3">
            <a:extLst>
              <a:ext uri="{FF2B5EF4-FFF2-40B4-BE49-F238E27FC236}">
                <a16:creationId xmlns:a16="http://schemas.microsoft.com/office/drawing/2014/main" id="{0018887F-ADFB-9B47-B960-90400AE5517D}"/>
              </a:ext>
            </a:extLst>
          </p:cNvPr>
          <p:cNvSpPr/>
          <p:nvPr/>
        </p:nvSpPr>
        <p:spPr>
          <a:xfrm rot="21240978">
            <a:off x="1776575" y="4700376"/>
            <a:ext cx="1667480" cy="886245"/>
          </a:xfrm>
          <a:prstGeom prst="roundRect">
            <a:avLst/>
          </a:prstGeom>
          <a:solidFill>
            <a:schemeClr val="accent4">
              <a:lumMod val="20000"/>
              <a:lumOff val="80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Discussion Activity</a:t>
            </a:r>
          </a:p>
        </p:txBody>
      </p:sp>
      <p:sp>
        <p:nvSpPr>
          <p:cNvPr id="5" name="TextBox 4">
            <a:extLst>
              <a:ext uri="{FF2B5EF4-FFF2-40B4-BE49-F238E27FC236}">
                <a16:creationId xmlns:a16="http://schemas.microsoft.com/office/drawing/2014/main" id="{86C8643A-BC74-0ACB-7775-9BAB48078CD1}"/>
              </a:ext>
            </a:extLst>
          </p:cNvPr>
          <p:cNvSpPr txBox="1"/>
          <p:nvPr/>
        </p:nvSpPr>
        <p:spPr>
          <a:xfrm>
            <a:off x="6096000" y="0"/>
            <a:ext cx="3035901" cy="3429000"/>
          </a:xfrm>
          <a:prstGeom prst="rect">
            <a:avLst/>
          </a:prstGeom>
          <a:solidFill>
            <a:srgbClr val="FFC000">
              <a:alpha val="49972"/>
            </a:srgbClr>
          </a:solidFill>
          <a:ln w="25400">
            <a:noFill/>
          </a:ln>
        </p:spPr>
        <p:txBody>
          <a:bodyPr wrap="square" lIns="360000" tIns="360000" rIns="360000" bIns="360000" rtlCol="0" anchor="ctr">
            <a:noAutofit/>
          </a:bodyPr>
          <a:lstStyle/>
          <a:p>
            <a:r>
              <a:rPr lang="en-GB" sz="2100">
                <a:cs typeface="Arial"/>
              </a:rPr>
              <a:t>“Education helps my personality grow and allows me to get better at things and come out of my comfort zone”</a:t>
            </a:r>
          </a:p>
        </p:txBody>
      </p:sp>
      <p:sp>
        <p:nvSpPr>
          <p:cNvPr id="6" name="TextBox 5">
            <a:extLst>
              <a:ext uri="{FF2B5EF4-FFF2-40B4-BE49-F238E27FC236}">
                <a16:creationId xmlns:a16="http://schemas.microsoft.com/office/drawing/2014/main" id="{0D999228-887D-749E-898F-1F7285CC591F}"/>
              </a:ext>
            </a:extLst>
          </p:cNvPr>
          <p:cNvSpPr txBox="1"/>
          <p:nvPr/>
        </p:nvSpPr>
        <p:spPr>
          <a:xfrm>
            <a:off x="9131902" y="3428998"/>
            <a:ext cx="3071149" cy="3429001"/>
          </a:xfrm>
          <a:prstGeom prst="rect">
            <a:avLst/>
          </a:prstGeom>
          <a:solidFill>
            <a:srgbClr val="003B49">
              <a:alpha val="14613"/>
            </a:srgbClr>
          </a:solidFill>
          <a:ln w="25400">
            <a:noFill/>
          </a:ln>
        </p:spPr>
        <p:txBody>
          <a:bodyPr wrap="square" lIns="360000" tIns="360000" rIns="360000" bIns="360000" rtlCol="0" anchor="ctr">
            <a:noAutofit/>
          </a:bodyPr>
          <a:lstStyle/>
          <a:p>
            <a:r>
              <a:rPr lang="en-GB" sz="2100">
                <a:cs typeface="Arial" panose="020B0604020202020204" pitchFamily="34" charset="0"/>
              </a:rPr>
              <a:t>“We are the people that are getting taught, so our voice is important and our feedback.”</a:t>
            </a:r>
          </a:p>
        </p:txBody>
      </p:sp>
      <p:sp>
        <p:nvSpPr>
          <p:cNvPr id="7" name="TextBox 6">
            <a:extLst>
              <a:ext uri="{FF2B5EF4-FFF2-40B4-BE49-F238E27FC236}">
                <a16:creationId xmlns:a16="http://schemas.microsoft.com/office/drawing/2014/main" id="{66C35002-559B-B169-7535-63CEB5C9FC62}"/>
              </a:ext>
            </a:extLst>
          </p:cNvPr>
          <p:cNvSpPr txBox="1"/>
          <p:nvPr/>
        </p:nvSpPr>
        <p:spPr>
          <a:xfrm>
            <a:off x="6107052" y="3428999"/>
            <a:ext cx="3024850" cy="3429001"/>
          </a:xfrm>
          <a:prstGeom prst="rect">
            <a:avLst/>
          </a:prstGeom>
          <a:solidFill>
            <a:schemeClr val="accent5">
              <a:lumMod val="20000"/>
              <a:lumOff val="80000"/>
              <a:alpha val="49972"/>
            </a:schemeClr>
          </a:solidFill>
          <a:ln w="25400">
            <a:noFill/>
          </a:ln>
        </p:spPr>
        <p:txBody>
          <a:bodyPr wrap="square" lIns="360000" tIns="360000" rIns="360000" bIns="360000" rtlCol="0" anchor="ctr">
            <a:noAutofit/>
          </a:bodyPr>
          <a:lstStyle/>
          <a:p>
            <a:r>
              <a:rPr lang="en-GB" sz="2100">
                <a:cs typeface="Arial" panose="020B0604020202020204" pitchFamily="34" charset="0"/>
              </a:rPr>
              <a:t>“I don’t get to show my proper personality at school. At home I would be louder and act different.”</a:t>
            </a:r>
          </a:p>
        </p:txBody>
      </p:sp>
      <p:sp>
        <p:nvSpPr>
          <p:cNvPr id="9" name="TextBox 8">
            <a:extLst>
              <a:ext uri="{FF2B5EF4-FFF2-40B4-BE49-F238E27FC236}">
                <a16:creationId xmlns:a16="http://schemas.microsoft.com/office/drawing/2014/main" id="{40B22653-05B3-1B2A-A279-279214BE5654}"/>
              </a:ext>
            </a:extLst>
          </p:cNvPr>
          <p:cNvSpPr txBox="1"/>
          <p:nvPr/>
        </p:nvSpPr>
        <p:spPr>
          <a:xfrm>
            <a:off x="9120850" y="0"/>
            <a:ext cx="3071149" cy="3429000"/>
          </a:xfrm>
          <a:prstGeom prst="rect">
            <a:avLst/>
          </a:prstGeom>
          <a:solidFill>
            <a:srgbClr val="268FC0">
              <a:alpha val="14613"/>
            </a:srgbClr>
          </a:solidFill>
          <a:ln w="25400">
            <a:noFill/>
          </a:ln>
        </p:spPr>
        <p:txBody>
          <a:bodyPr wrap="square" lIns="360000" tIns="360000" rIns="360000" bIns="360000" rtlCol="0" anchor="ctr">
            <a:noAutofit/>
          </a:bodyPr>
          <a:lstStyle/>
          <a:p>
            <a:r>
              <a:rPr lang="en-GB" sz="2100">
                <a:cs typeface="Arial" panose="020B0604020202020204" pitchFamily="34" charset="0"/>
              </a:rPr>
              <a:t>“I think we need to learn more about rights. My family told me things I never learned in school.”</a:t>
            </a:r>
          </a:p>
        </p:txBody>
      </p:sp>
    </p:spTree>
    <p:extLst>
      <p:ext uri="{BB962C8B-B14F-4D97-AF65-F5344CB8AC3E}">
        <p14:creationId xmlns:p14="http://schemas.microsoft.com/office/powerpoint/2010/main" val="1099486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79E0D-8134-0624-EB33-FB25FCB76D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523390-2151-22D9-FA4F-24DAF5059893}"/>
              </a:ext>
            </a:extLst>
          </p:cNvPr>
          <p:cNvSpPr>
            <a:spLocks noGrp="1"/>
          </p:cNvSpPr>
          <p:nvPr>
            <p:ph type="title"/>
          </p:nvPr>
        </p:nvSpPr>
        <p:spPr>
          <a:xfrm>
            <a:off x="838201" y="573024"/>
            <a:ext cx="4438337" cy="1117664"/>
          </a:xfrm>
        </p:spPr>
        <p:txBody>
          <a:bodyPr>
            <a:noAutofit/>
          </a:bodyPr>
          <a:lstStyle/>
          <a:p>
            <a:r>
              <a:rPr lang="en-GB" b="1" dirty="0">
                <a:latin typeface="+mn-lt"/>
              </a:rPr>
              <a:t>Children and Young People’s Views on Education </a:t>
            </a:r>
          </a:p>
        </p:txBody>
      </p:sp>
      <p:sp>
        <p:nvSpPr>
          <p:cNvPr id="3" name="Content Placeholder 2">
            <a:extLst>
              <a:ext uri="{FF2B5EF4-FFF2-40B4-BE49-F238E27FC236}">
                <a16:creationId xmlns:a16="http://schemas.microsoft.com/office/drawing/2014/main" id="{5DA5259A-09A8-EE1F-8BAA-B0D75C6F05EF}"/>
              </a:ext>
            </a:extLst>
          </p:cNvPr>
          <p:cNvSpPr>
            <a:spLocks noGrp="1"/>
          </p:cNvSpPr>
          <p:nvPr>
            <p:ph idx="1"/>
          </p:nvPr>
        </p:nvSpPr>
        <p:spPr>
          <a:xfrm>
            <a:off x="838201" y="2623247"/>
            <a:ext cx="3466170" cy="3661729"/>
          </a:xfrm>
        </p:spPr>
        <p:txBody>
          <a:bodyPr/>
          <a:lstStyle/>
          <a:p>
            <a:pPr marL="0" indent="0">
              <a:lnSpc>
                <a:spcPct val="100000"/>
              </a:lnSpc>
              <a:buNone/>
            </a:pPr>
            <a:r>
              <a:rPr lang="en-GB" sz="2100" dirty="0">
                <a:latin typeface="+mn-lt"/>
              </a:rPr>
              <a:t>In 2021/2022, children and young people told Children's Parliament, Scottish Youth Parliament, and Together Scotland that:</a:t>
            </a:r>
          </a:p>
        </p:txBody>
      </p:sp>
      <p:sp>
        <p:nvSpPr>
          <p:cNvPr id="5" name="TextBox 4">
            <a:extLst>
              <a:ext uri="{FF2B5EF4-FFF2-40B4-BE49-F238E27FC236}">
                <a16:creationId xmlns:a16="http://schemas.microsoft.com/office/drawing/2014/main" id="{707F641C-EF1E-56C3-D549-E6C26A58185E}"/>
              </a:ext>
            </a:extLst>
          </p:cNvPr>
          <p:cNvSpPr txBox="1"/>
          <p:nvPr/>
        </p:nvSpPr>
        <p:spPr>
          <a:xfrm>
            <a:off x="6107053" y="0"/>
            <a:ext cx="3059573" cy="3429000"/>
          </a:xfrm>
          <a:prstGeom prst="rect">
            <a:avLst/>
          </a:prstGeom>
          <a:solidFill>
            <a:schemeClr val="accent2">
              <a:alpha val="49972"/>
            </a:schemeClr>
          </a:solidFill>
          <a:ln w="25400">
            <a:noFill/>
          </a:ln>
        </p:spPr>
        <p:txBody>
          <a:bodyPr wrap="square" lIns="360000" tIns="360000" rIns="360000" bIns="360000" rtlCol="0" anchor="ctr">
            <a:noAutofit/>
          </a:bodyPr>
          <a:lstStyle/>
          <a:p>
            <a:r>
              <a:rPr lang="en-GB" sz="2000">
                <a:cs typeface="Arial" panose="020B0604020202020204" pitchFamily="34" charset="0"/>
              </a:rPr>
              <a:t>“My friends and teachers encourage me to do things I didn’t think I could.”</a:t>
            </a:r>
          </a:p>
        </p:txBody>
      </p:sp>
      <p:sp>
        <p:nvSpPr>
          <p:cNvPr id="6" name="TextBox 5">
            <a:extLst>
              <a:ext uri="{FF2B5EF4-FFF2-40B4-BE49-F238E27FC236}">
                <a16:creationId xmlns:a16="http://schemas.microsoft.com/office/drawing/2014/main" id="{0B75B8C1-D7BB-1FB1-357B-7BC0E4288348}"/>
              </a:ext>
            </a:extLst>
          </p:cNvPr>
          <p:cNvSpPr txBox="1"/>
          <p:nvPr/>
        </p:nvSpPr>
        <p:spPr>
          <a:xfrm>
            <a:off x="9143476" y="3429000"/>
            <a:ext cx="3059575" cy="3429000"/>
          </a:xfrm>
          <a:prstGeom prst="rect">
            <a:avLst/>
          </a:prstGeom>
          <a:solidFill>
            <a:srgbClr val="00B050">
              <a:alpha val="14613"/>
            </a:srgbClr>
          </a:solidFill>
          <a:ln w="25400">
            <a:noFill/>
          </a:ln>
        </p:spPr>
        <p:txBody>
          <a:bodyPr wrap="square" lIns="360000" tIns="360000" rIns="360000" bIns="360000" rtlCol="0" anchor="ctr">
            <a:noAutofit/>
          </a:bodyPr>
          <a:lstStyle/>
          <a:p>
            <a:r>
              <a:rPr lang="en-GB" sz="2000">
                <a:cs typeface="Arial" panose="020B0604020202020204" pitchFamily="34" charset="0"/>
              </a:rPr>
              <a:t>“It’s the adults that decide what we learn. That’s why it’s not fun.”</a:t>
            </a:r>
          </a:p>
        </p:txBody>
      </p:sp>
      <p:sp>
        <p:nvSpPr>
          <p:cNvPr id="7" name="TextBox 6">
            <a:extLst>
              <a:ext uri="{FF2B5EF4-FFF2-40B4-BE49-F238E27FC236}">
                <a16:creationId xmlns:a16="http://schemas.microsoft.com/office/drawing/2014/main" id="{59C42307-C023-9CEF-A8A2-7B9833BD35C3}"/>
              </a:ext>
            </a:extLst>
          </p:cNvPr>
          <p:cNvSpPr txBox="1"/>
          <p:nvPr/>
        </p:nvSpPr>
        <p:spPr>
          <a:xfrm>
            <a:off x="6107052" y="3429000"/>
            <a:ext cx="3036425" cy="3429000"/>
          </a:xfrm>
          <a:prstGeom prst="rect">
            <a:avLst/>
          </a:prstGeom>
          <a:solidFill>
            <a:schemeClr val="accent2">
              <a:lumMod val="40000"/>
              <a:lumOff val="60000"/>
              <a:alpha val="49972"/>
            </a:schemeClr>
          </a:solidFill>
          <a:ln w="25400">
            <a:noFill/>
          </a:ln>
        </p:spPr>
        <p:txBody>
          <a:bodyPr wrap="square" lIns="360000" tIns="360000" rIns="180000" bIns="360000" rtlCol="0" anchor="ctr">
            <a:noAutofit/>
          </a:bodyPr>
          <a:lstStyle/>
          <a:p>
            <a:r>
              <a:rPr lang="en-GB" sz="2000">
                <a:cs typeface="Arial" panose="020B0604020202020204" pitchFamily="34" charset="0"/>
              </a:rPr>
              <a:t>“Some people who like sport in PE show their personality, and who like writing also show their personality. But those who like drawing, dancing, singing, only get to show personality at break.”</a:t>
            </a:r>
          </a:p>
        </p:txBody>
      </p:sp>
      <p:sp>
        <p:nvSpPr>
          <p:cNvPr id="9" name="TextBox 8">
            <a:extLst>
              <a:ext uri="{FF2B5EF4-FFF2-40B4-BE49-F238E27FC236}">
                <a16:creationId xmlns:a16="http://schemas.microsoft.com/office/drawing/2014/main" id="{00F06B22-1B06-58A4-CE69-01C458E77755}"/>
              </a:ext>
            </a:extLst>
          </p:cNvPr>
          <p:cNvSpPr txBox="1"/>
          <p:nvPr/>
        </p:nvSpPr>
        <p:spPr>
          <a:xfrm>
            <a:off x="9166626" y="0"/>
            <a:ext cx="3036425" cy="3429000"/>
          </a:xfrm>
          <a:prstGeom prst="rect">
            <a:avLst/>
          </a:prstGeom>
          <a:solidFill>
            <a:srgbClr val="FF0000">
              <a:alpha val="14613"/>
            </a:srgbClr>
          </a:solidFill>
          <a:ln w="25400">
            <a:noFill/>
          </a:ln>
        </p:spPr>
        <p:txBody>
          <a:bodyPr wrap="square" lIns="360000" tIns="360000" rIns="360000" bIns="360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cs typeface="Arial" panose="020B0604020202020204" pitchFamily="34" charset="0"/>
              </a:rPr>
              <a:t>“It teaches us what we shouldn’t do to other people to respect their rights. We learn about the rights of the child and create a class charter focusing on different articles.”</a:t>
            </a:r>
          </a:p>
        </p:txBody>
      </p:sp>
      <p:sp>
        <p:nvSpPr>
          <p:cNvPr id="8" name="Rectangle: Rounded Corners 7">
            <a:extLst>
              <a:ext uri="{FF2B5EF4-FFF2-40B4-BE49-F238E27FC236}">
                <a16:creationId xmlns:a16="http://schemas.microsoft.com/office/drawing/2014/main" id="{0E3DCC91-46B8-7131-A7B3-08103FEC45EF}"/>
              </a:ext>
            </a:extLst>
          </p:cNvPr>
          <p:cNvSpPr/>
          <p:nvPr/>
        </p:nvSpPr>
        <p:spPr>
          <a:xfrm rot="21240978">
            <a:off x="1776575" y="4700376"/>
            <a:ext cx="1667480" cy="886245"/>
          </a:xfrm>
          <a:prstGeom prst="roundRect">
            <a:avLst/>
          </a:prstGeom>
          <a:solidFill>
            <a:schemeClr val="accent4">
              <a:lumMod val="20000"/>
              <a:lumOff val="80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Discussion Activity</a:t>
            </a:r>
          </a:p>
        </p:txBody>
      </p:sp>
    </p:spTree>
    <p:extLst>
      <p:ext uri="{BB962C8B-B14F-4D97-AF65-F5344CB8AC3E}">
        <p14:creationId xmlns:p14="http://schemas.microsoft.com/office/powerpoint/2010/main" val="2037851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a:xfrm>
            <a:off x="1809447" y="573024"/>
            <a:ext cx="8275319" cy="539496"/>
          </a:xfrm>
        </p:spPr>
        <p:txBody>
          <a:bodyPr>
            <a:noAutofit/>
          </a:bodyPr>
          <a:lstStyle/>
          <a:p>
            <a:pPr algn="ctr"/>
            <a:r>
              <a:rPr lang="en-GB" b="1" dirty="0">
                <a:latin typeface="+mn-lt"/>
              </a:rPr>
              <a:t>Children's Rights: what (not) to do </a:t>
            </a:r>
          </a:p>
        </p:txBody>
      </p:sp>
      <p:sp>
        <p:nvSpPr>
          <p:cNvPr id="6" name="TextBox 5">
            <a:extLst>
              <a:ext uri="{FF2B5EF4-FFF2-40B4-BE49-F238E27FC236}">
                <a16:creationId xmlns:a16="http://schemas.microsoft.com/office/drawing/2014/main" id="{2DA615F4-8D11-35E3-BBFC-84C544365653}"/>
              </a:ext>
            </a:extLst>
          </p:cNvPr>
          <p:cNvSpPr txBox="1"/>
          <p:nvPr/>
        </p:nvSpPr>
        <p:spPr>
          <a:xfrm>
            <a:off x="1809448" y="1246522"/>
            <a:ext cx="8808719" cy="738664"/>
          </a:xfrm>
          <a:prstGeom prst="rect">
            <a:avLst/>
          </a:prstGeom>
          <a:noFill/>
        </p:spPr>
        <p:txBody>
          <a:bodyPr wrap="square" rtlCol="0">
            <a:spAutoFit/>
          </a:bodyPr>
          <a:lstStyle/>
          <a:p>
            <a:pPr algn="ctr"/>
            <a:r>
              <a:rPr lang="en-GB" sz="2100" dirty="0">
                <a:cs typeface="Arial" panose="020B0604020202020204" pitchFamily="34" charset="0"/>
              </a:rPr>
              <a:t>Watch this video from Children's Parliament Investigates…</a:t>
            </a:r>
          </a:p>
          <a:p>
            <a:pPr algn="ctr"/>
            <a:r>
              <a:rPr lang="en-GB" sz="2100" i="1" dirty="0">
                <a:cs typeface="Arial" panose="020B0604020202020204" pitchFamily="34" charset="0"/>
              </a:rPr>
              <a:t>How Professionals Make Rights Real </a:t>
            </a:r>
          </a:p>
        </p:txBody>
      </p:sp>
      <p:pic>
        <p:nvPicPr>
          <p:cNvPr id="7" name="Online Media 6" title="What (Not) To Do - Children's Parliament Investigates How Professionals Make Rights Real">
            <a:hlinkClick r:id="" action="ppaction://media"/>
            <a:extLst>
              <a:ext uri="{FF2B5EF4-FFF2-40B4-BE49-F238E27FC236}">
                <a16:creationId xmlns:a16="http://schemas.microsoft.com/office/drawing/2014/main" id="{29628A52-A1EB-484D-68BC-1795DC288B0F}"/>
              </a:ext>
            </a:extLst>
          </p:cNvPr>
          <p:cNvPicPr>
            <a:picLocks noRot="1" noChangeAspect="1"/>
          </p:cNvPicPr>
          <p:nvPr>
            <a:videoFile r:link="rId1"/>
          </p:nvPr>
        </p:nvPicPr>
        <p:blipFill>
          <a:blip r:embed="rId5"/>
          <a:srcRect t="2973" b="4604"/>
          <a:stretch/>
        </p:blipFill>
        <p:spPr>
          <a:xfrm>
            <a:off x="2107233" y="2119188"/>
            <a:ext cx="7977533" cy="4165788"/>
          </a:xfrm>
          <a:prstGeom prst="rect">
            <a:avLst/>
          </a:prstGeom>
        </p:spPr>
      </p:pic>
    </p:spTree>
    <p:extLst>
      <p:ext uri="{BB962C8B-B14F-4D97-AF65-F5344CB8AC3E}">
        <p14:creationId xmlns:p14="http://schemas.microsoft.com/office/powerpoint/2010/main" val="791328585"/>
      </p:ext>
    </p:extLst>
  </p:cSld>
  <p:clrMapOvr>
    <a:masterClrMapping/>
  </p:clrMapOvr>
  <p:timing>
    <p:tnLst>
      <p:par>
        <p:cTn id="1" dur="indefinite" restart="never" nodeType="tmRoot">
          <p:childTnLst>
            <p:video>
              <p:cMediaNode vol="80000">
                <p:cTn id="2" fill="hold" display="0">
                  <p:stCondLst>
                    <p:cond delay="indefinite"/>
                  </p:stCondLst>
                </p:cTn>
                <p:tgtEl>
                  <p:spTgt spid="7"/>
                </p:tgtEl>
              </p:cMediaNode>
            </p:video>
          </p:childTnLst>
        </p:cTn>
      </p:par>
    </p:tnLst>
  </p:timing>
  <p:extLst>
    <p:ext uri="{6950BFC3-D8DA-4A85-94F7-54DA5524770B}">
      <p188:commentRel xmlns:p188="http://schemas.microsoft.com/office/powerpoint/2018/8/main" r:id="rId4"/>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F4F52-C734-1486-A3FC-4C561EA6BDED}"/>
              </a:ext>
            </a:extLst>
          </p:cNvPr>
          <p:cNvSpPr>
            <a:spLocks noGrp="1"/>
          </p:cNvSpPr>
          <p:nvPr>
            <p:ph type="title"/>
          </p:nvPr>
        </p:nvSpPr>
        <p:spPr>
          <a:xfrm>
            <a:off x="838200" y="573024"/>
            <a:ext cx="9476677" cy="1117664"/>
          </a:xfrm>
        </p:spPr>
        <p:txBody>
          <a:bodyPr/>
          <a:lstStyle/>
          <a:p>
            <a:r>
              <a:rPr lang="en-GB" dirty="0">
                <a:latin typeface="+mn-lt"/>
              </a:rPr>
              <a:t>Further Resources for Section 2</a:t>
            </a:r>
          </a:p>
        </p:txBody>
      </p:sp>
      <p:sp>
        <p:nvSpPr>
          <p:cNvPr id="3" name="Content Placeholder 2">
            <a:extLst>
              <a:ext uri="{FF2B5EF4-FFF2-40B4-BE49-F238E27FC236}">
                <a16:creationId xmlns:a16="http://schemas.microsoft.com/office/drawing/2014/main" id="{AFC8A9C2-C7E8-EC90-282A-20AB3F3C13F9}"/>
              </a:ext>
            </a:extLst>
          </p:cNvPr>
          <p:cNvSpPr>
            <a:spLocks noGrp="1"/>
          </p:cNvSpPr>
          <p:nvPr>
            <p:ph idx="1"/>
          </p:nvPr>
        </p:nvSpPr>
        <p:spPr>
          <a:xfrm>
            <a:off x="1210902" y="5333962"/>
            <a:ext cx="3269878" cy="1117664"/>
          </a:xfrm>
        </p:spPr>
        <p:txBody>
          <a:bodyPr/>
          <a:lstStyle/>
          <a:p>
            <a:pPr marL="0" indent="0" algn="ctr">
              <a:buNone/>
            </a:pPr>
            <a:r>
              <a:rPr lang="en-GB" sz="2000">
                <a:latin typeface="+mn-lt"/>
              </a:rPr>
              <a:t>Young Scot</a:t>
            </a:r>
          </a:p>
          <a:p>
            <a:pPr marL="0" indent="0" algn="ctr">
              <a:buNone/>
            </a:pPr>
            <a:r>
              <a:rPr lang="en-GB" sz="2000">
                <a:latin typeface="+mn-lt"/>
                <a:hlinkClick r:id="rId3"/>
              </a:rPr>
              <a:t>Activate Your Rights Pack </a:t>
            </a:r>
            <a:endParaRPr lang="en-GB" sz="2000">
              <a:latin typeface="+mn-lt"/>
            </a:endParaRPr>
          </a:p>
          <a:p>
            <a:pPr marL="0" indent="0" algn="ctr">
              <a:buNone/>
            </a:pPr>
            <a:r>
              <a:rPr lang="en-GB" sz="2000" i="1">
                <a:latin typeface="+mn-lt"/>
              </a:rPr>
              <a:t>includes Rights Bingo</a:t>
            </a:r>
          </a:p>
        </p:txBody>
      </p:sp>
      <p:pic>
        <p:nvPicPr>
          <p:cNvPr id="4" name="Picture 3" descr="Picture of front cover of Activate Your Rights resource pack">
            <a:extLst>
              <a:ext uri="{FF2B5EF4-FFF2-40B4-BE49-F238E27FC236}">
                <a16:creationId xmlns:a16="http://schemas.microsoft.com/office/drawing/2014/main" id="{99801DE2-2A20-C4BE-17D9-A8514CA5C113}"/>
              </a:ext>
            </a:extLst>
          </p:cNvPr>
          <p:cNvPicPr>
            <a:picLocks noChangeAspect="1"/>
          </p:cNvPicPr>
          <p:nvPr/>
        </p:nvPicPr>
        <p:blipFill>
          <a:blip r:embed="rId4"/>
          <a:stretch>
            <a:fillRect/>
          </a:stretch>
        </p:blipFill>
        <p:spPr>
          <a:xfrm>
            <a:off x="1210902" y="1628078"/>
            <a:ext cx="3269877" cy="3601844"/>
          </a:xfrm>
          <a:prstGeom prst="rect">
            <a:avLst/>
          </a:prstGeom>
        </p:spPr>
      </p:pic>
      <p:pic>
        <p:nvPicPr>
          <p:cNvPr id="6" name="Picture 5" descr="Picture of the front cover of Childrens Parliament Resource ">
            <a:extLst>
              <a:ext uri="{FF2B5EF4-FFF2-40B4-BE49-F238E27FC236}">
                <a16:creationId xmlns:a16="http://schemas.microsoft.com/office/drawing/2014/main" id="{1E042388-A620-D798-D0EF-7366D0090993}"/>
              </a:ext>
            </a:extLst>
          </p:cNvPr>
          <p:cNvPicPr>
            <a:picLocks noChangeAspect="1"/>
          </p:cNvPicPr>
          <p:nvPr/>
        </p:nvPicPr>
        <p:blipFill>
          <a:blip r:embed="rId5" cstate="screen">
            <a:extLst>
              <a:ext uri="{28A0092B-C50C-407E-A947-70E740481C1C}">
                <a14:useLocalDpi xmlns:a14="http://schemas.microsoft.com/office/drawing/2010/main"/>
              </a:ext>
            </a:extLst>
          </a:blip>
          <a:srcRect t="8758" b="4873"/>
          <a:stretch/>
        </p:blipFill>
        <p:spPr>
          <a:xfrm>
            <a:off x="6645240" y="2717843"/>
            <a:ext cx="4335858" cy="2158294"/>
          </a:xfrm>
          <a:prstGeom prst="rect">
            <a:avLst/>
          </a:prstGeom>
        </p:spPr>
      </p:pic>
      <p:sp>
        <p:nvSpPr>
          <p:cNvPr id="7" name="Content Placeholder 2">
            <a:extLst>
              <a:ext uri="{FF2B5EF4-FFF2-40B4-BE49-F238E27FC236}">
                <a16:creationId xmlns:a16="http://schemas.microsoft.com/office/drawing/2014/main" id="{54FCA65E-7EF1-67DB-FEAF-3BEBCB62D556}"/>
              </a:ext>
            </a:extLst>
          </p:cNvPr>
          <p:cNvSpPr txBox="1">
            <a:spLocks/>
          </p:cNvSpPr>
          <p:nvPr/>
        </p:nvSpPr>
        <p:spPr>
          <a:xfrm>
            <a:off x="7186894" y="5333962"/>
            <a:ext cx="3562881" cy="11176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000">
                <a:latin typeface="+mn-lt"/>
              </a:rPr>
              <a:t>Childrens Parliament</a:t>
            </a:r>
          </a:p>
          <a:p>
            <a:pPr marL="0" indent="0" algn="ctr">
              <a:buFont typeface="Arial" panose="020B0604020202020204" pitchFamily="34" charset="0"/>
              <a:buNone/>
            </a:pPr>
            <a:r>
              <a:rPr lang="en-GB" sz="2000">
                <a:latin typeface="+mn-lt"/>
                <a:hlinkClick r:id="rId6"/>
              </a:rPr>
              <a:t>Sandy’s Story </a:t>
            </a:r>
            <a:endParaRPr lang="en-GB" sz="2000">
              <a:latin typeface="+mn-lt"/>
            </a:endParaRPr>
          </a:p>
        </p:txBody>
      </p:sp>
    </p:spTree>
    <p:extLst>
      <p:ext uri="{BB962C8B-B14F-4D97-AF65-F5344CB8AC3E}">
        <p14:creationId xmlns:p14="http://schemas.microsoft.com/office/powerpoint/2010/main" val="3866269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237A2D-D988-B9C4-54E3-7BCB28D447AA}"/>
              </a:ext>
            </a:extLst>
          </p:cNvPr>
          <p:cNvSpPr>
            <a:spLocks noGrp="1"/>
          </p:cNvSpPr>
          <p:nvPr>
            <p:ph type="title" idx="4294967295"/>
          </p:nvPr>
        </p:nvSpPr>
        <p:spPr>
          <a:xfrm>
            <a:off x="1226634" y="731799"/>
            <a:ext cx="5324100" cy="3165746"/>
          </a:xfrm>
        </p:spPr>
        <p:txBody>
          <a:bodyPr anchor="t">
            <a:noAutofit/>
          </a:bodyPr>
          <a:lstStyle/>
          <a:p>
            <a:r>
              <a:rPr lang="en-GB" sz="4000" b="1" dirty="0">
                <a:latin typeface="Segoe UI" panose="020B0502040204020203" pitchFamily="34" charset="0"/>
              </a:rPr>
              <a:t>Section 3 </a:t>
            </a:r>
            <a:br>
              <a:rPr lang="en-GB" sz="4000" dirty="0">
                <a:latin typeface="Segoe UI" panose="020B0502040204020203" pitchFamily="34" charset="0"/>
              </a:rPr>
            </a:br>
            <a:br>
              <a:rPr lang="en-GB" sz="4000" b="1" dirty="0">
                <a:solidFill>
                  <a:schemeClr val="tx2">
                    <a:lumMod val="75000"/>
                    <a:lumOff val="25000"/>
                  </a:schemeClr>
                </a:solidFill>
                <a:latin typeface="Segoe UI" panose="020B0502040204020203" pitchFamily="34" charset="0"/>
              </a:rPr>
            </a:br>
            <a:r>
              <a:rPr lang="en-GB" sz="4000" b="1" dirty="0">
                <a:solidFill>
                  <a:srgbClr val="268FC0"/>
                </a:solidFill>
                <a:latin typeface="Segoe UI" panose="020B0502040204020203" pitchFamily="34" charset="0"/>
              </a:rPr>
              <a:t>Working as a team</a:t>
            </a:r>
            <a:r>
              <a:rPr lang="en-GB" sz="4000" dirty="0">
                <a:solidFill>
                  <a:srgbClr val="268FC0"/>
                </a:solidFill>
                <a:latin typeface="Segoe UI" panose="020B0502040204020203" pitchFamily="34" charset="0"/>
              </a:rPr>
              <a:t> and becoming researchers! </a:t>
            </a:r>
            <a:endParaRPr lang="en-GB" sz="4000" b="1" dirty="0">
              <a:solidFill>
                <a:srgbClr val="268FC0"/>
              </a:solidFill>
              <a:latin typeface="Segoe UI" panose="020B0502040204020203" pitchFamily="34" charset="0"/>
            </a:endParaRPr>
          </a:p>
        </p:txBody>
      </p:sp>
      <p:sp>
        <p:nvSpPr>
          <p:cNvPr id="5" name="Content Placeholder 4">
            <a:extLst>
              <a:ext uri="{FF2B5EF4-FFF2-40B4-BE49-F238E27FC236}">
                <a16:creationId xmlns:a16="http://schemas.microsoft.com/office/drawing/2014/main" id="{E1F85D5B-C6E0-3E52-9C3B-B00AC8AD14EB}"/>
              </a:ext>
            </a:extLst>
          </p:cNvPr>
          <p:cNvSpPr>
            <a:spLocks noGrp="1"/>
          </p:cNvSpPr>
          <p:nvPr>
            <p:ph idx="4294967295"/>
          </p:nvPr>
        </p:nvSpPr>
        <p:spPr>
          <a:xfrm>
            <a:off x="1252537" y="3786497"/>
            <a:ext cx="4843463" cy="1922463"/>
          </a:xfrm>
        </p:spPr>
        <p:txBody>
          <a:bodyPr/>
          <a:lstStyle/>
          <a:p>
            <a:pPr marL="0" indent="0">
              <a:buNone/>
            </a:pPr>
            <a:r>
              <a:rPr lang="en-GB" sz="2800" dirty="0">
                <a:latin typeface="Segoe UI" panose="020B0502040204020203" pitchFamily="34" charset="0"/>
              </a:rPr>
              <a:t>In this section you will undertake teamwork activities and spend time thinking about </a:t>
            </a:r>
            <a:r>
              <a:rPr lang="en-GB" sz="2800">
                <a:latin typeface="Segoe UI" panose="020B0502040204020203" pitchFamily="34" charset="0"/>
              </a:rPr>
              <a:t>becoming researchers.</a:t>
            </a:r>
            <a:endParaRPr lang="en-GB" sz="2800" dirty="0">
              <a:latin typeface="Segoe UI" panose="020B0502040204020203" pitchFamily="34" charset="0"/>
            </a:endParaRPr>
          </a:p>
        </p:txBody>
      </p:sp>
      <p:pic>
        <p:nvPicPr>
          <p:cNvPr id="6" name="Picture 5" descr="A group of children or young people looking like they are &#10;taking part in an activity and sitting round a table ">
            <a:extLst>
              <a:ext uri="{FF2B5EF4-FFF2-40B4-BE49-F238E27FC236}">
                <a16:creationId xmlns:a16="http://schemas.microsoft.com/office/drawing/2014/main" id="{A879E434-1E00-84F7-E65A-7FC3234C1669}"/>
              </a:ext>
            </a:extLst>
          </p:cNvPr>
          <p:cNvPicPr>
            <a:picLocks noChangeAspect="1"/>
          </p:cNvPicPr>
          <p:nvPr/>
        </p:nvPicPr>
        <p:blipFill>
          <a:blip r:embed="rId3"/>
          <a:stretch>
            <a:fillRect/>
          </a:stretch>
        </p:blipFill>
        <p:spPr>
          <a:xfrm>
            <a:off x="5830025" y="731799"/>
            <a:ext cx="5324100" cy="4866113"/>
          </a:xfrm>
          <a:prstGeom prst="rect">
            <a:avLst/>
          </a:prstGeom>
        </p:spPr>
      </p:pic>
    </p:spTree>
    <p:extLst>
      <p:ext uri="{BB962C8B-B14F-4D97-AF65-F5344CB8AC3E}">
        <p14:creationId xmlns:p14="http://schemas.microsoft.com/office/powerpoint/2010/main" val="304307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a:xfrm>
            <a:off x="838201" y="573024"/>
            <a:ext cx="6440054" cy="596019"/>
          </a:xfrm>
        </p:spPr>
        <p:txBody>
          <a:bodyPr>
            <a:noAutofit/>
          </a:bodyPr>
          <a:lstStyle/>
          <a:p>
            <a:r>
              <a:rPr lang="en-GB" sz="4000" b="1">
                <a:latin typeface="Segoe UI" panose="020B0502040204020203" pitchFamily="34" charset="0"/>
                <a:cs typeface="Segoe UI" panose="020B0502040204020203" pitchFamily="34" charset="0"/>
              </a:rPr>
              <a:t>Purpose of this resource </a:t>
            </a:r>
          </a:p>
        </p:txBody>
      </p:sp>
      <p:sp>
        <p:nvSpPr>
          <p:cNvPr id="3" name="Content Placeholder 2">
            <a:extLst>
              <a:ext uri="{FF2B5EF4-FFF2-40B4-BE49-F238E27FC236}">
                <a16:creationId xmlns:a16="http://schemas.microsoft.com/office/drawing/2014/main" id="{995FBED0-7978-829D-DAAD-90C3C1E5B37A}"/>
              </a:ext>
            </a:extLst>
          </p:cNvPr>
          <p:cNvSpPr>
            <a:spLocks noGrp="1"/>
          </p:cNvSpPr>
          <p:nvPr>
            <p:ph idx="1"/>
          </p:nvPr>
        </p:nvSpPr>
        <p:spPr>
          <a:xfrm>
            <a:off x="838202" y="1747566"/>
            <a:ext cx="7123770" cy="4351338"/>
          </a:xfrm>
        </p:spPr>
        <p:txBody>
          <a:bodyPr>
            <a:noAutofit/>
          </a:bodyPr>
          <a:lstStyle/>
          <a:p>
            <a:pPr marL="0" indent="0">
              <a:lnSpc>
                <a:spcPct val="100000"/>
              </a:lnSpc>
              <a:buNone/>
            </a:pPr>
            <a:r>
              <a:rPr lang="en-GB" sz="2000" dirty="0">
                <a:latin typeface="+mn-lt"/>
                <a:cs typeface="Segoe UI" panose="020B0502040204020203" pitchFamily="34" charset="0"/>
              </a:rPr>
              <a:t>This resource supports practitioners to empower children and young people to have their voices heard in schools, youth groups and community settings, and across local authorities and organisations. </a:t>
            </a:r>
          </a:p>
          <a:p>
            <a:pPr marL="0" indent="0">
              <a:lnSpc>
                <a:spcPct val="100000"/>
              </a:lnSpc>
              <a:buNone/>
            </a:pPr>
            <a:r>
              <a:rPr lang="en-GB" sz="2000" dirty="0">
                <a:latin typeface="+mn-lt"/>
                <a:cs typeface="Segoe UI" panose="020B0502040204020203" pitchFamily="34" charset="0"/>
              </a:rPr>
              <a:t>This resource can be used with both existing and new youth voice structures, including leadership groups, pupil councils, youth forums, champion boards and ambassador projects. </a:t>
            </a:r>
          </a:p>
          <a:p>
            <a:pPr marL="0" indent="0">
              <a:lnSpc>
                <a:spcPct val="100000"/>
              </a:lnSpc>
              <a:buNone/>
            </a:pPr>
            <a:endParaRPr lang="en-GB" sz="2000" dirty="0">
              <a:latin typeface="+mn-lt"/>
              <a:cs typeface="Segoe UI" panose="020B0502040204020203" pitchFamily="34" charset="0"/>
            </a:endParaRPr>
          </a:p>
        </p:txBody>
      </p:sp>
      <p:pic>
        <p:nvPicPr>
          <p:cNvPr id="6" name="Picture 5" descr="A drawing of five houses with the following text - to be used in Local Authorities, Schools, Organisations, Community Groups">
            <a:extLst>
              <a:ext uri="{FF2B5EF4-FFF2-40B4-BE49-F238E27FC236}">
                <a16:creationId xmlns:a16="http://schemas.microsoft.com/office/drawing/2014/main" id="{6B9CFAEF-41E3-832D-8A43-3840716EED99}"/>
              </a:ext>
            </a:extLst>
          </p:cNvPr>
          <p:cNvPicPr>
            <a:picLocks noChangeAspect="1"/>
          </p:cNvPicPr>
          <p:nvPr/>
        </p:nvPicPr>
        <p:blipFill>
          <a:blip r:embed="rId3"/>
          <a:stretch>
            <a:fillRect/>
          </a:stretch>
        </p:blipFill>
        <p:spPr>
          <a:xfrm>
            <a:off x="8734889" y="573024"/>
            <a:ext cx="3118858" cy="5169318"/>
          </a:xfrm>
          <a:prstGeom prst="rect">
            <a:avLst/>
          </a:prstGeom>
        </p:spPr>
      </p:pic>
    </p:spTree>
    <p:extLst>
      <p:ext uri="{BB962C8B-B14F-4D97-AF65-F5344CB8AC3E}">
        <p14:creationId xmlns:p14="http://schemas.microsoft.com/office/powerpoint/2010/main" val="1557032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drawing of two people giving each other a high five">
            <a:extLst>
              <a:ext uri="{FF2B5EF4-FFF2-40B4-BE49-F238E27FC236}">
                <a16:creationId xmlns:a16="http://schemas.microsoft.com/office/drawing/2014/main" id="{1FDC5440-F375-9E1C-DA78-E9C8A02A37A0}"/>
              </a:ext>
            </a:extLst>
          </p:cNvPr>
          <p:cNvPicPr>
            <a:picLocks noChangeAspect="1"/>
          </p:cNvPicPr>
          <p:nvPr/>
        </p:nvPicPr>
        <p:blipFill>
          <a:blip r:embed="rId3"/>
          <a:stretch>
            <a:fillRect/>
          </a:stretch>
        </p:blipFill>
        <p:spPr>
          <a:xfrm>
            <a:off x="6268948" y="317809"/>
            <a:ext cx="4513759" cy="5793059"/>
          </a:xfrm>
          <a:prstGeom prst="rect">
            <a:avLst/>
          </a:prstGeom>
        </p:spPr>
      </p:pic>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a:xfrm>
            <a:off x="627917" y="573024"/>
            <a:ext cx="4843272" cy="493776"/>
          </a:xfrm>
        </p:spPr>
        <p:txBody>
          <a:bodyPr>
            <a:noAutofit/>
          </a:bodyPr>
          <a:lstStyle/>
          <a:p>
            <a:r>
              <a:rPr lang="en-GB" sz="4000" b="1" dirty="0">
                <a:latin typeface="+mj-lt"/>
                <a:cs typeface="Segoe UI" panose="020B0502040204020203" pitchFamily="34" charset="0"/>
              </a:rPr>
              <a:t>Count Up!</a:t>
            </a:r>
            <a:endParaRPr lang="en-US" sz="4000" dirty="0">
              <a:latin typeface="+mj-lt"/>
            </a:endParaRPr>
          </a:p>
        </p:txBody>
      </p:sp>
      <p:sp>
        <p:nvSpPr>
          <p:cNvPr id="15" name="TextBox 14">
            <a:extLst>
              <a:ext uri="{FF2B5EF4-FFF2-40B4-BE49-F238E27FC236}">
                <a16:creationId xmlns:a16="http://schemas.microsoft.com/office/drawing/2014/main" id="{FAF208BB-7549-4F1C-63DE-533743879510}"/>
              </a:ext>
            </a:extLst>
          </p:cNvPr>
          <p:cNvSpPr txBox="1"/>
          <p:nvPr/>
        </p:nvSpPr>
        <p:spPr>
          <a:xfrm>
            <a:off x="627917" y="1544146"/>
            <a:ext cx="4325084"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cs typeface="Arial" panose="020B0604020202020204" pitchFamily="34" charset="0"/>
              </a:rPr>
              <a:t>As a group, count up to twenty with your eyes closed and without any other communication. </a:t>
            </a:r>
          </a:p>
          <a:p>
            <a:endParaRPr lang="en-GB" sz="2000" dirty="0">
              <a:cs typeface="Arial" panose="020B0604020202020204" pitchFamily="34" charset="0"/>
            </a:endParaRPr>
          </a:p>
          <a:p>
            <a:r>
              <a:rPr lang="en-GB" sz="2000" dirty="0">
                <a:cs typeface="Arial" panose="020B0604020202020204" pitchFamily="34" charset="0"/>
              </a:rPr>
              <a:t>People cannot say more than one number at a time, and if two people speak at the same time, the group must start again!</a:t>
            </a:r>
            <a:endParaRPr lang="en-US" sz="2000" dirty="0">
              <a:cs typeface="Arial" panose="020B0604020202020204" pitchFamily="34" charset="0"/>
            </a:endParaRPr>
          </a:p>
        </p:txBody>
      </p:sp>
    </p:spTree>
    <p:extLst>
      <p:ext uri="{BB962C8B-B14F-4D97-AF65-F5344CB8AC3E}">
        <p14:creationId xmlns:p14="http://schemas.microsoft.com/office/powerpoint/2010/main" val="817659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a:xfrm>
            <a:off x="970908" y="1220919"/>
            <a:ext cx="5425781" cy="2387600"/>
          </a:xfrm>
        </p:spPr>
        <p:txBody>
          <a:bodyPr vert="horz" lIns="91440" tIns="45720" rIns="91440" bIns="45720" rtlCol="0" anchor="b">
            <a:normAutofit/>
          </a:bodyPr>
          <a:lstStyle/>
          <a:p>
            <a:r>
              <a:rPr lang="en-US" sz="4000" b="1" kern="1200" dirty="0">
                <a:solidFill>
                  <a:schemeClr val="tx1"/>
                </a:solidFill>
                <a:latin typeface="+mj-lt"/>
                <a:ea typeface="+mj-ea"/>
                <a:cs typeface="+mj-cs"/>
              </a:rPr>
              <a:t>Would you rather?</a:t>
            </a:r>
          </a:p>
        </p:txBody>
      </p:sp>
      <p:sp>
        <p:nvSpPr>
          <p:cNvPr id="9" name="Freeform: Shape 8">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Oval 10">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lock Arc 12">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Arc 20">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Shape 22">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Question Mark with solid fill">
            <a:extLst>
              <a:ext uri="{FF2B5EF4-FFF2-40B4-BE49-F238E27FC236}">
                <a16:creationId xmlns:a16="http://schemas.microsoft.com/office/drawing/2014/main" id="{7C654FAE-C9BE-2A95-0FD9-40B907834A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8659" y="4318859"/>
            <a:ext cx="914400" cy="914400"/>
          </a:xfrm>
          <a:prstGeom prst="rect">
            <a:avLst/>
          </a:prstGeom>
        </p:spPr>
      </p:pic>
      <p:pic>
        <p:nvPicPr>
          <p:cNvPr id="5" name="Graphic 4" descr="Question Mark with solid fill">
            <a:extLst>
              <a:ext uri="{FF2B5EF4-FFF2-40B4-BE49-F238E27FC236}">
                <a16:creationId xmlns:a16="http://schemas.microsoft.com/office/drawing/2014/main" id="{7C2D55C2-0C6C-0FFA-D9F1-9CEA25D40F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85707" y="1321980"/>
            <a:ext cx="914400" cy="914400"/>
          </a:xfrm>
          <a:prstGeom prst="rect">
            <a:avLst/>
          </a:prstGeom>
        </p:spPr>
      </p:pic>
    </p:spTree>
    <p:extLst>
      <p:ext uri="{BB962C8B-B14F-4D97-AF65-F5344CB8AC3E}">
        <p14:creationId xmlns:p14="http://schemas.microsoft.com/office/powerpoint/2010/main" val="1159935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a:xfrm>
            <a:off x="838201" y="573024"/>
            <a:ext cx="4843272" cy="1117664"/>
          </a:xfrm>
        </p:spPr>
        <p:txBody>
          <a:bodyPr anchor="t">
            <a:normAutofit/>
          </a:bodyPr>
          <a:lstStyle/>
          <a:p>
            <a:r>
              <a:rPr lang="en-GB" sz="4000" b="1" dirty="0">
                <a:latin typeface="+mj-lt"/>
              </a:rPr>
              <a:t>Recycle Towers</a:t>
            </a:r>
            <a:endParaRPr lang="en-US" sz="4000" dirty="0">
              <a:latin typeface="+mj-lt"/>
            </a:endParaRPr>
          </a:p>
        </p:txBody>
      </p:sp>
      <p:pic>
        <p:nvPicPr>
          <p:cNvPr id="7" name="Picture 6">
            <a:extLst>
              <a:ext uri="{FF2B5EF4-FFF2-40B4-BE49-F238E27FC236}">
                <a16:creationId xmlns:a16="http://schemas.microsoft.com/office/drawing/2014/main" id="{3FBBF55B-60C3-F810-4B5B-F2869D2FB77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93366" y="0"/>
            <a:ext cx="5687122" cy="6858000"/>
          </a:xfrm>
          <a:prstGeom prst="rect">
            <a:avLst/>
          </a:prstGeom>
        </p:spPr>
      </p:pic>
      <p:pic>
        <p:nvPicPr>
          <p:cNvPr id="9" name="Graphic 8" descr="Recycle outline">
            <a:extLst>
              <a:ext uri="{FF2B5EF4-FFF2-40B4-BE49-F238E27FC236}">
                <a16:creationId xmlns:a16="http://schemas.microsoft.com/office/drawing/2014/main" id="{43B1A357-939F-0EA5-FE42-B63FD428B0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90622" y="1367870"/>
            <a:ext cx="1127303" cy="1127303"/>
          </a:xfrm>
          <a:prstGeom prst="rect">
            <a:avLst/>
          </a:prstGeom>
        </p:spPr>
      </p:pic>
      <p:pic>
        <p:nvPicPr>
          <p:cNvPr id="11" name="Graphic 10" descr="Scissors with solid fill">
            <a:extLst>
              <a:ext uri="{FF2B5EF4-FFF2-40B4-BE49-F238E27FC236}">
                <a16:creationId xmlns:a16="http://schemas.microsoft.com/office/drawing/2014/main" id="{A7229351-A08A-2CBD-508E-92392B2E56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63518" y="3831115"/>
            <a:ext cx="1298154" cy="1298154"/>
          </a:xfrm>
          <a:prstGeom prst="rect">
            <a:avLst/>
          </a:prstGeom>
        </p:spPr>
      </p:pic>
      <p:sp>
        <p:nvSpPr>
          <p:cNvPr id="13" name="TextBox 12">
            <a:extLst>
              <a:ext uri="{FF2B5EF4-FFF2-40B4-BE49-F238E27FC236}">
                <a16:creationId xmlns:a16="http://schemas.microsoft.com/office/drawing/2014/main" id="{DD40A9E8-6D3C-D121-57E5-DB6F99F78841}"/>
              </a:ext>
            </a:extLst>
          </p:cNvPr>
          <p:cNvSpPr txBox="1"/>
          <p:nvPr/>
        </p:nvSpPr>
        <p:spPr>
          <a:xfrm>
            <a:off x="838201" y="1544046"/>
            <a:ext cx="4085466" cy="1815882"/>
          </a:xfrm>
          <a:prstGeom prst="rect">
            <a:avLst/>
          </a:prstGeom>
          <a:noFill/>
        </p:spPr>
        <p:txBody>
          <a:bodyPr wrap="square">
            <a:spAutoFit/>
          </a:bodyPr>
          <a:lstStyle/>
          <a:p>
            <a:r>
              <a:rPr lang="en-GB" sz="2800" dirty="0"/>
              <a:t>Work in teams to b</a:t>
            </a:r>
            <a:r>
              <a:rPr lang="en-GB" sz="2800" b="0" i="0" dirty="0">
                <a:effectLst/>
              </a:rPr>
              <a:t>uild the tallest tower possible, using only the recycled materials.</a:t>
            </a:r>
          </a:p>
        </p:txBody>
      </p:sp>
      <p:pic>
        <p:nvPicPr>
          <p:cNvPr id="14" name="Graphic 13" descr="Recycle outline">
            <a:extLst>
              <a:ext uri="{FF2B5EF4-FFF2-40B4-BE49-F238E27FC236}">
                <a16:creationId xmlns:a16="http://schemas.microsoft.com/office/drawing/2014/main" id="{96B491D8-BE94-5C5D-0CCF-78BC6C0246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36215" y="5571297"/>
            <a:ext cx="1127303" cy="1127303"/>
          </a:xfrm>
          <a:prstGeom prst="rect">
            <a:avLst/>
          </a:prstGeom>
        </p:spPr>
      </p:pic>
    </p:spTree>
    <p:extLst>
      <p:ext uri="{BB962C8B-B14F-4D97-AF65-F5344CB8AC3E}">
        <p14:creationId xmlns:p14="http://schemas.microsoft.com/office/powerpoint/2010/main" val="2227239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a:xfrm>
            <a:off x="677471" y="810940"/>
            <a:ext cx="5393361" cy="1325563"/>
          </a:xfrm>
        </p:spPr>
        <p:txBody>
          <a:bodyPr>
            <a:normAutofit/>
          </a:bodyPr>
          <a:lstStyle/>
          <a:p>
            <a:r>
              <a:rPr lang="en-GB" b="1" dirty="0">
                <a:latin typeface="+mn-lt"/>
                <a:cs typeface="Segoe UI" panose="020B0502040204020203" pitchFamily="34" charset="0"/>
              </a:rPr>
              <a:t>Open Fist Activity</a:t>
            </a:r>
          </a:p>
        </p:txBody>
      </p:sp>
      <p:sp>
        <p:nvSpPr>
          <p:cNvPr id="13" name="Freeform: Shape 1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16082D9D-E981-0EAB-6483-8B63DD1B6FEB}"/>
              </a:ext>
            </a:extLst>
          </p:cNvPr>
          <p:cNvSpPr>
            <a:spLocks noGrp="1"/>
          </p:cNvSpPr>
          <p:nvPr>
            <p:ph idx="1"/>
          </p:nvPr>
        </p:nvSpPr>
        <p:spPr>
          <a:xfrm>
            <a:off x="677471" y="1937621"/>
            <a:ext cx="5393361" cy="4351338"/>
          </a:xfrm>
        </p:spPr>
        <p:txBody>
          <a:bodyPr>
            <a:normAutofit/>
          </a:bodyPr>
          <a:lstStyle/>
          <a:p>
            <a:pPr marL="0" indent="0">
              <a:buNone/>
            </a:pPr>
            <a:r>
              <a:rPr lang="en-GB" dirty="0">
                <a:latin typeface="+mn-lt"/>
              </a:rPr>
              <a:t>Finding things that we have in common as a group!</a:t>
            </a:r>
          </a:p>
        </p:txBody>
      </p:sp>
      <p:sp>
        <p:nvSpPr>
          <p:cNvPr id="15" name="Oval 1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Clenched Fist outline">
            <a:extLst>
              <a:ext uri="{FF2B5EF4-FFF2-40B4-BE49-F238E27FC236}">
                <a16:creationId xmlns:a16="http://schemas.microsoft.com/office/drawing/2014/main" id="{114E76DD-025F-C208-72C3-105D4670A4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7" name="Freeform: Shape 1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164009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89606-DFAB-F362-05DB-4676EF103C0F}"/>
              </a:ext>
            </a:extLst>
          </p:cNvPr>
          <p:cNvSpPr>
            <a:spLocks noGrp="1"/>
          </p:cNvSpPr>
          <p:nvPr>
            <p:ph type="title"/>
          </p:nvPr>
        </p:nvSpPr>
        <p:spPr>
          <a:xfrm>
            <a:off x="838200" y="707961"/>
            <a:ext cx="6785471" cy="1117664"/>
          </a:xfrm>
        </p:spPr>
        <p:txBody>
          <a:bodyPr/>
          <a:lstStyle/>
          <a:p>
            <a:r>
              <a:rPr lang="en-GB" dirty="0">
                <a:latin typeface="+mn-lt"/>
              </a:rPr>
              <a:t>Additional Icebreakers</a:t>
            </a:r>
          </a:p>
        </p:txBody>
      </p:sp>
      <p:sp>
        <p:nvSpPr>
          <p:cNvPr id="3" name="Content Placeholder 2">
            <a:extLst>
              <a:ext uri="{FF2B5EF4-FFF2-40B4-BE49-F238E27FC236}">
                <a16:creationId xmlns:a16="http://schemas.microsoft.com/office/drawing/2014/main" id="{4B7168EB-0748-ECE3-E0E3-6A2CEEE432E9}"/>
              </a:ext>
            </a:extLst>
          </p:cNvPr>
          <p:cNvSpPr>
            <a:spLocks noGrp="1"/>
          </p:cNvSpPr>
          <p:nvPr>
            <p:ph idx="1"/>
          </p:nvPr>
        </p:nvSpPr>
        <p:spPr>
          <a:xfrm>
            <a:off x="838200" y="1825625"/>
            <a:ext cx="3590581" cy="4351338"/>
          </a:xfrm>
        </p:spPr>
        <p:txBody>
          <a:bodyPr/>
          <a:lstStyle/>
          <a:p>
            <a:pPr marL="0" indent="0">
              <a:buNone/>
            </a:pPr>
            <a:r>
              <a:rPr lang="en-GB" dirty="0">
                <a:latin typeface="+mn-lt"/>
              </a:rPr>
              <a:t>Children in Scotland have a selection of Icebreaker activities here:   </a:t>
            </a:r>
            <a:r>
              <a:rPr lang="en-GB" dirty="0">
                <a:hlinkClick r:id="rId3"/>
              </a:rPr>
              <a:t>Icebreakers</a:t>
            </a:r>
            <a:r>
              <a:rPr lang="en-GB" dirty="0">
                <a:latin typeface="+mn-lt"/>
              </a:rPr>
              <a:t> </a:t>
            </a:r>
          </a:p>
          <a:p>
            <a:pPr marL="0" indent="0">
              <a:buNone/>
            </a:pPr>
            <a:endParaRPr lang="en-GB" dirty="0">
              <a:latin typeface="+mn-lt"/>
            </a:endParaRPr>
          </a:p>
          <a:p>
            <a:pPr marL="0" indent="0">
              <a:buNone/>
            </a:pPr>
            <a:endParaRPr lang="en-GB" dirty="0">
              <a:latin typeface="+mn-lt"/>
            </a:endParaRPr>
          </a:p>
        </p:txBody>
      </p:sp>
      <p:pic>
        <p:nvPicPr>
          <p:cNvPr id="5" name="Picture 4">
            <a:extLst>
              <a:ext uri="{FF2B5EF4-FFF2-40B4-BE49-F238E27FC236}">
                <a16:creationId xmlns:a16="http://schemas.microsoft.com/office/drawing/2014/main" id="{92B0739D-F486-115C-6CB2-661E26F472E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180922" y="1533353"/>
            <a:ext cx="4499399" cy="4643610"/>
          </a:xfrm>
          <a:prstGeom prst="rect">
            <a:avLst/>
          </a:prstGeom>
          <a:ln w="50800">
            <a:solidFill>
              <a:schemeClr val="tx2">
                <a:lumMod val="50000"/>
                <a:lumOff val="50000"/>
              </a:schemeClr>
            </a:solidFill>
          </a:ln>
        </p:spPr>
      </p:pic>
    </p:spTree>
    <p:extLst>
      <p:ext uri="{BB962C8B-B14F-4D97-AF65-F5344CB8AC3E}">
        <p14:creationId xmlns:p14="http://schemas.microsoft.com/office/powerpoint/2010/main" val="656748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a:xfrm>
            <a:off x="838200" y="573024"/>
            <a:ext cx="7279887" cy="1117664"/>
          </a:xfrm>
        </p:spPr>
        <p:txBody>
          <a:bodyPr>
            <a:noAutofit/>
          </a:bodyPr>
          <a:lstStyle/>
          <a:p>
            <a:r>
              <a:rPr lang="en-GB" sz="4000" b="1" dirty="0">
                <a:latin typeface="+mn-lt"/>
              </a:rPr>
              <a:t>What makes a good team?</a:t>
            </a:r>
            <a:endParaRPr lang="en-GB" sz="4000" b="1" dirty="0">
              <a:latin typeface="+mn-lt"/>
              <a:cs typeface="Segoe UI" panose="020B0502040204020203" pitchFamily="34" charset="0"/>
            </a:endParaRPr>
          </a:p>
        </p:txBody>
      </p:sp>
      <p:sp>
        <p:nvSpPr>
          <p:cNvPr id="11" name="TextBox 10">
            <a:extLst>
              <a:ext uri="{FF2B5EF4-FFF2-40B4-BE49-F238E27FC236}">
                <a16:creationId xmlns:a16="http://schemas.microsoft.com/office/drawing/2014/main" id="{46ECB11F-5E69-B941-57D3-7E1F1377359F}"/>
              </a:ext>
            </a:extLst>
          </p:cNvPr>
          <p:cNvSpPr txBox="1"/>
          <p:nvPr/>
        </p:nvSpPr>
        <p:spPr>
          <a:xfrm>
            <a:off x="838200" y="1955342"/>
            <a:ext cx="9513140" cy="1631216"/>
          </a:xfrm>
          <a:prstGeom prst="rect">
            <a:avLst/>
          </a:prstGeom>
          <a:noFill/>
        </p:spPr>
        <p:txBody>
          <a:bodyPr wrap="square">
            <a:spAutoFit/>
          </a:bodyPr>
          <a:lstStyle/>
          <a:p>
            <a:r>
              <a:rPr lang="en-GB" sz="2000" b="1" dirty="0"/>
              <a:t>Discuss, draw, write or make a poster to answer these questions:</a:t>
            </a:r>
          </a:p>
          <a:p>
            <a:endParaRPr lang="en-GB" sz="2000" b="1" dirty="0"/>
          </a:p>
          <a:p>
            <a:r>
              <a:rPr lang="en-GB" sz="2000" dirty="0">
                <a:cs typeface="Arial" panose="020B0604020202020204" pitchFamily="34" charset="0"/>
              </a:rPr>
              <a:t>What makes a good team?</a:t>
            </a:r>
          </a:p>
          <a:p>
            <a:endParaRPr lang="en-GB" sz="2000" dirty="0">
              <a:cs typeface="Arial" panose="020B0604020202020204" pitchFamily="34" charset="0"/>
            </a:endParaRPr>
          </a:p>
          <a:p>
            <a:r>
              <a:rPr lang="en-GB" sz="2000" dirty="0">
                <a:cs typeface="Arial" panose="020B0604020202020204" pitchFamily="34" charset="0"/>
              </a:rPr>
              <a:t>What makes a team work well together?</a:t>
            </a:r>
          </a:p>
        </p:txBody>
      </p:sp>
      <p:pic>
        <p:nvPicPr>
          <p:cNvPr id="7" name="Picture 6" descr="A cartoon drawing of a person and a group of three children&#10;">
            <a:extLst>
              <a:ext uri="{FF2B5EF4-FFF2-40B4-BE49-F238E27FC236}">
                <a16:creationId xmlns:a16="http://schemas.microsoft.com/office/drawing/2014/main" id="{A1BFB7F8-72E2-D9AC-FA7A-4921C78DCA0C}"/>
              </a:ext>
            </a:extLst>
          </p:cNvPr>
          <p:cNvPicPr>
            <a:picLocks noChangeAspect="1"/>
          </p:cNvPicPr>
          <p:nvPr/>
        </p:nvPicPr>
        <p:blipFill>
          <a:blip r:embed="rId3"/>
          <a:stretch>
            <a:fillRect/>
          </a:stretch>
        </p:blipFill>
        <p:spPr>
          <a:xfrm>
            <a:off x="6909558" y="2770950"/>
            <a:ext cx="3906627" cy="3764720"/>
          </a:xfrm>
          <a:prstGeom prst="rect">
            <a:avLst/>
          </a:prstGeom>
        </p:spPr>
      </p:pic>
      <p:sp>
        <p:nvSpPr>
          <p:cNvPr id="3" name="Rectangle: Rounded Corners 2">
            <a:extLst>
              <a:ext uri="{FF2B5EF4-FFF2-40B4-BE49-F238E27FC236}">
                <a16:creationId xmlns:a16="http://schemas.microsoft.com/office/drawing/2014/main" id="{DC059D99-8475-4F60-8D10-9395B3A8CC2B}"/>
              </a:ext>
            </a:extLst>
          </p:cNvPr>
          <p:cNvSpPr/>
          <p:nvPr/>
        </p:nvSpPr>
        <p:spPr>
          <a:xfrm rot="912343">
            <a:off x="10146535" y="330558"/>
            <a:ext cx="1809750" cy="580536"/>
          </a:xfrm>
          <a:prstGeom prst="roundRect">
            <a:avLst/>
          </a:prstGeom>
          <a:solidFill>
            <a:schemeClr val="accent2">
              <a:lumMod val="20000"/>
              <a:lumOff val="80000"/>
            </a:schemeClr>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Activity</a:t>
            </a:r>
          </a:p>
        </p:txBody>
      </p:sp>
    </p:spTree>
    <p:extLst>
      <p:ext uri="{BB962C8B-B14F-4D97-AF65-F5344CB8AC3E}">
        <p14:creationId xmlns:p14="http://schemas.microsoft.com/office/powerpoint/2010/main" val="4259538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children or young people looking like they are &#10;taking part in an activity and sitting round a table ">
            <a:extLst>
              <a:ext uri="{FF2B5EF4-FFF2-40B4-BE49-F238E27FC236}">
                <a16:creationId xmlns:a16="http://schemas.microsoft.com/office/drawing/2014/main" id="{BD3B203E-5A86-1673-92A9-2C29FEDD2FD6}"/>
              </a:ext>
            </a:extLst>
          </p:cNvPr>
          <p:cNvPicPr>
            <a:picLocks noChangeAspect="1"/>
          </p:cNvPicPr>
          <p:nvPr/>
        </p:nvPicPr>
        <p:blipFill>
          <a:blip r:embed="rId3"/>
          <a:stretch>
            <a:fillRect/>
          </a:stretch>
        </p:blipFill>
        <p:spPr>
          <a:xfrm>
            <a:off x="5854391" y="573024"/>
            <a:ext cx="6249166" cy="5711603"/>
          </a:xfrm>
          <a:prstGeom prst="rect">
            <a:avLst/>
          </a:prstGeom>
        </p:spPr>
      </p:pic>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a:xfrm>
            <a:off x="838200" y="573024"/>
            <a:ext cx="5529145" cy="1117664"/>
          </a:xfrm>
        </p:spPr>
        <p:txBody>
          <a:bodyPr>
            <a:noAutofit/>
          </a:bodyPr>
          <a:lstStyle/>
          <a:p>
            <a:r>
              <a:rPr lang="en-GB" sz="4000" b="1" dirty="0">
                <a:latin typeface="+mn-lt"/>
              </a:rPr>
              <a:t>Creating a team plan</a:t>
            </a:r>
            <a:endParaRPr lang="en-GB" sz="4000" b="1" dirty="0">
              <a:latin typeface="+mn-lt"/>
              <a:cs typeface="Segoe UI" panose="020B0502040204020203" pitchFamily="34" charset="0"/>
            </a:endParaRPr>
          </a:p>
        </p:txBody>
      </p:sp>
      <p:sp>
        <p:nvSpPr>
          <p:cNvPr id="4" name="Content Placeholder 3">
            <a:extLst>
              <a:ext uri="{FF2B5EF4-FFF2-40B4-BE49-F238E27FC236}">
                <a16:creationId xmlns:a16="http://schemas.microsoft.com/office/drawing/2014/main" id="{969E4294-BA27-1388-311C-6C76C96C804C}"/>
              </a:ext>
            </a:extLst>
          </p:cNvPr>
          <p:cNvSpPr>
            <a:spLocks noGrp="1"/>
          </p:cNvSpPr>
          <p:nvPr>
            <p:ph idx="1"/>
          </p:nvPr>
        </p:nvSpPr>
        <p:spPr>
          <a:xfrm>
            <a:off x="838200" y="1825625"/>
            <a:ext cx="3945673" cy="4351338"/>
          </a:xfrm>
        </p:spPr>
        <p:txBody>
          <a:bodyPr/>
          <a:lstStyle/>
          <a:p>
            <a:pPr marL="0" indent="0">
              <a:buNone/>
            </a:pPr>
            <a:r>
              <a:rPr lang="en-GB" sz="2000" dirty="0">
                <a:latin typeface="+mn-lt"/>
              </a:rPr>
              <a:t>There are many important parts to making a team work.</a:t>
            </a:r>
          </a:p>
          <a:p>
            <a:pPr marL="0" indent="0">
              <a:buNone/>
            </a:pPr>
            <a:endParaRPr lang="en-GB" sz="2000" dirty="0">
              <a:latin typeface="+mn-lt"/>
            </a:endParaRPr>
          </a:p>
          <a:p>
            <a:pPr marL="0" indent="0">
              <a:buNone/>
            </a:pPr>
            <a:r>
              <a:rPr lang="en-GB" sz="2000" b="1" dirty="0">
                <a:latin typeface="+mn-lt"/>
              </a:rPr>
              <a:t>Think about….</a:t>
            </a:r>
          </a:p>
          <a:p>
            <a:pPr marL="331788" lvl="8" indent="-331788">
              <a:buFont typeface="Arial"/>
              <a:buChar char="•"/>
            </a:pPr>
            <a:r>
              <a:rPr lang="en-GB" sz="2000" dirty="0">
                <a:cs typeface="Arial" panose="020B0604020202020204" pitchFamily="34" charset="0"/>
              </a:rPr>
              <a:t>Who? </a:t>
            </a:r>
          </a:p>
          <a:p>
            <a:pPr marL="331788" lvl="8" indent="-331788">
              <a:buFont typeface="Arial"/>
              <a:buChar char="•"/>
            </a:pPr>
            <a:r>
              <a:rPr lang="en-GB" sz="2000" dirty="0">
                <a:cs typeface="Arial" panose="020B0604020202020204" pitchFamily="34" charset="0"/>
              </a:rPr>
              <a:t>What?</a:t>
            </a:r>
          </a:p>
          <a:p>
            <a:pPr marL="331788" lvl="8" indent="-331788">
              <a:buFont typeface="Arial"/>
              <a:buChar char="•"/>
            </a:pPr>
            <a:r>
              <a:rPr lang="en-GB" sz="2000" dirty="0">
                <a:cs typeface="Arial" panose="020B0604020202020204" pitchFamily="34" charset="0"/>
              </a:rPr>
              <a:t>Why?</a:t>
            </a:r>
          </a:p>
          <a:p>
            <a:pPr marL="331788" lvl="8" indent="-331788">
              <a:buFont typeface="Arial"/>
              <a:buChar char="•"/>
            </a:pPr>
            <a:r>
              <a:rPr lang="en-GB" sz="2000" dirty="0">
                <a:cs typeface="Arial" panose="020B0604020202020204" pitchFamily="34" charset="0"/>
              </a:rPr>
              <a:t>When?</a:t>
            </a:r>
          </a:p>
          <a:p>
            <a:pPr marL="331788" lvl="8" indent="-331788">
              <a:buFont typeface="Arial"/>
              <a:buChar char="•"/>
            </a:pPr>
            <a:r>
              <a:rPr lang="en-GB" sz="2000" dirty="0">
                <a:cs typeface="Arial" panose="020B0604020202020204" pitchFamily="34" charset="0"/>
              </a:rPr>
              <a:t>How?</a:t>
            </a:r>
          </a:p>
        </p:txBody>
      </p:sp>
      <p:pic>
        <p:nvPicPr>
          <p:cNvPr id="3" name="Picture 2" descr="A cartoon drawing of a person giving a thumbs up&#10;&#10;">
            <a:extLst>
              <a:ext uri="{FF2B5EF4-FFF2-40B4-BE49-F238E27FC236}">
                <a16:creationId xmlns:a16="http://schemas.microsoft.com/office/drawing/2014/main" id="{2295F613-1324-CAC5-5172-12E71A5ABFD2}"/>
              </a:ext>
            </a:extLst>
          </p:cNvPr>
          <p:cNvPicPr>
            <a:picLocks noChangeAspect="1"/>
          </p:cNvPicPr>
          <p:nvPr/>
        </p:nvPicPr>
        <p:blipFill>
          <a:blip r:embed="rId4"/>
          <a:stretch>
            <a:fillRect/>
          </a:stretch>
        </p:blipFill>
        <p:spPr>
          <a:xfrm>
            <a:off x="4408447" y="3429000"/>
            <a:ext cx="1958898" cy="3273422"/>
          </a:xfrm>
          <a:prstGeom prst="rect">
            <a:avLst/>
          </a:prstGeom>
        </p:spPr>
      </p:pic>
    </p:spTree>
    <p:extLst>
      <p:ext uri="{BB962C8B-B14F-4D97-AF65-F5344CB8AC3E}">
        <p14:creationId xmlns:p14="http://schemas.microsoft.com/office/powerpoint/2010/main" val="4228738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650494" y="670282"/>
            <a:ext cx="10515600" cy="625475"/>
          </a:xfrm>
        </p:spPr>
        <p:txBody>
          <a:bodyPr>
            <a:noAutofit/>
          </a:bodyPr>
          <a:lstStyle/>
          <a:p>
            <a:r>
              <a:rPr lang="en-GB" sz="4000" b="1" dirty="0">
                <a:latin typeface="Segoe UI" panose="020B0502040204020203" pitchFamily="34" charset="0"/>
              </a:rPr>
              <a:t>Becoming </a:t>
            </a:r>
            <a:r>
              <a:rPr lang="en-GB" sz="4000" dirty="0">
                <a:latin typeface="Segoe UI" panose="020B0502040204020203" pitchFamily="34" charset="0"/>
              </a:rPr>
              <a:t>R</a:t>
            </a:r>
            <a:r>
              <a:rPr lang="en-GB" sz="4000" b="1" dirty="0">
                <a:latin typeface="Segoe UI" panose="020B0502040204020203" pitchFamily="34" charset="0"/>
              </a:rPr>
              <a:t>esearchers</a:t>
            </a:r>
            <a:endParaRPr lang="en-GB" sz="4000" b="1"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D90BCBCA-3DC4-AEBA-4640-F058A6468370}"/>
              </a:ext>
            </a:extLst>
          </p:cNvPr>
          <p:cNvSpPr txBox="1"/>
          <p:nvPr/>
        </p:nvSpPr>
        <p:spPr>
          <a:xfrm>
            <a:off x="650494" y="1732486"/>
            <a:ext cx="6731613" cy="4093428"/>
          </a:xfrm>
          <a:prstGeom prst="rect">
            <a:avLst/>
          </a:prstGeom>
          <a:noFill/>
        </p:spPr>
        <p:txBody>
          <a:bodyPr wrap="square">
            <a:spAutoFit/>
          </a:bodyPr>
          <a:lstStyle/>
          <a:p>
            <a:r>
              <a:rPr lang="en-GB" sz="2000" dirty="0">
                <a:latin typeface="Segoe UI" panose="020B0502040204020203" pitchFamily="34" charset="0"/>
                <a:ea typeface="Calibri"/>
                <a:cs typeface="Segoe UI" panose="020B0502040204020203" pitchFamily="34" charset="0"/>
                <a:sym typeface="Calibri"/>
              </a:rPr>
              <a:t>Research is a good way for us to find out about different topics and situations.</a:t>
            </a:r>
          </a:p>
          <a:p>
            <a:endParaRPr lang="en-GB" sz="2000" dirty="0">
              <a:latin typeface="Segoe UI" panose="020B0502040204020203" pitchFamily="34" charset="0"/>
              <a:ea typeface="Calibri"/>
              <a:cs typeface="Segoe UI" panose="020B0502040204020203" pitchFamily="34" charset="0"/>
              <a:sym typeface="Calibri"/>
            </a:endParaRPr>
          </a:p>
          <a:p>
            <a:r>
              <a:rPr lang="en-GB" sz="2000" dirty="0">
                <a:latin typeface="Segoe UI" panose="020B0502040204020203" pitchFamily="34" charset="0"/>
                <a:ea typeface="Calibri"/>
                <a:cs typeface="Segoe UI" panose="020B0502040204020203" pitchFamily="34" charset="0"/>
                <a:sym typeface="Calibri"/>
              </a:rPr>
              <a:t>To do a piece of research, you will speak to other children and young people about a certain topic to find out what they think. </a:t>
            </a:r>
          </a:p>
          <a:p>
            <a:endParaRPr lang="en-GB" sz="2000" dirty="0">
              <a:latin typeface="Segoe UI" panose="020B0502040204020203" pitchFamily="34" charset="0"/>
              <a:ea typeface="Calibri"/>
              <a:cs typeface="Segoe UI" panose="020B0502040204020203" pitchFamily="34" charset="0"/>
              <a:sym typeface="Calibri"/>
            </a:endParaRPr>
          </a:p>
          <a:p>
            <a:r>
              <a:rPr lang="en-GB" sz="2000" dirty="0">
                <a:latin typeface="Segoe UI" panose="020B0502040204020203" pitchFamily="34" charset="0"/>
                <a:ea typeface="Calibri"/>
                <a:cs typeface="Segoe UI" panose="020B0502040204020203" pitchFamily="34" charset="0"/>
                <a:sym typeface="Calibri"/>
              </a:rPr>
              <a:t>This means more children and young people have their voices heard on matters that affect them.  </a:t>
            </a:r>
          </a:p>
          <a:p>
            <a:endParaRPr lang="en-GB" sz="2000" dirty="0">
              <a:latin typeface="Segoe UI" panose="020B0502040204020203" pitchFamily="34" charset="0"/>
              <a:ea typeface="Calibri"/>
              <a:cs typeface="Segoe UI" panose="020B0502040204020203" pitchFamily="34" charset="0"/>
              <a:sym typeface="Calibri"/>
            </a:endParaRPr>
          </a:p>
          <a:p>
            <a:r>
              <a:rPr lang="en-GB" sz="2000" dirty="0">
                <a:latin typeface="Segoe UI" panose="020B0502040204020203" pitchFamily="34" charset="0"/>
                <a:ea typeface="Calibri"/>
                <a:cs typeface="Segoe UI" panose="020B0502040204020203" pitchFamily="34" charset="0"/>
                <a:sym typeface="Calibri"/>
              </a:rPr>
              <a:t>Because research asks about personal thoughts and opinions, it has to be approached with the greatest of </a:t>
            </a:r>
            <a:r>
              <a:rPr lang="en-GB" sz="2000" b="1" dirty="0">
                <a:latin typeface="Segoe UI" panose="020B0502040204020203" pitchFamily="34" charset="0"/>
                <a:ea typeface="Calibri"/>
                <a:cs typeface="Segoe UI" panose="020B0502040204020203" pitchFamily="34" charset="0"/>
                <a:sym typeface="Calibri"/>
              </a:rPr>
              <a:t>respect.</a:t>
            </a:r>
          </a:p>
        </p:txBody>
      </p:sp>
      <p:pic>
        <p:nvPicPr>
          <p:cNvPr id="4" name="Picture 3" descr="A cartoon drawing of three people">
            <a:extLst>
              <a:ext uri="{FF2B5EF4-FFF2-40B4-BE49-F238E27FC236}">
                <a16:creationId xmlns:a16="http://schemas.microsoft.com/office/drawing/2014/main" id="{98423F5C-291F-E599-1357-BA961527F4B5}"/>
              </a:ext>
            </a:extLst>
          </p:cNvPr>
          <p:cNvPicPr>
            <a:picLocks noChangeAspect="1"/>
          </p:cNvPicPr>
          <p:nvPr/>
        </p:nvPicPr>
        <p:blipFill>
          <a:blip r:embed="rId3"/>
          <a:stretch>
            <a:fillRect/>
          </a:stretch>
        </p:blipFill>
        <p:spPr>
          <a:xfrm>
            <a:off x="8140390" y="1481620"/>
            <a:ext cx="3927785" cy="3911621"/>
          </a:xfrm>
          <a:prstGeom prst="rect">
            <a:avLst/>
          </a:prstGeom>
        </p:spPr>
      </p:pic>
    </p:spTree>
    <p:extLst>
      <p:ext uri="{BB962C8B-B14F-4D97-AF65-F5344CB8AC3E}">
        <p14:creationId xmlns:p14="http://schemas.microsoft.com/office/powerpoint/2010/main" val="1385248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737839" y="753368"/>
            <a:ext cx="10515600" cy="625475"/>
          </a:xfrm>
        </p:spPr>
        <p:txBody>
          <a:bodyPr>
            <a:noAutofit/>
          </a:bodyPr>
          <a:lstStyle/>
          <a:p>
            <a:r>
              <a:rPr lang="en-GB" sz="4000" b="1">
                <a:latin typeface="+mn-lt"/>
                <a:cs typeface="Segoe UI" panose="020B0502040204020203" pitchFamily="34" charset="0"/>
              </a:rPr>
              <a:t>What is respect? </a:t>
            </a:r>
          </a:p>
        </p:txBody>
      </p:sp>
      <p:sp>
        <p:nvSpPr>
          <p:cNvPr id="6" name="TextBox 5">
            <a:extLst>
              <a:ext uri="{FF2B5EF4-FFF2-40B4-BE49-F238E27FC236}">
                <a16:creationId xmlns:a16="http://schemas.microsoft.com/office/drawing/2014/main" id="{D7CC5CE5-1826-EC4B-274B-837C69C8C1A4}"/>
              </a:ext>
            </a:extLst>
          </p:cNvPr>
          <p:cNvSpPr txBox="1"/>
          <p:nvPr/>
        </p:nvSpPr>
        <p:spPr>
          <a:xfrm>
            <a:off x="737839" y="1930484"/>
            <a:ext cx="11193966" cy="2677656"/>
          </a:xfrm>
          <a:prstGeom prst="rect">
            <a:avLst/>
          </a:prstGeom>
          <a:noFill/>
        </p:spPr>
        <p:txBody>
          <a:bodyPr wrap="square" rtlCol="0">
            <a:spAutoFit/>
          </a:bodyPr>
          <a:lstStyle/>
          <a:p>
            <a:r>
              <a:rPr lang="en-GB" sz="2800" b="1"/>
              <a:t>Discuss, draw, write or make a poster to answer these questions: </a:t>
            </a:r>
          </a:p>
          <a:p>
            <a:endParaRPr lang="en-GB" sz="2800"/>
          </a:p>
          <a:p>
            <a:r>
              <a:rPr lang="en-GB" sz="2800"/>
              <a:t>What does respect mean?</a:t>
            </a:r>
          </a:p>
          <a:p>
            <a:endParaRPr lang="en-GB" sz="2800"/>
          </a:p>
          <a:p>
            <a:r>
              <a:rPr lang="en-GB" sz="2800"/>
              <a:t>What does it feel like to be respected? </a:t>
            </a:r>
          </a:p>
          <a:p>
            <a:endParaRPr lang="en-GB" sz="2800"/>
          </a:p>
        </p:txBody>
      </p:sp>
      <p:sp>
        <p:nvSpPr>
          <p:cNvPr id="4" name="Rectangle: Rounded Corners 3">
            <a:extLst>
              <a:ext uri="{FF2B5EF4-FFF2-40B4-BE49-F238E27FC236}">
                <a16:creationId xmlns:a16="http://schemas.microsoft.com/office/drawing/2014/main" id="{02F1FC7A-C206-85B4-FE89-628CAA4DC1AD}"/>
              </a:ext>
            </a:extLst>
          </p:cNvPr>
          <p:cNvSpPr/>
          <p:nvPr/>
        </p:nvSpPr>
        <p:spPr>
          <a:xfrm rot="912343">
            <a:off x="10146535" y="330558"/>
            <a:ext cx="1809750" cy="580536"/>
          </a:xfrm>
          <a:prstGeom prst="roundRect">
            <a:avLst/>
          </a:prstGeom>
          <a:solidFill>
            <a:schemeClr val="accent2">
              <a:lumMod val="20000"/>
              <a:lumOff val="80000"/>
            </a:schemeClr>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Activity</a:t>
            </a:r>
          </a:p>
        </p:txBody>
      </p:sp>
    </p:spTree>
    <p:extLst>
      <p:ext uri="{BB962C8B-B14F-4D97-AF65-F5344CB8AC3E}">
        <p14:creationId xmlns:p14="http://schemas.microsoft.com/office/powerpoint/2010/main" val="368401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38200" y="595814"/>
            <a:ext cx="10515600" cy="625475"/>
          </a:xfrm>
        </p:spPr>
        <p:txBody>
          <a:bodyPr>
            <a:noAutofit/>
          </a:bodyPr>
          <a:lstStyle/>
          <a:p>
            <a:r>
              <a:rPr lang="en-GB" sz="4000" b="1">
                <a:latin typeface="+mn-lt"/>
                <a:cs typeface="Segoe UI" panose="020B0502040204020203" pitchFamily="34" charset="0"/>
              </a:rPr>
              <a:t>What is respect? </a:t>
            </a:r>
          </a:p>
        </p:txBody>
      </p:sp>
      <p:sp>
        <p:nvSpPr>
          <p:cNvPr id="3" name="Speech Bubble: Rectangle with Corners Rounded 2">
            <a:extLst>
              <a:ext uri="{FF2B5EF4-FFF2-40B4-BE49-F238E27FC236}">
                <a16:creationId xmlns:a16="http://schemas.microsoft.com/office/drawing/2014/main" id="{7E29E484-14DA-78AB-AB54-6535588164BE}"/>
              </a:ext>
            </a:extLst>
          </p:cNvPr>
          <p:cNvSpPr/>
          <p:nvPr/>
        </p:nvSpPr>
        <p:spPr>
          <a:xfrm>
            <a:off x="1116979" y="1845901"/>
            <a:ext cx="8352220" cy="3366919"/>
          </a:xfrm>
          <a:custGeom>
            <a:avLst/>
            <a:gdLst>
              <a:gd name="connsiteX0" fmla="*/ 0 w 8352220"/>
              <a:gd name="connsiteY0" fmla="*/ 561164 h 3366919"/>
              <a:gd name="connsiteX1" fmla="*/ 561164 w 8352220"/>
              <a:gd name="connsiteY1" fmla="*/ 0 h 3366919"/>
              <a:gd name="connsiteX2" fmla="*/ 1220126 w 8352220"/>
              <a:gd name="connsiteY2" fmla="*/ 0 h 3366919"/>
              <a:gd name="connsiteX3" fmla="*/ 1922197 w 8352220"/>
              <a:gd name="connsiteY3" fmla="*/ 0 h 3366919"/>
              <a:gd name="connsiteX4" fmla="*/ 2494939 w 8352220"/>
              <a:gd name="connsiteY4" fmla="*/ 0 h 3366919"/>
              <a:gd name="connsiteX5" fmla="*/ 3024572 w 8352220"/>
              <a:gd name="connsiteY5" fmla="*/ 0 h 3366919"/>
              <a:gd name="connsiteX6" fmla="*/ 3640424 w 8352220"/>
              <a:gd name="connsiteY6" fmla="*/ 0 h 3366919"/>
              <a:gd name="connsiteX7" fmla="*/ 4299386 w 8352220"/>
              <a:gd name="connsiteY7" fmla="*/ 0 h 3366919"/>
              <a:gd name="connsiteX8" fmla="*/ 4872128 w 8352220"/>
              <a:gd name="connsiteY8" fmla="*/ 0 h 3366919"/>
              <a:gd name="connsiteX9" fmla="*/ 4872128 w 8352220"/>
              <a:gd name="connsiteY9" fmla="*/ 0 h 3366919"/>
              <a:gd name="connsiteX10" fmla="*/ 5589027 w 8352220"/>
              <a:gd name="connsiteY10" fmla="*/ 0 h 3366919"/>
              <a:gd name="connsiteX11" fmla="*/ 6264165 w 8352220"/>
              <a:gd name="connsiteY11" fmla="*/ 0 h 3366919"/>
              <a:gd name="connsiteX12" fmla="*/ 6960183 w 8352220"/>
              <a:gd name="connsiteY12" fmla="*/ 0 h 3366919"/>
              <a:gd name="connsiteX13" fmla="*/ 7367311 w 8352220"/>
              <a:gd name="connsiteY13" fmla="*/ 0 h 3366919"/>
              <a:gd name="connsiteX14" fmla="*/ 7791056 w 8352220"/>
              <a:gd name="connsiteY14" fmla="*/ 0 h 3366919"/>
              <a:gd name="connsiteX15" fmla="*/ 8352220 w 8352220"/>
              <a:gd name="connsiteY15" fmla="*/ 561164 h 3366919"/>
              <a:gd name="connsiteX16" fmla="*/ 8352220 w 8352220"/>
              <a:gd name="connsiteY16" fmla="*/ 986702 h 3366919"/>
              <a:gd name="connsiteX17" fmla="*/ 8352220 w 8352220"/>
              <a:gd name="connsiteY17" fmla="*/ 1440297 h 3366919"/>
              <a:gd name="connsiteX18" fmla="*/ 8352220 w 8352220"/>
              <a:gd name="connsiteY18" fmla="*/ 1964036 h 3366919"/>
              <a:gd name="connsiteX19" fmla="*/ 8352220 w 8352220"/>
              <a:gd name="connsiteY19" fmla="*/ 1964036 h 3366919"/>
              <a:gd name="connsiteX20" fmla="*/ 8352220 w 8352220"/>
              <a:gd name="connsiteY20" fmla="*/ 2401736 h 3366919"/>
              <a:gd name="connsiteX21" fmla="*/ 8352220 w 8352220"/>
              <a:gd name="connsiteY21" fmla="*/ 2805766 h 3366919"/>
              <a:gd name="connsiteX22" fmla="*/ 8352220 w 8352220"/>
              <a:gd name="connsiteY22" fmla="*/ 2805755 h 3366919"/>
              <a:gd name="connsiteX23" fmla="*/ 7791056 w 8352220"/>
              <a:gd name="connsiteY23" fmla="*/ 3366919 h 3366919"/>
              <a:gd name="connsiteX24" fmla="*/ 7367311 w 8352220"/>
              <a:gd name="connsiteY24" fmla="*/ 3366919 h 3366919"/>
              <a:gd name="connsiteX25" fmla="*/ 6960183 w 8352220"/>
              <a:gd name="connsiteY25" fmla="*/ 3366919 h 3366919"/>
              <a:gd name="connsiteX26" fmla="*/ 7160666 w 8352220"/>
              <a:gd name="connsiteY26" fmla="*/ 3739095 h 3366919"/>
              <a:gd name="connsiteX27" fmla="*/ 7369331 w 8352220"/>
              <a:gd name="connsiteY27" fmla="*/ 4126462 h 3366919"/>
              <a:gd name="connsiteX28" fmla="*/ 6794974 w 8352220"/>
              <a:gd name="connsiteY28" fmla="*/ 3951767 h 3366919"/>
              <a:gd name="connsiteX29" fmla="*/ 6195646 w 8352220"/>
              <a:gd name="connsiteY29" fmla="*/ 3769477 h 3366919"/>
              <a:gd name="connsiteX30" fmla="*/ 5596317 w 8352220"/>
              <a:gd name="connsiteY30" fmla="*/ 3587186 h 3366919"/>
              <a:gd name="connsiteX31" fmla="*/ 4872128 w 8352220"/>
              <a:gd name="connsiteY31" fmla="*/ 3366919 h 3366919"/>
              <a:gd name="connsiteX32" fmla="*/ 4385605 w 8352220"/>
              <a:gd name="connsiteY32" fmla="*/ 3366919 h 3366919"/>
              <a:gd name="connsiteX33" fmla="*/ 3812863 w 8352220"/>
              <a:gd name="connsiteY33" fmla="*/ 3366919 h 3366919"/>
              <a:gd name="connsiteX34" fmla="*/ 3110791 w 8352220"/>
              <a:gd name="connsiteY34" fmla="*/ 3366919 h 3366919"/>
              <a:gd name="connsiteX35" fmla="*/ 2494939 w 8352220"/>
              <a:gd name="connsiteY35" fmla="*/ 3366919 h 3366919"/>
              <a:gd name="connsiteX36" fmla="*/ 1792868 w 8352220"/>
              <a:gd name="connsiteY36" fmla="*/ 3366919 h 3366919"/>
              <a:gd name="connsiteX37" fmla="*/ 1090797 w 8352220"/>
              <a:gd name="connsiteY37" fmla="*/ 3366919 h 3366919"/>
              <a:gd name="connsiteX38" fmla="*/ 561164 w 8352220"/>
              <a:gd name="connsiteY38" fmla="*/ 3366919 h 3366919"/>
              <a:gd name="connsiteX39" fmla="*/ 0 w 8352220"/>
              <a:gd name="connsiteY39" fmla="*/ 2805755 h 3366919"/>
              <a:gd name="connsiteX40" fmla="*/ 0 w 8352220"/>
              <a:gd name="connsiteY40" fmla="*/ 2805766 h 3366919"/>
              <a:gd name="connsiteX41" fmla="*/ 0 w 8352220"/>
              <a:gd name="connsiteY41" fmla="*/ 2376484 h 3366919"/>
              <a:gd name="connsiteX42" fmla="*/ 0 w 8352220"/>
              <a:gd name="connsiteY42" fmla="*/ 1964036 h 3366919"/>
              <a:gd name="connsiteX43" fmla="*/ 0 w 8352220"/>
              <a:gd name="connsiteY43" fmla="*/ 1964036 h 3366919"/>
              <a:gd name="connsiteX44" fmla="*/ 0 w 8352220"/>
              <a:gd name="connsiteY44" fmla="*/ 1468355 h 3366919"/>
              <a:gd name="connsiteX45" fmla="*/ 0 w 8352220"/>
              <a:gd name="connsiteY45" fmla="*/ 972673 h 3366919"/>
              <a:gd name="connsiteX46" fmla="*/ 0 w 8352220"/>
              <a:gd name="connsiteY46" fmla="*/ 561164 h 336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52220" h="3366919" fill="none" extrusionOk="0">
                <a:moveTo>
                  <a:pt x="0" y="561164"/>
                </a:moveTo>
                <a:cubicBezTo>
                  <a:pt x="64133" y="273243"/>
                  <a:pt x="230700" y="-40766"/>
                  <a:pt x="561164" y="0"/>
                </a:cubicBezTo>
                <a:cubicBezTo>
                  <a:pt x="881363" y="-17638"/>
                  <a:pt x="916781" y="15027"/>
                  <a:pt x="1220126" y="0"/>
                </a:cubicBezTo>
                <a:cubicBezTo>
                  <a:pt x="1523471" y="-15027"/>
                  <a:pt x="1692551" y="32395"/>
                  <a:pt x="1922197" y="0"/>
                </a:cubicBezTo>
                <a:cubicBezTo>
                  <a:pt x="2151843" y="-32395"/>
                  <a:pt x="2282548" y="23321"/>
                  <a:pt x="2494939" y="0"/>
                </a:cubicBezTo>
                <a:cubicBezTo>
                  <a:pt x="2707330" y="-23321"/>
                  <a:pt x="2765324" y="-3653"/>
                  <a:pt x="3024572" y="0"/>
                </a:cubicBezTo>
                <a:cubicBezTo>
                  <a:pt x="3283820" y="3653"/>
                  <a:pt x="3374496" y="10508"/>
                  <a:pt x="3640424" y="0"/>
                </a:cubicBezTo>
                <a:cubicBezTo>
                  <a:pt x="3906352" y="-10508"/>
                  <a:pt x="4016504" y="-20784"/>
                  <a:pt x="4299386" y="0"/>
                </a:cubicBezTo>
                <a:cubicBezTo>
                  <a:pt x="4582268" y="20784"/>
                  <a:pt x="4693855" y="-8443"/>
                  <a:pt x="4872128" y="0"/>
                </a:cubicBezTo>
                <a:lnTo>
                  <a:pt x="4872128" y="0"/>
                </a:lnTo>
                <a:cubicBezTo>
                  <a:pt x="5061193" y="-24467"/>
                  <a:pt x="5386411" y="-34263"/>
                  <a:pt x="5589027" y="0"/>
                </a:cubicBezTo>
                <a:cubicBezTo>
                  <a:pt x="5791643" y="34263"/>
                  <a:pt x="5935856" y="-4295"/>
                  <a:pt x="6264165" y="0"/>
                </a:cubicBezTo>
                <a:cubicBezTo>
                  <a:pt x="6592474" y="4295"/>
                  <a:pt x="6667046" y="6988"/>
                  <a:pt x="6960183" y="0"/>
                </a:cubicBezTo>
                <a:cubicBezTo>
                  <a:pt x="7088224" y="17143"/>
                  <a:pt x="7272845" y="-17740"/>
                  <a:pt x="7367311" y="0"/>
                </a:cubicBezTo>
                <a:cubicBezTo>
                  <a:pt x="7461777" y="17740"/>
                  <a:pt x="7638194" y="3406"/>
                  <a:pt x="7791056" y="0"/>
                </a:cubicBezTo>
                <a:cubicBezTo>
                  <a:pt x="8141524" y="1917"/>
                  <a:pt x="8413133" y="263535"/>
                  <a:pt x="8352220" y="561164"/>
                </a:cubicBezTo>
                <a:cubicBezTo>
                  <a:pt x="8340818" y="749541"/>
                  <a:pt x="8339875" y="887177"/>
                  <a:pt x="8352220" y="986702"/>
                </a:cubicBezTo>
                <a:cubicBezTo>
                  <a:pt x="8364565" y="1086227"/>
                  <a:pt x="8368043" y="1275293"/>
                  <a:pt x="8352220" y="1440297"/>
                </a:cubicBezTo>
                <a:cubicBezTo>
                  <a:pt x="8336397" y="1605301"/>
                  <a:pt x="8341766" y="1749007"/>
                  <a:pt x="8352220" y="1964036"/>
                </a:cubicBezTo>
                <a:lnTo>
                  <a:pt x="8352220" y="1964036"/>
                </a:lnTo>
                <a:cubicBezTo>
                  <a:pt x="8335505" y="2104596"/>
                  <a:pt x="8369618" y="2271530"/>
                  <a:pt x="8352220" y="2401736"/>
                </a:cubicBezTo>
                <a:cubicBezTo>
                  <a:pt x="8334822" y="2531942"/>
                  <a:pt x="8364148" y="2707001"/>
                  <a:pt x="8352220" y="2805766"/>
                </a:cubicBezTo>
                <a:cubicBezTo>
                  <a:pt x="8352220" y="2805761"/>
                  <a:pt x="8352220" y="2805757"/>
                  <a:pt x="8352220" y="2805755"/>
                </a:cubicBezTo>
                <a:cubicBezTo>
                  <a:pt x="8376191" y="3168575"/>
                  <a:pt x="8079945" y="3336726"/>
                  <a:pt x="7791056" y="3366919"/>
                </a:cubicBezTo>
                <a:cubicBezTo>
                  <a:pt x="7662640" y="3380699"/>
                  <a:pt x="7542980" y="3346979"/>
                  <a:pt x="7367311" y="3366919"/>
                </a:cubicBezTo>
                <a:cubicBezTo>
                  <a:pt x="7191643" y="3386859"/>
                  <a:pt x="7147283" y="3349588"/>
                  <a:pt x="6960183" y="3366919"/>
                </a:cubicBezTo>
                <a:cubicBezTo>
                  <a:pt x="7044022" y="3521463"/>
                  <a:pt x="7073301" y="3621353"/>
                  <a:pt x="7160666" y="3739095"/>
                </a:cubicBezTo>
                <a:cubicBezTo>
                  <a:pt x="7248030" y="3856837"/>
                  <a:pt x="7316578" y="4016248"/>
                  <a:pt x="7369331" y="4126462"/>
                </a:cubicBezTo>
                <a:cubicBezTo>
                  <a:pt x="7242462" y="4074320"/>
                  <a:pt x="6962476" y="4006175"/>
                  <a:pt x="6794974" y="3951767"/>
                </a:cubicBezTo>
                <a:cubicBezTo>
                  <a:pt x="6627472" y="3897359"/>
                  <a:pt x="6378125" y="3819659"/>
                  <a:pt x="6195646" y="3769477"/>
                </a:cubicBezTo>
                <a:cubicBezTo>
                  <a:pt x="6013167" y="3719295"/>
                  <a:pt x="5781550" y="3650920"/>
                  <a:pt x="5596317" y="3587186"/>
                </a:cubicBezTo>
                <a:cubicBezTo>
                  <a:pt x="5411084" y="3523453"/>
                  <a:pt x="5086146" y="3470900"/>
                  <a:pt x="4872128" y="3366919"/>
                </a:cubicBezTo>
                <a:cubicBezTo>
                  <a:pt x="4740263" y="3351477"/>
                  <a:pt x="4511323" y="3351449"/>
                  <a:pt x="4385605" y="3366919"/>
                </a:cubicBezTo>
                <a:cubicBezTo>
                  <a:pt x="4259887" y="3382389"/>
                  <a:pt x="3993618" y="3386412"/>
                  <a:pt x="3812863" y="3366919"/>
                </a:cubicBezTo>
                <a:cubicBezTo>
                  <a:pt x="3632108" y="3347426"/>
                  <a:pt x="3334949" y="3380000"/>
                  <a:pt x="3110791" y="3366919"/>
                </a:cubicBezTo>
                <a:cubicBezTo>
                  <a:pt x="2886633" y="3353838"/>
                  <a:pt x="2675819" y="3380968"/>
                  <a:pt x="2494939" y="3366919"/>
                </a:cubicBezTo>
                <a:cubicBezTo>
                  <a:pt x="2314059" y="3352870"/>
                  <a:pt x="1958745" y="3378382"/>
                  <a:pt x="1792868" y="3366919"/>
                </a:cubicBezTo>
                <a:cubicBezTo>
                  <a:pt x="1626991" y="3355456"/>
                  <a:pt x="1290334" y="3398088"/>
                  <a:pt x="1090797" y="3366919"/>
                </a:cubicBezTo>
                <a:cubicBezTo>
                  <a:pt x="891260" y="3335750"/>
                  <a:pt x="816413" y="3387158"/>
                  <a:pt x="561164" y="3366919"/>
                </a:cubicBezTo>
                <a:cubicBezTo>
                  <a:pt x="282501" y="3387103"/>
                  <a:pt x="-18768" y="3172334"/>
                  <a:pt x="0" y="2805755"/>
                </a:cubicBezTo>
                <a:cubicBezTo>
                  <a:pt x="0" y="2805760"/>
                  <a:pt x="0" y="2805761"/>
                  <a:pt x="0" y="2805766"/>
                </a:cubicBezTo>
                <a:cubicBezTo>
                  <a:pt x="-165" y="2697314"/>
                  <a:pt x="-21038" y="2558186"/>
                  <a:pt x="0" y="2376484"/>
                </a:cubicBezTo>
                <a:cubicBezTo>
                  <a:pt x="21038" y="2194782"/>
                  <a:pt x="-9157" y="2074557"/>
                  <a:pt x="0" y="1964036"/>
                </a:cubicBezTo>
                <a:lnTo>
                  <a:pt x="0" y="1964036"/>
                </a:lnTo>
                <a:cubicBezTo>
                  <a:pt x="10106" y="1752510"/>
                  <a:pt x="-6149" y="1596806"/>
                  <a:pt x="0" y="1468355"/>
                </a:cubicBezTo>
                <a:cubicBezTo>
                  <a:pt x="6149" y="1339904"/>
                  <a:pt x="-1097" y="1091765"/>
                  <a:pt x="0" y="972673"/>
                </a:cubicBezTo>
                <a:cubicBezTo>
                  <a:pt x="1097" y="853581"/>
                  <a:pt x="-15839" y="697232"/>
                  <a:pt x="0" y="561164"/>
                </a:cubicBezTo>
                <a:close/>
              </a:path>
              <a:path w="8352220" h="3366919" stroke="0" extrusionOk="0">
                <a:moveTo>
                  <a:pt x="0" y="561164"/>
                </a:moveTo>
                <a:cubicBezTo>
                  <a:pt x="-48330" y="221431"/>
                  <a:pt x="215752" y="13320"/>
                  <a:pt x="561164" y="0"/>
                </a:cubicBezTo>
                <a:cubicBezTo>
                  <a:pt x="735062" y="16543"/>
                  <a:pt x="1021375" y="-6005"/>
                  <a:pt x="1263235" y="0"/>
                </a:cubicBezTo>
                <a:cubicBezTo>
                  <a:pt x="1505095" y="6005"/>
                  <a:pt x="1613411" y="-15928"/>
                  <a:pt x="1835978" y="0"/>
                </a:cubicBezTo>
                <a:cubicBezTo>
                  <a:pt x="2058545" y="15928"/>
                  <a:pt x="2144937" y="469"/>
                  <a:pt x="2365610" y="0"/>
                </a:cubicBezTo>
                <a:cubicBezTo>
                  <a:pt x="2586283" y="-469"/>
                  <a:pt x="2882996" y="8855"/>
                  <a:pt x="3024572" y="0"/>
                </a:cubicBezTo>
                <a:cubicBezTo>
                  <a:pt x="3166148" y="-8855"/>
                  <a:pt x="3335637" y="8725"/>
                  <a:pt x="3597314" y="0"/>
                </a:cubicBezTo>
                <a:cubicBezTo>
                  <a:pt x="3858991" y="-8725"/>
                  <a:pt x="4085355" y="30257"/>
                  <a:pt x="4299386" y="0"/>
                </a:cubicBezTo>
                <a:cubicBezTo>
                  <a:pt x="4513417" y="-30257"/>
                  <a:pt x="4750090" y="-2240"/>
                  <a:pt x="4872128" y="0"/>
                </a:cubicBezTo>
                <a:lnTo>
                  <a:pt x="4872128" y="0"/>
                </a:lnTo>
                <a:cubicBezTo>
                  <a:pt x="5194148" y="-10465"/>
                  <a:pt x="5293840" y="1049"/>
                  <a:pt x="5609907" y="0"/>
                </a:cubicBezTo>
                <a:cubicBezTo>
                  <a:pt x="5925974" y="-1049"/>
                  <a:pt x="6196595" y="-22048"/>
                  <a:pt x="6347687" y="0"/>
                </a:cubicBezTo>
                <a:cubicBezTo>
                  <a:pt x="6498779" y="22048"/>
                  <a:pt x="6737633" y="-29740"/>
                  <a:pt x="6960183" y="0"/>
                </a:cubicBezTo>
                <a:cubicBezTo>
                  <a:pt x="7150453" y="17423"/>
                  <a:pt x="7264242" y="13161"/>
                  <a:pt x="7367311" y="0"/>
                </a:cubicBezTo>
                <a:cubicBezTo>
                  <a:pt x="7470380" y="-13161"/>
                  <a:pt x="7665740" y="2046"/>
                  <a:pt x="7791056" y="0"/>
                </a:cubicBezTo>
                <a:cubicBezTo>
                  <a:pt x="8116235" y="-71764"/>
                  <a:pt x="8324931" y="255723"/>
                  <a:pt x="8352220" y="561164"/>
                </a:cubicBezTo>
                <a:cubicBezTo>
                  <a:pt x="8344479" y="752521"/>
                  <a:pt x="8357953" y="825885"/>
                  <a:pt x="8352220" y="1056845"/>
                </a:cubicBezTo>
                <a:cubicBezTo>
                  <a:pt x="8346487" y="1287805"/>
                  <a:pt x="8334709" y="1423849"/>
                  <a:pt x="8352220" y="1538498"/>
                </a:cubicBezTo>
                <a:cubicBezTo>
                  <a:pt x="8369731" y="1653147"/>
                  <a:pt x="8372476" y="1825655"/>
                  <a:pt x="8352220" y="1964036"/>
                </a:cubicBezTo>
                <a:lnTo>
                  <a:pt x="8352220" y="1964036"/>
                </a:lnTo>
                <a:cubicBezTo>
                  <a:pt x="8337494" y="2149253"/>
                  <a:pt x="8350053" y="2265525"/>
                  <a:pt x="8352220" y="2359649"/>
                </a:cubicBezTo>
                <a:cubicBezTo>
                  <a:pt x="8354387" y="2453773"/>
                  <a:pt x="8335127" y="2704672"/>
                  <a:pt x="8352220" y="2805766"/>
                </a:cubicBezTo>
                <a:cubicBezTo>
                  <a:pt x="8352220" y="2805763"/>
                  <a:pt x="8352220" y="2805760"/>
                  <a:pt x="8352220" y="2805755"/>
                </a:cubicBezTo>
                <a:cubicBezTo>
                  <a:pt x="8291315" y="3147795"/>
                  <a:pt x="8103349" y="3353358"/>
                  <a:pt x="7791056" y="3366919"/>
                </a:cubicBezTo>
                <a:cubicBezTo>
                  <a:pt x="7600839" y="3373920"/>
                  <a:pt x="7511309" y="3352077"/>
                  <a:pt x="7400546" y="3366919"/>
                </a:cubicBezTo>
                <a:cubicBezTo>
                  <a:pt x="7289783" y="3381762"/>
                  <a:pt x="7155411" y="3370172"/>
                  <a:pt x="6960183" y="3366919"/>
                </a:cubicBezTo>
                <a:cubicBezTo>
                  <a:pt x="7019640" y="3503919"/>
                  <a:pt x="7049766" y="3574699"/>
                  <a:pt x="7168848" y="3754286"/>
                </a:cubicBezTo>
                <a:cubicBezTo>
                  <a:pt x="7287931" y="3933873"/>
                  <a:pt x="7326287" y="4045489"/>
                  <a:pt x="7369331" y="4126462"/>
                </a:cubicBezTo>
                <a:cubicBezTo>
                  <a:pt x="7094595" y="4018780"/>
                  <a:pt x="6963114" y="4032017"/>
                  <a:pt x="6770002" y="3944172"/>
                </a:cubicBezTo>
                <a:cubicBezTo>
                  <a:pt x="6576890" y="3856327"/>
                  <a:pt x="6468140" y="3870072"/>
                  <a:pt x="6220618" y="3777072"/>
                </a:cubicBezTo>
                <a:cubicBezTo>
                  <a:pt x="5973096" y="3684073"/>
                  <a:pt x="5882849" y="3668085"/>
                  <a:pt x="5571345" y="3579591"/>
                </a:cubicBezTo>
                <a:cubicBezTo>
                  <a:pt x="5259841" y="3491097"/>
                  <a:pt x="5153945" y="3463898"/>
                  <a:pt x="4872128" y="3366919"/>
                </a:cubicBezTo>
                <a:cubicBezTo>
                  <a:pt x="4671988" y="3390609"/>
                  <a:pt x="4526454" y="3353568"/>
                  <a:pt x="4385605" y="3366919"/>
                </a:cubicBezTo>
                <a:cubicBezTo>
                  <a:pt x="4244756" y="3380270"/>
                  <a:pt x="3970582" y="3371356"/>
                  <a:pt x="3812863" y="3366919"/>
                </a:cubicBezTo>
                <a:cubicBezTo>
                  <a:pt x="3655144" y="3362482"/>
                  <a:pt x="3442345" y="3350277"/>
                  <a:pt x="3110791" y="3366919"/>
                </a:cubicBezTo>
                <a:cubicBezTo>
                  <a:pt x="2779237" y="3383561"/>
                  <a:pt x="2821728" y="3373400"/>
                  <a:pt x="2581159" y="3366919"/>
                </a:cubicBezTo>
                <a:cubicBezTo>
                  <a:pt x="2340590" y="3360438"/>
                  <a:pt x="2262999" y="3348446"/>
                  <a:pt x="2094635" y="3366919"/>
                </a:cubicBezTo>
                <a:cubicBezTo>
                  <a:pt x="1926271" y="3385392"/>
                  <a:pt x="1758549" y="3350261"/>
                  <a:pt x="1608112" y="3366919"/>
                </a:cubicBezTo>
                <a:cubicBezTo>
                  <a:pt x="1457675" y="3383577"/>
                  <a:pt x="1000014" y="3347838"/>
                  <a:pt x="561164" y="3366919"/>
                </a:cubicBezTo>
                <a:cubicBezTo>
                  <a:pt x="262074" y="3378297"/>
                  <a:pt x="-13906" y="3190842"/>
                  <a:pt x="0" y="2805755"/>
                </a:cubicBezTo>
                <a:cubicBezTo>
                  <a:pt x="0" y="2805761"/>
                  <a:pt x="0" y="2805762"/>
                  <a:pt x="0" y="2805766"/>
                </a:cubicBezTo>
                <a:cubicBezTo>
                  <a:pt x="10752" y="2649684"/>
                  <a:pt x="-15426" y="2579123"/>
                  <a:pt x="0" y="2384901"/>
                </a:cubicBezTo>
                <a:cubicBezTo>
                  <a:pt x="15426" y="2190679"/>
                  <a:pt x="-9117" y="2144042"/>
                  <a:pt x="0" y="1964036"/>
                </a:cubicBezTo>
                <a:lnTo>
                  <a:pt x="0" y="1964036"/>
                </a:lnTo>
                <a:cubicBezTo>
                  <a:pt x="19505" y="1787017"/>
                  <a:pt x="22034" y="1633954"/>
                  <a:pt x="0" y="1468355"/>
                </a:cubicBezTo>
                <a:cubicBezTo>
                  <a:pt x="-22034" y="1302756"/>
                  <a:pt x="-14693" y="1239912"/>
                  <a:pt x="0" y="1028788"/>
                </a:cubicBezTo>
                <a:cubicBezTo>
                  <a:pt x="14693" y="817664"/>
                  <a:pt x="-4253" y="786753"/>
                  <a:pt x="0" y="561164"/>
                </a:cubicBezTo>
                <a:close/>
              </a:path>
            </a:pathLst>
          </a:custGeom>
          <a:ln w="127000">
            <a:solidFill>
              <a:schemeClr val="tx2">
                <a:lumMod val="50000"/>
                <a:lumOff val="50000"/>
              </a:schemeClr>
            </a:solidFill>
            <a:extLst>
              <a:ext uri="{C807C97D-BFC1-408E-A445-0C87EB9F89A2}">
                <ask:lineSketchStyleProps xmlns:ask="http://schemas.microsoft.com/office/drawing/2018/sketchyshapes" sd="1219033472">
                  <a:prstGeom prst="wedgeRoundRectCallout">
                    <a:avLst>
                      <a:gd name="adj1" fmla="val 38232"/>
                      <a:gd name="adj2" fmla="val 72559"/>
                      <a:gd name="adj3" fmla="val 16667"/>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4000" dirty="0"/>
              <a:t>“Respect means that you accept someone for who they are, even when they are different from you or you don’t agree with them”</a:t>
            </a:r>
          </a:p>
        </p:txBody>
      </p:sp>
    </p:spTree>
    <p:extLst>
      <p:ext uri="{BB962C8B-B14F-4D97-AF65-F5344CB8AC3E}">
        <p14:creationId xmlns:p14="http://schemas.microsoft.com/office/powerpoint/2010/main" val="348119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four people's faces and the text saying Consult your peers.&#10;&#10;">
            <a:extLst>
              <a:ext uri="{FF2B5EF4-FFF2-40B4-BE49-F238E27FC236}">
                <a16:creationId xmlns:a16="http://schemas.microsoft.com/office/drawing/2014/main" id="{05EBF786-BE1E-37B2-53D0-722830AF8901}"/>
              </a:ext>
            </a:extLst>
          </p:cNvPr>
          <p:cNvPicPr>
            <a:picLocks noChangeAspect="1"/>
          </p:cNvPicPr>
          <p:nvPr/>
        </p:nvPicPr>
        <p:blipFill>
          <a:blip r:embed="rId2"/>
          <a:stretch>
            <a:fillRect/>
          </a:stretch>
        </p:blipFill>
        <p:spPr>
          <a:xfrm>
            <a:off x="9486566" y="4449319"/>
            <a:ext cx="2296923" cy="1689601"/>
          </a:xfrm>
          <a:prstGeom prst="rect">
            <a:avLst/>
          </a:prstGeom>
        </p:spPr>
      </p:pic>
      <p:sp>
        <p:nvSpPr>
          <p:cNvPr id="2" name="Title 1">
            <a:extLst>
              <a:ext uri="{FF2B5EF4-FFF2-40B4-BE49-F238E27FC236}">
                <a16:creationId xmlns:a16="http://schemas.microsoft.com/office/drawing/2014/main" id="{ECFB1570-06AC-C6B1-373B-2E08880DC470}"/>
              </a:ext>
            </a:extLst>
          </p:cNvPr>
          <p:cNvSpPr>
            <a:spLocks noGrp="1"/>
          </p:cNvSpPr>
          <p:nvPr>
            <p:ph type="title"/>
          </p:nvPr>
        </p:nvSpPr>
        <p:spPr>
          <a:xfrm>
            <a:off x="838201" y="573024"/>
            <a:ext cx="7659028" cy="1117664"/>
          </a:xfrm>
        </p:spPr>
        <p:txBody>
          <a:bodyPr/>
          <a:lstStyle/>
          <a:p>
            <a:r>
              <a:rPr lang="en-GB" sz="4000" dirty="0">
                <a:latin typeface="+mn-lt"/>
              </a:rPr>
              <a:t>Principles of peer research </a:t>
            </a:r>
          </a:p>
        </p:txBody>
      </p:sp>
      <p:sp>
        <p:nvSpPr>
          <p:cNvPr id="3" name="Content Placeholder 2">
            <a:extLst>
              <a:ext uri="{FF2B5EF4-FFF2-40B4-BE49-F238E27FC236}">
                <a16:creationId xmlns:a16="http://schemas.microsoft.com/office/drawing/2014/main" id="{42EBDE10-3BC7-463A-F02F-EBF17BDC7C94}"/>
              </a:ext>
            </a:extLst>
          </p:cNvPr>
          <p:cNvSpPr>
            <a:spLocks noGrp="1"/>
          </p:cNvSpPr>
          <p:nvPr>
            <p:ph idx="1"/>
          </p:nvPr>
        </p:nvSpPr>
        <p:spPr>
          <a:xfrm>
            <a:off x="838201" y="1690688"/>
            <a:ext cx="7558667" cy="4351338"/>
          </a:xfrm>
        </p:spPr>
        <p:txBody>
          <a:bodyPr/>
          <a:lstStyle/>
          <a:p>
            <a:pPr marL="0" indent="0">
              <a:buNone/>
            </a:pPr>
            <a:r>
              <a:rPr lang="en-GB" sz="2000" kern="100" dirty="0">
                <a:effectLst/>
                <a:latin typeface="+mn-lt"/>
                <a:ea typeface="Calibri" panose="020F0502020204030204" pitchFamily="34" charset="0"/>
                <a:cs typeface="Times New Roman" panose="02020603050405020304" pitchFamily="18" charset="0"/>
              </a:rPr>
              <a:t>Peer research is used to help young people develop skills and confidence in consulting their peers, enabling them to:</a:t>
            </a:r>
          </a:p>
          <a:p>
            <a:pPr marL="0" indent="0">
              <a:buNone/>
            </a:pPr>
            <a:endParaRPr lang="en-GB" sz="2000" kern="100" dirty="0">
              <a:effectLst/>
              <a:latin typeface="+mn-lt"/>
              <a:ea typeface="Calibri" panose="020F0502020204030204" pitchFamily="34" charset="0"/>
              <a:cs typeface="Times New Roman" panose="02020603050405020304" pitchFamily="18" charset="0"/>
            </a:endParaRPr>
          </a:p>
          <a:p>
            <a:r>
              <a:rPr lang="en-GB" sz="2000" kern="100" dirty="0">
                <a:effectLst/>
                <a:latin typeface="+mn-lt"/>
                <a:ea typeface="Calibri" panose="020F0502020204030204" pitchFamily="34" charset="0"/>
                <a:cs typeface="Times New Roman" panose="02020603050405020304" pitchFamily="18" charset="0"/>
              </a:rPr>
              <a:t>Understand the importance of youth voice and children's rights</a:t>
            </a:r>
          </a:p>
          <a:p>
            <a:r>
              <a:rPr lang="en-GB" sz="2000" kern="100" dirty="0">
                <a:effectLst/>
                <a:latin typeface="+mn-lt"/>
                <a:ea typeface="Calibri" panose="020F0502020204030204" pitchFamily="34" charset="0"/>
                <a:cs typeface="Times New Roman" panose="02020603050405020304" pitchFamily="18" charset="0"/>
              </a:rPr>
              <a:t>Work as a group to represent their peers</a:t>
            </a:r>
          </a:p>
          <a:p>
            <a:r>
              <a:rPr lang="en-GB" sz="2000" kern="100" dirty="0">
                <a:effectLst/>
                <a:latin typeface="+mn-lt"/>
                <a:ea typeface="Calibri" panose="020F0502020204030204" pitchFamily="34" charset="0"/>
                <a:cs typeface="Times New Roman" panose="02020603050405020304" pitchFamily="18" charset="0"/>
              </a:rPr>
              <a:t>Develop questions, conduct research, and gather peer feedback on any theme</a:t>
            </a:r>
          </a:p>
          <a:p>
            <a:r>
              <a:rPr lang="en-GB" sz="2000" kern="100" dirty="0">
                <a:effectLst/>
                <a:latin typeface="+mn-lt"/>
                <a:ea typeface="Calibri" panose="020F0502020204030204" pitchFamily="34" charset="0"/>
                <a:cs typeface="Times New Roman" panose="02020603050405020304" pitchFamily="18" charset="0"/>
              </a:rPr>
              <a:t>Learn about key aspects of research including consultation, data, planning, and analysis.</a:t>
            </a:r>
          </a:p>
          <a:p>
            <a:endParaRPr lang="en-GB" sz="2000" dirty="0">
              <a:latin typeface="+mn-lt"/>
            </a:endParaRPr>
          </a:p>
        </p:txBody>
      </p:sp>
      <p:pic>
        <p:nvPicPr>
          <p:cNvPr id="6" name="Picture 5" descr="A group of light bulbs with the following text - Identify a theme">
            <a:extLst>
              <a:ext uri="{FF2B5EF4-FFF2-40B4-BE49-F238E27FC236}">
                <a16:creationId xmlns:a16="http://schemas.microsoft.com/office/drawing/2014/main" id="{EA4FCACA-3E72-A946-B38F-38F417EE62B8}"/>
              </a:ext>
            </a:extLst>
          </p:cNvPr>
          <p:cNvPicPr>
            <a:picLocks noChangeAspect="1"/>
          </p:cNvPicPr>
          <p:nvPr/>
        </p:nvPicPr>
        <p:blipFill>
          <a:blip r:embed="rId3"/>
          <a:stretch>
            <a:fillRect/>
          </a:stretch>
        </p:blipFill>
        <p:spPr>
          <a:xfrm>
            <a:off x="9258958" y="2992320"/>
            <a:ext cx="2524531" cy="1347906"/>
          </a:xfrm>
          <a:prstGeom prst="rect">
            <a:avLst/>
          </a:prstGeom>
        </p:spPr>
      </p:pic>
      <p:pic>
        <p:nvPicPr>
          <p:cNvPr id="7" name="Picture 6" descr="A table with various objects and the text Article 12">
            <a:extLst>
              <a:ext uri="{FF2B5EF4-FFF2-40B4-BE49-F238E27FC236}">
                <a16:creationId xmlns:a16="http://schemas.microsoft.com/office/drawing/2014/main" id="{298E6594-C5FE-1D46-A392-365A70ED7F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86566" y="573024"/>
            <a:ext cx="2118932" cy="2419296"/>
          </a:xfrm>
          <a:prstGeom prst="rect">
            <a:avLst/>
          </a:prstGeom>
        </p:spPr>
      </p:pic>
    </p:spTree>
    <p:extLst>
      <p:ext uri="{BB962C8B-B14F-4D97-AF65-F5344CB8AC3E}">
        <p14:creationId xmlns:p14="http://schemas.microsoft.com/office/powerpoint/2010/main" val="2313151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38200" y="591074"/>
            <a:ext cx="10515600" cy="625475"/>
          </a:xfrm>
        </p:spPr>
        <p:txBody>
          <a:bodyPr>
            <a:noAutofit/>
          </a:bodyPr>
          <a:lstStyle/>
          <a:p>
            <a:r>
              <a:rPr lang="en-GB" sz="4000" b="1">
                <a:latin typeface="+mn-lt"/>
              </a:rPr>
              <a:t>Being a respectful researcher</a:t>
            </a:r>
          </a:p>
        </p:txBody>
      </p:sp>
      <p:sp>
        <p:nvSpPr>
          <p:cNvPr id="6" name="TextBox 5">
            <a:extLst>
              <a:ext uri="{FF2B5EF4-FFF2-40B4-BE49-F238E27FC236}">
                <a16:creationId xmlns:a16="http://schemas.microsoft.com/office/drawing/2014/main" id="{9887896A-E8F6-FFC9-8F91-4DEAE7C51458}"/>
              </a:ext>
            </a:extLst>
          </p:cNvPr>
          <p:cNvSpPr txBox="1"/>
          <p:nvPr/>
        </p:nvSpPr>
        <p:spPr>
          <a:xfrm>
            <a:off x="838200" y="1748375"/>
            <a:ext cx="5874834" cy="3785652"/>
          </a:xfrm>
          <a:prstGeom prst="rect">
            <a:avLst/>
          </a:prstGeom>
          <a:noFill/>
        </p:spPr>
        <p:txBody>
          <a:bodyPr wrap="square" rtlCol="0">
            <a:spAutoFit/>
          </a:bodyPr>
          <a:lstStyle/>
          <a:p>
            <a:pPr>
              <a:buClr>
                <a:srgbClr val="000000"/>
              </a:buClr>
              <a:buSzPts val="1100"/>
              <a:defRPr/>
            </a:pPr>
            <a:r>
              <a:rPr lang="en-GB" sz="2000" dirty="0"/>
              <a:t>When starting a piece of research, there are a few things to think about...</a:t>
            </a:r>
          </a:p>
          <a:p>
            <a:pPr marL="285750" indent="-285750">
              <a:buClr>
                <a:srgbClr val="000000"/>
              </a:buClr>
              <a:buSzPts val="1100"/>
              <a:buFont typeface="Arial" panose="020B0604020202020204" pitchFamily="34" charset="0"/>
              <a:buChar char="•"/>
              <a:defRPr/>
            </a:pPr>
            <a:endParaRPr lang="en-GB" sz="2000" b="1" dirty="0"/>
          </a:p>
          <a:p>
            <a:pPr>
              <a:buClr>
                <a:srgbClr val="000000"/>
              </a:buClr>
              <a:buSzPts val="1100"/>
              <a:defRPr/>
            </a:pPr>
            <a:r>
              <a:rPr lang="en-GB" sz="2000" b="1" dirty="0"/>
              <a:t>How will you keep private information safe? </a:t>
            </a:r>
          </a:p>
          <a:p>
            <a:pPr marL="285750" indent="-285750">
              <a:buClr>
                <a:srgbClr val="000000"/>
              </a:buClr>
              <a:buSzPts val="1100"/>
              <a:buFont typeface="Arial" panose="020B0604020202020204" pitchFamily="34" charset="0"/>
              <a:buChar char="•"/>
              <a:defRPr/>
            </a:pPr>
            <a:endParaRPr lang="en-GB" sz="2000" b="1" dirty="0"/>
          </a:p>
          <a:p>
            <a:pPr>
              <a:buClr>
                <a:srgbClr val="000000"/>
              </a:buClr>
              <a:buSzPts val="1100"/>
              <a:defRPr/>
            </a:pPr>
            <a:r>
              <a:rPr lang="en-GB" sz="2000" b="1"/>
              <a:t>How will you use the information that you collect safely?</a:t>
            </a:r>
          </a:p>
          <a:p>
            <a:pPr>
              <a:buClr>
                <a:srgbClr val="000000"/>
              </a:buClr>
              <a:buSzPts val="1100"/>
              <a:defRPr/>
            </a:pPr>
            <a:endParaRPr lang="en-GB" sz="2000" dirty="0"/>
          </a:p>
          <a:p>
            <a:pPr>
              <a:buClr>
                <a:srgbClr val="000000"/>
              </a:buClr>
              <a:buSzPts val="1100"/>
              <a:defRPr/>
            </a:pPr>
            <a:endParaRPr lang="en-GB" sz="2000" dirty="0"/>
          </a:p>
          <a:p>
            <a:pPr>
              <a:buClr>
                <a:srgbClr val="000000"/>
              </a:buClr>
              <a:buSzPts val="1100"/>
              <a:defRPr/>
            </a:pPr>
            <a:r>
              <a:rPr lang="en-GB" sz="2000" dirty="0"/>
              <a:t>Remember, don’t change what the data tells you – even if you don’t agree. </a:t>
            </a:r>
          </a:p>
          <a:p>
            <a:pPr>
              <a:buClr>
                <a:srgbClr val="000000"/>
              </a:buClr>
              <a:buSzPts val="1100"/>
              <a:defRPr/>
            </a:pPr>
            <a:r>
              <a:rPr lang="en-GB" sz="2000" i="1" dirty="0"/>
              <a:t>We can’t change the meaning of data!</a:t>
            </a:r>
          </a:p>
        </p:txBody>
      </p:sp>
      <p:pic>
        <p:nvPicPr>
          <p:cNvPr id="4" name="Picture 3" descr="A cartoon drawing of three children, one is giving thumbs up and another is shrugging their shoulders. &#10;">
            <a:extLst>
              <a:ext uri="{FF2B5EF4-FFF2-40B4-BE49-F238E27FC236}">
                <a16:creationId xmlns:a16="http://schemas.microsoft.com/office/drawing/2014/main" id="{67570332-3DA9-11DB-CCEA-268A5902C4E7}"/>
              </a:ext>
            </a:extLst>
          </p:cNvPr>
          <p:cNvPicPr>
            <a:picLocks noChangeAspect="1"/>
          </p:cNvPicPr>
          <p:nvPr/>
        </p:nvPicPr>
        <p:blipFill>
          <a:blip r:embed="rId3"/>
          <a:stretch>
            <a:fillRect/>
          </a:stretch>
        </p:blipFill>
        <p:spPr>
          <a:xfrm>
            <a:off x="7160592" y="1640951"/>
            <a:ext cx="4829175" cy="4000500"/>
          </a:xfrm>
          <a:prstGeom prst="rect">
            <a:avLst/>
          </a:prstGeom>
        </p:spPr>
      </p:pic>
    </p:spTree>
    <p:extLst>
      <p:ext uri="{BB962C8B-B14F-4D97-AF65-F5344CB8AC3E}">
        <p14:creationId xmlns:p14="http://schemas.microsoft.com/office/powerpoint/2010/main" val="761899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38200" y="628351"/>
            <a:ext cx="10515600" cy="625475"/>
          </a:xfrm>
        </p:spPr>
        <p:txBody>
          <a:bodyPr>
            <a:noAutofit/>
          </a:bodyPr>
          <a:lstStyle/>
          <a:p>
            <a:r>
              <a:rPr lang="en-GB" sz="4000" b="1">
                <a:latin typeface="+mn-lt"/>
                <a:cs typeface="Segoe UI" panose="020B0502040204020203" pitchFamily="34" charset="0"/>
              </a:rPr>
              <a:t>Trust in research</a:t>
            </a:r>
          </a:p>
        </p:txBody>
      </p:sp>
      <p:sp>
        <p:nvSpPr>
          <p:cNvPr id="3" name="TextBox 2">
            <a:extLst>
              <a:ext uri="{FF2B5EF4-FFF2-40B4-BE49-F238E27FC236}">
                <a16:creationId xmlns:a16="http://schemas.microsoft.com/office/drawing/2014/main" id="{52E2BE3B-2AC9-2E09-C709-29CB08857104}"/>
              </a:ext>
            </a:extLst>
          </p:cNvPr>
          <p:cNvSpPr txBox="1"/>
          <p:nvPr/>
        </p:nvSpPr>
        <p:spPr>
          <a:xfrm>
            <a:off x="838200" y="1493626"/>
            <a:ext cx="10398642" cy="954107"/>
          </a:xfrm>
          <a:prstGeom prst="rect">
            <a:avLst/>
          </a:prstGeom>
          <a:noFill/>
        </p:spPr>
        <p:txBody>
          <a:bodyPr wrap="square" rtlCol="0">
            <a:spAutoFit/>
          </a:bodyPr>
          <a:lstStyle/>
          <a:p>
            <a:r>
              <a:rPr lang="en-GB" sz="2800">
                <a:cs typeface="Segoe UI" panose="020B0502040204020203" pitchFamily="34" charset="0"/>
              </a:rPr>
              <a:t>Trust is important in research because you want people to tell you honestly what they think.</a:t>
            </a:r>
          </a:p>
        </p:txBody>
      </p:sp>
      <p:sp>
        <p:nvSpPr>
          <p:cNvPr id="7" name="TextBox 6">
            <a:extLst>
              <a:ext uri="{FF2B5EF4-FFF2-40B4-BE49-F238E27FC236}">
                <a16:creationId xmlns:a16="http://schemas.microsoft.com/office/drawing/2014/main" id="{44A5A276-22AA-42BC-FCAB-879625904EA6}"/>
              </a:ext>
            </a:extLst>
          </p:cNvPr>
          <p:cNvSpPr txBox="1"/>
          <p:nvPr/>
        </p:nvSpPr>
        <p:spPr>
          <a:xfrm>
            <a:off x="9080661" y="3982031"/>
            <a:ext cx="2716608" cy="400110"/>
          </a:xfrm>
          <a:prstGeom prst="rect">
            <a:avLst/>
          </a:prstGeom>
          <a:noFill/>
        </p:spPr>
        <p:txBody>
          <a:bodyPr wrap="square" rtlCol="0">
            <a:spAutoFit/>
          </a:bodyPr>
          <a:lstStyle/>
          <a:p>
            <a:r>
              <a:rPr lang="en-GB" sz="2000" i="1">
                <a:cs typeface="Segoe UI" panose="020B0502040204020203" pitchFamily="34" charset="0"/>
              </a:rPr>
              <a:t>Good listening</a:t>
            </a:r>
          </a:p>
        </p:txBody>
      </p:sp>
      <p:sp>
        <p:nvSpPr>
          <p:cNvPr id="8" name="TextBox 7">
            <a:extLst>
              <a:ext uri="{FF2B5EF4-FFF2-40B4-BE49-F238E27FC236}">
                <a16:creationId xmlns:a16="http://schemas.microsoft.com/office/drawing/2014/main" id="{982D2E81-2ACA-B917-95F4-A58C1C658C11}"/>
              </a:ext>
            </a:extLst>
          </p:cNvPr>
          <p:cNvSpPr txBox="1"/>
          <p:nvPr/>
        </p:nvSpPr>
        <p:spPr>
          <a:xfrm>
            <a:off x="8821824" y="4710910"/>
            <a:ext cx="2340925" cy="400110"/>
          </a:xfrm>
          <a:prstGeom prst="rect">
            <a:avLst/>
          </a:prstGeom>
          <a:noFill/>
        </p:spPr>
        <p:txBody>
          <a:bodyPr wrap="square" rtlCol="0">
            <a:spAutoFit/>
          </a:bodyPr>
          <a:lstStyle/>
          <a:p>
            <a:r>
              <a:rPr lang="en-GB" sz="2000" i="1">
                <a:cs typeface="Segoe UI" panose="020B0502040204020203" pitchFamily="34" charset="0"/>
              </a:rPr>
              <a:t>Taking it seriously</a:t>
            </a:r>
          </a:p>
        </p:txBody>
      </p:sp>
      <p:sp>
        <p:nvSpPr>
          <p:cNvPr id="16" name="TextBox 15">
            <a:extLst>
              <a:ext uri="{FF2B5EF4-FFF2-40B4-BE49-F238E27FC236}">
                <a16:creationId xmlns:a16="http://schemas.microsoft.com/office/drawing/2014/main" id="{97E72B4F-93F5-F067-9EC0-31F179C8E1E9}"/>
              </a:ext>
            </a:extLst>
          </p:cNvPr>
          <p:cNvSpPr txBox="1"/>
          <p:nvPr/>
        </p:nvSpPr>
        <p:spPr>
          <a:xfrm>
            <a:off x="8001010" y="5439789"/>
            <a:ext cx="3982552" cy="400110"/>
          </a:xfrm>
          <a:prstGeom prst="rect">
            <a:avLst/>
          </a:prstGeom>
          <a:noFill/>
        </p:spPr>
        <p:txBody>
          <a:bodyPr wrap="square" rtlCol="0">
            <a:spAutoFit/>
          </a:bodyPr>
          <a:lstStyle/>
          <a:p>
            <a:r>
              <a:rPr lang="en-GB" sz="2000" i="1">
                <a:cs typeface="Segoe UI" panose="020B0502040204020203" pitchFamily="34" charset="0"/>
              </a:rPr>
              <a:t>Valuing everyone's views equally</a:t>
            </a:r>
          </a:p>
        </p:txBody>
      </p:sp>
      <p:sp>
        <p:nvSpPr>
          <p:cNvPr id="17" name="Thought Bubble: Cloud 16">
            <a:extLst>
              <a:ext uri="{FF2B5EF4-FFF2-40B4-BE49-F238E27FC236}">
                <a16:creationId xmlns:a16="http://schemas.microsoft.com/office/drawing/2014/main" id="{269F5B2D-7E0A-FDDD-AC60-67BD09D870B0}"/>
              </a:ext>
            </a:extLst>
          </p:cNvPr>
          <p:cNvSpPr/>
          <p:nvPr/>
        </p:nvSpPr>
        <p:spPr>
          <a:xfrm>
            <a:off x="1753036" y="2952237"/>
            <a:ext cx="4875909" cy="2687607"/>
          </a:xfrm>
          <a:prstGeom prst="cloudCallout">
            <a:avLst>
              <a:gd name="adj1" fmla="val 63003"/>
              <a:gd name="adj2" fmla="val 46616"/>
            </a:avLst>
          </a:prstGeom>
          <a:solidFill>
            <a:schemeClr val="tx2">
              <a:lumMod val="10000"/>
              <a:lumOff val="90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a:solidFill>
                  <a:schemeClr val="tx1"/>
                </a:solidFill>
                <a:cs typeface="Segoe UI" panose="020B0502040204020203" pitchFamily="34" charset="0"/>
              </a:rPr>
              <a:t>Trust is built in very small moments</a:t>
            </a:r>
          </a:p>
        </p:txBody>
      </p:sp>
    </p:spTree>
    <p:extLst>
      <p:ext uri="{BB962C8B-B14F-4D97-AF65-F5344CB8AC3E}">
        <p14:creationId xmlns:p14="http://schemas.microsoft.com/office/powerpoint/2010/main" val="624032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38200" y="654750"/>
            <a:ext cx="10515600" cy="625475"/>
          </a:xfrm>
        </p:spPr>
        <p:txBody>
          <a:bodyPr>
            <a:noAutofit/>
          </a:bodyPr>
          <a:lstStyle/>
          <a:p>
            <a:r>
              <a:rPr lang="en-GB" sz="4000" b="1" dirty="0">
                <a:latin typeface="+mn-lt"/>
              </a:rPr>
              <a:t>Trust in research</a:t>
            </a:r>
          </a:p>
        </p:txBody>
      </p:sp>
      <p:sp>
        <p:nvSpPr>
          <p:cNvPr id="17" name="TextBox 16">
            <a:extLst>
              <a:ext uri="{FF2B5EF4-FFF2-40B4-BE49-F238E27FC236}">
                <a16:creationId xmlns:a16="http://schemas.microsoft.com/office/drawing/2014/main" id="{D6C53829-3AE5-AFE0-869B-B3C21DBA62BC}"/>
              </a:ext>
            </a:extLst>
          </p:cNvPr>
          <p:cNvSpPr txBox="1"/>
          <p:nvPr/>
        </p:nvSpPr>
        <p:spPr>
          <a:xfrm>
            <a:off x="838200" y="1323453"/>
            <a:ext cx="5358810" cy="677108"/>
          </a:xfrm>
          <a:prstGeom prst="rect">
            <a:avLst/>
          </a:prstGeom>
          <a:noFill/>
        </p:spPr>
        <p:txBody>
          <a:bodyPr wrap="square" rtlCol="0">
            <a:spAutoFit/>
          </a:bodyPr>
          <a:lstStyle/>
          <a:p>
            <a:r>
              <a:rPr lang="en-GB" sz="3800" dirty="0"/>
              <a:t>How can trust be lost?</a:t>
            </a:r>
          </a:p>
        </p:txBody>
      </p:sp>
      <p:sp>
        <p:nvSpPr>
          <p:cNvPr id="18" name="Thought Bubble: Cloud 17">
            <a:extLst>
              <a:ext uri="{FF2B5EF4-FFF2-40B4-BE49-F238E27FC236}">
                <a16:creationId xmlns:a16="http://schemas.microsoft.com/office/drawing/2014/main" id="{1A4FBA57-100B-3D78-C755-1944283297C4}"/>
              </a:ext>
            </a:extLst>
          </p:cNvPr>
          <p:cNvSpPr/>
          <p:nvPr/>
        </p:nvSpPr>
        <p:spPr>
          <a:xfrm>
            <a:off x="6758443" y="2720898"/>
            <a:ext cx="4638103" cy="2554356"/>
          </a:xfrm>
          <a:prstGeom prst="cloudCallout">
            <a:avLst>
              <a:gd name="adj1" fmla="val -53717"/>
              <a:gd name="adj2" fmla="val 57612"/>
            </a:avLst>
          </a:prstGeom>
          <a:solidFill>
            <a:schemeClr val="accent4">
              <a:lumMod val="20000"/>
              <a:lumOff val="80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a:solidFill>
                  <a:schemeClr val="tx1"/>
                </a:solidFill>
                <a:cs typeface="Segoe UI" panose="020B0502040204020203" pitchFamily="34" charset="0"/>
              </a:rPr>
              <a:t>Trust can be lost very quickly</a:t>
            </a:r>
          </a:p>
        </p:txBody>
      </p:sp>
      <p:pic>
        <p:nvPicPr>
          <p:cNvPr id="4" name="Picture 3" descr="A cartoon of a person in a hot air balloon with the text Trust">
            <a:extLst>
              <a:ext uri="{FF2B5EF4-FFF2-40B4-BE49-F238E27FC236}">
                <a16:creationId xmlns:a16="http://schemas.microsoft.com/office/drawing/2014/main" id="{E7547725-5785-5E22-C578-B0DF738E5B22}"/>
              </a:ext>
            </a:extLst>
          </p:cNvPr>
          <p:cNvPicPr>
            <a:picLocks noChangeAspect="1"/>
          </p:cNvPicPr>
          <p:nvPr/>
        </p:nvPicPr>
        <p:blipFill>
          <a:blip r:embed="rId3"/>
          <a:stretch>
            <a:fillRect/>
          </a:stretch>
        </p:blipFill>
        <p:spPr>
          <a:xfrm>
            <a:off x="2791716" y="2492953"/>
            <a:ext cx="3304284" cy="3969953"/>
          </a:xfrm>
          <a:prstGeom prst="rect">
            <a:avLst/>
          </a:prstGeom>
        </p:spPr>
      </p:pic>
    </p:spTree>
    <p:extLst>
      <p:ext uri="{BB962C8B-B14F-4D97-AF65-F5344CB8AC3E}">
        <p14:creationId xmlns:p14="http://schemas.microsoft.com/office/powerpoint/2010/main" val="9554695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795460" y="696242"/>
            <a:ext cx="6838277" cy="1325563"/>
          </a:xfrm>
        </p:spPr>
        <p:txBody>
          <a:bodyPr vert="horz" lIns="91440" tIns="45720" rIns="91440" bIns="45720" rtlCol="0" anchor="ctr">
            <a:normAutofit/>
          </a:bodyPr>
          <a:lstStyle/>
          <a:p>
            <a:r>
              <a:rPr lang="en-US" sz="4000" kern="1200" dirty="0">
                <a:solidFill>
                  <a:schemeClr val="tx1"/>
                </a:solidFill>
                <a:latin typeface="+mj-lt"/>
                <a:ea typeface="+mj-ea"/>
                <a:cs typeface="+mj-cs"/>
              </a:rPr>
              <a:t>Group Circles </a:t>
            </a: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Trust Activity</a:t>
            </a:r>
          </a:p>
        </p:txBody>
      </p:sp>
      <p:sp>
        <p:nvSpPr>
          <p:cNvPr id="35" name="Freeform: Shape 34">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B208CF4F-192A-AD3F-DF5F-DE74BF8AF555}"/>
              </a:ext>
            </a:extLst>
          </p:cNvPr>
          <p:cNvSpPr txBox="1"/>
          <p:nvPr/>
        </p:nvSpPr>
        <p:spPr>
          <a:xfrm>
            <a:off x="632935" y="2718713"/>
            <a:ext cx="6188374" cy="3165018"/>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dirty="0"/>
              <a:t>Stand in a circle</a:t>
            </a:r>
          </a:p>
          <a:p>
            <a:pPr marL="342900" indent="-228600">
              <a:lnSpc>
                <a:spcPct val="90000"/>
              </a:lnSpc>
              <a:spcAft>
                <a:spcPts val="600"/>
              </a:spcAft>
              <a:buFont typeface="Arial" panose="020B0604020202020204" pitchFamily="34" charset="0"/>
              <a:buChar char="•"/>
            </a:pPr>
            <a:r>
              <a:rPr lang="en-US" dirty="0"/>
              <a:t>Put your hands forward with palms facing the roof</a:t>
            </a:r>
          </a:p>
          <a:p>
            <a:pPr marL="342900" indent="-228600">
              <a:lnSpc>
                <a:spcPct val="90000"/>
              </a:lnSpc>
              <a:spcAft>
                <a:spcPts val="600"/>
              </a:spcAft>
              <a:buFont typeface="Arial" panose="020B0604020202020204" pitchFamily="34" charset="0"/>
              <a:buChar char="•"/>
            </a:pPr>
            <a:r>
              <a:rPr lang="en-US" dirty="0"/>
              <a:t>Make a fist with your hands</a:t>
            </a:r>
          </a:p>
          <a:p>
            <a:pPr marL="342900" indent="-228600">
              <a:lnSpc>
                <a:spcPct val="90000"/>
              </a:lnSpc>
              <a:spcAft>
                <a:spcPts val="600"/>
              </a:spcAft>
              <a:buFont typeface="Arial" panose="020B0604020202020204" pitchFamily="34" charset="0"/>
              <a:buChar char="•"/>
            </a:pPr>
            <a:r>
              <a:rPr lang="en-US" dirty="0"/>
              <a:t>Extend only your index fingers </a:t>
            </a:r>
          </a:p>
          <a:p>
            <a:pPr marL="342900" indent="-228600">
              <a:lnSpc>
                <a:spcPct val="90000"/>
              </a:lnSpc>
              <a:spcAft>
                <a:spcPts val="600"/>
              </a:spcAft>
              <a:buFont typeface="Arial" panose="020B0604020202020204" pitchFamily="34" charset="0"/>
              <a:buChar char="•"/>
            </a:pPr>
            <a:r>
              <a:rPr lang="en-US" dirty="0"/>
              <a:t>An object will be placed on your fingers</a:t>
            </a:r>
          </a:p>
          <a:p>
            <a:pPr marL="342900" indent="-228600">
              <a:lnSpc>
                <a:spcPct val="90000"/>
              </a:lnSpc>
              <a:spcAft>
                <a:spcPts val="600"/>
              </a:spcAft>
              <a:buFont typeface="Arial" panose="020B0604020202020204" pitchFamily="34" charset="0"/>
              <a:buChar char="•"/>
            </a:pPr>
            <a:r>
              <a:rPr lang="en-US" dirty="0"/>
              <a:t>Lower the object to the ground </a:t>
            </a:r>
          </a:p>
          <a:p>
            <a:pPr marL="342900" indent="-228600">
              <a:lnSpc>
                <a:spcPct val="90000"/>
              </a:lnSpc>
              <a:spcAft>
                <a:spcPts val="600"/>
              </a:spcAft>
              <a:buFont typeface="Arial" panose="020B0604020202020204" pitchFamily="34" charset="0"/>
              <a:buChar char="•"/>
            </a:pPr>
            <a:r>
              <a:rPr lang="en-US" dirty="0"/>
              <a:t>Don’t lose contact or drop the object! </a:t>
            </a:r>
          </a:p>
          <a:p>
            <a:pPr marL="342900" indent="-228600">
              <a:lnSpc>
                <a:spcPct val="90000"/>
              </a:lnSpc>
              <a:spcAft>
                <a:spcPts val="600"/>
              </a:spcAft>
              <a:buFont typeface="Arial" panose="020B0604020202020204" pitchFamily="34" charset="0"/>
              <a:buChar char="•"/>
            </a:pPr>
            <a:endParaRPr lang="en-US" dirty="0"/>
          </a:p>
        </p:txBody>
      </p:sp>
      <p:sp>
        <p:nvSpPr>
          <p:cNvPr id="37" name="Oval 36">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Block Arc 38">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Freeform: Shape 40">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43" name="Straight Connector 42">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5" name="Freeform: Shape 44">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7" name="Arc 46">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Shape 48">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42417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38199" y="415255"/>
            <a:ext cx="10515600" cy="625475"/>
          </a:xfrm>
        </p:spPr>
        <p:txBody>
          <a:bodyPr>
            <a:noAutofit/>
          </a:bodyPr>
          <a:lstStyle/>
          <a:p>
            <a:pPr algn="ctr"/>
            <a:r>
              <a:rPr lang="en-GB" sz="5400" b="1" dirty="0">
                <a:latin typeface="+mn-lt"/>
              </a:rPr>
              <a:t>The Marble Jar of Trust </a:t>
            </a:r>
          </a:p>
        </p:txBody>
      </p:sp>
      <p:pic>
        <p:nvPicPr>
          <p:cNvPr id="3" name="Google Shape;131;p19" descr="A jar of coloured marbles with a grey lid&#10;&#10;">
            <a:extLst>
              <a:ext uri="{FF2B5EF4-FFF2-40B4-BE49-F238E27FC236}">
                <a16:creationId xmlns:a16="http://schemas.microsoft.com/office/drawing/2014/main" id="{BD281169-06EC-6DC7-0CE1-3909F78BC92C}"/>
              </a:ext>
            </a:extLst>
          </p:cNvPr>
          <p:cNvPicPr preferRelativeResize="0"/>
          <p:nvPr/>
        </p:nvPicPr>
        <p:blipFill>
          <a:blip r:embed="rId3">
            <a:alphaModFix/>
          </a:blip>
          <a:stretch>
            <a:fillRect/>
          </a:stretch>
        </p:blipFill>
        <p:spPr>
          <a:xfrm>
            <a:off x="4580578" y="2179974"/>
            <a:ext cx="3030843" cy="3950033"/>
          </a:xfrm>
          <a:prstGeom prst="rect">
            <a:avLst/>
          </a:prstGeom>
          <a:noFill/>
          <a:ln>
            <a:noFill/>
          </a:ln>
        </p:spPr>
      </p:pic>
      <p:grpSp>
        <p:nvGrpSpPr>
          <p:cNvPr id="7" name="Google Shape;132;p19">
            <a:extLst>
              <a:ext uri="{FF2B5EF4-FFF2-40B4-BE49-F238E27FC236}">
                <a16:creationId xmlns:a16="http://schemas.microsoft.com/office/drawing/2014/main" id="{CB1857B9-17E6-905A-5598-033CDE70635C}"/>
              </a:ext>
              <a:ext uri="{C183D7F6-B498-43B3-948B-1728B52AA6E4}">
                <adec:decorative xmlns:adec="http://schemas.microsoft.com/office/drawing/2017/decorative" val="1"/>
              </a:ext>
            </a:extLst>
          </p:cNvPr>
          <p:cNvGrpSpPr/>
          <p:nvPr/>
        </p:nvGrpSpPr>
        <p:grpSpPr>
          <a:xfrm>
            <a:off x="401356" y="1680007"/>
            <a:ext cx="3647200" cy="4450000"/>
            <a:chOff x="301025" y="1557450"/>
            <a:chExt cx="2735400" cy="3337500"/>
          </a:xfrm>
        </p:grpSpPr>
        <p:sp>
          <p:nvSpPr>
            <p:cNvPr id="8" name="Google Shape;133;p19">
              <a:extLst>
                <a:ext uri="{FF2B5EF4-FFF2-40B4-BE49-F238E27FC236}">
                  <a16:creationId xmlns:a16="http://schemas.microsoft.com/office/drawing/2014/main" id="{4C7C1AF3-40C3-3485-A135-311BF8980077}"/>
                </a:ext>
              </a:extLst>
            </p:cNvPr>
            <p:cNvSpPr/>
            <p:nvPr/>
          </p:nvSpPr>
          <p:spPr>
            <a:xfrm>
              <a:off x="301025" y="1557450"/>
              <a:ext cx="2735400" cy="3337500"/>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Segoe UI" panose="020B0502040204020203" pitchFamily="34" charset="0"/>
              </a:endParaRPr>
            </a:p>
          </p:txBody>
        </p:sp>
        <p:sp>
          <p:nvSpPr>
            <p:cNvPr id="9" name="Google Shape;134;p19">
              <a:extLst>
                <a:ext uri="{FF2B5EF4-FFF2-40B4-BE49-F238E27FC236}">
                  <a16:creationId xmlns:a16="http://schemas.microsoft.com/office/drawing/2014/main" id="{52AC76D2-6D90-5EBC-BF7D-B1CB628635F0}"/>
                </a:ext>
              </a:extLst>
            </p:cNvPr>
            <p:cNvSpPr txBox="1"/>
            <p:nvPr/>
          </p:nvSpPr>
          <p:spPr>
            <a:xfrm>
              <a:off x="466775" y="1670550"/>
              <a:ext cx="2403900" cy="659100"/>
            </a:xfrm>
            <a:prstGeom prst="rect">
              <a:avLst/>
            </a:prstGeom>
            <a:noFill/>
            <a:ln>
              <a:noFill/>
            </a:ln>
          </p:spPr>
          <p:txBody>
            <a:bodyPr spcFirstLastPara="1" wrap="square" lIns="121900" tIns="121900" rIns="121900" bIns="121900" anchor="t" anchorCtr="0">
              <a:noAutofit/>
            </a:bodyPr>
            <a:lstStyle/>
            <a:p>
              <a:pPr algn="ctr"/>
              <a:r>
                <a:rPr lang="en-GB" sz="2200" dirty="0">
                  <a:latin typeface="Segoe UI" panose="020B0502040204020203" pitchFamily="34" charset="0"/>
                </a:rPr>
                <a:t>Tell us a time someone gained </a:t>
              </a:r>
              <a:r>
                <a:rPr lang="en-GB" sz="2200" b="1" dirty="0">
                  <a:latin typeface="Segoe UI" panose="020B0502040204020203" pitchFamily="34" charset="0"/>
                </a:rPr>
                <a:t>your </a:t>
              </a:r>
              <a:r>
                <a:rPr lang="en-GB" sz="2200" dirty="0">
                  <a:latin typeface="Segoe UI" panose="020B0502040204020203" pitchFamily="34" charset="0"/>
                </a:rPr>
                <a:t>trust</a:t>
              </a:r>
              <a:endParaRPr sz="2200" dirty="0">
                <a:latin typeface="Segoe UI" panose="020B0502040204020203" pitchFamily="34" charset="0"/>
              </a:endParaRPr>
            </a:p>
          </p:txBody>
        </p:sp>
        <p:sp>
          <p:nvSpPr>
            <p:cNvPr id="10" name="Google Shape;135;p19">
              <a:extLst>
                <a:ext uri="{FF2B5EF4-FFF2-40B4-BE49-F238E27FC236}">
                  <a16:creationId xmlns:a16="http://schemas.microsoft.com/office/drawing/2014/main" id="{DA60A1DB-1F18-F8CA-9884-D99FC6B07113}"/>
                </a:ext>
              </a:extLst>
            </p:cNvPr>
            <p:cNvSpPr txBox="1"/>
            <p:nvPr/>
          </p:nvSpPr>
          <p:spPr>
            <a:xfrm>
              <a:off x="471250" y="2512850"/>
              <a:ext cx="2403900" cy="2185800"/>
            </a:xfrm>
            <a:prstGeom prst="rect">
              <a:avLst/>
            </a:prstGeom>
            <a:noFill/>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endParaRPr sz="2400">
                <a:latin typeface="Segoe UI" panose="020B0502040204020203" pitchFamily="34" charset="0"/>
              </a:endParaRPr>
            </a:p>
          </p:txBody>
        </p:sp>
      </p:grpSp>
      <p:grpSp>
        <p:nvGrpSpPr>
          <p:cNvPr id="11" name="Google Shape;136;p19">
            <a:extLst>
              <a:ext uri="{FF2B5EF4-FFF2-40B4-BE49-F238E27FC236}">
                <a16:creationId xmlns:a16="http://schemas.microsoft.com/office/drawing/2014/main" id="{C83E08B4-746B-0F11-9909-DB7E7AF9A25F}"/>
              </a:ext>
              <a:ext uri="{C183D7F6-B498-43B3-948B-1728B52AA6E4}">
                <adec:decorative xmlns:adec="http://schemas.microsoft.com/office/drawing/2017/decorative" val="1"/>
              </a:ext>
            </a:extLst>
          </p:cNvPr>
          <p:cNvGrpSpPr/>
          <p:nvPr/>
        </p:nvGrpSpPr>
        <p:grpSpPr>
          <a:xfrm>
            <a:off x="8090767" y="1680007"/>
            <a:ext cx="3647200" cy="4450000"/>
            <a:chOff x="6068075" y="1548513"/>
            <a:chExt cx="2735400" cy="3337500"/>
          </a:xfrm>
        </p:grpSpPr>
        <p:sp>
          <p:nvSpPr>
            <p:cNvPr id="12" name="Google Shape;137;p19">
              <a:extLst>
                <a:ext uri="{FF2B5EF4-FFF2-40B4-BE49-F238E27FC236}">
                  <a16:creationId xmlns:a16="http://schemas.microsoft.com/office/drawing/2014/main" id="{8D016950-D186-65F6-27BC-5FF1634684A0}"/>
                </a:ext>
              </a:extLst>
            </p:cNvPr>
            <p:cNvSpPr/>
            <p:nvPr/>
          </p:nvSpPr>
          <p:spPr>
            <a:xfrm>
              <a:off x="6068075" y="1548513"/>
              <a:ext cx="2735400" cy="3337500"/>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Segoe UI" panose="020B0502040204020203" pitchFamily="34" charset="0"/>
              </a:endParaRPr>
            </a:p>
          </p:txBody>
        </p:sp>
        <p:sp>
          <p:nvSpPr>
            <p:cNvPr id="13" name="Google Shape;138;p19">
              <a:extLst>
                <a:ext uri="{FF2B5EF4-FFF2-40B4-BE49-F238E27FC236}">
                  <a16:creationId xmlns:a16="http://schemas.microsoft.com/office/drawing/2014/main" id="{225DD731-350D-0066-2E89-49D041AA4431}"/>
                </a:ext>
              </a:extLst>
            </p:cNvPr>
            <p:cNvSpPr txBox="1"/>
            <p:nvPr/>
          </p:nvSpPr>
          <p:spPr>
            <a:xfrm>
              <a:off x="6233825" y="1670550"/>
              <a:ext cx="2403900" cy="659100"/>
            </a:xfrm>
            <a:prstGeom prst="rect">
              <a:avLst/>
            </a:prstGeom>
            <a:noFill/>
            <a:ln>
              <a:noFill/>
            </a:ln>
          </p:spPr>
          <p:txBody>
            <a:bodyPr spcFirstLastPara="1" wrap="square" lIns="121900" tIns="121900" rIns="121900" bIns="121900" anchor="t" anchorCtr="0">
              <a:noAutofit/>
            </a:bodyPr>
            <a:lstStyle/>
            <a:p>
              <a:pPr algn="ctr"/>
              <a:r>
                <a:rPr lang="en-GB" sz="2200">
                  <a:latin typeface="Segoe UI" panose="020B0502040204020203" pitchFamily="34" charset="0"/>
                </a:rPr>
                <a:t>Tell us a time when </a:t>
              </a:r>
              <a:r>
                <a:rPr lang="en-GB" sz="2200" b="1">
                  <a:latin typeface="Segoe UI" panose="020B0502040204020203" pitchFamily="34" charset="0"/>
                </a:rPr>
                <a:t>you </a:t>
              </a:r>
              <a:r>
                <a:rPr lang="en-GB" sz="2200">
                  <a:latin typeface="Segoe UI" panose="020B0502040204020203" pitchFamily="34" charset="0"/>
                </a:rPr>
                <a:t>gained someone's trust</a:t>
              </a:r>
              <a:endParaRPr sz="2200">
                <a:latin typeface="Segoe UI" panose="020B0502040204020203" pitchFamily="34" charset="0"/>
              </a:endParaRPr>
            </a:p>
          </p:txBody>
        </p:sp>
        <p:sp>
          <p:nvSpPr>
            <p:cNvPr id="14" name="Google Shape;139;p19">
              <a:extLst>
                <a:ext uri="{FF2B5EF4-FFF2-40B4-BE49-F238E27FC236}">
                  <a16:creationId xmlns:a16="http://schemas.microsoft.com/office/drawing/2014/main" id="{74C24F9F-0048-84B0-FCC1-B3A83B2BCAD7}"/>
                </a:ext>
              </a:extLst>
            </p:cNvPr>
            <p:cNvSpPr txBox="1"/>
            <p:nvPr/>
          </p:nvSpPr>
          <p:spPr>
            <a:xfrm>
              <a:off x="6233825" y="2512850"/>
              <a:ext cx="2403900" cy="2185800"/>
            </a:xfrm>
            <a:prstGeom prst="rect">
              <a:avLst/>
            </a:prstGeom>
            <a:noFill/>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endParaRPr sz="2400">
                <a:latin typeface="Segoe UI" panose="020B0502040204020203" pitchFamily="34" charset="0"/>
              </a:endParaRPr>
            </a:p>
          </p:txBody>
        </p:sp>
      </p:grpSp>
    </p:spTree>
    <p:extLst>
      <p:ext uri="{BB962C8B-B14F-4D97-AF65-F5344CB8AC3E}">
        <p14:creationId xmlns:p14="http://schemas.microsoft.com/office/powerpoint/2010/main" val="1290464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457199" y="450430"/>
            <a:ext cx="10515600" cy="625475"/>
          </a:xfrm>
        </p:spPr>
        <p:txBody>
          <a:bodyPr>
            <a:noAutofit/>
          </a:bodyPr>
          <a:lstStyle/>
          <a:p>
            <a:r>
              <a:rPr lang="en-GB" sz="4000" b="1">
                <a:latin typeface="+mn-lt"/>
              </a:rPr>
              <a:t>Characteristics of a researcher </a:t>
            </a:r>
          </a:p>
        </p:txBody>
      </p:sp>
      <p:pic>
        <p:nvPicPr>
          <p:cNvPr id="5" name="Picture 4" descr="A cartoon of a person holding a sign with the text the kind of person I am">
            <a:extLst>
              <a:ext uri="{FF2B5EF4-FFF2-40B4-BE49-F238E27FC236}">
                <a16:creationId xmlns:a16="http://schemas.microsoft.com/office/drawing/2014/main" id="{3D8D73BD-2A50-8113-0137-2265AEE91841}"/>
              </a:ext>
            </a:extLst>
          </p:cNvPr>
          <p:cNvPicPr>
            <a:picLocks noChangeAspect="1"/>
          </p:cNvPicPr>
          <p:nvPr/>
        </p:nvPicPr>
        <p:blipFill>
          <a:blip r:embed="rId3"/>
          <a:stretch>
            <a:fillRect/>
          </a:stretch>
        </p:blipFill>
        <p:spPr>
          <a:xfrm>
            <a:off x="1607272" y="1668037"/>
            <a:ext cx="3506934" cy="3856284"/>
          </a:xfrm>
          <a:prstGeom prst="rect">
            <a:avLst/>
          </a:prstGeom>
        </p:spPr>
      </p:pic>
      <p:pic>
        <p:nvPicPr>
          <p:cNvPr id="8" name="Picture 7" descr="A cartoon of a person holding a sign with the text My Skills">
            <a:extLst>
              <a:ext uri="{FF2B5EF4-FFF2-40B4-BE49-F238E27FC236}">
                <a16:creationId xmlns:a16="http://schemas.microsoft.com/office/drawing/2014/main" id="{34FD048F-E0A3-DC88-3360-136F403BCB8C}"/>
              </a:ext>
            </a:extLst>
          </p:cNvPr>
          <p:cNvPicPr>
            <a:picLocks noChangeAspect="1"/>
          </p:cNvPicPr>
          <p:nvPr/>
        </p:nvPicPr>
        <p:blipFill>
          <a:blip r:embed="rId4"/>
          <a:stretch>
            <a:fillRect/>
          </a:stretch>
        </p:blipFill>
        <p:spPr>
          <a:xfrm>
            <a:off x="6424157" y="1905898"/>
            <a:ext cx="3133231" cy="3856284"/>
          </a:xfrm>
          <a:prstGeom prst="rect">
            <a:avLst/>
          </a:prstGeom>
        </p:spPr>
      </p:pic>
      <p:sp>
        <p:nvSpPr>
          <p:cNvPr id="4" name="Rectangle: Rounded Corners 3">
            <a:extLst>
              <a:ext uri="{FF2B5EF4-FFF2-40B4-BE49-F238E27FC236}">
                <a16:creationId xmlns:a16="http://schemas.microsoft.com/office/drawing/2014/main" id="{5D4341D9-C892-5DA0-B0B6-F9E87F610619}"/>
              </a:ext>
            </a:extLst>
          </p:cNvPr>
          <p:cNvSpPr/>
          <p:nvPr/>
        </p:nvSpPr>
        <p:spPr>
          <a:xfrm rot="912343">
            <a:off x="10146535" y="330558"/>
            <a:ext cx="1809750" cy="580536"/>
          </a:xfrm>
          <a:prstGeom prst="roundRect">
            <a:avLst/>
          </a:prstGeom>
          <a:solidFill>
            <a:schemeClr val="accent2">
              <a:lumMod val="20000"/>
              <a:lumOff val="80000"/>
            </a:schemeClr>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Activity</a:t>
            </a:r>
          </a:p>
        </p:txBody>
      </p:sp>
    </p:spTree>
    <p:extLst>
      <p:ext uri="{BB962C8B-B14F-4D97-AF65-F5344CB8AC3E}">
        <p14:creationId xmlns:p14="http://schemas.microsoft.com/office/powerpoint/2010/main" val="2911190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302400" y="381404"/>
            <a:ext cx="10515600" cy="625475"/>
          </a:xfrm>
        </p:spPr>
        <p:txBody>
          <a:bodyPr>
            <a:noAutofit/>
          </a:bodyPr>
          <a:lstStyle/>
          <a:p>
            <a:r>
              <a:rPr lang="en-GB" sz="5400" b="1" dirty="0"/>
              <a:t>Me as a researcher? </a:t>
            </a:r>
          </a:p>
        </p:txBody>
      </p:sp>
      <p:sp>
        <p:nvSpPr>
          <p:cNvPr id="3" name="Google Shape;169;p30">
            <a:extLst>
              <a:ext uri="{FF2B5EF4-FFF2-40B4-BE49-F238E27FC236}">
                <a16:creationId xmlns:a16="http://schemas.microsoft.com/office/drawing/2014/main" id="{9C02440E-DB4F-C3B4-A072-0C768DF17377}"/>
              </a:ext>
            </a:extLst>
          </p:cNvPr>
          <p:cNvSpPr txBox="1"/>
          <p:nvPr/>
        </p:nvSpPr>
        <p:spPr>
          <a:xfrm>
            <a:off x="302400" y="1306486"/>
            <a:ext cx="11587200" cy="625475"/>
          </a:xfrm>
          <a:prstGeom prst="rect">
            <a:avLst/>
          </a:prstGeom>
          <a:noFill/>
          <a:ln>
            <a:noFill/>
          </a:ln>
        </p:spPr>
        <p:txBody>
          <a:bodyPr spcFirstLastPara="1" wrap="square" lIns="121900" tIns="121900" rIns="121900" bIns="121900" anchor="t" anchorCtr="0">
            <a:noAutofit/>
          </a:bodyPr>
          <a:lstStyle/>
          <a:p>
            <a:pPr algn="ctr"/>
            <a:r>
              <a:rPr lang="en-GB" sz="2267" b="1">
                <a:latin typeface="Segoe UI" panose="020B0502040204020203" pitchFamily="34" charset="0"/>
                <a:ea typeface="Calibri"/>
                <a:cs typeface="Segoe UI" panose="020B0502040204020203" pitchFamily="34" charset="0"/>
                <a:sym typeface="Calibri"/>
              </a:rPr>
              <a:t>Think of YOU as a researcher and fill in the boxes below...</a:t>
            </a:r>
            <a:endParaRPr sz="2267" b="1">
              <a:latin typeface="Segoe UI" panose="020B0502040204020203" pitchFamily="34" charset="0"/>
              <a:ea typeface="Calibri"/>
              <a:cs typeface="Segoe UI" panose="020B0502040204020203" pitchFamily="34" charset="0"/>
              <a:sym typeface="Calibri"/>
            </a:endParaRPr>
          </a:p>
        </p:txBody>
      </p:sp>
      <p:sp>
        <p:nvSpPr>
          <p:cNvPr id="7" name="Google Shape;170;p30">
            <a:extLst>
              <a:ext uri="{FF2B5EF4-FFF2-40B4-BE49-F238E27FC236}">
                <a16:creationId xmlns:a16="http://schemas.microsoft.com/office/drawing/2014/main" id="{EC6C48DA-1E3D-E3FC-645A-EBEA9EBE44FB}"/>
              </a:ext>
            </a:extLst>
          </p:cNvPr>
          <p:cNvSpPr/>
          <p:nvPr/>
        </p:nvSpPr>
        <p:spPr>
          <a:xfrm>
            <a:off x="450700" y="2142507"/>
            <a:ext cx="3978800" cy="41708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r>
              <a:rPr lang="en-GB" sz="2400" b="1">
                <a:latin typeface="Segoe UI" panose="020B0502040204020203" pitchFamily="34" charset="0"/>
              </a:rPr>
              <a:t>Things I would do as a researcher...</a:t>
            </a:r>
            <a:endParaRPr sz="2400" b="1">
              <a:latin typeface="Segoe UI" panose="020B0502040204020203" pitchFamily="34" charset="0"/>
            </a:endParaRPr>
          </a:p>
        </p:txBody>
      </p:sp>
      <p:sp>
        <p:nvSpPr>
          <p:cNvPr id="8" name="Google Shape;171;p30">
            <a:extLst>
              <a:ext uri="{FF2B5EF4-FFF2-40B4-BE49-F238E27FC236}">
                <a16:creationId xmlns:a16="http://schemas.microsoft.com/office/drawing/2014/main" id="{EC0B269E-3392-2084-9404-CAA36DA63FCB}"/>
              </a:ext>
            </a:extLst>
          </p:cNvPr>
          <p:cNvSpPr/>
          <p:nvPr/>
        </p:nvSpPr>
        <p:spPr>
          <a:xfrm>
            <a:off x="7910800" y="2142507"/>
            <a:ext cx="3978800" cy="41708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r>
              <a:rPr lang="en-GB" sz="2400" b="1">
                <a:latin typeface="Segoe UI" panose="020B0502040204020203" pitchFamily="34" charset="0"/>
              </a:rPr>
              <a:t>Things I would NOT do as a researcher...</a:t>
            </a:r>
            <a:endParaRPr sz="2400" b="1">
              <a:latin typeface="Segoe UI" panose="020B0502040204020203" pitchFamily="34" charset="0"/>
            </a:endParaRPr>
          </a:p>
        </p:txBody>
      </p:sp>
      <p:pic>
        <p:nvPicPr>
          <p:cNvPr id="4" name="Picture 3" descr="cartoon of thumbs up">
            <a:extLst>
              <a:ext uri="{FF2B5EF4-FFF2-40B4-BE49-F238E27FC236}">
                <a16:creationId xmlns:a16="http://schemas.microsoft.com/office/drawing/2014/main" id="{1CA3B98C-8910-EFFC-E873-8F7C3AC64E9A}"/>
              </a:ext>
            </a:extLst>
          </p:cNvPr>
          <p:cNvPicPr>
            <a:picLocks noChangeAspect="1"/>
          </p:cNvPicPr>
          <p:nvPr/>
        </p:nvPicPr>
        <p:blipFill>
          <a:blip r:embed="rId3"/>
          <a:stretch>
            <a:fillRect/>
          </a:stretch>
        </p:blipFill>
        <p:spPr>
          <a:xfrm>
            <a:off x="4596143" y="2142507"/>
            <a:ext cx="1499857" cy="1805023"/>
          </a:xfrm>
          <a:prstGeom prst="rect">
            <a:avLst/>
          </a:prstGeom>
        </p:spPr>
      </p:pic>
      <p:pic>
        <p:nvPicPr>
          <p:cNvPr id="5" name="Picture 4" descr="cartoon of thumbs down">
            <a:extLst>
              <a:ext uri="{FF2B5EF4-FFF2-40B4-BE49-F238E27FC236}">
                <a16:creationId xmlns:a16="http://schemas.microsoft.com/office/drawing/2014/main" id="{BC73C8F7-7150-2E77-2B63-33A8BEFB2D28}"/>
              </a:ext>
            </a:extLst>
          </p:cNvPr>
          <p:cNvPicPr>
            <a:picLocks noChangeAspect="1"/>
          </p:cNvPicPr>
          <p:nvPr/>
        </p:nvPicPr>
        <p:blipFill>
          <a:blip r:embed="rId4"/>
          <a:stretch>
            <a:fillRect/>
          </a:stretch>
        </p:blipFill>
        <p:spPr>
          <a:xfrm>
            <a:off x="6096000" y="4247137"/>
            <a:ext cx="1511646" cy="2066170"/>
          </a:xfrm>
          <a:prstGeom prst="rect">
            <a:avLst/>
          </a:prstGeom>
        </p:spPr>
      </p:pic>
    </p:spTree>
    <p:extLst>
      <p:ext uri="{BB962C8B-B14F-4D97-AF65-F5344CB8AC3E}">
        <p14:creationId xmlns:p14="http://schemas.microsoft.com/office/powerpoint/2010/main" val="36256465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artoon of a young person sitting on a stack of books talking to three other young people with the text - Youth Voice, Democracy, Plans, Budgets, Decisions">
            <a:extLst>
              <a:ext uri="{FF2B5EF4-FFF2-40B4-BE49-F238E27FC236}">
                <a16:creationId xmlns:a16="http://schemas.microsoft.com/office/drawing/2014/main" id="{75DE9AF8-8EAB-769F-C3AE-87BAEF323930}"/>
              </a:ext>
            </a:extLst>
          </p:cNvPr>
          <p:cNvPicPr>
            <a:picLocks noChangeAspect="1"/>
          </p:cNvPicPr>
          <p:nvPr/>
        </p:nvPicPr>
        <p:blipFill rotWithShape="1">
          <a:blip r:embed="rId3"/>
          <a:srcRect b="7374"/>
          <a:stretch/>
        </p:blipFill>
        <p:spPr>
          <a:xfrm>
            <a:off x="2200121" y="3372261"/>
            <a:ext cx="3668233" cy="2638469"/>
          </a:xfrm>
          <a:prstGeom prst="rect">
            <a:avLst/>
          </a:prstGeom>
        </p:spPr>
      </p:pic>
      <p:sp>
        <p:nvSpPr>
          <p:cNvPr id="4" name="Subtitle 3">
            <a:extLst>
              <a:ext uri="{FF2B5EF4-FFF2-40B4-BE49-F238E27FC236}">
                <a16:creationId xmlns:a16="http://schemas.microsoft.com/office/drawing/2014/main" id="{12B3A22B-19CA-9121-B726-E1EDA6DACCFE}"/>
              </a:ext>
            </a:extLst>
          </p:cNvPr>
          <p:cNvSpPr>
            <a:spLocks noGrp="1"/>
          </p:cNvSpPr>
          <p:nvPr>
            <p:ph type="subTitle" idx="4294967295"/>
          </p:nvPr>
        </p:nvSpPr>
        <p:spPr>
          <a:xfrm>
            <a:off x="955278" y="1936486"/>
            <a:ext cx="10094261" cy="911789"/>
          </a:xfrm>
        </p:spPr>
        <p:txBody>
          <a:bodyPr/>
          <a:lstStyle/>
          <a:p>
            <a:pPr marL="0" indent="0" algn="ctr">
              <a:buNone/>
            </a:pPr>
            <a:r>
              <a:rPr lang="en-GB" sz="2400" dirty="0">
                <a:latin typeface="Segoe UI" panose="020B0502040204020203" pitchFamily="34" charset="0"/>
                <a:cs typeface="Segoe UI" panose="020B0502040204020203" pitchFamily="34" charset="0"/>
              </a:rPr>
              <a:t>Now move on to Part 2 and get started with the research!  </a:t>
            </a:r>
          </a:p>
        </p:txBody>
      </p:sp>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955278" y="767648"/>
            <a:ext cx="10281426" cy="1039677"/>
          </a:xfrm>
        </p:spPr>
        <p:txBody>
          <a:bodyPr>
            <a:noAutofit/>
          </a:bodyPr>
          <a:lstStyle/>
          <a:p>
            <a:pPr algn="ctr">
              <a:lnSpc>
                <a:spcPct val="100000"/>
              </a:lnSpc>
            </a:pPr>
            <a:r>
              <a:rPr lang="en-GB" sz="4800" b="1" dirty="0">
                <a:solidFill>
                  <a:schemeClr val="tx2">
                    <a:lumMod val="75000"/>
                    <a:lumOff val="25000"/>
                  </a:schemeClr>
                </a:solidFill>
                <a:latin typeface="Segoe UI" panose="020B0502040204020203" pitchFamily="34" charset="0"/>
                <a:cs typeface="Segoe UI" panose="020B0502040204020203" pitchFamily="34" charset="0"/>
              </a:rPr>
              <a:t>Finished this section? </a:t>
            </a:r>
            <a:endParaRPr lang="en-GB" sz="4800" b="1" i="1" dirty="0">
              <a:solidFill>
                <a:schemeClr val="tx2">
                  <a:lumMod val="75000"/>
                  <a:lumOff val="25000"/>
                </a:schemeClr>
              </a:solidFill>
              <a:latin typeface="Segoe UI" panose="020B0502040204020203" pitchFamily="34" charset="0"/>
              <a:cs typeface="Segoe UI" panose="020B0502040204020203" pitchFamily="34" charset="0"/>
            </a:endParaRPr>
          </a:p>
        </p:txBody>
      </p:sp>
      <p:pic>
        <p:nvPicPr>
          <p:cNvPr id="5" name="Picture 4" descr="Cartoon a cartoon of two children talking &#10;">
            <a:extLst>
              <a:ext uri="{FF2B5EF4-FFF2-40B4-BE49-F238E27FC236}">
                <a16:creationId xmlns:a16="http://schemas.microsoft.com/office/drawing/2014/main" id="{57C3AA24-F65C-ACA1-F657-BE6EB1A8173B}"/>
              </a:ext>
            </a:extLst>
          </p:cNvPr>
          <p:cNvPicPr>
            <a:picLocks noChangeAspect="1"/>
          </p:cNvPicPr>
          <p:nvPr/>
        </p:nvPicPr>
        <p:blipFill>
          <a:blip r:embed="rId4"/>
          <a:stretch>
            <a:fillRect/>
          </a:stretch>
        </p:blipFill>
        <p:spPr>
          <a:xfrm>
            <a:off x="6095991" y="3129072"/>
            <a:ext cx="2765283" cy="2881658"/>
          </a:xfrm>
          <a:prstGeom prst="rect">
            <a:avLst/>
          </a:prstGeom>
        </p:spPr>
      </p:pic>
    </p:spTree>
    <p:extLst>
      <p:ext uri="{BB962C8B-B14F-4D97-AF65-F5344CB8AC3E}">
        <p14:creationId xmlns:p14="http://schemas.microsoft.com/office/powerpoint/2010/main" val="992277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p:txBody>
          <a:bodyPr>
            <a:noAutofit/>
          </a:bodyPr>
          <a:lstStyle/>
          <a:p>
            <a:r>
              <a:rPr lang="en-GB" sz="4000" b="1">
                <a:latin typeface="Segoe UI" panose="020B0502040204020203" pitchFamily="34" charset="0"/>
                <a:cs typeface="Segoe UI" panose="020B0502040204020203" pitchFamily="34" charset="0"/>
              </a:rPr>
              <a:t>Using this resource</a:t>
            </a:r>
          </a:p>
        </p:txBody>
      </p:sp>
      <p:sp>
        <p:nvSpPr>
          <p:cNvPr id="3" name="Content Placeholder 2">
            <a:extLst>
              <a:ext uri="{FF2B5EF4-FFF2-40B4-BE49-F238E27FC236}">
                <a16:creationId xmlns:a16="http://schemas.microsoft.com/office/drawing/2014/main" id="{A6743017-E4A5-F599-8579-A64D0CDB7877}"/>
              </a:ext>
            </a:extLst>
          </p:cNvPr>
          <p:cNvSpPr>
            <a:spLocks noGrp="1"/>
          </p:cNvSpPr>
          <p:nvPr>
            <p:ph idx="1"/>
          </p:nvPr>
        </p:nvSpPr>
        <p:spPr>
          <a:xfrm>
            <a:off x="838201" y="1690688"/>
            <a:ext cx="7670179" cy="4351338"/>
          </a:xfrm>
        </p:spPr>
        <p:txBody>
          <a:bodyPr>
            <a:noAutofit/>
          </a:bodyPr>
          <a:lstStyle/>
          <a:p>
            <a:pPr marL="0" indent="0">
              <a:lnSpc>
                <a:spcPct val="100000"/>
              </a:lnSpc>
              <a:buNone/>
            </a:pPr>
            <a:r>
              <a:rPr lang="en-GB" sz="2000" dirty="0">
                <a:latin typeface="Segoe UI" panose="020B0502040204020203" pitchFamily="34" charset="0"/>
                <a:cs typeface="Segoe UI" panose="020B0502040204020203" pitchFamily="34" charset="0"/>
              </a:rPr>
              <a:t>Practitioners can adapt this resource as required, as some slides may not suit all groups. Facilitator guidance and activity notes are included in the notes section of each slide. </a:t>
            </a:r>
          </a:p>
          <a:p>
            <a:pPr marL="0" indent="0">
              <a:lnSpc>
                <a:spcPct val="100000"/>
              </a:lnSpc>
              <a:buNone/>
            </a:pPr>
            <a:r>
              <a:rPr lang="en-GB" sz="2000" dirty="0">
                <a:latin typeface="Segoe UI" panose="020B0502040204020203" pitchFamily="34" charset="0"/>
                <a:cs typeface="Segoe UI" panose="020B0502040204020203" pitchFamily="34" charset="0"/>
              </a:rPr>
              <a:t>The How to Guide is available here: link. </a:t>
            </a:r>
          </a:p>
          <a:p>
            <a:pPr marL="0" indent="0">
              <a:lnSpc>
                <a:spcPct val="100000"/>
              </a:lnSpc>
              <a:buNone/>
            </a:pPr>
            <a:endParaRPr lang="en-GB" sz="2000" dirty="0">
              <a:latin typeface="Segoe UI" panose="020B0502040204020203" pitchFamily="34" charset="0"/>
              <a:cs typeface="Segoe UI" panose="020B0502040204020203" pitchFamily="34" charset="0"/>
            </a:endParaRPr>
          </a:p>
          <a:p>
            <a:pPr marL="0" indent="0">
              <a:lnSpc>
                <a:spcPct val="100000"/>
              </a:lnSpc>
              <a:buNone/>
            </a:pPr>
            <a:r>
              <a:rPr lang="en-GB" sz="2000" dirty="0">
                <a:latin typeface="Segoe UI" panose="020B0502040204020203" pitchFamily="34" charset="0"/>
                <a:cs typeface="Segoe UI" panose="020B0502040204020203" pitchFamily="34" charset="0"/>
              </a:rPr>
              <a:t>This resource supports children and young people to learn about youth voice and children's rights then undertake peer research on any theme. Themes could include learning and teaching, attendance, outdoor learning or mental health and wellbeing. </a:t>
            </a:r>
          </a:p>
          <a:p>
            <a:pPr marL="0" indent="0">
              <a:lnSpc>
                <a:spcPct val="100000"/>
              </a:lnSpc>
              <a:buNone/>
            </a:pPr>
            <a:r>
              <a:rPr lang="en-GB" sz="2000" dirty="0">
                <a:latin typeface="Segoe UI" panose="020B0502040204020203" pitchFamily="34" charset="0"/>
                <a:cs typeface="Segoe UI" panose="020B0502040204020203" pitchFamily="34" charset="0"/>
              </a:rPr>
              <a:t>If the theme is already chosen, please ensure children are well informed to participate fully. There is additional guidance on this in the Support Materials.</a:t>
            </a:r>
            <a:endParaRPr lang="en-US" sz="2000" dirty="0">
              <a:latin typeface="Segoe UI" panose="020B0502040204020203" pitchFamily="34" charset="0"/>
              <a:cs typeface="Segoe UI" panose="020B0502040204020203" pitchFamily="34" charset="0"/>
            </a:endParaRPr>
          </a:p>
        </p:txBody>
      </p:sp>
      <p:pic>
        <p:nvPicPr>
          <p:cNvPr id="6" name="Picture 5" descr="A cartoon of a person giving a thumbs up&#10;">
            <a:extLst>
              <a:ext uri="{FF2B5EF4-FFF2-40B4-BE49-F238E27FC236}">
                <a16:creationId xmlns:a16="http://schemas.microsoft.com/office/drawing/2014/main" id="{BF3802D7-AC0A-99AE-46F2-9E71EE97FC86}"/>
              </a:ext>
            </a:extLst>
          </p:cNvPr>
          <p:cNvPicPr>
            <a:picLocks noChangeAspect="1"/>
          </p:cNvPicPr>
          <p:nvPr/>
        </p:nvPicPr>
        <p:blipFill>
          <a:blip r:embed="rId3"/>
          <a:stretch>
            <a:fillRect/>
          </a:stretch>
        </p:blipFill>
        <p:spPr>
          <a:xfrm>
            <a:off x="9108885" y="1084459"/>
            <a:ext cx="2244914" cy="4689081"/>
          </a:xfrm>
          <a:prstGeom prst="rect">
            <a:avLst/>
          </a:prstGeom>
        </p:spPr>
      </p:pic>
    </p:spTree>
    <p:extLst>
      <p:ext uri="{BB962C8B-B14F-4D97-AF65-F5344CB8AC3E}">
        <p14:creationId xmlns:p14="http://schemas.microsoft.com/office/powerpoint/2010/main" val="481660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A diagram with the 7 Golden Rules of Participation - &#10;Understand my rights&#10;A chance to be involved&#10;Remember it’s my choice&#10;Value me&#10;Support me&#10;Work together&#10;Keep in touch">
            <a:extLst>
              <a:ext uri="{FF2B5EF4-FFF2-40B4-BE49-F238E27FC236}">
                <a16:creationId xmlns:a16="http://schemas.microsoft.com/office/drawing/2014/main" id="{A30358D2-5DCB-4292-D4F7-B497492C3A22}"/>
              </a:ext>
            </a:extLst>
          </p:cNvPr>
          <p:cNvGraphicFramePr>
            <a:graphicFrameLocks noGrp="1"/>
          </p:cNvGraphicFramePr>
          <p:nvPr>
            <p:ph idx="1"/>
            <p:extLst>
              <p:ext uri="{D42A27DB-BD31-4B8C-83A1-F6EECF244321}">
                <p14:modId xmlns:p14="http://schemas.microsoft.com/office/powerpoint/2010/main" val="4283284933"/>
              </p:ext>
            </p:extLst>
          </p:nvPr>
        </p:nvGraphicFramePr>
        <p:xfrm>
          <a:off x="3707537" y="846477"/>
          <a:ext cx="8792980" cy="5431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5">
            <a:extLst>
              <a:ext uri="{FF2B5EF4-FFF2-40B4-BE49-F238E27FC236}">
                <a16:creationId xmlns:a16="http://schemas.microsoft.com/office/drawing/2014/main" id="{3588B12E-2FA2-CDA8-37C3-FA9E4133781E}"/>
              </a:ext>
            </a:extLst>
          </p:cNvPr>
          <p:cNvSpPr>
            <a:spLocks noGrp="1"/>
          </p:cNvSpPr>
          <p:nvPr>
            <p:ph type="title"/>
          </p:nvPr>
        </p:nvSpPr>
        <p:spPr>
          <a:xfrm>
            <a:off x="7024712" y="2955941"/>
            <a:ext cx="2158630" cy="473059"/>
          </a:xfrm>
        </p:spPr>
        <p:txBody>
          <a:bodyPr>
            <a:noAutofit/>
          </a:bodyPr>
          <a:lstStyle/>
          <a:p>
            <a:pPr algn="ctr"/>
            <a:r>
              <a:rPr lang="en-GB" sz="2400" b="1" dirty="0">
                <a:latin typeface="+mn-lt"/>
              </a:rPr>
              <a:t>7 Golden Rules</a:t>
            </a:r>
            <a:br>
              <a:rPr lang="en-GB" sz="2400" b="1" dirty="0">
                <a:latin typeface="+mn-lt"/>
              </a:rPr>
            </a:br>
            <a:r>
              <a:rPr lang="en-GB" sz="2400" b="1" dirty="0">
                <a:latin typeface="+mn-lt"/>
              </a:rPr>
              <a:t>for Participation</a:t>
            </a:r>
          </a:p>
        </p:txBody>
      </p:sp>
      <p:sp>
        <p:nvSpPr>
          <p:cNvPr id="6" name="TextBox 5">
            <a:extLst>
              <a:ext uri="{FF2B5EF4-FFF2-40B4-BE49-F238E27FC236}">
                <a16:creationId xmlns:a16="http://schemas.microsoft.com/office/drawing/2014/main" id="{C662F411-0643-5418-4EC6-B97037C52D16}"/>
              </a:ext>
            </a:extLst>
          </p:cNvPr>
          <p:cNvSpPr txBox="1"/>
          <p:nvPr/>
        </p:nvSpPr>
        <p:spPr>
          <a:xfrm>
            <a:off x="994915" y="1899268"/>
            <a:ext cx="3422849" cy="2308324"/>
          </a:xfrm>
          <a:prstGeom prst="rect">
            <a:avLst/>
          </a:prstGeom>
          <a:noFill/>
        </p:spPr>
        <p:txBody>
          <a:bodyPr wrap="square" rtlCol="0">
            <a:spAutoFit/>
          </a:bodyPr>
          <a:lstStyle/>
          <a:p>
            <a:pPr algn="ctr"/>
            <a:r>
              <a:rPr lang="en-GB" dirty="0"/>
              <a:t>This resource is underpinned by the 7 Golden Rules of Participation from the Children’s Commissioner.</a:t>
            </a:r>
          </a:p>
          <a:p>
            <a:pPr algn="ctr"/>
            <a:endParaRPr lang="en-GB" dirty="0"/>
          </a:p>
          <a:p>
            <a:pPr algn="ctr"/>
            <a:r>
              <a:rPr lang="en-GB" dirty="0"/>
              <a:t>Find out more about the 7 Golden Rules here: </a:t>
            </a:r>
          </a:p>
          <a:p>
            <a:pPr algn="ctr"/>
            <a:r>
              <a:rPr lang="en-GB" dirty="0">
                <a:solidFill>
                  <a:schemeClr val="tx2">
                    <a:lumMod val="75000"/>
                    <a:lumOff val="25000"/>
                  </a:schemeClr>
                </a:solidFill>
                <a:hlinkClick r:id="rId8">
                  <a:extLst>
                    <a:ext uri="{A12FA001-AC4F-418D-AE19-62706E023703}">
                      <ahyp:hlinkClr xmlns:ahyp="http://schemas.microsoft.com/office/drawing/2018/hyperlinkcolor" val="tx"/>
                    </a:ext>
                  </a:extLst>
                </a:hlinkClick>
              </a:rPr>
              <a:t>7 Golden Rules</a:t>
            </a:r>
            <a:endParaRPr lang="en-GB" dirty="0">
              <a:solidFill>
                <a:schemeClr val="tx2">
                  <a:lumMod val="75000"/>
                  <a:lumOff val="25000"/>
                </a:schemeClr>
              </a:solidFill>
            </a:endParaRPr>
          </a:p>
        </p:txBody>
      </p:sp>
      <p:pic>
        <p:nvPicPr>
          <p:cNvPr id="7" name="Picture 2" descr="Children and Young People's Commissioner Scotland - Health and Social ...">
            <a:extLst>
              <a:ext uri="{FF2B5EF4-FFF2-40B4-BE49-F238E27FC236}">
                <a16:creationId xmlns:a16="http://schemas.microsoft.com/office/drawing/2014/main" id="{876AF17C-4F60-949C-7503-950985985F1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61152" y="4207592"/>
            <a:ext cx="1846385" cy="184638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B925E629-0244-45CB-EB30-A4FC95179E48}"/>
              </a:ext>
            </a:extLst>
          </p:cNvPr>
          <p:cNvSpPr txBox="1">
            <a:spLocks/>
          </p:cNvSpPr>
          <p:nvPr/>
        </p:nvSpPr>
        <p:spPr>
          <a:xfrm>
            <a:off x="994915" y="579864"/>
            <a:ext cx="4843272" cy="11176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i="0" kern="1200">
                <a:solidFill>
                  <a:schemeClr val="tx1"/>
                </a:solidFill>
                <a:latin typeface="Century Gothic" panose="020B0502020202020204" pitchFamily="34" charset="0"/>
                <a:ea typeface="+mj-ea"/>
                <a:cs typeface="+mj-cs"/>
              </a:defRPr>
            </a:lvl1pPr>
          </a:lstStyle>
          <a:p>
            <a:r>
              <a:rPr lang="en-GB" sz="4000">
                <a:latin typeface="+mn-lt"/>
                <a:cs typeface="Segoe UI" panose="020B0502040204020203" pitchFamily="34" charset="0"/>
              </a:rPr>
              <a:t>7 Golden Rules</a:t>
            </a:r>
          </a:p>
        </p:txBody>
      </p:sp>
    </p:spTree>
    <p:extLst>
      <p:ext uri="{BB962C8B-B14F-4D97-AF65-F5344CB8AC3E}">
        <p14:creationId xmlns:p14="http://schemas.microsoft.com/office/powerpoint/2010/main" val="3230764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CEAF7"/>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A37C14-45A6-5B0A-2A03-A6C60F41FED6}"/>
              </a:ext>
              <a:ext uri="{C183D7F6-B498-43B3-948B-1728B52AA6E4}">
                <adec:decorative xmlns:adec="http://schemas.microsoft.com/office/drawing/2017/decorative" val="1"/>
              </a:ext>
            </a:extLst>
          </p:cNvPr>
          <p:cNvSpPr/>
          <p:nvPr/>
        </p:nvSpPr>
        <p:spPr>
          <a:xfrm>
            <a:off x="937390" y="441751"/>
            <a:ext cx="10317219" cy="5656769"/>
          </a:xfrm>
          <a:prstGeom prst="rect">
            <a:avLst/>
          </a:prstGeom>
          <a:solidFill>
            <a:schemeClr val="bg1"/>
          </a:solid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a:xfrm>
            <a:off x="1183889" y="759480"/>
            <a:ext cx="9543584" cy="1117664"/>
          </a:xfrm>
        </p:spPr>
        <p:txBody>
          <a:bodyPr>
            <a:noAutofit/>
          </a:bodyPr>
          <a:lstStyle/>
          <a:p>
            <a:r>
              <a:rPr lang="en-GB" sz="5200" b="1" dirty="0">
                <a:latin typeface="Segoe UI" panose="020B0502040204020203" pitchFamily="34" charset="0"/>
                <a:cs typeface="Segoe UI" panose="020B0502040204020203" pitchFamily="34" charset="0"/>
              </a:rPr>
              <a:t>Contents - Part 1</a:t>
            </a:r>
          </a:p>
        </p:txBody>
      </p:sp>
      <p:sp>
        <p:nvSpPr>
          <p:cNvPr id="4" name="Content Placeholder 3">
            <a:extLst>
              <a:ext uri="{FF2B5EF4-FFF2-40B4-BE49-F238E27FC236}">
                <a16:creationId xmlns:a16="http://schemas.microsoft.com/office/drawing/2014/main" id="{960A539F-3936-F3D7-3C91-0DD954232183}"/>
              </a:ext>
            </a:extLst>
          </p:cNvPr>
          <p:cNvSpPr>
            <a:spLocks noGrp="1"/>
          </p:cNvSpPr>
          <p:nvPr>
            <p:ph idx="1"/>
          </p:nvPr>
        </p:nvSpPr>
        <p:spPr>
          <a:xfrm>
            <a:off x="1183889" y="1751682"/>
            <a:ext cx="7389956" cy="4346838"/>
          </a:xfrm>
        </p:spPr>
        <p:txBody>
          <a:bodyPr>
            <a:normAutofit/>
          </a:bodyPr>
          <a:lstStyle/>
          <a:p>
            <a:pPr>
              <a:lnSpc>
                <a:spcPct val="110000"/>
              </a:lnSpc>
            </a:pPr>
            <a:r>
              <a:rPr lang="en-GB" sz="2000" b="1" dirty="0">
                <a:latin typeface="Segoe UI" panose="020B0502040204020203" pitchFamily="34" charset="0"/>
                <a:cs typeface="Segoe UI" panose="020B0502040204020203" pitchFamily="34" charset="0"/>
              </a:rPr>
              <a:t>Section 1 – </a:t>
            </a:r>
            <a:r>
              <a:rPr lang="en-GB" sz="2000" dirty="0">
                <a:latin typeface="Segoe UI" panose="020B0502040204020203" pitchFamily="34" charset="0"/>
                <a:cs typeface="Segoe UI" panose="020B0502040204020203" pitchFamily="34" charset="0"/>
              </a:rPr>
              <a:t>Understanding Youth Voice</a:t>
            </a:r>
          </a:p>
          <a:p>
            <a:pPr>
              <a:lnSpc>
                <a:spcPct val="110000"/>
              </a:lnSpc>
            </a:pPr>
            <a:r>
              <a:rPr lang="en-GB" sz="2000" b="1" dirty="0">
                <a:latin typeface="Segoe UI" panose="020B0502040204020203" pitchFamily="34" charset="0"/>
                <a:cs typeface="Segoe UI" panose="020B0502040204020203" pitchFamily="34" charset="0"/>
              </a:rPr>
              <a:t>Section 2 – </a:t>
            </a:r>
            <a:r>
              <a:rPr lang="en-GB" sz="2000" dirty="0">
                <a:latin typeface="Segoe UI" panose="020B0502040204020203" pitchFamily="34" charset="0"/>
                <a:cs typeface="Segoe UI" panose="020B0502040204020203" pitchFamily="34" charset="0"/>
              </a:rPr>
              <a:t>Children’s Rights </a:t>
            </a:r>
          </a:p>
          <a:p>
            <a:pPr>
              <a:lnSpc>
                <a:spcPct val="110000"/>
              </a:lnSpc>
            </a:pPr>
            <a:r>
              <a:rPr lang="en-GB" sz="2000" b="1" dirty="0">
                <a:latin typeface="Segoe UI" panose="020B0502040204020203" pitchFamily="34" charset="0"/>
                <a:cs typeface="Segoe UI" panose="020B0502040204020203" pitchFamily="34" charset="0"/>
              </a:rPr>
              <a:t>Section 3 – </a:t>
            </a:r>
            <a:r>
              <a:rPr lang="en-GB" sz="2000" dirty="0">
                <a:latin typeface="Segoe UI" panose="020B0502040204020203" pitchFamily="34" charset="0"/>
                <a:cs typeface="Segoe UI" panose="020B0502040204020203" pitchFamily="34" charset="0"/>
              </a:rPr>
              <a:t>Working as a Team and becoming Researchers</a:t>
            </a:r>
          </a:p>
          <a:p>
            <a:pPr>
              <a:lnSpc>
                <a:spcPct val="110000"/>
              </a:lnSpc>
            </a:pPr>
            <a:endParaRPr lang="en-GB" sz="2000" dirty="0">
              <a:latin typeface="Segoe UI" panose="020B0502040204020203" pitchFamily="34" charset="0"/>
              <a:cs typeface="Segoe UI" panose="020B0502040204020203" pitchFamily="34" charset="0"/>
            </a:endParaRPr>
          </a:p>
          <a:p>
            <a:pPr marL="0" indent="0">
              <a:lnSpc>
                <a:spcPct val="110000"/>
              </a:lnSpc>
              <a:buNone/>
            </a:pPr>
            <a:r>
              <a:rPr lang="en-GB" b="1" u="sng" dirty="0">
                <a:latin typeface="Segoe UI" panose="020B0502040204020203" pitchFamily="34" charset="0"/>
                <a:cs typeface="Segoe UI" panose="020B0502040204020203" pitchFamily="34" charset="0"/>
              </a:rPr>
              <a:t>Part 2 (powerpoint 2)</a:t>
            </a:r>
          </a:p>
          <a:p>
            <a:pPr>
              <a:lnSpc>
                <a:spcPct val="110000"/>
              </a:lnSpc>
            </a:pPr>
            <a:r>
              <a:rPr lang="en-GB" sz="2000" b="1" dirty="0">
                <a:latin typeface="Segoe UI" panose="020B0502040204020203" pitchFamily="34" charset="0"/>
                <a:cs typeface="Segoe UI" panose="020B0502040204020203" pitchFamily="34" charset="0"/>
              </a:rPr>
              <a:t>Section 4 –</a:t>
            </a:r>
            <a:r>
              <a:rPr lang="en-GB" sz="2000" dirty="0">
                <a:latin typeface="Segoe UI" panose="020B0502040204020203" pitchFamily="34" charset="0"/>
                <a:cs typeface="Segoe UI" panose="020B0502040204020203" pitchFamily="34" charset="0"/>
              </a:rPr>
              <a:t> Identifying a Theme and Research Tools</a:t>
            </a:r>
          </a:p>
          <a:p>
            <a:pPr>
              <a:lnSpc>
                <a:spcPct val="110000"/>
              </a:lnSpc>
            </a:pPr>
            <a:r>
              <a:rPr lang="en-GB" sz="2000" b="1" dirty="0">
                <a:latin typeface="Segoe UI" panose="020B0502040204020203" pitchFamily="34" charset="0"/>
                <a:cs typeface="Segoe UI" panose="020B0502040204020203" pitchFamily="34" charset="0"/>
              </a:rPr>
              <a:t>Section 5 – </a:t>
            </a:r>
            <a:r>
              <a:rPr lang="en-GB" sz="2000" dirty="0">
                <a:latin typeface="Segoe UI" panose="020B0502040204020203" pitchFamily="34" charset="0"/>
                <a:cs typeface="Segoe UI" panose="020B0502040204020203" pitchFamily="34" charset="0"/>
              </a:rPr>
              <a:t>Undertaking Research </a:t>
            </a:r>
          </a:p>
          <a:p>
            <a:pPr>
              <a:lnSpc>
                <a:spcPct val="110000"/>
              </a:lnSpc>
            </a:pPr>
            <a:r>
              <a:rPr lang="en-GB" sz="2000" b="1" dirty="0">
                <a:latin typeface="Segoe UI" panose="020B0502040204020203" pitchFamily="34" charset="0"/>
                <a:cs typeface="Segoe UI" panose="020B0502040204020203" pitchFamily="34" charset="0"/>
              </a:rPr>
              <a:t>Section 6 – </a:t>
            </a:r>
            <a:r>
              <a:rPr lang="en-GB" sz="2000" dirty="0">
                <a:latin typeface="Segoe UI" panose="020B0502040204020203" pitchFamily="34" charset="0"/>
                <a:cs typeface="Segoe UI" panose="020B0502040204020203" pitchFamily="34" charset="0"/>
              </a:rPr>
              <a:t>Analysing results and Next steps</a:t>
            </a:r>
          </a:p>
        </p:txBody>
      </p:sp>
      <p:pic>
        <p:nvPicPr>
          <p:cNvPr id="6" name="Picture 5" descr="A cartoon of a megaphone and a sign with the text UNCRC">
            <a:extLst>
              <a:ext uri="{FF2B5EF4-FFF2-40B4-BE49-F238E27FC236}">
                <a16:creationId xmlns:a16="http://schemas.microsoft.com/office/drawing/2014/main" id="{B9488526-DF9D-4A11-A497-4AD6E5F88FA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060080" y="3108960"/>
            <a:ext cx="2948031" cy="2632660"/>
          </a:xfrm>
          <a:prstGeom prst="rect">
            <a:avLst/>
          </a:prstGeom>
        </p:spPr>
      </p:pic>
    </p:spTree>
    <p:extLst>
      <p:ext uri="{BB962C8B-B14F-4D97-AF65-F5344CB8AC3E}">
        <p14:creationId xmlns:p14="http://schemas.microsoft.com/office/powerpoint/2010/main" val="547828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CEAF7"/>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F6BA30-C265-0CB9-034C-3F4029F1783F}"/>
              </a:ext>
              <a:ext uri="{C183D7F6-B498-43B3-948B-1728B52AA6E4}">
                <adec:decorative xmlns:adec="http://schemas.microsoft.com/office/drawing/2017/decorative" val="1"/>
              </a:ext>
            </a:extLst>
          </p:cNvPr>
          <p:cNvSpPr/>
          <p:nvPr/>
        </p:nvSpPr>
        <p:spPr>
          <a:xfrm>
            <a:off x="937390" y="423741"/>
            <a:ext cx="10317219" cy="5656769"/>
          </a:xfrm>
          <a:prstGeom prst="rect">
            <a:avLst/>
          </a:prstGeom>
          <a:solidFill>
            <a:schemeClr val="bg1"/>
          </a:solid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BE0B64C4-7E9B-A106-9A5F-6446C4831CFE}"/>
              </a:ext>
            </a:extLst>
          </p:cNvPr>
          <p:cNvSpPr txBox="1">
            <a:spLocks/>
          </p:cNvSpPr>
          <p:nvPr/>
        </p:nvSpPr>
        <p:spPr>
          <a:xfrm>
            <a:off x="1247027" y="777490"/>
            <a:ext cx="4561459" cy="296461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chemeClr val="tx1"/>
                </a:solidFill>
                <a:latin typeface="Century Gothic" panose="020B0502020202020204" pitchFamily="34" charset="0"/>
                <a:ea typeface="+mj-ea"/>
                <a:cs typeface="+mj-cs"/>
              </a:defRPr>
            </a:lvl1pPr>
          </a:lstStyle>
          <a:p>
            <a:endParaRPr lang="en-US" sz="4000" dirty="0">
              <a:latin typeface="Segoe UI" panose="020B0502040204020203" pitchFamily="34" charset="0"/>
              <a:cs typeface="Segoe UI" panose="020B0502040204020203" pitchFamily="34" charset="0"/>
            </a:endParaRPr>
          </a:p>
          <a:p>
            <a:br>
              <a:rPr lang="en-US" sz="4000" dirty="0">
                <a:latin typeface="Segoe UI" panose="020B0502040204020203" pitchFamily="34" charset="0"/>
                <a:cs typeface="Segoe UI" panose="020B0502040204020203" pitchFamily="34" charset="0"/>
              </a:rPr>
            </a:br>
            <a:r>
              <a:rPr lang="en-US" sz="4000" dirty="0">
                <a:solidFill>
                  <a:srgbClr val="268FC0"/>
                </a:solidFill>
                <a:latin typeface="Segoe UI" panose="020B0502040204020203" pitchFamily="34" charset="0"/>
                <a:cs typeface="Segoe UI" panose="020B0502040204020203" pitchFamily="34" charset="0"/>
              </a:rPr>
              <a:t>Understanding Youth Voice</a:t>
            </a:r>
          </a:p>
        </p:txBody>
      </p:sp>
      <p:sp>
        <p:nvSpPr>
          <p:cNvPr id="5" name="Text Placeholder 2">
            <a:extLst>
              <a:ext uri="{FF2B5EF4-FFF2-40B4-BE49-F238E27FC236}">
                <a16:creationId xmlns:a16="http://schemas.microsoft.com/office/drawing/2014/main" id="{FD0022CB-336A-A176-EEBE-46094B861177}"/>
              </a:ext>
            </a:extLst>
          </p:cNvPr>
          <p:cNvSpPr txBox="1">
            <a:spLocks/>
          </p:cNvSpPr>
          <p:nvPr/>
        </p:nvSpPr>
        <p:spPr>
          <a:xfrm>
            <a:off x="1247027" y="3446344"/>
            <a:ext cx="4036301" cy="198267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Segoe UI" panose="020B0502040204020203" pitchFamily="34" charset="0"/>
                <a:cs typeface="Segoe UI" panose="020B0502040204020203" pitchFamily="34" charset="0"/>
              </a:rPr>
              <a:t>In this section you will learn about youth voice and why it is important.</a:t>
            </a:r>
          </a:p>
        </p:txBody>
      </p:sp>
      <p:pic>
        <p:nvPicPr>
          <p:cNvPr id="7" name="Picture 6" descr="A cartoon of two children talking &#10;">
            <a:extLst>
              <a:ext uri="{FF2B5EF4-FFF2-40B4-BE49-F238E27FC236}">
                <a16:creationId xmlns:a16="http://schemas.microsoft.com/office/drawing/2014/main" id="{0FA5CC0D-90CD-AF9F-92C6-399EF164D74B}"/>
              </a:ext>
            </a:extLst>
          </p:cNvPr>
          <p:cNvPicPr>
            <a:picLocks noChangeAspect="1"/>
          </p:cNvPicPr>
          <p:nvPr/>
        </p:nvPicPr>
        <p:blipFill>
          <a:blip r:embed="rId3"/>
          <a:stretch>
            <a:fillRect/>
          </a:stretch>
        </p:blipFill>
        <p:spPr>
          <a:xfrm>
            <a:off x="6720931" y="576510"/>
            <a:ext cx="3872727" cy="5182169"/>
          </a:xfrm>
          <a:prstGeom prst="rect">
            <a:avLst/>
          </a:prstGeom>
        </p:spPr>
      </p:pic>
      <p:sp>
        <p:nvSpPr>
          <p:cNvPr id="2" name="Title 1">
            <a:extLst>
              <a:ext uri="{FF2B5EF4-FFF2-40B4-BE49-F238E27FC236}">
                <a16:creationId xmlns:a16="http://schemas.microsoft.com/office/drawing/2014/main" id="{8103A4BE-39C1-15FB-D7CB-1EA99C15E7EA}"/>
              </a:ext>
            </a:extLst>
          </p:cNvPr>
          <p:cNvSpPr>
            <a:spLocks noGrp="1"/>
          </p:cNvSpPr>
          <p:nvPr>
            <p:ph type="title" idx="4294967295"/>
          </p:nvPr>
        </p:nvSpPr>
        <p:spPr>
          <a:xfrm>
            <a:off x="1247027" y="502341"/>
            <a:ext cx="10515600" cy="1325563"/>
          </a:xfrm>
        </p:spPr>
        <p:txBody>
          <a:bodyPr>
            <a:normAutofit/>
          </a:bodyPr>
          <a:lstStyle/>
          <a:p>
            <a:r>
              <a:rPr lang="en-GB" sz="4400" dirty="0"/>
              <a:t>Section</a:t>
            </a:r>
            <a:r>
              <a:rPr lang="en-GB" sz="4400" baseline="0" dirty="0"/>
              <a:t> 1</a:t>
            </a:r>
            <a:endParaRPr lang="en-GB" sz="4400" dirty="0"/>
          </a:p>
        </p:txBody>
      </p:sp>
    </p:spTree>
    <p:extLst>
      <p:ext uri="{BB962C8B-B14F-4D97-AF65-F5344CB8AC3E}">
        <p14:creationId xmlns:p14="http://schemas.microsoft.com/office/powerpoint/2010/main" val="2109125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9E4513-B8C1-4746-8FB5-B504D5C4BD2A}"/>
              </a:ext>
            </a:extLst>
          </p:cNvPr>
          <p:cNvSpPr>
            <a:spLocks noGrp="1"/>
          </p:cNvSpPr>
          <p:nvPr>
            <p:ph type="title"/>
          </p:nvPr>
        </p:nvSpPr>
        <p:spPr/>
        <p:txBody>
          <a:bodyPr vert="horz" lIns="91440" tIns="45720" rIns="91440" bIns="45720" rtlCol="0" anchor="ctr">
            <a:noAutofit/>
          </a:bodyPr>
          <a:lstStyle/>
          <a:p>
            <a:r>
              <a:rPr lang="en-GB" sz="5400" b="1" dirty="0">
                <a:latin typeface="Segoe UI" panose="020B0502040204020203" pitchFamily="34" charset="0"/>
                <a:cs typeface="Segoe UI" panose="020B0502040204020203" pitchFamily="34" charset="0"/>
              </a:rPr>
              <a:t>Youth Voice</a:t>
            </a:r>
          </a:p>
        </p:txBody>
      </p:sp>
      <p:sp>
        <p:nvSpPr>
          <p:cNvPr id="5" name="Content Placeholder 4">
            <a:extLst>
              <a:ext uri="{FF2B5EF4-FFF2-40B4-BE49-F238E27FC236}">
                <a16:creationId xmlns:a16="http://schemas.microsoft.com/office/drawing/2014/main" id="{C6D3B133-302E-BB06-3315-4D219D5C0344}"/>
              </a:ext>
            </a:extLst>
          </p:cNvPr>
          <p:cNvSpPr>
            <a:spLocks noGrp="1"/>
          </p:cNvSpPr>
          <p:nvPr>
            <p:ph idx="1"/>
          </p:nvPr>
        </p:nvSpPr>
        <p:spPr>
          <a:xfrm>
            <a:off x="838201" y="1856798"/>
            <a:ext cx="4825998" cy="4351338"/>
          </a:xfrm>
        </p:spPr>
        <p:txBody>
          <a:bodyPr/>
          <a:lstStyle/>
          <a:p>
            <a:pPr marL="0" indent="0">
              <a:buNone/>
            </a:pPr>
            <a:r>
              <a:rPr lang="en-GB" sz="2000" dirty="0">
                <a:solidFill>
                  <a:srgbClr val="000000"/>
                </a:solidFill>
                <a:latin typeface="Segoe UI" panose="020B0502040204020203" pitchFamily="34" charset="0"/>
                <a:cs typeface="Segoe UI" panose="020B0502040204020203" pitchFamily="34" charset="0"/>
              </a:rPr>
              <a:t>It is very important that adults listen to children and young people when they are making decisions that affect them.</a:t>
            </a:r>
          </a:p>
          <a:p>
            <a:pPr marL="0" indent="0">
              <a:buNone/>
            </a:pPr>
            <a:endParaRPr lang="en-GB" sz="2000" dirty="0">
              <a:solidFill>
                <a:srgbClr val="000000"/>
              </a:solidFill>
              <a:latin typeface="Segoe UI" panose="020B0502040204020203" pitchFamily="34" charset="0"/>
              <a:cs typeface="Segoe UI" panose="020B0502040204020203" pitchFamily="34" charset="0"/>
            </a:endParaRPr>
          </a:p>
          <a:p>
            <a:pPr marL="0" indent="0">
              <a:buNone/>
            </a:pPr>
            <a:r>
              <a:rPr lang="en-GB" sz="2000" dirty="0">
                <a:solidFill>
                  <a:srgbClr val="000000"/>
                </a:solidFill>
                <a:latin typeface="Segoe UI" panose="020B0502040204020203" pitchFamily="34" charset="0"/>
                <a:cs typeface="Segoe UI" panose="020B0502040204020203" pitchFamily="34" charset="0"/>
              </a:rPr>
              <a:t>This is called</a:t>
            </a:r>
            <a:r>
              <a:rPr lang="en-GB" sz="2000" dirty="0">
                <a:solidFill>
                  <a:srgbClr val="0070C0"/>
                </a:solidFill>
                <a:latin typeface="Segoe UI" panose="020B0502040204020203" pitchFamily="34" charset="0"/>
                <a:cs typeface="Segoe UI" panose="020B0502040204020203" pitchFamily="34" charset="0"/>
              </a:rPr>
              <a:t> consultation,</a:t>
            </a:r>
            <a:r>
              <a:rPr lang="en-GB" sz="2000" b="1" dirty="0">
                <a:solidFill>
                  <a:srgbClr val="0070C0"/>
                </a:solidFill>
                <a:latin typeface="Segoe UI" panose="020B0502040204020203" pitchFamily="34" charset="0"/>
                <a:cs typeface="Segoe UI" panose="020B0502040204020203" pitchFamily="34" charset="0"/>
              </a:rPr>
              <a:t> </a:t>
            </a:r>
            <a:r>
              <a:rPr lang="en-GB" sz="2000" dirty="0">
                <a:solidFill>
                  <a:srgbClr val="000000"/>
                </a:solidFill>
                <a:latin typeface="Segoe UI" panose="020B0502040204020203" pitchFamily="34" charset="0"/>
                <a:cs typeface="Segoe UI" panose="020B0502040204020203" pitchFamily="34" charset="0"/>
              </a:rPr>
              <a:t>and it should happen before any decisions are made.</a:t>
            </a:r>
          </a:p>
          <a:p>
            <a:pPr marL="0" indent="0">
              <a:buNone/>
            </a:pPr>
            <a:endParaRPr lang="en-GB" sz="2000" i="1" dirty="0">
              <a:solidFill>
                <a:srgbClr val="000000"/>
              </a:solidFill>
              <a:latin typeface="Segoe UI" panose="020B0502040204020203" pitchFamily="34" charset="0"/>
              <a:cs typeface="Segoe UI" panose="020B0502040204020203" pitchFamily="34" charset="0"/>
            </a:endParaRPr>
          </a:p>
          <a:p>
            <a:pPr marL="0" indent="0">
              <a:buNone/>
            </a:pPr>
            <a:r>
              <a:rPr lang="en-GB" sz="2000" i="1" dirty="0">
                <a:solidFill>
                  <a:schemeClr val="accent5">
                    <a:lumMod val="50000"/>
                  </a:schemeClr>
                </a:solidFill>
                <a:latin typeface="Segoe UI" panose="020B0502040204020203" pitchFamily="34" charset="0"/>
                <a:cs typeface="Segoe UI" panose="020B0502040204020203" pitchFamily="34" charset="0"/>
              </a:rPr>
              <a:t>We know that young people sometimes feel like they are not listened to, and their views are not taken seriously – we want to change this!</a:t>
            </a:r>
          </a:p>
          <a:p>
            <a:pPr marL="0" indent="0">
              <a:buNone/>
            </a:pPr>
            <a:endParaRPr lang="en-GB" sz="2000" dirty="0">
              <a:latin typeface="Segoe UI" panose="020B0502040204020203" pitchFamily="34" charset="0"/>
              <a:cs typeface="Segoe UI" panose="020B0502040204020203" pitchFamily="34" charset="0"/>
            </a:endParaRPr>
          </a:p>
        </p:txBody>
      </p:sp>
      <p:pic>
        <p:nvPicPr>
          <p:cNvPr id="4" name="Picture 3" descr="A cartoon of a young person sitting on a stack of books talking to three other young people with the text - Youth Voice, Democracy, Plans, Budgets, Decisions">
            <a:extLst>
              <a:ext uri="{FF2B5EF4-FFF2-40B4-BE49-F238E27FC236}">
                <a16:creationId xmlns:a16="http://schemas.microsoft.com/office/drawing/2014/main" id="{8F68D9C3-F534-EC9B-FCF7-B2DD660D08C0}"/>
              </a:ext>
            </a:extLst>
          </p:cNvPr>
          <p:cNvPicPr>
            <a:picLocks noChangeAspect="1"/>
          </p:cNvPicPr>
          <p:nvPr/>
        </p:nvPicPr>
        <p:blipFill>
          <a:blip r:embed="rId3"/>
          <a:stretch>
            <a:fillRect/>
          </a:stretch>
        </p:blipFill>
        <p:spPr>
          <a:xfrm>
            <a:off x="6145310" y="1462088"/>
            <a:ext cx="5777289" cy="4486275"/>
          </a:xfrm>
          <a:prstGeom prst="rect">
            <a:avLst/>
          </a:prstGeom>
        </p:spPr>
      </p:pic>
    </p:spTree>
    <p:extLst>
      <p:ext uri="{BB962C8B-B14F-4D97-AF65-F5344CB8AC3E}">
        <p14:creationId xmlns:p14="http://schemas.microsoft.com/office/powerpoint/2010/main" val="448118831"/>
      </p:ext>
    </p:extLst>
  </p:cSld>
  <p:clrMapOvr>
    <a:masterClrMapping/>
  </p:clrMapOvr>
</p:sld>
</file>

<file path=ppt/theme/theme1.xml><?xml version="1.0" encoding="utf-8"?>
<a:theme xmlns:a="http://schemas.openxmlformats.org/drawingml/2006/main" name="Office Theme">
  <a:themeElements>
    <a:clrScheme name="Ed Scot Colours">
      <a:dk1>
        <a:sysClr val="windowText" lastClr="000000"/>
      </a:dk1>
      <a:lt1>
        <a:sysClr val="window" lastClr="FFFFFF"/>
      </a:lt1>
      <a:dk2>
        <a:srgbClr val="0E2841"/>
      </a:dk2>
      <a:lt2>
        <a:srgbClr val="E8E8E8"/>
      </a:lt2>
      <a:accent1>
        <a:srgbClr val="009BAA"/>
      </a:accent1>
      <a:accent2>
        <a:srgbClr val="B2D235"/>
      </a:accent2>
      <a:accent3>
        <a:srgbClr val="00985F"/>
      </a:accent3>
      <a:accent4>
        <a:srgbClr val="64A0C8"/>
      </a:accent4>
      <a:accent5>
        <a:srgbClr val="C21DAC"/>
      </a:accent5>
      <a:accent6>
        <a:srgbClr val="E00034"/>
      </a:accent6>
      <a:hlink>
        <a:srgbClr val="FF7900"/>
      </a:hlink>
      <a:folHlink>
        <a:srgbClr val="FDC82F"/>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4BB5C1405E3E4D91E494E87767BB7A" ma:contentTypeVersion="16" ma:contentTypeDescription="Create a new document." ma:contentTypeScope="" ma:versionID="0444b692c0221dfee28af22aabecd6c6">
  <xsd:schema xmlns:xsd="http://www.w3.org/2001/XMLSchema" xmlns:xs="http://www.w3.org/2001/XMLSchema" xmlns:p="http://schemas.microsoft.com/office/2006/metadata/properties" xmlns:ns2="6836dd4e-1979-4a2d-afd5-433994e82fc4" xmlns:ns3="d6e86319-6d84-4afe-998d-9daa1ae1b44d" targetNamespace="http://schemas.microsoft.com/office/2006/metadata/properties" ma:root="true" ma:fieldsID="8b9584e6729e07c76c1b19a50fd54176" ns2:_="" ns3:_="">
    <xsd:import namespace="6836dd4e-1979-4a2d-afd5-433994e82fc4"/>
    <xsd:import namespace="d6e86319-6d84-4afe-998d-9daa1ae1b44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36dd4e-1979-4a2d-afd5-433994e82f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94d5e3d-88e3-4c55-b684-1c81dd55b71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e86319-6d84-4afe-998d-9daa1ae1b44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d999725-18ae-4b3b-ba5c-64123375265d}" ma:internalName="TaxCatchAll" ma:showField="CatchAllData" ma:web="d6e86319-6d84-4afe-998d-9daa1ae1b44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6e86319-6d84-4afe-998d-9daa1ae1b44d" xsi:nil="true"/>
    <lcf76f155ced4ddcb4097134ff3c332f xmlns="6836dd4e-1979-4a2d-afd5-433994e82fc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D84AE60-E9BD-4E0F-8D31-4B3A088C38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36dd4e-1979-4a2d-afd5-433994e82fc4"/>
    <ds:schemaRef ds:uri="d6e86319-6d84-4afe-998d-9daa1ae1b4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5A03C5-879D-43AA-B4EE-1410DA7828CA}">
  <ds:schemaRefs>
    <ds:schemaRef ds:uri="http://schemas.microsoft.com/sharepoint/v3/contenttype/forms"/>
  </ds:schemaRefs>
</ds:datastoreItem>
</file>

<file path=customXml/itemProps3.xml><?xml version="1.0" encoding="utf-8"?>
<ds:datastoreItem xmlns:ds="http://schemas.openxmlformats.org/officeDocument/2006/customXml" ds:itemID="{A8988602-50A5-43DC-A326-371D23C7E30D}">
  <ds:schemaRefs>
    <ds:schemaRef ds:uri="6836dd4e-1979-4a2d-afd5-433994e82fc4"/>
    <ds:schemaRef ds:uri="d6e86319-6d84-4afe-998d-9daa1ae1b4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978</TotalTime>
  <Words>7875</Words>
  <Application>Microsoft Office PowerPoint</Application>
  <PresentationFormat>Widescreen</PresentationFormat>
  <Paragraphs>618</Paragraphs>
  <Slides>47</Slides>
  <Notes>45</Notes>
  <HiddenSlides>0</HiddenSlides>
  <MMClips>3</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47</vt:i4>
      </vt:variant>
    </vt:vector>
  </HeadingPairs>
  <TitlesOfParts>
    <vt:vector size="60" baseType="lpstr">
      <vt:lpstr>Arial</vt:lpstr>
      <vt:lpstr>Century Gothic</vt:lpstr>
      <vt:lpstr>inherit</vt:lpstr>
      <vt:lpstr>Inter</vt:lpstr>
      <vt:lpstr>Lato</vt:lpstr>
      <vt:lpstr>Nunito</vt:lpstr>
      <vt:lpstr>Proxima Nova</vt:lpstr>
      <vt:lpstr>Roboto</vt:lpstr>
      <vt:lpstr>Roboto Regular</vt:lpstr>
      <vt:lpstr>Segoe UI</vt:lpstr>
      <vt:lpstr>Symbol</vt:lpstr>
      <vt:lpstr>Times New Roman</vt:lpstr>
      <vt:lpstr>Office Theme</vt:lpstr>
      <vt:lpstr>Empowering Youth Voices</vt:lpstr>
      <vt:lpstr>Acknowledgements </vt:lpstr>
      <vt:lpstr>Purpose of this resource </vt:lpstr>
      <vt:lpstr>Principles of peer research </vt:lpstr>
      <vt:lpstr>Using this resource</vt:lpstr>
      <vt:lpstr>7 Golden Rules for Participation</vt:lpstr>
      <vt:lpstr>Contents - Part 1</vt:lpstr>
      <vt:lpstr>Section 1</vt:lpstr>
      <vt:lpstr>Youth Voice</vt:lpstr>
      <vt:lpstr>Our Learning Community  </vt:lpstr>
      <vt:lpstr>Creating a Youth Voice Charter</vt:lpstr>
      <vt:lpstr>Forth Valley and West Lothian Youth Voice Charter</vt:lpstr>
      <vt:lpstr>Our Youth Voice Charter</vt:lpstr>
      <vt:lpstr>Having our voice heard</vt:lpstr>
      <vt:lpstr>Dear Decision Makers Video…</vt:lpstr>
      <vt:lpstr>Where voice makes a difference</vt:lpstr>
      <vt:lpstr>Further Resources for Section 1</vt:lpstr>
      <vt:lpstr>Section 2   Children's Rights</vt:lpstr>
      <vt:lpstr>Children’s Rights</vt:lpstr>
      <vt:lpstr>Children’s Rights</vt:lpstr>
      <vt:lpstr>Children’s Rights</vt:lpstr>
      <vt:lpstr>Why are rights important?</vt:lpstr>
      <vt:lpstr>Focus on Article 12</vt:lpstr>
      <vt:lpstr>Children’s Rights</vt:lpstr>
      <vt:lpstr>Children and Young People’s Views on Education </vt:lpstr>
      <vt:lpstr>Children and Young People’s Views on Education </vt:lpstr>
      <vt:lpstr>Children's Rights: what (not) to do </vt:lpstr>
      <vt:lpstr>Further Resources for Section 2</vt:lpstr>
      <vt:lpstr>Section 3   Working as a team and becoming researchers! </vt:lpstr>
      <vt:lpstr>Count Up!</vt:lpstr>
      <vt:lpstr>Would you rather?</vt:lpstr>
      <vt:lpstr>Recycle Towers</vt:lpstr>
      <vt:lpstr>Open Fist Activity</vt:lpstr>
      <vt:lpstr>Additional Icebreakers</vt:lpstr>
      <vt:lpstr>What makes a good team?</vt:lpstr>
      <vt:lpstr>Creating a team plan</vt:lpstr>
      <vt:lpstr>Becoming Researchers</vt:lpstr>
      <vt:lpstr>What is respect? </vt:lpstr>
      <vt:lpstr>What is respect? </vt:lpstr>
      <vt:lpstr>Being a respectful researcher</vt:lpstr>
      <vt:lpstr>Trust in research</vt:lpstr>
      <vt:lpstr>Trust in research</vt:lpstr>
      <vt:lpstr>Group Circles  Trust Activity</vt:lpstr>
      <vt:lpstr>The Marble Jar of Trust </vt:lpstr>
      <vt:lpstr>Characteristics of a researcher </vt:lpstr>
      <vt:lpstr>Me as a researcher? </vt:lpstr>
      <vt:lpstr>Finished this section? </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Voice</dc:title>
  <dc:creator>Julie Beckett</dc:creator>
  <cp:lastModifiedBy>Julie Beckett</cp:lastModifiedBy>
  <cp:revision>9</cp:revision>
  <dcterms:created xsi:type="dcterms:W3CDTF">2023-05-15T07:11:23Z</dcterms:created>
  <dcterms:modified xsi:type="dcterms:W3CDTF">2025-06-25T14:37:05Z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0x010100074BB5C1405E3E4D91E494E87767BB7A</vt:lpwstr>
  </property>
  <property fmtid="{D5CDD505-2E9C-101B-9397-08002B2CF9AE}" pid="3" name="MediaServiceImageTags">
    <vt:lpwstr/>
  </property>
</Properties>
</file>