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5"/>
  </p:notesMasterIdLst>
  <p:sldIdLst>
    <p:sldId id="257" r:id="rId3"/>
    <p:sldId id="256" r:id="rId4"/>
  </p:sldIdLst>
  <p:sldSz cx="12801600" cy="9601200" type="A3"/>
  <p:notesSz cx="6858000" cy="9144000"/>
  <p:defaultTextStyle>
    <a:defPPr>
      <a:defRPr lang="en-US"/>
    </a:defPPr>
    <a:lvl1pPr marL="0" algn="l" defTabSz="639928" rtl="0" eaLnBrk="1" latinLnBrk="0" hangingPunct="1">
      <a:defRPr sz="2515" kern="1200">
        <a:solidFill>
          <a:schemeClr val="tx1"/>
        </a:solidFill>
        <a:latin typeface="+mn-lt"/>
        <a:ea typeface="+mn-ea"/>
        <a:cs typeface="+mn-cs"/>
      </a:defRPr>
    </a:lvl1pPr>
    <a:lvl2pPr marL="639928" algn="l" defTabSz="639928" rtl="0" eaLnBrk="1" latinLnBrk="0" hangingPunct="1">
      <a:defRPr sz="2515" kern="1200">
        <a:solidFill>
          <a:schemeClr val="tx1"/>
        </a:solidFill>
        <a:latin typeface="+mn-lt"/>
        <a:ea typeface="+mn-ea"/>
        <a:cs typeface="+mn-cs"/>
      </a:defRPr>
    </a:lvl2pPr>
    <a:lvl3pPr marL="1279856" algn="l" defTabSz="639928" rtl="0" eaLnBrk="1" latinLnBrk="0" hangingPunct="1">
      <a:defRPr sz="2515" kern="1200">
        <a:solidFill>
          <a:schemeClr val="tx1"/>
        </a:solidFill>
        <a:latin typeface="+mn-lt"/>
        <a:ea typeface="+mn-ea"/>
        <a:cs typeface="+mn-cs"/>
      </a:defRPr>
    </a:lvl3pPr>
    <a:lvl4pPr marL="1919784" algn="l" defTabSz="639928" rtl="0" eaLnBrk="1" latinLnBrk="0" hangingPunct="1">
      <a:defRPr sz="2515" kern="1200">
        <a:solidFill>
          <a:schemeClr val="tx1"/>
        </a:solidFill>
        <a:latin typeface="+mn-lt"/>
        <a:ea typeface="+mn-ea"/>
        <a:cs typeface="+mn-cs"/>
      </a:defRPr>
    </a:lvl4pPr>
    <a:lvl5pPr marL="2559712" algn="l" defTabSz="639928" rtl="0" eaLnBrk="1" latinLnBrk="0" hangingPunct="1">
      <a:defRPr sz="2515" kern="1200">
        <a:solidFill>
          <a:schemeClr val="tx1"/>
        </a:solidFill>
        <a:latin typeface="+mn-lt"/>
        <a:ea typeface="+mn-ea"/>
        <a:cs typeface="+mn-cs"/>
      </a:defRPr>
    </a:lvl5pPr>
    <a:lvl6pPr marL="3199640" algn="l" defTabSz="639928" rtl="0" eaLnBrk="1" latinLnBrk="0" hangingPunct="1">
      <a:defRPr sz="2515" kern="1200">
        <a:solidFill>
          <a:schemeClr val="tx1"/>
        </a:solidFill>
        <a:latin typeface="+mn-lt"/>
        <a:ea typeface="+mn-ea"/>
        <a:cs typeface="+mn-cs"/>
      </a:defRPr>
    </a:lvl6pPr>
    <a:lvl7pPr marL="3839568" algn="l" defTabSz="639928" rtl="0" eaLnBrk="1" latinLnBrk="0" hangingPunct="1">
      <a:defRPr sz="2515" kern="1200">
        <a:solidFill>
          <a:schemeClr val="tx1"/>
        </a:solidFill>
        <a:latin typeface="+mn-lt"/>
        <a:ea typeface="+mn-ea"/>
        <a:cs typeface="+mn-cs"/>
      </a:defRPr>
    </a:lvl7pPr>
    <a:lvl8pPr marL="4479496" algn="l" defTabSz="639928" rtl="0" eaLnBrk="1" latinLnBrk="0" hangingPunct="1">
      <a:defRPr sz="2515" kern="1200">
        <a:solidFill>
          <a:schemeClr val="tx1"/>
        </a:solidFill>
        <a:latin typeface="+mn-lt"/>
        <a:ea typeface="+mn-ea"/>
        <a:cs typeface="+mn-cs"/>
      </a:defRPr>
    </a:lvl8pPr>
    <a:lvl9pPr marL="5119424" algn="l" defTabSz="639928" rtl="0" eaLnBrk="1" latinLnBrk="0" hangingPunct="1">
      <a:defRPr sz="251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40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E74553-7E98-26BD-370C-074B8C6956DD}" name="Janey Irving" initials="JI" userId="S::Janey.Irving@educationscotland.gov.scot::effdd303-f77f-4b0e-aead-a47de4d2173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235"/>
    <a:srgbClr val="00A0A3"/>
    <a:srgbClr val="00A8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14" autoAdjust="0"/>
  </p:normalViewPr>
  <p:slideViewPr>
    <p:cSldViewPr snapToGrid="0" snapToObjects="1">
      <p:cViewPr varScale="1">
        <p:scale>
          <a:sx n="70" d="100"/>
          <a:sy n="70" d="100"/>
        </p:scale>
        <p:origin x="1980" y="60"/>
      </p:cViewPr>
      <p:guideLst>
        <p:guide orient="horz" pos="3024"/>
        <p:guide pos="4032"/>
      </p:guideLst>
    </p:cSldViewPr>
  </p:slideViewPr>
  <p:notesTextViewPr>
    <p:cViewPr>
      <p:scale>
        <a:sx n="100" d="100"/>
        <a:sy n="100" d="100"/>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slide" Target="slides/slide1.xml" Id="rId3" /><Relationship Type="http://schemas.openxmlformats.org/officeDocument/2006/relationships/viewProps" Target="viewProps.xml" Id="rId7" /><Relationship Type="http://schemas.openxmlformats.org/officeDocument/2006/relationships/slideMaster" Target="slideMasters/slideMaster1.xml" Id="rId2" /><Relationship Type="http://schemas.openxmlformats.org/officeDocument/2006/relationships/presProps" Target="presProps.xml" Id="rId6" /><Relationship Type="http://schemas.openxmlformats.org/officeDocument/2006/relationships/notesMaster" Target="notesMasters/notesMaster1.xml" Id="rId5" /><Relationship Type="http://schemas.microsoft.com/office/2018/10/relationships/authors" Target="authors.xml" Id="rId10" /><Relationship Type="http://schemas.openxmlformats.org/officeDocument/2006/relationships/slide" Target="slides/slide2.xml" Id="rId4" /><Relationship Type="http://schemas.openxmlformats.org/officeDocument/2006/relationships/tableStyles" Target="tableStyles.xml" Id="rId9" /><Relationship Type="http://schemas.openxmlformats.org/officeDocument/2006/relationships/customXml" Target="/customXML/item2.xml" Id="R6d3f5fcf18924c13"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B59C9-C7C3-164C-835C-934D3B0D4878}" type="datetimeFigureOut">
              <a:t>11/11/2025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F45AED-E719-B142-AE17-D890343A8AD5}" type="slidenum">
              <a:t>‹#›</a:t>
            </a:fld>
            <a:endParaRPr lang="en-US"/>
          </a:p>
        </p:txBody>
      </p:sp>
    </p:spTree>
    <p:extLst>
      <p:ext uri="{BB962C8B-B14F-4D97-AF65-F5344CB8AC3E}">
        <p14:creationId xmlns:p14="http://schemas.microsoft.com/office/powerpoint/2010/main" val="1669378920"/>
      </p:ext>
    </p:extLst>
  </p:cSld>
  <p:clrMap bg1="lt1" tx1="dk1" bg2="lt2" tx2="dk2" accent1="accent1" accent2="accent2" accent3="accent3" accent4="accent4" accent5="accent5" accent6="accent6" hlink="hlink" folHlink="folHlink"/>
  <p:notesStyle>
    <a:lvl1pPr marL="0" algn="l" defTabSz="198212" rtl="0" eaLnBrk="1" latinLnBrk="0" hangingPunct="1">
      <a:defRPr sz="520" kern="1200">
        <a:solidFill>
          <a:schemeClr val="tx1"/>
        </a:solidFill>
        <a:latin typeface="+mn-lt"/>
        <a:ea typeface="+mn-ea"/>
        <a:cs typeface="+mn-cs"/>
      </a:defRPr>
    </a:lvl1pPr>
    <a:lvl2pPr marL="198212" algn="l" defTabSz="198212" rtl="0" eaLnBrk="1" latinLnBrk="0" hangingPunct="1">
      <a:defRPr sz="520" kern="1200">
        <a:solidFill>
          <a:schemeClr val="tx1"/>
        </a:solidFill>
        <a:latin typeface="+mn-lt"/>
        <a:ea typeface="+mn-ea"/>
        <a:cs typeface="+mn-cs"/>
      </a:defRPr>
    </a:lvl2pPr>
    <a:lvl3pPr marL="396424" algn="l" defTabSz="198212" rtl="0" eaLnBrk="1" latinLnBrk="0" hangingPunct="1">
      <a:defRPr sz="520" kern="1200">
        <a:solidFill>
          <a:schemeClr val="tx1"/>
        </a:solidFill>
        <a:latin typeface="+mn-lt"/>
        <a:ea typeface="+mn-ea"/>
        <a:cs typeface="+mn-cs"/>
      </a:defRPr>
    </a:lvl3pPr>
    <a:lvl4pPr marL="594637" algn="l" defTabSz="198212" rtl="0" eaLnBrk="1" latinLnBrk="0" hangingPunct="1">
      <a:defRPr sz="520" kern="1200">
        <a:solidFill>
          <a:schemeClr val="tx1"/>
        </a:solidFill>
        <a:latin typeface="+mn-lt"/>
        <a:ea typeface="+mn-ea"/>
        <a:cs typeface="+mn-cs"/>
      </a:defRPr>
    </a:lvl4pPr>
    <a:lvl5pPr marL="792849" algn="l" defTabSz="198212" rtl="0" eaLnBrk="1" latinLnBrk="0" hangingPunct="1">
      <a:defRPr sz="520" kern="1200">
        <a:solidFill>
          <a:schemeClr val="tx1"/>
        </a:solidFill>
        <a:latin typeface="+mn-lt"/>
        <a:ea typeface="+mn-ea"/>
        <a:cs typeface="+mn-cs"/>
      </a:defRPr>
    </a:lvl5pPr>
    <a:lvl6pPr marL="991060" algn="l" defTabSz="198212" rtl="0" eaLnBrk="1" latinLnBrk="0" hangingPunct="1">
      <a:defRPr sz="520" kern="1200">
        <a:solidFill>
          <a:schemeClr val="tx1"/>
        </a:solidFill>
        <a:latin typeface="+mn-lt"/>
        <a:ea typeface="+mn-ea"/>
        <a:cs typeface="+mn-cs"/>
      </a:defRPr>
    </a:lvl6pPr>
    <a:lvl7pPr marL="1189274" algn="l" defTabSz="198212" rtl="0" eaLnBrk="1" latinLnBrk="0" hangingPunct="1">
      <a:defRPr sz="520" kern="1200">
        <a:solidFill>
          <a:schemeClr val="tx1"/>
        </a:solidFill>
        <a:latin typeface="+mn-lt"/>
        <a:ea typeface="+mn-ea"/>
        <a:cs typeface="+mn-cs"/>
      </a:defRPr>
    </a:lvl7pPr>
    <a:lvl8pPr marL="1387485" algn="l" defTabSz="198212" rtl="0" eaLnBrk="1" latinLnBrk="0" hangingPunct="1">
      <a:defRPr sz="520" kern="1200">
        <a:solidFill>
          <a:schemeClr val="tx1"/>
        </a:solidFill>
        <a:latin typeface="+mn-lt"/>
        <a:ea typeface="+mn-ea"/>
        <a:cs typeface="+mn-cs"/>
      </a:defRPr>
    </a:lvl8pPr>
    <a:lvl9pPr marL="1585697" algn="l" defTabSz="198212" rtl="0" eaLnBrk="1" latinLnBrk="0" hangingPunct="1">
      <a:defRPr sz="5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just a suggested template,</a:t>
            </a:r>
            <a:r>
              <a:rPr lang="en-US" baseline="0" dirty="0"/>
              <a:t> please feel free to create your own or adapt this one - only the headings need to be included. </a:t>
            </a:r>
          </a:p>
          <a:p>
            <a:pPr marL="171450" indent="-171450">
              <a:buFont typeface="Arial" panose="020B0604020202020204" pitchFamily="34" charset="0"/>
              <a:buChar char="•"/>
            </a:pPr>
            <a:r>
              <a:rPr lang="en-US" baseline="0" dirty="0"/>
              <a:t>You can delete the supporting prompts. </a:t>
            </a:r>
          </a:p>
          <a:p>
            <a:pPr marL="171450" indent="-171450">
              <a:buFont typeface="Arial" panose="020B0604020202020204" pitchFamily="34" charset="0"/>
              <a:buChar char="•"/>
            </a:pPr>
            <a:r>
              <a:rPr lang="en-US" baseline="0" dirty="0"/>
              <a:t>You can also resize boxes/move them around. </a:t>
            </a:r>
          </a:p>
          <a:p>
            <a:endParaRPr lang="en-US" baseline="0" dirty="0"/>
          </a:p>
          <a:p>
            <a:r>
              <a:rPr lang="en-US" baseline="0" dirty="0"/>
              <a:t>This slide is sized </a:t>
            </a:r>
            <a:r>
              <a:rPr lang="en-US" baseline="0" dirty="0" err="1"/>
              <a:t>A3</a:t>
            </a:r>
            <a:r>
              <a:rPr lang="en-US" baseline="0" dirty="0"/>
              <a:t> for option to print as a poster. </a:t>
            </a:r>
          </a:p>
          <a:p>
            <a:endParaRPr lang="en-US" baseline="0" dirty="0"/>
          </a:p>
          <a:p>
            <a:r>
              <a:rPr lang="en-US" b="1" baseline="0" dirty="0"/>
              <a:t>Obviously including images would be great, but please ensure that you have permission from the participants and your employer to share these- </a:t>
            </a:r>
            <a:r>
              <a:rPr lang="en-GB" baseline="0" dirty="0"/>
              <a:t>If you are using images, you must ensure that any permissions granted by those over 16 and by the parents/carers of those under 16 extend to using the image in something which will be published on a national forum. </a:t>
            </a:r>
          </a:p>
          <a:p>
            <a:endParaRPr lang="en-GB" baseline="0" dirty="0"/>
          </a:p>
          <a:p>
            <a:r>
              <a:rPr lang="en-US" baseline="0" dirty="0"/>
              <a:t>All posters will be uploaded to the web for public display and can be downloaded/printed for sharing in schools and settings.</a:t>
            </a:r>
            <a:endParaRPr lang="en-US" dirty="0"/>
          </a:p>
        </p:txBody>
      </p:sp>
      <p:sp>
        <p:nvSpPr>
          <p:cNvPr id="4" name="Slide Number Placeholder 3"/>
          <p:cNvSpPr>
            <a:spLocks noGrp="1"/>
          </p:cNvSpPr>
          <p:nvPr>
            <p:ph type="sldNum" sz="quarter" idx="10"/>
          </p:nvPr>
        </p:nvSpPr>
        <p:spPr/>
        <p:txBody>
          <a:bodyPr/>
          <a:lstStyle/>
          <a:p>
            <a:fld id="{CCF45AED-E719-B142-AE17-D890343A8AD5}" type="slidenum">
              <a:t>2</a:t>
            </a:fld>
            <a:endParaRPr lang="en-US"/>
          </a:p>
        </p:txBody>
      </p:sp>
    </p:spTree>
    <p:extLst>
      <p:ext uri="{BB962C8B-B14F-4D97-AF65-F5344CB8AC3E}">
        <p14:creationId xmlns:p14="http://schemas.microsoft.com/office/powerpoint/2010/main" val="3235047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982598"/>
            <a:ext cx="10881360" cy="2058035"/>
          </a:xfrm>
        </p:spPr>
        <p:txBody>
          <a:bodyPr/>
          <a:lstStyle/>
          <a:p>
            <a:r>
              <a:rPr lang="en-GB"/>
              <a:t>Click to edit Master title style</a:t>
            </a:r>
            <a:endParaRPr lang="en-US"/>
          </a:p>
        </p:txBody>
      </p:sp>
      <p:sp>
        <p:nvSpPr>
          <p:cNvPr id="3" name="Subtitle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24033" indent="0" algn="ctr">
              <a:buNone/>
              <a:defRPr>
                <a:solidFill>
                  <a:schemeClr val="tx1">
                    <a:tint val="75000"/>
                  </a:schemeClr>
                </a:solidFill>
              </a:defRPr>
            </a:lvl2pPr>
            <a:lvl3pPr marL="1248068" indent="0" algn="ctr">
              <a:buNone/>
              <a:defRPr>
                <a:solidFill>
                  <a:schemeClr val="tx1">
                    <a:tint val="75000"/>
                  </a:schemeClr>
                </a:solidFill>
              </a:defRPr>
            </a:lvl3pPr>
            <a:lvl4pPr marL="1872102" indent="0" algn="ctr">
              <a:buNone/>
              <a:defRPr>
                <a:solidFill>
                  <a:schemeClr val="tx1">
                    <a:tint val="75000"/>
                  </a:schemeClr>
                </a:solidFill>
              </a:defRPr>
            </a:lvl4pPr>
            <a:lvl5pPr marL="2496135" indent="0" algn="ctr">
              <a:buNone/>
              <a:defRPr>
                <a:solidFill>
                  <a:schemeClr val="tx1">
                    <a:tint val="75000"/>
                  </a:schemeClr>
                </a:solidFill>
              </a:defRPr>
            </a:lvl5pPr>
            <a:lvl6pPr marL="3120168" indent="0" algn="ctr">
              <a:buNone/>
              <a:defRPr>
                <a:solidFill>
                  <a:schemeClr val="tx1">
                    <a:tint val="75000"/>
                  </a:schemeClr>
                </a:solidFill>
              </a:defRPr>
            </a:lvl6pPr>
            <a:lvl7pPr marL="3744203" indent="0" algn="ctr">
              <a:buNone/>
              <a:defRPr>
                <a:solidFill>
                  <a:schemeClr val="tx1">
                    <a:tint val="75000"/>
                  </a:schemeClr>
                </a:solidFill>
              </a:defRPr>
            </a:lvl7pPr>
            <a:lvl8pPr marL="4368236" indent="0" algn="ctr">
              <a:buNone/>
              <a:defRPr>
                <a:solidFill>
                  <a:schemeClr val="tx1">
                    <a:tint val="75000"/>
                  </a:schemeClr>
                </a:solidFill>
              </a:defRPr>
            </a:lvl8pPr>
            <a:lvl9pPr marL="4992271"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C1BE671-2D14-2A41-B346-6891ED9824BE}" type="datetimeFigureOut">
              <a:t>11/11/2025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343700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C1BE671-2D14-2A41-B346-6891ED9824BE}" type="datetimeFigureOut">
              <a:t>11/11/2025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3477787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6169662"/>
            <a:ext cx="10881360" cy="1906905"/>
          </a:xfrm>
        </p:spPr>
        <p:txBody>
          <a:bodyPr anchor="t"/>
          <a:lstStyle>
            <a:lvl1pPr algn="l">
              <a:defRPr sz="5454" b="1" cap="all"/>
            </a:lvl1pPr>
          </a:lstStyle>
          <a:p>
            <a:r>
              <a:rPr lang="en-GB"/>
              <a:t>Click to edit Master title style</a:t>
            </a:r>
            <a:endParaRPr lang="en-US"/>
          </a:p>
        </p:txBody>
      </p:sp>
      <p:sp>
        <p:nvSpPr>
          <p:cNvPr id="3" name="Text Placeholder 2"/>
          <p:cNvSpPr>
            <a:spLocks noGrp="1"/>
          </p:cNvSpPr>
          <p:nvPr>
            <p:ph type="body" idx="1"/>
          </p:nvPr>
        </p:nvSpPr>
        <p:spPr>
          <a:xfrm>
            <a:off x="1011238" y="4069399"/>
            <a:ext cx="10881360" cy="2100262"/>
          </a:xfrm>
        </p:spPr>
        <p:txBody>
          <a:bodyPr anchor="b"/>
          <a:lstStyle>
            <a:lvl1pPr marL="0" indent="0">
              <a:buNone/>
              <a:defRPr sz="2748">
                <a:solidFill>
                  <a:schemeClr val="tx1">
                    <a:tint val="75000"/>
                  </a:schemeClr>
                </a:solidFill>
              </a:defRPr>
            </a:lvl1pPr>
            <a:lvl2pPr marL="624033" indent="0">
              <a:buNone/>
              <a:defRPr sz="2452">
                <a:solidFill>
                  <a:schemeClr val="tx1">
                    <a:tint val="75000"/>
                  </a:schemeClr>
                </a:solidFill>
              </a:defRPr>
            </a:lvl2pPr>
            <a:lvl3pPr marL="1248068" indent="0">
              <a:buNone/>
              <a:defRPr sz="2199">
                <a:solidFill>
                  <a:schemeClr val="tx1">
                    <a:tint val="75000"/>
                  </a:schemeClr>
                </a:solidFill>
              </a:defRPr>
            </a:lvl3pPr>
            <a:lvl4pPr marL="1872102" indent="0">
              <a:buNone/>
              <a:defRPr sz="1903">
                <a:solidFill>
                  <a:schemeClr val="tx1">
                    <a:tint val="75000"/>
                  </a:schemeClr>
                </a:solidFill>
              </a:defRPr>
            </a:lvl4pPr>
            <a:lvl5pPr marL="2496135" indent="0">
              <a:buNone/>
              <a:defRPr sz="1903">
                <a:solidFill>
                  <a:schemeClr val="tx1">
                    <a:tint val="75000"/>
                  </a:schemeClr>
                </a:solidFill>
              </a:defRPr>
            </a:lvl5pPr>
            <a:lvl6pPr marL="3120168" indent="0">
              <a:buNone/>
              <a:defRPr sz="1903">
                <a:solidFill>
                  <a:schemeClr val="tx1">
                    <a:tint val="75000"/>
                  </a:schemeClr>
                </a:solidFill>
              </a:defRPr>
            </a:lvl6pPr>
            <a:lvl7pPr marL="3744203" indent="0">
              <a:buNone/>
              <a:defRPr sz="1903">
                <a:solidFill>
                  <a:schemeClr val="tx1">
                    <a:tint val="75000"/>
                  </a:schemeClr>
                </a:solidFill>
              </a:defRPr>
            </a:lvl7pPr>
            <a:lvl8pPr marL="4368236" indent="0">
              <a:buNone/>
              <a:defRPr sz="1903">
                <a:solidFill>
                  <a:schemeClr val="tx1">
                    <a:tint val="75000"/>
                  </a:schemeClr>
                </a:solidFill>
              </a:defRPr>
            </a:lvl8pPr>
            <a:lvl9pPr marL="4992271" indent="0">
              <a:buNone/>
              <a:defRPr sz="1903">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C1BE671-2D14-2A41-B346-6891ED9824BE}" type="datetimeFigureOut">
              <a:t>11/11/2025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944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2120267" y="6987541"/>
            <a:ext cx="18964593" cy="19760248"/>
          </a:xfrm>
        </p:spPr>
        <p:txBody>
          <a:bodyPr/>
          <a:lstStyle>
            <a:lvl1pPr>
              <a:defRPr sz="3805"/>
            </a:lvl1pPr>
            <a:lvl2pPr>
              <a:defRPr sz="3256"/>
            </a:lvl2pPr>
            <a:lvl3pPr>
              <a:defRPr sz="2748"/>
            </a:lvl3pPr>
            <a:lvl4pPr>
              <a:defRPr sz="2452"/>
            </a:lvl4pPr>
            <a:lvl5pPr>
              <a:defRPr sz="2452"/>
            </a:lvl5pPr>
            <a:lvl6pPr>
              <a:defRPr sz="2452"/>
            </a:lvl6pPr>
            <a:lvl7pPr>
              <a:defRPr sz="2452"/>
            </a:lvl7pPr>
            <a:lvl8pPr>
              <a:defRPr sz="2452"/>
            </a:lvl8pPr>
            <a:lvl9pPr>
              <a:defRPr sz="245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21298221" y="6987541"/>
            <a:ext cx="18966815" cy="19760248"/>
          </a:xfrm>
        </p:spPr>
        <p:txBody>
          <a:bodyPr/>
          <a:lstStyle>
            <a:lvl1pPr>
              <a:defRPr sz="3805"/>
            </a:lvl1pPr>
            <a:lvl2pPr>
              <a:defRPr sz="3256"/>
            </a:lvl2pPr>
            <a:lvl3pPr>
              <a:defRPr sz="2748"/>
            </a:lvl3pPr>
            <a:lvl4pPr>
              <a:defRPr sz="2452"/>
            </a:lvl4pPr>
            <a:lvl5pPr>
              <a:defRPr sz="2452"/>
            </a:lvl5pPr>
            <a:lvl6pPr>
              <a:defRPr sz="2452"/>
            </a:lvl6pPr>
            <a:lvl7pPr>
              <a:defRPr sz="2452"/>
            </a:lvl7pPr>
            <a:lvl8pPr>
              <a:defRPr sz="2452"/>
            </a:lvl8pPr>
            <a:lvl9pPr>
              <a:defRPr sz="2452"/>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C1BE671-2D14-2A41-B346-6891ED9824BE}" type="datetimeFigureOut">
              <a:t>11/11/2025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231900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0080" y="384493"/>
            <a:ext cx="11521440" cy="16002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40081" y="2149160"/>
            <a:ext cx="5656263" cy="895667"/>
          </a:xfrm>
        </p:spPr>
        <p:txBody>
          <a:bodyPr anchor="b"/>
          <a:lstStyle>
            <a:lvl1pPr marL="0" indent="0">
              <a:buNone/>
              <a:defRPr sz="3256" b="1"/>
            </a:lvl1pPr>
            <a:lvl2pPr marL="624033" indent="0">
              <a:buNone/>
              <a:defRPr sz="2748" b="1"/>
            </a:lvl2pPr>
            <a:lvl3pPr marL="1248068" indent="0">
              <a:buNone/>
              <a:defRPr sz="2452" b="1"/>
            </a:lvl3pPr>
            <a:lvl4pPr marL="1872102" indent="0">
              <a:buNone/>
              <a:defRPr sz="2199" b="1"/>
            </a:lvl4pPr>
            <a:lvl5pPr marL="2496135" indent="0">
              <a:buNone/>
              <a:defRPr sz="2199" b="1"/>
            </a:lvl5pPr>
            <a:lvl6pPr marL="3120168" indent="0">
              <a:buNone/>
              <a:defRPr sz="2199" b="1"/>
            </a:lvl6pPr>
            <a:lvl7pPr marL="3744203" indent="0">
              <a:buNone/>
              <a:defRPr sz="2199" b="1"/>
            </a:lvl7pPr>
            <a:lvl8pPr marL="4368236" indent="0">
              <a:buNone/>
              <a:defRPr sz="2199" b="1"/>
            </a:lvl8pPr>
            <a:lvl9pPr marL="4992271" indent="0">
              <a:buNone/>
              <a:defRPr sz="2199" b="1"/>
            </a:lvl9pPr>
          </a:lstStyle>
          <a:p>
            <a:pPr lvl="0"/>
            <a:r>
              <a:rPr lang="en-GB"/>
              <a:t>Click to edit Master text styles</a:t>
            </a:r>
          </a:p>
        </p:txBody>
      </p:sp>
      <p:sp>
        <p:nvSpPr>
          <p:cNvPr id="4" name="Content Placeholder 3"/>
          <p:cNvSpPr>
            <a:spLocks noGrp="1"/>
          </p:cNvSpPr>
          <p:nvPr>
            <p:ph sz="half" idx="2"/>
          </p:nvPr>
        </p:nvSpPr>
        <p:spPr>
          <a:xfrm>
            <a:off x="640081" y="3044827"/>
            <a:ext cx="5656263" cy="5531803"/>
          </a:xfrm>
        </p:spPr>
        <p:txBody>
          <a:bodyPr/>
          <a:lstStyle>
            <a:lvl1pPr>
              <a:defRPr sz="3256"/>
            </a:lvl1pPr>
            <a:lvl2pPr>
              <a:defRPr sz="2748"/>
            </a:lvl2pPr>
            <a:lvl3pPr>
              <a:defRPr sz="2452"/>
            </a:lvl3pPr>
            <a:lvl4pPr>
              <a:defRPr sz="2199"/>
            </a:lvl4pPr>
            <a:lvl5pPr>
              <a:defRPr sz="2199"/>
            </a:lvl5pPr>
            <a:lvl6pPr>
              <a:defRPr sz="2199"/>
            </a:lvl6pPr>
            <a:lvl7pPr>
              <a:defRPr sz="2199"/>
            </a:lvl7pPr>
            <a:lvl8pPr>
              <a:defRPr sz="2199"/>
            </a:lvl8pPr>
            <a:lvl9pPr>
              <a:defRPr sz="219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503038" y="2149160"/>
            <a:ext cx="5658485" cy="895667"/>
          </a:xfrm>
        </p:spPr>
        <p:txBody>
          <a:bodyPr anchor="b"/>
          <a:lstStyle>
            <a:lvl1pPr marL="0" indent="0">
              <a:buNone/>
              <a:defRPr sz="3256" b="1"/>
            </a:lvl1pPr>
            <a:lvl2pPr marL="624033" indent="0">
              <a:buNone/>
              <a:defRPr sz="2748" b="1"/>
            </a:lvl2pPr>
            <a:lvl3pPr marL="1248068" indent="0">
              <a:buNone/>
              <a:defRPr sz="2452" b="1"/>
            </a:lvl3pPr>
            <a:lvl4pPr marL="1872102" indent="0">
              <a:buNone/>
              <a:defRPr sz="2199" b="1"/>
            </a:lvl4pPr>
            <a:lvl5pPr marL="2496135" indent="0">
              <a:buNone/>
              <a:defRPr sz="2199" b="1"/>
            </a:lvl5pPr>
            <a:lvl6pPr marL="3120168" indent="0">
              <a:buNone/>
              <a:defRPr sz="2199" b="1"/>
            </a:lvl6pPr>
            <a:lvl7pPr marL="3744203" indent="0">
              <a:buNone/>
              <a:defRPr sz="2199" b="1"/>
            </a:lvl7pPr>
            <a:lvl8pPr marL="4368236" indent="0">
              <a:buNone/>
              <a:defRPr sz="2199" b="1"/>
            </a:lvl8pPr>
            <a:lvl9pPr marL="4992271" indent="0">
              <a:buNone/>
              <a:defRPr sz="2199" b="1"/>
            </a:lvl9pPr>
          </a:lstStyle>
          <a:p>
            <a:pPr lvl="0"/>
            <a:r>
              <a:rPr lang="en-GB"/>
              <a:t>Click to edit Master text styles</a:t>
            </a:r>
          </a:p>
        </p:txBody>
      </p:sp>
      <p:sp>
        <p:nvSpPr>
          <p:cNvPr id="6" name="Content Placeholder 5"/>
          <p:cNvSpPr>
            <a:spLocks noGrp="1"/>
          </p:cNvSpPr>
          <p:nvPr>
            <p:ph sz="quarter" idx="4"/>
          </p:nvPr>
        </p:nvSpPr>
        <p:spPr>
          <a:xfrm>
            <a:off x="6503038" y="3044827"/>
            <a:ext cx="5658485" cy="5531803"/>
          </a:xfrm>
        </p:spPr>
        <p:txBody>
          <a:bodyPr/>
          <a:lstStyle>
            <a:lvl1pPr>
              <a:defRPr sz="3256"/>
            </a:lvl1pPr>
            <a:lvl2pPr>
              <a:defRPr sz="2748"/>
            </a:lvl2pPr>
            <a:lvl3pPr>
              <a:defRPr sz="2452"/>
            </a:lvl3pPr>
            <a:lvl4pPr>
              <a:defRPr sz="2199"/>
            </a:lvl4pPr>
            <a:lvl5pPr>
              <a:defRPr sz="2199"/>
            </a:lvl5pPr>
            <a:lvl6pPr>
              <a:defRPr sz="2199"/>
            </a:lvl6pPr>
            <a:lvl7pPr>
              <a:defRPr sz="2199"/>
            </a:lvl7pPr>
            <a:lvl8pPr>
              <a:defRPr sz="2199"/>
            </a:lvl8pPr>
            <a:lvl9pPr>
              <a:defRPr sz="219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C1BE671-2D14-2A41-B346-6891ED9824BE}" type="datetimeFigureOut">
              <a:t>11/11/2025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119832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C1BE671-2D14-2A41-B346-6891ED9824BE}" type="datetimeFigureOut">
              <a:t>11/11/2025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593289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1BE671-2D14-2A41-B346-6891ED9824BE}" type="datetimeFigureOut">
              <a:t>11/11/2025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3366605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382270"/>
            <a:ext cx="4211638" cy="1626870"/>
          </a:xfrm>
        </p:spPr>
        <p:txBody>
          <a:bodyPr anchor="b"/>
          <a:lstStyle>
            <a:lvl1pPr algn="l">
              <a:defRPr sz="2748" b="1"/>
            </a:lvl1pPr>
          </a:lstStyle>
          <a:p>
            <a:r>
              <a:rPr lang="en-GB"/>
              <a:t>Click to edit Master title style</a:t>
            </a:r>
            <a:endParaRPr lang="en-US"/>
          </a:p>
        </p:txBody>
      </p:sp>
      <p:sp>
        <p:nvSpPr>
          <p:cNvPr id="3" name="Content Placeholder 2"/>
          <p:cNvSpPr>
            <a:spLocks noGrp="1"/>
          </p:cNvSpPr>
          <p:nvPr>
            <p:ph idx="1"/>
          </p:nvPr>
        </p:nvSpPr>
        <p:spPr>
          <a:xfrm>
            <a:off x="5005070" y="382271"/>
            <a:ext cx="7156450" cy="8194358"/>
          </a:xfrm>
        </p:spPr>
        <p:txBody>
          <a:bodyPr/>
          <a:lstStyle>
            <a:lvl1pPr>
              <a:defRPr sz="4355"/>
            </a:lvl1pPr>
            <a:lvl2pPr>
              <a:defRPr sz="3805"/>
            </a:lvl2pPr>
            <a:lvl3pPr>
              <a:defRPr sz="3256"/>
            </a:lvl3pPr>
            <a:lvl4pPr>
              <a:defRPr sz="2748"/>
            </a:lvl4pPr>
            <a:lvl5pPr>
              <a:defRPr sz="2748"/>
            </a:lvl5pPr>
            <a:lvl6pPr>
              <a:defRPr sz="2748"/>
            </a:lvl6pPr>
            <a:lvl7pPr>
              <a:defRPr sz="2748"/>
            </a:lvl7pPr>
            <a:lvl8pPr>
              <a:defRPr sz="2748"/>
            </a:lvl8pPr>
            <a:lvl9pPr>
              <a:defRPr sz="274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40081" y="2009141"/>
            <a:ext cx="4211638" cy="6567488"/>
          </a:xfrm>
        </p:spPr>
        <p:txBody>
          <a:bodyPr/>
          <a:lstStyle>
            <a:lvl1pPr marL="0" indent="0">
              <a:buNone/>
              <a:defRPr sz="1903"/>
            </a:lvl1pPr>
            <a:lvl2pPr marL="624033" indent="0">
              <a:buNone/>
              <a:defRPr sz="1649"/>
            </a:lvl2pPr>
            <a:lvl3pPr marL="1248068" indent="0">
              <a:buNone/>
              <a:defRPr sz="1353"/>
            </a:lvl3pPr>
            <a:lvl4pPr marL="1872102" indent="0">
              <a:buNone/>
              <a:defRPr sz="1226"/>
            </a:lvl4pPr>
            <a:lvl5pPr marL="2496135" indent="0">
              <a:buNone/>
              <a:defRPr sz="1226"/>
            </a:lvl5pPr>
            <a:lvl6pPr marL="3120168" indent="0">
              <a:buNone/>
              <a:defRPr sz="1226"/>
            </a:lvl6pPr>
            <a:lvl7pPr marL="3744203" indent="0">
              <a:buNone/>
              <a:defRPr sz="1226"/>
            </a:lvl7pPr>
            <a:lvl8pPr marL="4368236" indent="0">
              <a:buNone/>
              <a:defRPr sz="1226"/>
            </a:lvl8pPr>
            <a:lvl9pPr marL="4992271" indent="0">
              <a:buNone/>
              <a:defRPr sz="1226"/>
            </a:lvl9pPr>
          </a:lstStyle>
          <a:p>
            <a:pPr lvl="0"/>
            <a:r>
              <a:rPr lang="en-GB"/>
              <a:t>Click to edit Master text styles</a:t>
            </a:r>
          </a:p>
        </p:txBody>
      </p:sp>
      <p:sp>
        <p:nvSpPr>
          <p:cNvPr id="5" name="Date Placeholder 4"/>
          <p:cNvSpPr>
            <a:spLocks noGrp="1"/>
          </p:cNvSpPr>
          <p:nvPr>
            <p:ph type="dt" sz="half" idx="10"/>
          </p:nvPr>
        </p:nvSpPr>
        <p:spPr/>
        <p:txBody>
          <a:bodyPr/>
          <a:lstStyle/>
          <a:p>
            <a:fld id="{6C1BE671-2D14-2A41-B346-6891ED9824BE}" type="datetimeFigureOut">
              <a:t>11/11/2025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3936616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6720842"/>
            <a:ext cx="7680960" cy="793433"/>
          </a:xfrm>
        </p:spPr>
        <p:txBody>
          <a:bodyPr anchor="b"/>
          <a:lstStyle>
            <a:lvl1pPr algn="l">
              <a:defRPr sz="2748" b="1"/>
            </a:lvl1pPr>
          </a:lstStyle>
          <a:p>
            <a:r>
              <a:rPr lang="en-GB"/>
              <a:t>Click to edit Master title style</a:t>
            </a:r>
            <a:endParaRPr lang="en-US"/>
          </a:p>
        </p:txBody>
      </p:sp>
      <p:sp>
        <p:nvSpPr>
          <p:cNvPr id="3" name="Picture Placeholder 2"/>
          <p:cNvSpPr>
            <a:spLocks noGrp="1"/>
          </p:cNvSpPr>
          <p:nvPr>
            <p:ph type="pic" idx="1"/>
          </p:nvPr>
        </p:nvSpPr>
        <p:spPr>
          <a:xfrm>
            <a:off x="2509203" y="857885"/>
            <a:ext cx="7680960" cy="5760720"/>
          </a:xfrm>
        </p:spPr>
        <p:txBody>
          <a:bodyPr/>
          <a:lstStyle>
            <a:lvl1pPr marL="0" indent="0">
              <a:buNone/>
              <a:defRPr sz="4355"/>
            </a:lvl1pPr>
            <a:lvl2pPr marL="624033" indent="0">
              <a:buNone/>
              <a:defRPr sz="3805"/>
            </a:lvl2pPr>
            <a:lvl3pPr marL="1248068" indent="0">
              <a:buNone/>
              <a:defRPr sz="3256"/>
            </a:lvl3pPr>
            <a:lvl4pPr marL="1872102" indent="0">
              <a:buNone/>
              <a:defRPr sz="2748"/>
            </a:lvl4pPr>
            <a:lvl5pPr marL="2496135" indent="0">
              <a:buNone/>
              <a:defRPr sz="2748"/>
            </a:lvl5pPr>
            <a:lvl6pPr marL="3120168" indent="0">
              <a:buNone/>
              <a:defRPr sz="2748"/>
            </a:lvl6pPr>
            <a:lvl7pPr marL="3744203" indent="0">
              <a:buNone/>
              <a:defRPr sz="2748"/>
            </a:lvl7pPr>
            <a:lvl8pPr marL="4368236" indent="0">
              <a:buNone/>
              <a:defRPr sz="2748"/>
            </a:lvl8pPr>
            <a:lvl9pPr marL="4992271" indent="0">
              <a:buNone/>
              <a:defRPr sz="2748"/>
            </a:lvl9pPr>
          </a:lstStyle>
          <a:p>
            <a:endParaRPr lang="en-US"/>
          </a:p>
        </p:txBody>
      </p:sp>
      <p:sp>
        <p:nvSpPr>
          <p:cNvPr id="4" name="Text Placeholder 3"/>
          <p:cNvSpPr>
            <a:spLocks noGrp="1"/>
          </p:cNvSpPr>
          <p:nvPr>
            <p:ph type="body" sz="half" idx="2"/>
          </p:nvPr>
        </p:nvSpPr>
        <p:spPr>
          <a:xfrm>
            <a:off x="2509203" y="7514273"/>
            <a:ext cx="7680960" cy="1126807"/>
          </a:xfrm>
        </p:spPr>
        <p:txBody>
          <a:bodyPr/>
          <a:lstStyle>
            <a:lvl1pPr marL="0" indent="0">
              <a:buNone/>
              <a:defRPr sz="1903"/>
            </a:lvl1pPr>
            <a:lvl2pPr marL="624033" indent="0">
              <a:buNone/>
              <a:defRPr sz="1649"/>
            </a:lvl2pPr>
            <a:lvl3pPr marL="1248068" indent="0">
              <a:buNone/>
              <a:defRPr sz="1353"/>
            </a:lvl3pPr>
            <a:lvl4pPr marL="1872102" indent="0">
              <a:buNone/>
              <a:defRPr sz="1226"/>
            </a:lvl4pPr>
            <a:lvl5pPr marL="2496135" indent="0">
              <a:buNone/>
              <a:defRPr sz="1226"/>
            </a:lvl5pPr>
            <a:lvl6pPr marL="3120168" indent="0">
              <a:buNone/>
              <a:defRPr sz="1226"/>
            </a:lvl6pPr>
            <a:lvl7pPr marL="3744203" indent="0">
              <a:buNone/>
              <a:defRPr sz="1226"/>
            </a:lvl7pPr>
            <a:lvl8pPr marL="4368236" indent="0">
              <a:buNone/>
              <a:defRPr sz="1226"/>
            </a:lvl8pPr>
            <a:lvl9pPr marL="4992271" indent="0">
              <a:buNone/>
              <a:defRPr sz="1226"/>
            </a:lvl9pPr>
          </a:lstStyle>
          <a:p>
            <a:pPr lvl="0"/>
            <a:r>
              <a:rPr lang="en-GB"/>
              <a:t>Click to edit Master text styles</a:t>
            </a:r>
          </a:p>
        </p:txBody>
      </p:sp>
      <p:sp>
        <p:nvSpPr>
          <p:cNvPr id="5" name="Date Placeholder 4"/>
          <p:cNvSpPr>
            <a:spLocks noGrp="1"/>
          </p:cNvSpPr>
          <p:nvPr>
            <p:ph type="dt" sz="half" idx="10"/>
          </p:nvPr>
        </p:nvSpPr>
        <p:spPr/>
        <p:txBody>
          <a:bodyPr/>
          <a:lstStyle/>
          <a:p>
            <a:fld id="{6C1BE671-2D14-2A41-B346-6891ED9824BE}" type="datetimeFigureOut">
              <a:t>11/11/2025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67423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C1BE671-2D14-2A41-B346-6891ED9824BE}" type="datetimeFigureOut">
              <a:t>11/11/2025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3765869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730509" y="1200151"/>
            <a:ext cx="9534525" cy="255476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2120265" y="1200151"/>
            <a:ext cx="28396883" cy="255476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C1BE671-2D14-2A41-B346-6891ED9824BE}" type="datetimeFigureOut">
              <a:t>11/11/2025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342EC-198E-804C-9E8B-512796443769}" type="slidenum">
              <a:t>‹#›</a:t>
            </a:fld>
            <a:endParaRPr lang="en-US"/>
          </a:p>
        </p:txBody>
      </p:sp>
    </p:spTree>
    <p:extLst>
      <p:ext uri="{BB962C8B-B14F-4D97-AF65-F5344CB8AC3E}">
        <p14:creationId xmlns:p14="http://schemas.microsoft.com/office/powerpoint/2010/main" val="1578329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A0A3"/>
            </a:gs>
            <a:gs pos="82000">
              <a:srgbClr val="FFFFFF"/>
            </a:gs>
          </a:gsLst>
          <a:lin ang="16200000" scaled="0"/>
          <a:tileRect/>
        </a:gradFill>
        <a:effectLst/>
      </p:bgPr>
    </p:bg>
    <p:spTree>
      <p:nvGrpSpPr>
        <p:cNvPr id="1" name=""/>
        <p:cNvGrpSpPr/>
        <p:nvPr/>
      </p:nvGrpSpPr>
      <p:grpSpPr>
        <a:xfrm>
          <a:off x="0" y="0"/>
          <a:ext cx="0" cy="0"/>
          <a:chOff x="0" y="0"/>
          <a:chExt cx="0" cy="0"/>
        </a:xfrm>
      </p:grpSpPr>
      <p:sp>
        <p:nvSpPr>
          <p:cNvPr id="7" name="Rectangle 6"/>
          <p:cNvSpPr/>
          <p:nvPr userDrawn="1"/>
        </p:nvSpPr>
        <p:spPr>
          <a:xfrm>
            <a:off x="0" y="0"/>
            <a:ext cx="12801600" cy="9601200"/>
          </a:xfrm>
          <a:prstGeom prst="rect">
            <a:avLst/>
          </a:prstGeom>
          <a:gradFill flip="none" rotWithShape="1">
            <a:gsLst>
              <a:gs pos="0">
                <a:srgbClr val="00A0A3"/>
              </a:gs>
              <a:gs pos="82000">
                <a:srgbClr val="FFFFFF"/>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63" dirty="0"/>
          </a:p>
        </p:txBody>
      </p:sp>
      <p:sp>
        <p:nvSpPr>
          <p:cNvPr id="2" name="Title Placeholder 1"/>
          <p:cNvSpPr>
            <a:spLocks noGrp="1"/>
          </p:cNvSpPr>
          <p:nvPr>
            <p:ph type="title"/>
          </p:nvPr>
        </p:nvSpPr>
        <p:spPr>
          <a:xfrm>
            <a:off x="640080" y="384493"/>
            <a:ext cx="11521440" cy="1600200"/>
          </a:xfrm>
          <a:prstGeom prst="rect">
            <a:avLst/>
          </a:prstGeom>
        </p:spPr>
        <p:txBody>
          <a:bodyPr vert="horz" lIns="295214" tIns="147607" rIns="295214" bIns="147607"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40080" y="2240281"/>
            <a:ext cx="11521440" cy="6336348"/>
          </a:xfrm>
          <a:prstGeom prst="rect">
            <a:avLst/>
          </a:prstGeom>
        </p:spPr>
        <p:txBody>
          <a:bodyPr vert="horz" lIns="295214" tIns="147607" rIns="295214" bIns="147607"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40080" y="8898891"/>
            <a:ext cx="2987040" cy="511175"/>
          </a:xfrm>
          <a:prstGeom prst="rect">
            <a:avLst/>
          </a:prstGeom>
        </p:spPr>
        <p:txBody>
          <a:bodyPr vert="horz" lIns="295214" tIns="147607" rIns="295214" bIns="147607" rtlCol="0" anchor="ctr"/>
          <a:lstStyle>
            <a:lvl1pPr algn="l">
              <a:defRPr sz="1649">
                <a:solidFill>
                  <a:schemeClr val="tx1">
                    <a:tint val="75000"/>
                  </a:schemeClr>
                </a:solidFill>
              </a:defRPr>
            </a:lvl1pPr>
          </a:lstStyle>
          <a:p>
            <a:fld id="{6C1BE671-2D14-2A41-B346-6891ED9824BE}" type="datetimeFigureOut">
              <a:t>11/11/2025</a:t>
            </a:fld>
            <a:endParaRPr lang="en-US"/>
          </a:p>
        </p:txBody>
      </p:sp>
      <p:sp>
        <p:nvSpPr>
          <p:cNvPr id="5" name="Footer Placeholder 4"/>
          <p:cNvSpPr>
            <a:spLocks noGrp="1"/>
          </p:cNvSpPr>
          <p:nvPr>
            <p:ph type="ftr" sz="quarter" idx="3"/>
          </p:nvPr>
        </p:nvSpPr>
        <p:spPr>
          <a:xfrm>
            <a:off x="4373880" y="8898891"/>
            <a:ext cx="4053840" cy="511175"/>
          </a:xfrm>
          <a:prstGeom prst="rect">
            <a:avLst/>
          </a:prstGeom>
        </p:spPr>
        <p:txBody>
          <a:bodyPr vert="horz" lIns="295214" tIns="147607" rIns="295214" bIns="147607" rtlCol="0" anchor="ctr"/>
          <a:lstStyle>
            <a:lvl1pPr algn="ctr">
              <a:defRPr sz="16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74480" y="8898891"/>
            <a:ext cx="2987040" cy="511175"/>
          </a:xfrm>
          <a:prstGeom prst="rect">
            <a:avLst/>
          </a:prstGeom>
        </p:spPr>
        <p:txBody>
          <a:bodyPr vert="horz" lIns="295214" tIns="147607" rIns="295214" bIns="147607" rtlCol="0" anchor="ctr"/>
          <a:lstStyle>
            <a:lvl1pPr algn="r">
              <a:defRPr sz="1649">
                <a:solidFill>
                  <a:schemeClr val="tx1">
                    <a:tint val="75000"/>
                  </a:schemeClr>
                </a:solidFill>
              </a:defRPr>
            </a:lvl1pPr>
          </a:lstStyle>
          <a:p>
            <a:fld id="{B0C342EC-198E-804C-9E8B-512796443769}" type="slidenum">
              <a:t>‹#›</a:t>
            </a:fld>
            <a:endParaRPr lang="en-US"/>
          </a:p>
        </p:txBody>
      </p:sp>
    </p:spTree>
    <p:extLst>
      <p:ext uri="{BB962C8B-B14F-4D97-AF65-F5344CB8AC3E}">
        <p14:creationId xmlns:p14="http://schemas.microsoft.com/office/powerpoint/2010/main" val="294415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24033" rtl="0" eaLnBrk="1" latinLnBrk="0" hangingPunct="1">
        <a:spcBef>
          <a:spcPct val="0"/>
        </a:spcBef>
        <a:buNone/>
        <a:defRPr sz="6003" kern="1200">
          <a:solidFill>
            <a:schemeClr val="tx1"/>
          </a:solidFill>
          <a:latin typeface="+mj-lt"/>
          <a:ea typeface="+mj-ea"/>
          <a:cs typeface="+mj-cs"/>
        </a:defRPr>
      </a:lvl1pPr>
    </p:titleStyle>
    <p:bodyStyle>
      <a:lvl1pPr marL="468026" indent="-468026" algn="l" defTabSz="624033" rtl="0" eaLnBrk="1" latinLnBrk="0" hangingPunct="1">
        <a:spcBef>
          <a:spcPct val="20000"/>
        </a:spcBef>
        <a:buFont typeface="Arial"/>
        <a:buChar char="•"/>
        <a:defRPr sz="4355" kern="1200">
          <a:solidFill>
            <a:schemeClr val="tx1"/>
          </a:solidFill>
          <a:latin typeface="+mn-lt"/>
          <a:ea typeface="+mn-ea"/>
          <a:cs typeface="+mn-cs"/>
        </a:defRPr>
      </a:lvl1pPr>
      <a:lvl2pPr marL="1014055" indent="-390022" algn="l" defTabSz="624033" rtl="0" eaLnBrk="1" latinLnBrk="0" hangingPunct="1">
        <a:spcBef>
          <a:spcPct val="20000"/>
        </a:spcBef>
        <a:buFont typeface="Arial"/>
        <a:buChar char="–"/>
        <a:defRPr sz="3805" kern="1200">
          <a:solidFill>
            <a:schemeClr val="tx1"/>
          </a:solidFill>
          <a:latin typeface="+mn-lt"/>
          <a:ea typeface="+mn-ea"/>
          <a:cs typeface="+mn-cs"/>
        </a:defRPr>
      </a:lvl2pPr>
      <a:lvl3pPr marL="1560084" indent="-312017" algn="l" defTabSz="624033" rtl="0" eaLnBrk="1" latinLnBrk="0" hangingPunct="1">
        <a:spcBef>
          <a:spcPct val="20000"/>
        </a:spcBef>
        <a:buFont typeface="Arial"/>
        <a:buChar char="•"/>
        <a:defRPr sz="3256" kern="1200">
          <a:solidFill>
            <a:schemeClr val="tx1"/>
          </a:solidFill>
          <a:latin typeface="+mn-lt"/>
          <a:ea typeface="+mn-ea"/>
          <a:cs typeface="+mn-cs"/>
        </a:defRPr>
      </a:lvl3pPr>
      <a:lvl4pPr marL="2184118" indent="-312017" algn="l" defTabSz="624033" rtl="0" eaLnBrk="1" latinLnBrk="0" hangingPunct="1">
        <a:spcBef>
          <a:spcPct val="20000"/>
        </a:spcBef>
        <a:buFont typeface="Arial"/>
        <a:buChar char="–"/>
        <a:defRPr sz="2748" kern="1200">
          <a:solidFill>
            <a:schemeClr val="tx1"/>
          </a:solidFill>
          <a:latin typeface="+mn-lt"/>
          <a:ea typeface="+mn-ea"/>
          <a:cs typeface="+mn-cs"/>
        </a:defRPr>
      </a:lvl4pPr>
      <a:lvl5pPr marL="2808152" indent="-312017" algn="l" defTabSz="624033" rtl="0" eaLnBrk="1" latinLnBrk="0" hangingPunct="1">
        <a:spcBef>
          <a:spcPct val="20000"/>
        </a:spcBef>
        <a:buFont typeface="Arial"/>
        <a:buChar char="»"/>
        <a:defRPr sz="2748" kern="1200">
          <a:solidFill>
            <a:schemeClr val="tx1"/>
          </a:solidFill>
          <a:latin typeface="+mn-lt"/>
          <a:ea typeface="+mn-ea"/>
          <a:cs typeface="+mn-cs"/>
        </a:defRPr>
      </a:lvl5pPr>
      <a:lvl6pPr marL="3432186" indent="-312017" algn="l" defTabSz="624033" rtl="0" eaLnBrk="1" latinLnBrk="0" hangingPunct="1">
        <a:spcBef>
          <a:spcPct val="20000"/>
        </a:spcBef>
        <a:buFont typeface="Arial"/>
        <a:buChar char="•"/>
        <a:defRPr sz="2748" kern="1200">
          <a:solidFill>
            <a:schemeClr val="tx1"/>
          </a:solidFill>
          <a:latin typeface="+mn-lt"/>
          <a:ea typeface="+mn-ea"/>
          <a:cs typeface="+mn-cs"/>
        </a:defRPr>
      </a:lvl6pPr>
      <a:lvl7pPr marL="4056220" indent="-312017" algn="l" defTabSz="624033" rtl="0" eaLnBrk="1" latinLnBrk="0" hangingPunct="1">
        <a:spcBef>
          <a:spcPct val="20000"/>
        </a:spcBef>
        <a:buFont typeface="Arial"/>
        <a:buChar char="•"/>
        <a:defRPr sz="2748" kern="1200">
          <a:solidFill>
            <a:schemeClr val="tx1"/>
          </a:solidFill>
          <a:latin typeface="+mn-lt"/>
          <a:ea typeface="+mn-ea"/>
          <a:cs typeface="+mn-cs"/>
        </a:defRPr>
      </a:lvl7pPr>
      <a:lvl8pPr marL="4680254" indent="-312017" algn="l" defTabSz="624033" rtl="0" eaLnBrk="1" latinLnBrk="0" hangingPunct="1">
        <a:spcBef>
          <a:spcPct val="20000"/>
        </a:spcBef>
        <a:buFont typeface="Arial"/>
        <a:buChar char="•"/>
        <a:defRPr sz="2748" kern="1200">
          <a:solidFill>
            <a:schemeClr val="tx1"/>
          </a:solidFill>
          <a:latin typeface="+mn-lt"/>
          <a:ea typeface="+mn-ea"/>
          <a:cs typeface="+mn-cs"/>
        </a:defRPr>
      </a:lvl8pPr>
      <a:lvl9pPr marL="5304287" indent="-312017" algn="l" defTabSz="624033" rtl="0" eaLnBrk="1" latinLnBrk="0" hangingPunct="1">
        <a:spcBef>
          <a:spcPct val="20000"/>
        </a:spcBef>
        <a:buFont typeface="Arial"/>
        <a:buChar char="•"/>
        <a:defRPr sz="2748" kern="1200">
          <a:solidFill>
            <a:schemeClr val="tx1"/>
          </a:solidFill>
          <a:latin typeface="+mn-lt"/>
          <a:ea typeface="+mn-ea"/>
          <a:cs typeface="+mn-cs"/>
        </a:defRPr>
      </a:lvl9pPr>
    </p:bodyStyle>
    <p:otherStyle>
      <a:defPPr>
        <a:defRPr lang="en-US"/>
      </a:defPPr>
      <a:lvl1pPr marL="0" algn="l" defTabSz="624033" rtl="0" eaLnBrk="1" latinLnBrk="0" hangingPunct="1">
        <a:defRPr sz="2452" kern="1200">
          <a:solidFill>
            <a:schemeClr val="tx1"/>
          </a:solidFill>
          <a:latin typeface="+mn-lt"/>
          <a:ea typeface="+mn-ea"/>
          <a:cs typeface="+mn-cs"/>
        </a:defRPr>
      </a:lvl1pPr>
      <a:lvl2pPr marL="624033" algn="l" defTabSz="624033" rtl="0" eaLnBrk="1" latinLnBrk="0" hangingPunct="1">
        <a:defRPr sz="2452" kern="1200">
          <a:solidFill>
            <a:schemeClr val="tx1"/>
          </a:solidFill>
          <a:latin typeface="+mn-lt"/>
          <a:ea typeface="+mn-ea"/>
          <a:cs typeface="+mn-cs"/>
        </a:defRPr>
      </a:lvl2pPr>
      <a:lvl3pPr marL="1248068" algn="l" defTabSz="624033" rtl="0" eaLnBrk="1" latinLnBrk="0" hangingPunct="1">
        <a:defRPr sz="2452" kern="1200">
          <a:solidFill>
            <a:schemeClr val="tx1"/>
          </a:solidFill>
          <a:latin typeface="+mn-lt"/>
          <a:ea typeface="+mn-ea"/>
          <a:cs typeface="+mn-cs"/>
        </a:defRPr>
      </a:lvl3pPr>
      <a:lvl4pPr marL="1872102" algn="l" defTabSz="624033" rtl="0" eaLnBrk="1" latinLnBrk="0" hangingPunct="1">
        <a:defRPr sz="2452" kern="1200">
          <a:solidFill>
            <a:schemeClr val="tx1"/>
          </a:solidFill>
          <a:latin typeface="+mn-lt"/>
          <a:ea typeface="+mn-ea"/>
          <a:cs typeface="+mn-cs"/>
        </a:defRPr>
      </a:lvl4pPr>
      <a:lvl5pPr marL="2496135" algn="l" defTabSz="624033" rtl="0" eaLnBrk="1" latinLnBrk="0" hangingPunct="1">
        <a:defRPr sz="2452" kern="1200">
          <a:solidFill>
            <a:schemeClr val="tx1"/>
          </a:solidFill>
          <a:latin typeface="+mn-lt"/>
          <a:ea typeface="+mn-ea"/>
          <a:cs typeface="+mn-cs"/>
        </a:defRPr>
      </a:lvl5pPr>
      <a:lvl6pPr marL="3120168" algn="l" defTabSz="624033" rtl="0" eaLnBrk="1" latinLnBrk="0" hangingPunct="1">
        <a:defRPr sz="2452" kern="1200">
          <a:solidFill>
            <a:schemeClr val="tx1"/>
          </a:solidFill>
          <a:latin typeface="+mn-lt"/>
          <a:ea typeface="+mn-ea"/>
          <a:cs typeface="+mn-cs"/>
        </a:defRPr>
      </a:lvl6pPr>
      <a:lvl7pPr marL="3744203" algn="l" defTabSz="624033" rtl="0" eaLnBrk="1" latinLnBrk="0" hangingPunct="1">
        <a:defRPr sz="2452" kern="1200">
          <a:solidFill>
            <a:schemeClr val="tx1"/>
          </a:solidFill>
          <a:latin typeface="+mn-lt"/>
          <a:ea typeface="+mn-ea"/>
          <a:cs typeface="+mn-cs"/>
        </a:defRPr>
      </a:lvl7pPr>
      <a:lvl8pPr marL="4368236" algn="l" defTabSz="624033" rtl="0" eaLnBrk="1" latinLnBrk="0" hangingPunct="1">
        <a:defRPr sz="2452" kern="1200">
          <a:solidFill>
            <a:schemeClr val="tx1"/>
          </a:solidFill>
          <a:latin typeface="+mn-lt"/>
          <a:ea typeface="+mn-ea"/>
          <a:cs typeface="+mn-cs"/>
        </a:defRPr>
      </a:lvl8pPr>
      <a:lvl9pPr marL="4992271" algn="l" defTabSz="624033" rtl="0" eaLnBrk="1" latinLnBrk="0" hangingPunct="1">
        <a:defRPr sz="245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rms.office.com/e/FyLqAEdSTT"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mailto:edspll@educationscotland.gov.scot" TargetMode="External"/><Relationship Id="rId4" Type="http://schemas.openxmlformats.org/officeDocument/2006/relationships/hyperlink" Target="mailto:PLsubmissions@educationscotland.gov.sco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imperial.ac.uk/media/imperial-college/administration-and-support-services/library/public/harvard.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18893B-7CF4-7B9A-F2FA-F29FC051964F}"/>
              </a:ext>
            </a:extLst>
          </p:cNvPr>
          <p:cNvPicPr>
            <a:picLocks noChangeAspect="1"/>
          </p:cNvPicPr>
          <p:nvPr/>
        </p:nvPicPr>
        <p:blipFill rotWithShape="1">
          <a:blip r:embed="rId2">
            <a:extLst>
              <a:ext uri="{28A0092B-C50C-407E-A947-70E740481C1C}">
                <a14:useLocalDpi xmlns:a14="http://schemas.microsoft.com/office/drawing/2010/main" val="0"/>
              </a:ext>
            </a:extLst>
          </a:blip>
          <a:srcRect r="52869" b="-6655"/>
          <a:stretch/>
        </p:blipFill>
        <p:spPr>
          <a:xfrm>
            <a:off x="303551" y="389587"/>
            <a:ext cx="2604635" cy="1006702"/>
          </a:xfrm>
          <a:prstGeom prst="rect">
            <a:avLst/>
          </a:prstGeom>
        </p:spPr>
      </p:pic>
      <p:sp>
        <p:nvSpPr>
          <p:cNvPr id="7" name="TextBox 6">
            <a:extLst>
              <a:ext uri="{FF2B5EF4-FFF2-40B4-BE49-F238E27FC236}">
                <a16:creationId xmlns:a16="http://schemas.microsoft.com/office/drawing/2014/main" id="{893FFE0D-E714-3EDF-0619-A3A6961B630F}"/>
              </a:ext>
            </a:extLst>
          </p:cNvPr>
          <p:cNvSpPr txBox="1"/>
          <p:nvPr/>
        </p:nvSpPr>
        <p:spPr>
          <a:xfrm>
            <a:off x="3130893" y="389587"/>
            <a:ext cx="9206717" cy="1261884"/>
          </a:xfrm>
          <a:prstGeom prst="rect">
            <a:avLst/>
          </a:prstGeom>
          <a:noFill/>
        </p:spPr>
        <p:txBody>
          <a:bodyPr wrap="square" rtlCol="0">
            <a:spAutoFit/>
          </a:bodyPr>
          <a:lstStyle/>
          <a:p>
            <a:r>
              <a:rPr lang="en-US" sz="3600" b="1" dirty="0">
                <a:solidFill>
                  <a:srgbClr val="00A0A3"/>
                </a:solidFill>
                <a:latin typeface="Arial" panose="020B0604020202020204" pitchFamily="34" charset="0"/>
                <a:cs typeface="Arial" panose="020B0604020202020204" pitchFamily="34" charset="0"/>
              </a:rPr>
              <a:t>Enquiry Poster Submission</a:t>
            </a:r>
          </a:p>
          <a:p>
            <a:r>
              <a:rPr lang="en-US" sz="2000" b="1" dirty="0">
                <a:solidFill>
                  <a:srgbClr val="B2D235"/>
                </a:solidFill>
                <a:latin typeface="Arial" panose="020B0604020202020204" pitchFamily="34" charset="0"/>
                <a:cs typeface="Arial" panose="020B0604020202020204" pitchFamily="34" charset="0"/>
              </a:rPr>
              <a:t>Please read and complete all submission questions and the enquiry poster template (page 2)</a:t>
            </a:r>
          </a:p>
        </p:txBody>
      </p:sp>
      <p:sp>
        <p:nvSpPr>
          <p:cNvPr id="8" name="Rectangle 7">
            <a:extLst>
              <a:ext uri="{FF2B5EF4-FFF2-40B4-BE49-F238E27FC236}">
                <a16:creationId xmlns:a16="http://schemas.microsoft.com/office/drawing/2014/main" id="{BEF9F667-3ADB-FF05-0DEC-0A93437E181D}"/>
              </a:ext>
            </a:extLst>
          </p:cNvPr>
          <p:cNvSpPr/>
          <p:nvPr/>
        </p:nvSpPr>
        <p:spPr>
          <a:xfrm>
            <a:off x="303550" y="1865000"/>
            <a:ext cx="5938224" cy="7398269"/>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800" b="1" dirty="0">
                <a:solidFill>
                  <a:srgbClr val="00A0A3"/>
                </a:solidFill>
                <a:latin typeface="Arial" panose="020B0604020202020204" pitchFamily="34" charset="0"/>
                <a:cs typeface="Arial" panose="020B0604020202020204" pitchFamily="34" charset="0"/>
              </a:rPr>
              <a:t>1. Enquiry Poster Submission – Key Information</a:t>
            </a:r>
          </a:p>
          <a:p>
            <a:endParaRPr lang="en-US"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Thank you for engaging with our Enquiry in Education open access professional learning. We hope that you have found the learning supportive in your role. To inform future development of this offer we would be grateful if you could take a few minutes to complete our </a:t>
            </a:r>
            <a:r>
              <a:rPr lang="en-GB" sz="1400" dirty="0">
                <a:solidFill>
                  <a:schemeClr val="tx1"/>
                </a:solidFill>
                <a:latin typeface="Arial" panose="020B0604020202020204" pitchFamily="34" charset="0"/>
                <a:cs typeface="Arial" panose="020B0604020202020204" pitchFamily="34" charset="0"/>
                <a:hlinkClick r:id="rId3"/>
              </a:rPr>
              <a:t>evaluation form</a:t>
            </a:r>
            <a:r>
              <a:rPr lang="en-GB" sz="1400" dirty="0">
                <a:solidFill>
                  <a:schemeClr val="tx1"/>
                </a:solidFill>
                <a:latin typeface="Arial" panose="020B0604020202020204" pitchFamily="34" charset="0"/>
                <a:cs typeface="Arial" panose="020B0604020202020204" pitchFamily="34" charset="0"/>
              </a:rPr>
              <a:t>.</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If you would like to share your enquiry with us and receive a certificate of completion for this professional learning, we ask that you complete this enquiry poster template (page 2) and the following submission questions and agree to the permissions checklist.</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Once you have completed this, please name it using the format: </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 ‘EiE First Name Second Name Month Year,’ e.g., ‘EiE Jane Smith June 2025’ where the date is the date of submission, and send it to:</a:t>
            </a:r>
          </a:p>
          <a:p>
            <a:endParaRPr lang="en-GB" sz="1400" dirty="0">
              <a:solidFill>
                <a:schemeClr val="tx1"/>
              </a:solidFill>
              <a:latin typeface="Arial" panose="020B0604020202020204" pitchFamily="34" charset="0"/>
              <a:cs typeface="Arial" panose="020B0604020202020204" pitchFamily="34" charset="0"/>
            </a:endParaRPr>
          </a:p>
          <a:p>
            <a:r>
              <a:rPr lang="en-GB" sz="1400" dirty="0" err="1">
                <a:solidFill>
                  <a:schemeClr val="tx1"/>
                </a:solidFill>
                <a:latin typeface="Arial" panose="020B0604020202020204" pitchFamily="34" charset="0"/>
                <a:cs typeface="Arial" panose="020B0604020202020204" pitchFamily="34" charset="0"/>
                <a:hlinkClick r:id="rId4"/>
              </a:rPr>
              <a:t>PLsubmissions@educationscotland.gov.scot</a:t>
            </a:r>
            <a:r>
              <a:rPr lang="en-GB" sz="1400" dirty="0">
                <a:solidFill>
                  <a:schemeClr val="tx1"/>
                </a:solidFill>
                <a:latin typeface="Arial" panose="020B0604020202020204" pitchFamily="34" charset="0"/>
                <a:cs typeface="Arial" panose="020B0604020202020204" pitchFamily="34" charset="0"/>
              </a:rPr>
              <a:t> </a:t>
            </a:r>
          </a:p>
          <a:p>
            <a:endParaRPr lang="en-GB" sz="1400" dirty="0">
              <a:solidFill>
                <a:schemeClr val="tx1"/>
              </a:solidFill>
              <a:latin typeface="Arial" panose="020B0604020202020204" pitchFamily="34" charset="0"/>
              <a:cs typeface="Arial" panose="020B0604020202020204" pitchFamily="34" charset="0"/>
            </a:endParaRPr>
          </a:p>
          <a:p>
            <a:endParaRPr lang="en-GB" sz="1400" b="1"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Your Enquiry Poster will be reviewed by a member of our team to ensure it demonstrates your learning through completion of all aspects of the poster template (page 2).</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We will then send you a completion certificate for your Professional Learning portfolio.</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You should hear back from us within eight weeks of submission. If you have not had a response within that time, please contact us </a:t>
            </a:r>
            <a:r>
              <a:rPr lang="da-DK" sz="1400" dirty="0">
                <a:solidFill>
                  <a:schemeClr val="tx1"/>
                </a:solidFill>
                <a:latin typeface="Arial" panose="020B0604020202020204" pitchFamily="34" charset="0"/>
                <a:cs typeface="Arial" panose="020B0604020202020204" pitchFamily="34" charset="0"/>
              </a:rPr>
              <a:t> at </a:t>
            </a:r>
            <a:r>
              <a:rPr lang="da-DK" sz="1400" dirty="0">
                <a:solidFill>
                  <a:schemeClr val="tx1"/>
                </a:solidFill>
                <a:latin typeface="Arial" panose="020B0604020202020204" pitchFamily="34" charset="0"/>
                <a:cs typeface="Arial" panose="020B0604020202020204" pitchFamily="34" charset="0"/>
                <a:hlinkClick r:id="rId5"/>
              </a:rPr>
              <a:t>edspll@educationscotland.gov.scot</a:t>
            </a:r>
            <a:r>
              <a:rPr lang="da-DK" sz="1400" dirty="0">
                <a:solidFill>
                  <a:schemeClr val="tx1"/>
                </a:solidFill>
                <a:latin typeface="Arial" panose="020B0604020202020204" pitchFamily="34" charset="0"/>
                <a:cs typeface="Arial" panose="020B0604020202020204" pitchFamily="34" charset="0"/>
              </a:rPr>
              <a:t> </a:t>
            </a:r>
            <a:endParaRPr lang="en-GB" sz="1200" dirty="0">
              <a:solidFill>
                <a:schemeClr val="tx1"/>
              </a:solidFill>
              <a:latin typeface="Arial" panose="020B0604020202020204" pitchFamily="34" charset="0"/>
              <a:cs typeface="Arial" panose="020B0604020202020204" pitchFamily="34" charset="0"/>
            </a:endParaRPr>
          </a:p>
          <a:p>
            <a:endParaRPr lang="en-GB" sz="1200" dirty="0">
              <a:solidFill>
                <a:schemeClr val="tx1"/>
              </a:solidFill>
              <a:latin typeface="Arial" panose="020B0604020202020204" pitchFamily="34" charset="0"/>
              <a:cs typeface="Arial" panose="020B0604020202020204" pitchFamily="34" charset="0"/>
            </a:endParaRPr>
          </a:p>
          <a:p>
            <a:endParaRPr lang="en-US" sz="1015" i="1" dirty="0">
              <a:solidFill>
                <a:schemeClr val="tx1"/>
              </a:solidFill>
              <a:latin typeface="Arial" panose="020B0604020202020204" pitchFamily="34" charset="0"/>
              <a:cs typeface="Arial" panose="020B0604020202020204" pitchFamily="34" charset="0"/>
            </a:endParaRPr>
          </a:p>
          <a:p>
            <a:endParaRPr lang="en-US" sz="1268" i="1" dirty="0">
              <a:solidFill>
                <a:schemeClr val="tx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AE5758E-E005-10F8-873D-A47C1ADB9581}"/>
              </a:ext>
            </a:extLst>
          </p:cNvPr>
          <p:cNvSpPr/>
          <p:nvPr/>
        </p:nvSpPr>
        <p:spPr>
          <a:xfrm>
            <a:off x="6631463" y="1865000"/>
            <a:ext cx="5805701" cy="7398269"/>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800" b="1" dirty="0">
                <a:solidFill>
                  <a:srgbClr val="00A0A3"/>
                </a:solidFill>
                <a:latin typeface="Arial" panose="020B0604020202020204" pitchFamily="34" charset="0"/>
                <a:cs typeface="Arial" panose="020B0604020202020204" pitchFamily="34" charset="0"/>
              </a:rPr>
              <a:t>2. Enquiry Poster Submission - Questions</a:t>
            </a:r>
          </a:p>
          <a:p>
            <a:endParaRPr lang="en-US" sz="1400" b="1" dirty="0">
              <a:solidFill>
                <a:srgbClr val="00A0A3"/>
              </a:solidFill>
              <a:latin typeface="Arial" panose="020B0604020202020204" pitchFamily="34" charset="0"/>
              <a:cs typeface="Arial" panose="020B0604020202020204" pitchFamily="34" charset="0"/>
            </a:endParaRPr>
          </a:p>
          <a:p>
            <a:r>
              <a:rPr lang="en-GB" sz="1400" b="1" dirty="0">
                <a:solidFill>
                  <a:schemeClr val="tx1"/>
                </a:solidFill>
                <a:latin typeface="Arial" panose="020B0604020202020204" pitchFamily="34" charset="0"/>
                <a:cs typeface="Arial" panose="020B0604020202020204" pitchFamily="34" charset="0"/>
              </a:rPr>
              <a:t>Please complete the following:</a:t>
            </a:r>
            <a:endParaRPr lang="en-US" sz="1400" b="1" u="sng" dirty="0">
              <a:solidFill>
                <a:schemeClr val="tx1"/>
              </a:solidFill>
              <a:latin typeface="Arial" panose="020B0604020202020204" pitchFamily="34" charset="0"/>
              <a:cs typeface="Arial" panose="020B0604020202020204" pitchFamily="34" charset="0"/>
            </a:endParaRPr>
          </a:p>
          <a:p>
            <a:r>
              <a:rPr lang="en-US" sz="1400" b="1" u="sng" dirty="0">
                <a:solidFill>
                  <a:schemeClr val="tx1"/>
                </a:solidFill>
                <a:latin typeface="Arial" panose="020B0604020202020204" pitchFamily="34" charset="0"/>
                <a:cs typeface="Arial" panose="020B0604020202020204" pitchFamily="34" charset="0"/>
              </a:rPr>
              <a:t>Your Details</a:t>
            </a:r>
          </a:p>
          <a:p>
            <a:endParaRPr lang="en-US" sz="1400" b="1" u="sng"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Name: </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Sector:</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Role: </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School/Setting: </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Local Authority: </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Contact email:</a:t>
            </a:r>
          </a:p>
          <a:p>
            <a:endParaRPr lang="en-GB" sz="1400" dirty="0">
              <a:solidFill>
                <a:schemeClr val="tx1"/>
              </a:solidFill>
              <a:latin typeface="Arial" panose="020B0604020202020204" pitchFamily="34" charset="0"/>
              <a:cs typeface="Arial" panose="020B0604020202020204" pitchFamily="34" charset="0"/>
            </a:endParaRPr>
          </a:p>
          <a:p>
            <a:pPr algn="l" rtl="0" fontAlgn="base">
              <a:lnSpc>
                <a:spcPts val="1457"/>
              </a:lnSpc>
              <a:buNone/>
            </a:pPr>
            <a:r>
              <a:rPr lang="en-GB" sz="1400" b="1" i="0" dirty="0">
                <a:solidFill>
                  <a:srgbClr val="000000"/>
                </a:solidFill>
                <a:effectLst/>
                <a:latin typeface="Arial" panose="020B0604020202020204" pitchFamily="34" charset="0"/>
              </a:rPr>
              <a:t>By submitting this work, you confirm you agree to all the following statements (confirmation is required for certification):</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I am a practitioner or probationer in a Scottish setting or on at least one supply list in Scotland.</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The submission is entirely my own work. </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Permissions have been granted for all quotes and images used. </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Permissions have been granted for any quotes/images from individuals under 16. </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I understand that Education Scotland will retain my Enquiry poster, may share anonymised elements from it, and may contact me about it. </a:t>
            </a:r>
          </a:p>
          <a:p>
            <a:pPr marL="285750" indent="-285750" algn="l" rtl="0" fontAlgn="base">
              <a:lnSpc>
                <a:spcPts val="1457"/>
              </a:lnSpc>
              <a:buFont typeface="Arial" panose="020B0604020202020204" pitchFamily="34" charset="0"/>
              <a:buChar char="•"/>
            </a:pPr>
            <a:r>
              <a:rPr lang="en-GB" sz="1400" b="0" i="0" dirty="0">
                <a:solidFill>
                  <a:srgbClr val="000000"/>
                </a:solidFill>
                <a:effectLst/>
                <a:latin typeface="Arial" panose="020B0604020202020204" pitchFamily="34" charset="0"/>
              </a:rPr>
              <a:t>My details (name, setting) will be shared with my Local Authority Career Long Professional Learning Lead to support my continued professional learning (for Local Authority employees only). </a:t>
            </a:r>
          </a:p>
          <a:p>
            <a:pPr marL="342900" indent="-342900">
              <a:buFont typeface="+mj-lt"/>
              <a:buAutoNum type="arabicPeriod"/>
            </a:pPr>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Electronic signature: </a:t>
            </a:r>
          </a:p>
          <a:p>
            <a:r>
              <a:rPr lang="en-GB" sz="1400" dirty="0">
                <a:solidFill>
                  <a:schemeClr val="tx1"/>
                </a:solidFill>
                <a:latin typeface="Arial" panose="020B0604020202020204" pitchFamily="34" charset="0"/>
                <a:cs typeface="Arial" panose="020B0604020202020204" pitchFamily="34" charset="0"/>
              </a:rPr>
              <a:t>Date: </a:t>
            </a:r>
          </a:p>
          <a:p>
            <a:endParaRPr lang="en-GB" sz="1400" b="1" dirty="0">
              <a:solidFill>
                <a:schemeClr val="tx1"/>
              </a:solidFill>
              <a:latin typeface="Arial" panose="020B0604020202020204" pitchFamily="34" charset="0"/>
              <a:cs typeface="Arial" panose="020B0604020202020204" pitchFamily="34" charset="0"/>
            </a:endParaRPr>
          </a:p>
          <a:p>
            <a:endParaRPr lang="en-US" sz="1400" b="1" dirty="0">
              <a:solidFill>
                <a:srgbClr val="00A0A3"/>
              </a:solidFill>
              <a:latin typeface="Arial" panose="020B0604020202020204" pitchFamily="34" charset="0"/>
              <a:cs typeface="Arial" panose="020B0604020202020204" pitchFamily="34" charset="0"/>
            </a:endParaRPr>
          </a:p>
          <a:p>
            <a:endParaRPr lang="en-US" sz="1600" b="1" dirty="0">
              <a:solidFill>
                <a:srgbClr val="00A0A3"/>
              </a:solidFill>
              <a:latin typeface="Arial" panose="020B0604020202020204" pitchFamily="34" charset="0"/>
              <a:cs typeface="Arial" panose="020B0604020202020204" pitchFamily="34" charset="0"/>
            </a:endParaRPr>
          </a:p>
          <a:p>
            <a:endParaRPr lang="en-US" sz="1015" dirty="0">
              <a:solidFill>
                <a:schemeClr val="tx1"/>
              </a:solidFill>
              <a:latin typeface="Arial" panose="020B0604020202020204" pitchFamily="34" charset="0"/>
              <a:cs typeface="Arial" panose="020B0604020202020204" pitchFamily="34" charset="0"/>
            </a:endParaRPr>
          </a:p>
          <a:p>
            <a:pPr marL="228600" indent="-228600">
              <a:buFont typeface="+mj-lt"/>
              <a:buAutoNum type="arabicPeriod"/>
            </a:pPr>
            <a:endParaRPr lang="en-US" sz="1015" i="1" dirty="0">
              <a:solidFill>
                <a:schemeClr val="tx1"/>
              </a:solidFill>
              <a:latin typeface="Arial" panose="020B0604020202020204" pitchFamily="34" charset="0"/>
              <a:cs typeface="Arial" panose="020B0604020202020204" pitchFamily="34" charset="0"/>
            </a:endParaRPr>
          </a:p>
          <a:p>
            <a:endParaRPr lang="en-US" sz="1268"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695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30893" y="389587"/>
            <a:ext cx="9206717" cy="892552"/>
          </a:xfrm>
          <a:prstGeom prst="rect">
            <a:avLst/>
          </a:prstGeom>
          <a:noFill/>
        </p:spPr>
        <p:txBody>
          <a:bodyPr wrap="square" rtlCol="0">
            <a:spAutoFit/>
          </a:bodyPr>
          <a:lstStyle/>
          <a:p>
            <a:r>
              <a:rPr lang="en-US" sz="3600" b="1" dirty="0">
                <a:solidFill>
                  <a:srgbClr val="00A0A3"/>
                </a:solidFill>
                <a:latin typeface="Arial" panose="020B0604020202020204" pitchFamily="34" charset="0"/>
                <a:cs typeface="Arial" panose="020B0604020202020204" pitchFamily="34" charset="0"/>
              </a:rPr>
              <a:t>Insert Your Enquiring Question Here</a:t>
            </a:r>
          </a:p>
          <a:p>
            <a:r>
              <a:rPr lang="en-US" sz="1600" dirty="0">
                <a:solidFill>
                  <a:srgbClr val="B2D235"/>
                </a:solidFill>
                <a:latin typeface="Arial" panose="020B0604020202020204" pitchFamily="34" charset="0"/>
                <a:cs typeface="Arial" panose="020B0604020202020204" pitchFamily="34" charset="0"/>
              </a:rPr>
              <a:t>Your Name, Role &amp; Setting (optional)</a:t>
            </a:r>
          </a:p>
        </p:txBody>
      </p:sp>
      <p:sp>
        <p:nvSpPr>
          <p:cNvPr id="7" name="Rectangle 6"/>
          <p:cNvSpPr/>
          <p:nvPr/>
        </p:nvSpPr>
        <p:spPr>
          <a:xfrm>
            <a:off x="180435" y="1705975"/>
            <a:ext cx="3928684" cy="3349760"/>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0A0A3"/>
                </a:solidFill>
                <a:latin typeface="Arial" panose="020B0604020202020204" pitchFamily="34" charset="0"/>
                <a:cs typeface="Arial" panose="020B0604020202020204" pitchFamily="34" charset="0"/>
              </a:rPr>
              <a:t>What did you plan to do and why?</a:t>
            </a:r>
          </a:p>
          <a:p>
            <a:endParaRPr lang="en-US" sz="1015"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Prompts (please delete):</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What did you plan to do, with whom and when? </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Why was this needed? Think about context, policy and literature</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How did you involve your learners in the planning of your enquiry?</a:t>
            </a:r>
          </a:p>
          <a:p>
            <a:endParaRPr lang="en-US" sz="1015" i="1" dirty="0">
              <a:solidFill>
                <a:schemeClr val="tx1"/>
              </a:solidFill>
              <a:latin typeface="Arial" panose="020B0604020202020204" pitchFamily="34" charset="0"/>
              <a:cs typeface="Arial" panose="020B0604020202020204" pitchFamily="34" charset="0"/>
            </a:endParaRPr>
          </a:p>
          <a:p>
            <a:endParaRPr lang="en-US" sz="1268" i="1" dirty="0">
              <a:solidFill>
                <a:schemeClr val="tx1"/>
              </a:solidFill>
              <a:latin typeface="Arial" panose="020B0604020202020204" pitchFamily="34" charset="0"/>
              <a:cs typeface="Arial" panose="020B0604020202020204" pitchFamily="34" charset="0"/>
            </a:endParaRPr>
          </a:p>
        </p:txBody>
      </p:sp>
      <p:sp>
        <p:nvSpPr>
          <p:cNvPr id="11" name="Rectangle 10"/>
          <p:cNvSpPr/>
          <p:nvPr/>
        </p:nvSpPr>
        <p:spPr>
          <a:xfrm>
            <a:off x="180435" y="5227635"/>
            <a:ext cx="3928684" cy="4128399"/>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0A894"/>
                </a:solidFill>
                <a:latin typeface="Arial" panose="020B0604020202020204" pitchFamily="34" charset="0"/>
                <a:cs typeface="Arial" panose="020B0604020202020204" pitchFamily="34" charset="0"/>
              </a:rPr>
              <a:t>What has happened in your enquiry? </a:t>
            </a:r>
          </a:p>
          <a:p>
            <a:endParaRPr lang="en-US" sz="1015"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Prompts (please delete):</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What has happened </a:t>
            </a:r>
            <a:r>
              <a:rPr lang="en-US" sz="1200" b="1" u="sng" dirty="0">
                <a:solidFill>
                  <a:schemeClr val="tx1"/>
                </a:solidFill>
                <a:latin typeface="Arial" panose="020B0604020202020204" pitchFamily="34" charset="0"/>
                <a:cs typeface="Arial" panose="020B0604020202020204" pitchFamily="34" charset="0"/>
              </a:rPr>
              <a:t>so far </a:t>
            </a:r>
            <a:r>
              <a:rPr lang="en-US" sz="1200" dirty="0">
                <a:solidFill>
                  <a:schemeClr val="tx1"/>
                </a:solidFill>
                <a:latin typeface="Arial" panose="020B0604020202020204" pitchFamily="34" charset="0"/>
                <a:cs typeface="Arial" panose="020B0604020202020204" pitchFamily="34" charset="0"/>
              </a:rPr>
              <a:t>in your enquiry? </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Did what you plan come to fruition or did you have to adapt and make changes? </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How did you include your learners throughout your enquiry?</a:t>
            </a:r>
          </a:p>
        </p:txBody>
      </p:sp>
      <p:sp>
        <p:nvSpPr>
          <p:cNvPr id="12" name="Rectangle 11"/>
          <p:cNvSpPr/>
          <p:nvPr/>
        </p:nvSpPr>
        <p:spPr>
          <a:xfrm>
            <a:off x="4268570" y="1705976"/>
            <a:ext cx="4113911" cy="7650059"/>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0A0A3"/>
                </a:solidFill>
                <a:latin typeface="Arial" panose="020B0604020202020204" pitchFamily="34" charset="0"/>
                <a:cs typeface="Arial" panose="020B0604020202020204" pitchFamily="34" charset="0"/>
              </a:rPr>
              <a:t>What are the implications and next steps?</a:t>
            </a:r>
          </a:p>
          <a:p>
            <a:endParaRPr lang="en-US" sz="1015"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Prompts (please delete):</a:t>
            </a:r>
          </a:p>
          <a:p>
            <a:r>
              <a:rPr lang="en-US" sz="1200" dirty="0">
                <a:solidFill>
                  <a:schemeClr val="tx1"/>
                </a:solidFill>
                <a:latin typeface="Arial" panose="020B0604020202020204" pitchFamily="34" charset="0"/>
                <a:cs typeface="Arial" panose="020B0604020202020204" pitchFamily="34" charset="0"/>
              </a:rPr>
              <a:t>What are the implications of your enquiry for:</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your practice, </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your learners,</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your colleagues and/or more widely?</a:t>
            </a:r>
          </a:p>
          <a:p>
            <a:pPr marL="144967" indent="-144967">
              <a:buFont typeface="Arial" panose="020B0604020202020204" pitchFamily="34" charset="0"/>
              <a:buChar char="•"/>
            </a:pPr>
            <a:endParaRPr lang="en-US" sz="1200"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How do you know what the impact has been- what evidence do you have?</a:t>
            </a:r>
          </a:p>
          <a:p>
            <a:pPr marL="144967" indent="-144967">
              <a:buFont typeface="Arial" panose="020B0604020202020204" pitchFamily="34" charset="0"/>
              <a:buChar char="•"/>
            </a:pPr>
            <a:endParaRPr lang="en-US" sz="1200"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Based on what you have found what new questions do you have; do you have a new enquiry question to explore?</a:t>
            </a:r>
          </a:p>
          <a:p>
            <a:endParaRPr lang="en-US" sz="1268" dirty="0">
              <a:solidFill>
                <a:schemeClr val="tx1"/>
              </a:solidFill>
              <a:latin typeface="Arial" panose="020B0604020202020204" pitchFamily="34" charset="0"/>
              <a:cs typeface="Arial" panose="020B0604020202020204" pitchFamily="34" charset="0"/>
            </a:endParaRPr>
          </a:p>
        </p:txBody>
      </p:sp>
      <p:sp>
        <p:nvSpPr>
          <p:cNvPr id="14" name="Rectangle 13"/>
          <p:cNvSpPr/>
          <p:nvPr/>
        </p:nvSpPr>
        <p:spPr>
          <a:xfrm>
            <a:off x="8532041" y="6892119"/>
            <a:ext cx="4008171" cy="2463915"/>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0A0A3"/>
                </a:solidFill>
                <a:latin typeface="Arial" panose="020B0604020202020204" pitchFamily="34" charset="0"/>
                <a:cs typeface="Arial" panose="020B0604020202020204" pitchFamily="34" charset="0"/>
              </a:rPr>
              <a:t>References</a:t>
            </a:r>
          </a:p>
          <a:p>
            <a:endParaRPr lang="en-US" sz="1015" dirty="0">
              <a:solidFill>
                <a:srgbClr val="00A0A3"/>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Prompts (please delete):</a:t>
            </a:r>
            <a:endParaRPr lang="en-US" sz="1200" b="1" dirty="0">
              <a:solidFill>
                <a:srgbClr val="00A0A3"/>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Include two or three key references to literature and/or policy which informed your enquiring approach.</a:t>
            </a:r>
          </a:p>
          <a:p>
            <a:r>
              <a:rPr lang="en-US" sz="1200" dirty="0">
                <a:solidFill>
                  <a:schemeClr val="tx1"/>
                </a:solidFill>
                <a:latin typeface="Arial" panose="020B0604020202020204" pitchFamily="34" charset="0"/>
                <a:cs typeface="Arial" panose="020B0604020202020204" pitchFamily="34" charset="0"/>
              </a:rPr>
              <a:t>A reminder on how to reference: </a:t>
            </a:r>
          </a:p>
          <a:p>
            <a:r>
              <a:rPr lang="en-US" sz="1200" dirty="0">
                <a:solidFill>
                  <a:schemeClr val="tx1"/>
                </a:solidFill>
                <a:latin typeface="Arial" panose="020B0604020202020204" pitchFamily="34" charset="0"/>
                <a:cs typeface="Arial" panose="020B0604020202020204" pitchFamily="34" charset="0"/>
                <a:hlinkClick r:id="rId3"/>
              </a:rPr>
              <a:t>http://www.imperial.ac.uk/media/imperial-college/administration-and-support-services/library/public/harvard.pdf</a:t>
            </a:r>
            <a:r>
              <a:rPr lang="en-US" sz="1200" dirty="0">
                <a:solidFill>
                  <a:schemeClr val="tx1"/>
                </a:solidFill>
                <a:latin typeface="Arial" panose="020B0604020202020204" pitchFamily="34" charset="0"/>
                <a:cs typeface="Arial" panose="020B0604020202020204" pitchFamily="34" charset="0"/>
              </a:rPr>
              <a:t> </a:t>
            </a:r>
          </a:p>
        </p:txBody>
      </p:sp>
      <p:sp>
        <p:nvSpPr>
          <p:cNvPr id="16" name="Rectangle 15"/>
          <p:cNvSpPr/>
          <p:nvPr/>
        </p:nvSpPr>
        <p:spPr>
          <a:xfrm>
            <a:off x="8532041" y="1705975"/>
            <a:ext cx="4008171" cy="5008724"/>
          </a:xfrm>
          <a:prstGeom prst="rect">
            <a:avLst/>
          </a:prstGeom>
          <a:solidFill>
            <a:schemeClr val="bg1"/>
          </a:solidFill>
          <a:ln>
            <a:solidFill>
              <a:srgbClr val="00A894"/>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0A0A3"/>
                </a:solidFill>
                <a:latin typeface="Arial" panose="020B0604020202020204" pitchFamily="34" charset="0"/>
                <a:cs typeface="Arial" panose="020B0604020202020204" pitchFamily="34" charset="0"/>
              </a:rPr>
              <a:t>What impact has this has this had on your own professional identity?</a:t>
            </a:r>
          </a:p>
          <a:p>
            <a:endParaRPr lang="en-US" sz="1015"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Prompts (please delete):</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Where are you on your leadership journey and how has this been influenced by your enquiring approach? </a:t>
            </a:r>
          </a:p>
          <a:p>
            <a:pPr marL="144967" indent="-144967">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Has engaging in this enquiry impacted upon your professional beliefs and values</a:t>
            </a:r>
            <a:r>
              <a:rPr lang="en-US" sz="1200" i="1" dirty="0">
                <a:solidFill>
                  <a:schemeClr val="tx1"/>
                </a:solidFill>
                <a:latin typeface="Arial" panose="020B0604020202020204" pitchFamily="34" charset="0"/>
                <a:cs typeface="Arial" panose="020B0604020202020204" pitchFamily="34" charset="0"/>
              </a:rPr>
              <a:t>? </a:t>
            </a:r>
          </a:p>
          <a:p>
            <a:endParaRPr lang="en-US" sz="1015" i="1" dirty="0">
              <a:solidFill>
                <a:schemeClr val="tx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52869" b="-6655"/>
          <a:stretch/>
        </p:blipFill>
        <p:spPr>
          <a:xfrm>
            <a:off x="303551" y="389587"/>
            <a:ext cx="2604635" cy="1006702"/>
          </a:xfrm>
          <a:prstGeom prst="rect">
            <a:avLst/>
          </a:prstGeom>
        </p:spPr>
      </p:pic>
    </p:spTree>
    <p:extLst>
      <p:ext uri="{BB962C8B-B14F-4D97-AF65-F5344CB8AC3E}">
        <p14:creationId xmlns:p14="http://schemas.microsoft.com/office/powerpoint/2010/main" val="1076863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2.xml.rels>&#65279;<?xml version="1.0" encoding="utf-8"?><Relationships xmlns="http://schemas.openxmlformats.org/package/2006/relationships"><Relationship Type="http://schemas.openxmlformats.org/officeDocument/2006/relationships/customXmlProps" Target="/customXML/itemProps2.xml" Id="Rd3c4172d526e4b2384ade4b889302c76" /></Relationships>
</file>

<file path=customXML/item2.xml><?xml version="1.0" encoding="utf-8"?>
<metadata xmlns="http://www.objective.com/ecm/document/metadata/53D26341A57B383EE0540010E0463CCA" version="1.0.0">
  <systemFields>
    <field name="Objective-Id">
      <value order="0">A48422293</value>
    </field>
    <field name="Objective-Title">
      <value order="0">Education Scotland_ PLL_ Enquiry Poster Template_ 2025 onwards</value>
    </field>
    <field name="Objective-Description">
      <value order="0"/>
    </field>
    <field name="Objective-CreationStamp">
      <value order="0">2024-05-14T10:41:03Z</value>
    </field>
    <field name="Objective-IsApproved">
      <value order="0">false</value>
    </field>
    <field name="Objective-IsPublished">
      <value order="0">false</value>
    </field>
    <field name="Objective-DatePublished">
      <value order="0"/>
    </field>
    <field name="Objective-ModificationStamp">
      <value order="0">2025-11-11T11:22:58Z</value>
    </field>
    <field name="Objective-Owner">
      <value order="0">Irving, Janey   J  (U444720)</value>
    </field>
    <field name="Objective-Path">
      <value order="0">Objective Global Folder:SG File Plan:Administration:Corporate strategy:Strategy and change:Corporate strategy: Strategy and change:Education Scotland: Professional Learning and Leadership: Educator Leadership Programme: 2022-2027</value>
    </field>
    <field name="Objective-Parent">
      <value order="0">Education Scotland: Professional Learning and Leadership: Educator Leadership Programme: 2022-2027</value>
    </field>
    <field name="Objective-State">
      <value order="0">Being Drafted</value>
    </field>
    <field name="Objective-VersionId">
      <value order="0">vA82677719</value>
    </field>
    <field name="Objective-Version">
      <value order="0">0.10</value>
    </field>
    <field name="Objective-VersionNumber">
      <value order="0">10</value>
    </field>
    <field name="Objective-VersionComment">
      <value order="0"/>
    </field>
    <field name="Objective-FileNumber">
      <value order="0">CASE/608243</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field name="Objective-Shared By">
        <value order="0"/>
      </field>
      <field name="Objective-Access Conditions">
        <value order="0"/>
      </field>
      <field name="Objective-Access Status">
        <value order="0"/>
      </field>
      <field name="Objective-Date Open From">
        <value order="0"/>
      </field>
    </catalogue>
  </catalogues>
</metadata>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
  <TotalTime>447</TotalTime>
  <Words>862</Words>
  <Application>Microsoft Office PowerPoint</Application>
  <PresentationFormat>A3 Paper (297x420 mm)</PresentationFormat>
  <Paragraphs>98</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Fearghal Kelly</dc:creator>
  <cp:lastModifiedBy>Janey Irving</cp:lastModifiedBy>
  <cp:revision>44</cp:revision>
  <dcterms:created xsi:type="dcterms:W3CDTF">2015-04-10T19:51:48Z</dcterms:created>
  <dcterms:modified xsi:type="dcterms:W3CDTF">2025-11-11T11:22:46Z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A48422293</vt:lpwstr>
  </property>
  <property fmtid="{D5CDD505-2E9C-101B-9397-08002B2CF9AE}" pid="4" name="Objective-Title">
    <vt:lpwstr>Education Scotland_ PLL_ Enquiry Poster Template_ 2025 onwards</vt:lpwstr>
  </property>
  <property fmtid="{D5CDD505-2E9C-101B-9397-08002B2CF9AE}" pid="5" name="Objective-Description">
    <vt:lpwstr/>
  </property>
  <property fmtid="{D5CDD505-2E9C-101B-9397-08002B2CF9AE}" pid="6" name="Objective-CreationStamp">
    <vt:filetime>2024-05-14T10:41:03Z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2025-11-11T11:22:58Z</vt:filetime>
  </property>
  <property fmtid="{D5CDD505-2E9C-101B-9397-08002B2CF9AE}" pid="11" name="Objective-Owner">
    <vt:lpwstr>Irving, Janey   J  (U444720)</vt:lpwstr>
  </property>
  <property fmtid="{D5CDD505-2E9C-101B-9397-08002B2CF9AE}" pid="12" name="Objective-Path">
    <vt:lpwstr>Objective Global Folder:SG File Plan:Administration:Corporate strategy:Strategy and change:Corporate strategy: Strategy and change:Education Scotland: Professional Learning and Leadership: Educator Leadership Programme: 2022-2027</vt:lpwstr>
  </property>
  <property fmtid="{D5CDD505-2E9C-101B-9397-08002B2CF9AE}" pid="13" name="Objective-Parent">
    <vt:lpwstr>Education Scotland: Professional Learning and Leadership: Educator Leadership Programme: 2022-2027</vt:lpwstr>
  </property>
  <property fmtid="{D5CDD505-2E9C-101B-9397-08002B2CF9AE}" pid="14" name="Objective-State">
    <vt:lpwstr>Being Drafted</vt:lpwstr>
  </property>
  <property fmtid="{D5CDD505-2E9C-101B-9397-08002B2CF9AE}" pid="15" name="Objective-VersionId">
    <vt:lpwstr>vA82677719</vt:lpwstr>
  </property>
  <property fmtid="{D5CDD505-2E9C-101B-9397-08002B2CF9AE}" pid="16" name="Objective-Version">
    <vt:lpwstr>0.10</vt:lpwstr>
  </property>
  <property fmtid="{D5CDD505-2E9C-101B-9397-08002B2CF9AE}" pid="17" name="Objective-VersionNumber">
    <vt:r8>10</vt:r8>
  </property>
  <property fmtid="{D5CDD505-2E9C-101B-9397-08002B2CF9AE}" pid="18" name="Objective-VersionComment">
    <vt:lpwstr/>
  </property>
  <property fmtid="{D5CDD505-2E9C-101B-9397-08002B2CF9AE}" pid="19" name="Objective-FileNumber">
    <vt:lpwstr>CASE/608243</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Objective-Shared By">
    <vt:lpwstr/>
  </property>
  <property fmtid="{D5CDD505-2E9C-101B-9397-08002B2CF9AE}" pid="29" name="Objective-Access Conditions">
    <vt:lpwstr/>
  </property>
  <property fmtid="{D5CDD505-2E9C-101B-9397-08002B2CF9AE}" pid="30" name="Objective-Access Status">
    <vt:lpwstr/>
  </property>
  <property fmtid="{D5CDD505-2E9C-101B-9397-08002B2CF9AE}" pid="31" name="Objective-Date Open From">
    <vt:lpwstr/>
  </property>
</Properties>
</file>